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3"/>
    <p:sldMasterId id="214748369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Kanit ExtraBold"/>
      <p:bold r:id="rId16"/>
      <p:boldItalic r:id="rId17"/>
    </p:embeddedFont>
    <p:embeddedFont>
      <p:font typeface="Maven Pro"/>
      <p:regular r:id="rId18"/>
      <p:bold r:id="rId19"/>
    </p:embeddedFont>
    <p:embeddedFont>
      <p:font typeface="Chiv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hivo-regular.fntdata"/><Relationship Id="rId22" Type="http://schemas.openxmlformats.org/officeDocument/2006/relationships/font" Target="fonts/Chivo-italic.fntdata"/><Relationship Id="rId21" Type="http://schemas.openxmlformats.org/officeDocument/2006/relationships/font" Target="fonts/Chivo-bold.fntdata"/><Relationship Id="rId23" Type="http://schemas.openxmlformats.org/officeDocument/2006/relationships/font" Target="fonts/Chiv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KanitExtraBold-boldItalic.fntdata"/><Relationship Id="rId16" Type="http://schemas.openxmlformats.org/officeDocument/2006/relationships/font" Target="fonts/KanitExtraBold-bold.fntdata"/><Relationship Id="rId19" Type="http://schemas.openxmlformats.org/officeDocument/2006/relationships/font" Target="fonts/MavenPro-bold.fntdata"/><Relationship Id="rId18" Type="http://schemas.openxmlformats.org/officeDocument/2006/relationships/font" Target="fonts/MavenPro-regular.fntdata"/></Relationships>
</file>

<file path=ppt/media/image1.png>
</file>

<file path=ppt/media/image10.png>
</file>

<file path=ppt/media/image12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92" name="Shape 14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3" name="Google Shape;14193;g2480f94cfc1_0_13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4" name="Google Shape;14194;g2480f94cfc1_0_13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8" name="Shape 16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9" name="Google Shape;16129;g2480f94cfc1_0_138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30" name="Google Shape;16130;g2480f94cfc1_0_138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56" name="Shape 15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" name="Google Shape;15257;g2480f94cfc1_0_13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8" name="Google Shape;15258;g2480f94cfc1_0_13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78" name="Shape 15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9" name="Google Shape;15279;g3ab6dbf3fe1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0" name="Google Shape;15280;g3ab6dbf3fe1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78" name="Shape 15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9" name="Google Shape;15879;g2480f94cfc1_0_13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0" name="Google Shape;15880;g2480f94cfc1_0_13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9" name="Shape 15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0" name="Google Shape;15970;g3ab614e61ea_2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71" name="Google Shape;15971;g3ab614e61ea_2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74" name="Shape 15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" name="Google Shape;15975;g3ab6dbf3fe1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76" name="Google Shape;15976;g3ab6dbf3fe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65" name="Shape 16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6" name="Google Shape;16066;g3ab614e61ea_2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7" name="Google Shape;16067;g3ab614e61ea_2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84" name="Shape 16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5" name="Google Shape;16085;g3ab75c2a43b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6" name="Google Shape;16086;g3ab75c2a43b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u="sng">
                <a:solidFill>
                  <a:schemeClr val="dk1"/>
                </a:solidFill>
              </a:rPr>
              <a:t>Stages</a:t>
            </a:r>
            <a:endParaRPr b="1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Innovation farms testing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Penetrative Pricing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We know that to build trust in new technology, </a:t>
            </a:r>
            <a:r>
              <a:rPr b="1" lang="en">
                <a:solidFill>
                  <a:schemeClr val="dk1"/>
                </a:solidFill>
              </a:rPr>
              <a:t>farmers need to see their neighbors benefitting from its use.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Give the numbers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Initial Cost plus $180/month $2160/year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Each drone has a 10 kilometer limit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Covering a larger area than that would require additional drones and increase the Initial cost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Making the product Commercial available and </a:t>
            </a:r>
            <a:r>
              <a:rPr b="1" lang="en">
                <a:solidFill>
                  <a:schemeClr val="dk1"/>
                </a:solidFill>
              </a:rPr>
              <a:t>Scaling our operations</a:t>
            </a:r>
            <a:r>
              <a:rPr lang="en">
                <a:solidFill>
                  <a:schemeClr val="dk1"/>
                </a:solidFill>
              </a:rPr>
              <a:t> to support more farmers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Expansion of offerings technologies and integrations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01" name="Shape 16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2" name="Google Shape;16102;g2480f94cfc1_0_14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3" name="Google Shape;16103;g2480f94cfc1_0_14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720000" y="540000"/>
            <a:ext cx="4174200" cy="1936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720000" y="2577188"/>
            <a:ext cx="4174200" cy="4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3388050" y="1698150"/>
            <a:ext cx="4081500" cy="7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388050" y="2432251"/>
            <a:ext cx="40815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hasCustomPrompt="1" idx="2" type="title"/>
          </p:nvPr>
        </p:nvSpPr>
        <p:spPr>
          <a:xfrm>
            <a:off x="1674450" y="1660644"/>
            <a:ext cx="1485000" cy="121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6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6"/>
          <p:cNvGrpSpPr/>
          <p:nvPr/>
        </p:nvGrpSpPr>
        <p:grpSpPr>
          <a:xfrm>
            <a:off x="-111323" y="4346738"/>
            <a:ext cx="4138865" cy="1588333"/>
            <a:chOff x="-111323" y="734400"/>
            <a:chExt cx="4138865" cy="1588333"/>
          </a:xfrm>
        </p:grpSpPr>
        <p:sp>
          <p:nvSpPr>
            <p:cNvPr id="62" name="Google Shape;62;p16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6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6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6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6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6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6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6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6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6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6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6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6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6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6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6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6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6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6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6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6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1" type="subTitle"/>
          </p:nvPr>
        </p:nvSpPr>
        <p:spPr>
          <a:xfrm>
            <a:off x="720000" y="1201575"/>
            <a:ext cx="77040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8" name="Google Shape;108;p16"/>
          <p:cNvGrpSpPr/>
          <p:nvPr/>
        </p:nvGrpSpPr>
        <p:grpSpPr>
          <a:xfrm rot="154410">
            <a:off x="3252345" y="4800721"/>
            <a:ext cx="3484814" cy="619811"/>
            <a:chOff x="2222738" y="1303375"/>
            <a:chExt cx="1965725" cy="349625"/>
          </a:xfrm>
        </p:grpSpPr>
        <p:sp>
          <p:nvSpPr>
            <p:cNvPr id="109" name="Google Shape;109;p16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" name="Google Shape;114;p16"/>
          <p:cNvGrpSpPr/>
          <p:nvPr/>
        </p:nvGrpSpPr>
        <p:grpSpPr>
          <a:xfrm>
            <a:off x="-1490722" y="4722498"/>
            <a:ext cx="3865665" cy="718230"/>
            <a:chOff x="238125" y="2195725"/>
            <a:chExt cx="7120400" cy="1322950"/>
          </a:xfrm>
        </p:grpSpPr>
        <p:sp>
          <p:nvSpPr>
            <p:cNvPr id="115" name="Google Shape;115;p16"/>
            <p:cNvSpPr/>
            <p:nvPr/>
          </p:nvSpPr>
          <p:spPr>
            <a:xfrm>
              <a:off x="6053075" y="2269275"/>
              <a:ext cx="26875" cy="223050"/>
            </a:xfrm>
            <a:custGeom>
              <a:rect b="b" l="l" r="r" t="t"/>
              <a:pathLst>
                <a:path extrusionOk="0" h="8922" w="1075">
                  <a:moveTo>
                    <a:pt x="0" y="0"/>
                  </a:moveTo>
                  <a:cubicBezTo>
                    <a:pt x="374" y="1472"/>
                    <a:pt x="607" y="2943"/>
                    <a:pt x="701" y="4438"/>
                  </a:cubicBezTo>
                  <a:cubicBezTo>
                    <a:pt x="724" y="5185"/>
                    <a:pt x="724" y="5932"/>
                    <a:pt x="724" y="6679"/>
                  </a:cubicBezTo>
                  <a:cubicBezTo>
                    <a:pt x="747" y="7403"/>
                    <a:pt x="724" y="8151"/>
                    <a:pt x="724" y="8921"/>
                  </a:cubicBezTo>
                  <a:lnTo>
                    <a:pt x="747" y="8921"/>
                  </a:lnTo>
                  <a:cubicBezTo>
                    <a:pt x="911" y="8174"/>
                    <a:pt x="981" y="7427"/>
                    <a:pt x="1028" y="6679"/>
                  </a:cubicBezTo>
                  <a:cubicBezTo>
                    <a:pt x="1074" y="5932"/>
                    <a:pt x="1004" y="5161"/>
                    <a:pt x="934" y="4414"/>
                  </a:cubicBezTo>
                  <a:cubicBezTo>
                    <a:pt x="794" y="2920"/>
                    <a:pt x="490" y="1425"/>
                    <a:pt x="2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6088100" y="2277450"/>
              <a:ext cx="51400" cy="157650"/>
            </a:xfrm>
            <a:custGeom>
              <a:rect b="b" l="l" r="r" t="t"/>
              <a:pathLst>
                <a:path extrusionOk="0" h="6306" w="2056">
                  <a:moveTo>
                    <a:pt x="2032" y="0"/>
                  </a:moveTo>
                  <a:cubicBezTo>
                    <a:pt x="1658" y="1028"/>
                    <a:pt x="1285" y="2079"/>
                    <a:pt x="911" y="3106"/>
                  </a:cubicBezTo>
                  <a:cubicBezTo>
                    <a:pt x="724" y="3643"/>
                    <a:pt x="537" y="4157"/>
                    <a:pt x="374" y="4694"/>
                  </a:cubicBezTo>
                  <a:cubicBezTo>
                    <a:pt x="234" y="5208"/>
                    <a:pt x="94" y="5745"/>
                    <a:pt x="0" y="6306"/>
                  </a:cubicBezTo>
                  <a:lnTo>
                    <a:pt x="24" y="6306"/>
                  </a:lnTo>
                  <a:cubicBezTo>
                    <a:pt x="281" y="5792"/>
                    <a:pt x="467" y="5278"/>
                    <a:pt x="678" y="4764"/>
                  </a:cubicBezTo>
                  <a:cubicBezTo>
                    <a:pt x="864" y="4251"/>
                    <a:pt x="1004" y="3714"/>
                    <a:pt x="1145" y="3200"/>
                  </a:cubicBezTo>
                  <a:cubicBezTo>
                    <a:pt x="1472" y="2126"/>
                    <a:pt x="1775" y="1075"/>
                    <a:pt x="2055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6114950" y="2366775"/>
              <a:ext cx="29800" cy="127875"/>
            </a:xfrm>
            <a:custGeom>
              <a:rect b="b" l="l" r="r" t="t"/>
              <a:pathLst>
                <a:path extrusionOk="0" h="5115" w="1192">
                  <a:moveTo>
                    <a:pt x="1168" y="0"/>
                  </a:moveTo>
                  <a:cubicBezTo>
                    <a:pt x="865" y="818"/>
                    <a:pt x="608" y="1658"/>
                    <a:pt x="374" y="2523"/>
                  </a:cubicBezTo>
                  <a:cubicBezTo>
                    <a:pt x="281" y="2943"/>
                    <a:pt x="141" y="3363"/>
                    <a:pt x="94" y="3807"/>
                  </a:cubicBezTo>
                  <a:cubicBezTo>
                    <a:pt x="47" y="4227"/>
                    <a:pt x="1" y="4671"/>
                    <a:pt x="24" y="5115"/>
                  </a:cubicBezTo>
                  <a:lnTo>
                    <a:pt x="47" y="5115"/>
                  </a:lnTo>
                  <a:cubicBezTo>
                    <a:pt x="187" y="4694"/>
                    <a:pt x="281" y="4274"/>
                    <a:pt x="398" y="3854"/>
                  </a:cubicBezTo>
                  <a:cubicBezTo>
                    <a:pt x="491" y="3433"/>
                    <a:pt x="538" y="2990"/>
                    <a:pt x="631" y="2569"/>
                  </a:cubicBezTo>
                  <a:cubicBezTo>
                    <a:pt x="795" y="1705"/>
                    <a:pt x="981" y="841"/>
                    <a:pt x="1192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7040325" y="2569950"/>
              <a:ext cx="26300" cy="223050"/>
            </a:xfrm>
            <a:custGeom>
              <a:rect b="b" l="l" r="r" t="t"/>
              <a:pathLst>
                <a:path extrusionOk="0" h="8922" w="1052">
                  <a:moveTo>
                    <a:pt x="24" y="0"/>
                  </a:moveTo>
                  <a:lnTo>
                    <a:pt x="0" y="24"/>
                  </a:lnTo>
                  <a:cubicBezTo>
                    <a:pt x="374" y="1471"/>
                    <a:pt x="584" y="2943"/>
                    <a:pt x="678" y="4437"/>
                  </a:cubicBezTo>
                  <a:cubicBezTo>
                    <a:pt x="724" y="5185"/>
                    <a:pt x="724" y="5932"/>
                    <a:pt x="724" y="6679"/>
                  </a:cubicBezTo>
                  <a:cubicBezTo>
                    <a:pt x="748" y="7426"/>
                    <a:pt x="701" y="8174"/>
                    <a:pt x="701" y="8921"/>
                  </a:cubicBezTo>
                  <a:lnTo>
                    <a:pt x="748" y="8921"/>
                  </a:lnTo>
                  <a:cubicBezTo>
                    <a:pt x="911" y="8174"/>
                    <a:pt x="981" y="7426"/>
                    <a:pt x="1028" y="6679"/>
                  </a:cubicBezTo>
                  <a:cubicBezTo>
                    <a:pt x="1051" y="5932"/>
                    <a:pt x="1005" y="5161"/>
                    <a:pt x="935" y="4414"/>
                  </a:cubicBezTo>
                  <a:cubicBezTo>
                    <a:pt x="771" y="2919"/>
                    <a:pt x="467" y="1448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7075350" y="2578125"/>
              <a:ext cx="51400" cy="157650"/>
            </a:xfrm>
            <a:custGeom>
              <a:rect b="b" l="l" r="r" t="t"/>
              <a:pathLst>
                <a:path extrusionOk="0" h="6306" w="2056">
                  <a:moveTo>
                    <a:pt x="2032" y="0"/>
                  </a:moveTo>
                  <a:cubicBezTo>
                    <a:pt x="1659" y="1051"/>
                    <a:pt x="1285" y="2079"/>
                    <a:pt x="911" y="3129"/>
                  </a:cubicBezTo>
                  <a:cubicBezTo>
                    <a:pt x="725" y="3643"/>
                    <a:pt x="514" y="4157"/>
                    <a:pt x="374" y="4694"/>
                  </a:cubicBezTo>
                  <a:cubicBezTo>
                    <a:pt x="234" y="5231"/>
                    <a:pt x="71" y="5745"/>
                    <a:pt x="1" y="6305"/>
                  </a:cubicBezTo>
                  <a:lnTo>
                    <a:pt x="24" y="6305"/>
                  </a:lnTo>
                  <a:cubicBezTo>
                    <a:pt x="281" y="5815"/>
                    <a:pt x="468" y="5301"/>
                    <a:pt x="654" y="4764"/>
                  </a:cubicBezTo>
                  <a:cubicBezTo>
                    <a:pt x="841" y="4250"/>
                    <a:pt x="981" y="3713"/>
                    <a:pt x="1145" y="3199"/>
                  </a:cubicBezTo>
                  <a:cubicBezTo>
                    <a:pt x="1448" y="2149"/>
                    <a:pt x="1752" y="1074"/>
                    <a:pt x="2056" y="23"/>
                  </a:cubicBezTo>
                  <a:lnTo>
                    <a:pt x="2032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7101625" y="2667450"/>
              <a:ext cx="30375" cy="128450"/>
            </a:xfrm>
            <a:custGeom>
              <a:rect b="b" l="l" r="r" t="t"/>
              <a:pathLst>
                <a:path extrusionOk="0" h="5138" w="1215">
                  <a:moveTo>
                    <a:pt x="1191" y="0"/>
                  </a:moveTo>
                  <a:cubicBezTo>
                    <a:pt x="888" y="817"/>
                    <a:pt x="608" y="1658"/>
                    <a:pt x="397" y="2522"/>
                  </a:cubicBezTo>
                  <a:cubicBezTo>
                    <a:pt x="281" y="2943"/>
                    <a:pt x="164" y="3363"/>
                    <a:pt x="117" y="3807"/>
                  </a:cubicBezTo>
                  <a:cubicBezTo>
                    <a:pt x="47" y="4250"/>
                    <a:pt x="0" y="4671"/>
                    <a:pt x="47" y="5114"/>
                  </a:cubicBezTo>
                  <a:lnTo>
                    <a:pt x="71" y="5138"/>
                  </a:lnTo>
                  <a:cubicBezTo>
                    <a:pt x="211" y="4717"/>
                    <a:pt x="304" y="4274"/>
                    <a:pt x="397" y="3853"/>
                  </a:cubicBezTo>
                  <a:cubicBezTo>
                    <a:pt x="514" y="3433"/>
                    <a:pt x="561" y="2989"/>
                    <a:pt x="631" y="2569"/>
                  </a:cubicBezTo>
                  <a:cubicBezTo>
                    <a:pt x="794" y="1705"/>
                    <a:pt x="1005" y="864"/>
                    <a:pt x="1215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6875675" y="2281525"/>
              <a:ext cx="21625" cy="170500"/>
            </a:xfrm>
            <a:custGeom>
              <a:rect b="b" l="l" r="r" t="t"/>
              <a:pathLst>
                <a:path extrusionOk="0" h="6820" w="865">
                  <a:moveTo>
                    <a:pt x="1" y="1"/>
                  </a:moveTo>
                  <a:cubicBezTo>
                    <a:pt x="281" y="1122"/>
                    <a:pt x="444" y="2243"/>
                    <a:pt x="515" y="3387"/>
                  </a:cubicBezTo>
                  <a:cubicBezTo>
                    <a:pt x="538" y="3971"/>
                    <a:pt x="515" y="4531"/>
                    <a:pt x="515" y="5092"/>
                  </a:cubicBezTo>
                  <a:lnTo>
                    <a:pt x="538" y="6820"/>
                  </a:lnTo>
                  <a:lnTo>
                    <a:pt x="585" y="6820"/>
                  </a:lnTo>
                  <a:cubicBezTo>
                    <a:pt x="725" y="6259"/>
                    <a:pt x="795" y="5676"/>
                    <a:pt x="818" y="5115"/>
                  </a:cubicBezTo>
                  <a:cubicBezTo>
                    <a:pt x="865" y="4531"/>
                    <a:pt x="818" y="3948"/>
                    <a:pt x="748" y="3387"/>
                  </a:cubicBezTo>
                  <a:cubicBezTo>
                    <a:pt x="631" y="2219"/>
                    <a:pt x="398" y="109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6902550" y="2287375"/>
              <a:ext cx="39725" cy="120875"/>
            </a:xfrm>
            <a:custGeom>
              <a:rect b="b" l="l" r="r" t="t"/>
              <a:pathLst>
                <a:path extrusionOk="0" h="4835" w="1589">
                  <a:moveTo>
                    <a:pt x="1565" y="0"/>
                  </a:moveTo>
                  <a:cubicBezTo>
                    <a:pt x="1261" y="794"/>
                    <a:pt x="958" y="1588"/>
                    <a:pt x="677" y="2382"/>
                  </a:cubicBezTo>
                  <a:cubicBezTo>
                    <a:pt x="537" y="2779"/>
                    <a:pt x="374" y="3176"/>
                    <a:pt x="257" y="3597"/>
                  </a:cubicBezTo>
                  <a:cubicBezTo>
                    <a:pt x="163" y="3994"/>
                    <a:pt x="47" y="4414"/>
                    <a:pt x="0" y="4834"/>
                  </a:cubicBezTo>
                  <a:lnTo>
                    <a:pt x="23" y="4834"/>
                  </a:lnTo>
                  <a:cubicBezTo>
                    <a:pt x="234" y="4461"/>
                    <a:pt x="397" y="4064"/>
                    <a:pt x="537" y="3667"/>
                  </a:cubicBezTo>
                  <a:cubicBezTo>
                    <a:pt x="701" y="3270"/>
                    <a:pt x="794" y="2873"/>
                    <a:pt x="911" y="2452"/>
                  </a:cubicBezTo>
                  <a:cubicBezTo>
                    <a:pt x="1144" y="1658"/>
                    <a:pt x="1378" y="841"/>
                    <a:pt x="1588" y="24"/>
                  </a:cubicBezTo>
                  <a:lnTo>
                    <a:pt x="1565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6922400" y="2355675"/>
              <a:ext cx="23950" cy="98700"/>
            </a:xfrm>
            <a:custGeom>
              <a:rect b="b" l="l" r="r" t="t"/>
              <a:pathLst>
                <a:path extrusionOk="0" h="3948" w="958">
                  <a:moveTo>
                    <a:pt x="911" y="1"/>
                  </a:moveTo>
                  <a:cubicBezTo>
                    <a:pt x="677" y="631"/>
                    <a:pt x="467" y="1285"/>
                    <a:pt x="304" y="1939"/>
                  </a:cubicBezTo>
                  <a:cubicBezTo>
                    <a:pt x="210" y="2266"/>
                    <a:pt x="117" y="2593"/>
                    <a:pt x="70" y="2920"/>
                  </a:cubicBezTo>
                  <a:cubicBezTo>
                    <a:pt x="23" y="3247"/>
                    <a:pt x="0" y="3597"/>
                    <a:pt x="47" y="3947"/>
                  </a:cubicBezTo>
                  <a:lnTo>
                    <a:pt x="70" y="3947"/>
                  </a:lnTo>
                  <a:cubicBezTo>
                    <a:pt x="210" y="3620"/>
                    <a:pt x="280" y="3293"/>
                    <a:pt x="374" y="2967"/>
                  </a:cubicBezTo>
                  <a:cubicBezTo>
                    <a:pt x="444" y="2640"/>
                    <a:pt x="467" y="2313"/>
                    <a:pt x="537" y="1986"/>
                  </a:cubicBezTo>
                  <a:cubicBezTo>
                    <a:pt x="654" y="1332"/>
                    <a:pt x="794" y="678"/>
                    <a:pt x="958" y="24"/>
                  </a:cubicBezTo>
                  <a:lnTo>
                    <a:pt x="911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7324650" y="2597975"/>
              <a:ext cx="23375" cy="98100"/>
            </a:xfrm>
            <a:custGeom>
              <a:rect b="b" l="l" r="r" t="t"/>
              <a:pathLst>
                <a:path extrusionOk="0" h="3924" w="935">
                  <a:moveTo>
                    <a:pt x="911" y="0"/>
                  </a:moveTo>
                  <a:cubicBezTo>
                    <a:pt x="678" y="631"/>
                    <a:pt x="467" y="1261"/>
                    <a:pt x="281" y="1915"/>
                  </a:cubicBezTo>
                  <a:cubicBezTo>
                    <a:pt x="211" y="2242"/>
                    <a:pt x="94" y="2569"/>
                    <a:pt x="47" y="2896"/>
                  </a:cubicBezTo>
                  <a:cubicBezTo>
                    <a:pt x="24" y="3246"/>
                    <a:pt x="0" y="3573"/>
                    <a:pt x="24" y="3923"/>
                  </a:cubicBezTo>
                  <a:lnTo>
                    <a:pt x="70" y="3923"/>
                  </a:lnTo>
                  <a:cubicBezTo>
                    <a:pt x="187" y="3596"/>
                    <a:pt x="281" y="3270"/>
                    <a:pt x="351" y="2966"/>
                  </a:cubicBezTo>
                  <a:cubicBezTo>
                    <a:pt x="444" y="2639"/>
                    <a:pt x="467" y="2289"/>
                    <a:pt x="514" y="1962"/>
                  </a:cubicBezTo>
                  <a:cubicBezTo>
                    <a:pt x="654" y="1308"/>
                    <a:pt x="794" y="654"/>
                    <a:pt x="935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4643125" y="2401225"/>
              <a:ext cx="21025" cy="181000"/>
            </a:xfrm>
            <a:custGeom>
              <a:rect b="b" l="l" r="r" t="t"/>
              <a:pathLst>
                <a:path extrusionOk="0" h="7240" w="841">
                  <a:moveTo>
                    <a:pt x="0" y="0"/>
                  </a:moveTo>
                  <a:lnTo>
                    <a:pt x="0" y="0"/>
                  </a:lnTo>
                  <a:cubicBezTo>
                    <a:pt x="304" y="1168"/>
                    <a:pt x="490" y="2382"/>
                    <a:pt x="584" y="3597"/>
                  </a:cubicBezTo>
                  <a:cubicBezTo>
                    <a:pt x="654" y="4811"/>
                    <a:pt x="631" y="6025"/>
                    <a:pt x="561" y="7240"/>
                  </a:cubicBezTo>
                  <a:lnTo>
                    <a:pt x="584" y="7240"/>
                  </a:lnTo>
                  <a:cubicBezTo>
                    <a:pt x="817" y="6025"/>
                    <a:pt x="841" y="4788"/>
                    <a:pt x="701" y="3573"/>
                  </a:cubicBezTo>
                  <a:cubicBezTo>
                    <a:pt x="584" y="2359"/>
                    <a:pt x="350" y="1168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4675800" y="2411150"/>
              <a:ext cx="14050" cy="133725"/>
            </a:xfrm>
            <a:custGeom>
              <a:rect b="b" l="l" r="r" t="t"/>
              <a:pathLst>
                <a:path extrusionOk="0" h="5349" w="562">
                  <a:moveTo>
                    <a:pt x="561" y="0"/>
                  </a:moveTo>
                  <a:lnTo>
                    <a:pt x="234" y="2662"/>
                  </a:lnTo>
                  <a:cubicBezTo>
                    <a:pt x="118" y="3550"/>
                    <a:pt x="24" y="4437"/>
                    <a:pt x="1" y="5348"/>
                  </a:cubicBezTo>
                  <a:lnTo>
                    <a:pt x="24" y="5348"/>
                  </a:lnTo>
                  <a:cubicBezTo>
                    <a:pt x="188" y="4461"/>
                    <a:pt x="281" y="3573"/>
                    <a:pt x="351" y="2686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4702675" y="2471850"/>
              <a:ext cx="23375" cy="103950"/>
            </a:xfrm>
            <a:custGeom>
              <a:rect b="b" l="l" r="r" t="t"/>
              <a:pathLst>
                <a:path extrusionOk="0" h="4158" w="935">
                  <a:moveTo>
                    <a:pt x="911" y="1"/>
                  </a:moveTo>
                  <a:cubicBezTo>
                    <a:pt x="677" y="655"/>
                    <a:pt x="490" y="1355"/>
                    <a:pt x="327" y="2033"/>
                  </a:cubicBezTo>
                  <a:cubicBezTo>
                    <a:pt x="140" y="2733"/>
                    <a:pt x="0" y="3434"/>
                    <a:pt x="0" y="4158"/>
                  </a:cubicBezTo>
                  <a:cubicBezTo>
                    <a:pt x="187" y="3457"/>
                    <a:pt x="304" y="2780"/>
                    <a:pt x="444" y="2079"/>
                  </a:cubicBezTo>
                  <a:cubicBezTo>
                    <a:pt x="584" y="1379"/>
                    <a:pt x="747" y="678"/>
                    <a:pt x="93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4244950" y="2614900"/>
              <a:ext cx="54900" cy="174000"/>
            </a:xfrm>
            <a:custGeom>
              <a:rect b="b" l="l" r="r" t="t"/>
              <a:pathLst>
                <a:path extrusionOk="0" h="6960" w="2196">
                  <a:moveTo>
                    <a:pt x="0" y="0"/>
                  </a:moveTo>
                  <a:cubicBezTo>
                    <a:pt x="561" y="1098"/>
                    <a:pt x="1028" y="2219"/>
                    <a:pt x="1378" y="3387"/>
                  </a:cubicBezTo>
                  <a:cubicBezTo>
                    <a:pt x="1705" y="4554"/>
                    <a:pt x="1962" y="5745"/>
                    <a:pt x="2172" y="6960"/>
                  </a:cubicBezTo>
                  <a:lnTo>
                    <a:pt x="2195" y="6960"/>
                  </a:lnTo>
                  <a:cubicBezTo>
                    <a:pt x="2125" y="5722"/>
                    <a:pt x="1892" y="4531"/>
                    <a:pt x="1495" y="3363"/>
                  </a:cubicBezTo>
                  <a:cubicBezTo>
                    <a:pt x="1098" y="2196"/>
                    <a:pt x="607" y="1075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4392075" y="2659850"/>
              <a:ext cx="22200" cy="116800"/>
            </a:xfrm>
            <a:custGeom>
              <a:rect b="b" l="l" r="r" t="t"/>
              <a:pathLst>
                <a:path extrusionOk="0" h="4672" w="888">
                  <a:moveTo>
                    <a:pt x="864" y="1"/>
                  </a:moveTo>
                  <a:lnTo>
                    <a:pt x="374" y="2336"/>
                  </a:lnTo>
                  <a:cubicBezTo>
                    <a:pt x="210" y="3106"/>
                    <a:pt x="70" y="3877"/>
                    <a:pt x="0" y="4671"/>
                  </a:cubicBezTo>
                  <a:cubicBezTo>
                    <a:pt x="234" y="3900"/>
                    <a:pt x="374" y="3130"/>
                    <a:pt x="491" y="2359"/>
                  </a:cubicBezTo>
                  <a:lnTo>
                    <a:pt x="888" y="24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4686325" y="2473600"/>
              <a:ext cx="22200" cy="116225"/>
            </a:xfrm>
            <a:custGeom>
              <a:rect b="b" l="l" r="r" t="t"/>
              <a:pathLst>
                <a:path extrusionOk="0" h="4649" w="888">
                  <a:moveTo>
                    <a:pt x="864" y="1"/>
                  </a:moveTo>
                  <a:lnTo>
                    <a:pt x="374" y="2313"/>
                  </a:lnTo>
                  <a:cubicBezTo>
                    <a:pt x="210" y="3084"/>
                    <a:pt x="47" y="3854"/>
                    <a:pt x="0" y="4648"/>
                  </a:cubicBezTo>
                  <a:cubicBezTo>
                    <a:pt x="234" y="3878"/>
                    <a:pt x="374" y="3107"/>
                    <a:pt x="491" y="2336"/>
                  </a:cubicBezTo>
                  <a:lnTo>
                    <a:pt x="888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4330775" y="2676775"/>
              <a:ext cx="5275" cy="106300"/>
            </a:xfrm>
            <a:custGeom>
              <a:rect b="b" l="l" r="r" t="t"/>
              <a:pathLst>
                <a:path extrusionOk="0" h="4252" w="211">
                  <a:moveTo>
                    <a:pt x="140" y="1"/>
                  </a:moveTo>
                  <a:cubicBezTo>
                    <a:pt x="70" y="701"/>
                    <a:pt x="23" y="1402"/>
                    <a:pt x="23" y="2126"/>
                  </a:cubicBezTo>
                  <a:cubicBezTo>
                    <a:pt x="0" y="2826"/>
                    <a:pt x="23" y="3550"/>
                    <a:pt x="164" y="4251"/>
                  </a:cubicBezTo>
                  <a:lnTo>
                    <a:pt x="187" y="4251"/>
                  </a:lnTo>
                  <a:cubicBezTo>
                    <a:pt x="210" y="3550"/>
                    <a:pt x="164" y="2826"/>
                    <a:pt x="140" y="2126"/>
                  </a:cubicBezTo>
                  <a:cubicBezTo>
                    <a:pt x="117" y="1425"/>
                    <a:pt x="140" y="701"/>
                    <a:pt x="16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4305650" y="2608475"/>
              <a:ext cx="25725" cy="181000"/>
            </a:xfrm>
            <a:custGeom>
              <a:rect b="b" l="l" r="r" t="t"/>
              <a:pathLst>
                <a:path extrusionOk="0" h="7240" w="1029">
                  <a:moveTo>
                    <a:pt x="1" y="0"/>
                  </a:moveTo>
                  <a:lnTo>
                    <a:pt x="1" y="24"/>
                  </a:lnTo>
                  <a:cubicBezTo>
                    <a:pt x="351" y="1191"/>
                    <a:pt x="585" y="2382"/>
                    <a:pt x="701" y="3597"/>
                  </a:cubicBezTo>
                  <a:cubicBezTo>
                    <a:pt x="818" y="4811"/>
                    <a:pt x="842" y="6002"/>
                    <a:pt x="818" y="7240"/>
                  </a:cubicBezTo>
                  <a:lnTo>
                    <a:pt x="842" y="7240"/>
                  </a:lnTo>
                  <a:cubicBezTo>
                    <a:pt x="1028" y="6026"/>
                    <a:pt x="1005" y="4788"/>
                    <a:pt x="842" y="3573"/>
                  </a:cubicBezTo>
                  <a:cubicBezTo>
                    <a:pt x="678" y="2359"/>
                    <a:pt x="398" y="1168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4338350" y="2613150"/>
              <a:ext cx="37400" cy="129050"/>
            </a:xfrm>
            <a:custGeom>
              <a:rect b="b" l="l" r="r" t="t"/>
              <a:pathLst>
                <a:path extrusionOk="0" h="5162" w="1496">
                  <a:moveTo>
                    <a:pt x="1495" y="0"/>
                  </a:moveTo>
                  <a:lnTo>
                    <a:pt x="701" y="2569"/>
                  </a:lnTo>
                  <a:cubicBezTo>
                    <a:pt x="421" y="3433"/>
                    <a:pt x="187" y="4297"/>
                    <a:pt x="1" y="5161"/>
                  </a:cubicBezTo>
                  <a:lnTo>
                    <a:pt x="24" y="5161"/>
                  </a:lnTo>
                  <a:cubicBezTo>
                    <a:pt x="351" y="4321"/>
                    <a:pt x="585" y="3480"/>
                    <a:pt x="818" y="2592"/>
                  </a:cubicBezTo>
                  <a:lnTo>
                    <a:pt x="1495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4362300" y="2685550"/>
              <a:ext cx="20450" cy="105100"/>
            </a:xfrm>
            <a:custGeom>
              <a:rect b="b" l="l" r="r" t="t"/>
              <a:pathLst>
                <a:path extrusionOk="0" h="4204" w="818">
                  <a:moveTo>
                    <a:pt x="794" y="0"/>
                  </a:moveTo>
                  <a:cubicBezTo>
                    <a:pt x="584" y="677"/>
                    <a:pt x="397" y="1378"/>
                    <a:pt x="257" y="2078"/>
                  </a:cubicBezTo>
                  <a:cubicBezTo>
                    <a:pt x="94" y="2756"/>
                    <a:pt x="0" y="3480"/>
                    <a:pt x="0" y="4180"/>
                  </a:cubicBezTo>
                  <a:lnTo>
                    <a:pt x="24" y="4204"/>
                  </a:lnTo>
                  <a:cubicBezTo>
                    <a:pt x="164" y="3503"/>
                    <a:pt x="280" y="2802"/>
                    <a:pt x="374" y="2078"/>
                  </a:cubicBezTo>
                  <a:cubicBezTo>
                    <a:pt x="491" y="1378"/>
                    <a:pt x="654" y="701"/>
                    <a:pt x="81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2619550" y="2882300"/>
              <a:ext cx="54900" cy="174000"/>
            </a:xfrm>
            <a:custGeom>
              <a:rect b="b" l="l" r="r" t="t"/>
              <a:pathLst>
                <a:path extrusionOk="0" h="6960" w="2196">
                  <a:moveTo>
                    <a:pt x="24" y="0"/>
                  </a:moveTo>
                  <a:lnTo>
                    <a:pt x="1" y="23"/>
                  </a:lnTo>
                  <a:cubicBezTo>
                    <a:pt x="561" y="1098"/>
                    <a:pt x="1028" y="2242"/>
                    <a:pt x="1379" y="3410"/>
                  </a:cubicBezTo>
                  <a:cubicBezTo>
                    <a:pt x="1729" y="4577"/>
                    <a:pt x="1986" y="5768"/>
                    <a:pt x="2196" y="6959"/>
                  </a:cubicBezTo>
                  <a:cubicBezTo>
                    <a:pt x="2149" y="5745"/>
                    <a:pt x="1892" y="4530"/>
                    <a:pt x="1495" y="3363"/>
                  </a:cubicBezTo>
                  <a:cubicBezTo>
                    <a:pt x="1122" y="2195"/>
                    <a:pt x="631" y="107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2766675" y="2927825"/>
              <a:ext cx="22800" cy="116800"/>
            </a:xfrm>
            <a:custGeom>
              <a:rect b="b" l="l" r="r" t="t"/>
              <a:pathLst>
                <a:path extrusionOk="0" h="4672" w="912">
                  <a:moveTo>
                    <a:pt x="888" y="1"/>
                  </a:moveTo>
                  <a:lnTo>
                    <a:pt x="398" y="2312"/>
                  </a:lnTo>
                  <a:cubicBezTo>
                    <a:pt x="211" y="3083"/>
                    <a:pt x="71" y="3877"/>
                    <a:pt x="1" y="4648"/>
                  </a:cubicBezTo>
                  <a:lnTo>
                    <a:pt x="24" y="4671"/>
                  </a:lnTo>
                  <a:cubicBezTo>
                    <a:pt x="258" y="3900"/>
                    <a:pt x="398" y="3130"/>
                    <a:pt x="515" y="2336"/>
                  </a:cubicBezTo>
                  <a:lnTo>
                    <a:pt x="912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2705375" y="2944175"/>
              <a:ext cx="5275" cy="106850"/>
            </a:xfrm>
            <a:custGeom>
              <a:rect b="b" l="l" r="r" t="t"/>
              <a:pathLst>
                <a:path extrusionOk="0" h="4274" w="211">
                  <a:moveTo>
                    <a:pt x="164" y="0"/>
                  </a:moveTo>
                  <a:cubicBezTo>
                    <a:pt x="94" y="701"/>
                    <a:pt x="47" y="1425"/>
                    <a:pt x="24" y="2126"/>
                  </a:cubicBezTo>
                  <a:cubicBezTo>
                    <a:pt x="1" y="2849"/>
                    <a:pt x="47" y="3573"/>
                    <a:pt x="188" y="4274"/>
                  </a:cubicBezTo>
                  <a:lnTo>
                    <a:pt x="211" y="4274"/>
                  </a:lnTo>
                  <a:cubicBezTo>
                    <a:pt x="211" y="3550"/>
                    <a:pt x="188" y="2849"/>
                    <a:pt x="164" y="2126"/>
                  </a:cubicBezTo>
                  <a:cubicBezTo>
                    <a:pt x="141" y="1425"/>
                    <a:pt x="141" y="701"/>
                    <a:pt x="18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2680850" y="2876450"/>
              <a:ext cx="25150" cy="180425"/>
            </a:xfrm>
            <a:custGeom>
              <a:rect b="b" l="l" r="r" t="t"/>
              <a:pathLst>
                <a:path extrusionOk="0" h="7217" w="1006">
                  <a:moveTo>
                    <a:pt x="1" y="0"/>
                  </a:moveTo>
                  <a:lnTo>
                    <a:pt x="1" y="0"/>
                  </a:lnTo>
                  <a:cubicBezTo>
                    <a:pt x="351" y="1168"/>
                    <a:pt x="585" y="2359"/>
                    <a:pt x="701" y="3573"/>
                  </a:cubicBezTo>
                  <a:cubicBezTo>
                    <a:pt x="818" y="4788"/>
                    <a:pt x="842" y="6002"/>
                    <a:pt x="818" y="7217"/>
                  </a:cubicBezTo>
                  <a:cubicBezTo>
                    <a:pt x="1005" y="6002"/>
                    <a:pt x="982" y="4764"/>
                    <a:pt x="818" y="3573"/>
                  </a:cubicBezTo>
                  <a:cubicBezTo>
                    <a:pt x="678" y="2359"/>
                    <a:pt x="398" y="1145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2713550" y="2880525"/>
              <a:ext cx="37400" cy="129650"/>
            </a:xfrm>
            <a:custGeom>
              <a:rect b="b" l="l" r="r" t="t"/>
              <a:pathLst>
                <a:path extrusionOk="0" h="5186" w="1496">
                  <a:moveTo>
                    <a:pt x="1472" y="1"/>
                  </a:moveTo>
                  <a:lnTo>
                    <a:pt x="701" y="2570"/>
                  </a:lnTo>
                  <a:cubicBezTo>
                    <a:pt x="421" y="3434"/>
                    <a:pt x="164" y="4298"/>
                    <a:pt x="1" y="5185"/>
                  </a:cubicBezTo>
                  <a:lnTo>
                    <a:pt x="24" y="5185"/>
                  </a:lnTo>
                  <a:cubicBezTo>
                    <a:pt x="351" y="4345"/>
                    <a:pt x="584" y="3481"/>
                    <a:pt x="818" y="2616"/>
                  </a:cubicBezTo>
                  <a:lnTo>
                    <a:pt x="1495" y="24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2737500" y="2952925"/>
              <a:ext cx="19875" cy="105125"/>
            </a:xfrm>
            <a:custGeom>
              <a:rect b="b" l="l" r="r" t="t"/>
              <a:pathLst>
                <a:path extrusionOk="0" h="4205" w="795">
                  <a:moveTo>
                    <a:pt x="794" y="1"/>
                  </a:moveTo>
                  <a:lnTo>
                    <a:pt x="794" y="1"/>
                  </a:lnTo>
                  <a:cubicBezTo>
                    <a:pt x="584" y="678"/>
                    <a:pt x="397" y="1379"/>
                    <a:pt x="257" y="2079"/>
                  </a:cubicBezTo>
                  <a:cubicBezTo>
                    <a:pt x="94" y="2780"/>
                    <a:pt x="0" y="3480"/>
                    <a:pt x="0" y="4204"/>
                  </a:cubicBezTo>
                  <a:lnTo>
                    <a:pt x="23" y="4204"/>
                  </a:lnTo>
                  <a:cubicBezTo>
                    <a:pt x="164" y="3504"/>
                    <a:pt x="280" y="2803"/>
                    <a:pt x="374" y="2102"/>
                  </a:cubicBezTo>
                  <a:cubicBezTo>
                    <a:pt x="491" y="1402"/>
                    <a:pt x="631" y="701"/>
                    <a:pt x="79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708100" y="2358600"/>
              <a:ext cx="32125" cy="102775"/>
            </a:xfrm>
            <a:custGeom>
              <a:rect b="b" l="l" r="r" t="t"/>
              <a:pathLst>
                <a:path extrusionOk="0" h="4111" w="1285">
                  <a:moveTo>
                    <a:pt x="0" y="0"/>
                  </a:moveTo>
                  <a:cubicBezTo>
                    <a:pt x="327" y="654"/>
                    <a:pt x="608" y="1308"/>
                    <a:pt x="818" y="2009"/>
                  </a:cubicBezTo>
                  <a:cubicBezTo>
                    <a:pt x="1005" y="2686"/>
                    <a:pt x="1168" y="3387"/>
                    <a:pt x="1285" y="4111"/>
                  </a:cubicBezTo>
                  <a:cubicBezTo>
                    <a:pt x="1261" y="3387"/>
                    <a:pt x="1121" y="2663"/>
                    <a:pt x="888" y="1985"/>
                  </a:cubicBezTo>
                  <a:cubicBezTo>
                    <a:pt x="654" y="1285"/>
                    <a:pt x="374" y="63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795075" y="2385450"/>
              <a:ext cx="12875" cy="68325"/>
            </a:xfrm>
            <a:custGeom>
              <a:rect b="b" l="l" r="r" t="t"/>
              <a:pathLst>
                <a:path extrusionOk="0" h="2733" w="515">
                  <a:moveTo>
                    <a:pt x="515" y="1"/>
                  </a:moveTo>
                  <a:lnTo>
                    <a:pt x="211" y="1355"/>
                  </a:lnTo>
                  <a:cubicBezTo>
                    <a:pt x="118" y="1822"/>
                    <a:pt x="24" y="2266"/>
                    <a:pt x="1" y="2733"/>
                  </a:cubicBezTo>
                  <a:cubicBezTo>
                    <a:pt x="141" y="2289"/>
                    <a:pt x="211" y="1846"/>
                    <a:pt x="281" y="1379"/>
                  </a:cubicBezTo>
                  <a:lnTo>
                    <a:pt x="515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758900" y="2394800"/>
              <a:ext cx="2925" cy="63075"/>
            </a:xfrm>
            <a:custGeom>
              <a:rect b="b" l="l" r="r" t="t"/>
              <a:pathLst>
                <a:path extrusionOk="0" h="2523" w="117">
                  <a:moveTo>
                    <a:pt x="93" y="0"/>
                  </a:moveTo>
                  <a:cubicBezTo>
                    <a:pt x="47" y="421"/>
                    <a:pt x="23" y="841"/>
                    <a:pt x="0" y="1261"/>
                  </a:cubicBezTo>
                  <a:cubicBezTo>
                    <a:pt x="0" y="1682"/>
                    <a:pt x="23" y="2102"/>
                    <a:pt x="93" y="2522"/>
                  </a:cubicBezTo>
                  <a:lnTo>
                    <a:pt x="117" y="2522"/>
                  </a:lnTo>
                  <a:cubicBezTo>
                    <a:pt x="117" y="2102"/>
                    <a:pt x="93" y="1682"/>
                    <a:pt x="70" y="1261"/>
                  </a:cubicBezTo>
                  <a:cubicBezTo>
                    <a:pt x="70" y="841"/>
                    <a:pt x="70" y="421"/>
                    <a:pt x="9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743700" y="2355100"/>
              <a:ext cx="15225" cy="106275"/>
            </a:xfrm>
            <a:custGeom>
              <a:rect b="b" l="l" r="r" t="t"/>
              <a:pathLst>
                <a:path extrusionOk="0" h="4251" w="609">
                  <a:moveTo>
                    <a:pt x="1" y="0"/>
                  </a:moveTo>
                  <a:cubicBezTo>
                    <a:pt x="211" y="678"/>
                    <a:pt x="351" y="1402"/>
                    <a:pt x="421" y="2102"/>
                  </a:cubicBezTo>
                  <a:cubicBezTo>
                    <a:pt x="491" y="2826"/>
                    <a:pt x="515" y="3527"/>
                    <a:pt x="491" y="4251"/>
                  </a:cubicBezTo>
                  <a:lnTo>
                    <a:pt x="515" y="4251"/>
                  </a:lnTo>
                  <a:cubicBezTo>
                    <a:pt x="608" y="3550"/>
                    <a:pt x="608" y="2803"/>
                    <a:pt x="491" y="2102"/>
                  </a:cubicBezTo>
                  <a:cubicBezTo>
                    <a:pt x="421" y="1378"/>
                    <a:pt x="258" y="678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763550" y="2357425"/>
              <a:ext cx="21625" cy="76500"/>
            </a:xfrm>
            <a:custGeom>
              <a:rect b="b" l="l" r="r" t="t"/>
              <a:pathLst>
                <a:path extrusionOk="0" h="3060" w="865">
                  <a:moveTo>
                    <a:pt x="865" y="1"/>
                  </a:moveTo>
                  <a:lnTo>
                    <a:pt x="398" y="1519"/>
                  </a:lnTo>
                  <a:cubicBezTo>
                    <a:pt x="234" y="2032"/>
                    <a:pt x="94" y="2523"/>
                    <a:pt x="1" y="3060"/>
                  </a:cubicBezTo>
                  <a:cubicBezTo>
                    <a:pt x="188" y="2570"/>
                    <a:pt x="351" y="2056"/>
                    <a:pt x="468" y="1542"/>
                  </a:cubicBezTo>
                  <a:lnTo>
                    <a:pt x="865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777575" y="2400050"/>
              <a:ext cx="11700" cy="61900"/>
            </a:xfrm>
            <a:custGeom>
              <a:rect b="b" l="l" r="r" t="t"/>
              <a:pathLst>
                <a:path extrusionOk="0" h="2476" w="468">
                  <a:moveTo>
                    <a:pt x="467" y="1"/>
                  </a:moveTo>
                  <a:lnTo>
                    <a:pt x="467" y="1"/>
                  </a:lnTo>
                  <a:cubicBezTo>
                    <a:pt x="327" y="398"/>
                    <a:pt x="234" y="818"/>
                    <a:pt x="140" y="1238"/>
                  </a:cubicBezTo>
                  <a:cubicBezTo>
                    <a:pt x="47" y="1635"/>
                    <a:pt x="0" y="2056"/>
                    <a:pt x="0" y="2476"/>
                  </a:cubicBezTo>
                  <a:cubicBezTo>
                    <a:pt x="94" y="2079"/>
                    <a:pt x="164" y="1659"/>
                    <a:pt x="211" y="1238"/>
                  </a:cubicBezTo>
                  <a:cubicBezTo>
                    <a:pt x="281" y="818"/>
                    <a:pt x="374" y="421"/>
                    <a:pt x="467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1663825" y="3195225"/>
              <a:ext cx="101625" cy="320525"/>
            </a:xfrm>
            <a:custGeom>
              <a:rect b="b" l="l" r="r" t="t"/>
              <a:pathLst>
                <a:path extrusionOk="0" h="12821" w="4065">
                  <a:moveTo>
                    <a:pt x="1" y="0"/>
                  </a:moveTo>
                  <a:cubicBezTo>
                    <a:pt x="1051" y="2008"/>
                    <a:pt x="1916" y="4110"/>
                    <a:pt x="2546" y="6259"/>
                  </a:cubicBezTo>
                  <a:cubicBezTo>
                    <a:pt x="3177" y="8407"/>
                    <a:pt x="3644" y="10602"/>
                    <a:pt x="4041" y="12821"/>
                  </a:cubicBezTo>
                  <a:lnTo>
                    <a:pt x="4064" y="12821"/>
                  </a:lnTo>
                  <a:cubicBezTo>
                    <a:pt x="3971" y="10579"/>
                    <a:pt x="3504" y="8337"/>
                    <a:pt x="2780" y="6189"/>
                  </a:cubicBezTo>
                  <a:cubicBezTo>
                    <a:pt x="2079" y="4040"/>
                    <a:pt x="1145" y="1962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935900" y="3278700"/>
              <a:ext cx="40875" cy="214875"/>
            </a:xfrm>
            <a:custGeom>
              <a:rect b="b" l="l" r="r" t="t"/>
              <a:pathLst>
                <a:path extrusionOk="0" h="8595" w="1635">
                  <a:moveTo>
                    <a:pt x="1612" y="1"/>
                  </a:moveTo>
                  <a:lnTo>
                    <a:pt x="701" y="4274"/>
                  </a:lnTo>
                  <a:cubicBezTo>
                    <a:pt x="374" y="5699"/>
                    <a:pt x="117" y="7147"/>
                    <a:pt x="0" y="8594"/>
                  </a:cubicBezTo>
                  <a:lnTo>
                    <a:pt x="24" y="8594"/>
                  </a:lnTo>
                  <a:cubicBezTo>
                    <a:pt x="444" y="7193"/>
                    <a:pt x="701" y="5769"/>
                    <a:pt x="934" y="4321"/>
                  </a:cubicBezTo>
                  <a:lnTo>
                    <a:pt x="1635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822625" y="3309050"/>
              <a:ext cx="9375" cy="196775"/>
            </a:xfrm>
            <a:custGeom>
              <a:rect b="b" l="l" r="r" t="t"/>
              <a:pathLst>
                <a:path extrusionOk="0" h="7871" w="375">
                  <a:moveTo>
                    <a:pt x="281" y="1"/>
                  </a:moveTo>
                  <a:cubicBezTo>
                    <a:pt x="141" y="1285"/>
                    <a:pt x="71" y="2616"/>
                    <a:pt x="47" y="3924"/>
                  </a:cubicBezTo>
                  <a:cubicBezTo>
                    <a:pt x="1" y="5255"/>
                    <a:pt x="71" y="6563"/>
                    <a:pt x="328" y="7871"/>
                  </a:cubicBezTo>
                  <a:lnTo>
                    <a:pt x="351" y="7871"/>
                  </a:lnTo>
                  <a:cubicBezTo>
                    <a:pt x="374" y="6540"/>
                    <a:pt x="328" y="5232"/>
                    <a:pt x="258" y="3924"/>
                  </a:cubicBezTo>
                  <a:cubicBezTo>
                    <a:pt x="234" y="2616"/>
                    <a:pt x="258" y="1309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776500" y="3183550"/>
              <a:ext cx="46725" cy="333375"/>
            </a:xfrm>
            <a:custGeom>
              <a:rect b="b" l="l" r="r" t="t"/>
              <a:pathLst>
                <a:path extrusionOk="0" h="13335" w="1869">
                  <a:moveTo>
                    <a:pt x="24" y="0"/>
                  </a:moveTo>
                  <a:lnTo>
                    <a:pt x="1" y="23"/>
                  </a:lnTo>
                  <a:cubicBezTo>
                    <a:pt x="655" y="2172"/>
                    <a:pt x="1075" y="4390"/>
                    <a:pt x="1309" y="6609"/>
                  </a:cubicBezTo>
                  <a:cubicBezTo>
                    <a:pt x="1519" y="8851"/>
                    <a:pt x="1565" y="11093"/>
                    <a:pt x="1519" y="13335"/>
                  </a:cubicBezTo>
                  <a:lnTo>
                    <a:pt x="1542" y="13335"/>
                  </a:lnTo>
                  <a:cubicBezTo>
                    <a:pt x="1869" y="11116"/>
                    <a:pt x="1846" y="8827"/>
                    <a:pt x="1542" y="6586"/>
                  </a:cubicBezTo>
                  <a:cubicBezTo>
                    <a:pt x="1262" y="4344"/>
                    <a:pt x="748" y="2149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837225" y="3191725"/>
              <a:ext cx="68925" cy="238800"/>
            </a:xfrm>
            <a:custGeom>
              <a:rect b="b" l="l" r="r" t="t"/>
              <a:pathLst>
                <a:path extrusionOk="0" h="9552" w="2757">
                  <a:moveTo>
                    <a:pt x="2733" y="0"/>
                  </a:moveTo>
                  <a:lnTo>
                    <a:pt x="1285" y="4741"/>
                  </a:lnTo>
                  <a:cubicBezTo>
                    <a:pt x="771" y="6329"/>
                    <a:pt x="304" y="7917"/>
                    <a:pt x="0" y="9551"/>
                  </a:cubicBezTo>
                  <a:lnTo>
                    <a:pt x="24" y="9551"/>
                  </a:lnTo>
                  <a:cubicBezTo>
                    <a:pt x="631" y="7987"/>
                    <a:pt x="1075" y="6422"/>
                    <a:pt x="1495" y="4811"/>
                  </a:cubicBezTo>
                  <a:lnTo>
                    <a:pt x="2756" y="23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1881000" y="3325400"/>
              <a:ext cx="37400" cy="193275"/>
            </a:xfrm>
            <a:custGeom>
              <a:rect b="b" l="l" r="r" t="t"/>
              <a:pathLst>
                <a:path extrusionOk="0" h="7731" w="1496">
                  <a:moveTo>
                    <a:pt x="1472" y="1"/>
                  </a:moveTo>
                  <a:cubicBezTo>
                    <a:pt x="1075" y="1262"/>
                    <a:pt x="748" y="2523"/>
                    <a:pt x="491" y="3807"/>
                  </a:cubicBezTo>
                  <a:cubicBezTo>
                    <a:pt x="188" y="5092"/>
                    <a:pt x="1" y="6423"/>
                    <a:pt x="24" y="7731"/>
                  </a:cubicBezTo>
                  <a:lnTo>
                    <a:pt x="48" y="7731"/>
                  </a:lnTo>
                  <a:cubicBezTo>
                    <a:pt x="328" y="6446"/>
                    <a:pt x="515" y="5162"/>
                    <a:pt x="702" y="3854"/>
                  </a:cubicBezTo>
                  <a:cubicBezTo>
                    <a:pt x="912" y="2570"/>
                    <a:pt x="1192" y="1285"/>
                    <a:pt x="1496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1611275" y="2955275"/>
              <a:ext cx="80025" cy="99275"/>
            </a:xfrm>
            <a:custGeom>
              <a:rect b="b" l="l" r="r" t="t"/>
              <a:pathLst>
                <a:path extrusionOk="0" h="3971" w="3201">
                  <a:moveTo>
                    <a:pt x="24" y="0"/>
                  </a:moveTo>
                  <a:lnTo>
                    <a:pt x="1" y="23"/>
                  </a:lnTo>
                  <a:cubicBezTo>
                    <a:pt x="678" y="561"/>
                    <a:pt x="1285" y="1168"/>
                    <a:pt x="1799" y="1822"/>
                  </a:cubicBezTo>
                  <a:cubicBezTo>
                    <a:pt x="2336" y="2499"/>
                    <a:pt x="2780" y="3223"/>
                    <a:pt x="3177" y="3970"/>
                  </a:cubicBezTo>
                  <a:lnTo>
                    <a:pt x="3200" y="3947"/>
                  </a:lnTo>
                  <a:cubicBezTo>
                    <a:pt x="2943" y="3153"/>
                    <a:pt x="2476" y="2405"/>
                    <a:pt x="1892" y="1752"/>
                  </a:cubicBezTo>
                  <a:cubicBezTo>
                    <a:pt x="1355" y="1098"/>
                    <a:pt x="701" y="51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1778250" y="2955850"/>
              <a:ext cx="6450" cy="75925"/>
            </a:xfrm>
            <a:custGeom>
              <a:rect b="b" l="l" r="r" t="t"/>
              <a:pathLst>
                <a:path extrusionOk="0" h="3037" w="258">
                  <a:moveTo>
                    <a:pt x="258" y="0"/>
                  </a:moveTo>
                  <a:cubicBezTo>
                    <a:pt x="164" y="491"/>
                    <a:pt x="118" y="1005"/>
                    <a:pt x="71" y="1518"/>
                  </a:cubicBezTo>
                  <a:cubicBezTo>
                    <a:pt x="1" y="2009"/>
                    <a:pt x="1" y="2523"/>
                    <a:pt x="71" y="3036"/>
                  </a:cubicBezTo>
                  <a:lnTo>
                    <a:pt x="94" y="3036"/>
                  </a:lnTo>
                  <a:cubicBezTo>
                    <a:pt x="164" y="2523"/>
                    <a:pt x="188" y="2032"/>
                    <a:pt x="188" y="1518"/>
                  </a:cubicBezTo>
                  <a:cubicBezTo>
                    <a:pt x="211" y="1005"/>
                    <a:pt x="234" y="514"/>
                    <a:pt x="25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1708775" y="2978625"/>
              <a:ext cx="16975" cy="66575"/>
            </a:xfrm>
            <a:custGeom>
              <a:rect b="b" l="l" r="r" t="t"/>
              <a:pathLst>
                <a:path extrusionOk="0" h="2663" w="679">
                  <a:moveTo>
                    <a:pt x="24" y="0"/>
                  </a:moveTo>
                  <a:lnTo>
                    <a:pt x="1" y="24"/>
                  </a:lnTo>
                  <a:cubicBezTo>
                    <a:pt x="24" y="467"/>
                    <a:pt x="94" y="911"/>
                    <a:pt x="188" y="1378"/>
                  </a:cubicBezTo>
                  <a:cubicBezTo>
                    <a:pt x="281" y="1822"/>
                    <a:pt x="421" y="2265"/>
                    <a:pt x="655" y="2662"/>
                  </a:cubicBezTo>
                  <a:lnTo>
                    <a:pt x="678" y="2662"/>
                  </a:lnTo>
                  <a:cubicBezTo>
                    <a:pt x="585" y="2195"/>
                    <a:pt x="444" y="1775"/>
                    <a:pt x="304" y="1331"/>
                  </a:cubicBezTo>
                  <a:cubicBezTo>
                    <a:pt x="188" y="911"/>
                    <a:pt x="94" y="467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1670250" y="2941250"/>
              <a:ext cx="47325" cy="109200"/>
            </a:xfrm>
            <a:custGeom>
              <a:rect b="b" l="l" r="r" t="t"/>
              <a:pathLst>
                <a:path extrusionOk="0" h="4368" w="1893">
                  <a:moveTo>
                    <a:pt x="24" y="1"/>
                  </a:moveTo>
                  <a:lnTo>
                    <a:pt x="0" y="24"/>
                  </a:lnTo>
                  <a:cubicBezTo>
                    <a:pt x="491" y="655"/>
                    <a:pt x="911" y="1355"/>
                    <a:pt x="1215" y="2079"/>
                  </a:cubicBezTo>
                  <a:cubicBezTo>
                    <a:pt x="1518" y="2826"/>
                    <a:pt x="1729" y="3574"/>
                    <a:pt x="1892" y="4368"/>
                  </a:cubicBezTo>
                  <a:cubicBezTo>
                    <a:pt x="1892" y="3550"/>
                    <a:pt x="1682" y="2756"/>
                    <a:pt x="1332" y="2032"/>
                  </a:cubicBezTo>
                  <a:cubicBezTo>
                    <a:pt x="981" y="1308"/>
                    <a:pt x="538" y="63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1722800" y="2933075"/>
              <a:ext cx="17525" cy="85850"/>
            </a:xfrm>
            <a:custGeom>
              <a:rect b="b" l="l" r="r" t="t"/>
              <a:pathLst>
                <a:path extrusionOk="0" h="3434" w="701">
                  <a:moveTo>
                    <a:pt x="677" y="1"/>
                  </a:moveTo>
                  <a:lnTo>
                    <a:pt x="280" y="1705"/>
                  </a:lnTo>
                  <a:cubicBezTo>
                    <a:pt x="140" y="2266"/>
                    <a:pt x="24" y="2850"/>
                    <a:pt x="0" y="3434"/>
                  </a:cubicBezTo>
                  <a:cubicBezTo>
                    <a:pt x="210" y="2873"/>
                    <a:pt x="327" y="2313"/>
                    <a:pt x="397" y="1729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1750225" y="2976875"/>
              <a:ext cx="7050" cy="68325"/>
            </a:xfrm>
            <a:custGeom>
              <a:rect b="b" l="l" r="r" t="t"/>
              <a:pathLst>
                <a:path extrusionOk="0" h="2733" w="282">
                  <a:moveTo>
                    <a:pt x="281" y="0"/>
                  </a:moveTo>
                  <a:lnTo>
                    <a:pt x="281" y="0"/>
                  </a:lnTo>
                  <a:cubicBezTo>
                    <a:pt x="164" y="444"/>
                    <a:pt x="94" y="888"/>
                    <a:pt x="48" y="1355"/>
                  </a:cubicBezTo>
                  <a:cubicBezTo>
                    <a:pt x="1" y="1798"/>
                    <a:pt x="1" y="2265"/>
                    <a:pt x="118" y="2732"/>
                  </a:cubicBezTo>
                  <a:lnTo>
                    <a:pt x="141" y="2732"/>
                  </a:lnTo>
                  <a:cubicBezTo>
                    <a:pt x="188" y="2265"/>
                    <a:pt x="188" y="1822"/>
                    <a:pt x="188" y="1355"/>
                  </a:cubicBezTo>
                  <a:cubicBezTo>
                    <a:pt x="188" y="911"/>
                    <a:pt x="234" y="444"/>
                    <a:pt x="28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859900" y="2567600"/>
              <a:ext cx="78825" cy="98125"/>
            </a:xfrm>
            <a:custGeom>
              <a:rect b="b" l="l" r="r" t="t"/>
              <a:pathLst>
                <a:path extrusionOk="0" h="3925" w="3153">
                  <a:moveTo>
                    <a:pt x="0" y="1"/>
                  </a:moveTo>
                  <a:cubicBezTo>
                    <a:pt x="654" y="538"/>
                    <a:pt x="1261" y="1145"/>
                    <a:pt x="1775" y="1799"/>
                  </a:cubicBezTo>
                  <a:cubicBezTo>
                    <a:pt x="2289" y="2476"/>
                    <a:pt x="2733" y="3177"/>
                    <a:pt x="3130" y="3924"/>
                  </a:cubicBezTo>
                  <a:lnTo>
                    <a:pt x="3153" y="3924"/>
                  </a:lnTo>
                  <a:cubicBezTo>
                    <a:pt x="2896" y="3107"/>
                    <a:pt x="2429" y="2383"/>
                    <a:pt x="1868" y="1729"/>
                  </a:cubicBezTo>
                  <a:cubicBezTo>
                    <a:pt x="1331" y="1075"/>
                    <a:pt x="677" y="515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1025125" y="2568200"/>
              <a:ext cx="6450" cy="74750"/>
            </a:xfrm>
            <a:custGeom>
              <a:rect b="b" l="l" r="r" t="t"/>
              <a:pathLst>
                <a:path extrusionOk="0" h="2990" w="258">
                  <a:moveTo>
                    <a:pt x="234" y="0"/>
                  </a:moveTo>
                  <a:cubicBezTo>
                    <a:pt x="164" y="491"/>
                    <a:pt x="94" y="981"/>
                    <a:pt x="70" y="1495"/>
                  </a:cubicBezTo>
                  <a:cubicBezTo>
                    <a:pt x="0" y="1985"/>
                    <a:pt x="0" y="2499"/>
                    <a:pt x="70" y="2989"/>
                  </a:cubicBezTo>
                  <a:lnTo>
                    <a:pt x="94" y="2989"/>
                  </a:lnTo>
                  <a:cubicBezTo>
                    <a:pt x="164" y="2499"/>
                    <a:pt x="187" y="2008"/>
                    <a:pt x="187" y="1495"/>
                  </a:cubicBezTo>
                  <a:cubicBezTo>
                    <a:pt x="187" y="1004"/>
                    <a:pt x="210" y="491"/>
                    <a:pt x="257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956225" y="2590950"/>
              <a:ext cx="16375" cy="65425"/>
            </a:xfrm>
            <a:custGeom>
              <a:rect b="b" l="l" r="r" t="t"/>
              <a:pathLst>
                <a:path extrusionOk="0" h="2617" w="655">
                  <a:moveTo>
                    <a:pt x="0" y="1"/>
                  </a:moveTo>
                  <a:cubicBezTo>
                    <a:pt x="24" y="445"/>
                    <a:pt x="94" y="912"/>
                    <a:pt x="187" y="1332"/>
                  </a:cubicBezTo>
                  <a:cubicBezTo>
                    <a:pt x="257" y="1799"/>
                    <a:pt x="397" y="2219"/>
                    <a:pt x="654" y="2616"/>
                  </a:cubicBezTo>
                  <a:cubicBezTo>
                    <a:pt x="561" y="2173"/>
                    <a:pt x="444" y="1752"/>
                    <a:pt x="304" y="1309"/>
                  </a:cubicBezTo>
                  <a:cubicBezTo>
                    <a:pt x="187" y="888"/>
                    <a:pt x="94" y="44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918275" y="2554175"/>
              <a:ext cx="46725" cy="107450"/>
            </a:xfrm>
            <a:custGeom>
              <a:rect b="b" l="l" r="r" t="t"/>
              <a:pathLst>
                <a:path extrusionOk="0" h="4298" w="1869">
                  <a:moveTo>
                    <a:pt x="1" y="1"/>
                  </a:moveTo>
                  <a:cubicBezTo>
                    <a:pt x="491" y="631"/>
                    <a:pt x="888" y="1308"/>
                    <a:pt x="1192" y="2032"/>
                  </a:cubicBezTo>
                  <a:cubicBezTo>
                    <a:pt x="1495" y="2780"/>
                    <a:pt x="1682" y="3527"/>
                    <a:pt x="1845" y="4298"/>
                  </a:cubicBezTo>
                  <a:lnTo>
                    <a:pt x="1869" y="4298"/>
                  </a:lnTo>
                  <a:cubicBezTo>
                    <a:pt x="1869" y="3504"/>
                    <a:pt x="1659" y="2710"/>
                    <a:pt x="1308" y="1986"/>
                  </a:cubicBezTo>
                  <a:cubicBezTo>
                    <a:pt x="981" y="1262"/>
                    <a:pt x="514" y="58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969650" y="2545425"/>
              <a:ext cx="17550" cy="85250"/>
            </a:xfrm>
            <a:custGeom>
              <a:rect b="b" l="l" r="r" t="t"/>
              <a:pathLst>
                <a:path extrusionOk="0" h="3410" w="702">
                  <a:moveTo>
                    <a:pt x="701" y="0"/>
                  </a:moveTo>
                  <a:lnTo>
                    <a:pt x="304" y="1705"/>
                  </a:lnTo>
                  <a:cubicBezTo>
                    <a:pt x="164" y="2266"/>
                    <a:pt x="47" y="2826"/>
                    <a:pt x="1" y="3410"/>
                  </a:cubicBezTo>
                  <a:lnTo>
                    <a:pt x="24" y="3410"/>
                  </a:lnTo>
                  <a:cubicBezTo>
                    <a:pt x="211" y="2849"/>
                    <a:pt x="328" y="2289"/>
                    <a:pt x="421" y="1728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997100" y="2588625"/>
              <a:ext cx="7025" cy="67750"/>
            </a:xfrm>
            <a:custGeom>
              <a:rect b="b" l="l" r="r" t="t"/>
              <a:pathLst>
                <a:path extrusionOk="0" h="2710" w="281">
                  <a:moveTo>
                    <a:pt x="280" y="0"/>
                  </a:moveTo>
                  <a:cubicBezTo>
                    <a:pt x="164" y="444"/>
                    <a:pt x="94" y="888"/>
                    <a:pt x="70" y="1355"/>
                  </a:cubicBezTo>
                  <a:cubicBezTo>
                    <a:pt x="0" y="1799"/>
                    <a:pt x="0" y="2266"/>
                    <a:pt x="117" y="2709"/>
                  </a:cubicBezTo>
                  <a:lnTo>
                    <a:pt x="140" y="2709"/>
                  </a:lnTo>
                  <a:cubicBezTo>
                    <a:pt x="187" y="2242"/>
                    <a:pt x="187" y="1799"/>
                    <a:pt x="187" y="1355"/>
                  </a:cubicBezTo>
                  <a:cubicBezTo>
                    <a:pt x="187" y="911"/>
                    <a:pt x="234" y="444"/>
                    <a:pt x="28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981325" y="2548350"/>
              <a:ext cx="7625" cy="68325"/>
            </a:xfrm>
            <a:custGeom>
              <a:rect b="b" l="l" r="r" t="t"/>
              <a:pathLst>
                <a:path extrusionOk="0" h="2733" w="305">
                  <a:moveTo>
                    <a:pt x="281" y="0"/>
                  </a:moveTo>
                  <a:cubicBezTo>
                    <a:pt x="187" y="444"/>
                    <a:pt x="94" y="911"/>
                    <a:pt x="71" y="1355"/>
                  </a:cubicBezTo>
                  <a:cubicBezTo>
                    <a:pt x="1" y="1822"/>
                    <a:pt x="24" y="2289"/>
                    <a:pt x="117" y="2732"/>
                  </a:cubicBezTo>
                  <a:lnTo>
                    <a:pt x="141" y="2732"/>
                  </a:lnTo>
                  <a:cubicBezTo>
                    <a:pt x="187" y="2265"/>
                    <a:pt x="187" y="1822"/>
                    <a:pt x="187" y="1378"/>
                  </a:cubicBezTo>
                  <a:cubicBezTo>
                    <a:pt x="187" y="911"/>
                    <a:pt x="234" y="467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816100" y="3215075"/>
              <a:ext cx="189775" cy="235875"/>
            </a:xfrm>
            <a:custGeom>
              <a:rect b="b" l="l" r="r" t="t"/>
              <a:pathLst>
                <a:path extrusionOk="0" h="9435" w="7591">
                  <a:moveTo>
                    <a:pt x="24" y="0"/>
                  </a:moveTo>
                  <a:lnTo>
                    <a:pt x="1" y="24"/>
                  </a:lnTo>
                  <a:cubicBezTo>
                    <a:pt x="1589" y="1308"/>
                    <a:pt x="3037" y="2756"/>
                    <a:pt x="4298" y="4344"/>
                  </a:cubicBezTo>
                  <a:cubicBezTo>
                    <a:pt x="5535" y="5955"/>
                    <a:pt x="6610" y="7637"/>
                    <a:pt x="7567" y="9435"/>
                  </a:cubicBezTo>
                  <a:lnTo>
                    <a:pt x="7590" y="9411"/>
                  </a:lnTo>
                  <a:cubicBezTo>
                    <a:pt x="6983" y="7473"/>
                    <a:pt x="5886" y="5698"/>
                    <a:pt x="4531" y="4157"/>
                  </a:cubicBezTo>
                  <a:cubicBezTo>
                    <a:pt x="3200" y="2592"/>
                    <a:pt x="1682" y="121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1213100" y="3216225"/>
              <a:ext cx="16375" cy="180425"/>
            </a:xfrm>
            <a:custGeom>
              <a:rect b="b" l="l" r="r" t="t"/>
              <a:pathLst>
                <a:path extrusionOk="0" h="7217" w="655">
                  <a:moveTo>
                    <a:pt x="608" y="1"/>
                  </a:moveTo>
                  <a:cubicBezTo>
                    <a:pt x="421" y="1192"/>
                    <a:pt x="281" y="2383"/>
                    <a:pt x="164" y="3597"/>
                  </a:cubicBezTo>
                  <a:cubicBezTo>
                    <a:pt x="48" y="4788"/>
                    <a:pt x="1" y="6003"/>
                    <a:pt x="211" y="7217"/>
                  </a:cubicBezTo>
                  <a:lnTo>
                    <a:pt x="234" y="7217"/>
                  </a:lnTo>
                  <a:cubicBezTo>
                    <a:pt x="421" y="6026"/>
                    <a:pt x="468" y="4812"/>
                    <a:pt x="468" y="3621"/>
                  </a:cubicBezTo>
                  <a:cubicBezTo>
                    <a:pt x="491" y="2406"/>
                    <a:pt x="561" y="1192"/>
                    <a:pt x="655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1048475" y="3271125"/>
              <a:ext cx="39725" cy="157650"/>
            </a:xfrm>
            <a:custGeom>
              <a:rect b="b" l="l" r="r" t="t"/>
              <a:pathLst>
                <a:path extrusionOk="0" h="6306" w="1589">
                  <a:moveTo>
                    <a:pt x="0" y="0"/>
                  </a:moveTo>
                  <a:cubicBezTo>
                    <a:pt x="70" y="1098"/>
                    <a:pt x="210" y="2172"/>
                    <a:pt x="444" y="3223"/>
                  </a:cubicBezTo>
                  <a:cubicBezTo>
                    <a:pt x="631" y="4297"/>
                    <a:pt x="981" y="5348"/>
                    <a:pt x="1542" y="6305"/>
                  </a:cubicBezTo>
                  <a:lnTo>
                    <a:pt x="1588" y="6282"/>
                  </a:lnTo>
                  <a:cubicBezTo>
                    <a:pt x="1355" y="5208"/>
                    <a:pt x="1051" y="4204"/>
                    <a:pt x="724" y="3153"/>
                  </a:cubicBezTo>
                  <a:cubicBezTo>
                    <a:pt x="421" y="2125"/>
                    <a:pt x="210" y="107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956800" y="3182375"/>
              <a:ext cx="112700" cy="258650"/>
            </a:xfrm>
            <a:custGeom>
              <a:rect b="b" l="l" r="r" t="t"/>
              <a:pathLst>
                <a:path extrusionOk="0" h="10346" w="4508">
                  <a:moveTo>
                    <a:pt x="24" y="0"/>
                  </a:moveTo>
                  <a:lnTo>
                    <a:pt x="1" y="24"/>
                  </a:lnTo>
                  <a:cubicBezTo>
                    <a:pt x="1168" y="1518"/>
                    <a:pt x="2149" y="3176"/>
                    <a:pt x="2873" y="4928"/>
                  </a:cubicBezTo>
                  <a:cubicBezTo>
                    <a:pt x="3574" y="6679"/>
                    <a:pt x="4088" y="8477"/>
                    <a:pt x="4461" y="10346"/>
                  </a:cubicBezTo>
                  <a:lnTo>
                    <a:pt x="4508" y="10346"/>
                  </a:lnTo>
                  <a:cubicBezTo>
                    <a:pt x="4508" y="8431"/>
                    <a:pt x="3994" y="6539"/>
                    <a:pt x="3154" y="4811"/>
                  </a:cubicBezTo>
                  <a:cubicBezTo>
                    <a:pt x="2336" y="3060"/>
                    <a:pt x="1285" y="1448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1081175" y="3161950"/>
              <a:ext cx="42050" cy="204925"/>
            </a:xfrm>
            <a:custGeom>
              <a:rect b="b" l="l" r="r" t="t"/>
              <a:pathLst>
                <a:path extrusionOk="0" h="8197" w="1682">
                  <a:moveTo>
                    <a:pt x="1635" y="0"/>
                  </a:moveTo>
                  <a:lnTo>
                    <a:pt x="701" y="4063"/>
                  </a:lnTo>
                  <a:cubicBezTo>
                    <a:pt x="350" y="5418"/>
                    <a:pt x="70" y="6796"/>
                    <a:pt x="0" y="8197"/>
                  </a:cubicBezTo>
                  <a:lnTo>
                    <a:pt x="23" y="8197"/>
                  </a:lnTo>
                  <a:cubicBezTo>
                    <a:pt x="490" y="6866"/>
                    <a:pt x="771" y="5511"/>
                    <a:pt x="981" y="4133"/>
                  </a:cubicBezTo>
                  <a:lnTo>
                    <a:pt x="168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1146550" y="3265850"/>
              <a:ext cx="17550" cy="162325"/>
            </a:xfrm>
            <a:custGeom>
              <a:rect b="b" l="l" r="r" t="t"/>
              <a:pathLst>
                <a:path extrusionOk="0" h="6493" w="702">
                  <a:moveTo>
                    <a:pt x="678" y="1"/>
                  </a:moveTo>
                  <a:cubicBezTo>
                    <a:pt x="421" y="1052"/>
                    <a:pt x="234" y="2149"/>
                    <a:pt x="141" y="3224"/>
                  </a:cubicBezTo>
                  <a:cubicBezTo>
                    <a:pt x="1" y="4321"/>
                    <a:pt x="24" y="5419"/>
                    <a:pt x="304" y="6493"/>
                  </a:cubicBezTo>
                  <a:lnTo>
                    <a:pt x="328" y="6493"/>
                  </a:lnTo>
                  <a:cubicBezTo>
                    <a:pt x="444" y="5395"/>
                    <a:pt x="444" y="4321"/>
                    <a:pt x="421" y="3247"/>
                  </a:cubicBezTo>
                  <a:cubicBezTo>
                    <a:pt x="468" y="2173"/>
                    <a:pt x="561" y="1075"/>
                    <a:pt x="70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658675" y="2637675"/>
              <a:ext cx="103950" cy="151800"/>
            </a:xfrm>
            <a:custGeom>
              <a:rect b="b" l="l" r="r" t="t"/>
              <a:pathLst>
                <a:path extrusionOk="0" h="6072" w="4158">
                  <a:moveTo>
                    <a:pt x="24" y="0"/>
                  </a:moveTo>
                  <a:lnTo>
                    <a:pt x="0" y="23"/>
                  </a:lnTo>
                  <a:cubicBezTo>
                    <a:pt x="865" y="911"/>
                    <a:pt x="1635" y="1868"/>
                    <a:pt x="2336" y="2873"/>
                  </a:cubicBezTo>
                  <a:cubicBezTo>
                    <a:pt x="2990" y="3900"/>
                    <a:pt x="3573" y="4974"/>
                    <a:pt x="4134" y="6072"/>
                  </a:cubicBezTo>
                  <a:lnTo>
                    <a:pt x="4157" y="6072"/>
                  </a:lnTo>
                  <a:cubicBezTo>
                    <a:pt x="3737" y="4904"/>
                    <a:pt x="3153" y="3807"/>
                    <a:pt x="2429" y="2802"/>
                  </a:cubicBezTo>
                  <a:cubicBezTo>
                    <a:pt x="1729" y="1798"/>
                    <a:pt x="911" y="86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2833825" y="2634175"/>
              <a:ext cx="14025" cy="117950"/>
            </a:xfrm>
            <a:custGeom>
              <a:rect b="b" l="l" r="r" t="t"/>
              <a:pathLst>
                <a:path extrusionOk="0" h="4718" w="561">
                  <a:moveTo>
                    <a:pt x="0" y="0"/>
                  </a:moveTo>
                  <a:lnTo>
                    <a:pt x="234" y="2359"/>
                  </a:lnTo>
                  <a:cubicBezTo>
                    <a:pt x="281" y="3153"/>
                    <a:pt x="374" y="3923"/>
                    <a:pt x="538" y="4717"/>
                  </a:cubicBezTo>
                  <a:lnTo>
                    <a:pt x="561" y="4694"/>
                  </a:lnTo>
                  <a:cubicBezTo>
                    <a:pt x="538" y="3900"/>
                    <a:pt x="467" y="3129"/>
                    <a:pt x="351" y="2335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2762600" y="2672100"/>
              <a:ext cx="32725" cy="102200"/>
            </a:xfrm>
            <a:custGeom>
              <a:rect b="b" l="l" r="r" t="t"/>
              <a:pathLst>
                <a:path extrusionOk="0" h="4088" w="1309">
                  <a:moveTo>
                    <a:pt x="0" y="1"/>
                  </a:moveTo>
                  <a:cubicBezTo>
                    <a:pt x="140" y="702"/>
                    <a:pt x="304" y="1379"/>
                    <a:pt x="514" y="2079"/>
                  </a:cubicBezTo>
                  <a:cubicBezTo>
                    <a:pt x="701" y="2757"/>
                    <a:pt x="934" y="3434"/>
                    <a:pt x="1285" y="4088"/>
                  </a:cubicBezTo>
                  <a:lnTo>
                    <a:pt x="1308" y="4064"/>
                  </a:lnTo>
                  <a:cubicBezTo>
                    <a:pt x="1098" y="3387"/>
                    <a:pt x="864" y="2710"/>
                    <a:pt x="631" y="2033"/>
                  </a:cubicBezTo>
                  <a:cubicBezTo>
                    <a:pt x="397" y="1355"/>
                    <a:pt x="211" y="67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2715300" y="2614900"/>
              <a:ext cx="73000" cy="167575"/>
            </a:xfrm>
            <a:custGeom>
              <a:rect b="b" l="l" r="r" t="t"/>
              <a:pathLst>
                <a:path extrusionOk="0" h="6703" w="2920">
                  <a:moveTo>
                    <a:pt x="1" y="0"/>
                  </a:moveTo>
                  <a:cubicBezTo>
                    <a:pt x="678" y="1028"/>
                    <a:pt x="1262" y="2102"/>
                    <a:pt x="1729" y="3246"/>
                  </a:cubicBezTo>
                  <a:cubicBezTo>
                    <a:pt x="2196" y="4367"/>
                    <a:pt x="2570" y="5512"/>
                    <a:pt x="2920" y="6703"/>
                  </a:cubicBezTo>
                  <a:cubicBezTo>
                    <a:pt x="2733" y="5488"/>
                    <a:pt x="2359" y="4297"/>
                    <a:pt x="1846" y="3200"/>
                  </a:cubicBezTo>
                  <a:cubicBezTo>
                    <a:pt x="1355" y="2079"/>
                    <a:pt x="725" y="1005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2783025" y="2599725"/>
              <a:ext cx="5275" cy="134300"/>
            </a:xfrm>
            <a:custGeom>
              <a:rect b="b" l="l" r="r" t="t"/>
              <a:pathLst>
                <a:path extrusionOk="0" h="5372" w="211">
                  <a:moveTo>
                    <a:pt x="24" y="0"/>
                  </a:moveTo>
                  <a:lnTo>
                    <a:pt x="24" y="2686"/>
                  </a:lnTo>
                  <a:cubicBezTo>
                    <a:pt x="1" y="3573"/>
                    <a:pt x="24" y="4484"/>
                    <a:pt x="117" y="5371"/>
                  </a:cubicBezTo>
                  <a:lnTo>
                    <a:pt x="141" y="5371"/>
                  </a:lnTo>
                  <a:cubicBezTo>
                    <a:pt x="211" y="4461"/>
                    <a:pt x="188" y="3573"/>
                    <a:pt x="141" y="268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811050" y="2666850"/>
              <a:ext cx="12300" cy="106300"/>
            </a:xfrm>
            <a:custGeom>
              <a:rect b="b" l="l" r="r" t="t"/>
              <a:pathLst>
                <a:path extrusionOk="0" h="4252" w="492">
                  <a:moveTo>
                    <a:pt x="1" y="1"/>
                  </a:moveTo>
                  <a:cubicBezTo>
                    <a:pt x="1" y="725"/>
                    <a:pt x="47" y="1425"/>
                    <a:pt x="94" y="2149"/>
                  </a:cubicBezTo>
                  <a:cubicBezTo>
                    <a:pt x="164" y="2850"/>
                    <a:pt x="258" y="3574"/>
                    <a:pt x="491" y="4251"/>
                  </a:cubicBezTo>
                  <a:cubicBezTo>
                    <a:pt x="444" y="3527"/>
                    <a:pt x="328" y="2826"/>
                    <a:pt x="234" y="2126"/>
                  </a:cubicBezTo>
                  <a:cubicBezTo>
                    <a:pt x="141" y="1425"/>
                    <a:pt x="71" y="72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510750" y="2913225"/>
              <a:ext cx="78275" cy="165250"/>
            </a:xfrm>
            <a:custGeom>
              <a:rect b="b" l="l" r="r" t="t"/>
              <a:pathLst>
                <a:path extrusionOk="0" h="6610" w="3131">
                  <a:moveTo>
                    <a:pt x="1" y="1"/>
                  </a:moveTo>
                  <a:lnTo>
                    <a:pt x="1" y="1"/>
                  </a:lnTo>
                  <a:cubicBezTo>
                    <a:pt x="702" y="1005"/>
                    <a:pt x="1332" y="2079"/>
                    <a:pt x="1823" y="3177"/>
                  </a:cubicBezTo>
                  <a:cubicBezTo>
                    <a:pt x="2336" y="4298"/>
                    <a:pt x="2733" y="5442"/>
                    <a:pt x="3107" y="6610"/>
                  </a:cubicBezTo>
                  <a:lnTo>
                    <a:pt x="3130" y="6610"/>
                  </a:lnTo>
                  <a:cubicBezTo>
                    <a:pt x="2897" y="5395"/>
                    <a:pt x="2500" y="4228"/>
                    <a:pt x="1939" y="3130"/>
                  </a:cubicBezTo>
                  <a:cubicBezTo>
                    <a:pt x="1402" y="2032"/>
                    <a:pt x="748" y="982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677725" y="2936000"/>
              <a:ext cx="7050" cy="118550"/>
            </a:xfrm>
            <a:custGeom>
              <a:rect b="b" l="l" r="r" t="t"/>
              <a:pathLst>
                <a:path extrusionOk="0" h="4742" w="282">
                  <a:moveTo>
                    <a:pt x="281" y="0"/>
                  </a:moveTo>
                  <a:lnTo>
                    <a:pt x="94" y="2359"/>
                  </a:lnTo>
                  <a:cubicBezTo>
                    <a:pt x="24" y="3153"/>
                    <a:pt x="1" y="3947"/>
                    <a:pt x="48" y="4741"/>
                  </a:cubicBezTo>
                  <a:cubicBezTo>
                    <a:pt x="164" y="3947"/>
                    <a:pt x="211" y="3153"/>
                    <a:pt x="235" y="2359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608250" y="2962275"/>
              <a:ext cx="15225" cy="105700"/>
            </a:xfrm>
            <a:custGeom>
              <a:rect b="b" l="l" r="r" t="t"/>
              <a:pathLst>
                <a:path extrusionOk="0" h="4228" w="609">
                  <a:moveTo>
                    <a:pt x="1" y="0"/>
                  </a:moveTo>
                  <a:lnTo>
                    <a:pt x="1" y="0"/>
                  </a:lnTo>
                  <a:cubicBezTo>
                    <a:pt x="24" y="724"/>
                    <a:pt x="71" y="1425"/>
                    <a:pt x="164" y="2149"/>
                  </a:cubicBezTo>
                  <a:cubicBezTo>
                    <a:pt x="234" y="2849"/>
                    <a:pt x="375" y="3550"/>
                    <a:pt x="608" y="4227"/>
                  </a:cubicBezTo>
                  <a:cubicBezTo>
                    <a:pt x="538" y="3527"/>
                    <a:pt x="398" y="2826"/>
                    <a:pt x="281" y="2125"/>
                  </a:cubicBezTo>
                  <a:cubicBezTo>
                    <a:pt x="164" y="1425"/>
                    <a:pt x="71" y="724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570300" y="2899225"/>
              <a:ext cx="45575" cy="176325"/>
            </a:xfrm>
            <a:custGeom>
              <a:rect b="b" l="l" r="r" t="t"/>
              <a:pathLst>
                <a:path extrusionOk="0" h="7053" w="1823">
                  <a:moveTo>
                    <a:pt x="1" y="0"/>
                  </a:moveTo>
                  <a:lnTo>
                    <a:pt x="1" y="0"/>
                  </a:lnTo>
                  <a:cubicBezTo>
                    <a:pt x="491" y="1121"/>
                    <a:pt x="912" y="2265"/>
                    <a:pt x="1192" y="3456"/>
                  </a:cubicBezTo>
                  <a:cubicBezTo>
                    <a:pt x="1472" y="4647"/>
                    <a:pt x="1659" y="5838"/>
                    <a:pt x="1799" y="7053"/>
                  </a:cubicBezTo>
                  <a:lnTo>
                    <a:pt x="1823" y="7053"/>
                  </a:lnTo>
                  <a:cubicBezTo>
                    <a:pt x="1823" y="5815"/>
                    <a:pt x="1636" y="4601"/>
                    <a:pt x="1309" y="3433"/>
                  </a:cubicBezTo>
                  <a:cubicBezTo>
                    <a:pt x="1005" y="2242"/>
                    <a:pt x="561" y="1098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621100" y="2894550"/>
              <a:ext cx="19300" cy="132550"/>
            </a:xfrm>
            <a:custGeom>
              <a:rect b="b" l="l" r="r" t="t"/>
              <a:pathLst>
                <a:path extrusionOk="0" h="5302" w="772">
                  <a:moveTo>
                    <a:pt x="748" y="0"/>
                  </a:moveTo>
                  <a:lnTo>
                    <a:pt x="328" y="2639"/>
                  </a:lnTo>
                  <a:cubicBezTo>
                    <a:pt x="164" y="3527"/>
                    <a:pt x="47" y="4414"/>
                    <a:pt x="1" y="5302"/>
                  </a:cubicBezTo>
                  <a:lnTo>
                    <a:pt x="24" y="5302"/>
                  </a:lnTo>
                  <a:cubicBezTo>
                    <a:pt x="234" y="4437"/>
                    <a:pt x="351" y="3550"/>
                    <a:pt x="444" y="2663"/>
                  </a:cubicBezTo>
                  <a:lnTo>
                    <a:pt x="77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648550" y="2965200"/>
              <a:ext cx="8200" cy="106275"/>
            </a:xfrm>
            <a:custGeom>
              <a:rect b="b" l="l" r="r" t="t"/>
              <a:pathLst>
                <a:path extrusionOk="0" h="4251" w="328">
                  <a:moveTo>
                    <a:pt x="327" y="0"/>
                  </a:moveTo>
                  <a:lnTo>
                    <a:pt x="327" y="0"/>
                  </a:lnTo>
                  <a:cubicBezTo>
                    <a:pt x="210" y="701"/>
                    <a:pt x="117" y="1401"/>
                    <a:pt x="70" y="2125"/>
                  </a:cubicBezTo>
                  <a:cubicBezTo>
                    <a:pt x="24" y="2826"/>
                    <a:pt x="0" y="3550"/>
                    <a:pt x="117" y="4250"/>
                  </a:cubicBezTo>
                  <a:lnTo>
                    <a:pt x="140" y="4250"/>
                  </a:lnTo>
                  <a:cubicBezTo>
                    <a:pt x="187" y="3550"/>
                    <a:pt x="187" y="2849"/>
                    <a:pt x="187" y="2125"/>
                  </a:cubicBezTo>
                  <a:cubicBezTo>
                    <a:pt x="210" y="1425"/>
                    <a:pt x="257" y="701"/>
                    <a:pt x="327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238125" y="2912650"/>
              <a:ext cx="65975" cy="130800"/>
            </a:xfrm>
            <a:custGeom>
              <a:rect b="b" l="l" r="r" t="t"/>
              <a:pathLst>
                <a:path extrusionOk="0" h="5232" w="2639">
                  <a:moveTo>
                    <a:pt x="0" y="0"/>
                  </a:moveTo>
                  <a:cubicBezTo>
                    <a:pt x="584" y="794"/>
                    <a:pt x="1098" y="1635"/>
                    <a:pt x="1518" y="2522"/>
                  </a:cubicBezTo>
                  <a:cubicBezTo>
                    <a:pt x="1938" y="3410"/>
                    <a:pt x="2289" y="4321"/>
                    <a:pt x="2639" y="5231"/>
                  </a:cubicBezTo>
                  <a:cubicBezTo>
                    <a:pt x="2452" y="4274"/>
                    <a:pt x="2102" y="3340"/>
                    <a:pt x="1635" y="2476"/>
                  </a:cubicBezTo>
                  <a:cubicBezTo>
                    <a:pt x="1191" y="1588"/>
                    <a:pt x="631" y="771"/>
                    <a:pt x="2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3839175" y="2528500"/>
              <a:ext cx="5275" cy="94600"/>
            </a:xfrm>
            <a:custGeom>
              <a:rect b="b" l="l" r="r" t="t"/>
              <a:pathLst>
                <a:path extrusionOk="0" h="3784" w="211">
                  <a:moveTo>
                    <a:pt x="164" y="0"/>
                  </a:moveTo>
                  <a:lnTo>
                    <a:pt x="71" y="1892"/>
                  </a:lnTo>
                  <a:cubicBezTo>
                    <a:pt x="24" y="2522"/>
                    <a:pt x="1" y="3153"/>
                    <a:pt x="71" y="3783"/>
                  </a:cubicBezTo>
                  <a:lnTo>
                    <a:pt x="94" y="3783"/>
                  </a:lnTo>
                  <a:cubicBezTo>
                    <a:pt x="187" y="3153"/>
                    <a:pt x="211" y="2522"/>
                    <a:pt x="187" y="1892"/>
                  </a:cubicBezTo>
                  <a:lnTo>
                    <a:pt x="164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3782550" y="2551250"/>
              <a:ext cx="14625" cy="84100"/>
            </a:xfrm>
            <a:custGeom>
              <a:rect b="b" l="l" r="r" t="t"/>
              <a:pathLst>
                <a:path extrusionOk="0" h="3364" w="585">
                  <a:moveTo>
                    <a:pt x="0" y="1"/>
                  </a:moveTo>
                  <a:cubicBezTo>
                    <a:pt x="24" y="561"/>
                    <a:pt x="94" y="1145"/>
                    <a:pt x="164" y="1706"/>
                  </a:cubicBezTo>
                  <a:cubicBezTo>
                    <a:pt x="234" y="2266"/>
                    <a:pt x="351" y="2827"/>
                    <a:pt x="584" y="3364"/>
                  </a:cubicBezTo>
                  <a:cubicBezTo>
                    <a:pt x="538" y="2803"/>
                    <a:pt x="421" y="2243"/>
                    <a:pt x="281" y="1682"/>
                  </a:cubicBezTo>
                  <a:cubicBezTo>
                    <a:pt x="187" y="1122"/>
                    <a:pt x="94" y="56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3751025" y="2501050"/>
              <a:ext cx="40300" cy="140150"/>
            </a:xfrm>
            <a:custGeom>
              <a:rect b="b" l="l" r="r" t="t"/>
              <a:pathLst>
                <a:path extrusionOk="0" h="5606" w="1612">
                  <a:moveTo>
                    <a:pt x="0" y="1"/>
                  </a:moveTo>
                  <a:lnTo>
                    <a:pt x="0" y="1"/>
                  </a:lnTo>
                  <a:cubicBezTo>
                    <a:pt x="421" y="888"/>
                    <a:pt x="771" y="1799"/>
                    <a:pt x="1005" y="2756"/>
                  </a:cubicBezTo>
                  <a:cubicBezTo>
                    <a:pt x="1261" y="3690"/>
                    <a:pt x="1425" y="4648"/>
                    <a:pt x="1588" y="5605"/>
                  </a:cubicBezTo>
                  <a:lnTo>
                    <a:pt x="1612" y="5605"/>
                  </a:lnTo>
                  <a:cubicBezTo>
                    <a:pt x="1612" y="4624"/>
                    <a:pt x="1425" y="3644"/>
                    <a:pt x="1121" y="2710"/>
                  </a:cubicBezTo>
                  <a:cubicBezTo>
                    <a:pt x="841" y="1775"/>
                    <a:pt x="467" y="865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3816400" y="2552425"/>
              <a:ext cx="5300" cy="85275"/>
            </a:xfrm>
            <a:custGeom>
              <a:rect b="b" l="l" r="r" t="t"/>
              <a:pathLst>
                <a:path extrusionOk="0" h="3411" w="212">
                  <a:moveTo>
                    <a:pt x="211" y="1"/>
                  </a:moveTo>
                  <a:cubicBezTo>
                    <a:pt x="118" y="561"/>
                    <a:pt x="71" y="1122"/>
                    <a:pt x="48" y="1705"/>
                  </a:cubicBezTo>
                  <a:cubicBezTo>
                    <a:pt x="1" y="2266"/>
                    <a:pt x="24" y="2850"/>
                    <a:pt x="118" y="3410"/>
                  </a:cubicBezTo>
                  <a:lnTo>
                    <a:pt x="141" y="3410"/>
                  </a:lnTo>
                  <a:cubicBezTo>
                    <a:pt x="188" y="2826"/>
                    <a:pt x="188" y="2266"/>
                    <a:pt x="164" y="1705"/>
                  </a:cubicBezTo>
                  <a:cubicBezTo>
                    <a:pt x="164" y="1122"/>
                    <a:pt x="188" y="561"/>
                    <a:pt x="21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1147725" y="2799375"/>
              <a:ext cx="5275" cy="95200"/>
            </a:xfrm>
            <a:custGeom>
              <a:rect b="b" l="l" r="r" t="t"/>
              <a:pathLst>
                <a:path extrusionOk="0" h="3808" w="211">
                  <a:moveTo>
                    <a:pt x="164" y="1"/>
                  </a:moveTo>
                  <a:lnTo>
                    <a:pt x="70" y="1916"/>
                  </a:lnTo>
                  <a:cubicBezTo>
                    <a:pt x="24" y="2546"/>
                    <a:pt x="0" y="3177"/>
                    <a:pt x="70" y="3807"/>
                  </a:cubicBezTo>
                  <a:lnTo>
                    <a:pt x="94" y="3807"/>
                  </a:lnTo>
                  <a:cubicBezTo>
                    <a:pt x="187" y="3177"/>
                    <a:pt x="210" y="2546"/>
                    <a:pt x="187" y="1916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1091100" y="2822750"/>
              <a:ext cx="14600" cy="84075"/>
            </a:xfrm>
            <a:custGeom>
              <a:rect b="b" l="l" r="r" t="t"/>
              <a:pathLst>
                <a:path extrusionOk="0" h="3363" w="584">
                  <a:moveTo>
                    <a:pt x="0" y="0"/>
                  </a:moveTo>
                  <a:cubicBezTo>
                    <a:pt x="23" y="560"/>
                    <a:pt x="70" y="1121"/>
                    <a:pt x="164" y="1705"/>
                  </a:cubicBezTo>
                  <a:cubicBezTo>
                    <a:pt x="234" y="2265"/>
                    <a:pt x="350" y="2826"/>
                    <a:pt x="584" y="3363"/>
                  </a:cubicBezTo>
                  <a:cubicBezTo>
                    <a:pt x="514" y="2779"/>
                    <a:pt x="397" y="2242"/>
                    <a:pt x="280" y="1681"/>
                  </a:cubicBezTo>
                  <a:cubicBezTo>
                    <a:pt x="164" y="1121"/>
                    <a:pt x="93" y="560"/>
                    <a:pt x="2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1059550" y="2772525"/>
              <a:ext cx="40325" cy="140150"/>
            </a:xfrm>
            <a:custGeom>
              <a:rect b="b" l="l" r="r" t="t"/>
              <a:pathLst>
                <a:path extrusionOk="0" h="5606" w="1613">
                  <a:moveTo>
                    <a:pt x="1" y="1"/>
                  </a:moveTo>
                  <a:cubicBezTo>
                    <a:pt x="421" y="888"/>
                    <a:pt x="772" y="1799"/>
                    <a:pt x="1005" y="2756"/>
                  </a:cubicBezTo>
                  <a:cubicBezTo>
                    <a:pt x="1262" y="3690"/>
                    <a:pt x="1426" y="4648"/>
                    <a:pt x="1589" y="5605"/>
                  </a:cubicBezTo>
                  <a:lnTo>
                    <a:pt x="1612" y="5605"/>
                  </a:lnTo>
                  <a:cubicBezTo>
                    <a:pt x="1612" y="4625"/>
                    <a:pt x="1426" y="3644"/>
                    <a:pt x="1122" y="2710"/>
                  </a:cubicBezTo>
                  <a:cubicBezTo>
                    <a:pt x="842" y="1775"/>
                    <a:pt x="468" y="86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395175" y="3018325"/>
              <a:ext cx="5275" cy="85250"/>
            </a:xfrm>
            <a:custGeom>
              <a:rect b="b" l="l" r="r" t="t"/>
              <a:pathLst>
                <a:path extrusionOk="0" h="3410" w="211">
                  <a:moveTo>
                    <a:pt x="210" y="0"/>
                  </a:moveTo>
                  <a:cubicBezTo>
                    <a:pt x="117" y="561"/>
                    <a:pt x="70" y="1121"/>
                    <a:pt x="47" y="1705"/>
                  </a:cubicBezTo>
                  <a:cubicBezTo>
                    <a:pt x="0" y="2265"/>
                    <a:pt x="0" y="2849"/>
                    <a:pt x="117" y="3410"/>
                  </a:cubicBezTo>
                  <a:lnTo>
                    <a:pt x="140" y="3410"/>
                  </a:lnTo>
                  <a:cubicBezTo>
                    <a:pt x="187" y="2849"/>
                    <a:pt x="187" y="2265"/>
                    <a:pt x="163" y="1705"/>
                  </a:cubicBezTo>
                  <a:cubicBezTo>
                    <a:pt x="163" y="1145"/>
                    <a:pt x="187" y="561"/>
                    <a:pt x="21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5039525" y="2835000"/>
              <a:ext cx="62500" cy="367250"/>
            </a:xfrm>
            <a:custGeom>
              <a:rect b="b" l="l" r="r" t="t"/>
              <a:pathLst>
                <a:path extrusionOk="0" h="14690" w="2500">
                  <a:moveTo>
                    <a:pt x="1" y="0"/>
                  </a:moveTo>
                  <a:lnTo>
                    <a:pt x="1" y="0"/>
                  </a:lnTo>
                  <a:cubicBezTo>
                    <a:pt x="725" y="2382"/>
                    <a:pt x="1285" y="4811"/>
                    <a:pt x="1682" y="7263"/>
                  </a:cubicBezTo>
                  <a:cubicBezTo>
                    <a:pt x="1869" y="8501"/>
                    <a:pt x="2033" y="9739"/>
                    <a:pt x="2149" y="10976"/>
                  </a:cubicBezTo>
                  <a:cubicBezTo>
                    <a:pt x="2313" y="12191"/>
                    <a:pt x="2383" y="13452"/>
                    <a:pt x="2476" y="14689"/>
                  </a:cubicBezTo>
                  <a:lnTo>
                    <a:pt x="2500" y="14689"/>
                  </a:lnTo>
                  <a:cubicBezTo>
                    <a:pt x="2500" y="13428"/>
                    <a:pt x="2406" y="12191"/>
                    <a:pt x="2313" y="10953"/>
                  </a:cubicBezTo>
                  <a:cubicBezTo>
                    <a:pt x="2196" y="9715"/>
                    <a:pt x="2009" y="8478"/>
                    <a:pt x="1799" y="7240"/>
                  </a:cubicBezTo>
                  <a:cubicBezTo>
                    <a:pt x="1379" y="4788"/>
                    <a:pt x="795" y="2359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5227525" y="2926650"/>
              <a:ext cx="37975" cy="247575"/>
            </a:xfrm>
            <a:custGeom>
              <a:rect b="b" l="l" r="r" t="t"/>
              <a:pathLst>
                <a:path extrusionOk="0" h="9903" w="1519">
                  <a:moveTo>
                    <a:pt x="1519" y="1"/>
                  </a:moveTo>
                  <a:lnTo>
                    <a:pt x="701" y="4928"/>
                  </a:lnTo>
                  <a:cubicBezTo>
                    <a:pt x="561" y="5769"/>
                    <a:pt x="444" y="6586"/>
                    <a:pt x="328" y="7427"/>
                  </a:cubicBezTo>
                  <a:cubicBezTo>
                    <a:pt x="211" y="8244"/>
                    <a:pt x="94" y="9062"/>
                    <a:pt x="1" y="9902"/>
                  </a:cubicBezTo>
                  <a:lnTo>
                    <a:pt x="24" y="9902"/>
                  </a:lnTo>
                  <a:cubicBezTo>
                    <a:pt x="187" y="9085"/>
                    <a:pt x="328" y="8268"/>
                    <a:pt x="468" y="7427"/>
                  </a:cubicBezTo>
                  <a:cubicBezTo>
                    <a:pt x="584" y="6610"/>
                    <a:pt x="725" y="5792"/>
                    <a:pt x="818" y="4952"/>
                  </a:cubicBezTo>
                  <a:lnTo>
                    <a:pt x="1519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5148125" y="2962850"/>
              <a:ext cx="8775" cy="226550"/>
            </a:xfrm>
            <a:custGeom>
              <a:rect b="b" l="l" r="r" t="t"/>
              <a:pathLst>
                <a:path extrusionOk="0" h="9062" w="351">
                  <a:moveTo>
                    <a:pt x="351" y="1"/>
                  </a:moveTo>
                  <a:lnTo>
                    <a:pt x="351" y="1"/>
                  </a:lnTo>
                  <a:cubicBezTo>
                    <a:pt x="211" y="1519"/>
                    <a:pt x="94" y="3013"/>
                    <a:pt x="47" y="4531"/>
                  </a:cubicBezTo>
                  <a:cubicBezTo>
                    <a:pt x="1" y="5278"/>
                    <a:pt x="1" y="6049"/>
                    <a:pt x="1" y="6796"/>
                  </a:cubicBezTo>
                  <a:cubicBezTo>
                    <a:pt x="24" y="7544"/>
                    <a:pt x="24" y="8314"/>
                    <a:pt x="94" y="9062"/>
                  </a:cubicBezTo>
                  <a:lnTo>
                    <a:pt x="117" y="9062"/>
                  </a:lnTo>
                  <a:lnTo>
                    <a:pt x="141" y="6796"/>
                  </a:lnTo>
                  <a:lnTo>
                    <a:pt x="164" y="4531"/>
                  </a:lnTo>
                  <a:cubicBezTo>
                    <a:pt x="187" y="3037"/>
                    <a:pt x="257" y="1519"/>
                    <a:pt x="35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5122450" y="2819825"/>
              <a:ext cx="23375" cy="383000"/>
            </a:xfrm>
            <a:custGeom>
              <a:rect b="b" l="l" r="r" t="t"/>
              <a:pathLst>
                <a:path extrusionOk="0" h="15320" w="935">
                  <a:moveTo>
                    <a:pt x="0" y="0"/>
                  </a:moveTo>
                  <a:lnTo>
                    <a:pt x="0" y="24"/>
                  </a:lnTo>
                  <a:cubicBezTo>
                    <a:pt x="397" y="2546"/>
                    <a:pt x="654" y="5091"/>
                    <a:pt x="747" y="7637"/>
                  </a:cubicBezTo>
                  <a:cubicBezTo>
                    <a:pt x="771" y="8921"/>
                    <a:pt x="794" y="10205"/>
                    <a:pt x="747" y="11467"/>
                  </a:cubicBezTo>
                  <a:cubicBezTo>
                    <a:pt x="747" y="12751"/>
                    <a:pt x="677" y="14035"/>
                    <a:pt x="631" y="15320"/>
                  </a:cubicBezTo>
                  <a:cubicBezTo>
                    <a:pt x="794" y="14035"/>
                    <a:pt x="864" y="12751"/>
                    <a:pt x="911" y="11490"/>
                  </a:cubicBezTo>
                  <a:cubicBezTo>
                    <a:pt x="934" y="10205"/>
                    <a:pt x="934" y="8921"/>
                    <a:pt x="864" y="7637"/>
                  </a:cubicBezTo>
                  <a:cubicBezTo>
                    <a:pt x="747" y="5091"/>
                    <a:pt x="467" y="2522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5158050" y="2828000"/>
              <a:ext cx="59000" cy="275000"/>
            </a:xfrm>
            <a:custGeom>
              <a:rect b="b" l="l" r="r" t="t"/>
              <a:pathLst>
                <a:path extrusionOk="0" h="11000" w="2360">
                  <a:moveTo>
                    <a:pt x="2336" y="0"/>
                  </a:moveTo>
                  <a:lnTo>
                    <a:pt x="1122" y="5488"/>
                  </a:lnTo>
                  <a:cubicBezTo>
                    <a:pt x="911" y="6399"/>
                    <a:pt x="701" y="7310"/>
                    <a:pt x="514" y="8220"/>
                  </a:cubicBezTo>
                  <a:cubicBezTo>
                    <a:pt x="351" y="9155"/>
                    <a:pt x="141" y="10065"/>
                    <a:pt x="1" y="10999"/>
                  </a:cubicBezTo>
                  <a:cubicBezTo>
                    <a:pt x="257" y="10089"/>
                    <a:pt x="444" y="9178"/>
                    <a:pt x="654" y="8244"/>
                  </a:cubicBezTo>
                  <a:cubicBezTo>
                    <a:pt x="865" y="7333"/>
                    <a:pt x="1051" y="6422"/>
                    <a:pt x="1238" y="5511"/>
                  </a:cubicBezTo>
                  <a:lnTo>
                    <a:pt x="2359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5187250" y="2980950"/>
              <a:ext cx="33875" cy="223050"/>
            </a:xfrm>
            <a:custGeom>
              <a:rect b="b" l="l" r="r" t="t"/>
              <a:pathLst>
                <a:path extrusionOk="0" h="8922" w="1355">
                  <a:moveTo>
                    <a:pt x="1331" y="1"/>
                  </a:moveTo>
                  <a:cubicBezTo>
                    <a:pt x="1004" y="1472"/>
                    <a:pt x="724" y="2943"/>
                    <a:pt x="491" y="4438"/>
                  </a:cubicBezTo>
                  <a:cubicBezTo>
                    <a:pt x="374" y="5185"/>
                    <a:pt x="257" y="5909"/>
                    <a:pt x="164" y="6656"/>
                  </a:cubicBezTo>
                  <a:cubicBezTo>
                    <a:pt x="94" y="7427"/>
                    <a:pt x="24" y="8174"/>
                    <a:pt x="0" y="8921"/>
                  </a:cubicBezTo>
                  <a:lnTo>
                    <a:pt x="327" y="6680"/>
                  </a:lnTo>
                  <a:lnTo>
                    <a:pt x="607" y="4461"/>
                  </a:lnTo>
                  <a:cubicBezTo>
                    <a:pt x="818" y="2966"/>
                    <a:pt x="1075" y="1472"/>
                    <a:pt x="1355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1922475" y="2485875"/>
              <a:ext cx="43225" cy="112700"/>
            </a:xfrm>
            <a:custGeom>
              <a:rect b="b" l="l" r="r" t="t"/>
              <a:pathLst>
                <a:path extrusionOk="0" h="4508" w="1729">
                  <a:moveTo>
                    <a:pt x="0" y="0"/>
                  </a:moveTo>
                  <a:lnTo>
                    <a:pt x="0" y="0"/>
                  </a:lnTo>
                  <a:cubicBezTo>
                    <a:pt x="444" y="678"/>
                    <a:pt x="794" y="1425"/>
                    <a:pt x="1074" y="2172"/>
                  </a:cubicBezTo>
                  <a:cubicBezTo>
                    <a:pt x="1331" y="2943"/>
                    <a:pt x="1541" y="3713"/>
                    <a:pt x="1728" y="4507"/>
                  </a:cubicBezTo>
                  <a:cubicBezTo>
                    <a:pt x="1681" y="3690"/>
                    <a:pt x="1495" y="2896"/>
                    <a:pt x="1168" y="2149"/>
                  </a:cubicBezTo>
                  <a:cubicBezTo>
                    <a:pt x="864" y="1378"/>
                    <a:pt x="467" y="654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6"/>
            <p:cNvSpPr/>
            <p:nvPr/>
          </p:nvSpPr>
          <p:spPr>
            <a:xfrm>
              <a:off x="2038650" y="2517400"/>
              <a:ext cx="17525" cy="74750"/>
            </a:xfrm>
            <a:custGeom>
              <a:rect b="b" l="l" r="r" t="t"/>
              <a:pathLst>
                <a:path extrusionOk="0" h="2990" w="701">
                  <a:moveTo>
                    <a:pt x="678" y="0"/>
                  </a:moveTo>
                  <a:lnTo>
                    <a:pt x="304" y="1495"/>
                  </a:lnTo>
                  <a:cubicBezTo>
                    <a:pt x="164" y="1985"/>
                    <a:pt x="47" y="2476"/>
                    <a:pt x="0" y="2990"/>
                  </a:cubicBezTo>
                  <a:cubicBezTo>
                    <a:pt x="187" y="2499"/>
                    <a:pt x="304" y="2009"/>
                    <a:pt x="397" y="1518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6"/>
            <p:cNvSpPr/>
            <p:nvPr/>
          </p:nvSpPr>
          <p:spPr>
            <a:xfrm>
              <a:off x="1990200" y="2526750"/>
              <a:ext cx="4100" cy="68900"/>
            </a:xfrm>
            <a:custGeom>
              <a:rect b="b" l="l" r="r" t="t"/>
              <a:pathLst>
                <a:path extrusionOk="0" h="2756" w="164">
                  <a:moveTo>
                    <a:pt x="117" y="0"/>
                  </a:moveTo>
                  <a:cubicBezTo>
                    <a:pt x="70" y="467"/>
                    <a:pt x="23" y="911"/>
                    <a:pt x="23" y="1378"/>
                  </a:cubicBezTo>
                  <a:cubicBezTo>
                    <a:pt x="0" y="1845"/>
                    <a:pt x="23" y="2312"/>
                    <a:pt x="140" y="2756"/>
                  </a:cubicBezTo>
                  <a:cubicBezTo>
                    <a:pt x="163" y="2289"/>
                    <a:pt x="140" y="1845"/>
                    <a:pt x="117" y="1378"/>
                  </a:cubicBezTo>
                  <a:cubicBezTo>
                    <a:pt x="93" y="911"/>
                    <a:pt x="117" y="467"/>
                    <a:pt x="14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6"/>
            <p:cNvSpPr/>
            <p:nvPr/>
          </p:nvSpPr>
          <p:spPr>
            <a:xfrm>
              <a:off x="1970350" y="2482950"/>
              <a:ext cx="20450" cy="116200"/>
            </a:xfrm>
            <a:custGeom>
              <a:rect b="b" l="l" r="r" t="t"/>
              <a:pathLst>
                <a:path extrusionOk="0" h="4648" w="818">
                  <a:moveTo>
                    <a:pt x="0" y="1"/>
                  </a:moveTo>
                  <a:cubicBezTo>
                    <a:pt x="280" y="748"/>
                    <a:pt x="467" y="1519"/>
                    <a:pt x="560" y="2289"/>
                  </a:cubicBezTo>
                  <a:cubicBezTo>
                    <a:pt x="654" y="3083"/>
                    <a:pt x="677" y="3854"/>
                    <a:pt x="654" y="4648"/>
                  </a:cubicBezTo>
                  <a:cubicBezTo>
                    <a:pt x="817" y="3877"/>
                    <a:pt x="794" y="3060"/>
                    <a:pt x="654" y="2289"/>
                  </a:cubicBezTo>
                  <a:cubicBezTo>
                    <a:pt x="537" y="1495"/>
                    <a:pt x="327" y="725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6"/>
            <p:cNvSpPr/>
            <p:nvPr/>
          </p:nvSpPr>
          <p:spPr>
            <a:xfrm>
              <a:off x="1996600" y="2486450"/>
              <a:ext cx="29225" cy="82925"/>
            </a:xfrm>
            <a:custGeom>
              <a:rect b="b" l="l" r="r" t="t"/>
              <a:pathLst>
                <a:path extrusionOk="0" h="3317" w="1169">
                  <a:moveTo>
                    <a:pt x="1169" y="1"/>
                  </a:moveTo>
                  <a:lnTo>
                    <a:pt x="538" y="1659"/>
                  </a:lnTo>
                  <a:cubicBezTo>
                    <a:pt x="328" y="2196"/>
                    <a:pt x="118" y="2733"/>
                    <a:pt x="1" y="3317"/>
                  </a:cubicBezTo>
                  <a:cubicBezTo>
                    <a:pt x="258" y="2780"/>
                    <a:pt x="468" y="2243"/>
                    <a:pt x="631" y="1682"/>
                  </a:cubicBezTo>
                  <a:lnTo>
                    <a:pt x="1169" y="24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2015300" y="2533150"/>
              <a:ext cx="15775" cy="67175"/>
            </a:xfrm>
            <a:custGeom>
              <a:rect b="b" l="l" r="r" t="t"/>
              <a:pathLst>
                <a:path extrusionOk="0" h="2687" w="631">
                  <a:moveTo>
                    <a:pt x="631" y="1"/>
                  </a:moveTo>
                  <a:lnTo>
                    <a:pt x="631" y="1"/>
                  </a:lnTo>
                  <a:cubicBezTo>
                    <a:pt x="444" y="445"/>
                    <a:pt x="304" y="888"/>
                    <a:pt x="187" y="1332"/>
                  </a:cubicBezTo>
                  <a:cubicBezTo>
                    <a:pt x="70" y="1776"/>
                    <a:pt x="0" y="2219"/>
                    <a:pt x="0" y="2687"/>
                  </a:cubicBezTo>
                  <a:cubicBezTo>
                    <a:pt x="140" y="2243"/>
                    <a:pt x="210" y="1799"/>
                    <a:pt x="304" y="1355"/>
                  </a:cubicBezTo>
                  <a:cubicBezTo>
                    <a:pt x="397" y="888"/>
                    <a:pt x="491" y="445"/>
                    <a:pt x="63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6"/>
            <p:cNvSpPr/>
            <p:nvPr/>
          </p:nvSpPr>
          <p:spPr>
            <a:xfrm>
              <a:off x="5277750" y="2381375"/>
              <a:ext cx="56650" cy="165250"/>
            </a:xfrm>
            <a:custGeom>
              <a:rect b="b" l="l" r="r" t="t"/>
              <a:pathLst>
                <a:path extrusionOk="0" h="6610" w="2266">
                  <a:moveTo>
                    <a:pt x="0" y="0"/>
                  </a:moveTo>
                  <a:cubicBezTo>
                    <a:pt x="584" y="1028"/>
                    <a:pt x="1051" y="2102"/>
                    <a:pt x="1378" y="3200"/>
                  </a:cubicBezTo>
                  <a:cubicBezTo>
                    <a:pt x="1541" y="3760"/>
                    <a:pt x="1658" y="4344"/>
                    <a:pt x="1798" y="4904"/>
                  </a:cubicBezTo>
                  <a:cubicBezTo>
                    <a:pt x="1938" y="5465"/>
                    <a:pt x="2055" y="6025"/>
                    <a:pt x="2195" y="6609"/>
                  </a:cubicBezTo>
                  <a:lnTo>
                    <a:pt x="2219" y="6586"/>
                  </a:lnTo>
                  <a:cubicBezTo>
                    <a:pt x="2265" y="6002"/>
                    <a:pt x="2195" y="5418"/>
                    <a:pt x="2102" y="4834"/>
                  </a:cubicBezTo>
                  <a:cubicBezTo>
                    <a:pt x="2008" y="4250"/>
                    <a:pt x="1822" y="3690"/>
                    <a:pt x="1611" y="3130"/>
                  </a:cubicBezTo>
                  <a:cubicBezTo>
                    <a:pt x="1214" y="2032"/>
                    <a:pt x="677" y="958"/>
                    <a:pt x="2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5328525" y="2398875"/>
              <a:ext cx="30400" cy="100450"/>
            </a:xfrm>
            <a:custGeom>
              <a:rect b="b" l="l" r="r" t="t"/>
              <a:pathLst>
                <a:path extrusionOk="0" h="4018" w="1216">
                  <a:moveTo>
                    <a:pt x="1" y="1"/>
                  </a:moveTo>
                  <a:cubicBezTo>
                    <a:pt x="304" y="655"/>
                    <a:pt x="538" y="1309"/>
                    <a:pt x="678" y="1986"/>
                  </a:cubicBezTo>
                  <a:cubicBezTo>
                    <a:pt x="771" y="2313"/>
                    <a:pt x="795" y="2663"/>
                    <a:pt x="865" y="2990"/>
                  </a:cubicBezTo>
                  <a:cubicBezTo>
                    <a:pt x="958" y="3340"/>
                    <a:pt x="1005" y="3667"/>
                    <a:pt x="1098" y="4018"/>
                  </a:cubicBezTo>
                  <a:lnTo>
                    <a:pt x="1122" y="4018"/>
                  </a:lnTo>
                  <a:cubicBezTo>
                    <a:pt x="1215" y="3667"/>
                    <a:pt x="1192" y="3317"/>
                    <a:pt x="1168" y="2967"/>
                  </a:cubicBezTo>
                  <a:cubicBezTo>
                    <a:pt x="1145" y="2593"/>
                    <a:pt x="1028" y="2266"/>
                    <a:pt x="912" y="1916"/>
                  </a:cubicBezTo>
                  <a:cubicBezTo>
                    <a:pt x="701" y="1239"/>
                    <a:pt x="398" y="58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5220525" y="2382525"/>
              <a:ext cx="25700" cy="150650"/>
            </a:xfrm>
            <a:custGeom>
              <a:rect b="b" l="l" r="r" t="t"/>
              <a:pathLst>
                <a:path extrusionOk="0" h="6026" w="1028">
                  <a:moveTo>
                    <a:pt x="0" y="1"/>
                  </a:moveTo>
                  <a:cubicBezTo>
                    <a:pt x="304" y="982"/>
                    <a:pt x="514" y="1986"/>
                    <a:pt x="631" y="2990"/>
                  </a:cubicBezTo>
                  <a:cubicBezTo>
                    <a:pt x="678" y="3481"/>
                    <a:pt x="701" y="3994"/>
                    <a:pt x="724" y="4508"/>
                  </a:cubicBezTo>
                  <a:lnTo>
                    <a:pt x="841" y="6026"/>
                  </a:lnTo>
                  <a:lnTo>
                    <a:pt x="864" y="6026"/>
                  </a:lnTo>
                  <a:cubicBezTo>
                    <a:pt x="981" y="5512"/>
                    <a:pt x="1028" y="4998"/>
                    <a:pt x="1028" y="4485"/>
                  </a:cubicBezTo>
                  <a:cubicBezTo>
                    <a:pt x="1028" y="3971"/>
                    <a:pt x="958" y="3457"/>
                    <a:pt x="864" y="2943"/>
                  </a:cubicBezTo>
                  <a:cubicBezTo>
                    <a:pt x="701" y="1939"/>
                    <a:pt x="421" y="93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5365300" y="2593300"/>
              <a:ext cx="28050" cy="181600"/>
            </a:xfrm>
            <a:custGeom>
              <a:rect b="b" l="l" r="r" t="t"/>
              <a:pathLst>
                <a:path extrusionOk="0" h="7264" w="1122">
                  <a:moveTo>
                    <a:pt x="1075" y="0"/>
                  </a:moveTo>
                  <a:cubicBezTo>
                    <a:pt x="561" y="1121"/>
                    <a:pt x="235" y="2336"/>
                    <a:pt x="94" y="3573"/>
                  </a:cubicBezTo>
                  <a:cubicBezTo>
                    <a:pt x="24" y="4204"/>
                    <a:pt x="1" y="4834"/>
                    <a:pt x="71" y="5442"/>
                  </a:cubicBezTo>
                  <a:cubicBezTo>
                    <a:pt x="141" y="6072"/>
                    <a:pt x="235" y="6679"/>
                    <a:pt x="468" y="7263"/>
                  </a:cubicBezTo>
                  <a:lnTo>
                    <a:pt x="491" y="7263"/>
                  </a:lnTo>
                  <a:cubicBezTo>
                    <a:pt x="445" y="6656"/>
                    <a:pt x="375" y="6049"/>
                    <a:pt x="351" y="5418"/>
                  </a:cubicBezTo>
                  <a:cubicBezTo>
                    <a:pt x="351" y="4811"/>
                    <a:pt x="305" y="4204"/>
                    <a:pt x="351" y="3597"/>
                  </a:cubicBezTo>
                  <a:cubicBezTo>
                    <a:pt x="421" y="2382"/>
                    <a:pt x="678" y="1168"/>
                    <a:pt x="1122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5404425" y="2704800"/>
              <a:ext cx="10525" cy="94600"/>
            </a:xfrm>
            <a:custGeom>
              <a:rect b="b" l="l" r="r" t="t"/>
              <a:pathLst>
                <a:path extrusionOk="0" h="3784" w="421">
                  <a:moveTo>
                    <a:pt x="1" y="1"/>
                  </a:moveTo>
                  <a:cubicBezTo>
                    <a:pt x="47" y="631"/>
                    <a:pt x="94" y="1262"/>
                    <a:pt x="94" y="1892"/>
                  </a:cubicBezTo>
                  <a:cubicBezTo>
                    <a:pt x="117" y="2196"/>
                    <a:pt x="71" y="2523"/>
                    <a:pt x="94" y="2826"/>
                  </a:cubicBezTo>
                  <a:cubicBezTo>
                    <a:pt x="141" y="3153"/>
                    <a:pt x="141" y="3457"/>
                    <a:pt x="211" y="3784"/>
                  </a:cubicBezTo>
                  <a:lnTo>
                    <a:pt x="258" y="3784"/>
                  </a:lnTo>
                  <a:cubicBezTo>
                    <a:pt x="351" y="3457"/>
                    <a:pt x="374" y="3153"/>
                    <a:pt x="398" y="2826"/>
                  </a:cubicBezTo>
                  <a:cubicBezTo>
                    <a:pt x="421" y="2523"/>
                    <a:pt x="374" y="2196"/>
                    <a:pt x="351" y="1869"/>
                  </a:cubicBezTo>
                  <a:cubicBezTo>
                    <a:pt x="281" y="1238"/>
                    <a:pt x="164" y="63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5190175" y="2602625"/>
              <a:ext cx="33875" cy="215475"/>
            </a:xfrm>
            <a:custGeom>
              <a:rect b="b" l="l" r="r" t="t"/>
              <a:pathLst>
                <a:path extrusionOk="0" h="8619" w="1355">
                  <a:moveTo>
                    <a:pt x="0" y="1"/>
                  </a:moveTo>
                  <a:cubicBezTo>
                    <a:pt x="514" y="1379"/>
                    <a:pt x="841" y="2827"/>
                    <a:pt x="958" y="4251"/>
                  </a:cubicBezTo>
                  <a:cubicBezTo>
                    <a:pt x="1028" y="4975"/>
                    <a:pt x="1004" y="5699"/>
                    <a:pt x="1004" y="6423"/>
                  </a:cubicBezTo>
                  <a:cubicBezTo>
                    <a:pt x="1004" y="7147"/>
                    <a:pt x="958" y="7871"/>
                    <a:pt x="911" y="8618"/>
                  </a:cubicBezTo>
                  <a:lnTo>
                    <a:pt x="934" y="8618"/>
                  </a:lnTo>
                  <a:cubicBezTo>
                    <a:pt x="1144" y="7918"/>
                    <a:pt x="1261" y="7170"/>
                    <a:pt x="1308" y="6446"/>
                  </a:cubicBezTo>
                  <a:cubicBezTo>
                    <a:pt x="1355" y="5699"/>
                    <a:pt x="1308" y="4975"/>
                    <a:pt x="1214" y="4228"/>
                  </a:cubicBezTo>
                  <a:cubicBezTo>
                    <a:pt x="1028" y="2780"/>
                    <a:pt x="631" y="1332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5125350" y="2670350"/>
              <a:ext cx="14625" cy="73025"/>
            </a:xfrm>
            <a:custGeom>
              <a:rect b="b" l="l" r="r" t="t"/>
              <a:pathLst>
                <a:path extrusionOk="0" h="2921" w="585">
                  <a:moveTo>
                    <a:pt x="1" y="1"/>
                  </a:moveTo>
                  <a:cubicBezTo>
                    <a:pt x="94" y="491"/>
                    <a:pt x="164" y="982"/>
                    <a:pt x="211" y="1449"/>
                  </a:cubicBezTo>
                  <a:cubicBezTo>
                    <a:pt x="234" y="1706"/>
                    <a:pt x="234" y="1939"/>
                    <a:pt x="281" y="2196"/>
                  </a:cubicBezTo>
                  <a:cubicBezTo>
                    <a:pt x="328" y="2430"/>
                    <a:pt x="374" y="2663"/>
                    <a:pt x="468" y="2920"/>
                  </a:cubicBezTo>
                  <a:lnTo>
                    <a:pt x="491" y="2920"/>
                  </a:lnTo>
                  <a:cubicBezTo>
                    <a:pt x="561" y="2663"/>
                    <a:pt x="561" y="2406"/>
                    <a:pt x="585" y="2149"/>
                  </a:cubicBezTo>
                  <a:cubicBezTo>
                    <a:pt x="561" y="1916"/>
                    <a:pt x="515" y="1659"/>
                    <a:pt x="445" y="1425"/>
                  </a:cubicBezTo>
                  <a:cubicBezTo>
                    <a:pt x="351" y="935"/>
                    <a:pt x="211" y="46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5043625" y="2641750"/>
              <a:ext cx="15775" cy="91700"/>
            </a:xfrm>
            <a:custGeom>
              <a:rect b="b" l="l" r="r" t="t"/>
              <a:pathLst>
                <a:path extrusionOk="0" h="3668" w="631">
                  <a:moveTo>
                    <a:pt x="0" y="1"/>
                  </a:moveTo>
                  <a:cubicBezTo>
                    <a:pt x="164" y="608"/>
                    <a:pt x="257" y="1215"/>
                    <a:pt x="281" y="1822"/>
                  </a:cubicBezTo>
                  <a:cubicBezTo>
                    <a:pt x="304" y="2126"/>
                    <a:pt x="281" y="2429"/>
                    <a:pt x="304" y="2733"/>
                  </a:cubicBezTo>
                  <a:cubicBezTo>
                    <a:pt x="351" y="3036"/>
                    <a:pt x="351" y="3340"/>
                    <a:pt x="397" y="3667"/>
                  </a:cubicBezTo>
                  <a:lnTo>
                    <a:pt x="444" y="3667"/>
                  </a:lnTo>
                  <a:cubicBezTo>
                    <a:pt x="561" y="3363"/>
                    <a:pt x="584" y="3036"/>
                    <a:pt x="608" y="2733"/>
                  </a:cubicBezTo>
                  <a:cubicBezTo>
                    <a:pt x="631" y="2429"/>
                    <a:pt x="584" y="2102"/>
                    <a:pt x="537" y="1799"/>
                  </a:cubicBezTo>
                  <a:cubicBezTo>
                    <a:pt x="444" y="1168"/>
                    <a:pt x="257" y="56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4840450" y="2532000"/>
              <a:ext cx="25125" cy="148300"/>
            </a:xfrm>
            <a:custGeom>
              <a:rect b="b" l="l" r="r" t="t"/>
              <a:pathLst>
                <a:path extrusionOk="0" h="5932" w="1005">
                  <a:moveTo>
                    <a:pt x="24" y="0"/>
                  </a:moveTo>
                  <a:cubicBezTo>
                    <a:pt x="0" y="1004"/>
                    <a:pt x="47" y="2009"/>
                    <a:pt x="187" y="3013"/>
                  </a:cubicBezTo>
                  <a:cubicBezTo>
                    <a:pt x="257" y="3503"/>
                    <a:pt x="327" y="4017"/>
                    <a:pt x="444" y="4507"/>
                  </a:cubicBezTo>
                  <a:cubicBezTo>
                    <a:pt x="608" y="4998"/>
                    <a:pt x="748" y="5488"/>
                    <a:pt x="981" y="5932"/>
                  </a:cubicBezTo>
                  <a:lnTo>
                    <a:pt x="1005" y="5932"/>
                  </a:lnTo>
                  <a:cubicBezTo>
                    <a:pt x="958" y="5418"/>
                    <a:pt x="841" y="4928"/>
                    <a:pt x="748" y="4437"/>
                  </a:cubicBezTo>
                  <a:lnTo>
                    <a:pt x="421" y="2966"/>
                  </a:lnTo>
                  <a:cubicBezTo>
                    <a:pt x="234" y="1985"/>
                    <a:pt x="117" y="1004"/>
                    <a:pt x="47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4893000" y="2607900"/>
              <a:ext cx="21025" cy="103925"/>
            </a:xfrm>
            <a:custGeom>
              <a:rect b="b" l="l" r="r" t="t"/>
              <a:pathLst>
                <a:path extrusionOk="0" h="4157" w="841">
                  <a:moveTo>
                    <a:pt x="24" y="0"/>
                  </a:moveTo>
                  <a:lnTo>
                    <a:pt x="0" y="23"/>
                  </a:lnTo>
                  <a:cubicBezTo>
                    <a:pt x="304" y="677"/>
                    <a:pt x="467" y="1355"/>
                    <a:pt x="514" y="2055"/>
                  </a:cubicBezTo>
                  <a:cubicBezTo>
                    <a:pt x="537" y="2405"/>
                    <a:pt x="514" y="2756"/>
                    <a:pt x="491" y="3083"/>
                  </a:cubicBezTo>
                  <a:cubicBezTo>
                    <a:pt x="491" y="3433"/>
                    <a:pt x="444" y="3783"/>
                    <a:pt x="421" y="4134"/>
                  </a:cubicBezTo>
                  <a:lnTo>
                    <a:pt x="444" y="4157"/>
                  </a:lnTo>
                  <a:cubicBezTo>
                    <a:pt x="631" y="3830"/>
                    <a:pt x="724" y="3480"/>
                    <a:pt x="794" y="3129"/>
                  </a:cubicBezTo>
                  <a:cubicBezTo>
                    <a:pt x="841" y="2756"/>
                    <a:pt x="818" y="2382"/>
                    <a:pt x="771" y="2032"/>
                  </a:cubicBezTo>
                  <a:cubicBezTo>
                    <a:pt x="654" y="1308"/>
                    <a:pt x="421" y="607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4817100" y="2581025"/>
              <a:ext cx="26300" cy="133150"/>
            </a:xfrm>
            <a:custGeom>
              <a:rect b="b" l="l" r="r" t="t"/>
              <a:pathLst>
                <a:path extrusionOk="0" h="5326" w="1052">
                  <a:moveTo>
                    <a:pt x="0" y="1"/>
                  </a:moveTo>
                  <a:cubicBezTo>
                    <a:pt x="0" y="912"/>
                    <a:pt x="70" y="1822"/>
                    <a:pt x="210" y="2710"/>
                  </a:cubicBezTo>
                  <a:cubicBezTo>
                    <a:pt x="281" y="3177"/>
                    <a:pt x="351" y="3621"/>
                    <a:pt x="491" y="4064"/>
                  </a:cubicBezTo>
                  <a:cubicBezTo>
                    <a:pt x="631" y="4485"/>
                    <a:pt x="794" y="4928"/>
                    <a:pt x="1028" y="5325"/>
                  </a:cubicBezTo>
                  <a:lnTo>
                    <a:pt x="1051" y="5325"/>
                  </a:lnTo>
                  <a:cubicBezTo>
                    <a:pt x="981" y="4858"/>
                    <a:pt x="864" y="4438"/>
                    <a:pt x="771" y="3994"/>
                  </a:cubicBezTo>
                  <a:cubicBezTo>
                    <a:pt x="678" y="3551"/>
                    <a:pt x="537" y="3107"/>
                    <a:pt x="444" y="2663"/>
                  </a:cubicBezTo>
                  <a:cubicBezTo>
                    <a:pt x="257" y="1799"/>
                    <a:pt x="117" y="88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5956725" y="2653425"/>
              <a:ext cx="115050" cy="656250"/>
            </a:xfrm>
            <a:custGeom>
              <a:rect b="b" l="l" r="r" t="t"/>
              <a:pathLst>
                <a:path extrusionOk="0" h="26250" w="4602">
                  <a:moveTo>
                    <a:pt x="4555" y="1"/>
                  </a:moveTo>
                  <a:cubicBezTo>
                    <a:pt x="3083" y="4204"/>
                    <a:pt x="1962" y="8548"/>
                    <a:pt x="1168" y="12938"/>
                  </a:cubicBezTo>
                  <a:cubicBezTo>
                    <a:pt x="771" y="15133"/>
                    <a:pt x="398" y="17329"/>
                    <a:pt x="234" y="19547"/>
                  </a:cubicBezTo>
                  <a:cubicBezTo>
                    <a:pt x="71" y="21789"/>
                    <a:pt x="1" y="24007"/>
                    <a:pt x="118" y="26249"/>
                  </a:cubicBezTo>
                  <a:lnTo>
                    <a:pt x="188" y="26249"/>
                  </a:lnTo>
                  <a:cubicBezTo>
                    <a:pt x="398" y="24031"/>
                    <a:pt x="585" y="21812"/>
                    <a:pt x="842" y="19617"/>
                  </a:cubicBezTo>
                  <a:cubicBezTo>
                    <a:pt x="1075" y="17399"/>
                    <a:pt x="1309" y="15203"/>
                    <a:pt x="1636" y="13008"/>
                  </a:cubicBezTo>
                  <a:cubicBezTo>
                    <a:pt x="2336" y="8618"/>
                    <a:pt x="3317" y="4274"/>
                    <a:pt x="460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5938625" y="2676775"/>
              <a:ext cx="34475" cy="520225"/>
            </a:xfrm>
            <a:custGeom>
              <a:rect b="b" l="l" r="r" t="t"/>
              <a:pathLst>
                <a:path extrusionOk="0" h="20809" w="1379">
                  <a:moveTo>
                    <a:pt x="1239" y="1"/>
                  </a:moveTo>
                  <a:cubicBezTo>
                    <a:pt x="1145" y="3480"/>
                    <a:pt x="982" y="6937"/>
                    <a:pt x="725" y="10416"/>
                  </a:cubicBezTo>
                  <a:cubicBezTo>
                    <a:pt x="585" y="12144"/>
                    <a:pt x="374" y="13872"/>
                    <a:pt x="258" y="15601"/>
                  </a:cubicBezTo>
                  <a:cubicBezTo>
                    <a:pt x="164" y="17329"/>
                    <a:pt x="24" y="19057"/>
                    <a:pt x="1" y="20808"/>
                  </a:cubicBezTo>
                  <a:lnTo>
                    <a:pt x="48" y="20808"/>
                  </a:lnTo>
                  <a:cubicBezTo>
                    <a:pt x="421" y="19103"/>
                    <a:pt x="655" y="17375"/>
                    <a:pt x="865" y="15647"/>
                  </a:cubicBezTo>
                  <a:cubicBezTo>
                    <a:pt x="1075" y="13919"/>
                    <a:pt x="1122" y="12168"/>
                    <a:pt x="1192" y="10440"/>
                  </a:cubicBezTo>
                  <a:cubicBezTo>
                    <a:pt x="1355" y="6960"/>
                    <a:pt x="1379" y="3480"/>
                    <a:pt x="1309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5852800" y="2840250"/>
              <a:ext cx="20475" cy="458325"/>
            </a:xfrm>
            <a:custGeom>
              <a:rect b="b" l="l" r="r" t="t"/>
              <a:pathLst>
                <a:path extrusionOk="0" h="18333" w="819">
                  <a:moveTo>
                    <a:pt x="141" y="1"/>
                  </a:moveTo>
                  <a:lnTo>
                    <a:pt x="71" y="24"/>
                  </a:lnTo>
                  <a:cubicBezTo>
                    <a:pt x="281" y="3060"/>
                    <a:pt x="351" y="6119"/>
                    <a:pt x="281" y="9178"/>
                  </a:cubicBezTo>
                  <a:cubicBezTo>
                    <a:pt x="258" y="10696"/>
                    <a:pt x="141" y="12214"/>
                    <a:pt x="94" y="13755"/>
                  </a:cubicBezTo>
                  <a:cubicBezTo>
                    <a:pt x="71" y="15273"/>
                    <a:pt x="1" y="16791"/>
                    <a:pt x="1" y="18333"/>
                  </a:cubicBezTo>
                  <a:lnTo>
                    <a:pt x="71" y="18333"/>
                  </a:lnTo>
                  <a:cubicBezTo>
                    <a:pt x="398" y="16838"/>
                    <a:pt x="561" y="15297"/>
                    <a:pt x="702" y="13779"/>
                  </a:cubicBezTo>
                  <a:cubicBezTo>
                    <a:pt x="818" y="12238"/>
                    <a:pt x="795" y="10720"/>
                    <a:pt x="772" y="9178"/>
                  </a:cubicBezTo>
                  <a:cubicBezTo>
                    <a:pt x="725" y="6119"/>
                    <a:pt x="515" y="3060"/>
                    <a:pt x="14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6203700" y="2693125"/>
              <a:ext cx="44975" cy="499775"/>
            </a:xfrm>
            <a:custGeom>
              <a:rect b="b" l="l" r="r" t="t"/>
              <a:pathLst>
                <a:path extrusionOk="0" h="19991" w="1799">
                  <a:moveTo>
                    <a:pt x="1728" y="1"/>
                  </a:moveTo>
                  <a:cubicBezTo>
                    <a:pt x="981" y="3270"/>
                    <a:pt x="467" y="6586"/>
                    <a:pt x="234" y="9949"/>
                  </a:cubicBezTo>
                  <a:cubicBezTo>
                    <a:pt x="94" y="11630"/>
                    <a:pt x="0" y="13312"/>
                    <a:pt x="70" y="14970"/>
                  </a:cubicBezTo>
                  <a:cubicBezTo>
                    <a:pt x="164" y="16651"/>
                    <a:pt x="304" y="18333"/>
                    <a:pt x="607" y="19991"/>
                  </a:cubicBezTo>
                  <a:lnTo>
                    <a:pt x="677" y="19991"/>
                  </a:lnTo>
                  <a:cubicBezTo>
                    <a:pt x="701" y="18309"/>
                    <a:pt x="654" y="16628"/>
                    <a:pt x="677" y="14970"/>
                  </a:cubicBezTo>
                  <a:cubicBezTo>
                    <a:pt x="701" y="13312"/>
                    <a:pt x="654" y="11630"/>
                    <a:pt x="724" y="9972"/>
                  </a:cubicBezTo>
                  <a:cubicBezTo>
                    <a:pt x="841" y="6633"/>
                    <a:pt x="1215" y="3317"/>
                    <a:pt x="1798" y="24"/>
                  </a:cubicBezTo>
                  <a:lnTo>
                    <a:pt x="1728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6173325" y="2718825"/>
              <a:ext cx="28050" cy="391175"/>
            </a:xfrm>
            <a:custGeom>
              <a:rect b="b" l="l" r="r" t="t"/>
              <a:pathLst>
                <a:path extrusionOk="0" h="15647" w="1122">
                  <a:moveTo>
                    <a:pt x="1" y="0"/>
                  </a:moveTo>
                  <a:cubicBezTo>
                    <a:pt x="211" y="2616"/>
                    <a:pt x="351" y="5231"/>
                    <a:pt x="445" y="7823"/>
                  </a:cubicBezTo>
                  <a:cubicBezTo>
                    <a:pt x="468" y="9131"/>
                    <a:pt x="445" y="10439"/>
                    <a:pt x="515" y="11747"/>
                  </a:cubicBezTo>
                  <a:cubicBezTo>
                    <a:pt x="608" y="13054"/>
                    <a:pt x="655" y="14339"/>
                    <a:pt x="818" y="15647"/>
                  </a:cubicBezTo>
                  <a:lnTo>
                    <a:pt x="865" y="15647"/>
                  </a:lnTo>
                  <a:cubicBezTo>
                    <a:pt x="1052" y="14362"/>
                    <a:pt x="1098" y="13031"/>
                    <a:pt x="1122" y="11723"/>
                  </a:cubicBezTo>
                  <a:cubicBezTo>
                    <a:pt x="1122" y="10416"/>
                    <a:pt x="1028" y="9108"/>
                    <a:pt x="912" y="7800"/>
                  </a:cubicBezTo>
                  <a:cubicBezTo>
                    <a:pt x="725" y="5185"/>
                    <a:pt x="445" y="2592"/>
                    <a:pt x="7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6635150" y="2544850"/>
              <a:ext cx="56075" cy="663825"/>
            </a:xfrm>
            <a:custGeom>
              <a:rect b="b" l="l" r="r" t="t"/>
              <a:pathLst>
                <a:path extrusionOk="0" h="26553" w="2243">
                  <a:moveTo>
                    <a:pt x="2195" y="0"/>
                  </a:moveTo>
                  <a:cubicBezTo>
                    <a:pt x="1215" y="4344"/>
                    <a:pt x="561" y="8757"/>
                    <a:pt x="257" y="13218"/>
                  </a:cubicBezTo>
                  <a:cubicBezTo>
                    <a:pt x="94" y="15436"/>
                    <a:pt x="0" y="17678"/>
                    <a:pt x="70" y="19897"/>
                  </a:cubicBezTo>
                  <a:cubicBezTo>
                    <a:pt x="164" y="22139"/>
                    <a:pt x="327" y="24357"/>
                    <a:pt x="701" y="26552"/>
                  </a:cubicBezTo>
                  <a:lnTo>
                    <a:pt x="771" y="26552"/>
                  </a:lnTo>
                  <a:cubicBezTo>
                    <a:pt x="724" y="24334"/>
                    <a:pt x="654" y="22115"/>
                    <a:pt x="677" y="19897"/>
                  </a:cubicBezTo>
                  <a:cubicBezTo>
                    <a:pt x="677" y="17678"/>
                    <a:pt x="654" y="15460"/>
                    <a:pt x="748" y="13241"/>
                  </a:cubicBezTo>
                  <a:cubicBezTo>
                    <a:pt x="934" y="8804"/>
                    <a:pt x="1448" y="4390"/>
                    <a:pt x="2242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6591950" y="2578700"/>
              <a:ext cx="34450" cy="520200"/>
            </a:xfrm>
            <a:custGeom>
              <a:rect b="b" l="l" r="r" t="t"/>
              <a:pathLst>
                <a:path extrusionOk="0" h="20808" w="1378">
                  <a:moveTo>
                    <a:pt x="0" y="0"/>
                  </a:moveTo>
                  <a:cubicBezTo>
                    <a:pt x="304" y="3457"/>
                    <a:pt x="514" y="6936"/>
                    <a:pt x="654" y="10393"/>
                  </a:cubicBezTo>
                  <a:cubicBezTo>
                    <a:pt x="701" y="12144"/>
                    <a:pt x="701" y="13872"/>
                    <a:pt x="771" y="15600"/>
                  </a:cubicBezTo>
                  <a:cubicBezTo>
                    <a:pt x="864" y="17328"/>
                    <a:pt x="911" y="19080"/>
                    <a:pt x="1074" y="20808"/>
                  </a:cubicBezTo>
                  <a:lnTo>
                    <a:pt x="1144" y="20808"/>
                  </a:lnTo>
                  <a:cubicBezTo>
                    <a:pt x="1331" y="19080"/>
                    <a:pt x="1355" y="17328"/>
                    <a:pt x="1378" y="15600"/>
                  </a:cubicBezTo>
                  <a:cubicBezTo>
                    <a:pt x="1378" y="13849"/>
                    <a:pt x="1238" y="12121"/>
                    <a:pt x="1121" y="10369"/>
                  </a:cubicBezTo>
                  <a:cubicBezTo>
                    <a:pt x="888" y="6913"/>
                    <a:pt x="537" y="3433"/>
                    <a:pt x="7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6495600" y="2753275"/>
              <a:ext cx="61925" cy="455975"/>
            </a:xfrm>
            <a:custGeom>
              <a:rect b="b" l="l" r="r" t="t"/>
              <a:pathLst>
                <a:path extrusionOk="0" h="18239" w="2477">
                  <a:moveTo>
                    <a:pt x="118" y="0"/>
                  </a:moveTo>
                  <a:lnTo>
                    <a:pt x="1" y="23"/>
                  </a:lnTo>
                  <a:cubicBezTo>
                    <a:pt x="211" y="1541"/>
                    <a:pt x="421" y="3059"/>
                    <a:pt x="585" y="4577"/>
                  </a:cubicBezTo>
                  <a:cubicBezTo>
                    <a:pt x="771" y="6095"/>
                    <a:pt x="912" y="7613"/>
                    <a:pt x="1005" y="9131"/>
                  </a:cubicBezTo>
                  <a:cubicBezTo>
                    <a:pt x="1122" y="10649"/>
                    <a:pt x="1075" y="12167"/>
                    <a:pt x="1262" y="13685"/>
                  </a:cubicBezTo>
                  <a:cubicBezTo>
                    <a:pt x="1425" y="15203"/>
                    <a:pt x="1612" y="16721"/>
                    <a:pt x="1962" y="18239"/>
                  </a:cubicBezTo>
                  <a:lnTo>
                    <a:pt x="2079" y="18239"/>
                  </a:lnTo>
                  <a:cubicBezTo>
                    <a:pt x="2406" y="16697"/>
                    <a:pt x="2476" y="15156"/>
                    <a:pt x="2476" y="13615"/>
                  </a:cubicBezTo>
                  <a:cubicBezTo>
                    <a:pt x="2476" y="12073"/>
                    <a:pt x="2196" y="10556"/>
                    <a:pt x="1962" y="9038"/>
                  </a:cubicBezTo>
                  <a:cubicBezTo>
                    <a:pt x="1752" y="7520"/>
                    <a:pt x="1495" y="6002"/>
                    <a:pt x="1192" y="4484"/>
                  </a:cubicBezTo>
                  <a:cubicBezTo>
                    <a:pt x="865" y="2989"/>
                    <a:pt x="538" y="1471"/>
                    <a:pt x="11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5622200" y="2419900"/>
              <a:ext cx="47900" cy="228875"/>
            </a:xfrm>
            <a:custGeom>
              <a:rect b="b" l="l" r="r" t="t"/>
              <a:pathLst>
                <a:path extrusionOk="0" h="9155" w="1916">
                  <a:moveTo>
                    <a:pt x="1869" y="1"/>
                  </a:moveTo>
                  <a:cubicBezTo>
                    <a:pt x="1121" y="1378"/>
                    <a:pt x="561" y="2896"/>
                    <a:pt x="257" y="4438"/>
                  </a:cubicBezTo>
                  <a:cubicBezTo>
                    <a:pt x="117" y="5208"/>
                    <a:pt x="0" y="6002"/>
                    <a:pt x="24" y="6796"/>
                  </a:cubicBezTo>
                  <a:cubicBezTo>
                    <a:pt x="24" y="7590"/>
                    <a:pt x="94" y="8384"/>
                    <a:pt x="304" y="9155"/>
                  </a:cubicBezTo>
                  <a:lnTo>
                    <a:pt x="327" y="9155"/>
                  </a:lnTo>
                  <a:cubicBezTo>
                    <a:pt x="304" y="8361"/>
                    <a:pt x="281" y="7590"/>
                    <a:pt x="304" y="6796"/>
                  </a:cubicBezTo>
                  <a:cubicBezTo>
                    <a:pt x="351" y="6026"/>
                    <a:pt x="397" y="5255"/>
                    <a:pt x="514" y="4484"/>
                  </a:cubicBezTo>
                  <a:cubicBezTo>
                    <a:pt x="748" y="2943"/>
                    <a:pt x="1215" y="1448"/>
                    <a:pt x="1915" y="24"/>
                  </a:cubicBezTo>
                  <a:lnTo>
                    <a:pt x="1869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5650800" y="2501050"/>
              <a:ext cx="36225" cy="181600"/>
            </a:xfrm>
            <a:custGeom>
              <a:rect b="b" l="l" r="r" t="t"/>
              <a:pathLst>
                <a:path extrusionOk="0" h="7264" w="1449">
                  <a:moveTo>
                    <a:pt x="1402" y="1"/>
                  </a:moveTo>
                  <a:cubicBezTo>
                    <a:pt x="1308" y="1215"/>
                    <a:pt x="1122" y="2453"/>
                    <a:pt x="865" y="3644"/>
                  </a:cubicBezTo>
                  <a:cubicBezTo>
                    <a:pt x="725" y="4251"/>
                    <a:pt x="561" y="4835"/>
                    <a:pt x="421" y="5442"/>
                  </a:cubicBezTo>
                  <a:cubicBezTo>
                    <a:pt x="281" y="6049"/>
                    <a:pt x="117" y="6633"/>
                    <a:pt x="1" y="7240"/>
                  </a:cubicBezTo>
                  <a:lnTo>
                    <a:pt x="24" y="7263"/>
                  </a:lnTo>
                  <a:cubicBezTo>
                    <a:pt x="304" y="6703"/>
                    <a:pt x="514" y="6119"/>
                    <a:pt x="701" y="5512"/>
                  </a:cubicBezTo>
                  <a:cubicBezTo>
                    <a:pt x="888" y="4928"/>
                    <a:pt x="1005" y="4297"/>
                    <a:pt x="1098" y="3690"/>
                  </a:cubicBezTo>
                  <a:cubicBezTo>
                    <a:pt x="1308" y="2476"/>
                    <a:pt x="1425" y="1238"/>
                    <a:pt x="1449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5564400" y="2464850"/>
              <a:ext cx="15200" cy="229475"/>
            </a:xfrm>
            <a:custGeom>
              <a:rect b="b" l="l" r="r" t="t"/>
              <a:pathLst>
                <a:path extrusionOk="0" h="9179" w="608">
                  <a:moveTo>
                    <a:pt x="0" y="1"/>
                  </a:moveTo>
                  <a:cubicBezTo>
                    <a:pt x="164" y="1519"/>
                    <a:pt x="257" y="3060"/>
                    <a:pt x="281" y="4578"/>
                  </a:cubicBezTo>
                  <a:lnTo>
                    <a:pt x="257" y="6866"/>
                  </a:lnTo>
                  <a:cubicBezTo>
                    <a:pt x="257" y="7637"/>
                    <a:pt x="257" y="8408"/>
                    <a:pt x="281" y="9178"/>
                  </a:cubicBezTo>
                  <a:lnTo>
                    <a:pt x="304" y="9178"/>
                  </a:lnTo>
                  <a:cubicBezTo>
                    <a:pt x="467" y="8408"/>
                    <a:pt x="514" y="7637"/>
                    <a:pt x="561" y="6890"/>
                  </a:cubicBezTo>
                  <a:cubicBezTo>
                    <a:pt x="608" y="6119"/>
                    <a:pt x="561" y="5348"/>
                    <a:pt x="514" y="4578"/>
                  </a:cubicBezTo>
                  <a:cubicBezTo>
                    <a:pt x="444" y="3037"/>
                    <a:pt x="281" y="1519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6"/>
            <p:cNvSpPr/>
            <p:nvPr/>
          </p:nvSpPr>
          <p:spPr>
            <a:xfrm>
              <a:off x="6825475" y="2476525"/>
              <a:ext cx="57225" cy="269175"/>
            </a:xfrm>
            <a:custGeom>
              <a:rect b="b" l="l" r="r" t="t"/>
              <a:pathLst>
                <a:path extrusionOk="0" h="10767" w="2289">
                  <a:moveTo>
                    <a:pt x="2266" y="1"/>
                  </a:moveTo>
                  <a:cubicBezTo>
                    <a:pt x="1518" y="1706"/>
                    <a:pt x="935" y="3457"/>
                    <a:pt x="538" y="5255"/>
                  </a:cubicBezTo>
                  <a:cubicBezTo>
                    <a:pt x="351" y="6166"/>
                    <a:pt x="164" y="7077"/>
                    <a:pt x="94" y="7987"/>
                  </a:cubicBezTo>
                  <a:cubicBezTo>
                    <a:pt x="24" y="8922"/>
                    <a:pt x="0" y="9856"/>
                    <a:pt x="70" y="10766"/>
                  </a:cubicBezTo>
                  <a:lnTo>
                    <a:pt x="117" y="10766"/>
                  </a:lnTo>
                  <a:cubicBezTo>
                    <a:pt x="211" y="9856"/>
                    <a:pt x="281" y="8945"/>
                    <a:pt x="397" y="8034"/>
                  </a:cubicBezTo>
                  <a:cubicBezTo>
                    <a:pt x="514" y="7123"/>
                    <a:pt x="608" y="6213"/>
                    <a:pt x="794" y="5302"/>
                  </a:cubicBezTo>
                  <a:cubicBezTo>
                    <a:pt x="1121" y="3504"/>
                    <a:pt x="1635" y="1729"/>
                    <a:pt x="2289" y="24"/>
                  </a:cubicBezTo>
                  <a:lnTo>
                    <a:pt x="2266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6"/>
            <p:cNvSpPr/>
            <p:nvPr/>
          </p:nvSpPr>
          <p:spPr>
            <a:xfrm>
              <a:off x="6814975" y="2485875"/>
              <a:ext cx="15200" cy="213125"/>
            </a:xfrm>
            <a:custGeom>
              <a:rect b="b" l="l" r="r" t="t"/>
              <a:pathLst>
                <a:path extrusionOk="0" h="8525" w="608">
                  <a:moveTo>
                    <a:pt x="490" y="0"/>
                  </a:moveTo>
                  <a:cubicBezTo>
                    <a:pt x="467" y="1425"/>
                    <a:pt x="420" y="2849"/>
                    <a:pt x="304" y="4274"/>
                  </a:cubicBezTo>
                  <a:cubicBezTo>
                    <a:pt x="234" y="4975"/>
                    <a:pt x="164" y="5675"/>
                    <a:pt x="117" y="6399"/>
                  </a:cubicBezTo>
                  <a:cubicBezTo>
                    <a:pt x="70" y="7100"/>
                    <a:pt x="0" y="7800"/>
                    <a:pt x="0" y="8524"/>
                  </a:cubicBezTo>
                  <a:lnTo>
                    <a:pt x="23" y="8524"/>
                  </a:lnTo>
                  <a:cubicBezTo>
                    <a:pt x="210" y="7847"/>
                    <a:pt x="304" y="7123"/>
                    <a:pt x="397" y="6422"/>
                  </a:cubicBezTo>
                  <a:cubicBezTo>
                    <a:pt x="490" y="5698"/>
                    <a:pt x="514" y="4998"/>
                    <a:pt x="537" y="4274"/>
                  </a:cubicBezTo>
                  <a:cubicBezTo>
                    <a:pt x="607" y="2849"/>
                    <a:pt x="584" y="1425"/>
                    <a:pt x="51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6"/>
            <p:cNvSpPr/>
            <p:nvPr/>
          </p:nvSpPr>
          <p:spPr>
            <a:xfrm>
              <a:off x="6765925" y="2551850"/>
              <a:ext cx="12275" cy="188600"/>
            </a:xfrm>
            <a:custGeom>
              <a:rect b="b" l="l" r="r" t="t"/>
              <a:pathLst>
                <a:path extrusionOk="0" h="7544" w="491">
                  <a:moveTo>
                    <a:pt x="0" y="0"/>
                  </a:moveTo>
                  <a:cubicBezTo>
                    <a:pt x="140" y="1261"/>
                    <a:pt x="211" y="2522"/>
                    <a:pt x="187" y="3760"/>
                  </a:cubicBezTo>
                  <a:cubicBezTo>
                    <a:pt x="187" y="4391"/>
                    <a:pt x="140" y="5021"/>
                    <a:pt x="140" y="5652"/>
                  </a:cubicBezTo>
                  <a:cubicBezTo>
                    <a:pt x="140" y="6282"/>
                    <a:pt x="94" y="6889"/>
                    <a:pt x="117" y="7543"/>
                  </a:cubicBezTo>
                  <a:lnTo>
                    <a:pt x="140" y="7543"/>
                  </a:lnTo>
                  <a:cubicBezTo>
                    <a:pt x="304" y="6913"/>
                    <a:pt x="374" y="6282"/>
                    <a:pt x="444" y="5652"/>
                  </a:cubicBezTo>
                  <a:cubicBezTo>
                    <a:pt x="491" y="5021"/>
                    <a:pt x="467" y="4391"/>
                    <a:pt x="444" y="3760"/>
                  </a:cubicBezTo>
                  <a:cubicBezTo>
                    <a:pt x="397" y="2499"/>
                    <a:pt x="257" y="1238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6"/>
            <p:cNvSpPr/>
            <p:nvPr/>
          </p:nvSpPr>
          <p:spPr>
            <a:xfrm>
              <a:off x="6869250" y="2550100"/>
              <a:ext cx="14625" cy="188600"/>
            </a:xfrm>
            <a:custGeom>
              <a:rect b="b" l="l" r="r" t="t"/>
              <a:pathLst>
                <a:path extrusionOk="0" h="7544" w="585">
                  <a:moveTo>
                    <a:pt x="351" y="0"/>
                  </a:moveTo>
                  <a:lnTo>
                    <a:pt x="328" y="24"/>
                  </a:lnTo>
                  <a:cubicBezTo>
                    <a:pt x="398" y="1261"/>
                    <a:pt x="398" y="2522"/>
                    <a:pt x="304" y="3783"/>
                  </a:cubicBezTo>
                  <a:cubicBezTo>
                    <a:pt x="258" y="4414"/>
                    <a:pt x="188" y="5021"/>
                    <a:pt x="141" y="5652"/>
                  </a:cubicBezTo>
                  <a:cubicBezTo>
                    <a:pt x="94" y="6282"/>
                    <a:pt x="24" y="6889"/>
                    <a:pt x="1" y="7543"/>
                  </a:cubicBezTo>
                  <a:lnTo>
                    <a:pt x="24" y="7543"/>
                  </a:lnTo>
                  <a:cubicBezTo>
                    <a:pt x="234" y="6936"/>
                    <a:pt x="328" y="6305"/>
                    <a:pt x="421" y="5675"/>
                  </a:cubicBezTo>
                  <a:cubicBezTo>
                    <a:pt x="515" y="5068"/>
                    <a:pt x="538" y="4414"/>
                    <a:pt x="538" y="3783"/>
                  </a:cubicBezTo>
                  <a:cubicBezTo>
                    <a:pt x="585" y="2522"/>
                    <a:pt x="515" y="1261"/>
                    <a:pt x="35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6"/>
            <p:cNvSpPr/>
            <p:nvPr/>
          </p:nvSpPr>
          <p:spPr>
            <a:xfrm>
              <a:off x="5811350" y="2335250"/>
              <a:ext cx="12875" cy="167000"/>
            </a:xfrm>
            <a:custGeom>
              <a:rect b="b" l="l" r="r" t="t"/>
              <a:pathLst>
                <a:path extrusionOk="0" h="6680" w="515">
                  <a:moveTo>
                    <a:pt x="491" y="0"/>
                  </a:moveTo>
                  <a:cubicBezTo>
                    <a:pt x="234" y="1098"/>
                    <a:pt x="94" y="2196"/>
                    <a:pt x="48" y="3316"/>
                  </a:cubicBezTo>
                  <a:cubicBezTo>
                    <a:pt x="1" y="4461"/>
                    <a:pt x="94" y="5582"/>
                    <a:pt x="374" y="6679"/>
                  </a:cubicBezTo>
                  <a:lnTo>
                    <a:pt x="398" y="6679"/>
                  </a:lnTo>
                  <a:cubicBezTo>
                    <a:pt x="258" y="5558"/>
                    <a:pt x="188" y="4437"/>
                    <a:pt x="164" y="3340"/>
                  </a:cubicBezTo>
                  <a:cubicBezTo>
                    <a:pt x="188" y="2219"/>
                    <a:pt x="304" y="1098"/>
                    <a:pt x="515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5791500" y="2346350"/>
              <a:ext cx="17550" cy="129050"/>
            </a:xfrm>
            <a:custGeom>
              <a:rect b="b" l="l" r="r" t="t"/>
              <a:pathLst>
                <a:path extrusionOk="0" h="5162" w="702">
                  <a:moveTo>
                    <a:pt x="1" y="0"/>
                  </a:moveTo>
                  <a:cubicBezTo>
                    <a:pt x="164" y="864"/>
                    <a:pt x="281" y="1705"/>
                    <a:pt x="374" y="2569"/>
                  </a:cubicBezTo>
                  <a:cubicBezTo>
                    <a:pt x="468" y="3433"/>
                    <a:pt x="538" y="4297"/>
                    <a:pt x="655" y="5161"/>
                  </a:cubicBezTo>
                  <a:lnTo>
                    <a:pt x="678" y="5161"/>
                  </a:lnTo>
                  <a:cubicBezTo>
                    <a:pt x="701" y="4297"/>
                    <a:pt x="631" y="3433"/>
                    <a:pt x="491" y="2569"/>
                  </a:cubicBezTo>
                  <a:cubicBezTo>
                    <a:pt x="374" y="1705"/>
                    <a:pt x="211" y="841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5762900" y="2390700"/>
              <a:ext cx="21050" cy="113300"/>
            </a:xfrm>
            <a:custGeom>
              <a:rect b="b" l="l" r="r" t="t"/>
              <a:pathLst>
                <a:path extrusionOk="0" h="4532" w="842">
                  <a:moveTo>
                    <a:pt x="1" y="1"/>
                  </a:moveTo>
                  <a:lnTo>
                    <a:pt x="1" y="24"/>
                  </a:lnTo>
                  <a:cubicBezTo>
                    <a:pt x="211" y="748"/>
                    <a:pt x="374" y="1495"/>
                    <a:pt x="491" y="2266"/>
                  </a:cubicBezTo>
                  <a:lnTo>
                    <a:pt x="795" y="4531"/>
                  </a:lnTo>
                  <a:cubicBezTo>
                    <a:pt x="841" y="3761"/>
                    <a:pt x="771" y="2990"/>
                    <a:pt x="608" y="2243"/>
                  </a:cubicBezTo>
                  <a:cubicBezTo>
                    <a:pt x="468" y="1495"/>
                    <a:pt x="257" y="748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5828875" y="2379625"/>
              <a:ext cx="18125" cy="113850"/>
            </a:xfrm>
            <a:custGeom>
              <a:rect b="b" l="l" r="r" t="t"/>
              <a:pathLst>
                <a:path extrusionOk="0" h="4554" w="725">
                  <a:moveTo>
                    <a:pt x="0" y="0"/>
                  </a:moveTo>
                  <a:cubicBezTo>
                    <a:pt x="187" y="747"/>
                    <a:pt x="327" y="1495"/>
                    <a:pt x="421" y="2265"/>
                  </a:cubicBezTo>
                  <a:lnTo>
                    <a:pt x="631" y="4554"/>
                  </a:lnTo>
                  <a:lnTo>
                    <a:pt x="654" y="4554"/>
                  </a:lnTo>
                  <a:cubicBezTo>
                    <a:pt x="724" y="3783"/>
                    <a:pt x="678" y="3013"/>
                    <a:pt x="538" y="2242"/>
                  </a:cubicBezTo>
                  <a:cubicBezTo>
                    <a:pt x="421" y="1495"/>
                    <a:pt x="234" y="747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5887850" y="2606150"/>
              <a:ext cx="12850" cy="167000"/>
            </a:xfrm>
            <a:custGeom>
              <a:rect b="b" l="l" r="r" t="t"/>
              <a:pathLst>
                <a:path extrusionOk="0" h="6680" w="514">
                  <a:moveTo>
                    <a:pt x="491" y="0"/>
                  </a:moveTo>
                  <a:cubicBezTo>
                    <a:pt x="234" y="1098"/>
                    <a:pt x="94" y="2219"/>
                    <a:pt x="47" y="3340"/>
                  </a:cubicBezTo>
                  <a:cubicBezTo>
                    <a:pt x="0" y="4460"/>
                    <a:pt x="94" y="5605"/>
                    <a:pt x="374" y="6679"/>
                  </a:cubicBezTo>
                  <a:lnTo>
                    <a:pt x="397" y="6679"/>
                  </a:lnTo>
                  <a:cubicBezTo>
                    <a:pt x="280" y="5558"/>
                    <a:pt x="187" y="4460"/>
                    <a:pt x="187" y="3340"/>
                  </a:cubicBezTo>
                  <a:cubicBezTo>
                    <a:pt x="187" y="2219"/>
                    <a:pt x="304" y="1121"/>
                    <a:pt x="51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5868000" y="2617225"/>
              <a:ext cx="17525" cy="129650"/>
            </a:xfrm>
            <a:custGeom>
              <a:rect b="b" l="l" r="r" t="t"/>
              <a:pathLst>
                <a:path extrusionOk="0" h="5186" w="701">
                  <a:moveTo>
                    <a:pt x="0" y="1"/>
                  </a:moveTo>
                  <a:cubicBezTo>
                    <a:pt x="164" y="865"/>
                    <a:pt x="280" y="1729"/>
                    <a:pt x="374" y="2593"/>
                  </a:cubicBezTo>
                  <a:cubicBezTo>
                    <a:pt x="467" y="3457"/>
                    <a:pt x="537" y="4321"/>
                    <a:pt x="654" y="5185"/>
                  </a:cubicBezTo>
                  <a:lnTo>
                    <a:pt x="677" y="5185"/>
                  </a:lnTo>
                  <a:cubicBezTo>
                    <a:pt x="701" y="4298"/>
                    <a:pt x="631" y="3434"/>
                    <a:pt x="491" y="2570"/>
                  </a:cubicBezTo>
                  <a:cubicBezTo>
                    <a:pt x="374" y="1706"/>
                    <a:pt x="210" y="865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5905350" y="2651100"/>
              <a:ext cx="18125" cy="113275"/>
            </a:xfrm>
            <a:custGeom>
              <a:rect b="b" l="l" r="r" t="t"/>
              <a:pathLst>
                <a:path extrusionOk="0" h="4531" w="725">
                  <a:moveTo>
                    <a:pt x="1" y="0"/>
                  </a:moveTo>
                  <a:cubicBezTo>
                    <a:pt x="188" y="748"/>
                    <a:pt x="328" y="1495"/>
                    <a:pt x="421" y="2265"/>
                  </a:cubicBezTo>
                  <a:lnTo>
                    <a:pt x="631" y="4531"/>
                  </a:lnTo>
                  <a:lnTo>
                    <a:pt x="655" y="4531"/>
                  </a:lnTo>
                  <a:cubicBezTo>
                    <a:pt x="725" y="3783"/>
                    <a:pt x="678" y="2989"/>
                    <a:pt x="538" y="2242"/>
                  </a:cubicBezTo>
                  <a:cubicBezTo>
                    <a:pt x="421" y="1471"/>
                    <a:pt x="234" y="72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6327475" y="2243575"/>
              <a:ext cx="18125" cy="137225"/>
            </a:xfrm>
            <a:custGeom>
              <a:rect b="b" l="l" r="r" t="t"/>
              <a:pathLst>
                <a:path extrusionOk="0" h="5489" w="725">
                  <a:moveTo>
                    <a:pt x="724" y="1"/>
                  </a:moveTo>
                  <a:cubicBezTo>
                    <a:pt x="420" y="888"/>
                    <a:pt x="234" y="1799"/>
                    <a:pt x="117" y="2710"/>
                  </a:cubicBezTo>
                  <a:cubicBezTo>
                    <a:pt x="0" y="3644"/>
                    <a:pt x="0" y="4578"/>
                    <a:pt x="164" y="5489"/>
                  </a:cubicBezTo>
                  <a:lnTo>
                    <a:pt x="187" y="5489"/>
                  </a:lnTo>
                  <a:cubicBezTo>
                    <a:pt x="164" y="4578"/>
                    <a:pt x="187" y="3644"/>
                    <a:pt x="234" y="2733"/>
                  </a:cubicBezTo>
                  <a:cubicBezTo>
                    <a:pt x="327" y="1822"/>
                    <a:pt x="491" y="912"/>
                    <a:pt x="7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6318125" y="2250600"/>
              <a:ext cx="7625" cy="107450"/>
            </a:xfrm>
            <a:custGeom>
              <a:rect b="b" l="l" r="r" t="t"/>
              <a:pathLst>
                <a:path extrusionOk="0" h="4298" w="305">
                  <a:moveTo>
                    <a:pt x="0" y="0"/>
                  </a:moveTo>
                  <a:cubicBezTo>
                    <a:pt x="71" y="724"/>
                    <a:pt x="117" y="1448"/>
                    <a:pt x="141" y="2149"/>
                  </a:cubicBezTo>
                  <a:cubicBezTo>
                    <a:pt x="141" y="2873"/>
                    <a:pt x="141" y="3597"/>
                    <a:pt x="187" y="4297"/>
                  </a:cubicBezTo>
                  <a:lnTo>
                    <a:pt x="211" y="4297"/>
                  </a:lnTo>
                  <a:cubicBezTo>
                    <a:pt x="304" y="3597"/>
                    <a:pt x="304" y="2873"/>
                    <a:pt x="257" y="2149"/>
                  </a:cubicBezTo>
                  <a:cubicBezTo>
                    <a:pt x="211" y="1425"/>
                    <a:pt x="141" y="72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6346725" y="2280950"/>
              <a:ext cx="9375" cy="94600"/>
            </a:xfrm>
            <a:custGeom>
              <a:rect b="b" l="l" r="r" t="t"/>
              <a:pathLst>
                <a:path extrusionOk="0" h="3784" w="375">
                  <a:moveTo>
                    <a:pt x="1" y="1"/>
                  </a:moveTo>
                  <a:cubicBezTo>
                    <a:pt x="94" y="631"/>
                    <a:pt x="164" y="1262"/>
                    <a:pt x="188" y="1892"/>
                  </a:cubicBezTo>
                  <a:cubicBezTo>
                    <a:pt x="188" y="2523"/>
                    <a:pt x="188" y="3130"/>
                    <a:pt x="211" y="3784"/>
                  </a:cubicBezTo>
                  <a:lnTo>
                    <a:pt x="234" y="3784"/>
                  </a:lnTo>
                  <a:cubicBezTo>
                    <a:pt x="351" y="3153"/>
                    <a:pt x="374" y="2499"/>
                    <a:pt x="304" y="1869"/>
                  </a:cubicBezTo>
                  <a:cubicBezTo>
                    <a:pt x="258" y="1238"/>
                    <a:pt x="164" y="60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6283100" y="2276875"/>
              <a:ext cx="8775" cy="94600"/>
            </a:xfrm>
            <a:custGeom>
              <a:rect b="b" l="l" r="r" t="t"/>
              <a:pathLst>
                <a:path extrusionOk="0" h="3784" w="351">
                  <a:moveTo>
                    <a:pt x="0" y="0"/>
                  </a:moveTo>
                  <a:cubicBezTo>
                    <a:pt x="94" y="631"/>
                    <a:pt x="164" y="1261"/>
                    <a:pt x="187" y="1892"/>
                  </a:cubicBezTo>
                  <a:cubicBezTo>
                    <a:pt x="187" y="2522"/>
                    <a:pt x="187" y="3153"/>
                    <a:pt x="210" y="3783"/>
                  </a:cubicBezTo>
                  <a:lnTo>
                    <a:pt x="234" y="3783"/>
                  </a:lnTo>
                  <a:cubicBezTo>
                    <a:pt x="351" y="3153"/>
                    <a:pt x="351" y="2522"/>
                    <a:pt x="304" y="1868"/>
                  </a:cubicBezTo>
                  <a:cubicBezTo>
                    <a:pt x="257" y="1238"/>
                    <a:pt x="164" y="607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408800" y="2876450"/>
              <a:ext cx="28050" cy="137225"/>
            </a:xfrm>
            <a:custGeom>
              <a:rect b="b" l="l" r="r" t="t"/>
              <a:pathLst>
                <a:path extrusionOk="0" h="5489" w="1122">
                  <a:moveTo>
                    <a:pt x="1098" y="0"/>
                  </a:moveTo>
                  <a:cubicBezTo>
                    <a:pt x="654" y="841"/>
                    <a:pt x="327" y="1729"/>
                    <a:pt x="164" y="2686"/>
                  </a:cubicBezTo>
                  <a:cubicBezTo>
                    <a:pt x="0" y="3620"/>
                    <a:pt x="70" y="4578"/>
                    <a:pt x="374" y="5488"/>
                  </a:cubicBezTo>
                  <a:cubicBezTo>
                    <a:pt x="234" y="4554"/>
                    <a:pt x="187" y="3620"/>
                    <a:pt x="304" y="2686"/>
                  </a:cubicBezTo>
                  <a:cubicBezTo>
                    <a:pt x="421" y="1775"/>
                    <a:pt x="701" y="865"/>
                    <a:pt x="1121" y="24"/>
                  </a:cubicBezTo>
                  <a:lnTo>
                    <a:pt x="1098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384850" y="2882300"/>
              <a:ext cx="17550" cy="108025"/>
            </a:xfrm>
            <a:custGeom>
              <a:rect b="b" l="l" r="r" t="t"/>
              <a:pathLst>
                <a:path extrusionOk="0" h="4321" w="702">
                  <a:moveTo>
                    <a:pt x="1" y="0"/>
                  </a:moveTo>
                  <a:cubicBezTo>
                    <a:pt x="188" y="701"/>
                    <a:pt x="328" y="1425"/>
                    <a:pt x="421" y="2148"/>
                  </a:cubicBezTo>
                  <a:cubicBezTo>
                    <a:pt x="491" y="2872"/>
                    <a:pt x="538" y="3596"/>
                    <a:pt x="608" y="4320"/>
                  </a:cubicBezTo>
                  <a:cubicBezTo>
                    <a:pt x="701" y="3596"/>
                    <a:pt x="655" y="2849"/>
                    <a:pt x="538" y="2125"/>
                  </a:cubicBezTo>
                  <a:cubicBezTo>
                    <a:pt x="421" y="1401"/>
                    <a:pt x="234" y="701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2432150" y="2944750"/>
              <a:ext cx="19300" cy="95200"/>
            </a:xfrm>
            <a:custGeom>
              <a:rect b="b" l="l" r="r" t="t"/>
              <a:pathLst>
                <a:path extrusionOk="0" h="3808" w="772">
                  <a:moveTo>
                    <a:pt x="0" y="1"/>
                  </a:moveTo>
                  <a:lnTo>
                    <a:pt x="0" y="1"/>
                  </a:lnTo>
                  <a:cubicBezTo>
                    <a:pt x="211" y="631"/>
                    <a:pt x="397" y="1238"/>
                    <a:pt x="491" y="1892"/>
                  </a:cubicBezTo>
                  <a:cubicBezTo>
                    <a:pt x="561" y="2523"/>
                    <a:pt x="584" y="3177"/>
                    <a:pt x="608" y="3807"/>
                  </a:cubicBezTo>
                  <a:lnTo>
                    <a:pt x="631" y="3807"/>
                  </a:lnTo>
                  <a:cubicBezTo>
                    <a:pt x="771" y="3177"/>
                    <a:pt x="748" y="2500"/>
                    <a:pt x="608" y="1869"/>
                  </a:cubicBezTo>
                  <a:cubicBezTo>
                    <a:pt x="491" y="1215"/>
                    <a:pt x="281" y="608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4647775" y="2679125"/>
              <a:ext cx="13450" cy="138975"/>
            </a:xfrm>
            <a:custGeom>
              <a:rect b="b" l="l" r="r" t="t"/>
              <a:pathLst>
                <a:path extrusionOk="0" h="5559" w="538">
                  <a:moveTo>
                    <a:pt x="258" y="0"/>
                  </a:moveTo>
                  <a:cubicBezTo>
                    <a:pt x="71" y="911"/>
                    <a:pt x="1" y="1868"/>
                    <a:pt x="24" y="2803"/>
                  </a:cubicBezTo>
                  <a:cubicBezTo>
                    <a:pt x="48" y="3737"/>
                    <a:pt x="188" y="4671"/>
                    <a:pt x="515" y="5558"/>
                  </a:cubicBezTo>
                  <a:lnTo>
                    <a:pt x="538" y="5558"/>
                  </a:lnTo>
                  <a:cubicBezTo>
                    <a:pt x="375" y="4647"/>
                    <a:pt x="211" y="3713"/>
                    <a:pt x="141" y="2803"/>
                  </a:cubicBezTo>
                  <a:cubicBezTo>
                    <a:pt x="94" y="1868"/>
                    <a:pt x="141" y="934"/>
                    <a:pt x="28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623850" y="2687875"/>
              <a:ext cx="23375" cy="108025"/>
            </a:xfrm>
            <a:custGeom>
              <a:rect b="b" l="l" r="r" t="t"/>
              <a:pathLst>
                <a:path extrusionOk="0" h="4321" w="935">
                  <a:moveTo>
                    <a:pt x="0" y="0"/>
                  </a:moveTo>
                  <a:cubicBezTo>
                    <a:pt x="211" y="724"/>
                    <a:pt x="374" y="1425"/>
                    <a:pt x="514" y="2149"/>
                  </a:cubicBezTo>
                  <a:cubicBezTo>
                    <a:pt x="631" y="2873"/>
                    <a:pt x="748" y="3597"/>
                    <a:pt x="911" y="4321"/>
                  </a:cubicBezTo>
                  <a:lnTo>
                    <a:pt x="935" y="4321"/>
                  </a:lnTo>
                  <a:cubicBezTo>
                    <a:pt x="935" y="3573"/>
                    <a:pt x="818" y="2850"/>
                    <a:pt x="631" y="2126"/>
                  </a:cubicBezTo>
                  <a:cubicBezTo>
                    <a:pt x="467" y="1402"/>
                    <a:pt x="257" y="701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4661800" y="2716475"/>
              <a:ext cx="22800" cy="94600"/>
            </a:xfrm>
            <a:custGeom>
              <a:rect b="b" l="l" r="r" t="t"/>
              <a:pathLst>
                <a:path extrusionOk="0" h="3784" w="912">
                  <a:moveTo>
                    <a:pt x="0" y="1"/>
                  </a:moveTo>
                  <a:cubicBezTo>
                    <a:pt x="211" y="608"/>
                    <a:pt x="397" y="1238"/>
                    <a:pt x="537" y="1869"/>
                  </a:cubicBezTo>
                  <a:cubicBezTo>
                    <a:pt x="654" y="2523"/>
                    <a:pt x="748" y="3153"/>
                    <a:pt x="864" y="3784"/>
                  </a:cubicBezTo>
                  <a:lnTo>
                    <a:pt x="888" y="3784"/>
                  </a:lnTo>
                  <a:cubicBezTo>
                    <a:pt x="911" y="3130"/>
                    <a:pt x="818" y="2476"/>
                    <a:pt x="654" y="1846"/>
                  </a:cubicBezTo>
                  <a:cubicBezTo>
                    <a:pt x="491" y="1215"/>
                    <a:pt x="281" y="58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4587650" y="2716475"/>
              <a:ext cx="22800" cy="94600"/>
            </a:xfrm>
            <a:custGeom>
              <a:rect b="b" l="l" r="r" t="t"/>
              <a:pathLst>
                <a:path extrusionOk="0" h="3784" w="912">
                  <a:moveTo>
                    <a:pt x="0" y="1"/>
                  </a:moveTo>
                  <a:lnTo>
                    <a:pt x="0" y="1"/>
                  </a:lnTo>
                  <a:cubicBezTo>
                    <a:pt x="211" y="608"/>
                    <a:pt x="374" y="1238"/>
                    <a:pt x="514" y="1869"/>
                  </a:cubicBezTo>
                  <a:cubicBezTo>
                    <a:pt x="631" y="2523"/>
                    <a:pt x="724" y="3153"/>
                    <a:pt x="865" y="3784"/>
                  </a:cubicBezTo>
                  <a:cubicBezTo>
                    <a:pt x="911" y="3130"/>
                    <a:pt x="818" y="2476"/>
                    <a:pt x="631" y="1846"/>
                  </a:cubicBezTo>
                  <a:cubicBezTo>
                    <a:pt x="468" y="1215"/>
                    <a:pt x="257" y="585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5444125" y="2929000"/>
              <a:ext cx="35050" cy="283175"/>
            </a:xfrm>
            <a:custGeom>
              <a:rect b="b" l="l" r="r" t="t"/>
              <a:pathLst>
                <a:path extrusionOk="0" h="11327" w="1402">
                  <a:moveTo>
                    <a:pt x="1379" y="0"/>
                  </a:moveTo>
                  <a:cubicBezTo>
                    <a:pt x="748" y="1822"/>
                    <a:pt x="328" y="3690"/>
                    <a:pt x="141" y="5605"/>
                  </a:cubicBezTo>
                  <a:cubicBezTo>
                    <a:pt x="47" y="6562"/>
                    <a:pt x="1" y="7520"/>
                    <a:pt x="24" y="8477"/>
                  </a:cubicBezTo>
                  <a:cubicBezTo>
                    <a:pt x="47" y="9435"/>
                    <a:pt x="117" y="10392"/>
                    <a:pt x="281" y="11326"/>
                  </a:cubicBezTo>
                  <a:lnTo>
                    <a:pt x="304" y="11326"/>
                  </a:lnTo>
                  <a:cubicBezTo>
                    <a:pt x="234" y="10392"/>
                    <a:pt x="164" y="9435"/>
                    <a:pt x="164" y="8477"/>
                  </a:cubicBezTo>
                  <a:cubicBezTo>
                    <a:pt x="141" y="7520"/>
                    <a:pt x="187" y="6562"/>
                    <a:pt x="258" y="5628"/>
                  </a:cubicBezTo>
                  <a:cubicBezTo>
                    <a:pt x="421" y="3713"/>
                    <a:pt x="818" y="1845"/>
                    <a:pt x="1402" y="24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5414950" y="2938925"/>
              <a:ext cx="16950" cy="224800"/>
            </a:xfrm>
            <a:custGeom>
              <a:rect b="b" l="l" r="r" t="t"/>
              <a:pathLst>
                <a:path extrusionOk="0" h="8992" w="678">
                  <a:moveTo>
                    <a:pt x="0" y="0"/>
                  </a:moveTo>
                  <a:lnTo>
                    <a:pt x="0" y="0"/>
                  </a:lnTo>
                  <a:cubicBezTo>
                    <a:pt x="210" y="1471"/>
                    <a:pt x="350" y="2989"/>
                    <a:pt x="444" y="4484"/>
                  </a:cubicBezTo>
                  <a:cubicBezTo>
                    <a:pt x="467" y="5231"/>
                    <a:pt x="514" y="5979"/>
                    <a:pt x="514" y="6726"/>
                  </a:cubicBezTo>
                  <a:cubicBezTo>
                    <a:pt x="560" y="7473"/>
                    <a:pt x="560" y="8220"/>
                    <a:pt x="584" y="8991"/>
                  </a:cubicBezTo>
                  <a:lnTo>
                    <a:pt x="607" y="8991"/>
                  </a:lnTo>
                  <a:cubicBezTo>
                    <a:pt x="677" y="8220"/>
                    <a:pt x="677" y="7473"/>
                    <a:pt x="677" y="6726"/>
                  </a:cubicBezTo>
                  <a:cubicBezTo>
                    <a:pt x="654" y="5979"/>
                    <a:pt x="631" y="5231"/>
                    <a:pt x="560" y="4461"/>
                  </a:cubicBezTo>
                  <a:cubicBezTo>
                    <a:pt x="444" y="2966"/>
                    <a:pt x="257" y="147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5483250" y="3006650"/>
              <a:ext cx="21050" cy="197925"/>
            </a:xfrm>
            <a:custGeom>
              <a:rect b="b" l="l" r="r" t="t"/>
              <a:pathLst>
                <a:path extrusionOk="0" h="7917" w="842">
                  <a:moveTo>
                    <a:pt x="0" y="0"/>
                  </a:moveTo>
                  <a:cubicBezTo>
                    <a:pt x="281" y="1308"/>
                    <a:pt x="467" y="2616"/>
                    <a:pt x="561" y="3947"/>
                  </a:cubicBezTo>
                  <a:cubicBezTo>
                    <a:pt x="654" y="5278"/>
                    <a:pt x="654" y="6586"/>
                    <a:pt x="654" y="7917"/>
                  </a:cubicBezTo>
                  <a:cubicBezTo>
                    <a:pt x="841" y="6609"/>
                    <a:pt x="818" y="5255"/>
                    <a:pt x="678" y="3923"/>
                  </a:cubicBezTo>
                  <a:cubicBezTo>
                    <a:pt x="561" y="2616"/>
                    <a:pt x="327" y="1285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5332625" y="2986200"/>
              <a:ext cx="20450" cy="197950"/>
            </a:xfrm>
            <a:custGeom>
              <a:rect b="b" l="l" r="r" t="t"/>
              <a:pathLst>
                <a:path extrusionOk="0" h="7918" w="818">
                  <a:moveTo>
                    <a:pt x="0" y="1"/>
                  </a:moveTo>
                  <a:cubicBezTo>
                    <a:pt x="280" y="1309"/>
                    <a:pt x="467" y="2616"/>
                    <a:pt x="561" y="3947"/>
                  </a:cubicBezTo>
                  <a:cubicBezTo>
                    <a:pt x="631" y="5279"/>
                    <a:pt x="654" y="6586"/>
                    <a:pt x="631" y="7917"/>
                  </a:cubicBezTo>
                  <a:lnTo>
                    <a:pt x="654" y="7917"/>
                  </a:lnTo>
                  <a:cubicBezTo>
                    <a:pt x="818" y="6610"/>
                    <a:pt x="818" y="5255"/>
                    <a:pt x="677" y="3924"/>
                  </a:cubicBezTo>
                  <a:cubicBezTo>
                    <a:pt x="561" y="2616"/>
                    <a:pt x="327" y="1285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7305975" y="2195725"/>
              <a:ext cx="52550" cy="181575"/>
            </a:xfrm>
            <a:custGeom>
              <a:rect b="b" l="l" r="r" t="t"/>
              <a:pathLst>
                <a:path extrusionOk="0" h="7263" w="2102">
                  <a:moveTo>
                    <a:pt x="2102" y="0"/>
                  </a:moveTo>
                  <a:cubicBezTo>
                    <a:pt x="1495" y="1121"/>
                    <a:pt x="1004" y="2289"/>
                    <a:pt x="631" y="3503"/>
                  </a:cubicBezTo>
                  <a:cubicBezTo>
                    <a:pt x="257" y="4717"/>
                    <a:pt x="23" y="5978"/>
                    <a:pt x="0" y="7263"/>
                  </a:cubicBezTo>
                  <a:cubicBezTo>
                    <a:pt x="187" y="6002"/>
                    <a:pt x="420" y="4764"/>
                    <a:pt x="747" y="3550"/>
                  </a:cubicBezTo>
                  <a:cubicBezTo>
                    <a:pt x="1098" y="2335"/>
                    <a:pt x="1541" y="1144"/>
                    <a:pt x="2102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7299550" y="2198625"/>
              <a:ext cx="21025" cy="145975"/>
            </a:xfrm>
            <a:custGeom>
              <a:rect b="b" l="l" r="r" t="t"/>
              <a:pathLst>
                <a:path extrusionOk="0" h="5839" w="841">
                  <a:moveTo>
                    <a:pt x="818" y="1"/>
                  </a:moveTo>
                  <a:cubicBezTo>
                    <a:pt x="748" y="982"/>
                    <a:pt x="631" y="1962"/>
                    <a:pt x="467" y="2920"/>
                  </a:cubicBezTo>
                  <a:cubicBezTo>
                    <a:pt x="304" y="3901"/>
                    <a:pt x="140" y="4858"/>
                    <a:pt x="0" y="5839"/>
                  </a:cubicBezTo>
                  <a:lnTo>
                    <a:pt x="24" y="5839"/>
                  </a:lnTo>
                  <a:cubicBezTo>
                    <a:pt x="304" y="4882"/>
                    <a:pt x="491" y="3924"/>
                    <a:pt x="584" y="2943"/>
                  </a:cubicBezTo>
                  <a:cubicBezTo>
                    <a:pt x="724" y="1962"/>
                    <a:pt x="794" y="982"/>
                    <a:pt x="84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7263350" y="2239500"/>
              <a:ext cx="14025" cy="129050"/>
            </a:xfrm>
            <a:custGeom>
              <a:rect b="b" l="l" r="r" t="t"/>
              <a:pathLst>
                <a:path extrusionOk="0" h="5162" w="561">
                  <a:moveTo>
                    <a:pt x="491" y="0"/>
                  </a:moveTo>
                  <a:cubicBezTo>
                    <a:pt x="491" y="865"/>
                    <a:pt x="444" y="1729"/>
                    <a:pt x="374" y="2593"/>
                  </a:cubicBezTo>
                  <a:cubicBezTo>
                    <a:pt x="257" y="3457"/>
                    <a:pt x="117" y="4297"/>
                    <a:pt x="0" y="5161"/>
                  </a:cubicBezTo>
                  <a:lnTo>
                    <a:pt x="24" y="5161"/>
                  </a:lnTo>
                  <a:cubicBezTo>
                    <a:pt x="281" y="4344"/>
                    <a:pt x="444" y="3480"/>
                    <a:pt x="491" y="2593"/>
                  </a:cubicBezTo>
                  <a:cubicBezTo>
                    <a:pt x="561" y="1729"/>
                    <a:pt x="561" y="865"/>
                    <a:pt x="49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7334575" y="2245925"/>
              <a:ext cx="17525" cy="128450"/>
            </a:xfrm>
            <a:custGeom>
              <a:rect b="b" l="l" r="r" t="t"/>
              <a:pathLst>
                <a:path extrusionOk="0" h="5138" w="701">
                  <a:moveTo>
                    <a:pt x="654" y="0"/>
                  </a:moveTo>
                  <a:cubicBezTo>
                    <a:pt x="631" y="864"/>
                    <a:pt x="561" y="1728"/>
                    <a:pt x="444" y="2593"/>
                  </a:cubicBezTo>
                  <a:cubicBezTo>
                    <a:pt x="304" y="3433"/>
                    <a:pt x="141" y="4274"/>
                    <a:pt x="0" y="5138"/>
                  </a:cubicBezTo>
                  <a:lnTo>
                    <a:pt x="24" y="5138"/>
                  </a:lnTo>
                  <a:cubicBezTo>
                    <a:pt x="327" y="4321"/>
                    <a:pt x="491" y="3457"/>
                    <a:pt x="561" y="2593"/>
                  </a:cubicBezTo>
                  <a:cubicBezTo>
                    <a:pt x="654" y="1728"/>
                    <a:pt x="701" y="864"/>
                    <a:pt x="67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7227150" y="2308400"/>
              <a:ext cx="19875" cy="127875"/>
            </a:xfrm>
            <a:custGeom>
              <a:rect b="b" l="l" r="r" t="t"/>
              <a:pathLst>
                <a:path extrusionOk="0" h="5115" w="795">
                  <a:moveTo>
                    <a:pt x="771" y="0"/>
                  </a:moveTo>
                  <a:cubicBezTo>
                    <a:pt x="748" y="864"/>
                    <a:pt x="654" y="1705"/>
                    <a:pt x="491" y="2569"/>
                  </a:cubicBezTo>
                  <a:cubicBezTo>
                    <a:pt x="351" y="3410"/>
                    <a:pt x="164" y="4250"/>
                    <a:pt x="0" y="5114"/>
                  </a:cubicBezTo>
                  <a:cubicBezTo>
                    <a:pt x="327" y="4297"/>
                    <a:pt x="514" y="3456"/>
                    <a:pt x="631" y="2592"/>
                  </a:cubicBezTo>
                  <a:cubicBezTo>
                    <a:pt x="748" y="1728"/>
                    <a:pt x="794" y="864"/>
                    <a:pt x="79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6500275" y="2309550"/>
              <a:ext cx="22225" cy="165850"/>
            </a:xfrm>
            <a:custGeom>
              <a:rect b="b" l="l" r="r" t="t"/>
              <a:pathLst>
                <a:path extrusionOk="0" h="6634" w="889">
                  <a:moveTo>
                    <a:pt x="865" y="1"/>
                  </a:moveTo>
                  <a:cubicBezTo>
                    <a:pt x="514" y="1052"/>
                    <a:pt x="281" y="2173"/>
                    <a:pt x="141" y="3270"/>
                  </a:cubicBezTo>
                  <a:cubicBezTo>
                    <a:pt x="1" y="4391"/>
                    <a:pt x="1" y="5535"/>
                    <a:pt x="187" y="6633"/>
                  </a:cubicBezTo>
                  <a:lnTo>
                    <a:pt x="211" y="6633"/>
                  </a:lnTo>
                  <a:cubicBezTo>
                    <a:pt x="187" y="5512"/>
                    <a:pt x="187" y="4415"/>
                    <a:pt x="281" y="3294"/>
                  </a:cubicBezTo>
                  <a:cubicBezTo>
                    <a:pt x="374" y="2173"/>
                    <a:pt x="584" y="1075"/>
                    <a:pt x="888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6489175" y="2317725"/>
              <a:ext cx="8200" cy="130225"/>
            </a:xfrm>
            <a:custGeom>
              <a:rect b="b" l="l" r="r" t="t"/>
              <a:pathLst>
                <a:path extrusionOk="0" h="5209" w="328">
                  <a:moveTo>
                    <a:pt x="1" y="1"/>
                  </a:moveTo>
                  <a:lnTo>
                    <a:pt x="1" y="1"/>
                  </a:lnTo>
                  <a:cubicBezTo>
                    <a:pt x="71" y="865"/>
                    <a:pt x="118" y="1752"/>
                    <a:pt x="141" y="2616"/>
                  </a:cubicBezTo>
                  <a:cubicBezTo>
                    <a:pt x="164" y="3480"/>
                    <a:pt x="164" y="4344"/>
                    <a:pt x="211" y="5208"/>
                  </a:cubicBezTo>
                  <a:lnTo>
                    <a:pt x="234" y="5208"/>
                  </a:lnTo>
                  <a:cubicBezTo>
                    <a:pt x="328" y="4344"/>
                    <a:pt x="328" y="3480"/>
                    <a:pt x="281" y="2616"/>
                  </a:cubicBezTo>
                  <a:cubicBezTo>
                    <a:pt x="211" y="1729"/>
                    <a:pt x="141" y="86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6523625" y="2354500"/>
              <a:ext cx="10550" cy="114475"/>
            </a:xfrm>
            <a:custGeom>
              <a:rect b="b" l="l" r="r" t="t"/>
              <a:pathLst>
                <a:path extrusionOk="0" h="4579" w="422">
                  <a:moveTo>
                    <a:pt x="1" y="1"/>
                  </a:moveTo>
                  <a:cubicBezTo>
                    <a:pt x="118" y="748"/>
                    <a:pt x="188" y="1519"/>
                    <a:pt x="211" y="2290"/>
                  </a:cubicBezTo>
                  <a:lnTo>
                    <a:pt x="234" y="4578"/>
                  </a:lnTo>
                  <a:lnTo>
                    <a:pt x="258" y="4578"/>
                  </a:lnTo>
                  <a:cubicBezTo>
                    <a:pt x="398" y="3808"/>
                    <a:pt x="421" y="3037"/>
                    <a:pt x="328" y="2266"/>
                  </a:cubicBezTo>
                  <a:cubicBezTo>
                    <a:pt x="281" y="1496"/>
                    <a:pt x="164" y="748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6629900" y="2269850"/>
              <a:ext cx="19875" cy="128475"/>
            </a:xfrm>
            <a:custGeom>
              <a:rect b="b" l="l" r="r" t="t"/>
              <a:pathLst>
                <a:path extrusionOk="0" h="5139" w="795">
                  <a:moveTo>
                    <a:pt x="771" y="1"/>
                  </a:moveTo>
                  <a:cubicBezTo>
                    <a:pt x="747" y="865"/>
                    <a:pt x="654" y="1729"/>
                    <a:pt x="514" y="2593"/>
                  </a:cubicBezTo>
                  <a:cubicBezTo>
                    <a:pt x="350" y="3434"/>
                    <a:pt x="164" y="4274"/>
                    <a:pt x="0" y="5138"/>
                  </a:cubicBezTo>
                  <a:cubicBezTo>
                    <a:pt x="327" y="4321"/>
                    <a:pt x="514" y="3457"/>
                    <a:pt x="631" y="2593"/>
                  </a:cubicBezTo>
                  <a:cubicBezTo>
                    <a:pt x="747" y="1752"/>
                    <a:pt x="794" y="888"/>
                    <a:pt x="79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16"/>
          <p:cNvGrpSpPr/>
          <p:nvPr/>
        </p:nvGrpSpPr>
        <p:grpSpPr>
          <a:xfrm>
            <a:off x="4984058" y="4805252"/>
            <a:ext cx="248609" cy="175707"/>
            <a:chOff x="5658425" y="1270850"/>
            <a:chExt cx="179800" cy="127075"/>
          </a:xfrm>
        </p:grpSpPr>
        <p:sp>
          <p:nvSpPr>
            <p:cNvPr id="263" name="Google Shape;263;p16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16"/>
          <p:cNvGrpSpPr/>
          <p:nvPr/>
        </p:nvGrpSpPr>
        <p:grpSpPr>
          <a:xfrm>
            <a:off x="4346884" y="4901616"/>
            <a:ext cx="209998" cy="144838"/>
            <a:chOff x="5146375" y="1229175"/>
            <a:chExt cx="151875" cy="104750"/>
          </a:xfrm>
        </p:grpSpPr>
        <p:sp>
          <p:nvSpPr>
            <p:cNvPr id="288" name="Google Shape;288;p16"/>
            <p:cNvSpPr/>
            <p:nvPr/>
          </p:nvSpPr>
          <p:spPr>
            <a:xfrm>
              <a:off x="5185250" y="1229950"/>
              <a:ext cx="113000" cy="103975"/>
            </a:xfrm>
            <a:custGeom>
              <a:rect b="b" l="l" r="r" t="t"/>
              <a:pathLst>
                <a:path extrusionOk="0" h="4159" w="4520">
                  <a:moveTo>
                    <a:pt x="594" y="0"/>
                  </a:moveTo>
                  <a:cubicBezTo>
                    <a:pt x="679" y="9"/>
                    <a:pt x="765" y="9"/>
                    <a:pt x="851" y="17"/>
                  </a:cubicBezTo>
                  <a:cubicBezTo>
                    <a:pt x="1057" y="26"/>
                    <a:pt x="1247" y="112"/>
                    <a:pt x="1453" y="138"/>
                  </a:cubicBezTo>
                  <a:cubicBezTo>
                    <a:pt x="1659" y="163"/>
                    <a:pt x="1865" y="163"/>
                    <a:pt x="2080" y="181"/>
                  </a:cubicBezTo>
                  <a:cubicBezTo>
                    <a:pt x="2097" y="181"/>
                    <a:pt x="2123" y="181"/>
                    <a:pt x="2149" y="189"/>
                  </a:cubicBezTo>
                  <a:cubicBezTo>
                    <a:pt x="2174" y="206"/>
                    <a:pt x="2192" y="232"/>
                    <a:pt x="2217" y="249"/>
                  </a:cubicBezTo>
                  <a:cubicBezTo>
                    <a:pt x="2260" y="284"/>
                    <a:pt x="2329" y="284"/>
                    <a:pt x="2389" y="275"/>
                  </a:cubicBezTo>
                  <a:cubicBezTo>
                    <a:pt x="2518" y="275"/>
                    <a:pt x="2647" y="267"/>
                    <a:pt x="2767" y="267"/>
                  </a:cubicBezTo>
                  <a:cubicBezTo>
                    <a:pt x="2879" y="267"/>
                    <a:pt x="2999" y="258"/>
                    <a:pt x="3102" y="284"/>
                  </a:cubicBezTo>
                  <a:cubicBezTo>
                    <a:pt x="3197" y="301"/>
                    <a:pt x="3283" y="335"/>
                    <a:pt x="3369" y="352"/>
                  </a:cubicBezTo>
                  <a:cubicBezTo>
                    <a:pt x="3394" y="352"/>
                    <a:pt x="3420" y="352"/>
                    <a:pt x="3454" y="352"/>
                  </a:cubicBezTo>
                  <a:cubicBezTo>
                    <a:pt x="3515" y="352"/>
                    <a:pt x="3566" y="352"/>
                    <a:pt x="3601" y="370"/>
                  </a:cubicBezTo>
                  <a:cubicBezTo>
                    <a:pt x="3781" y="464"/>
                    <a:pt x="3867" y="645"/>
                    <a:pt x="4039" y="748"/>
                  </a:cubicBezTo>
                  <a:cubicBezTo>
                    <a:pt x="4073" y="765"/>
                    <a:pt x="4107" y="782"/>
                    <a:pt x="4116" y="816"/>
                  </a:cubicBezTo>
                  <a:cubicBezTo>
                    <a:pt x="4125" y="894"/>
                    <a:pt x="4107" y="911"/>
                    <a:pt x="4168" y="988"/>
                  </a:cubicBezTo>
                  <a:cubicBezTo>
                    <a:pt x="4193" y="1014"/>
                    <a:pt x="4202" y="1048"/>
                    <a:pt x="4228" y="1083"/>
                  </a:cubicBezTo>
                  <a:cubicBezTo>
                    <a:pt x="4331" y="1194"/>
                    <a:pt x="4391" y="1280"/>
                    <a:pt x="4425" y="1426"/>
                  </a:cubicBezTo>
                  <a:cubicBezTo>
                    <a:pt x="4451" y="1512"/>
                    <a:pt x="4494" y="1598"/>
                    <a:pt x="4511" y="1684"/>
                  </a:cubicBezTo>
                  <a:cubicBezTo>
                    <a:pt x="4520" y="1787"/>
                    <a:pt x="4511" y="1890"/>
                    <a:pt x="4503" y="1993"/>
                  </a:cubicBezTo>
                  <a:cubicBezTo>
                    <a:pt x="4503" y="2028"/>
                    <a:pt x="4477" y="2045"/>
                    <a:pt x="4468" y="2079"/>
                  </a:cubicBezTo>
                  <a:cubicBezTo>
                    <a:pt x="4443" y="2165"/>
                    <a:pt x="4468" y="2251"/>
                    <a:pt x="4477" y="2346"/>
                  </a:cubicBezTo>
                  <a:cubicBezTo>
                    <a:pt x="4485" y="2432"/>
                    <a:pt x="4477" y="2578"/>
                    <a:pt x="4451" y="2646"/>
                  </a:cubicBezTo>
                  <a:cubicBezTo>
                    <a:pt x="4425" y="2689"/>
                    <a:pt x="4314" y="2938"/>
                    <a:pt x="4288" y="3007"/>
                  </a:cubicBezTo>
                  <a:cubicBezTo>
                    <a:pt x="4262" y="3059"/>
                    <a:pt x="4193" y="3145"/>
                    <a:pt x="4176" y="3205"/>
                  </a:cubicBezTo>
                  <a:cubicBezTo>
                    <a:pt x="4168" y="3239"/>
                    <a:pt x="4082" y="3428"/>
                    <a:pt x="4004" y="3523"/>
                  </a:cubicBezTo>
                  <a:cubicBezTo>
                    <a:pt x="3927" y="3617"/>
                    <a:pt x="3867" y="3677"/>
                    <a:pt x="3704" y="3694"/>
                  </a:cubicBezTo>
                  <a:cubicBezTo>
                    <a:pt x="3652" y="3703"/>
                    <a:pt x="3463" y="3806"/>
                    <a:pt x="3403" y="3806"/>
                  </a:cubicBezTo>
                  <a:cubicBezTo>
                    <a:pt x="3360" y="3798"/>
                    <a:pt x="3326" y="3815"/>
                    <a:pt x="3291" y="3823"/>
                  </a:cubicBezTo>
                  <a:cubicBezTo>
                    <a:pt x="3274" y="3823"/>
                    <a:pt x="3257" y="3823"/>
                    <a:pt x="3240" y="3823"/>
                  </a:cubicBezTo>
                  <a:cubicBezTo>
                    <a:pt x="3223" y="3823"/>
                    <a:pt x="3205" y="3823"/>
                    <a:pt x="3188" y="3832"/>
                  </a:cubicBezTo>
                  <a:cubicBezTo>
                    <a:pt x="3059" y="3849"/>
                    <a:pt x="2836" y="3883"/>
                    <a:pt x="2759" y="3909"/>
                  </a:cubicBezTo>
                  <a:cubicBezTo>
                    <a:pt x="2664" y="3935"/>
                    <a:pt x="2501" y="3935"/>
                    <a:pt x="2415" y="3926"/>
                  </a:cubicBezTo>
                  <a:cubicBezTo>
                    <a:pt x="2303" y="3909"/>
                    <a:pt x="2106" y="4012"/>
                    <a:pt x="1994" y="4021"/>
                  </a:cubicBezTo>
                  <a:cubicBezTo>
                    <a:pt x="1908" y="4021"/>
                    <a:pt x="1848" y="4021"/>
                    <a:pt x="1805" y="4021"/>
                  </a:cubicBezTo>
                  <a:cubicBezTo>
                    <a:pt x="1710" y="4012"/>
                    <a:pt x="1650" y="4012"/>
                    <a:pt x="1487" y="4055"/>
                  </a:cubicBezTo>
                  <a:cubicBezTo>
                    <a:pt x="1453" y="4055"/>
                    <a:pt x="1393" y="4055"/>
                    <a:pt x="1341" y="4055"/>
                  </a:cubicBezTo>
                  <a:cubicBezTo>
                    <a:pt x="1281" y="4055"/>
                    <a:pt x="1212" y="4055"/>
                    <a:pt x="1169" y="4064"/>
                  </a:cubicBezTo>
                  <a:cubicBezTo>
                    <a:pt x="1143" y="4081"/>
                    <a:pt x="1109" y="4090"/>
                    <a:pt x="1083" y="4098"/>
                  </a:cubicBezTo>
                  <a:cubicBezTo>
                    <a:pt x="1015" y="4115"/>
                    <a:pt x="954" y="4115"/>
                    <a:pt x="886" y="4133"/>
                  </a:cubicBezTo>
                  <a:cubicBezTo>
                    <a:pt x="826" y="4150"/>
                    <a:pt x="808" y="4158"/>
                    <a:pt x="757" y="4150"/>
                  </a:cubicBezTo>
                  <a:cubicBezTo>
                    <a:pt x="542" y="4107"/>
                    <a:pt x="336" y="4064"/>
                    <a:pt x="104" y="4107"/>
                  </a:cubicBezTo>
                  <a:cubicBezTo>
                    <a:pt x="78" y="4115"/>
                    <a:pt x="1" y="3789"/>
                    <a:pt x="1" y="3737"/>
                  </a:cubicBezTo>
                  <a:cubicBezTo>
                    <a:pt x="27" y="3574"/>
                    <a:pt x="44" y="3411"/>
                    <a:pt x="69" y="3256"/>
                  </a:cubicBezTo>
                  <a:cubicBezTo>
                    <a:pt x="104" y="2947"/>
                    <a:pt x="147" y="2646"/>
                    <a:pt x="198" y="2346"/>
                  </a:cubicBezTo>
                  <a:cubicBezTo>
                    <a:pt x="233" y="2096"/>
                    <a:pt x="276" y="1839"/>
                    <a:pt x="301" y="1598"/>
                  </a:cubicBezTo>
                  <a:cubicBezTo>
                    <a:pt x="327" y="1358"/>
                    <a:pt x="327" y="1126"/>
                    <a:pt x="370" y="902"/>
                  </a:cubicBezTo>
                  <a:cubicBezTo>
                    <a:pt x="379" y="816"/>
                    <a:pt x="542" y="0"/>
                    <a:pt x="594" y="0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5177750" y="1229175"/>
              <a:ext cx="64875" cy="104625"/>
            </a:xfrm>
            <a:custGeom>
              <a:rect b="b" l="l" r="r" t="t"/>
              <a:pathLst>
                <a:path extrusionOk="0" h="4185" w="2595">
                  <a:moveTo>
                    <a:pt x="877" y="1"/>
                  </a:moveTo>
                  <a:cubicBezTo>
                    <a:pt x="752" y="1"/>
                    <a:pt x="637" y="29"/>
                    <a:pt x="601" y="57"/>
                  </a:cubicBezTo>
                  <a:cubicBezTo>
                    <a:pt x="593" y="61"/>
                    <a:pt x="599" y="63"/>
                    <a:pt x="613" y="63"/>
                  </a:cubicBezTo>
                  <a:cubicBezTo>
                    <a:pt x="627" y="63"/>
                    <a:pt x="649" y="61"/>
                    <a:pt x="670" y="57"/>
                  </a:cubicBezTo>
                  <a:cubicBezTo>
                    <a:pt x="700" y="52"/>
                    <a:pt x="730" y="47"/>
                    <a:pt x="748" y="47"/>
                  </a:cubicBezTo>
                  <a:cubicBezTo>
                    <a:pt x="761" y="47"/>
                    <a:pt x="768" y="50"/>
                    <a:pt x="765" y="57"/>
                  </a:cubicBezTo>
                  <a:cubicBezTo>
                    <a:pt x="739" y="91"/>
                    <a:pt x="705" y="126"/>
                    <a:pt x="679" y="160"/>
                  </a:cubicBezTo>
                  <a:cubicBezTo>
                    <a:pt x="584" y="272"/>
                    <a:pt x="558" y="409"/>
                    <a:pt x="498" y="538"/>
                  </a:cubicBezTo>
                  <a:cubicBezTo>
                    <a:pt x="455" y="641"/>
                    <a:pt x="412" y="761"/>
                    <a:pt x="369" y="865"/>
                  </a:cubicBezTo>
                  <a:cubicBezTo>
                    <a:pt x="344" y="942"/>
                    <a:pt x="318" y="1036"/>
                    <a:pt x="301" y="1122"/>
                  </a:cubicBezTo>
                  <a:cubicBezTo>
                    <a:pt x="292" y="1208"/>
                    <a:pt x="309" y="1303"/>
                    <a:pt x="309" y="1397"/>
                  </a:cubicBezTo>
                  <a:cubicBezTo>
                    <a:pt x="309" y="1440"/>
                    <a:pt x="309" y="1492"/>
                    <a:pt x="309" y="1535"/>
                  </a:cubicBezTo>
                  <a:cubicBezTo>
                    <a:pt x="327" y="1758"/>
                    <a:pt x="335" y="1999"/>
                    <a:pt x="284" y="2222"/>
                  </a:cubicBezTo>
                  <a:cubicBezTo>
                    <a:pt x="249" y="2368"/>
                    <a:pt x="206" y="2506"/>
                    <a:pt x="172" y="2652"/>
                  </a:cubicBezTo>
                  <a:cubicBezTo>
                    <a:pt x="146" y="2772"/>
                    <a:pt x="129" y="2892"/>
                    <a:pt x="103" y="3012"/>
                  </a:cubicBezTo>
                  <a:cubicBezTo>
                    <a:pt x="34" y="3296"/>
                    <a:pt x="0" y="3554"/>
                    <a:pt x="103" y="3829"/>
                  </a:cubicBezTo>
                  <a:cubicBezTo>
                    <a:pt x="129" y="3906"/>
                    <a:pt x="155" y="3966"/>
                    <a:pt x="223" y="4018"/>
                  </a:cubicBezTo>
                  <a:cubicBezTo>
                    <a:pt x="258" y="4052"/>
                    <a:pt x="309" y="4104"/>
                    <a:pt x="352" y="4129"/>
                  </a:cubicBezTo>
                  <a:cubicBezTo>
                    <a:pt x="455" y="4172"/>
                    <a:pt x="593" y="4172"/>
                    <a:pt x="705" y="4181"/>
                  </a:cubicBezTo>
                  <a:cubicBezTo>
                    <a:pt x="717" y="4183"/>
                    <a:pt x="727" y="4184"/>
                    <a:pt x="737" y="4184"/>
                  </a:cubicBezTo>
                  <a:cubicBezTo>
                    <a:pt x="760" y="4184"/>
                    <a:pt x="777" y="4178"/>
                    <a:pt x="808" y="4172"/>
                  </a:cubicBezTo>
                  <a:cubicBezTo>
                    <a:pt x="819" y="4169"/>
                    <a:pt x="829" y="4168"/>
                    <a:pt x="837" y="4168"/>
                  </a:cubicBezTo>
                  <a:cubicBezTo>
                    <a:pt x="853" y="4168"/>
                    <a:pt x="865" y="4172"/>
                    <a:pt x="876" y="4172"/>
                  </a:cubicBezTo>
                  <a:cubicBezTo>
                    <a:pt x="888" y="4172"/>
                    <a:pt x="899" y="4176"/>
                    <a:pt x="916" y="4176"/>
                  </a:cubicBezTo>
                  <a:cubicBezTo>
                    <a:pt x="924" y="4176"/>
                    <a:pt x="934" y="4175"/>
                    <a:pt x="945" y="4172"/>
                  </a:cubicBezTo>
                  <a:cubicBezTo>
                    <a:pt x="957" y="4169"/>
                    <a:pt x="968" y="4168"/>
                    <a:pt x="979" y="4168"/>
                  </a:cubicBezTo>
                  <a:cubicBezTo>
                    <a:pt x="1002" y="4168"/>
                    <a:pt x="1025" y="4172"/>
                    <a:pt x="1048" y="4172"/>
                  </a:cubicBezTo>
                  <a:cubicBezTo>
                    <a:pt x="1074" y="4177"/>
                    <a:pt x="1100" y="4181"/>
                    <a:pt x="1123" y="4181"/>
                  </a:cubicBezTo>
                  <a:cubicBezTo>
                    <a:pt x="1147" y="4181"/>
                    <a:pt x="1168" y="4177"/>
                    <a:pt x="1186" y="4164"/>
                  </a:cubicBezTo>
                  <a:cubicBezTo>
                    <a:pt x="1237" y="4129"/>
                    <a:pt x="1418" y="4121"/>
                    <a:pt x="1469" y="4078"/>
                  </a:cubicBezTo>
                  <a:cubicBezTo>
                    <a:pt x="1512" y="4052"/>
                    <a:pt x="1555" y="4018"/>
                    <a:pt x="1607" y="4000"/>
                  </a:cubicBezTo>
                  <a:cubicBezTo>
                    <a:pt x="1650" y="3975"/>
                    <a:pt x="1684" y="3966"/>
                    <a:pt x="1718" y="3940"/>
                  </a:cubicBezTo>
                  <a:cubicBezTo>
                    <a:pt x="1736" y="3923"/>
                    <a:pt x="1753" y="3914"/>
                    <a:pt x="1770" y="3897"/>
                  </a:cubicBezTo>
                  <a:cubicBezTo>
                    <a:pt x="1830" y="3846"/>
                    <a:pt x="1787" y="3743"/>
                    <a:pt x="1873" y="3717"/>
                  </a:cubicBezTo>
                  <a:cubicBezTo>
                    <a:pt x="1933" y="3700"/>
                    <a:pt x="1993" y="3683"/>
                    <a:pt x="2036" y="3631"/>
                  </a:cubicBezTo>
                  <a:cubicBezTo>
                    <a:pt x="2062" y="3605"/>
                    <a:pt x="2071" y="3597"/>
                    <a:pt x="2079" y="3554"/>
                  </a:cubicBezTo>
                  <a:cubicBezTo>
                    <a:pt x="2088" y="3528"/>
                    <a:pt x="2088" y="3502"/>
                    <a:pt x="2096" y="3476"/>
                  </a:cubicBezTo>
                  <a:cubicBezTo>
                    <a:pt x="2096" y="3451"/>
                    <a:pt x="2174" y="3451"/>
                    <a:pt x="2165" y="3416"/>
                  </a:cubicBezTo>
                  <a:lnTo>
                    <a:pt x="2156" y="3382"/>
                  </a:lnTo>
                  <a:cubicBezTo>
                    <a:pt x="2156" y="3365"/>
                    <a:pt x="2174" y="3365"/>
                    <a:pt x="2174" y="3347"/>
                  </a:cubicBezTo>
                  <a:cubicBezTo>
                    <a:pt x="2199" y="3305"/>
                    <a:pt x="2182" y="3253"/>
                    <a:pt x="2199" y="3210"/>
                  </a:cubicBezTo>
                  <a:cubicBezTo>
                    <a:pt x="2217" y="3150"/>
                    <a:pt x="2268" y="3098"/>
                    <a:pt x="2294" y="3047"/>
                  </a:cubicBezTo>
                  <a:cubicBezTo>
                    <a:pt x="2311" y="3012"/>
                    <a:pt x="2320" y="2978"/>
                    <a:pt x="2346" y="2952"/>
                  </a:cubicBezTo>
                  <a:cubicBezTo>
                    <a:pt x="2363" y="2935"/>
                    <a:pt x="2388" y="2918"/>
                    <a:pt x="2397" y="2901"/>
                  </a:cubicBezTo>
                  <a:cubicBezTo>
                    <a:pt x="2406" y="2875"/>
                    <a:pt x="2406" y="2849"/>
                    <a:pt x="2406" y="2823"/>
                  </a:cubicBezTo>
                  <a:cubicBezTo>
                    <a:pt x="2414" y="2772"/>
                    <a:pt x="2431" y="2737"/>
                    <a:pt x="2440" y="2695"/>
                  </a:cubicBezTo>
                  <a:cubicBezTo>
                    <a:pt x="2457" y="2652"/>
                    <a:pt x="2457" y="2600"/>
                    <a:pt x="2483" y="2557"/>
                  </a:cubicBezTo>
                  <a:cubicBezTo>
                    <a:pt x="2500" y="2540"/>
                    <a:pt x="2517" y="2531"/>
                    <a:pt x="2535" y="2514"/>
                  </a:cubicBezTo>
                  <a:cubicBezTo>
                    <a:pt x="2560" y="2488"/>
                    <a:pt x="2560" y="2437"/>
                    <a:pt x="2569" y="2394"/>
                  </a:cubicBezTo>
                  <a:cubicBezTo>
                    <a:pt x="2577" y="2359"/>
                    <a:pt x="2577" y="2316"/>
                    <a:pt x="2586" y="2282"/>
                  </a:cubicBezTo>
                  <a:cubicBezTo>
                    <a:pt x="2595" y="2248"/>
                    <a:pt x="2560" y="2205"/>
                    <a:pt x="2560" y="2170"/>
                  </a:cubicBezTo>
                  <a:cubicBezTo>
                    <a:pt x="2552" y="2119"/>
                    <a:pt x="2543" y="2110"/>
                    <a:pt x="2569" y="2067"/>
                  </a:cubicBezTo>
                  <a:cubicBezTo>
                    <a:pt x="2595" y="2033"/>
                    <a:pt x="2535" y="2016"/>
                    <a:pt x="2535" y="1964"/>
                  </a:cubicBezTo>
                  <a:cubicBezTo>
                    <a:pt x="2535" y="1930"/>
                    <a:pt x="2517" y="1904"/>
                    <a:pt x="2500" y="1870"/>
                  </a:cubicBezTo>
                  <a:cubicBezTo>
                    <a:pt x="2483" y="1818"/>
                    <a:pt x="2517" y="1758"/>
                    <a:pt x="2500" y="1698"/>
                  </a:cubicBezTo>
                  <a:cubicBezTo>
                    <a:pt x="2474" y="1612"/>
                    <a:pt x="2492" y="1509"/>
                    <a:pt x="2457" y="1423"/>
                  </a:cubicBezTo>
                  <a:cubicBezTo>
                    <a:pt x="2440" y="1371"/>
                    <a:pt x="2423" y="1337"/>
                    <a:pt x="2414" y="1286"/>
                  </a:cubicBezTo>
                  <a:cubicBezTo>
                    <a:pt x="2406" y="1251"/>
                    <a:pt x="2397" y="1208"/>
                    <a:pt x="2380" y="1174"/>
                  </a:cubicBezTo>
                  <a:cubicBezTo>
                    <a:pt x="2320" y="1079"/>
                    <a:pt x="2242" y="985"/>
                    <a:pt x="2234" y="873"/>
                  </a:cubicBezTo>
                  <a:cubicBezTo>
                    <a:pt x="2234" y="822"/>
                    <a:pt x="2225" y="761"/>
                    <a:pt x="2182" y="710"/>
                  </a:cubicBezTo>
                  <a:cubicBezTo>
                    <a:pt x="2174" y="701"/>
                    <a:pt x="2156" y="693"/>
                    <a:pt x="2139" y="684"/>
                  </a:cubicBezTo>
                  <a:cubicBezTo>
                    <a:pt x="2122" y="667"/>
                    <a:pt x="2114" y="650"/>
                    <a:pt x="2088" y="633"/>
                  </a:cubicBezTo>
                  <a:cubicBezTo>
                    <a:pt x="2028" y="607"/>
                    <a:pt x="2019" y="590"/>
                    <a:pt x="1993" y="538"/>
                  </a:cubicBezTo>
                  <a:cubicBezTo>
                    <a:pt x="1967" y="504"/>
                    <a:pt x="1916" y="478"/>
                    <a:pt x="1882" y="444"/>
                  </a:cubicBezTo>
                  <a:cubicBezTo>
                    <a:pt x="1847" y="409"/>
                    <a:pt x="1813" y="383"/>
                    <a:pt x="1778" y="349"/>
                  </a:cubicBezTo>
                  <a:cubicBezTo>
                    <a:pt x="1753" y="315"/>
                    <a:pt x="1718" y="289"/>
                    <a:pt x="1684" y="263"/>
                  </a:cubicBezTo>
                  <a:cubicBezTo>
                    <a:pt x="1658" y="246"/>
                    <a:pt x="1641" y="229"/>
                    <a:pt x="1607" y="220"/>
                  </a:cubicBezTo>
                  <a:cubicBezTo>
                    <a:pt x="1581" y="220"/>
                    <a:pt x="1564" y="212"/>
                    <a:pt x="1547" y="203"/>
                  </a:cubicBezTo>
                  <a:cubicBezTo>
                    <a:pt x="1512" y="194"/>
                    <a:pt x="1512" y="194"/>
                    <a:pt x="1486" y="169"/>
                  </a:cubicBezTo>
                  <a:cubicBezTo>
                    <a:pt x="1469" y="151"/>
                    <a:pt x="1452" y="151"/>
                    <a:pt x="1426" y="134"/>
                  </a:cubicBezTo>
                  <a:cubicBezTo>
                    <a:pt x="1409" y="117"/>
                    <a:pt x="1392" y="100"/>
                    <a:pt x="1357" y="100"/>
                  </a:cubicBezTo>
                  <a:cubicBezTo>
                    <a:pt x="1340" y="91"/>
                    <a:pt x="1323" y="91"/>
                    <a:pt x="1315" y="91"/>
                  </a:cubicBezTo>
                  <a:cubicBezTo>
                    <a:pt x="1306" y="91"/>
                    <a:pt x="1297" y="91"/>
                    <a:pt x="1272" y="83"/>
                  </a:cubicBezTo>
                  <a:cubicBezTo>
                    <a:pt x="1220" y="66"/>
                    <a:pt x="1126" y="66"/>
                    <a:pt x="1074" y="48"/>
                  </a:cubicBezTo>
                  <a:cubicBezTo>
                    <a:pt x="1040" y="40"/>
                    <a:pt x="988" y="23"/>
                    <a:pt x="962" y="5"/>
                  </a:cubicBezTo>
                  <a:cubicBezTo>
                    <a:pt x="934" y="2"/>
                    <a:pt x="905" y="1"/>
                    <a:pt x="87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5146375" y="1281500"/>
              <a:ext cx="250" cy="25"/>
            </a:xfrm>
            <a:custGeom>
              <a:rect b="b" l="l" r="r" t="t"/>
              <a:pathLst>
                <a:path extrusionOk="0" h="1" w="10">
                  <a:moveTo>
                    <a:pt x="1" y="0"/>
                  </a:moveTo>
                  <a:lnTo>
                    <a:pt x="1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5146375" y="1229300"/>
              <a:ext cx="90025" cy="103925"/>
            </a:xfrm>
            <a:custGeom>
              <a:rect b="b" l="l" r="r" t="t"/>
              <a:pathLst>
                <a:path extrusionOk="0" h="4157" w="3601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41" y="3153"/>
                    <a:pt x="267" y="3179"/>
                    <a:pt x="284" y="3214"/>
                  </a:cubicBezTo>
                  <a:cubicBezTo>
                    <a:pt x="319" y="3265"/>
                    <a:pt x="336" y="3291"/>
                    <a:pt x="387" y="3334"/>
                  </a:cubicBezTo>
                  <a:cubicBezTo>
                    <a:pt x="473" y="3394"/>
                    <a:pt x="482" y="3489"/>
                    <a:pt x="533" y="3566"/>
                  </a:cubicBezTo>
                  <a:cubicBezTo>
                    <a:pt x="551" y="3592"/>
                    <a:pt x="576" y="3626"/>
                    <a:pt x="611" y="3643"/>
                  </a:cubicBezTo>
                  <a:cubicBezTo>
                    <a:pt x="662" y="3660"/>
                    <a:pt x="722" y="3643"/>
                    <a:pt x="783" y="3678"/>
                  </a:cubicBezTo>
                  <a:cubicBezTo>
                    <a:pt x="817" y="3703"/>
                    <a:pt x="851" y="3729"/>
                    <a:pt x="886" y="3755"/>
                  </a:cubicBezTo>
                  <a:cubicBezTo>
                    <a:pt x="937" y="3781"/>
                    <a:pt x="989" y="3815"/>
                    <a:pt x="1023" y="3858"/>
                  </a:cubicBezTo>
                  <a:cubicBezTo>
                    <a:pt x="1092" y="3944"/>
                    <a:pt x="1126" y="3995"/>
                    <a:pt x="1229" y="4038"/>
                  </a:cubicBezTo>
                  <a:cubicBezTo>
                    <a:pt x="1315" y="4081"/>
                    <a:pt x="1410" y="4099"/>
                    <a:pt x="1504" y="4107"/>
                  </a:cubicBezTo>
                  <a:cubicBezTo>
                    <a:pt x="1539" y="4116"/>
                    <a:pt x="1573" y="4116"/>
                    <a:pt x="1607" y="4124"/>
                  </a:cubicBezTo>
                  <a:cubicBezTo>
                    <a:pt x="1642" y="4124"/>
                    <a:pt x="1667" y="4150"/>
                    <a:pt x="1702" y="4150"/>
                  </a:cubicBezTo>
                  <a:cubicBezTo>
                    <a:pt x="1719" y="4153"/>
                    <a:pt x="1734" y="4154"/>
                    <a:pt x="1749" y="4154"/>
                  </a:cubicBezTo>
                  <a:cubicBezTo>
                    <a:pt x="1778" y="4154"/>
                    <a:pt x="1805" y="4150"/>
                    <a:pt x="1839" y="4150"/>
                  </a:cubicBezTo>
                  <a:lnTo>
                    <a:pt x="1891" y="4150"/>
                  </a:lnTo>
                  <a:cubicBezTo>
                    <a:pt x="1904" y="4154"/>
                    <a:pt x="1917" y="4156"/>
                    <a:pt x="1931" y="4156"/>
                  </a:cubicBezTo>
                  <a:cubicBezTo>
                    <a:pt x="1945" y="4156"/>
                    <a:pt x="1960" y="4154"/>
                    <a:pt x="1977" y="4150"/>
                  </a:cubicBezTo>
                  <a:cubicBezTo>
                    <a:pt x="2003" y="4133"/>
                    <a:pt x="2020" y="4124"/>
                    <a:pt x="2054" y="4099"/>
                  </a:cubicBezTo>
                  <a:cubicBezTo>
                    <a:pt x="2088" y="4081"/>
                    <a:pt x="2114" y="4073"/>
                    <a:pt x="2149" y="4064"/>
                  </a:cubicBezTo>
                  <a:cubicBezTo>
                    <a:pt x="2243" y="4038"/>
                    <a:pt x="2338" y="4038"/>
                    <a:pt x="2432" y="4004"/>
                  </a:cubicBezTo>
                  <a:cubicBezTo>
                    <a:pt x="2509" y="3978"/>
                    <a:pt x="2587" y="3944"/>
                    <a:pt x="2673" y="3918"/>
                  </a:cubicBezTo>
                  <a:cubicBezTo>
                    <a:pt x="2750" y="3901"/>
                    <a:pt x="2776" y="3824"/>
                    <a:pt x="2827" y="3781"/>
                  </a:cubicBezTo>
                  <a:cubicBezTo>
                    <a:pt x="2887" y="3738"/>
                    <a:pt x="2930" y="3729"/>
                    <a:pt x="2982" y="3678"/>
                  </a:cubicBezTo>
                  <a:cubicBezTo>
                    <a:pt x="3008" y="3660"/>
                    <a:pt x="3016" y="3660"/>
                    <a:pt x="3033" y="3635"/>
                  </a:cubicBezTo>
                  <a:cubicBezTo>
                    <a:pt x="3042" y="3609"/>
                    <a:pt x="3068" y="3574"/>
                    <a:pt x="3076" y="3549"/>
                  </a:cubicBezTo>
                  <a:cubicBezTo>
                    <a:pt x="3094" y="3514"/>
                    <a:pt x="3137" y="3514"/>
                    <a:pt x="3137" y="3480"/>
                  </a:cubicBezTo>
                  <a:cubicBezTo>
                    <a:pt x="3145" y="3446"/>
                    <a:pt x="3162" y="3420"/>
                    <a:pt x="3171" y="3385"/>
                  </a:cubicBezTo>
                  <a:cubicBezTo>
                    <a:pt x="3188" y="3334"/>
                    <a:pt x="3197" y="3282"/>
                    <a:pt x="3222" y="3231"/>
                  </a:cubicBezTo>
                  <a:cubicBezTo>
                    <a:pt x="3231" y="3196"/>
                    <a:pt x="3257" y="3153"/>
                    <a:pt x="3283" y="3119"/>
                  </a:cubicBezTo>
                  <a:cubicBezTo>
                    <a:pt x="3326" y="3050"/>
                    <a:pt x="3360" y="2964"/>
                    <a:pt x="3394" y="2896"/>
                  </a:cubicBezTo>
                  <a:cubicBezTo>
                    <a:pt x="3463" y="2767"/>
                    <a:pt x="3601" y="2604"/>
                    <a:pt x="3575" y="2449"/>
                  </a:cubicBezTo>
                  <a:cubicBezTo>
                    <a:pt x="3558" y="2346"/>
                    <a:pt x="3549" y="2226"/>
                    <a:pt x="3506" y="2131"/>
                  </a:cubicBezTo>
                  <a:cubicBezTo>
                    <a:pt x="3489" y="2097"/>
                    <a:pt x="3463" y="2062"/>
                    <a:pt x="3463" y="2028"/>
                  </a:cubicBezTo>
                  <a:cubicBezTo>
                    <a:pt x="3454" y="1959"/>
                    <a:pt x="3480" y="1873"/>
                    <a:pt x="3489" y="1805"/>
                  </a:cubicBezTo>
                  <a:cubicBezTo>
                    <a:pt x="3506" y="1719"/>
                    <a:pt x="3497" y="1659"/>
                    <a:pt x="3480" y="1573"/>
                  </a:cubicBezTo>
                  <a:cubicBezTo>
                    <a:pt x="3463" y="1512"/>
                    <a:pt x="3463" y="1444"/>
                    <a:pt x="3454" y="1384"/>
                  </a:cubicBezTo>
                  <a:cubicBezTo>
                    <a:pt x="3437" y="1272"/>
                    <a:pt x="3403" y="1134"/>
                    <a:pt x="3334" y="1040"/>
                  </a:cubicBezTo>
                  <a:cubicBezTo>
                    <a:pt x="3308" y="1006"/>
                    <a:pt x="3274" y="997"/>
                    <a:pt x="3240" y="971"/>
                  </a:cubicBezTo>
                  <a:cubicBezTo>
                    <a:pt x="3214" y="954"/>
                    <a:pt x="3188" y="911"/>
                    <a:pt x="3171" y="885"/>
                  </a:cubicBezTo>
                  <a:cubicBezTo>
                    <a:pt x="3145" y="842"/>
                    <a:pt x="3128" y="791"/>
                    <a:pt x="3128" y="739"/>
                  </a:cubicBezTo>
                  <a:cubicBezTo>
                    <a:pt x="3128" y="696"/>
                    <a:pt x="3145" y="645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5186325" y="1332175"/>
              <a:ext cx="1975" cy="900"/>
            </a:xfrm>
            <a:custGeom>
              <a:rect b="b" l="l" r="r" t="t"/>
              <a:pathLst>
                <a:path extrusionOk="0" h="36" w="79">
                  <a:moveTo>
                    <a:pt x="78" y="35"/>
                  </a:moveTo>
                  <a:lnTo>
                    <a:pt x="78" y="35"/>
                  </a:lnTo>
                  <a:cubicBezTo>
                    <a:pt x="52" y="26"/>
                    <a:pt x="35" y="9"/>
                    <a:pt x="9" y="9"/>
                  </a:cubicBezTo>
                  <a:cubicBezTo>
                    <a:pt x="9" y="9"/>
                    <a:pt x="9" y="1"/>
                    <a:pt x="1" y="1"/>
                  </a:cubicBezTo>
                  <a:lnTo>
                    <a:pt x="1" y="1"/>
                  </a:lnTo>
                  <a:cubicBezTo>
                    <a:pt x="9" y="1"/>
                    <a:pt x="9" y="9"/>
                    <a:pt x="9" y="9"/>
                  </a:cubicBezTo>
                  <a:cubicBezTo>
                    <a:pt x="35" y="9"/>
                    <a:pt x="52" y="26"/>
                    <a:pt x="78" y="35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5220050" y="1239175"/>
              <a:ext cx="13775" cy="40825"/>
            </a:xfrm>
            <a:custGeom>
              <a:rect b="b" l="l" r="r" t="t"/>
              <a:pathLst>
                <a:path extrusionOk="0" h="1633" w="551">
                  <a:moveTo>
                    <a:pt x="516" y="1633"/>
                  </a:moveTo>
                  <a:cubicBezTo>
                    <a:pt x="507" y="1564"/>
                    <a:pt x="533" y="1478"/>
                    <a:pt x="542" y="1410"/>
                  </a:cubicBezTo>
                  <a:cubicBezTo>
                    <a:pt x="550" y="1384"/>
                    <a:pt x="550" y="1358"/>
                    <a:pt x="550" y="1332"/>
                  </a:cubicBezTo>
                  <a:cubicBezTo>
                    <a:pt x="550" y="1358"/>
                    <a:pt x="550" y="1384"/>
                    <a:pt x="542" y="1410"/>
                  </a:cubicBezTo>
                  <a:cubicBezTo>
                    <a:pt x="533" y="1478"/>
                    <a:pt x="507" y="1564"/>
                    <a:pt x="516" y="1633"/>
                  </a:cubicBezTo>
                  <a:close/>
                  <a:moveTo>
                    <a:pt x="86" y="104"/>
                  </a:moveTo>
                  <a:cubicBezTo>
                    <a:pt x="69" y="52"/>
                    <a:pt x="44" y="26"/>
                    <a:pt x="1" y="1"/>
                  </a:cubicBezTo>
                  <a:cubicBezTo>
                    <a:pt x="44" y="26"/>
                    <a:pt x="69" y="52"/>
                    <a:pt x="86" y="104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5147875" y="1229300"/>
              <a:ext cx="87875" cy="103975"/>
            </a:xfrm>
            <a:custGeom>
              <a:rect b="b" l="l" r="r" t="t"/>
              <a:pathLst>
                <a:path extrusionOk="0" h="4159" w="3515">
                  <a:moveTo>
                    <a:pt x="1891" y="0"/>
                  </a:moveTo>
                  <a:cubicBezTo>
                    <a:pt x="1848" y="0"/>
                    <a:pt x="1788" y="43"/>
                    <a:pt x="1753" y="61"/>
                  </a:cubicBezTo>
                  <a:cubicBezTo>
                    <a:pt x="1711" y="69"/>
                    <a:pt x="1676" y="78"/>
                    <a:pt x="1642" y="78"/>
                  </a:cubicBezTo>
                  <a:lnTo>
                    <a:pt x="1573" y="78"/>
                  </a:lnTo>
                  <a:cubicBezTo>
                    <a:pt x="1496" y="78"/>
                    <a:pt x="1418" y="104"/>
                    <a:pt x="1350" y="138"/>
                  </a:cubicBezTo>
                  <a:lnTo>
                    <a:pt x="1341" y="138"/>
                  </a:lnTo>
                  <a:cubicBezTo>
                    <a:pt x="1367" y="164"/>
                    <a:pt x="1401" y="189"/>
                    <a:pt x="1436" y="198"/>
                  </a:cubicBezTo>
                  <a:cubicBezTo>
                    <a:pt x="1444" y="207"/>
                    <a:pt x="1461" y="207"/>
                    <a:pt x="1479" y="215"/>
                  </a:cubicBezTo>
                  <a:cubicBezTo>
                    <a:pt x="1496" y="224"/>
                    <a:pt x="1504" y="241"/>
                    <a:pt x="1522" y="258"/>
                  </a:cubicBezTo>
                  <a:cubicBezTo>
                    <a:pt x="1547" y="275"/>
                    <a:pt x="1582" y="293"/>
                    <a:pt x="1607" y="301"/>
                  </a:cubicBezTo>
                  <a:cubicBezTo>
                    <a:pt x="1633" y="301"/>
                    <a:pt x="1650" y="293"/>
                    <a:pt x="1676" y="293"/>
                  </a:cubicBezTo>
                  <a:cubicBezTo>
                    <a:pt x="1685" y="293"/>
                    <a:pt x="1693" y="293"/>
                    <a:pt x="1711" y="301"/>
                  </a:cubicBezTo>
                  <a:cubicBezTo>
                    <a:pt x="1745" y="310"/>
                    <a:pt x="1762" y="335"/>
                    <a:pt x="1796" y="344"/>
                  </a:cubicBezTo>
                  <a:cubicBezTo>
                    <a:pt x="1822" y="353"/>
                    <a:pt x="1839" y="353"/>
                    <a:pt x="1865" y="370"/>
                  </a:cubicBezTo>
                  <a:cubicBezTo>
                    <a:pt x="1925" y="413"/>
                    <a:pt x="1977" y="464"/>
                    <a:pt x="2028" y="507"/>
                  </a:cubicBezTo>
                  <a:cubicBezTo>
                    <a:pt x="2080" y="559"/>
                    <a:pt x="2123" y="610"/>
                    <a:pt x="2183" y="645"/>
                  </a:cubicBezTo>
                  <a:cubicBezTo>
                    <a:pt x="2235" y="679"/>
                    <a:pt x="2295" y="696"/>
                    <a:pt x="2346" y="722"/>
                  </a:cubicBezTo>
                  <a:cubicBezTo>
                    <a:pt x="2389" y="748"/>
                    <a:pt x="2441" y="774"/>
                    <a:pt x="2484" y="808"/>
                  </a:cubicBezTo>
                  <a:cubicBezTo>
                    <a:pt x="2518" y="834"/>
                    <a:pt x="2552" y="860"/>
                    <a:pt x="2587" y="894"/>
                  </a:cubicBezTo>
                  <a:cubicBezTo>
                    <a:pt x="2613" y="920"/>
                    <a:pt x="2656" y="937"/>
                    <a:pt x="2681" y="963"/>
                  </a:cubicBezTo>
                  <a:cubicBezTo>
                    <a:pt x="2716" y="980"/>
                    <a:pt x="2724" y="1014"/>
                    <a:pt x="2742" y="1049"/>
                  </a:cubicBezTo>
                  <a:cubicBezTo>
                    <a:pt x="2784" y="1134"/>
                    <a:pt x="2802" y="1220"/>
                    <a:pt x="2819" y="1306"/>
                  </a:cubicBezTo>
                  <a:cubicBezTo>
                    <a:pt x="2827" y="1349"/>
                    <a:pt x="2827" y="1384"/>
                    <a:pt x="2827" y="1427"/>
                  </a:cubicBezTo>
                  <a:cubicBezTo>
                    <a:pt x="2827" y="1444"/>
                    <a:pt x="2827" y="1461"/>
                    <a:pt x="2827" y="1470"/>
                  </a:cubicBezTo>
                  <a:cubicBezTo>
                    <a:pt x="2827" y="1504"/>
                    <a:pt x="2819" y="1512"/>
                    <a:pt x="2810" y="1538"/>
                  </a:cubicBezTo>
                  <a:cubicBezTo>
                    <a:pt x="2793" y="1573"/>
                    <a:pt x="2802" y="1616"/>
                    <a:pt x="2802" y="1659"/>
                  </a:cubicBezTo>
                  <a:cubicBezTo>
                    <a:pt x="2802" y="1676"/>
                    <a:pt x="2802" y="1693"/>
                    <a:pt x="2802" y="1710"/>
                  </a:cubicBezTo>
                  <a:cubicBezTo>
                    <a:pt x="2810" y="1736"/>
                    <a:pt x="2819" y="1753"/>
                    <a:pt x="2819" y="1779"/>
                  </a:cubicBezTo>
                  <a:cubicBezTo>
                    <a:pt x="2819" y="1787"/>
                    <a:pt x="2810" y="1805"/>
                    <a:pt x="2810" y="1822"/>
                  </a:cubicBezTo>
                  <a:cubicBezTo>
                    <a:pt x="2810" y="1839"/>
                    <a:pt x="2802" y="1856"/>
                    <a:pt x="2802" y="1873"/>
                  </a:cubicBezTo>
                  <a:lnTo>
                    <a:pt x="2784" y="1908"/>
                  </a:lnTo>
                  <a:cubicBezTo>
                    <a:pt x="2776" y="1933"/>
                    <a:pt x="2776" y="1968"/>
                    <a:pt x="2776" y="1994"/>
                  </a:cubicBezTo>
                  <a:cubicBezTo>
                    <a:pt x="2767" y="2019"/>
                    <a:pt x="2767" y="2028"/>
                    <a:pt x="2759" y="2054"/>
                  </a:cubicBezTo>
                  <a:cubicBezTo>
                    <a:pt x="2759" y="2088"/>
                    <a:pt x="2742" y="2122"/>
                    <a:pt x="2750" y="2148"/>
                  </a:cubicBezTo>
                  <a:cubicBezTo>
                    <a:pt x="2750" y="2191"/>
                    <a:pt x="2793" y="2243"/>
                    <a:pt x="2810" y="2286"/>
                  </a:cubicBezTo>
                  <a:cubicBezTo>
                    <a:pt x="2819" y="2311"/>
                    <a:pt x="2827" y="2329"/>
                    <a:pt x="2819" y="2363"/>
                  </a:cubicBezTo>
                  <a:cubicBezTo>
                    <a:pt x="2819" y="2380"/>
                    <a:pt x="2802" y="2406"/>
                    <a:pt x="2802" y="2423"/>
                  </a:cubicBezTo>
                  <a:cubicBezTo>
                    <a:pt x="2784" y="2475"/>
                    <a:pt x="2784" y="2518"/>
                    <a:pt x="2767" y="2569"/>
                  </a:cubicBezTo>
                  <a:cubicBezTo>
                    <a:pt x="2750" y="2604"/>
                    <a:pt x="2724" y="2647"/>
                    <a:pt x="2707" y="2690"/>
                  </a:cubicBezTo>
                  <a:cubicBezTo>
                    <a:pt x="2699" y="2724"/>
                    <a:pt x="2681" y="2758"/>
                    <a:pt x="2673" y="2793"/>
                  </a:cubicBezTo>
                  <a:cubicBezTo>
                    <a:pt x="2664" y="2836"/>
                    <a:pt x="2647" y="2870"/>
                    <a:pt x="2638" y="2913"/>
                  </a:cubicBezTo>
                  <a:cubicBezTo>
                    <a:pt x="2621" y="2973"/>
                    <a:pt x="2613" y="3025"/>
                    <a:pt x="2578" y="3076"/>
                  </a:cubicBezTo>
                  <a:cubicBezTo>
                    <a:pt x="2552" y="3119"/>
                    <a:pt x="2527" y="3153"/>
                    <a:pt x="2518" y="3196"/>
                  </a:cubicBezTo>
                  <a:cubicBezTo>
                    <a:pt x="2510" y="3282"/>
                    <a:pt x="2492" y="3360"/>
                    <a:pt x="2432" y="3411"/>
                  </a:cubicBezTo>
                  <a:cubicBezTo>
                    <a:pt x="2389" y="3454"/>
                    <a:pt x="2346" y="3480"/>
                    <a:pt x="2312" y="3523"/>
                  </a:cubicBezTo>
                  <a:cubicBezTo>
                    <a:pt x="2295" y="3540"/>
                    <a:pt x="2286" y="3566"/>
                    <a:pt x="2269" y="3600"/>
                  </a:cubicBezTo>
                  <a:cubicBezTo>
                    <a:pt x="2260" y="3617"/>
                    <a:pt x="2243" y="3635"/>
                    <a:pt x="2235" y="3660"/>
                  </a:cubicBezTo>
                  <a:lnTo>
                    <a:pt x="2200" y="3686"/>
                  </a:lnTo>
                  <a:cubicBezTo>
                    <a:pt x="2200" y="3695"/>
                    <a:pt x="2192" y="3695"/>
                    <a:pt x="2183" y="3695"/>
                  </a:cubicBezTo>
                  <a:lnTo>
                    <a:pt x="2157" y="3695"/>
                  </a:lnTo>
                  <a:cubicBezTo>
                    <a:pt x="2149" y="3686"/>
                    <a:pt x="2140" y="3686"/>
                    <a:pt x="2132" y="3686"/>
                  </a:cubicBezTo>
                  <a:lnTo>
                    <a:pt x="2114" y="3686"/>
                  </a:lnTo>
                  <a:cubicBezTo>
                    <a:pt x="2106" y="3703"/>
                    <a:pt x="2080" y="3703"/>
                    <a:pt x="2063" y="3703"/>
                  </a:cubicBezTo>
                  <a:lnTo>
                    <a:pt x="1900" y="3703"/>
                  </a:lnTo>
                  <a:cubicBezTo>
                    <a:pt x="1865" y="3703"/>
                    <a:pt x="1831" y="3703"/>
                    <a:pt x="1796" y="3712"/>
                  </a:cubicBezTo>
                  <a:cubicBezTo>
                    <a:pt x="1762" y="3720"/>
                    <a:pt x="1736" y="3729"/>
                    <a:pt x="1702" y="3729"/>
                  </a:cubicBezTo>
                  <a:lnTo>
                    <a:pt x="1685" y="3729"/>
                  </a:lnTo>
                  <a:cubicBezTo>
                    <a:pt x="1668" y="3729"/>
                    <a:pt x="1659" y="3738"/>
                    <a:pt x="1650" y="3746"/>
                  </a:cubicBezTo>
                  <a:cubicBezTo>
                    <a:pt x="1642" y="3755"/>
                    <a:pt x="1633" y="3763"/>
                    <a:pt x="1616" y="3763"/>
                  </a:cubicBezTo>
                  <a:lnTo>
                    <a:pt x="1607" y="3763"/>
                  </a:lnTo>
                  <a:cubicBezTo>
                    <a:pt x="1564" y="3755"/>
                    <a:pt x="1522" y="3746"/>
                    <a:pt x="1470" y="3738"/>
                  </a:cubicBezTo>
                  <a:cubicBezTo>
                    <a:pt x="1427" y="3729"/>
                    <a:pt x="1367" y="3720"/>
                    <a:pt x="1324" y="3712"/>
                  </a:cubicBezTo>
                  <a:lnTo>
                    <a:pt x="1169" y="3712"/>
                  </a:lnTo>
                  <a:cubicBezTo>
                    <a:pt x="1161" y="3712"/>
                    <a:pt x="1144" y="3720"/>
                    <a:pt x="1135" y="3720"/>
                  </a:cubicBezTo>
                  <a:cubicBezTo>
                    <a:pt x="1118" y="3720"/>
                    <a:pt x="1101" y="3712"/>
                    <a:pt x="1083" y="3703"/>
                  </a:cubicBezTo>
                  <a:lnTo>
                    <a:pt x="989" y="3703"/>
                  </a:lnTo>
                  <a:cubicBezTo>
                    <a:pt x="972" y="3703"/>
                    <a:pt x="954" y="3703"/>
                    <a:pt x="946" y="3695"/>
                  </a:cubicBezTo>
                  <a:cubicBezTo>
                    <a:pt x="903" y="3660"/>
                    <a:pt x="877" y="3635"/>
                    <a:pt x="834" y="3626"/>
                  </a:cubicBezTo>
                  <a:cubicBezTo>
                    <a:pt x="791" y="3617"/>
                    <a:pt x="774" y="3592"/>
                    <a:pt x="740" y="3566"/>
                  </a:cubicBezTo>
                  <a:cubicBezTo>
                    <a:pt x="723" y="3549"/>
                    <a:pt x="654" y="3549"/>
                    <a:pt x="637" y="3531"/>
                  </a:cubicBezTo>
                  <a:cubicBezTo>
                    <a:pt x="619" y="3514"/>
                    <a:pt x="491" y="3437"/>
                    <a:pt x="482" y="3420"/>
                  </a:cubicBezTo>
                  <a:cubicBezTo>
                    <a:pt x="465" y="3394"/>
                    <a:pt x="456" y="3377"/>
                    <a:pt x="439" y="3351"/>
                  </a:cubicBezTo>
                  <a:cubicBezTo>
                    <a:pt x="413" y="3308"/>
                    <a:pt x="370" y="3274"/>
                    <a:pt x="336" y="3231"/>
                  </a:cubicBezTo>
                  <a:cubicBezTo>
                    <a:pt x="302" y="3188"/>
                    <a:pt x="267" y="3153"/>
                    <a:pt x="224" y="3119"/>
                  </a:cubicBezTo>
                  <a:cubicBezTo>
                    <a:pt x="173" y="3076"/>
                    <a:pt x="216" y="2990"/>
                    <a:pt x="173" y="2939"/>
                  </a:cubicBezTo>
                  <a:lnTo>
                    <a:pt x="147" y="2904"/>
                  </a:lnTo>
                  <a:cubicBezTo>
                    <a:pt x="138" y="2896"/>
                    <a:pt x="113" y="2896"/>
                    <a:pt x="95" y="2887"/>
                  </a:cubicBezTo>
                  <a:cubicBezTo>
                    <a:pt x="70" y="2879"/>
                    <a:pt x="61" y="2870"/>
                    <a:pt x="44" y="2853"/>
                  </a:cubicBezTo>
                  <a:cubicBezTo>
                    <a:pt x="35" y="2836"/>
                    <a:pt x="18" y="2827"/>
                    <a:pt x="1" y="2818"/>
                  </a:cubicBezTo>
                  <a:lnTo>
                    <a:pt x="1" y="2818"/>
                  </a:lnTo>
                  <a:cubicBezTo>
                    <a:pt x="1" y="2844"/>
                    <a:pt x="9" y="2861"/>
                    <a:pt x="9" y="2887"/>
                  </a:cubicBezTo>
                  <a:cubicBezTo>
                    <a:pt x="35" y="2982"/>
                    <a:pt x="78" y="3076"/>
                    <a:pt x="155" y="3136"/>
                  </a:cubicBezTo>
                  <a:lnTo>
                    <a:pt x="164" y="3136"/>
                  </a:lnTo>
                  <a:cubicBezTo>
                    <a:pt x="190" y="3162"/>
                    <a:pt x="207" y="3179"/>
                    <a:pt x="224" y="3214"/>
                  </a:cubicBezTo>
                  <a:cubicBezTo>
                    <a:pt x="250" y="3265"/>
                    <a:pt x="267" y="3291"/>
                    <a:pt x="319" y="3325"/>
                  </a:cubicBezTo>
                  <a:cubicBezTo>
                    <a:pt x="319" y="3325"/>
                    <a:pt x="327" y="3334"/>
                    <a:pt x="327" y="3334"/>
                  </a:cubicBezTo>
                  <a:cubicBezTo>
                    <a:pt x="396" y="3385"/>
                    <a:pt x="413" y="3454"/>
                    <a:pt x="448" y="3514"/>
                  </a:cubicBezTo>
                  <a:cubicBezTo>
                    <a:pt x="456" y="3531"/>
                    <a:pt x="465" y="3549"/>
                    <a:pt x="473" y="3566"/>
                  </a:cubicBezTo>
                  <a:cubicBezTo>
                    <a:pt x="491" y="3592"/>
                    <a:pt x="516" y="3626"/>
                    <a:pt x="542" y="3635"/>
                  </a:cubicBezTo>
                  <a:cubicBezTo>
                    <a:pt x="542" y="3635"/>
                    <a:pt x="542" y="3635"/>
                    <a:pt x="551" y="3643"/>
                  </a:cubicBezTo>
                  <a:cubicBezTo>
                    <a:pt x="602" y="3660"/>
                    <a:pt x="662" y="3643"/>
                    <a:pt x="723" y="3678"/>
                  </a:cubicBezTo>
                  <a:cubicBezTo>
                    <a:pt x="757" y="3703"/>
                    <a:pt x="791" y="3729"/>
                    <a:pt x="826" y="3755"/>
                  </a:cubicBezTo>
                  <a:lnTo>
                    <a:pt x="834" y="3755"/>
                  </a:lnTo>
                  <a:cubicBezTo>
                    <a:pt x="877" y="3789"/>
                    <a:pt x="937" y="3815"/>
                    <a:pt x="963" y="3858"/>
                  </a:cubicBezTo>
                  <a:cubicBezTo>
                    <a:pt x="1032" y="3944"/>
                    <a:pt x="1066" y="3995"/>
                    <a:pt x="1169" y="4038"/>
                  </a:cubicBezTo>
                  <a:cubicBezTo>
                    <a:pt x="1255" y="4081"/>
                    <a:pt x="1350" y="4099"/>
                    <a:pt x="1444" y="4107"/>
                  </a:cubicBezTo>
                  <a:cubicBezTo>
                    <a:pt x="1479" y="4116"/>
                    <a:pt x="1513" y="4116"/>
                    <a:pt x="1539" y="4116"/>
                  </a:cubicBezTo>
                  <a:cubicBezTo>
                    <a:pt x="1547" y="4116"/>
                    <a:pt x="1547" y="4124"/>
                    <a:pt x="1547" y="4124"/>
                  </a:cubicBezTo>
                  <a:cubicBezTo>
                    <a:pt x="1573" y="4124"/>
                    <a:pt x="1590" y="4141"/>
                    <a:pt x="1616" y="4150"/>
                  </a:cubicBezTo>
                  <a:lnTo>
                    <a:pt x="1642" y="4150"/>
                  </a:lnTo>
                  <a:cubicBezTo>
                    <a:pt x="1659" y="4159"/>
                    <a:pt x="1676" y="4159"/>
                    <a:pt x="1693" y="4159"/>
                  </a:cubicBezTo>
                  <a:cubicBezTo>
                    <a:pt x="1719" y="4159"/>
                    <a:pt x="1745" y="4150"/>
                    <a:pt x="1779" y="4150"/>
                  </a:cubicBezTo>
                  <a:lnTo>
                    <a:pt x="1831" y="4150"/>
                  </a:lnTo>
                  <a:cubicBezTo>
                    <a:pt x="1848" y="4150"/>
                    <a:pt x="1857" y="4159"/>
                    <a:pt x="1865" y="4159"/>
                  </a:cubicBezTo>
                  <a:cubicBezTo>
                    <a:pt x="1882" y="4159"/>
                    <a:pt x="1900" y="4150"/>
                    <a:pt x="1917" y="4150"/>
                  </a:cubicBezTo>
                  <a:cubicBezTo>
                    <a:pt x="1943" y="4133"/>
                    <a:pt x="1960" y="4124"/>
                    <a:pt x="1994" y="4099"/>
                  </a:cubicBezTo>
                  <a:cubicBezTo>
                    <a:pt x="2028" y="4081"/>
                    <a:pt x="2054" y="4073"/>
                    <a:pt x="2089" y="4064"/>
                  </a:cubicBezTo>
                  <a:cubicBezTo>
                    <a:pt x="2183" y="4047"/>
                    <a:pt x="2278" y="4038"/>
                    <a:pt x="2363" y="4004"/>
                  </a:cubicBezTo>
                  <a:lnTo>
                    <a:pt x="2372" y="4004"/>
                  </a:lnTo>
                  <a:cubicBezTo>
                    <a:pt x="2449" y="3978"/>
                    <a:pt x="2527" y="3944"/>
                    <a:pt x="2613" y="3918"/>
                  </a:cubicBezTo>
                  <a:cubicBezTo>
                    <a:pt x="2690" y="3901"/>
                    <a:pt x="2716" y="3824"/>
                    <a:pt x="2767" y="3781"/>
                  </a:cubicBezTo>
                  <a:cubicBezTo>
                    <a:pt x="2827" y="3738"/>
                    <a:pt x="2870" y="3729"/>
                    <a:pt x="2922" y="3678"/>
                  </a:cubicBezTo>
                  <a:cubicBezTo>
                    <a:pt x="2948" y="3660"/>
                    <a:pt x="2956" y="3660"/>
                    <a:pt x="2973" y="3635"/>
                  </a:cubicBezTo>
                  <a:cubicBezTo>
                    <a:pt x="2982" y="3609"/>
                    <a:pt x="3008" y="3574"/>
                    <a:pt x="3016" y="3549"/>
                  </a:cubicBezTo>
                  <a:cubicBezTo>
                    <a:pt x="3034" y="3514"/>
                    <a:pt x="3077" y="3514"/>
                    <a:pt x="3077" y="3480"/>
                  </a:cubicBezTo>
                  <a:cubicBezTo>
                    <a:pt x="3085" y="3446"/>
                    <a:pt x="3102" y="3420"/>
                    <a:pt x="3111" y="3385"/>
                  </a:cubicBezTo>
                  <a:cubicBezTo>
                    <a:pt x="3128" y="3334"/>
                    <a:pt x="3137" y="3282"/>
                    <a:pt x="3162" y="3231"/>
                  </a:cubicBezTo>
                  <a:cubicBezTo>
                    <a:pt x="3171" y="3196"/>
                    <a:pt x="3197" y="3153"/>
                    <a:pt x="3223" y="3119"/>
                  </a:cubicBezTo>
                  <a:cubicBezTo>
                    <a:pt x="3266" y="3050"/>
                    <a:pt x="3300" y="2964"/>
                    <a:pt x="3334" y="2896"/>
                  </a:cubicBezTo>
                  <a:cubicBezTo>
                    <a:pt x="3403" y="2775"/>
                    <a:pt x="3515" y="2629"/>
                    <a:pt x="3515" y="2483"/>
                  </a:cubicBezTo>
                  <a:cubicBezTo>
                    <a:pt x="3515" y="2475"/>
                    <a:pt x="3515" y="2458"/>
                    <a:pt x="3515" y="2449"/>
                  </a:cubicBezTo>
                  <a:cubicBezTo>
                    <a:pt x="3498" y="2346"/>
                    <a:pt x="3489" y="2226"/>
                    <a:pt x="3446" y="2131"/>
                  </a:cubicBezTo>
                  <a:cubicBezTo>
                    <a:pt x="3429" y="2097"/>
                    <a:pt x="3403" y="2062"/>
                    <a:pt x="3403" y="2028"/>
                  </a:cubicBezTo>
                  <a:cubicBezTo>
                    <a:pt x="3394" y="1959"/>
                    <a:pt x="3420" y="1873"/>
                    <a:pt x="3429" y="1805"/>
                  </a:cubicBezTo>
                  <a:cubicBezTo>
                    <a:pt x="3437" y="1779"/>
                    <a:pt x="3437" y="1753"/>
                    <a:pt x="3437" y="1727"/>
                  </a:cubicBezTo>
                  <a:cubicBezTo>
                    <a:pt x="3437" y="1676"/>
                    <a:pt x="3429" y="1633"/>
                    <a:pt x="3420" y="1573"/>
                  </a:cubicBezTo>
                  <a:cubicBezTo>
                    <a:pt x="3403" y="1512"/>
                    <a:pt x="3403" y="1444"/>
                    <a:pt x="3394" y="1384"/>
                  </a:cubicBezTo>
                  <a:cubicBezTo>
                    <a:pt x="3377" y="1272"/>
                    <a:pt x="3343" y="1134"/>
                    <a:pt x="3274" y="1040"/>
                  </a:cubicBezTo>
                  <a:cubicBezTo>
                    <a:pt x="3248" y="1006"/>
                    <a:pt x="3214" y="997"/>
                    <a:pt x="3180" y="971"/>
                  </a:cubicBezTo>
                  <a:cubicBezTo>
                    <a:pt x="3154" y="954"/>
                    <a:pt x="3128" y="911"/>
                    <a:pt x="3111" y="885"/>
                  </a:cubicBezTo>
                  <a:cubicBezTo>
                    <a:pt x="3085" y="851"/>
                    <a:pt x="3068" y="799"/>
                    <a:pt x="3068" y="756"/>
                  </a:cubicBezTo>
                  <a:lnTo>
                    <a:pt x="3068" y="739"/>
                  </a:lnTo>
                  <a:cubicBezTo>
                    <a:pt x="3068" y="713"/>
                    <a:pt x="3077" y="688"/>
                    <a:pt x="3077" y="662"/>
                  </a:cubicBezTo>
                  <a:cubicBezTo>
                    <a:pt x="3077" y="645"/>
                    <a:pt x="3068" y="619"/>
                    <a:pt x="3059" y="602"/>
                  </a:cubicBezTo>
                  <a:cubicBezTo>
                    <a:pt x="3034" y="567"/>
                    <a:pt x="2999" y="542"/>
                    <a:pt x="2973" y="499"/>
                  </a:cubicBezTo>
                  <a:cubicBezTo>
                    <a:pt x="2956" y="447"/>
                    <a:pt x="2931" y="421"/>
                    <a:pt x="2888" y="396"/>
                  </a:cubicBezTo>
                  <a:cubicBezTo>
                    <a:pt x="2888" y="387"/>
                    <a:pt x="2888" y="387"/>
                    <a:pt x="2888" y="387"/>
                  </a:cubicBezTo>
                  <a:cubicBezTo>
                    <a:pt x="2802" y="335"/>
                    <a:pt x="2724" y="284"/>
                    <a:pt x="2638" y="232"/>
                  </a:cubicBezTo>
                  <a:cubicBezTo>
                    <a:pt x="2595" y="207"/>
                    <a:pt x="2561" y="215"/>
                    <a:pt x="2518" y="198"/>
                  </a:cubicBezTo>
                  <a:cubicBezTo>
                    <a:pt x="2484" y="189"/>
                    <a:pt x="2424" y="146"/>
                    <a:pt x="2406" y="146"/>
                  </a:cubicBezTo>
                  <a:cubicBezTo>
                    <a:pt x="2398" y="155"/>
                    <a:pt x="2381" y="155"/>
                    <a:pt x="2372" y="155"/>
                  </a:cubicBezTo>
                  <a:cubicBezTo>
                    <a:pt x="2338" y="155"/>
                    <a:pt x="2303" y="138"/>
                    <a:pt x="2278" y="104"/>
                  </a:cubicBezTo>
                  <a:cubicBezTo>
                    <a:pt x="2243" y="78"/>
                    <a:pt x="2226" y="52"/>
                    <a:pt x="2183" y="35"/>
                  </a:cubicBezTo>
                  <a:cubicBezTo>
                    <a:pt x="2169" y="32"/>
                    <a:pt x="2153" y="31"/>
                    <a:pt x="2136" y="31"/>
                  </a:cubicBezTo>
                  <a:cubicBezTo>
                    <a:pt x="2102" y="31"/>
                    <a:pt x="2066" y="35"/>
                    <a:pt x="2037" y="35"/>
                  </a:cubicBezTo>
                  <a:cubicBezTo>
                    <a:pt x="2011" y="26"/>
                    <a:pt x="1994" y="26"/>
                    <a:pt x="1968" y="26"/>
                  </a:cubicBezTo>
                  <a:lnTo>
                    <a:pt x="1934" y="26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5155825" y="1284075"/>
              <a:ext cx="56100" cy="42825"/>
            </a:xfrm>
            <a:custGeom>
              <a:rect b="b" l="l" r="r" t="t"/>
              <a:pathLst>
                <a:path extrusionOk="0" h="1713" w="2244">
                  <a:moveTo>
                    <a:pt x="69" y="0"/>
                  </a:moveTo>
                  <a:lnTo>
                    <a:pt x="35" y="78"/>
                  </a:lnTo>
                  <a:cubicBezTo>
                    <a:pt x="35" y="95"/>
                    <a:pt x="52" y="120"/>
                    <a:pt x="52" y="146"/>
                  </a:cubicBezTo>
                  <a:cubicBezTo>
                    <a:pt x="69" y="189"/>
                    <a:pt x="52" y="215"/>
                    <a:pt x="44" y="258"/>
                  </a:cubicBezTo>
                  <a:cubicBezTo>
                    <a:pt x="27" y="301"/>
                    <a:pt x="1" y="352"/>
                    <a:pt x="27" y="404"/>
                  </a:cubicBezTo>
                  <a:cubicBezTo>
                    <a:pt x="44" y="447"/>
                    <a:pt x="87" y="490"/>
                    <a:pt x="95" y="541"/>
                  </a:cubicBezTo>
                  <a:cubicBezTo>
                    <a:pt x="104" y="576"/>
                    <a:pt x="112" y="610"/>
                    <a:pt x="121" y="636"/>
                  </a:cubicBezTo>
                  <a:cubicBezTo>
                    <a:pt x="130" y="679"/>
                    <a:pt x="138" y="705"/>
                    <a:pt x="164" y="748"/>
                  </a:cubicBezTo>
                  <a:cubicBezTo>
                    <a:pt x="173" y="765"/>
                    <a:pt x="190" y="799"/>
                    <a:pt x="190" y="816"/>
                  </a:cubicBezTo>
                  <a:lnTo>
                    <a:pt x="198" y="851"/>
                  </a:lnTo>
                  <a:lnTo>
                    <a:pt x="198" y="859"/>
                  </a:lnTo>
                  <a:lnTo>
                    <a:pt x="198" y="894"/>
                  </a:lnTo>
                  <a:cubicBezTo>
                    <a:pt x="207" y="911"/>
                    <a:pt x="224" y="937"/>
                    <a:pt x="241" y="954"/>
                  </a:cubicBezTo>
                  <a:lnTo>
                    <a:pt x="258" y="988"/>
                  </a:lnTo>
                  <a:lnTo>
                    <a:pt x="267" y="1014"/>
                  </a:lnTo>
                  <a:cubicBezTo>
                    <a:pt x="284" y="1031"/>
                    <a:pt x="301" y="1048"/>
                    <a:pt x="310" y="1074"/>
                  </a:cubicBezTo>
                  <a:cubicBezTo>
                    <a:pt x="319" y="1091"/>
                    <a:pt x="319" y="1109"/>
                    <a:pt x="319" y="1126"/>
                  </a:cubicBezTo>
                  <a:cubicBezTo>
                    <a:pt x="319" y="1143"/>
                    <a:pt x="301" y="1160"/>
                    <a:pt x="301" y="1169"/>
                  </a:cubicBezTo>
                  <a:cubicBezTo>
                    <a:pt x="301" y="1203"/>
                    <a:pt x="327" y="1203"/>
                    <a:pt x="353" y="1212"/>
                  </a:cubicBezTo>
                  <a:cubicBezTo>
                    <a:pt x="370" y="1220"/>
                    <a:pt x="396" y="1237"/>
                    <a:pt x="413" y="1237"/>
                  </a:cubicBezTo>
                  <a:cubicBezTo>
                    <a:pt x="439" y="1246"/>
                    <a:pt x="456" y="1255"/>
                    <a:pt x="473" y="1263"/>
                  </a:cubicBezTo>
                  <a:lnTo>
                    <a:pt x="508" y="1306"/>
                  </a:lnTo>
                  <a:lnTo>
                    <a:pt x="516" y="1332"/>
                  </a:lnTo>
                  <a:lnTo>
                    <a:pt x="525" y="1358"/>
                  </a:lnTo>
                  <a:lnTo>
                    <a:pt x="525" y="1392"/>
                  </a:lnTo>
                  <a:cubicBezTo>
                    <a:pt x="533" y="1401"/>
                    <a:pt x="551" y="1418"/>
                    <a:pt x="568" y="1426"/>
                  </a:cubicBezTo>
                  <a:cubicBezTo>
                    <a:pt x="585" y="1435"/>
                    <a:pt x="602" y="1444"/>
                    <a:pt x="619" y="1452"/>
                  </a:cubicBezTo>
                  <a:lnTo>
                    <a:pt x="645" y="1487"/>
                  </a:lnTo>
                  <a:cubicBezTo>
                    <a:pt x="671" y="1504"/>
                    <a:pt x="705" y="1521"/>
                    <a:pt x="740" y="1538"/>
                  </a:cubicBezTo>
                  <a:cubicBezTo>
                    <a:pt x="765" y="1547"/>
                    <a:pt x="783" y="1555"/>
                    <a:pt x="808" y="1572"/>
                  </a:cubicBezTo>
                  <a:cubicBezTo>
                    <a:pt x="817" y="1581"/>
                    <a:pt x="826" y="1581"/>
                    <a:pt x="843" y="1590"/>
                  </a:cubicBezTo>
                  <a:cubicBezTo>
                    <a:pt x="851" y="1590"/>
                    <a:pt x="860" y="1598"/>
                    <a:pt x="877" y="1598"/>
                  </a:cubicBezTo>
                  <a:cubicBezTo>
                    <a:pt x="903" y="1615"/>
                    <a:pt x="929" y="1624"/>
                    <a:pt x="954" y="1641"/>
                  </a:cubicBezTo>
                  <a:cubicBezTo>
                    <a:pt x="972" y="1658"/>
                    <a:pt x="997" y="1658"/>
                    <a:pt x="1032" y="1658"/>
                  </a:cubicBezTo>
                  <a:lnTo>
                    <a:pt x="1109" y="1658"/>
                  </a:lnTo>
                  <a:cubicBezTo>
                    <a:pt x="1118" y="1661"/>
                    <a:pt x="1125" y="1662"/>
                    <a:pt x="1132" y="1662"/>
                  </a:cubicBezTo>
                  <a:cubicBezTo>
                    <a:pt x="1146" y="1662"/>
                    <a:pt x="1158" y="1658"/>
                    <a:pt x="1169" y="1658"/>
                  </a:cubicBezTo>
                  <a:cubicBezTo>
                    <a:pt x="1186" y="1658"/>
                    <a:pt x="1229" y="1676"/>
                    <a:pt x="1246" y="1684"/>
                  </a:cubicBezTo>
                  <a:lnTo>
                    <a:pt x="1281" y="1701"/>
                  </a:lnTo>
                  <a:cubicBezTo>
                    <a:pt x="1289" y="1710"/>
                    <a:pt x="1315" y="1710"/>
                    <a:pt x="1332" y="1710"/>
                  </a:cubicBezTo>
                  <a:cubicBezTo>
                    <a:pt x="1367" y="1710"/>
                    <a:pt x="1401" y="1710"/>
                    <a:pt x="1444" y="1701"/>
                  </a:cubicBezTo>
                  <a:cubicBezTo>
                    <a:pt x="1465" y="1701"/>
                    <a:pt x="1480" y="1712"/>
                    <a:pt x="1498" y="1712"/>
                  </a:cubicBezTo>
                  <a:cubicBezTo>
                    <a:pt x="1503" y="1712"/>
                    <a:pt x="1508" y="1712"/>
                    <a:pt x="1513" y="1710"/>
                  </a:cubicBezTo>
                  <a:lnTo>
                    <a:pt x="1547" y="1701"/>
                  </a:lnTo>
                  <a:cubicBezTo>
                    <a:pt x="1550" y="1698"/>
                    <a:pt x="1554" y="1697"/>
                    <a:pt x="1558" y="1697"/>
                  </a:cubicBezTo>
                  <a:cubicBezTo>
                    <a:pt x="1567" y="1697"/>
                    <a:pt x="1579" y="1701"/>
                    <a:pt x="1590" y="1701"/>
                  </a:cubicBezTo>
                  <a:cubicBezTo>
                    <a:pt x="1642" y="1693"/>
                    <a:pt x="1676" y="1684"/>
                    <a:pt x="1719" y="1684"/>
                  </a:cubicBezTo>
                  <a:cubicBezTo>
                    <a:pt x="1736" y="1687"/>
                    <a:pt x="1751" y="1688"/>
                    <a:pt x="1766" y="1688"/>
                  </a:cubicBezTo>
                  <a:cubicBezTo>
                    <a:pt x="1795" y="1688"/>
                    <a:pt x="1822" y="1684"/>
                    <a:pt x="1856" y="1684"/>
                  </a:cubicBezTo>
                  <a:cubicBezTo>
                    <a:pt x="1882" y="1684"/>
                    <a:pt x="1899" y="1667"/>
                    <a:pt x="1925" y="1650"/>
                  </a:cubicBezTo>
                  <a:cubicBezTo>
                    <a:pt x="1951" y="1633"/>
                    <a:pt x="1977" y="1624"/>
                    <a:pt x="1994" y="1615"/>
                  </a:cubicBezTo>
                  <a:cubicBezTo>
                    <a:pt x="2028" y="1590"/>
                    <a:pt x="2071" y="1598"/>
                    <a:pt x="2106" y="1581"/>
                  </a:cubicBezTo>
                  <a:cubicBezTo>
                    <a:pt x="2149" y="1564"/>
                    <a:pt x="2192" y="1512"/>
                    <a:pt x="2243" y="1504"/>
                  </a:cubicBezTo>
                  <a:cubicBezTo>
                    <a:pt x="2240" y="1494"/>
                    <a:pt x="2222" y="1490"/>
                    <a:pt x="2201" y="1490"/>
                  </a:cubicBezTo>
                  <a:cubicBezTo>
                    <a:pt x="2168" y="1490"/>
                    <a:pt x="2128" y="1498"/>
                    <a:pt x="2123" y="1504"/>
                  </a:cubicBezTo>
                  <a:cubicBezTo>
                    <a:pt x="2080" y="1512"/>
                    <a:pt x="2054" y="1529"/>
                    <a:pt x="2011" y="1538"/>
                  </a:cubicBezTo>
                  <a:cubicBezTo>
                    <a:pt x="1977" y="1538"/>
                    <a:pt x="1951" y="1547"/>
                    <a:pt x="1917" y="1555"/>
                  </a:cubicBezTo>
                  <a:cubicBezTo>
                    <a:pt x="1891" y="1564"/>
                    <a:pt x="1865" y="1581"/>
                    <a:pt x="1831" y="1590"/>
                  </a:cubicBezTo>
                  <a:cubicBezTo>
                    <a:pt x="1823" y="1592"/>
                    <a:pt x="1814" y="1593"/>
                    <a:pt x="1804" y="1593"/>
                  </a:cubicBezTo>
                  <a:cubicBezTo>
                    <a:pt x="1780" y="1593"/>
                    <a:pt x="1752" y="1587"/>
                    <a:pt x="1728" y="1581"/>
                  </a:cubicBezTo>
                  <a:lnTo>
                    <a:pt x="1590" y="1581"/>
                  </a:lnTo>
                  <a:cubicBezTo>
                    <a:pt x="1573" y="1581"/>
                    <a:pt x="1564" y="1572"/>
                    <a:pt x="1539" y="1564"/>
                  </a:cubicBezTo>
                  <a:lnTo>
                    <a:pt x="1470" y="1564"/>
                  </a:lnTo>
                  <a:cubicBezTo>
                    <a:pt x="1453" y="1564"/>
                    <a:pt x="1444" y="1555"/>
                    <a:pt x="1427" y="1555"/>
                  </a:cubicBezTo>
                  <a:cubicBezTo>
                    <a:pt x="1418" y="1552"/>
                    <a:pt x="1410" y="1551"/>
                    <a:pt x="1401" y="1551"/>
                  </a:cubicBezTo>
                  <a:cubicBezTo>
                    <a:pt x="1385" y="1551"/>
                    <a:pt x="1370" y="1555"/>
                    <a:pt x="1358" y="1555"/>
                  </a:cubicBezTo>
                  <a:cubicBezTo>
                    <a:pt x="1341" y="1547"/>
                    <a:pt x="1315" y="1547"/>
                    <a:pt x="1298" y="1538"/>
                  </a:cubicBezTo>
                  <a:cubicBezTo>
                    <a:pt x="1281" y="1529"/>
                    <a:pt x="1264" y="1521"/>
                    <a:pt x="1238" y="1512"/>
                  </a:cubicBezTo>
                  <a:cubicBezTo>
                    <a:pt x="1212" y="1504"/>
                    <a:pt x="1178" y="1504"/>
                    <a:pt x="1152" y="1487"/>
                  </a:cubicBezTo>
                  <a:cubicBezTo>
                    <a:pt x="1083" y="1452"/>
                    <a:pt x="1032" y="1418"/>
                    <a:pt x="963" y="1392"/>
                  </a:cubicBezTo>
                  <a:cubicBezTo>
                    <a:pt x="929" y="1383"/>
                    <a:pt x="911" y="1383"/>
                    <a:pt x="886" y="1366"/>
                  </a:cubicBezTo>
                  <a:lnTo>
                    <a:pt x="860" y="1340"/>
                  </a:lnTo>
                  <a:cubicBezTo>
                    <a:pt x="834" y="1315"/>
                    <a:pt x="808" y="1289"/>
                    <a:pt x="783" y="1255"/>
                  </a:cubicBezTo>
                  <a:cubicBezTo>
                    <a:pt x="765" y="1229"/>
                    <a:pt x="740" y="1212"/>
                    <a:pt x="714" y="1186"/>
                  </a:cubicBezTo>
                  <a:cubicBezTo>
                    <a:pt x="688" y="1169"/>
                    <a:pt x="688" y="1151"/>
                    <a:pt x="671" y="1134"/>
                  </a:cubicBezTo>
                  <a:cubicBezTo>
                    <a:pt x="654" y="1100"/>
                    <a:pt x="628" y="1074"/>
                    <a:pt x="611" y="1048"/>
                  </a:cubicBezTo>
                  <a:cubicBezTo>
                    <a:pt x="602" y="1031"/>
                    <a:pt x="594" y="1014"/>
                    <a:pt x="576" y="997"/>
                  </a:cubicBezTo>
                  <a:cubicBezTo>
                    <a:pt x="551" y="962"/>
                    <a:pt x="516" y="937"/>
                    <a:pt x="490" y="902"/>
                  </a:cubicBezTo>
                  <a:cubicBezTo>
                    <a:pt x="447" y="851"/>
                    <a:pt x="422" y="791"/>
                    <a:pt x="387" y="739"/>
                  </a:cubicBezTo>
                  <a:cubicBezTo>
                    <a:pt x="336" y="662"/>
                    <a:pt x="293" y="584"/>
                    <a:pt x="258" y="499"/>
                  </a:cubicBezTo>
                  <a:cubicBezTo>
                    <a:pt x="233" y="447"/>
                    <a:pt x="198" y="404"/>
                    <a:pt x="173" y="352"/>
                  </a:cubicBezTo>
                  <a:cubicBezTo>
                    <a:pt x="155" y="310"/>
                    <a:pt x="138" y="275"/>
                    <a:pt x="112" y="241"/>
                  </a:cubicBezTo>
                  <a:lnTo>
                    <a:pt x="95" y="224"/>
                  </a:lnTo>
                  <a:lnTo>
                    <a:pt x="87" y="198"/>
                  </a:lnTo>
                  <a:cubicBezTo>
                    <a:pt x="78" y="172"/>
                    <a:pt x="87" y="163"/>
                    <a:pt x="147" y="138"/>
                  </a:cubicBezTo>
                  <a:lnTo>
                    <a:pt x="112" y="103"/>
                  </a:lnTo>
                  <a:cubicBezTo>
                    <a:pt x="87" y="78"/>
                    <a:pt x="78" y="35"/>
                    <a:pt x="6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5195775" y="1270325"/>
              <a:ext cx="33525" cy="47100"/>
            </a:xfrm>
            <a:custGeom>
              <a:rect b="b" l="l" r="r" t="t"/>
              <a:pathLst>
                <a:path extrusionOk="0" h="1884" w="1341">
                  <a:moveTo>
                    <a:pt x="929" y="0"/>
                  </a:moveTo>
                  <a:lnTo>
                    <a:pt x="929" y="26"/>
                  </a:lnTo>
                  <a:lnTo>
                    <a:pt x="929" y="35"/>
                  </a:lnTo>
                  <a:cubicBezTo>
                    <a:pt x="937" y="52"/>
                    <a:pt x="946" y="61"/>
                    <a:pt x="954" y="69"/>
                  </a:cubicBezTo>
                  <a:cubicBezTo>
                    <a:pt x="972" y="86"/>
                    <a:pt x="989" y="103"/>
                    <a:pt x="1006" y="121"/>
                  </a:cubicBezTo>
                  <a:cubicBezTo>
                    <a:pt x="1015" y="129"/>
                    <a:pt x="1023" y="138"/>
                    <a:pt x="1032" y="146"/>
                  </a:cubicBezTo>
                  <a:cubicBezTo>
                    <a:pt x="1049" y="155"/>
                    <a:pt x="1075" y="155"/>
                    <a:pt x="1083" y="164"/>
                  </a:cubicBezTo>
                  <a:cubicBezTo>
                    <a:pt x="1100" y="172"/>
                    <a:pt x="1118" y="181"/>
                    <a:pt x="1135" y="189"/>
                  </a:cubicBezTo>
                  <a:cubicBezTo>
                    <a:pt x="1143" y="207"/>
                    <a:pt x="1152" y="224"/>
                    <a:pt x="1152" y="241"/>
                  </a:cubicBezTo>
                  <a:cubicBezTo>
                    <a:pt x="1152" y="267"/>
                    <a:pt x="1152" y="284"/>
                    <a:pt x="1143" y="310"/>
                  </a:cubicBezTo>
                  <a:cubicBezTo>
                    <a:pt x="1143" y="335"/>
                    <a:pt x="1143" y="353"/>
                    <a:pt x="1143" y="378"/>
                  </a:cubicBezTo>
                  <a:cubicBezTo>
                    <a:pt x="1135" y="421"/>
                    <a:pt x="1135" y="464"/>
                    <a:pt x="1118" y="507"/>
                  </a:cubicBezTo>
                  <a:cubicBezTo>
                    <a:pt x="1109" y="533"/>
                    <a:pt x="1100" y="550"/>
                    <a:pt x="1100" y="567"/>
                  </a:cubicBezTo>
                  <a:cubicBezTo>
                    <a:pt x="1092" y="585"/>
                    <a:pt x="1083" y="602"/>
                    <a:pt x="1083" y="619"/>
                  </a:cubicBezTo>
                  <a:cubicBezTo>
                    <a:pt x="1066" y="662"/>
                    <a:pt x="1049" y="705"/>
                    <a:pt x="1066" y="748"/>
                  </a:cubicBezTo>
                  <a:cubicBezTo>
                    <a:pt x="1075" y="774"/>
                    <a:pt x="1083" y="808"/>
                    <a:pt x="1083" y="842"/>
                  </a:cubicBezTo>
                  <a:lnTo>
                    <a:pt x="1083" y="868"/>
                  </a:lnTo>
                  <a:lnTo>
                    <a:pt x="1100" y="885"/>
                  </a:lnTo>
                  <a:lnTo>
                    <a:pt x="1092" y="911"/>
                  </a:lnTo>
                  <a:cubicBezTo>
                    <a:pt x="1083" y="937"/>
                    <a:pt x="1075" y="954"/>
                    <a:pt x="1066" y="980"/>
                  </a:cubicBezTo>
                  <a:lnTo>
                    <a:pt x="1049" y="1014"/>
                  </a:lnTo>
                  <a:lnTo>
                    <a:pt x="1032" y="1031"/>
                  </a:lnTo>
                  <a:lnTo>
                    <a:pt x="1023" y="1049"/>
                  </a:lnTo>
                  <a:cubicBezTo>
                    <a:pt x="997" y="1083"/>
                    <a:pt x="997" y="1117"/>
                    <a:pt x="963" y="1134"/>
                  </a:cubicBezTo>
                  <a:cubicBezTo>
                    <a:pt x="946" y="1152"/>
                    <a:pt x="920" y="1152"/>
                    <a:pt x="894" y="1160"/>
                  </a:cubicBezTo>
                  <a:cubicBezTo>
                    <a:pt x="851" y="1177"/>
                    <a:pt x="817" y="1203"/>
                    <a:pt x="783" y="1238"/>
                  </a:cubicBezTo>
                  <a:cubicBezTo>
                    <a:pt x="757" y="1255"/>
                    <a:pt x="731" y="1272"/>
                    <a:pt x="722" y="1298"/>
                  </a:cubicBezTo>
                  <a:cubicBezTo>
                    <a:pt x="705" y="1323"/>
                    <a:pt x="705" y="1349"/>
                    <a:pt x="705" y="1375"/>
                  </a:cubicBezTo>
                  <a:cubicBezTo>
                    <a:pt x="697" y="1409"/>
                    <a:pt x="697" y="1444"/>
                    <a:pt x="671" y="1469"/>
                  </a:cubicBezTo>
                  <a:cubicBezTo>
                    <a:pt x="654" y="1495"/>
                    <a:pt x="628" y="1512"/>
                    <a:pt x="602" y="1538"/>
                  </a:cubicBezTo>
                  <a:cubicBezTo>
                    <a:pt x="585" y="1555"/>
                    <a:pt x="559" y="1564"/>
                    <a:pt x="542" y="1590"/>
                  </a:cubicBezTo>
                  <a:cubicBezTo>
                    <a:pt x="533" y="1598"/>
                    <a:pt x="525" y="1607"/>
                    <a:pt x="508" y="1616"/>
                  </a:cubicBezTo>
                  <a:cubicBezTo>
                    <a:pt x="490" y="1633"/>
                    <a:pt x="473" y="1641"/>
                    <a:pt x="456" y="1659"/>
                  </a:cubicBezTo>
                  <a:cubicBezTo>
                    <a:pt x="430" y="1676"/>
                    <a:pt x="405" y="1676"/>
                    <a:pt x="379" y="1693"/>
                  </a:cubicBezTo>
                  <a:cubicBezTo>
                    <a:pt x="353" y="1701"/>
                    <a:pt x="327" y="1710"/>
                    <a:pt x="301" y="1710"/>
                  </a:cubicBezTo>
                  <a:cubicBezTo>
                    <a:pt x="290" y="1710"/>
                    <a:pt x="279" y="1706"/>
                    <a:pt x="267" y="1706"/>
                  </a:cubicBezTo>
                  <a:cubicBezTo>
                    <a:pt x="261" y="1706"/>
                    <a:pt x="256" y="1707"/>
                    <a:pt x="250" y="1710"/>
                  </a:cubicBezTo>
                  <a:cubicBezTo>
                    <a:pt x="233" y="1710"/>
                    <a:pt x="216" y="1727"/>
                    <a:pt x="198" y="1727"/>
                  </a:cubicBezTo>
                  <a:cubicBezTo>
                    <a:pt x="173" y="1736"/>
                    <a:pt x="147" y="1744"/>
                    <a:pt x="130" y="1762"/>
                  </a:cubicBezTo>
                  <a:cubicBezTo>
                    <a:pt x="95" y="1779"/>
                    <a:pt x="78" y="1787"/>
                    <a:pt x="44" y="1796"/>
                  </a:cubicBezTo>
                  <a:lnTo>
                    <a:pt x="9" y="1822"/>
                  </a:lnTo>
                  <a:cubicBezTo>
                    <a:pt x="1" y="1830"/>
                    <a:pt x="9" y="1839"/>
                    <a:pt x="27" y="1856"/>
                  </a:cubicBezTo>
                  <a:cubicBezTo>
                    <a:pt x="44" y="1865"/>
                    <a:pt x="61" y="1873"/>
                    <a:pt x="78" y="1882"/>
                  </a:cubicBezTo>
                  <a:cubicBezTo>
                    <a:pt x="82" y="1883"/>
                    <a:pt x="85" y="1884"/>
                    <a:pt x="89" y="1884"/>
                  </a:cubicBezTo>
                  <a:cubicBezTo>
                    <a:pt x="111" y="1884"/>
                    <a:pt x="133" y="1862"/>
                    <a:pt x="155" y="1848"/>
                  </a:cubicBezTo>
                  <a:cubicBezTo>
                    <a:pt x="173" y="1842"/>
                    <a:pt x="203" y="1832"/>
                    <a:pt x="229" y="1832"/>
                  </a:cubicBezTo>
                  <a:cubicBezTo>
                    <a:pt x="240" y="1832"/>
                    <a:pt x="250" y="1834"/>
                    <a:pt x="258" y="1839"/>
                  </a:cubicBezTo>
                  <a:lnTo>
                    <a:pt x="284" y="1848"/>
                  </a:lnTo>
                  <a:lnTo>
                    <a:pt x="310" y="1848"/>
                  </a:lnTo>
                  <a:cubicBezTo>
                    <a:pt x="327" y="1852"/>
                    <a:pt x="344" y="1852"/>
                    <a:pt x="362" y="1852"/>
                  </a:cubicBezTo>
                  <a:cubicBezTo>
                    <a:pt x="379" y="1852"/>
                    <a:pt x="396" y="1852"/>
                    <a:pt x="413" y="1856"/>
                  </a:cubicBezTo>
                  <a:lnTo>
                    <a:pt x="490" y="1856"/>
                  </a:lnTo>
                  <a:cubicBezTo>
                    <a:pt x="499" y="1865"/>
                    <a:pt x="508" y="1865"/>
                    <a:pt x="525" y="1865"/>
                  </a:cubicBezTo>
                  <a:cubicBezTo>
                    <a:pt x="551" y="1865"/>
                    <a:pt x="568" y="1856"/>
                    <a:pt x="594" y="1848"/>
                  </a:cubicBezTo>
                  <a:cubicBezTo>
                    <a:pt x="611" y="1830"/>
                    <a:pt x="645" y="1830"/>
                    <a:pt x="662" y="1813"/>
                  </a:cubicBezTo>
                  <a:lnTo>
                    <a:pt x="671" y="1796"/>
                  </a:lnTo>
                  <a:cubicBezTo>
                    <a:pt x="688" y="1787"/>
                    <a:pt x="714" y="1787"/>
                    <a:pt x="722" y="1779"/>
                  </a:cubicBezTo>
                  <a:cubicBezTo>
                    <a:pt x="757" y="1770"/>
                    <a:pt x="783" y="1770"/>
                    <a:pt x="808" y="1762"/>
                  </a:cubicBezTo>
                  <a:cubicBezTo>
                    <a:pt x="826" y="1753"/>
                    <a:pt x="843" y="1727"/>
                    <a:pt x="860" y="1727"/>
                  </a:cubicBezTo>
                  <a:cubicBezTo>
                    <a:pt x="877" y="1719"/>
                    <a:pt x="886" y="1719"/>
                    <a:pt x="894" y="1710"/>
                  </a:cubicBezTo>
                  <a:lnTo>
                    <a:pt x="911" y="1701"/>
                  </a:lnTo>
                  <a:cubicBezTo>
                    <a:pt x="920" y="1684"/>
                    <a:pt x="937" y="1676"/>
                    <a:pt x="946" y="1659"/>
                  </a:cubicBezTo>
                  <a:cubicBezTo>
                    <a:pt x="972" y="1633"/>
                    <a:pt x="989" y="1598"/>
                    <a:pt x="1006" y="1564"/>
                  </a:cubicBezTo>
                  <a:lnTo>
                    <a:pt x="1023" y="1547"/>
                  </a:lnTo>
                  <a:lnTo>
                    <a:pt x="1040" y="1530"/>
                  </a:lnTo>
                  <a:cubicBezTo>
                    <a:pt x="1049" y="1504"/>
                    <a:pt x="1075" y="1495"/>
                    <a:pt x="1092" y="1478"/>
                  </a:cubicBezTo>
                  <a:cubicBezTo>
                    <a:pt x="1118" y="1444"/>
                    <a:pt x="1143" y="1418"/>
                    <a:pt x="1178" y="1401"/>
                  </a:cubicBezTo>
                  <a:cubicBezTo>
                    <a:pt x="1195" y="1392"/>
                    <a:pt x="1212" y="1384"/>
                    <a:pt x="1221" y="1375"/>
                  </a:cubicBezTo>
                  <a:cubicBezTo>
                    <a:pt x="1238" y="1366"/>
                    <a:pt x="1255" y="1366"/>
                    <a:pt x="1272" y="1358"/>
                  </a:cubicBezTo>
                  <a:cubicBezTo>
                    <a:pt x="1289" y="1349"/>
                    <a:pt x="1298" y="1332"/>
                    <a:pt x="1307" y="1306"/>
                  </a:cubicBezTo>
                  <a:cubicBezTo>
                    <a:pt x="1315" y="1272"/>
                    <a:pt x="1324" y="1238"/>
                    <a:pt x="1315" y="1203"/>
                  </a:cubicBezTo>
                  <a:cubicBezTo>
                    <a:pt x="1315" y="1177"/>
                    <a:pt x="1307" y="1152"/>
                    <a:pt x="1307" y="1134"/>
                  </a:cubicBezTo>
                  <a:cubicBezTo>
                    <a:pt x="1307" y="1117"/>
                    <a:pt x="1307" y="1109"/>
                    <a:pt x="1307" y="1091"/>
                  </a:cubicBezTo>
                  <a:cubicBezTo>
                    <a:pt x="1315" y="1066"/>
                    <a:pt x="1324" y="1031"/>
                    <a:pt x="1332" y="1006"/>
                  </a:cubicBezTo>
                  <a:cubicBezTo>
                    <a:pt x="1341" y="971"/>
                    <a:pt x="1341" y="945"/>
                    <a:pt x="1341" y="920"/>
                  </a:cubicBezTo>
                  <a:cubicBezTo>
                    <a:pt x="1341" y="885"/>
                    <a:pt x="1324" y="860"/>
                    <a:pt x="1324" y="825"/>
                  </a:cubicBezTo>
                  <a:cubicBezTo>
                    <a:pt x="1315" y="791"/>
                    <a:pt x="1332" y="748"/>
                    <a:pt x="1315" y="705"/>
                  </a:cubicBezTo>
                  <a:cubicBezTo>
                    <a:pt x="1307" y="679"/>
                    <a:pt x="1289" y="653"/>
                    <a:pt x="1281" y="628"/>
                  </a:cubicBezTo>
                  <a:cubicBezTo>
                    <a:pt x="1281" y="602"/>
                    <a:pt x="1281" y="585"/>
                    <a:pt x="1281" y="567"/>
                  </a:cubicBezTo>
                  <a:cubicBezTo>
                    <a:pt x="1289" y="542"/>
                    <a:pt x="1281" y="524"/>
                    <a:pt x="1289" y="507"/>
                  </a:cubicBezTo>
                  <a:cubicBezTo>
                    <a:pt x="1298" y="490"/>
                    <a:pt x="1289" y="473"/>
                    <a:pt x="1289" y="456"/>
                  </a:cubicBezTo>
                  <a:cubicBezTo>
                    <a:pt x="1298" y="439"/>
                    <a:pt x="1307" y="421"/>
                    <a:pt x="1307" y="396"/>
                  </a:cubicBezTo>
                  <a:cubicBezTo>
                    <a:pt x="1307" y="378"/>
                    <a:pt x="1298" y="361"/>
                    <a:pt x="1298" y="335"/>
                  </a:cubicBezTo>
                  <a:lnTo>
                    <a:pt x="1289" y="318"/>
                  </a:lnTo>
                  <a:lnTo>
                    <a:pt x="1272" y="301"/>
                  </a:lnTo>
                  <a:cubicBezTo>
                    <a:pt x="1264" y="292"/>
                    <a:pt x="1264" y="267"/>
                    <a:pt x="1255" y="241"/>
                  </a:cubicBezTo>
                  <a:cubicBezTo>
                    <a:pt x="1246" y="215"/>
                    <a:pt x="1238" y="198"/>
                    <a:pt x="1221" y="172"/>
                  </a:cubicBezTo>
                  <a:cubicBezTo>
                    <a:pt x="1212" y="155"/>
                    <a:pt x="1195" y="129"/>
                    <a:pt x="1178" y="121"/>
                  </a:cubicBezTo>
                  <a:lnTo>
                    <a:pt x="1152" y="103"/>
                  </a:lnTo>
                  <a:cubicBezTo>
                    <a:pt x="1135" y="86"/>
                    <a:pt x="1126" y="78"/>
                    <a:pt x="1118" y="69"/>
                  </a:cubicBezTo>
                  <a:cubicBezTo>
                    <a:pt x="1092" y="61"/>
                    <a:pt x="1075" y="52"/>
                    <a:pt x="1049" y="43"/>
                  </a:cubicBezTo>
                  <a:cubicBezTo>
                    <a:pt x="1032" y="43"/>
                    <a:pt x="1023" y="35"/>
                    <a:pt x="1006" y="35"/>
                  </a:cubicBezTo>
                  <a:lnTo>
                    <a:pt x="972" y="35"/>
                  </a:lnTo>
                  <a:cubicBezTo>
                    <a:pt x="954" y="26"/>
                    <a:pt x="929" y="26"/>
                    <a:pt x="92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5189125" y="1265875"/>
              <a:ext cx="36525" cy="50225"/>
            </a:xfrm>
            <a:custGeom>
              <a:rect b="b" l="l" r="r" t="t"/>
              <a:pathLst>
                <a:path extrusionOk="0" h="2009" w="1461">
                  <a:moveTo>
                    <a:pt x="960" y="0"/>
                  </a:moveTo>
                  <a:cubicBezTo>
                    <a:pt x="935" y="0"/>
                    <a:pt x="929" y="94"/>
                    <a:pt x="937" y="101"/>
                  </a:cubicBezTo>
                  <a:lnTo>
                    <a:pt x="963" y="135"/>
                  </a:lnTo>
                  <a:cubicBezTo>
                    <a:pt x="980" y="161"/>
                    <a:pt x="1006" y="178"/>
                    <a:pt x="1031" y="204"/>
                  </a:cubicBezTo>
                  <a:cubicBezTo>
                    <a:pt x="1066" y="230"/>
                    <a:pt x="1092" y="273"/>
                    <a:pt x="1117" y="299"/>
                  </a:cubicBezTo>
                  <a:cubicBezTo>
                    <a:pt x="1143" y="324"/>
                    <a:pt x="1152" y="324"/>
                    <a:pt x="1160" y="359"/>
                  </a:cubicBezTo>
                  <a:cubicBezTo>
                    <a:pt x="1169" y="376"/>
                    <a:pt x="1177" y="393"/>
                    <a:pt x="1177" y="419"/>
                  </a:cubicBezTo>
                  <a:cubicBezTo>
                    <a:pt x="1177" y="436"/>
                    <a:pt x="1177" y="436"/>
                    <a:pt x="1177" y="453"/>
                  </a:cubicBezTo>
                  <a:cubicBezTo>
                    <a:pt x="1195" y="505"/>
                    <a:pt x="1212" y="556"/>
                    <a:pt x="1212" y="608"/>
                  </a:cubicBezTo>
                  <a:cubicBezTo>
                    <a:pt x="1220" y="677"/>
                    <a:pt x="1220" y="754"/>
                    <a:pt x="1220" y="831"/>
                  </a:cubicBezTo>
                  <a:cubicBezTo>
                    <a:pt x="1229" y="874"/>
                    <a:pt x="1212" y="917"/>
                    <a:pt x="1203" y="969"/>
                  </a:cubicBezTo>
                  <a:cubicBezTo>
                    <a:pt x="1195" y="995"/>
                    <a:pt x="1177" y="1020"/>
                    <a:pt x="1160" y="1046"/>
                  </a:cubicBezTo>
                  <a:cubicBezTo>
                    <a:pt x="1134" y="1089"/>
                    <a:pt x="1143" y="1132"/>
                    <a:pt x="1117" y="1175"/>
                  </a:cubicBezTo>
                  <a:cubicBezTo>
                    <a:pt x="1092" y="1209"/>
                    <a:pt x="1040" y="1252"/>
                    <a:pt x="997" y="1278"/>
                  </a:cubicBezTo>
                  <a:lnTo>
                    <a:pt x="945" y="1287"/>
                  </a:lnTo>
                  <a:lnTo>
                    <a:pt x="945" y="1330"/>
                  </a:lnTo>
                  <a:cubicBezTo>
                    <a:pt x="937" y="1381"/>
                    <a:pt x="902" y="1424"/>
                    <a:pt x="877" y="1458"/>
                  </a:cubicBezTo>
                  <a:cubicBezTo>
                    <a:pt x="868" y="1476"/>
                    <a:pt x="860" y="1501"/>
                    <a:pt x="851" y="1519"/>
                  </a:cubicBezTo>
                  <a:cubicBezTo>
                    <a:pt x="834" y="1536"/>
                    <a:pt x="834" y="1570"/>
                    <a:pt x="817" y="1587"/>
                  </a:cubicBezTo>
                  <a:cubicBezTo>
                    <a:pt x="799" y="1613"/>
                    <a:pt x="765" y="1622"/>
                    <a:pt x="731" y="1630"/>
                  </a:cubicBezTo>
                  <a:cubicBezTo>
                    <a:pt x="705" y="1630"/>
                    <a:pt x="671" y="1639"/>
                    <a:pt x="653" y="1665"/>
                  </a:cubicBezTo>
                  <a:cubicBezTo>
                    <a:pt x="645" y="1682"/>
                    <a:pt x="636" y="1699"/>
                    <a:pt x="636" y="1725"/>
                  </a:cubicBezTo>
                  <a:cubicBezTo>
                    <a:pt x="628" y="1733"/>
                    <a:pt x="619" y="1751"/>
                    <a:pt x="610" y="1759"/>
                  </a:cubicBezTo>
                  <a:cubicBezTo>
                    <a:pt x="593" y="1785"/>
                    <a:pt x="593" y="1794"/>
                    <a:pt x="559" y="1802"/>
                  </a:cubicBezTo>
                  <a:cubicBezTo>
                    <a:pt x="533" y="1811"/>
                    <a:pt x="499" y="1819"/>
                    <a:pt x="473" y="1828"/>
                  </a:cubicBezTo>
                  <a:cubicBezTo>
                    <a:pt x="421" y="1837"/>
                    <a:pt x="378" y="1854"/>
                    <a:pt x="327" y="1854"/>
                  </a:cubicBezTo>
                  <a:cubicBezTo>
                    <a:pt x="293" y="1862"/>
                    <a:pt x="258" y="1871"/>
                    <a:pt x="232" y="1879"/>
                  </a:cubicBezTo>
                  <a:cubicBezTo>
                    <a:pt x="208" y="1886"/>
                    <a:pt x="192" y="1892"/>
                    <a:pt x="173" y="1892"/>
                  </a:cubicBezTo>
                  <a:cubicBezTo>
                    <a:pt x="165" y="1892"/>
                    <a:pt x="157" y="1891"/>
                    <a:pt x="146" y="1888"/>
                  </a:cubicBezTo>
                  <a:cubicBezTo>
                    <a:pt x="129" y="1888"/>
                    <a:pt x="112" y="1879"/>
                    <a:pt x="86" y="1871"/>
                  </a:cubicBezTo>
                  <a:lnTo>
                    <a:pt x="43" y="1871"/>
                  </a:lnTo>
                  <a:cubicBezTo>
                    <a:pt x="0" y="1871"/>
                    <a:pt x="0" y="1897"/>
                    <a:pt x="9" y="1914"/>
                  </a:cubicBezTo>
                  <a:cubicBezTo>
                    <a:pt x="18" y="1922"/>
                    <a:pt x="35" y="1940"/>
                    <a:pt x="52" y="1948"/>
                  </a:cubicBezTo>
                  <a:lnTo>
                    <a:pt x="86" y="1957"/>
                  </a:lnTo>
                  <a:lnTo>
                    <a:pt x="103" y="1965"/>
                  </a:lnTo>
                  <a:lnTo>
                    <a:pt x="129" y="1974"/>
                  </a:lnTo>
                  <a:lnTo>
                    <a:pt x="164" y="1991"/>
                  </a:lnTo>
                  <a:cubicBezTo>
                    <a:pt x="172" y="1995"/>
                    <a:pt x="181" y="1995"/>
                    <a:pt x="189" y="1995"/>
                  </a:cubicBezTo>
                  <a:cubicBezTo>
                    <a:pt x="198" y="1995"/>
                    <a:pt x="207" y="1995"/>
                    <a:pt x="215" y="2000"/>
                  </a:cubicBezTo>
                  <a:cubicBezTo>
                    <a:pt x="232" y="2000"/>
                    <a:pt x="250" y="2008"/>
                    <a:pt x="258" y="2008"/>
                  </a:cubicBezTo>
                  <a:cubicBezTo>
                    <a:pt x="293" y="2008"/>
                    <a:pt x="344" y="2000"/>
                    <a:pt x="370" y="1983"/>
                  </a:cubicBezTo>
                  <a:cubicBezTo>
                    <a:pt x="378" y="1974"/>
                    <a:pt x="396" y="1957"/>
                    <a:pt x="413" y="1948"/>
                  </a:cubicBezTo>
                  <a:cubicBezTo>
                    <a:pt x="439" y="1940"/>
                    <a:pt x="482" y="1931"/>
                    <a:pt x="507" y="1931"/>
                  </a:cubicBezTo>
                  <a:cubicBezTo>
                    <a:pt x="514" y="1930"/>
                    <a:pt x="521" y="1930"/>
                    <a:pt x="527" y="1930"/>
                  </a:cubicBezTo>
                  <a:cubicBezTo>
                    <a:pt x="605" y="1930"/>
                    <a:pt x="678" y="1962"/>
                    <a:pt x="754" y="1962"/>
                  </a:cubicBezTo>
                  <a:cubicBezTo>
                    <a:pt x="780" y="1962"/>
                    <a:pt x="807" y="1959"/>
                    <a:pt x="834" y="1948"/>
                  </a:cubicBezTo>
                  <a:cubicBezTo>
                    <a:pt x="860" y="1940"/>
                    <a:pt x="868" y="1914"/>
                    <a:pt x="894" y="1897"/>
                  </a:cubicBezTo>
                  <a:cubicBezTo>
                    <a:pt x="911" y="1879"/>
                    <a:pt x="928" y="1862"/>
                    <a:pt x="937" y="1845"/>
                  </a:cubicBezTo>
                  <a:cubicBezTo>
                    <a:pt x="971" y="1794"/>
                    <a:pt x="988" y="1725"/>
                    <a:pt x="1014" y="1673"/>
                  </a:cubicBezTo>
                  <a:cubicBezTo>
                    <a:pt x="1023" y="1622"/>
                    <a:pt x="1040" y="1562"/>
                    <a:pt x="1066" y="1510"/>
                  </a:cubicBezTo>
                  <a:cubicBezTo>
                    <a:pt x="1083" y="1476"/>
                    <a:pt x="1109" y="1458"/>
                    <a:pt x="1143" y="1441"/>
                  </a:cubicBezTo>
                  <a:cubicBezTo>
                    <a:pt x="1186" y="1424"/>
                    <a:pt x="1220" y="1407"/>
                    <a:pt x="1263" y="1381"/>
                  </a:cubicBezTo>
                  <a:cubicBezTo>
                    <a:pt x="1306" y="1355"/>
                    <a:pt x="1349" y="1338"/>
                    <a:pt x="1375" y="1295"/>
                  </a:cubicBezTo>
                  <a:cubicBezTo>
                    <a:pt x="1401" y="1244"/>
                    <a:pt x="1401" y="1192"/>
                    <a:pt x="1409" y="1149"/>
                  </a:cubicBezTo>
                  <a:cubicBezTo>
                    <a:pt x="1418" y="1089"/>
                    <a:pt x="1444" y="1038"/>
                    <a:pt x="1435" y="977"/>
                  </a:cubicBezTo>
                  <a:cubicBezTo>
                    <a:pt x="1435" y="943"/>
                    <a:pt x="1427" y="909"/>
                    <a:pt x="1427" y="883"/>
                  </a:cubicBezTo>
                  <a:cubicBezTo>
                    <a:pt x="1418" y="840"/>
                    <a:pt x="1392" y="806"/>
                    <a:pt x="1401" y="763"/>
                  </a:cubicBezTo>
                  <a:cubicBezTo>
                    <a:pt x="1401" y="745"/>
                    <a:pt x="1401" y="720"/>
                    <a:pt x="1409" y="711"/>
                  </a:cubicBezTo>
                  <a:lnTo>
                    <a:pt x="1418" y="694"/>
                  </a:lnTo>
                  <a:cubicBezTo>
                    <a:pt x="1427" y="668"/>
                    <a:pt x="1435" y="642"/>
                    <a:pt x="1435" y="617"/>
                  </a:cubicBezTo>
                  <a:cubicBezTo>
                    <a:pt x="1444" y="582"/>
                    <a:pt x="1452" y="556"/>
                    <a:pt x="1461" y="522"/>
                  </a:cubicBezTo>
                  <a:cubicBezTo>
                    <a:pt x="1461" y="496"/>
                    <a:pt x="1452" y="453"/>
                    <a:pt x="1444" y="428"/>
                  </a:cubicBezTo>
                  <a:cubicBezTo>
                    <a:pt x="1435" y="402"/>
                    <a:pt x="1427" y="376"/>
                    <a:pt x="1401" y="359"/>
                  </a:cubicBezTo>
                  <a:cubicBezTo>
                    <a:pt x="1375" y="333"/>
                    <a:pt x="1341" y="316"/>
                    <a:pt x="1315" y="299"/>
                  </a:cubicBezTo>
                  <a:cubicBezTo>
                    <a:pt x="1298" y="273"/>
                    <a:pt x="1281" y="256"/>
                    <a:pt x="1255" y="239"/>
                  </a:cubicBezTo>
                  <a:cubicBezTo>
                    <a:pt x="1220" y="213"/>
                    <a:pt x="1203" y="178"/>
                    <a:pt x="1169" y="153"/>
                  </a:cubicBezTo>
                  <a:cubicBezTo>
                    <a:pt x="1134" y="135"/>
                    <a:pt x="1100" y="118"/>
                    <a:pt x="1066" y="92"/>
                  </a:cubicBezTo>
                  <a:cubicBezTo>
                    <a:pt x="1031" y="75"/>
                    <a:pt x="1006" y="32"/>
                    <a:pt x="971" y="7"/>
                  </a:cubicBezTo>
                  <a:cubicBezTo>
                    <a:pt x="967" y="2"/>
                    <a:pt x="963" y="0"/>
                    <a:pt x="96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5146375" y="1229300"/>
              <a:ext cx="78425" cy="79700"/>
            </a:xfrm>
            <a:custGeom>
              <a:rect b="b" l="l" r="r" t="t"/>
              <a:pathLst>
                <a:path extrusionOk="0" h="3188" w="3137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33" y="3153"/>
                    <a:pt x="250" y="3171"/>
                    <a:pt x="267" y="3188"/>
                  </a:cubicBezTo>
                  <a:cubicBezTo>
                    <a:pt x="258" y="3171"/>
                    <a:pt x="258" y="3162"/>
                    <a:pt x="250" y="3145"/>
                  </a:cubicBezTo>
                  <a:cubicBezTo>
                    <a:pt x="241" y="3110"/>
                    <a:pt x="224" y="3076"/>
                    <a:pt x="215" y="3042"/>
                  </a:cubicBezTo>
                  <a:cubicBezTo>
                    <a:pt x="207" y="3016"/>
                    <a:pt x="207" y="2990"/>
                    <a:pt x="198" y="2964"/>
                  </a:cubicBezTo>
                  <a:cubicBezTo>
                    <a:pt x="198" y="2956"/>
                    <a:pt x="181" y="2939"/>
                    <a:pt x="181" y="2921"/>
                  </a:cubicBezTo>
                  <a:lnTo>
                    <a:pt x="198" y="2879"/>
                  </a:lnTo>
                  <a:cubicBezTo>
                    <a:pt x="250" y="2732"/>
                    <a:pt x="181" y="2586"/>
                    <a:pt x="181" y="2440"/>
                  </a:cubicBezTo>
                  <a:cubicBezTo>
                    <a:pt x="181" y="2354"/>
                    <a:pt x="198" y="2277"/>
                    <a:pt x="207" y="2200"/>
                  </a:cubicBezTo>
                  <a:cubicBezTo>
                    <a:pt x="207" y="2183"/>
                    <a:pt x="207" y="2157"/>
                    <a:pt x="207" y="2148"/>
                  </a:cubicBezTo>
                  <a:cubicBezTo>
                    <a:pt x="207" y="2140"/>
                    <a:pt x="215" y="2140"/>
                    <a:pt x="215" y="2122"/>
                  </a:cubicBezTo>
                  <a:lnTo>
                    <a:pt x="198" y="2114"/>
                  </a:lnTo>
                  <a:cubicBezTo>
                    <a:pt x="181" y="2071"/>
                    <a:pt x="181" y="2019"/>
                    <a:pt x="181" y="1976"/>
                  </a:cubicBezTo>
                  <a:cubicBezTo>
                    <a:pt x="164" y="1891"/>
                    <a:pt x="173" y="1796"/>
                    <a:pt x="233" y="1727"/>
                  </a:cubicBezTo>
                  <a:cubicBezTo>
                    <a:pt x="241" y="1710"/>
                    <a:pt x="250" y="1702"/>
                    <a:pt x="258" y="1684"/>
                  </a:cubicBezTo>
                  <a:cubicBezTo>
                    <a:pt x="258" y="1659"/>
                    <a:pt x="250" y="1641"/>
                    <a:pt x="250" y="1616"/>
                  </a:cubicBezTo>
                  <a:cubicBezTo>
                    <a:pt x="250" y="1598"/>
                    <a:pt x="250" y="1573"/>
                    <a:pt x="250" y="1547"/>
                  </a:cubicBezTo>
                  <a:cubicBezTo>
                    <a:pt x="258" y="1521"/>
                    <a:pt x="293" y="1495"/>
                    <a:pt x="301" y="1470"/>
                  </a:cubicBezTo>
                  <a:cubicBezTo>
                    <a:pt x="344" y="1418"/>
                    <a:pt x="405" y="1392"/>
                    <a:pt x="456" y="1349"/>
                  </a:cubicBezTo>
                  <a:cubicBezTo>
                    <a:pt x="465" y="1332"/>
                    <a:pt x="473" y="1323"/>
                    <a:pt x="482" y="1306"/>
                  </a:cubicBezTo>
                  <a:cubicBezTo>
                    <a:pt x="499" y="1289"/>
                    <a:pt x="490" y="1281"/>
                    <a:pt x="499" y="1255"/>
                  </a:cubicBezTo>
                  <a:cubicBezTo>
                    <a:pt x="499" y="1220"/>
                    <a:pt x="533" y="1195"/>
                    <a:pt x="559" y="1169"/>
                  </a:cubicBezTo>
                  <a:cubicBezTo>
                    <a:pt x="602" y="1134"/>
                    <a:pt x="636" y="1126"/>
                    <a:pt x="688" y="1126"/>
                  </a:cubicBezTo>
                  <a:cubicBezTo>
                    <a:pt x="697" y="1057"/>
                    <a:pt x="731" y="988"/>
                    <a:pt x="765" y="928"/>
                  </a:cubicBezTo>
                  <a:cubicBezTo>
                    <a:pt x="791" y="868"/>
                    <a:pt x="808" y="808"/>
                    <a:pt x="817" y="739"/>
                  </a:cubicBezTo>
                  <a:cubicBezTo>
                    <a:pt x="817" y="713"/>
                    <a:pt x="808" y="688"/>
                    <a:pt x="825" y="662"/>
                  </a:cubicBezTo>
                  <a:lnTo>
                    <a:pt x="825" y="645"/>
                  </a:lnTo>
                  <a:cubicBezTo>
                    <a:pt x="843" y="636"/>
                    <a:pt x="860" y="628"/>
                    <a:pt x="877" y="628"/>
                  </a:cubicBezTo>
                  <a:cubicBezTo>
                    <a:pt x="894" y="619"/>
                    <a:pt x="911" y="610"/>
                    <a:pt x="929" y="602"/>
                  </a:cubicBezTo>
                  <a:cubicBezTo>
                    <a:pt x="940" y="602"/>
                    <a:pt x="955" y="606"/>
                    <a:pt x="969" y="606"/>
                  </a:cubicBezTo>
                  <a:cubicBezTo>
                    <a:pt x="976" y="606"/>
                    <a:pt x="983" y="605"/>
                    <a:pt x="989" y="602"/>
                  </a:cubicBezTo>
                  <a:cubicBezTo>
                    <a:pt x="1006" y="593"/>
                    <a:pt x="1014" y="585"/>
                    <a:pt x="1023" y="576"/>
                  </a:cubicBezTo>
                  <a:cubicBezTo>
                    <a:pt x="1049" y="550"/>
                    <a:pt x="1075" y="542"/>
                    <a:pt x="1092" y="516"/>
                  </a:cubicBezTo>
                  <a:cubicBezTo>
                    <a:pt x="1118" y="490"/>
                    <a:pt x="1143" y="456"/>
                    <a:pt x="1161" y="430"/>
                  </a:cubicBezTo>
                  <a:cubicBezTo>
                    <a:pt x="1169" y="404"/>
                    <a:pt x="1178" y="387"/>
                    <a:pt x="1195" y="378"/>
                  </a:cubicBezTo>
                  <a:cubicBezTo>
                    <a:pt x="1212" y="361"/>
                    <a:pt x="1246" y="353"/>
                    <a:pt x="1272" y="353"/>
                  </a:cubicBezTo>
                  <a:cubicBezTo>
                    <a:pt x="1307" y="344"/>
                    <a:pt x="1332" y="335"/>
                    <a:pt x="1367" y="327"/>
                  </a:cubicBezTo>
                  <a:cubicBezTo>
                    <a:pt x="1410" y="310"/>
                    <a:pt x="1470" y="310"/>
                    <a:pt x="1496" y="267"/>
                  </a:cubicBezTo>
                  <a:cubicBezTo>
                    <a:pt x="1503" y="263"/>
                    <a:pt x="1516" y="261"/>
                    <a:pt x="1538" y="261"/>
                  </a:cubicBezTo>
                  <a:cubicBezTo>
                    <a:pt x="1570" y="261"/>
                    <a:pt x="1621" y="265"/>
                    <a:pt x="1702" y="275"/>
                  </a:cubicBezTo>
                  <a:cubicBezTo>
                    <a:pt x="1736" y="275"/>
                    <a:pt x="1994" y="301"/>
                    <a:pt x="2028" y="301"/>
                  </a:cubicBezTo>
                  <a:lnTo>
                    <a:pt x="2071" y="301"/>
                  </a:lnTo>
                  <a:cubicBezTo>
                    <a:pt x="2088" y="301"/>
                    <a:pt x="2106" y="293"/>
                    <a:pt x="2114" y="293"/>
                  </a:cubicBezTo>
                  <a:cubicBezTo>
                    <a:pt x="2131" y="301"/>
                    <a:pt x="2140" y="310"/>
                    <a:pt x="2149" y="318"/>
                  </a:cubicBezTo>
                  <a:cubicBezTo>
                    <a:pt x="2174" y="344"/>
                    <a:pt x="2200" y="378"/>
                    <a:pt x="2234" y="387"/>
                  </a:cubicBezTo>
                  <a:cubicBezTo>
                    <a:pt x="2277" y="404"/>
                    <a:pt x="2329" y="421"/>
                    <a:pt x="2372" y="421"/>
                  </a:cubicBezTo>
                  <a:cubicBezTo>
                    <a:pt x="2406" y="421"/>
                    <a:pt x="2441" y="396"/>
                    <a:pt x="2466" y="378"/>
                  </a:cubicBezTo>
                  <a:cubicBezTo>
                    <a:pt x="2484" y="370"/>
                    <a:pt x="2501" y="353"/>
                    <a:pt x="2518" y="353"/>
                  </a:cubicBezTo>
                  <a:lnTo>
                    <a:pt x="2544" y="370"/>
                  </a:lnTo>
                  <a:cubicBezTo>
                    <a:pt x="2561" y="387"/>
                    <a:pt x="2570" y="387"/>
                    <a:pt x="2587" y="396"/>
                  </a:cubicBezTo>
                  <a:cubicBezTo>
                    <a:pt x="2621" y="413"/>
                    <a:pt x="2655" y="430"/>
                    <a:pt x="2690" y="439"/>
                  </a:cubicBezTo>
                  <a:cubicBezTo>
                    <a:pt x="2724" y="447"/>
                    <a:pt x="2767" y="447"/>
                    <a:pt x="2793" y="464"/>
                  </a:cubicBezTo>
                  <a:lnTo>
                    <a:pt x="2819" y="490"/>
                  </a:lnTo>
                  <a:cubicBezTo>
                    <a:pt x="2836" y="499"/>
                    <a:pt x="2853" y="499"/>
                    <a:pt x="2870" y="507"/>
                  </a:cubicBezTo>
                  <a:cubicBezTo>
                    <a:pt x="2896" y="516"/>
                    <a:pt x="2913" y="524"/>
                    <a:pt x="2930" y="542"/>
                  </a:cubicBezTo>
                  <a:cubicBezTo>
                    <a:pt x="2956" y="550"/>
                    <a:pt x="2991" y="559"/>
                    <a:pt x="3008" y="567"/>
                  </a:cubicBezTo>
                  <a:cubicBezTo>
                    <a:pt x="3042" y="585"/>
                    <a:pt x="3068" y="610"/>
                    <a:pt x="3085" y="636"/>
                  </a:cubicBezTo>
                  <a:cubicBezTo>
                    <a:pt x="3102" y="653"/>
                    <a:pt x="3119" y="662"/>
                    <a:pt x="3137" y="679"/>
                  </a:cubicBezTo>
                  <a:cubicBezTo>
                    <a:pt x="3137" y="653"/>
                    <a:pt x="3137" y="628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5169575" y="1242175"/>
              <a:ext cx="56300" cy="26450"/>
            </a:xfrm>
            <a:custGeom>
              <a:rect b="b" l="l" r="r" t="t"/>
              <a:pathLst>
                <a:path extrusionOk="0" h="1058" w="2252">
                  <a:moveTo>
                    <a:pt x="66" y="502"/>
                  </a:moveTo>
                  <a:cubicBezTo>
                    <a:pt x="56" y="513"/>
                    <a:pt x="49" y="526"/>
                    <a:pt x="45" y="539"/>
                  </a:cubicBezTo>
                  <a:lnTo>
                    <a:pt x="45" y="539"/>
                  </a:lnTo>
                  <a:cubicBezTo>
                    <a:pt x="52" y="528"/>
                    <a:pt x="58" y="516"/>
                    <a:pt x="66" y="502"/>
                  </a:cubicBezTo>
                  <a:close/>
                  <a:moveTo>
                    <a:pt x="45" y="539"/>
                  </a:moveTo>
                  <a:cubicBezTo>
                    <a:pt x="42" y="543"/>
                    <a:pt x="38" y="547"/>
                    <a:pt x="35" y="551"/>
                  </a:cubicBezTo>
                  <a:cubicBezTo>
                    <a:pt x="35" y="551"/>
                    <a:pt x="35" y="551"/>
                    <a:pt x="35" y="551"/>
                  </a:cubicBezTo>
                  <a:lnTo>
                    <a:pt x="35" y="551"/>
                  </a:lnTo>
                  <a:cubicBezTo>
                    <a:pt x="38" y="548"/>
                    <a:pt x="41" y="545"/>
                    <a:pt x="44" y="542"/>
                  </a:cubicBezTo>
                  <a:cubicBezTo>
                    <a:pt x="44" y="541"/>
                    <a:pt x="44" y="540"/>
                    <a:pt x="45" y="539"/>
                  </a:cubicBezTo>
                  <a:close/>
                  <a:moveTo>
                    <a:pt x="35" y="551"/>
                  </a:moveTo>
                  <a:lnTo>
                    <a:pt x="35" y="551"/>
                  </a:lnTo>
                  <a:cubicBezTo>
                    <a:pt x="19" y="568"/>
                    <a:pt x="1" y="589"/>
                    <a:pt x="1" y="611"/>
                  </a:cubicBezTo>
                  <a:cubicBezTo>
                    <a:pt x="1" y="594"/>
                    <a:pt x="26" y="568"/>
                    <a:pt x="35" y="551"/>
                  </a:cubicBezTo>
                  <a:close/>
                  <a:moveTo>
                    <a:pt x="1066" y="1"/>
                  </a:moveTo>
                  <a:cubicBezTo>
                    <a:pt x="1040" y="1"/>
                    <a:pt x="1014" y="9"/>
                    <a:pt x="997" y="9"/>
                  </a:cubicBezTo>
                  <a:cubicBezTo>
                    <a:pt x="980" y="14"/>
                    <a:pt x="965" y="14"/>
                    <a:pt x="951" y="14"/>
                  </a:cubicBezTo>
                  <a:cubicBezTo>
                    <a:pt x="937" y="14"/>
                    <a:pt x="924" y="14"/>
                    <a:pt x="911" y="18"/>
                  </a:cubicBezTo>
                  <a:cubicBezTo>
                    <a:pt x="894" y="18"/>
                    <a:pt x="868" y="18"/>
                    <a:pt x="860" y="27"/>
                  </a:cubicBezTo>
                  <a:cubicBezTo>
                    <a:pt x="825" y="44"/>
                    <a:pt x="817" y="61"/>
                    <a:pt x="782" y="70"/>
                  </a:cubicBezTo>
                  <a:cubicBezTo>
                    <a:pt x="714" y="87"/>
                    <a:pt x="654" y="95"/>
                    <a:pt x="585" y="104"/>
                  </a:cubicBezTo>
                  <a:cubicBezTo>
                    <a:pt x="559" y="104"/>
                    <a:pt x="525" y="121"/>
                    <a:pt x="499" y="138"/>
                  </a:cubicBezTo>
                  <a:cubicBezTo>
                    <a:pt x="482" y="147"/>
                    <a:pt x="490" y="164"/>
                    <a:pt x="482" y="173"/>
                  </a:cubicBezTo>
                  <a:cubicBezTo>
                    <a:pt x="473" y="216"/>
                    <a:pt x="430" y="233"/>
                    <a:pt x="396" y="259"/>
                  </a:cubicBezTo>
                  <a:cubicBezTo>
                    <a:pt x="353" y="284"/>
                    <a:pt x="310" y="319"/>
                    <a:pt x="258" y="345"/>
                  </a:cubicBezTo>
                  <a:cubicBezTo>
                    <a:pt x="190" y="370"/>
                    <a:pt x="112" y="422"/>
                    <a:pt x="78" y="482"/>
                  </a:cubicBezTo>
                  <a:cubicBezTo>
                    <a:pt x="73" y="489"/>
                    <a:pt x="70" y="495"/>
                    <a:pt x="66" y="502"/>
                  </a:cubicBezTo>
                  <a:lnTo>
                    <a:pt x="66" y="502"/>
                  </a:lnTo>
                  <a:cubicBezTo>
                    <a:pt x="74" y="493"/>
                    <a:pt x="84" y="486"/>
                    <a:pt x="95" y="482"/>
                  </a:cubicBezTo>
                  <a:cubicBezTo>
                    <a:pt x="104" y="473"/>
                    <a:pt x="121" y="465"/>
                    <a:pt x="138" y="456"/>
                  </a:cubicBezTo>
                  <a:cubicBezTo>
                    <a:pt x="172" y="448"/>
                    <a:pt x="207" y="448"/>
                    <a:pt x="233" y="439"/>
                  </a:cubicBezTo>
                  <a:cubicBezTo>
                    <a:pt x="276" y="422"/>
                    <a:pt x="310" y="405"/>
                    <a:pt x="336" y="388"/>
                  </a:cubicBezTo>
                  <a:cubicBezTo>
                    <a:pt x="344" y="379"/>
                    <a:pt x="355" y="377"/>
                    <a:pt x="366" y="377"/>
                  </a:cubicBezTo>
                  <a:cubicBezTo>
                    <a:pt x="376" y="377"/>
                    <a:pt x="387" y="379"/>
                    <a:pt x="396" y="379"/>
                  </a:cubicBezTo>
                  <a:cubicBezTo>
                    <a:pt x="422" y="379"/>
                    <a:pt x="439" y="379"/>
                    <a:pt x="465" y="370"/>
                  </a:cubicBezTo>
                  <a:cubicBezTo>
                    <a:pt x="482" y="362"/>
                    <a:pt x="507" y="362"/>
                    <a:pt x="525" y="353"/>
                  </a:cubicBezTo>
                  <a:cubicBezTo>
                    <a:pt x="533" y="345"/>
                    <a:pt x="542" y="336"/>
                    <a:pt x="559" y="336"/>
                  </a:cubicBezTo>
                  <a:lnTo>
                    <a:pt x="593" y="336"/>
                  </a:lnTo>
                  <a:cubicBezTo>
                    <a:pt x="611" y="327"/>
                    <a:pt x="619" y="319"/>
                    <a:pt x="628" y="319"/>
                  </a:cubicBezTo>
                  <a:cubicBezTo>
                    <a:pt x="645" y="310"/>
                    <a:pt x="662" y="310"/>
                    <a:pt x="679" y="302"/>
                  </a:cubicBezTo>
                  <a:lnTo>
                    <a:pt x="705" y="293"/>
                  </a:lnTo>
                  <a:cubicBezTo>
                    <a:pt x="731" y="284"/>
                    <a:pt x="757" y="284"/>
                    <a:pt x="782" y="276"/>
                  </a:cubicBezTo>
                  <a:cubicBezTo>
                    <a:pt x="800" y="267"/>
                    <a:pt x="817" y="267"/>
                    <a:pt x="834" y="267"/>
                  </a:cubicBezTo>
                  <a:cubicBezTo>
                    <a:pt x="843" y="267"/>
                    <a:pt x="860" y="259"/>
                    <a:pt x="868" y="250"/>
                  </a:cubicBezTo>
                  <a:lnTo>
                    <a:pt x="911" y="259"/>
                  </a:lnTo>
                  <a:lnTo>
                    <a:pt x="937" y="276"/>
                  </a:lnTo>
                  <a:cubicBezTo>
                    <a:pt x="963" y="293"/>
                    <a:pt x="989" y="302"/>
                    <a:pt x="1014" y="310"/>
                  </a:cubicBezTo>
                  <a:cubicBezTo>
                    <a:pt x="1032" y="310"/>
                    <a:pt x="1057" y="327"/>
                    <a:pt x="1075" y="327"/>
                  </a:cubicBezTo>
                  <a:lnTo>
                    <a:pt x="1117" y="319"/>
                  </a:lnTo>
                  <a:lnTo>
                    <a:pt x="1169" y="302"/>
                  </a:lnTo>
                  <a:lnTo>
                    <a:pt x="1186" y="293"/>
                  </a:lnTo>
                  <a:cubicBezTo>
                    <a:pt x="1190" y="291"/>
                    <a:pt x="1193" y="291"/>
                    <a:pt x="1197" y="291"/>
                  </a:cubicBezTo>
                  <a:cubicBezTo>
                    <a:pt x="1214" y="291"/>
                    <a:pt x="1234" y="302"/>
                    <a:pt x="1255" y="302"/>
                  </a:cubicBezTo>
                  <a:cubicBezTo>
                    <a:pt x="1315" y="310"/>
                    <a:pt x="1375" y="336"/>
                    <a:pt x="1444" y="353"/>
                  </a:cubicBezTo>
                  <a:cubicBezTo>
                    <a:pt x="1504" y="362"/>
                    <a:pt x="1573" y="396"/>
                    <a:pt x="1616" y="430"/>
                  </a:cubicBezTo>
                  <a:cubicBezTo>
                    <a:pt x="1650" y="448"/>
                    <a:pt x="1676" y="482"/>
                    <a:pt x="1710" y="499"/>
                  </a:cubicBezTo>
                  <a:cubicBezTo>
                    <a:pt x="1727" y="508"/>
                    <a:pt x="1745" y="516"/>
                    <a:pt x="1762" y="525"/>
                  </a:cubicBezTo>
                  <a:cubicBezTo>
                    <a:pt x="1796" y="534"/>
                    <a:pt x="1831" y="559"/>
                    <a:pt x="1856" y="585"/>
                  </a:cubicBezTo>
                  <a:cubicBezTo>
                    <a:pt x="1891" y="611"/>
                    <a:pt x="1908" y="637"/>
                    <a:pt x="1925" y="671"/>
                  </a:cubicBezTo>
                  <a:cubicBezTo>
                    <a:pt x="1934" y="688"/>
                    <a:pt x="1934" y="714"/>
                    <a:pt x="1942" y="723"/>
                  </a:cubicBezTo>
                  <a:cubicBezTo>
                    <a:pt x="1968" y="748"/>
                    <a:pt x="2002" y="766"/>
                    <a:pt x="2020" y="791"/>
                  </a:cubicBezTo>
                  <a:cubicBezTo>
                    <a:pt x="2045" y="808"/>
                    <a:pt x="2071" y="834"/>
                    <a:pt x="2088" y="869"/>
                  </a:cubicBezTo>
                  <a:cubicBezTo>
                    <a:pt x="2114" y="894"/>
                    <a:pt x="2123" y="937"/>
                    <a:pt x="2157" y="955"/>
                  </a:cubicBezTo>
                  <a:cubicBezTo>
                    <a:pt x="2183" y="972"/>
                    <a:pt x="2217" y="997"/>
                    <a:pt x="2234" y="1023"/>
                  </a:cubicBezTo>
                  <a:lnTo>
                    <a:pt x="2252" y="1058"/>
                  </a:lnTo>
                  <a:cubicBezTo>
                    <a:pt x="2252" y="1032"/>
                    <a:pt x="2234" y="1015"/>
                    <a:pt x="2226" y="997"/>
                  </a:cubicBezTo>
                  <a:cubicBezTo>
                    <a:pt x="2217" y="980"/>
                    <a:pt x="2209" y="972"/>
                    <a:pt x="2209" y="963"/>
                  </a:cubicBezTo>
                  <a:cubicBezTo>
                    <a:pt x="2209" y="937"/>
                    <a:pt x="2217" y="920"/>
                    <a:pt x="2209" y="903"/>
                  </a:cubicBezTo>
                  <a:cubicBezTo>
                    <a:pt x="2200" y="877"/>
                    <a:pt x="2191" y="860"/>
                    <a:pt x="2183" y="834"/>
                  </a:cubicBezTo>
                  <a:cubicBezTo>
                    <a:pt x="2174" y="817"/>
                    <a:pt x="2166" y="791"/>
                    <a:pt x="2157" y="774"/>
                  </a:cubicBezTo>
                  <a:cubicBezTo>
                    <a:pt x="2148" y="757"/>
                    <a:pt x="2140" y="731"/>
                    <a:pt x="2131" y="714"/>
                  </a:cubicBezTo>
                  <a:cubicBezTo>
                    <a:pt x="2114" y="680"/>
                    <a:pt x="2114" y="654"/>
                    <a:pt x="2097" y="619"/>
                  </a:cubicBezTo>
                  <a:cubicBezTo>
                    <a:pt x="2088" y="602"/>
                    <a:pt x="2063" y="568"/>
                    <a:pt x="2045" y="542"/>
                  </a:cubicBezTo>
                  <a:cubicBezTo>
                    <a:pt x="2037" y="534"/>
                    <a:pt x="2020" y="525"/>
                    <a:pt x="2002" y="516"/>
                  </a:cubicBezTo>
                  <a:cubicBezTo>
                    <a:pt x="1977" y="499"/>
                    <a:pt x="1959" y="473"/>
                    <a:pt x="1942" y="456"/>
                  </a:cubicBezTo>
                  <a:lnTo>
                    <a:pt x="1934" y="422"/>
                  </a:lnTo>
                  <a:cubicBezTo>
                    <a:pt x="1925" y="405"/>
                    <a:pt x="1908" y="396"/>
                    <a:pt x="1891" y="388"/>
                  </a:cubicBezTo>
                  <a:cubicBezTo>
                    <a:pt x="1874" y="370"/>
                    <a:pt x="1874" y="353"/>
                    <a:pt x="1856" y="327"/>
                  </a:cubicBezTo>
                  <a:cubicBezTo>
                    <a:pt x="1839" y="293"/>
                    <a:pt x="1822" y="250"/>
                    <a:pt x="1788" y="216"/>
                  </a:cubicBezTo>
                  <a:cubicBezTo>
                    <a:pt x="1770" y="198"/>
                    <a:pt x="1745" y="190"/>
                    <a:pt x="1727" y="181"/>
                  </a:cubicBezTo>
                  <a:cubicBezTo>
                    <a:pt x="1710" y="173"/>
                    <a:pt x="1693" y="164"/>
                    <a:pt x="1684" y="156"/>
                  </a:cubicBezTo>
                  <a:lnTo>
                    <a:pt x="1650" y="156"/>
                  </a:lnTo>
                  <a:lnTo>
                    <a:pt x="1616" y="147"/>
                  </a:lnTo>
                  <a:cubicBezTo>
                    <a:pt x="1581" y="147"/>
                    <a:pt x="1547" y="147"/>
                    <a:pt x="1521" y="138"/>
                  </a:cubicBezTo>
                  <a:cubicBezTo>
                    <a:pt x="1487" y="130"/>
                    <a:pt x="1453" y="130"/>
                    <a:pt x="1427" y="104"/>
                  </a:cubicBezTo>
                  <a:cubicBezTo>
                    <a:pt x="1410" y="87"/>
                    <a:pt x="1401" y="78"/>
                    <a:pt x="1375" y="70"/>
                  </a:cubicBezTo>
                  <a:cubicBezTo>
                    <a:pt x="1349" y="52"/>
                    <a:pt x="1324" y="35"/>
                    <a:pt x="1298" y="27"/>
                  </a:cubicBezTo>
                  <a:cubicBezTo>
                    <a:pt x="1264" y="9"/>
                    <a:pt x="1221" y="9"/>
                    <a:pt x="117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5157250" y="1266250"/>
              <a:ext cx="45425" cy="58950"/>
            </a:xfrm>
            <a:custGeom>
              <a:rect b="b" l="l" r="r" t="t"/>
              <a:pathLst>
                <a:path extrusionOk="0" h="2358" w="1817">
                  <a:moveTo>
                    <a:pt x="390" y="0"/>
                  </a:moveTo>
                  <a:cubicBezTo>
                    <a:pt x="373" y="17"/>
                    <a:pt x="356" y="43"/>
                    <a:pt x="348" y="69"/>
                  </a:cubicBezTo>
                  <a:cubicBezTo>
                    <a:pt x="339" y="95"/>
                    <a:pt x="322" y="129"/>
                    <a:pt x="305" y="155"/>
                  </a:cubicBezTo>
                  <a:cubicBezTo>
                    <a:pt x="270" y="206"/>
                    <a:pt x="201" y="258"/>
                    <a:pt x="150" y="301"/>
                  </a:cubicBezTo>
                  <a:cubicBezTo>
                    <a:pt x="98" y="344"/>
                    <a:pt x="64" y="395"/>
                    <a:pt x="47" y="455"/>
                  </a:cubicBezTo>
                  <a:cubicBezTo>
                    <a:pt x="38" y="498"/>
                    <a:pt x="12" y="541"/>
                    <a:pt x="12" y="584"/>
                  </a:cubicBezTo>
                  <a:cubicBezTo>
                    <a:pt x="12" y="619"/>
                    <a:pt x="21" y="644"/>
                    <a:pt x="21" y="670"/>
                  </a:cubicBezTo>
                  <a:cubicBezTo>
                    <a:pt x="12" y="687"/>
                    <a:pt x="12" y="713"/>
                    <a:pt x="12" y="730"/>
                  </a:cubicBezTo>
                  <a:cubicBezTo>
                    <a:pt x="12" y="756"/>
                    <a:pt x="4" y="791"/>
                    <a:pt x="21" y="816"/>
                  </a:cubicBezTo>
                  <a:cubicBezTo>
                    <a:pt x="21" y="833"/>
                    <a:pt x="38" y="851"/>
                    <a:pt x="38" y="868"/>
                  </a:cubicBezTo>
                  <a:cubicBezTo>
                    <a:pt x="38" y="885"/>
                    <a:pt x="38" y="902"/>
                    <a:pt x="38" y="911"/>
                  </a:cubicBezTo>
                  <a:cubicBezTo>
                    <a:pt x="25" y="905"/>
                    <a:pt x="17" y="903"/>
                    <a:pt x="12" y="903"/>
                  </a:cubicBezTo>
                  <a:cubicBezTo>
                    <a:pt x="1" y="903"/>
                    <a:pt x="7" y="913"/>
                    <a:pt x="12" y="919"/>
                  </a:cubicBezTo>
                  <a:cubicBezTo>
                    <a:pt x="12" y="945"/>
                    <a:pt x="21" y="971"/>
                    <a:pt x="30" y="997"/>
                  </a:cubicBezTo>
                  <a:cubicBezTo>
                    <a:pt x="47" y="1040"/>
                    <a:pt x="55" y="1083"/>
                    <a:pt x="73" y="1134"/>
                  </a:cubicBezTo>
                  <a:cubicBezTo>
                    <a:pt x="81" y="1169"/>
                    <a:pt x="98" y="1194"/>
                    <a:pt x="116" y="1229"/>
                  </a:cubicBezTo>
                  <a:cubicBezTo>
                    <a:pt x="141" y="1272"/>
                    <a:pt x="159" y="1323"/>
                    <a:pt x="176" y="1375"/>
                  </a:cubicBezTo>
                  <a:cubicBezTo>
                    <a:pt x="184" y="1409"/>
                    <a:pt x="201" y="1435"/>
                    <a:pt x="219" y="1461"/>
                  </a:cubicBezTo>
                  <a:cubicBezTo>
                    <a:pt x="236" y="1486"/>
                    <a:pt x="262" y="1495"/>
                    <a:pt x="279" y="1521"/>
                  </a:cubicBezTo>
                  <a:cubicBezTo>
                    <a:pt x="305" y="1538"/>
                    <a:pt x="322" y="1572"/>
                    <a:pt x="348" y="1598"/>
                  </a:cubicBezTo>
                  <a:cubicBezTo>
                    <a:pt x="373" y="1632"/>
                    <a:pt x="390" y="1667"/>
                    <a:pt x="433" y="1693"/>
                  </a:cubicBezTo>
                  <a:cubicBezTo>
                    <a:pt x="468" y="1727"/>
                    <a:pt x="528" y="1761"/>
                    <a:pt x="545" y="1796"/>
                  </a:cubicBezTo>
                  <a:cubicBezTo>
                    <a:pt x="571" y="1830"/>
                    <a:pt x="588" y="1873"/>
                    <a:pt x="597" y="1907"/>
                  </a:cubicBezTo>
                  <a:cubicBezTo>
                    <a:pt x="597" y="1925"/>
                    <a:pt x="605" y="1942"/>
                    <a:pt x="614" y="1959"/>
                  </a:cubicBezTo>
                  <a:lnTo>
                    <a:pt x="631" y="2002"/>
                  </a:lnTo>
                  <a:lnTo>
                    <a:pt x="665" y="2028"/>
                  </a:lnTo>
                  <a:cubicBezTo>
                    <a:pt x="691" y="2045"/>
                    <a:pt x="708" y="2045"/>
                    <a:pt x="734" y="2062"/>
                  </a:cubicBezTo>
                  <a:cubicBezTo>
                    <a:pt x="769" y="2079"/>
                    <a:pt x="751" y="2114"/>
                    <a:pt x="777" y="2131"/>
                  </a:cubicBezTo>
                  <a:cubicBezTo>
                    <a:pt x="794" y="2139"/>
                    <a:pt x="803" y="2139"/>
                    <a:pt x="820" y="2139"/>
                  </a:cubicBezTo>
                  <a:lnTo>
                    <a:pt x="846" y="2157"/>
                  </a:lnTo>
                  <a:cubicBezTo>
                    <a:pt x="872" y="2174"/>
                    <a:pt x="906" y="2217"/>
                    <a:pt x="940" y="2225"/>
                  </a:cubicBezTo>
                  <a:cubicBezTo>
                    <a:pt x="975" y="2242"/>
                    <a:pt x="1026" y="2268"/>
                    <a:pt x="1061" y="2294"/>
                  </a:cubicBezTo>
                  <a:cubicBezTo>
                    <a:pt x="1064" y="2296"/>
                    <a:pt x="1070" y="2297"/>
                    <a:pt x="1076" y="2297"/>
                  </a:cubicBezTo>
                  <a:cubicBezTo>
                    <a:pt x="1095" y="2297"/>
                    <a:pt x="1121" y="2292"/>
                    <a:pt x="1139" y="2292"/>
                  </a:cubicBezTo>
                  <a:cubicBezTo>
                    <a:pt x="1146" y="2292"/>
                    <a:pt x="1151" y="2292"/>
                    <a:pt x="1155" y="2294"/>
                  </a:cubicBezTo>
                  <a:cubicBezTo>
                    <a:pt x="1172" y="2303"/>
                    <a:pt x="1189" y="2311"/>
                    <a:pt x="1198" y="2320"/>
                  </a:cubicBezTo>
                  <a:cubicBezTo>
                    <a:pt x="1216" y="2329"/>
                    <a:pt x="1235" y="2332"/>
                    <a:pt x="1253" y="2332"/>
                  </a:cubicBezTo>
                  <a:cubicBezTo>
                    <a:pt x="1279" y="2332"/>
                    <a:pt x="1306" y="2327"/>
                    <a:pt x="1334" y="2327"/>
                  </a:cubicBezTo>
                  <a:cubicBezTo>
                    <a:pt x="1343" y="2327"/>
                    <a:pt x="1352" y="2327"/>
                    <a:pt x="1361" y="2328"/>
                  </a:cubicBezTo>
                  <a:cubicBezTo>
                    <a:pt x="1404" y="2337"/>
                    <a:pt x="1439" y="2354"/>
                    <a:pt x="1482" y="2354"/>
                  </a:cubicBezTo>
                  <a:cubicBezTo>
                    <a:pt x="1487" y="2357"/>
                    <a:pt x="1492" y="2358"/>
                    <a:pt x="1497" y="2358"/>
                  </a:cubicBezTo>
                  <a:cubicBezTo>
                    <a:pt x="1509" y="2358"/>
                    <a:pt x="1521" y="2352"/>
                    <a:pt x="1533" y="2346"/>
                  </a:cubicBezTo>
                  <a:cubicBezTo>
                    <a:pt x="1568" y="2337"/>
                    <a:pt x="1593" y="2337"/>
                    <a:pt x="1619" y="2328"/>
                  </a:cubicBezTo>
                  <a:cubicBezTo>
                    <a:pt x="1636" y="2324"/>
                    <a:pt x="1651" y="2324"/>
                    <a:pt x="1665" y="2324"/>
                  </a:cubicBezTo>
                  <a:cubicBezTo>
                    <a:pt x="1679" y="2324"/>
                    <a:pt x="1692" y="2324"/>
                    <a:pt x="1705" y="2320"/>
                  </a:cubicBezTo>
                  <a:cubicBezTo>
                    <a:pt x="1731" y="2320"/>
                    <a:pt x="1817" y="2303"/>
                    <a:pt x="1817" y="2277"/>
                  </a:cubicBezTo>
                  <a:cubicBezTo>
                    <a:pt x="1774" y="2268"/>
                    <a:pt x="1722" y="2268"/>
                    <a:pt x="1679" y="2268"/>
                  </a:cubicBezTo>
                  <a:cubicBezTo>
                    <a:pt x="1645" y="2268"/>
                    <a:pt x="1621" y="2257"/>
                    <a:pt x="1591" y="2257"/>
                  </a:cubicBezTo>
                  <a:cubicBezTo>
                    <a:pt x="1584" y="2257"/>
                    <a:pt x="1576" y="2258"/>
                    <a:pt x="1568" y="2260"/>
                  </a:cubicBezTo>
                  <a:cubicBezTo>
                    <a:pt x="1547" y="2260"/>
                    <a:pt x="1532" y="2271"/>
                    <a:pt x="1513" y="2271"/>
                  </a:cubicBezTo>
                  <a:cubicBezTo>
                    <a:pt x="1509" y="2271"/>
                    <a:pt x="1504" y="2270"/>
                    <a:pt x="1499" y="2268"/>
                  </a:cubicBezTo>
                  <a:cubicBezTo>
                    <a:pt x="1482" y="2268"/>
                    <a:pt x="1464" y="2260"/>
                    <a:pt x="1447" y="2251"/>
                  </a:cubicBezTo>
                  <a:lnTo>
                    <a:pt x="1413" y="2251"/>
                  </a:lnTo>
                  <a:lnTo>
                    <a:pt x="1387" y="2242"/>
                  </a:lnTo>
                  <a:cubicBezTo>
                    <a:pt x="1361" y="2234"/>
                    <a:pt x="1353" y="2234"/>
                    <a:pt x="1336" y="2217"/>
                  </a:cubicBezTo>
                  <a:cubicBezTo>
                    <a:pt x="1310" y="2208"/>
                    <a:pt x="1275" y="2191"/>
                    <a:pt x="1241" y="2182"/>
                  </a:cubicBezTo>
                  <a:cubicBezTo>
                    <a:pt x="1207" y="2174"/>
                    <a:pt x="1172" y="2157"/>
                    <a:pt x="1138" y="2139"/>
                  </a:cubicBezTo>
                  <a:cubicBezTo>
                    <a:pt x="1104" y="2122"/>
                    <a:pt x="1069" y="2105"/>
                    <a:pt x="1035" y="2088"/>
                  </a:cubicBezTo>
                  <a:cubicBezTo>
                    <a:pt x="1000" y="2079"/>
                    <a:pt x="966" y="2053"/>
                    <a:pt x="932" y="2028"/>
                  </a:cubicBezTo>
                  <a:cubicBezTo>
                    <a:pt x="889" y="2011"/>
                    <a:pt x="863" y="1993"/>
                    <a:pt x="829" y="1968"/>
                  </a:cubicBezTo>
                  <a:cubicBezTo>
                    <a:pt x="811" y="1950"/>
                    <a:pt x="794" y="1942"/>
                    <a:pt x="786" y="1933"/>
                  </a:cubicBezTo>
                  <a:cubicBezTo>
                    <a:pt x="769" y="1907"/>
                    <a:pt x="760" y="1882"/>
                    <a:pt x="743" y="1856"/>
                  </a:cubicBezTo>
                  <a:cubicBezTo>
                    <a:pt x="717" y="1822"/>
                    <a:pt x="683" y="1787"/>
                    <a:pt x="657" y="1744"/>
                  </a:cubicBezTo>
                  <a:cubicBezTo>
                    <a:pt x="640" y="1718"/>
                    <a:pt x="605" y="1684"/>
                    <a:pt x="579" y="1658"/>
                  </a:cubicBezTo>
                  <a:cubicBezTo>
                    <a:pt x="554" y="1615"/>
                    <a:pt x="528" y="1572"/>
                    <a:pt x="511" y="1529"/>
                  </a:cubicBezTo>
                  <a:cubicBezTo>
                    <a:pt x="485" y="1486"/>
                    <a:pt x="476" y="1443"/>
                    <a:pt x="459" y="1401"/>
                  </a:cubicBezTo>
                  <a:cubicBezTo>
                    <a:pt x="442" y="1383"/>
                    <a:pt x="442" y="1375"/>
                    <a:pt x="433" y="1349"/>
                  </a:cubicBezTo>
                  <a:lnTo>
                    <a:pt x="433" y="1323"/>
                  </a:lnTo>
                  <a:lnTo>
                    <a:pt x="433" y="1289"/>
                  </a:lnTo>
                  <a:cubicBezTo>
                    <a:pt x="416" y="1220"/>
                    <a:pt x="390" y="1151"/>
                    <a:pt x="365" y="1083"/>
                  </a:cubicBezTo>
                  <a:cubicBezTo>
                    <a:pt x="356" y="1048"/>
                    <a:pt x="365" y="1023"/>
                    <a:pt x="356" y="997"/>
                  </a:cubicBezTo>
                  <a:cubicBezTo>
                    <a:pt x="356" y="971"/>
                    <a:pt x="348" y="945"/>
                    <a:pt x="348" y="919"/>
                  </a:cubicBezTo>
                  <a:cubicBezTo>
                    <a:pt x="339" y="851"/>
                    <a:pt x="322" y="782"/>
                    <a:pt x="287" y="722"/>
                  </a:cubicBezTo>
                  <a:cubicBezTo>
                    <a:pt x="270" y="696"/>
                    <a:pt x="253" y="679"/>
                    <a:pt x="253" y="644"/>
                  </a:cubicBezTo>
                  <a:cubicBezTo>
                    <a:pt x="244" y="584"/>
                    <a:pt x="253" y="524"/>
                    <a:pt x="253" y="464"/>
                  </a:cubicBezTo>
                  <a:cubicBezTo>
                    <a:pt x="253" y="413"/>
                    <a:pt x="262" y="370"/>
                    <a:pt x="279" y="327"/>
                  </a:cubicBezTo>
                  <a:cubicBezTo>
                    <a:pt x="296" y="292"/>
                    <a:pt x="322" y="258"/>
                    <a:pt x="330" y="224"/>
                  </a:cubicBezTo>
                  <a:cubicBezTo>
                    <a:pt x="348" y="172"/>
                    <a:pt x="348" y="129"/>
                    <a:pt x="365" y="77"/>
                  </a:cubicBezTo>
                  <a:cubicBezTo>
                    <a:pt x="373" y="52"/>
                    <a:pt x="373" y="17"/>
                    <a:pt x="39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5169150" y="1253900"/>
              <a:ext cx="42125" cy="24175"/>
            </a:xfrm>
            <a:custGeom>
              <a:rect b="b" l="l" r="r" t="t"/>
              <a:pathLst>
                <a:path extrusionOk="0" h="967" w="1685">
                  <a:moveTo>
                    <a:pt x="1002" y="1"/>
                  </a:moveTo>
                  <a:cubicBezTo>
                    <a:pt x="973" y="1"/>
                    <a:pt x="944" y="7"/>
                    <a:pt x="920" y="13"/>
                  </a:cubicBezTo>
                  <a:cubicBezTo>
                    <a:pt x="877" y="22"/>
                    <a:pt x="842" y="22"/>
                    <a:pt x="799" y="22"/>
                  </a:cubicBezTo>
                  <a:cubicBezTo>
                    <a:pt x="791" y="26"/>
                    <a:pt x="782" y="26"/>
                    <a:pt x="774" y="26"/>
                  </a:cubicBezTo>
                  <a:cubicBezTo>
                    <a:pt x="765" y="26"/>
                    <a:pt x="756" y="26"/>
                    <a:pt x="748" y="30"/>
                  </a:cubicBezTo>
                  <a:cubicBezTo>
                    <a:pt x="696" y="56"/>
                    <a:pt x="645" y="65"/>
                    <a:pt x="593" y="82"/>
                  </a:cubicBezTo>
                  <a:cubicBezTo>
                    <a:pt x="559" y="90"/>
                    <a:pt x="524" y="108"/>
                    <a:pt x="490" y="125"/>
                  </a:cubicBezTo>
                  <a:lnTo>
                    <a:pt x="464" y="133"/>
                  </a:lnTo>
                  <a:cubicBezTo>
                    <a:pt x="456" y="150"/>
                    <a:pt x="447" y="168"/>
                    <a:pt x="447" y="176"/>
                  </a:cubicBezTo>
                  <a:cubicBezTo>
                    <a:pt x="439" y="219"/>
                    <a:pt x="404" y="219"/>
                    <a:pt x="370" y="228"/>
                  </a:cubicBezTo>
                  <a:cubicBezTo>
                    <a:pt x="318" y="245"/>
                    <a:pt x="275" y="262"/>
                    <a:pt x="241" y="297"/>
                  </a:cubicBezTo>
                  <a:cubicBezTo>
                    <a:pt x="215" y="322"/>
                    <a:pt x="198" y="357"/>
                    <a:pt x="181" y="382"/>
                  </a:cubicBezTo>
                  <a:cubicBezTo>
                    <a:pt x="155" y="425"/>
                    <a:pt x="121" y="460"/>
                    <a:pt x="112" y="511"/>
                  </a:cubicBezTo>
                  <a:cubicBezTo>
                    <a:pt x="112" y="520"/>
                    <a:pt x="104" y="561"/>
                    <a:pt x="87" y="563"/>
                  </a:cubicBezTo>
                  <a:lnTo>
                    <a:pt x="87" y="563"/>
                  </a:lnTo>
                  <a:cubicBezTo>
                    <a:pt x="88" y="561"/>
                    <a:pt x="89" y="561"/>
                    <a:pt x="89" y="561"/>
                  </a:cubicBezTo>
                  <a:lnTo>
                    <a:pt x="89" y="561"/>
                  </a:lnTo>
                  <a:cubicBezTo>
                    <a:pt x="89" y="561"/>
                    <a:pt x="88" y="561"/>
                    <a:pt x="86" y="563"/>
                  </a:cubicBezTo>
                  <a:cubicBezTo>
                    <a:pt x="87" y="563"/>
                    <a:pt x="87" y="563"/>
                    <a:pt x="87" y="563"/>
                  </a:cubicBezTo>
                  <a:lnTo>
                    <a:pt x="87" y="563"/>
                  </a:lnTo>
                  <a:cubicBezTo>
                    <a:pt x="84" y="568"/>
                    <a:pt x="75" y="581"/>
                    <a:pt x="69" y="597"/>
                  </a:cubicBezTo>
                  <a:cubicBezTo>
                    <a:pt x="52" y="649"/>
                    <a:pt x="18" y="692"/>
                    <a:pt x="26" y="743"/>
                  </a:cubicBezTo>
                  <a:cubicBezTo>
                    <a:pt x="35" y="795"/>
                    <a:pt x="0" y="864"/>
                    <a:pt x="18" y="907"/>
                  </a:cubicBezTo>
                  <a:lnTo>
                    <a:pt x="35" y="932"/>
                  </a:lnTo>
                  <a:lnTo>
                    <a:pt x="43" y="967"/>
                  </a:lnTo>
                  <a:lnTo>
                    <a:pt x="43" y="924"/>
                  </a:lnTo>
                  <a:lnTo>
                    <a:pt x="78" y="812"/>
                  </a:lnTo>
                  <a:cubicBezTo>
                    <a:pt x="103" y="760"/>
                    <a:pt x="146" y="760"/>
                    <a:pt x="164" y="709"/>
                  </a:cubicBezTo>
                  <a:cubicBezTo>
                    <a:pt x="181" y="649"/>
                    <a:pt x="215" y="632"/>
                    <a:pt x="267" y="606"/>
                  </a:cubicBezTo>
                  <a:cubicBezTo>
                    <a:pt x="293" y="597"/>
                    <a:pt x="310" y="580"/>
                    <a:pt x="327" y="563"/>
                  </a:cubicBezTo>
                  <a:cubicBezTo>
                    <a:pt x="344" y="546"/>
                    <a:pt x="361" y="537"/>
                    <a:pt x="378" y="520"/>
                  </a:cubicBezTo>
                  <a:cubicBezTo>
                    <a:pt x="387" y="494"/>
                    <a:pt x="396" y="468"/>
                    <a:pt x="421" y="451"/>
                  </a:cubicBezTo>
                  <a:cubicBezTo>
                    <a:pt x="447" y="434"/>
                    <a:pt x="482" y="434"/>
                    <a:pt x="507" y="425"/>
                  </a:cubicBezTo>
                  <a:cubicBezTo>
                    <a:pt x="524" y="408"/>
                    <a:pt x="542" y="400"/>
                    <a:pt x="567" y="391"/>
                  </a:cubicBezTo>
                  <a:cubicBezTo>
                    <a:pt x="602" y="374"/>
                    <a:pt x="628" y="339"/>
                    <a:pt x="662" y="322"/>
                  </a:cubicBezTo>
                  <a:cubicBezTo>
                    <a:pt x="688" y="305"/>
                    <a:pt x="705" y="297"/>
                    <a:pt x="739" y="297"/>
                  </a:cubicBezTo>
                  <a:cubicBezTo>
                    <a:pt x="791" y="297"/>
                    <a:pt x="842" y="279"/>
                    <a:pt x="885" y="271"/>
                  </a:cubicBezTo>
                  <a:cubicBezTo>
                    <a:pt x="945" y="262"/>
                    <a:pt x="1006" y="262"/>
                    <a:pt x="1057" y="245"/>
                  </a:cubicBezTo>
                  <a:cubicBezTo>
                    <a:pt x="1081" y="239"/>
                    <a:pt x="1110" y="233"/>
                    <a:pt x="1134" y="233"/>
                  </a:cubicBezTo>
                  <a:cubicBezTo>
                    <a:pt x="1144" y="233"/>
                    <a:pt x="1153" y="234"/>
                    <a:pt x="1160" y="236"/>
                  </a:cubicBezTo>
                  <a:lnTo>
                    <a:pt x="1186" y="254"/>
                  </a:lnTo>
                  <a:cubicBezTo>
                    <a:pt x="1238" y="271"/>
                    <a:pt x="1298" y="271"/>
                    <a:pt x="1349" y="271"/>
                  </a:cubicBezTo>
                  <a:cubicBezTo>
                    <a:pt x="1384" y="271"/>
                    <a:pt x="1401" y="262"/>
                    <a:pt x="1435" y="254"/>
                  </a:cubicBezTo>
                  <a:cubicBezTo>
                    <a:pt x="1440" y="252"/>
                    <a:pt x="1445" y="251"/>
                    <a:pt x="1451" y="251"/>
                  </a:cubicBezTo>
                  <a:cubicBezTo>
                    <a:pt x="1472" y="251"/>
                    <a:pt x="1494" y="262"/>
                    <a:pt x="1521" y="262"/>
                  </a:cubicBezTo>
                  <a:cubicBezTo>
                    <a:pt x="1573" y="279"/>
                    <a:pt x="1633" y="279"/>
                    <a:pt x="1684" y="305"/>
                  </a:cubicBezTo>
                  <a:cubicBezTo>
                    <a:pt x="1659" y="271"/>
                    <a:pt x="1633" y="245"/>
                    <a:pt x="1598" y="228"/>
                  </a:cubicBezTo>
                  <a:cubicBezTo>
                    <a:pt x="1573" y="211"/>
                    <a:pt x="1547" y="193"/>
                    <a:pt x="1530" y="176"/>
                  </a:cubicBezTo>
                  <a:cubicBezTo>
                    <a:pt x="1495" y="150"/>
                    <a:pt x="1461" y="142"/>
                    <a:pt x="1435" y="125"/>
                  </a:cubicBezTo>
                  <a:cubicBezTo>
                    <a:pt x="1401" y="108"/>
                    <a:pt x="1375" y="99"/>
                    <a:pt x="1349" y="90"/>
                  </a:cubicBezTo>
                  <a:lnTo>
                    <a:pt x="1323" y="82"/>
                  </a:lnTo>
                  <a:lnTo>
                    <a:pt x="1298" y="90"/>
                  </a:lnTo>
                  <a:cubicBezTo>
                    <a:pt x="1293" y="93"/>
                    <a:pt x="1288" y="94"/>
                    <a:pt x="1284" y="94"/>
                  </a:cubicBezTo>
                  <a:cubicBezTo>
                    <a:pt x="1275" y="94"/>
                    <a:pt x="1267" y="88"/>
                    <a:pt x="1255" y="82"/>
                  </a:cubicBezTo>
                  <a:cubicBezTo>
                    <a:pt x="1246" y="82"/>
                    <a:pt x="1229" y="82"/>
                    <a:pt x="1220" y="73"/>
                  </a:cubicBezTo>
                  <a:cubicBezTo>
                    <a:pt x="1195" y="65"/>
                    <a:pt x="1186" y="56"/>
                    <a:pt x="1160" y="47"/>
                  </a:cubicBezTo>
                  <a:cubicBezTo>
                    <a:pt x="1126" y="30"/>
                    <a:pt x="1083" y="13"/>
                    <a:pt x="1040" y="4"/>
                  </a:cubicBezTo>
                  <a:cubicBezTo>
                    <a:pt x="1027" y="2"/>
                    <a:pt x="1015" y="1"/>
                    <a:pt x="1002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5179450" y="1272900"/>
              <a:ext cx="30950" cy="32325"/>
            </a:xfrm>
            <a:custGeom>
              <a:rect b="b" l="l" r="r" t="t"/>
              <a:pathLst>
                <a:path extrusionOk="0" h="1293" w="1238">
                  <a:moveTo>
                    <a:pt x="937" y="0"/>
                  </a:moveTo>
                  <a:lnTo>
                    <a:pt x="937" y="43"/>
                  </a:lnTo>
                  <a:cubicBezTo>
                    <a:pt x="937" y="52"/>
                    <a:pt x="946" y="69"/>
                    <a:pt x="954" y="86"/>
                  </a:cubicBezTo>
                  <a:lnTo>
                    <a:pt x="963" y="121"/>
                  </a:lnTo>
                  <a:cubicBezTo>
                    <a:pt x="972" y="129"/>
                    <a:pt x="980" y="147"/>
                    <a:pt x="989" y="155"/>
                  </a:cubicBezTo>
                  <a:cubicBezTo>
                    <a:pt x="989" y="164"/>
                    <a:pt x="1015" y="215"/>
                    <a:pt x="997" y="224"/>
                  </a:cubicBezTo>
                  <a:lnTo>
                    <a:pt x="989" y="215"/>
                  </a:lnTo>
                  <a:cubicBezTo>
                    <a:pt x="980" y="232"/>
                    <a:pt x="980" y="258"/>
                    <a:pt x="972" y="284"/>
                  </a:cubicBezTo>
                  <a:lnTo>
                    <a:pt x="954" y="318"/>
                  </a:lnTo>
                  <a:lnTo>
                    <a:pt x="937" y="327"/>
                  </a:lnTo>
                  <a:lnTo>
                    <a:pt x="920" y="310"/>
                  </a:lnTo>
                  <a:lnTo>
                    <a:pt x="920" y="310"/>
                  </a:lnTo>
                  <a:cubicBezTo>
                    <a:pt x="920" y="327"/>
                    <a:pt x="920" y="344"/>
                    <a:pt x="929" y="353"/>
                  </a:cubicBezTo>
                  <a:lnTo>
                    <a:pt x="929" y="396"/>
                  </a:lnTo>
                  <a:lnTo>
                    <a:pt x="946" y="421"/>
                  </a:lnTo>
                  <a:lnTo>
                    <a:pt x="946" y="456"/>
                  </a:lnTo>
                  <a:cubicBezTo>
                    <a:pt x="954" y="482"/>
                    <a:pt x="954" y="507"/>
                    <a:pt x="954" y="525"/>
                  </a:cubicBezTo>
                  <a:cubicBezTo>
                    <a:pt x="963" y="567"/>
                    <a:pt x="972" y="610"/>
                    <a:pt x="963" y="653"/>
                  </a:cubicBezTo>
                  <a:cubicBezTo>
                    <a:pt x="963" y="688"/>
                    <a:pt x="954" y="714"/>
                    <a:pt x="946" y="748"/>
                  </a:cubicBezTo>
                  <a:lnTo>
                    <a:pt x="929" y="791"/>
                  </a:lnTo>
                  <a:lnTo>
                    <a:pt x="920" y="774"/>
                  </a:lnTo>
                  <a:cubicBezTo>
                    <a:pt x="903" y="808"/>
                    <a:pt x="911" y="842"/>
                    <a:pt x="894" y="868"/>
                  </a:cubicBezTo>
                  <a:cubicBezTo>
                    <a:pt x="877" y="911"/>
                    <a:pt x="834" y="937"/>
                    <a:pt x="800" y="954"/>
                  </a:cubicBezTo>
                  <a:cubicBezTo>
                    <a:pt x="783" y="963"/>
                    <a:pt x="757" y="971"/>
                    <a:pt x="740" y="971"/>
                  </a:cubicBezTo>
                  <a:cubicBezTo>
                    <a:pt x="722" y="971"/>
                    <a:pt x="714" y="963"/>
                    <a:pt x="705" y="963"/>
                  </a:cubicBezTo>
                  <a:lnTo>
                    <a:pt x="680" y="946"/>
                  </a:lnTo>
                  <a:lnTo>
                    <a:pt x="671" y="937"/>
                  </a:lnTo>
                  <a:cubicBezTo>
                    <a:pt x="654" y="937"/>
                    <a:pt x="654" y="971"/>
                    <a:pt x="645" y="980"/>
                  </a:cubicBezTo>
                  <a:cubicBezTo>
                    <a:pt x="637" y="997"/>
                    <a:pt x="628" y="1014"/>
                    <a:pt x="619" y="1031"/>
                  </a:cubicBezTo>
                  <a:cubicBezTo>
                    <a:pt x="609" y="1041"/>
                    <a:pt x="605" y="1046"/>
                    <a:pt x="600" y="1046"/>
                  </a:cubicBezTo>
                  <a:cubicBezTo>
                    <a:pt x="596" y="1046"/>
                    <a:pt x="592" y="1044"/>
                    <a:pt x="585" y="1040"/>
                  </a:cubicBezTo>
                  <a:cubicBezTo>
                    <a:pt x="579" y="1037"/>
                    <a:pt x="574" y="1036"/>
                    <a:pt x="568" y="1036"/>
                  </a:cubicBezTo>
                  <a:cubicBezTo>
                    <a:pt x="556" y="1036"/>
                    <a:pt x="545" y="1040"/>
                    <a:pt x="533" y="1040"/>
                  </a:cubicBezTo>
                  <a:cubicBezTo>
                    <a:pt x="513" y="1047"/>
                    <a:pt x="497" y="1060"/>
                    <a:pt x="474" y="1060"/>
                  </a:cubicBezTo>
                  <a:cubicBezTo>
                    <a:pt x="469" y="1060"/>
                    <a:pt x="463" y="1059"/>
                    <a:pt x="456" y="1057"/>
                  </a:cubicBezTo>
                  <a:cubicBezTo>
                    <a:pt x="456" y="1040"/>
                    <a:pt x="473" y="1023"/>
                    <a:pt x="473" y="1006"/>
                  </a:cubicBezTo>
                  <a:lnTo>
                    <a:pt x="473" y="1006"/>
                  </a:lnTo>
                  <a:lnTo>
                    <a:pt x="456" y="1023"/>
                  </a:lnTo>
                  <a:lnTo>
                    <a:pt x="422" y="1040"/>
                  </a:lnTo>
                  <a:cubicBezTo>
                    <a:pt x="405" y="1049"/>
                    <a:pt x="379" y="1049"/>
                    <a:pt x="353" y="1057"/>
                  </a:cubicBezTo>
                  <a:cubicBezTo>
                    <a:pt x="336" y="1057"/>
                    <a:pt x="310" y="1057"/>
                    <a:pt x="284" y="1049"/>
                  </a:cubicBezTo>
                  <a:cubicBezTo>
                    <a:pt x="224" y="1040"/>
                    <a:pt x="173" y="1023"/>
                    <a:pt x="121" y="997"/>
                  </a:cubicBezTo>
                  <a:lnTo>
                    <a:pt x="87" y="980"/>
                  </a:lnTo>
                  <a:lnTo>
                    <a:pt x="61" y="963"/>
                  </a:lnTo>
                  <a:cubicBezTo>
                    <a:pt x="1" y="988"/>
                    <a:pt x="1" y="1023"/>
                    <a:pt x="18" y="1049"/>
                  </a:cubicBezTo>
                  <a:cubicBezTo>
                    <a:pt x="27" y="1066"/>
                    <a:pt x="44" y="1074"/>
                    <a:pt x="61" y="1092"/>
                  </a:cubicBezTo>
                  <a:cubicBezTo>
                    <a:pt x="78" y="1109"/>
                    <a:pt x="95" y="1126"/>
                    <a:pt x="104" y="1152"/>
                  </a:cubicBezTo>
                  <a:lnTo>
                    <a:pt x="121" y="1186"/>
                  </a:lnTo>
                  <a:lnTo>
                    <a:pt x="147" y="1195"/>
                  </a:lnTo>
                  <a:cubicBezTo>
                    <a:pt x="164" y="1203"/>
                    <a:pt x="181" y="1203"/>
                    <a:pt x="198" y="1212"/>
                  </a:cubicBezTo>
                  <a:cubicBezTo>
                    <a:pt x="207" y="1212"/>
                    <a:pt x="233" y="1220"/>
                    <a:pt x="250" y="1229"/>
                  </a:cubicBezTo>
                  <a:lnTo>
                    <a:pt x="267" y="1255"/>
                  </a:lnTo>
                  <a:cubicBezTo>
                    <a:pt x="284" y="1255"/>
                    <a:pt x="310" y="1255"/>
                    <a:pt x="327" y="1263"/>
                  </a:cubicBezTo>
                  <a:cubicBezTo>
                    <a:pt x="344" y="1263"/>
                    <a:pt x="370" y="1272"/>
                    <a:pt x="387" y="1272"/>
                  </a:cubicBezTo>
                  <a:cubicBezTo>
                    <a:pt x="405" y="1281"/>
                    <a:pt x="422" y="1281"/>
                    <a:pt x="430" y="1289"/>
                  </a:cubicBezTo>
                  <a:lnTo>
                    <a:pt x="465" y="1289"/>
                  </a:lnTo>
                  <a:cubicBezTo>
                    <a:pt x="476" y="1289"/>
                    <a:pt x="488" y="1293"/>
                    <a:pt x="499" y="1293"/>
                  </a:cubicBezTo>
                  <a:cubicBezTo>
                    <a:pt x="505" y="1293"/>
                    <a:pt x="511" y="1292"/>
                    <a:pt x="516" y="1289"/>
                  </a:cubicBezTo>
                  <a:lnTo>
                    <a:pt x="551" y="1272"/>
                  </a:lnTo>
                  <a:cubicBezTo>
                    <a:pt x="576" y="1255"/>
                    <a:pt x="602" y="1255"/>
                    <a:pt x="628" y="1255"/>
                  </a:cubicBezTo>
                  <a:cubicBezTo>
                    <a:pt x="680" y="1246"/>
                    <a:pt x="731" y="1238"/>
                    <a:pt x="774" y="1229"/>
                  </a:cubicBezTo>
                  <a:cubicBezTo>
                    <a:pt x="808" y="1229"/>
                    <a:pt x="834" y="1229"/>
                    <a:pt x="860" y="1220"/>
                  </a:cubicBezTo>
                  <a:cubicBezTo>
                    <a:pt x="894" y="1203"/>
                    <a:pt x="911" y="1186"/>
                    <a:pt x="929" y="1169"/>
                  </a:cubicBezTo>
                  <a:cubicBezTo>
                    <a:pt x="946" y="1152"/>
                    <a:pt x="963" y="1135"/>
                    <a:pt x="980" y="1117"/>
                  </a:cubicBezTo>
                  <a:lnTo>
                    <a:pt x="1006" y="1092"/>
                  </a:lnTo>
                  <a:cubicBezTo>
                    <a:pt x="1015" y="1074"/>
                    <a:pt x="1023" y="1049"/>
                    <a:pt x="1032" y="1031"/>
                  </a:cubicBezTo>
                  <a:cubicBezTo>
                    <a:pt x="1040" y="1023"/>
                    <a:pt x="1049" y="1006"/>
                    <a:pt x="1058" y="988"/>
                  </a:cubicBezTo>
                  <a:cubicBezTo>
                    <a:pt x="1075" y="963"/>
                    <a:pt x="1092" y="937"/>
                    <a:pt x="1118" y="920"/>
                  </a:cubicBezTo>
                  <a:cubicBezTo>
                    <a:pt x="1143" y="903"/>
                    <a:pt x="1161" y="885"/>
                    <a:pt x="1178" y="860"/>
                  </a:cubicBezTo>
                  <a:cubicBezTo>
                    <a:pt x="1204" y="808"/>
                    <a:pt x="1204" y="739"/>
                    <a:pt x="1221" y="688"/>
                  </a:cubicBezTo>
                  <a:cubicBezTo>
                    <a:pt x="1238" y="636"/>
                    <a:pt x="1212" y="602"/>
                    <a:pt x="1204" y="550"/>
                  </a:cubicBezTo>
                  <a:cubicBezTo>
                    <a:pt x="1186" y="507"/>
                    <a:pt x="1178" y="456"/>
                    <a:pt x="1169" y="413"/>
                  </a:cubicBezTo>
                  <a:cubicBezTo>
                    <a:pt x="1161" y="370"/>
                    <a:pt x="1135" y="336"/>
                    <a:pt x="1118" y="301"/>
                  </a:cubicBezTo>
                  <a:lnTo>
                    <a:pt x="1109" y="258"/>
                  </a:lnTo>
                  <a:lnTo>
                    <a:pt x="1092" y="232"/>
                  </a:lnTo>
                  <a:cubicBezTo>
                    <a:pt x="1075" y="215"/>
                    <a:pt x="1075" y="198"/>
                    <a:pt x="1066" y="181"/>
                  </a:cubicBezTo>
                  <a:lnTo>
                    <a:pt x="1040" y="155"/>
                  </a:lnTo>
                  <a:cubicBezTo>
                    <a:pt x="1023" y="121"/>
                    <a:pt x="1006" y="86"/>
                    <a:pt x="980" y="61"/>
                  </a:cubicBezTo>
                  <a:cubicBezTo>
                    <a:pt x="963" y="43"/>
                    <a:pt x="954" y="18"/>
                    <a:pt x="937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5173650" y="1267950"/>
              <a:ext cx="27750" cy="35225"/>
            </a:xfrm>
            <a:custGeom>
              <a:rect b="b" l="l" r="r" t="t"/>
              <a:pathLst>
                <a:path extrusionOk="0" h="1409" w="1110">
                  <a:moveTo>
                    <a:pt x="783" y="1"/>
                  </a:moveTo>
                  <a:cubicBezTo>
                    <a:pt x="748" y="9"/>
                    <a:pt x="705" y="18"/>
                    <a:pt x="662" y="18"/>
                  </a:cubicBezTo>
                  <a:cubicBezTo>
                    <a:pt x="637" y="27"/>
                    <a:pt x="619" y="35"/>
                    <a:pt x="594" y="52"/>
                  </a:cubicBezTo>
                  <a:cubicBezTo>
                    <a:pt x="568" y="61"/>
                    <a:pt x="559" y="70"/>
                    <a:pt x="533" y="78"/>
                  </a:cubicBezTo>
                  <a:cubicBezTo>
                    <a:pt x="516" y="87"/>
                    <a:pt x="499" y="87"/>
                    <a:pt x="482" y="95"/>
                  </a:cubicBezTo>
                  <a:cubicBezTo>
                    <a:pt x="396" y="130"/>
                    <a:pt x="319" y="181"/>
                    <a:pt x="250" y="241"/>
                  </a:cubicBezTo>
                  <a:cubicBezTo>
                    <a:pt x="233" y="259"/>
                    <a:pt x="207" y="276"/>
                    <a:pt x="190" y="293"/>
                  </a:cubicBezTo>
                  <a:cubicBezTo>
                    <a:pt x="173" y="310"/>
                    <a:pt x="164" y="327"/>
                    <a:pt x="155" y="336"/>
                  </a:cubicBezTo>
                  <a:cubicBezTo>
                    <a:pt x="113" y="379"/>
                    <a:pt x="87" y="422"/>
                    <a:pt x="52" y="473"/>
                  </a:cubicBezTo>
                  <a:cubicBezTo>
                    <a:pt x="44" y="482"/>
                    <a:pt x="35" y="499"/>
                    <a:pt x="27" y="508"/>
                  </a:cubicBezTo>
                  <a:cubicBezTo>
                    <a:pt x="18" y="534"/>
                    <a:pt x="18" y="559"/>
                    <a:pt x="18" y="585"/>
                  </a:cubicBezTo>
                  <a:cubicBezTo>
                    <a:pt x="18" y="611"/>
                    <a:pt x="18" y="637"/>
                    <a:pt x="18" y="662"/>
                  </a:cubicBezTo>
                  <a:cubicBezTo>
                    <a:pt x="9" y="688"/>
                    <a:pt x="1" y="714"/>
                    <a:pt x="1" y="740"/>
                  </a:cubicBezTo>
                  <a:cubicBezTo>
                    <a:pt x="1" y="757"/>
                    <a:pt x="1" y="791"/>
                    <a:pt x="9" y="808"/>
                  </a:cubicBezTo>
                  <a:cubicBezTo>
                    <a:pt x="27" y="860"/>
                    <a:pt x="44" y="903"/>
                    <a:pt x="52" y="955"/>
                  </a:cubicBezTo>
                  <a:cubicBezTo>
                    <a:pt x="70" y="989"/>
                    <a:pt x="70" y="1032"/>
                    <a:pt x="95" y="1075"/>
                  </a:cubicBezTo>
                  <a:cubicBezTo>
                    <a:pt x="104" y="1092"/>
                    <a:pt x="121" y="1118"/>
                    <a:pt x="138" y="1135"/>
                  </a:cubicBezTo>
                  <a:cubicBezTo>
                    <a:pt x="147" y="1152"/>
                    <a:pt x="155" y="1161"/>
                    <a:pt x="164" y="1178"/>
                  </a:cubicBezTo>
                  <a:cubicBezTo>
                    <a:pt x="198" y="1212"/>
                    <a:pt x="241" y="1247"/>
                    <a:pt x="276" y="1281"/>
                  </a:cubicBezTo>
                  <a:cubicBezTo>
                    <a:pt x="310" y="1315"/>
                    <a:pt x="353" y="1341"/>
                    <a:pt x="396" y="1358"/>
                  </a:cubicBezTo>
                  <a:cubicBezTo>
                    <a:pt x="413" y="1367"/>
                    <a:pt x="422" y="1375"/>
                    <a:pt x="439" y="1384"/>
                  </a:cubicBezTo>
                  <a:lnTo>
                    <a:pt x="465" y="1401"/>
                  </a:lnTo>
                  <a:cubicBezTo>
                    <a:pt x="470" y="1407"/>
                    <a:pt x="473" y="1409"/>
                    <a:pt x="474" y="1409"/>
                  </a:cubicBezTo>
                  <a:cubicBezTo>
                    <a:pt x="477" y="1409"/>
                    <a:pt x="471" y="1399"/>
                    <a:pt x="465" y="1393"/>
                  </a:cubicBezTo>
                  <a:lnTo>
                    <a:pt x="439" y="1375"/>
                  </a:lnTo>
                  <a:lnTo>
                    <a:pt x="413" y="1350"/>
                  </a:lnTo>
                  <a:lnTo>
                    <a:pt x="379" y="1315"/>
                  </a:lnTo>
                  <a:cubicBezTo>
                    <a:pt x="362" y="1298"/>
                    <a:pt x="353" y="1272"/>
                    <a:pt x="336" y="1255"/>
                  </a:cubicBezTo>
                  <a:cubicBezTo>
                    <a:pt x="319" y="1229"/>
                    <a:pt x="310" y="1221"/>
                    <a:pt x="310" y="1195"/>
                  </a:cubicBezTo>
                  <a:cubicBezTo>
                    <a:pt x="319" y="1161"/>
                    <a:pt x="293" y="1135"/>
                    <a:pt x="293" y="1101"/>
                  </a:cubicBezTo>
                  <a:lnTo>
                    <a:pt x="284" y="1075"/>
                  </a:lnTo>
                  <a:lnTo>
                    <a:pt x="293" y="1032"/>
                  </a:lnTo>
                  <a:cubicBezTo>
                    <a:pt x="284" y="1023"/>
                    <a:pt x="250" y="1023"/>
                    <a:pt x="241" y="1006"/>
                  </a:cubicBezTo>
                  <a:cubicBezTo>
                    <a:pt x="233" y="997"/>
                    <a:pt x="233" y="980"/>
                    <a:pt x="233" y="972"/>
                  </a:cubicBezTo>
                  <a:cubicBezTo>
                    <a:pt x="241" y="955"/>
                    <a:pt x="241" y="946"/>
                    <a:pt x="250" y="929"/>
                  </a:cubicBezTo>
                  <a:cubicBezTo>
                    <a:pt x="259" y="912"/>
                    <a:pt x="259" y="894"/>
                    <a:pt x="259" y="869"/>
                  </a:cubicBezTo>
                  <a:cubicBezTo>
                    <a:pt x="259" y="826"/>
                    <a:pt x="259" y="783"/>
                    <a:pt x="259" y="731"/>
                  </a:cubicBezTo>
                  <a:cubicBezTo>
                    <a:pt x="259" y="705"/>
                    <a:pt x="267" y="662"/>
                    <a:pt x="293" y="645"/>
                  </a:cubicBezTo>
                  <a:cubicBezTo>
                    <a:pt x="319" y="628"/>
                    <a:pt x="336" y="611"/>
                    <a:pt x="353" y="585"/>
                  </a:cubicBezTo>
                  <a:lnTo>
                    <a:pt x="370" y="559"/>
                  </a:lnTo>
                  <a:cubicBezTo>
                    <a:pt x="387" y="534"/>
                    <a:pt x="370" y="491"/>
                    <a:pt x="396" y="465"/>
                  </a:cubicBezTo>
                  <a:cubicBezTo>
                    <a:pt x="405" y="448"/>
                    <a:pt x="439" y="430"/>
                    <a:pt x="439" y="405"/>
                  </a:cubicBezTo>
                  <a:lnTo>
                    <a:pt x="430" y="370"/>
                  </a:lnTo>
                  <a:cubicBezTo>
                    <a:pt x="422" y="345"/>
                    <a:pt x="422" y="336"/>
                    <a:pt x="439" y="310"/>
                  </a:cubicBezTo>
                  <a:lnTo>
                    <a:pt x="473" y="284"/>
                  </a:lnTo>
                  <a:cubicBezTo>
                    <a:pt x="491" y="276"/>
                    <a:pt x="499" y="267"/>
                    <a:pt x="516" y="250"/>
                  </a:cubicBezTo>
                  <a:cubicBezTo>
                    <a:pt x="525" y="241"/>
                    <a:pt x="542" y="233"/>
                    <a:pt x="559" y="224"/>
                  </a:cubicBezTo>
                  <a:lnTo>
                    <a:pt x="637" y="224"/>
                  </a:lnTo>
                  <a:cubicBezTo>
                    <a:pt x="645" y="224"/>
                    <a:pt x="662" y="224"/>
                    <a:pt x="680" y="216"/>
                  </a:cubicBezTo>
                  <a:cubicBezTo>
                    <a:pt x="697" y="216"/>
                    <a:pt x="705" y="207"/>
                    <a:pt x="722" y="207"/>
                  </a:cubicBezTo>
                  <a:cubicBezTo>
                    <a:pt x="731" y="207"/>
                    <a:pt x="740" y="198"/>
                    <a:pt x="757" y="198"/>
                  </a:cubicBezTo>
                  <a:lnTo>
                    <a:pt x="791" y="190"/>
                  </a:lnTo>
                  <a:lnTo>
                    <a:pt x="826" y="190"/>
                  </a:lnTo>
                  <a:cubicBezTo>
                    <a:pt x="843" y="190"/>
                    <a:pt x="864" y="198"/>
                    <a:pt x="884" y="198"/>
                  </a:cubicBezTo>
                  <a:cubicBezTo>
                    <a:pt x="893" y="198"/>
                    <a:pt x="903" y="196"/>
                    <a:pt x="912" y="190"/>
                  </a:cubicBezTo>
                  <a:lnTo>
                    <a:pt x="946" y="173"/>
                  </a:lnTo>
                  <a:cubicBezTo>
                    <a:pt x="963" y="164"/>
                    <a:pt x="972" y="156"/>
                    <a:pt x="989" y="156"/>
                  </a:cubicBezTo>
                  <a:cubicBezTo>
                    <a:pt x="1015" y="156"/>
                    <a:pt x="1049" y="156"/>
                    <a:pt x="1066" y="164"/>
                  </a:cubicBezTo>
                  <a:lnTo>
                    <a:pt x="1109" y="181"/>
                  </a:lnTo>
                  <a:lnTo>
                    <a:pt x="1092" y="164"/>
                  </a:lnTo>
                  <a:lnTo>
                    <a:pt x="1075" y="147"/>
                  </a:lnTo>
                  <a:cubicBezTo>
                    <a:pt x="1066" y="130"/>
                    <a:pt x="1066" y="121"/>
                    <a:pt x="1058" y="121"/>
                  </a:cubicBezTo>
                  <a:cubicBezTo>
                    <a:pt x="1040" y="113"/>
                    <a:pt x="1032" y="113"/>
                    <a:pt x="1023" y="95"/>
                  </a:cubicBezTo>
                  <a:lnTo>
                    <a:pt x="1006" y="87"/>
                  </a:lnTo>
                  <a:cubicBezTo>
                    <a:pt x="989" y="70"/>
                    <a:pt x="972" y="61"/>
                    <a:pt x="954" y="52"/>
                  </a:cubicBezTo>
                  <a:lnTo>
                    <a:pt x="929" y="35"/>
                  </a:lnTo>
                  <a:cubicBezTo>
                    <a:pt x="903" y="27"/>
                    <a:pt x="886" y="18"/>
                    <a:pt x="860" y="18"/>
                  </a:cubicBezTo>
                  <a:cubicBezTo>
                    <a:pt x="834" y="9"/>
                    <a:pt x="808" y="1"/>
                    <a:pt x="78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5186550" y="1277800"/>
              <a:ext cx="13325" cy="16825"/>
            </a:xfrm>
            <a:custGeom>
              <a:rect b="b" l="l" r="r" t="t"/>
              <a:pathLst>
                <a:path extrusionOk="0" h="673" w="533">
                  <a:moveTo>
                    <a:pt x="311" y="0"/>
                  </a:moveTo>
                  <a:cubicBezTo>
                    <a:pt x="261" y="0"/>
                    <a:pt x="217" y="22"/>
                    <a:pt x="172" y="36"/>
                  </a:cubicBezTo>
                  <a:cubicBezTo>
                    <a:pt x="155" y="45"/>
                    <a:pt x="129" y="54"/>
                    <a:pt x="103" y="62"/>
                  </a:cubicBezTo>
                  <a:lnTo>
                    <a:pt x="78" y="71"/>
                  </a:lnTo>
                  <a:cubicBezTo>
                    <a:pt x="60" y="71"/>
                    <a:pt x="60" y="79"/>
                    <a:pt x="52" y="88"/>
                  </a:cubicBezTo>
                  <a:lnTo>
                    <a:pt x="26" y="122"/>
                  </a:lnTo>
                  <a:lnTo>
                    <a:pt x="9" y="140"/>
                  </a:lnTo>
                  <a:lnTo>
                    <a:pt x="0" y="157"/>
                  </a:lnTo>
                  <a:cubicBezTo>
                    <a:pt x="17" y="157"/>
                    <a:pt x="35" y="148"/>
                    <a:pt x="52" y="140"/>
                  </a:cubicBezTo>
                  <a:cubicBezTo>
                    <a:pt x="63" y="140"/>
                    <a:pt x="75" y="143"/>
                    <a:pt x="86" y="143"/>
                  </a:cubicBezTo>
                  <a:cubicBezTo>
                    <a:pt x="92" y="143"/>
                    <a:pt x="98" y="142"/>
                    <a:pt x="103" y="140"/>
                  </a:cubicBezTo>
                  <a:cubicBezTo>
                    <a:pt x="109" y="140"/>
                    <a:pt x="115" y="132"/>
                    <a:pt x="118" y="132"/>
                  </a:cubicBezTo>
                  <a:cubicBezTo>
                    <a:pt x="120" y="132"/>
                    <a:pt x="121" y="134"/>
                    <a:pt x="121" y="140"/>
                  </a:cubicBezTo>
                  <a:cubicBezTo>
                    <a:pt x="132" y="140"/>
                    <a:pt x="151" y="136"/>
                    <a:pt x="170" y="136"/>
                  </a:cubicBezTo>
                  <a:cubicBezTo>
                    <a:pt x="180" y="136"/>
                    <a:pt x="189" y="137"/>
                    <a:pt x="198" y="140"/>
                  </a:cubicBezTo>
                  <a:lnTo>
                    <a:pt x="224" y="157"/>
                  </a:lnTo>
                  <a:cubicBezTo>
                    <a:pt x="232" y="165"/>
                    <a:pt x="241" y="174"/>
                    <a:pt x="258" y="182"/>
                  </a:cubicBezTo>
                  <a:cubicBezTo>
                    <a:pt x="292" y="200"/>
                    <a:pt x="335" y="225"/>
                    <a:pt x="344" y="268"/>
                  </a:cubicBezTo>
                  <a:cubicBezTo>
                    <a:pt x="361" y="311"/>
                    <a:pt x="353" y="354"/>
                    <a:pt x="344" y="397"/>
                  </a:cubicBezTo>
                  <a:cubicBezTo>
                    <a:pt x="344" y="440"/>
                    <a:pt x="301" y="466"/>
                    <a:pt x="301" y="509"/>
                  </a:cubicBezTo>
                  <a:cubicBezTo>
                    <a:pt x="301" y="535"/>
                    <a:pt x="310" y="561"/>
                    <a:pt x="301" y="578"/>
                  </a:cubicBezTo>
                  <a:lnTo>
                    <a:pt x="292" y="595"/>
                  </a:lnTo>
                  <a:lnTo>
                    <a:pt x="267" y="621"/>
                  </a:lnTo>
                  <a:cubicBezTo>
                    <a:pt x="258" y="638"/>
                    <a:pt x="241" y="664"/>
                    <a:pt x="232" y="672"/>
                  </a:cubicBezTo>
                  <a:lnTo>
                    <a:pt x="267" y="655"/>
                  </a:lnTo>
                  <a:cubicBezTo>
                    <a:pt x="292" y="646"/>
                    <a:pt x="318" y="638"/>
                    <a:pt x="335" y="629"/>
                  </a:cubicBezTo>
                  <a:cubicBezTo>
                    <a:pt x="361" y="612"/>
                    <a:pt x="387" y="586"/>
                    <a:pt x="421" y="569"/>
                  </a:cubicBezTo>
                  <a:lnTo>
                    <a:pt x="438" y="552"/>
                  </a:lnTo>
                  <a:lnTo>
                    <a:pt x="456" y="526"/>
                  </a:lnTo>
                  <a:cubicBezTo>
                    <a:pt x="473" y="492"/>
                    <a:pt x="481" y="457"/>
                    <a:pt x="499" y="423"/>
                  </a:cubicBezTo>
                  <a:cubicBezTo>
                    <a:pt x="499" y="406"/>
                    <a:pt x="507" y="406"/>
                    <a:pt x="516" y="397"/>
                  </a:cubicBezTo>
                  <a:lnTo>
                    <a:pt x="516" y="371"/>
                  </a:lnTo>
                  <a:cubicBezTo>
                    <a:pt x="533" y="320"/>
                    <a:pt x="533" y="277"/>
                    <a:pt x="516" y="234"/>
                  </a:cubicBezTo>
                  <a:cubicBezTo>
                    <a:pt x="507" y="208"/>
                    <a:pt x="507" y="182"/>
                    <a:pt x="499" y="157"/>
                  </a:cubicBezTo>
                  <a:cubicBezTo>
                    <a:pt x="490" y="122"/>
                    <a:pt x="456" y="97"/>
                    <a:pt x="430" y="79"/>
                  </a:cubicBezTo>
                  <a:cubicBezTo>
                    <a:pt x="396" y="45"/>
                    <a:pt x="387" y="11"/>
                    <a:pt x="335" y="2"/>
                  </a:cubicBezTo>
                  <a:cubicBezTo>
                    <a:pt x="327" y="1"/>
                    <a:pt x="319" y="0"/>
                    <a:pt x="31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16"/>
          <p:cNvGrpSpPr/>
          <p:nvPr/>
        </p:nvGrpSpPr>
        <p:grpSpPr>
          <a:xfrm>
            <a:off x="-55133" y="4523924"/>
            <a:ext cx="4443632" cy="1316135"/>
            <a:chOff x="-13849" y="4011750"/>
            <a:chExt cx="3821164" cy="1131770"/>
          </a:xfrm>
        </p:grpSpPr>
        <p:sp>
          <p:nvSpPr>
            <p:cNvPr id="306" name="Google Shape;306;p16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7" name="Google Shape;307;p16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308" name="Google Shape;308;p16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6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6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6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2" name="Google Shape;312;p16"/>
          <p:cNvGrpSpPr/>
          <p:nvPr/>
        </p:nvGrpSpPr>
        <p:grpSpPr>
          <a:xfrm>
            <a:off x="1888320" y="4061558"/>
            <a:ext cx="7318608" cy="1849125"/>
            <a:chOff x="1888320" y="3587521"/>
            <a:chExt cx="7318608" cy="1849125"/>
          </a:xfrm>
        </p:grpSpPr>
        <p:sp>
          <p:nvSpPr>
            <p:cNvPr id="313" name="Google Shape;313;p16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16"/>
          <p:cNvGrpSpPr/>
          <p:nvPr/>
        </p:nvGrpSpPr>
        <p:grpSpPr>
          <a:xfrm flipH="1">
            <a:off x="121030" y="4716707"/>
            <a:ext cx="8901933" cy="1094777"/>
            <a:chOff x="-75995" y="4254507"/>
            <a:chExt cx="8901933" cy="1094777"/>
          </a:xfrm>
        </p:grpSpPr>
        <p:grpSp>
          <p:nvGrpSpPr>
            <p:cNvPr id="327" name="Google Shape;327;p16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328" name="Google Shape;328;p16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16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16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6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16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16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16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16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6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6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6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6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6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6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6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6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6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6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6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6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6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6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16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16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16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6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6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6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6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6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6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6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6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6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6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6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6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6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6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6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16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16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6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6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6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6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6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6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6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6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6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6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6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6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6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6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6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6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6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6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16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6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16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16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6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6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6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6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6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6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16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16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16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16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16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6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16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6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6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16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6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6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6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6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6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6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6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6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6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6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6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6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6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6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6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6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6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6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6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6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6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6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6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6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6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6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6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6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6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6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6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6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6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6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6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6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6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6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6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6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6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6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6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6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6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6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6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16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6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6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16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16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16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16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16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16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16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16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16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16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16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16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16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16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16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16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16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5" name="Google Shape;475;p16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476" name="Google Shape;476;p16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6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6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6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6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6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6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6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6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6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6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6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16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16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6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16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6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6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6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6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6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16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16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6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6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6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16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16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16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16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16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16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6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6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16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16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16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16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16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16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16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16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16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16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16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16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16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16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16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16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16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16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16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16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6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6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16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16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16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16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16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16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16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16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16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16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16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16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16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16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16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16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16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16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16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16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16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16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16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16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16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6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6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16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16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6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16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16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16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16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16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16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16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16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16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16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16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16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16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16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16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16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16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16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16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16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16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16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16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6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16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6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16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16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16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6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6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6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6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6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6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6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3" name="Google Shape;623;p16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624" name="Google Shape;624;p16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16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16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6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6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6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6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6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6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6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6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6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6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6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6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6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16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16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6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6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6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6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16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6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6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6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6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6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16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6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16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16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16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16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16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16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6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16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6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6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6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6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6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6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6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6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6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16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16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16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16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16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16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16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16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16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16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16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16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16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16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16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16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16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5" name="Google Shape;705;p17"/>
          <p:cNvGrpSpPr/>
          <p:nvPr/>
        </p:nvGrpSpPr>
        <p:grpSpPr>
          <a:xfrm>
            <a:off x="4616320" y="4120394"/>
            <a:ext cx="5155547" cy="2106696"/>
            <a:chOff x="4189695" y="287694"/>
            <a:chExt cx="5155547" cy="2106696"/>
          </a:xfrm>
        </p:grpSpPr>
        <p:sp>
          <p:nvSpPr>
            <p:cNvPr id="706" name="Google Shape;706;p17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7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7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7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7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7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7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7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7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7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7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" name="Google Shape;752;p17"/>
          <p:cNvGrpSpPr/>
          <p:nvPr/>
        </p:nvGrpSpPr>
        <p:grpSpPr>
          <a:xfrm>
            <a:off x="-320148" y="4072475"/>
            <a:ext cx="4138865" cy="1588333"/>
            <a:chOff x="-111323" y="734400"/>
            <a:chExt cx="4138865" cy="1588333"/>
          </a:xfrm>
        </p:grpSpPr>
        <p:sp>
          <p:nvSpPr>
            <p:cNvPr id="753" name="Google Shape;753;p17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7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7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7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7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7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7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7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7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7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7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7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" name="Google Shape;797;p17"/>
          <p:cNvSpPr txBox="1"/>
          <p:nvPr>
            <p:ph idx="1" type="subTitle"/>
          </p:nvPr>
        </p:nvSpPr>
        <p:spPr>
          <a:xfrm>
            <a:off x="4831000" y="1548275"/>
            <a:ext cx="34596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8" name="Google Shape;798;p17"/>
          <p:cNvSpPr txBox="1"/>
          <p:nvPr>
            <p:ph idx="2" type="subTitle"/>
          </p:nvPr>
        </p:nvSpPr>
        <p:spPr>
          <a:xfrm>
            <a:off x="853375" y="1548275"/>
            <a:ext cx="34596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9" name="Google Shape;799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00" name="Google Shape;800;p17"/>
          <p:cNvGrpSpPr/>
          <p:nvPr/>
        </p:nvGrpSpPr>
        <p:grpSpPr>
          <a:xfrm>
            <a:off x="3420803" y="4520104"/>
            <a:ext cx="5754727" cy="1542783"/>
            <a:chOff x="4803729" y="4063251"/>
            <a:chExt cx="4372560" cy="1172238"/>
          </a:xfrm>
        </p:grpSpPr>
        <p:sp>
          <p:nvSpPr>
            <p:cNvPr id="801" name="Google Shape;801;p17"/>
            <p:cNvSpPr/>
            <p:nvPr/>
          </p:nvSpPr>
          <p:spPr>
            <a:xfrm flipH="1">
              <a:off x="4803729" y="4106166"/>
              <a:ext cx="4372560" cy="1129323"/>
            </a:xfrm>
            <a:custGeom>
              <a:rect b="b" l="l" r="r" t="t"/>
              <a:pathLst>
                <a:path extrusionOk="0" h="16386" w="63444">
                  <a:moveTo>
                    <a:pt x="15553" y="1"/>
                  </a:moveTo>
                  <a:cubicBezTo>
                    <a:pt x="10767" y="1"/>
                    <a:pt x="5589" y="135"/>
                    <a:pt x="1" y="437"/>
                  </a:cubicBezTo>
                  <a:lnTo>
                    <a:pt x="4334" y="16385"/>
                  </a:lnTo>
                  <a:lnTo>
                    <a:pt x="48438" y="15874"/>
                  </a:lnTo>
                  <a:lnTo>
                    <a:pt x="63444" y="6545"/>
                  </a:lnTo>
                  <a:cubicBezTo>
                    <a:pt x="63444" y="6545"/>
                    <a:pt x="51146" y="918"/>
                    <a:pt x="22499" y="96"/>
                  </a:cubicBezTo>
                  <a:cubicBezTo>
                    <a:pt x="21586" y="76"/>
                    <a:pt x="20663" y="56"/>
                    <a:pt x="19721" y="36"/>
                  </a:cubicBezTo>
                  <a:cubicBezTo>
                    <a:pt x="18366" y="13"/>
                    <a:pt x="16977" y="1"/>
                    <a:pt x="155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2" name="Google Shape;802;p17"/>
            <p:cNvGrpSpPr/>
            <p:nvPr/>
          </p:nvGrpSpPr>
          <p:grpSpPr>
            <a:xfrm>
              <a:off x="5160532" y="4063251"/>
              <a:ext cx="3785570" cy="655357"/>
              <a:chOff x="5160532" y="3836864"/>
              <a:chExt cx="3785570" cy="655357"/>
            </a:xfrm>
          </p:grpSpPr>
          <p:sp>
            <p:nvSpPr>
              <p:cNvPr id="803" name="Google Shape;803;p17"/>
              <p:cNvSpPr/>
              <p:nvPr/>
            </p:nvSpPr>
            <p:spPr>
              <a:xfrm flipH="1">
                <a:off x="5160532" y="4021428"/>
                <a:ext cx="907056" cy="470793"/>
              </a:xfrm>
              <a:custGeom>
                <a:rect b="b" l="l" r="r" t="t"/>
                <a:pathLst>
                  <a:path extrusionOk="0" h="6831" w="13161">
                    <a:moveTo>
                      <a:pt x="1" y="0"/>
                    </a:moveTo>
                    <a:cubicBezTo>
                      <a:pt x="1" y="0"/>
                      <a:pt x="7403" y="2197"/>
                      <a:pt x="11205" y="6831"/>
                    </a:cubicBezTo>
                    <a:lnTo>
                      <a:pt x="13161" y="6069"/>
                    </a:lnTo>
                    <a:cubicBezTo>
                      <a:pt x="12940" y="5778"/>
                      <a:pt x="10172" y="2528"/>
                      <a:pt x="1586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17"/>
              <p:cNvSpPr/>
              <p:nvPr/>
            </p:nvSpPr>
            <p:spPr>
              <a:xfrm flipH="1">
                <a:off x="7283440" y="3858987"/>
                <a:ext cx="273819" cy="298010"/>
              </a:xfrm>
              <a:custGeom>
                <a:rect b="b" l="l" r="r" t="t"/>
                <a:pathLst>
                  <a:path extrusionOk="0" h="4324" w="3973">
                    <a:moveTo>
                      <a:pt x="1184" y="0"/>
                    </a:moveTo>
                    <a:lnTo>
                      <a:pt x="0" y="171"/>
                    </a:lnTo>
                    <a:cubicBezTo>
                      <a:pt x="1755" y="1444"/>
                      <a:pt x="1083" y="3972"/>
                      <a:pt x="1083" y="3972"/>
                    </a:cubicBezTo>
                    <a:lnTo>
                      <a:pt x="3772" y="4323"/>
                    </a:lnTo>
                    <a:cubicBezTo>
                      <a:pt x="3972" y="3390"/>
                      <a:pt x="3681" y="2568"/>
                      <a:pt x="3340" y="2006"/>
                    </a:cubicBezTo>
                    <a:cubicBezTo>
                      <a:pt x="2638" y="843"/>
                      <a:pt x="1404" y="0"/>
                      <a:pt x="1184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17"/>
              <p:cNvSpPr/>
              <p:nvPr/>
            </p:nvSpPr>
            <p:spPr>
              <a:xfrm flipH="1">
                <a:off x="6563169" y="3910813"/>
                <a:ext cx="508147" cy="419654"/>
              </a:xfrm>
              <a:custGeom>
                <a:rect b="b" l="l" r="r" t="t"/>
                <a:pathLst>
                  <a:path extrusionOk="0" h="6089" w="7373">
                    <a:moveTo>
                      <a:pt x="1" y="0"/>
                    </a:moveTo>
                    <a:lnTo>
                      <a:pt x="1" y="0"/>
                    </a:lnTo>
                    <a:cubicBezTo>
                      <a:pt x="1806" y="522"/>
                      <a:pt x="4093" y="3712"/>
                      <a:pt x="4123" y="5467"/>
                    </a:cubicBezTo>
                    <a:lnTo>
                      <a:pt x="7373" y="6089"/>
                    </a:lnTo>
                    <a:cubicBezTo>
                      <a:pt x="7373" y="6089"/>
                      <a:pt x="4695" y="1344"/>
                      <a:pt x="1736" y="16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17"/>
              <p:cNvSpPr/>
              <p:nvPr/>
            </p:nvSpPr>
            <p:spPr>
              <a:xfrm flipH="1">
                <a:off x="6198105" y="3919084"/>
                <a:ext cx="643713" cy="526135"/>
              </a:xfrm>
              <a:custGeom>
                <a:rect b="b" l="l" r="r" t="t"/>
                <a:pathLst>
                  <a:path extrusionOk="0" h="7634" w="9340">
                    <a:moveTo>
                      <a:pt x="1" y="1"/>
                    </a:moveTo>
                    <a:cubicBezTo>
                      <a:pt x="1315" y="312"/>
                      <a:pt x="5357" y="3742"/>
                      <a:pt x="6581" y="6721"/>
                    </a:cubicBezTo>
                    <a:lnTo>
                      <a:pt x="9339" y="7634"/>
                    </a:lnTo>
                    <a:cubicBezTo>
                      <a:pt x="9339" y="7634"/>
                      <a:pt x="6872" y="2689"/>
                      <a:pt x="1656" y="13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17"/>
              <p:cNvSpPr/>
              <p:nvPr/>
            </p:nvSpPr>
            <p:spPr>
              <a:xfrm flipH="1">
                <a:off x="5830354" y="3957127"/>
                <a:ext cx="732895" cy="528203"/>
              </a:xfrm>
              <a:custGeom>
                <a:rect b="b" l="l" r="r" t="t"/>
                <a:pathLst>
                  <a:path extrusionOk="0" h="7664" w="10634">
                    <a:moveTo>
                      <a:pt x="1" y="0"/>
                    </a:moveTo>
                    <a:lnTo>
                      <a:pt x="1" y="0"/>
                    </a:lnTo>
                    <a:cubicBezTo>
                      <a:pt x="2228" y="582"/>
                      <a:pt x="6862" y="4935"/>
                      <a:pt x="8196" y="7664"/>
                    </a:cubicBezTo>
                    <a:lnTo>
                      <a:pt x="10633" y="7664"/>
                    </a:lnTo>
                    <a:cubicBezTo>
                      <a:pt x="10633" y="7664"/>
                      <a:pt x="7123" y="2909"/>
                      <a:pt x="1987" y="22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17"/>
              <p:cNvSpPr/>
              <p:nvPr/>
            </p:nvSpPr>
            <p:spPr>
              <a:xfrm flipH="1">
                <a:off x="5589140" y="3986831"/>
                <a:ext cx="739029" cy="465348"/>
              </a:xfrm>
              <a:custGeom>
                <a:rect b="b" l="l" r="r" t="t"/>
                <a:pathLst>
                  <a:path extrusionOk="0" h="6752" w="10723">
                    <a:moveTo>
                      <a:pt x="0" y="1"/>
                    </a:moveTo>
                    <a:cubicBezTo>
                      <a:pt x="1776" y="582"/>
                      <a:pt x="7032" y="3943"/>
                      <a:pt x="8737" y="6751"/>
                    </a:cubicBezTo>
                    <a:lnTo>
                      <a:pt x="10723" y="6360"/>
                    </a:lnTo>
                    <a:cubicBezTo>
                      <a:pt x="10723" y="6360"/>
                      <a:pt x="6330" y="1465"/>
                      <a:pt x="1375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17"/>
              <p:cNvSpPr/>
              <p:nvPr/>
            </p:nvSpPr>
            <p:spPr>
              <a:xfrm flipH="1">
                <a:off x="7573105" y="3836864"/>
                <a:ext cx="217167" cy="292428"/>
              </a:xfrm>
              <a:custGeom>
                <a:rect b="b" l="l" r="r" t="t"/>
                <a:pathLst>
                  <a:path extrusionOk="0" h="4243" w="3151">
                    <a:moveTo>
                      <a:pt x="1475" y="0"/>
                    </a:moveTo>
                    <a:cubicBezTo>
                      <a:pt x="1275" y="0"/>
                      <a:pt x="1074" y="151"/>
                      <a:pt x="1044" y="722"/>
                    </a:cubicBezTo>
                    <a:cubicBezTo>
                      <a:pt x="954" y="2117"/>
                      <a:pt x="1" y="3471"/>
                      <a:pt x="1" y="3471"/>
                    </a:cubicBezTo>
                    <a:lnTo>
                      <a:pt x="1876" y="4243"/>
                    </a:lnTo>
                    <a:cubicBezTo>
                      <a:pt x="1876" y="4243"/>
                      <a:pt x="3150" y="2086"/>
                      <a:pt x="1987" y="231"/>
                    </a:cubicBezTo>
                    <a:cubicBezTo>
                      <a:pt x="1987" y="231"/>
                      <a:pt x="1726" y="0"/>
                      <a:pt x="1475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17"/>
              <p:cNvSpPr/>
              <p:nvPr/>
            </p:nvSpPr>
            <p:spPr>
              <a:xfrm flipH="1">
                <a:off x="7789508" y="3849958"/>
                <a:ext cx="255831" cy="207449"/>
              </a:xfrm>
              <a:custGeom>
                <a:rect b="b" l="l" r="r" t="t"/>
                <a:pathLst>
                  <a:path extrusionOk="0" h="3010" w="3712">
                    <a:moveTo>
                      <a:pt x="2809" y="1"/>
                    </a:moveTo>
                    <a:cubicBezTo>
                      <a:pt x="2588" y="1"/>
                      <a:pt x="2368" y="41"/>
                      <a:pt x="2187" y="161"/>
                    </a:cubicBezTo>
                    <a:cubicBezTo>
                      <a:pt x="1615" y="532"/>
                      <a:pt x="0" y="2749"/>
                      <a:pt x="0" y="2749"/>
                    </a:cubicBezTo>
                    <a:lnTo>
                      <a:pt x="1796" y="3010"/>
                    </a:lnTo>
                    <a:cubicBezTo>
                      <a:pt x="1796" y="3010"/>
                      <a:pt x="2478" y="1505"/>
                      <a:pt x="3712" y="191"/>
                    </a:cubicBezTo>
                    <a:cubicBezTo>
                      <a:pt x="3712" y="191"/>
                      <a:pt x="3270" y="1"/>
                      <a:pt x="2809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17"/>
              <p:cNvSpPr/>
              <p:nvPr/>
            </p:nvSpPr>
            <p:spPr>
              <a:xfrm flipH="1">
                <a:off x="8024519" y="3851337"/>
                <a:ext cx="308417" cy="181191"/>
              </a:xfrm>
              <a:custGeom>
                <a:rect b="b" l="l" r="r" t="t"/>
                <a:pathLst>
                  <a:path extrusionOk="0" h="2629" w="4475">
                    <a:moveTo>
                      <a:pt x="3140" y="1"/>
                    </a:moveTo>
                    <a:cubicBezTo>
                      <a:pt x="3140" y="1"/>
                      <a:pt x="1405" y="934"/>
                      <a:pt x="141" y="2418"/>
                    </a:cubicBezTo>
                    <a:cubicBezTo>
                      <a:pt x="1" y="2579"/>
                      <a:pt x="282" y="2629"/>
                      <a:pt x="673" y="2629"/>
                    </a:cubicBezTo>
                    <a:cubicBezTo>
                      <a:pt x="1315" y="2629"/>
                      <a:pt x="2258" y="2498"/>
                      <a:pt x="2258" y="2498"/>
                    </a:cubicBezTo>
                    <a:cubicBezTo>
                      <a:pt x="3351" y="863"/>
                      <a:pt x="4474" y="91"/>
                      <a:pt x="4474" y="91"/>
                    </a:cubicBezTo>
                    <a:lnTo>
                      <a:pt x="3140" y="1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17"/>
              <p:cNvSpPr/>
              <p:nvPr/>
            </p:nvSpPr>
            <p:spPr>
              <a:xfrm flipH="1">
                <a:off x="8525001" y="3881799"/>
                <a:ext cx="421101" cy="132051"/>
              </a:xfrm>
              <a:custGeom>
                <a:rect b="b" l="l" r="r" t="t"/>
                <a:pathLst>
                  <a:path extrusionOk="0" h="1916" w="6110">
                    <a:moveTo>
                      <a:pt x="4023" y="0"/>
                    </a:moveTo>
                    <a:cubicBezTo>
                      <a:pt x="4023" y="0"/>
                      <a:pt x="1917" y="140"/>
                      <a:pt x="392" y="1555"/>
                    </a:cubicBezTo>
                    <a:cubicBezTo>
                      <a:pt x="1" y="1916"/>
                      <a:pt x="2398" y="1916"/>
                      <a:pt x="2478" y="1916"/>
                    </a:cubicBezTo>
                    <a:cubicBezTo>
                      <a:pt x="3572" y="291"/>
                      <a:pt x="6109" y="0"/>
                      <a:pt x="6109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17"/>
              <p:cNvSpPr/>
              <p:nvPr/>
            </p:nvSpPr>
            <p:spPr>
              <a:xfrm flipH="1">
                <a:off x="8291370" y="3872770"/>
                <a:ext cx="333297" cy="146662"/>
              </a:xfrm>
              <a:custGeom>
                <a:rect b="b" l="l" r="r" t="t"/>
                <a:pathLst>
                  <a:path extrusionOk="0" h="2128" w="4836">
                    <a:moveTo>
                      <a:pt x="3582" y="1"/>
                    </a:moveTo>
                    <a:cubicBezTo>
                      <a:pt x="3411" y="1"/>
                      <a:pt x="3261" y="11"/>
                      <a:pt x="3140" y="51"/>
                    </a:cubicBezTo>
                    <a:cubicBezTo>
                      <a:pt x="2127" y="332"/>
                      <a:pt x="1" y="1947"/>
                      <a:pt x="1" y="1947"/>
                    </a:cubicBezTo>
                    <a:lnTo>
                      <a:pt x="1877" y="2127"/>
                    </a:lnTo>
                    <a:cubicBezTo>
                      <a:pt x="1877" y="2127"/>
                      <a:pt x="3823" y="372"/>
                      <a:pt x="4836" y="161"/>
                    </a:cubicBezTo>
                    <a:cubicBezTo>
                      <a:pt x="4836" y="161"/>
                      <a:pt x="4154" y="1"/>
                      <a:pt x="3582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17"/>
              <p:cNvSpPr/>
              <p:nvPr/>
            </p:nvSpPr>
            <p:spPr>
              <a:xfrm flipH="1">
                <a:off x="6948908" y="3891447"/>
                <a:ext cx="364380" cy="340189"/>
              </a:xfrm>
              <a:custGeom>
                <a:rect b="b" l="l" r="r" t="t"/>
                <a:pathLst>
                  <a:path extrusionOk="0" h="4936" w="5287">
                    <a:moveTo>
                      <a:pt x="1" y="0"/>
                    </a:moveTo>
                    <a:lnTo>
                      <a:pt x="1" y="0"/>
                    </a:lnTo>
                    <a:cubicBezTo>
                      <a:pt x="1455" y="683"/>
                      <a:pt x="2629" y="2187"/>
                      <a:pt x="2699" y="4374"/>
                    </a:cubicBezTo>
                    <a:lnTo>
                      <a:pt x="5287" y="4936"/>
                    </a:lnTo>
                    <a:cubicBezTo>
                      <a:pt x="5287" y="4936"/>
                      <a:pt x="4685" y="1515"/>
                      <a:pt x="1596" y="23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5" name="Google Shape;815;p17"/>
          <p:cNvGrpSpPr/>
          <p:nvPr/>
        </p:nvGrpSpPr>
        <p:grpSpPr>
          <a:xfrm>
            <a:off x="1163692" y="4665021"/>
            <a:ext cx="4372560" cy="1169857"/>
            <a:chOff x="644679" y="5813076"/>
            <a:chExt cx="4372560" cy="1169857"/>
          </a:xfrm>
        </p:grpSpPr>
        <p:sp>
          <p:nvSpPr>
            <p:cNvPr id="816" name="Google Shape;816;p17"/>
            <p:cNvSpPr/>
            <p:nvPr/>
          </p:nvSpPr>
          <p:spPr>
            <a:xfrm>
              <a:off x="644679" y="5853610"/>
              <a:ext cx="4372560" cy="1129323"/>
            </a:xfrm>
            <a:custGeom>
              <a:rect b="b" l="l" r="r" t="t"/>
              <a:pathLst>
                <a:path extrusionOk="0" h="16386" w="63444">
                  <a:moveTo>
                    <a:pt x="15553" y="1"/>
                  </a:moveTo>
                  <a:cubicBezTo>
                    <a:pt x="10767" y="1"/>
                    <a:pt x="5589" y="135"/>
                    <a:pt x="1" y="437"/>
                  </a:cubicBezTo>
                  <a:lnTo>
                    <a:pt x="4334" y="16385"/>
                  </a:lnTo>
                  <a:lnTo>
                    <a:pt x="48438" y="15874"/>
                  </a:lnTo>
                  <a:lnTo>
                    <a:pt x="63444" y="6545"/>
                  </a:lnTo>
                  <a:cubicBezTo>
                    <a:pt x="63444" y="6545"/>
                    <a:pt x="51146" y="918"/>
                    <a:pt x="22499" y="96"/>
                  </a:cubicBezTo>
                  <a:cubicBezTo>
                    <a:pt x="21586" y="76"/>
                    <a:pt x="20663" y="56"/>
                    <a:pt x="19721" y="36"/>
                  </a:cubicBezTo>
                  <a:cubicBezTo>
                    <a:pt x="18366" y="13"/>
                    <a:pt x="16977" y="1"/>
                    <a:pt x="15553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7"/>
            <p:cNvSpPr/>
            <p:nvPr/>
          </p:nvSpPr>
          <p:spPr>
            <a:xfrm>
              <a:off x="3753380" y="5997640"/>
              <a:ext cx="907056" cy="470793"/>
            </a:xfrm>
            <a:custGeom>
              <a:rect b="b" l="l" r="r" t="t"/>
              <a:pathLst>
                <a:path extrusionOk="0" h="6831" w="13161">
                  <a:moveTo>
                    <a:pt x="1" y="0"/>
                  </a:moveTo>
                  <a:cubicBezTo>
                    <a:pt x="1" y="0"/>
                    <a:pt x="7403" y="2197"/>
                    <a:pt x="11205" y="6831"/>
                  </a:cubicBezTo>
                  <a:lnTo>
                    <a:pt x="13161" y="6069"/>
                  </a:lnTo>
                  <a:cubicBezTo>
                    <a:pt x="12940" y="5778"/>
                    <a:pt x="10172" y="2528"/>
                    <a:pt x="1586" y="8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2263710" y="5835199"/>
              <a:ext cx="273819" cy="298010"/>
            </a:xfrm>
            <a:custGeom>
              <a:rect b="b" l="l" r="r" t="t"/>
              <a:pathLst>
                <a:path extrusionOk="0" h="4324" w="3973">
                  <a:moveTo>
                    <a:pt x="1184" y="0"/>
                  </a:moveTo>
                  <a:lnTo>
                    <a:pt x="0" y="171"/>
                  </a:lnTo>
                  <a:cubicBezTo>
                    <a:pt x="1755" y="1444"/>
                    <a:pt x="1083" y="3972"/>
                    <a:pt x="1083" y="3972"/>
                  </a:cubicBezTo>
                  <a:lnTo>
                    <a:pt x="3772" y="4323"/>
                  </a:lnTo>
                  <a:cubicBezTo>
                    <a:pt x="3972" y="3390"/>
                    <a:pt x="3681" y="2568"/>
                    <a:pt x="3340" y="2006"/>
                  </a:cubicBezTo>
                  <a:cubicBezTo>
                    <a:pt x="2638" y="843"/>
                    <a:pt x="1404" y="0"/>
                    <a:pt x="1184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2749653" y="5887026"/>
              <a:ext cx="508147" cy="419654"/>
            </a:xfrm>
            <a:custGeom>
              <a:rect b="b" l="l" r="r" t="t"/>
              <a:pathLst>
                <a:path extrusionOk="0" h="6089" w="7373">
                  <a:moveTo>
                    <a:pt x="1" y="0"/>
                  </a:moveTo>
                  <a:lnTo>
                    <a:pt x="1" y="0"/>
                  </a:lnTo>
                  <a:cubicBezTo>
                    <a:pt x="1806" y="522"/>
                    <a:pt x="4093" y="3712"/>
                    <a:pt x="4123" y="5467"/>
                  </a:cubicBezTo>
                  <a:lnTo>
                    <a:pt x="7373" y="6089"/>
                  </a:lnTo>
                  <a:cubicBezTo>
                    <a:pt x="7373" y="6089"/>
                    <a:pt x="4695" y="1344"/>
                    <a:pt x="1736" y="1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2979151" y="5895296"/>
              <a:ext cx="643713" cy="526135"/>
            </a:xfrm>
            <a:custGeom>
              <a:rect b="b" l="l" r="r" t="t"/>
              <a:pathLst>
                <a:path extrusionOk="0" h="7634" w="9340">
                  <a:moveTo>
                    <a:pt x="1" y="1"/>
                  </a:moveTo>
                  <a:cubicBezTo>
                    <a:pt x="1315" y="312"/>
                    <a:pt x="5357" y="3742"/>
                    <a:pt x="6581" y="6721"/>
                  </a:cubicBezTo>
                  <a:lnTo>
                    <a:pt x="9339" y="7634"/>
                  </a:lnTo>
                  <a:cubicBezTo>
                    <a:pt x="9339" y="7634"/>
                    <a:pt x="6872" y="2689"/>
                    <a:pt x="1656" y="1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3257719" y="5933339"/>
              <a:ext cx="732895" cy="528203"/>
            </a:xfrm>
            <a:custGeom>
              <a:rect b="b" l="l" r="r" t="t"/>
              <a:pathLst>
                <a:path extrusionOk="0" h="7664" w="10634">
                  <a:moveTo>
                    <a:pt x="1" y="0"/>
                  </a:moveTo>
                  <a:lnTo>
                    <a:pt x="1" y="0"/>
                  </a:lnTo>
                  <a:cubicBezTo>
                    <a:pt x="2228" y="582"/>
                    <a:pt x="6862" y="4935"/>
                    <a:pt x="8196" y="7664"/>
                  </a:cubicBezTo>
                  <a:lnTo>
                    <a:pt x="10633" y="7664"/>
                  </a:lnTo>
                  <a:cubicBezTo>
                    <a:pt x="10633" y="7664"/>
                    <a:pt x="7123" y="2909"/>
                    <a:pt x="1987" y="22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3492800" y="5963043"/>
              <a:ext cx="739029" cy="465348"/>
            </a:xfrm>
            <a:custGeom>
              <a:rect b="b" l="l" r="r" t="t"/>
              <a:pathLst>
                <a:path extrusionOk="0" h="6752" w="10723">
                  <a:moveTo>
                    <a:pt x="0" y="1"/>
                  </a:moveTo>
                  <a:cubicBezTo>
                    <a:pt x="1776" y="582"/>
                    <a:pt x="7032" y="3943"/>
                    <a:pt x="8737" y="6751"/>
                  </a:cubicBezTo>
                  <a:lnTo>
                    <a:pt x="10723" y="6360"/>
                  </a:lnTo>
                  <a:cubicBezTo>
                    <a:pt x="10723" y="6360"/>
                    <a:pt x="6330" y="1465"/>
                    <a:pt x="137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4094871" y="6057738"/>
              <a:ext cx="862878" cy="273819"/>
            </a:xfrm>
            <a:custGeom>
              <a:rect b="b" l="l" r="r" t="t"/>
              <a:pathLst>
                <a:path extrusionOk="0" h="3973" w="12520">
                  <a:moveTo>
                    <a:pt x="1" y="1"/>
                  </a:moveTo>
                  <a:cubicBezTo>
                    <a:pt x="3732" y="1044"/>
                    <a:pt x="8868" y="2950"/>
                    <a:pt x="9901" y="3973"/>
                  </a:cubicBezTo>
                  <a:lnTo>
                    <a:pt x="12519" y="3321"/>
                  </a:lnTo>
                  <a:cubicBezTo>
                    <a:pt x="12519" y="3321"/>
                    <a:pt x="6029" y="272"/>
                    <a:pt x="5016" y="272"/>
                  </a:cubicBezTo>
                  <a:lnTo>
                    <a:pt x="4986" y="272"/>
                  </a:lnTo>
                  <a:cubicBezTo>
                    <a:pt x="4906" y="282"/>
                    <a:pt x="4806" y="282"/>
                    <a:pt x="4695" y="282"/>
                  </a:cubicBezTo>
                  <a:cubicBezTo>
                    <a:pt x="3421" y="28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2030697" y="5813076"/>
              <a:ext cx="217167" cy="292428"/>
            </a:xfrm>
            <a:custGeom>
              <a:rect b="b" l="l" r="r" t="t"/>
              <a:pathLst>
                <a:path extrusionOk="0" h="4243" w="3151">
                  <a:moveTo>
                    <a:pt x="1475" y="0"/>
                  </a:moveTo>
                  <a:cubicBezTo>
                    <a:pt x="1275" y="0"/>
                    <a:pt x="1074" y="151"/>
                    <a:pt x="1044" y="722"/>
                  </a:cubicBezTo>
                  <a:cubicBezTo>
                    <a:pt x="954" y="2117"/>
                    <a:pt x="1" y="3471"/>
                    <a:pt x="1" y="3471"/>
                  </a:cubicBezTo>
                  <a:lnTo>
                    <a:pt x="1876" y="4243"/>
                  </a:lnTo>
                  <a:cubicBezTo>
                    <a:pt x="1876" y="4243"/>
                    <a:pt x="3150" y="2086"/>
                    <a:pt x="1987" y="231"/>
                  </a:cubicBezTo>
                  <a:cubicBezTo>
                    <a:pt x="1987" y="231"/>
                    <a:pt x="1726" y="0"/>
                    <a:pt x="1475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1775630" y="5826171"/>
              <a:ext cx="255831" cy="207449"/>
            </a:xfrm>
            <a:custGeom>
              <a:rect b="b" l="l" r="r" t="t"/>
              <a:pathLst>
                <a:path extrusionOk="0" h="3010" w="3712">
                  <a:moveTo>
                    <a:pt x="2809" y="1"/>
                  </a:moveTo>
                  <a:cubicBezTo>
                    <a:pt x="2588" y="1"/>
                    <a:pt x="2368" y="41"/>
                    <a:pt x="2187" y="161"/>
                  </a:cubicBezTo>
                  <a:cubicBezTo>
                    <a:pt x="1615" y="532"/>
                    <a:pt x="0" y="2749"/>
                    <a:pt x="0" y="2749"/>
                  </a:cubicBezTo>
                  <a:lnTo>
                    <a:pt x="1796" y="3010"/>
                  </a:lnTo>
                  <a:cubicBezTo>
                    <a:pt x="1796" y="3010"/>
                    <a:pt x="2478" y="1505"/>
                    <a:pt x="3712" y="191"/>
                  </a:cubicBezTo>
                  <a:cubicBezTo>
                    <a:pt x="3712" y="191"/>
                    <a:pt x="3270" y="1"/>
                    <a:pt x="2809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1488033" y="5827549"/>
              <a:ext cx="308417" cy="181191"/>
            </a:xfrm>
            <a:custGeom>
              <a:rect b="b" l="l" r="r" t="t"/>
              <a:pathLst>
                <a:path extrusionOk="0" h="2629" w="4475">
                  <a:moveTo>
                    <a:pt x="3140" y="1"/>
                  </a:moveTo>
                  <a:cubicBezTo>
                    <a:pt x="3140" y="1"/>
                    <a:pt x="1405" y="934"/>
                    <a:pt x="141" y="2418"/>
                  </a:cubicBezTo>
                  <a:cubicBezTo>
                    <a:pt x="1" y="2579"/>
                    <a:pt x="282" y="2629"/>
                    <a:pt x="673" y="2629"/>
                  </a:cubicBezTo>
                  <a:cubicBezTo>
                    <a:pt x="1315" y="2629"/>
                    <a:pt x="2258" y="2498"/>
                    <a:pt x="2258" y="2498"/>
                  </a:cubicBezTo>
                  <a:cubicBezTo>
                    <a:pt x="3351" y="863"/>
                    <a:pt x="4474" y="91"/>
                    <a:pt x="4474" y="91"/>
                  </a:cubicBezTo>
                  <a:lnTo>
                    <a:pt x="3140" y="1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874867" y="5858011"/>
              <a:ext cx="421101" cy="132051"/>
            </a:xfrm>
            <a:custGeom>
              <a:rect b="b" l="l" r="r" t="t"/>
              <a:pathLst>
                <a:path extrusionOk="0" h="1916" w="6110">
                  <a:moveTo>
                    <a:pt x="4023" y="0"/>
                  </a:moveTo>
                  <a:cubicBezTo>
                    <a:pt x="4023" y="0"/>
                    <a:pt x="1917" y="140"/>
                    <a:pt x="392" y="1555"/>
                  </a:cubicBezTo>
                  <a:cubicBezTo>
                    <a:pt x="1" y="1916"/>
                    <a:pt x="2398" y="1916"/>
                    <a:pt x="2478" y="1916"/>
                  </a:cubicBezTo>
                  <a:cubicBezTo>
                    <a:pt x="3572" y="291"/>
                    <a:pt x="6109" y="0"/>
                    <a:pt x="6109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1196302" y="5848983"/>
              <a:ext cx="333297" cy="146662"/>
            </a:xfrm>
            <a:custGeom>
              <a:rect b="b" l="l" r="r" t="t"/>
              <a:pathLst>
                <a:path extrusionOk="0" h="2128" w="4836">
                  <a:moveTo>
                    <a:pt x="3582" y="1"/>
                  </a:moveTo>
                  <a:cubicBezTo>
                    <a:pt x="3411" y="1"/>
                    <a:pt x="3261" y="11"/>
                    <a:pt x="3140" y="51"/>
                  </a:cubicBezTo>
                  <a:cubicBezTo>
                    <a:pt x="2127" y="332"/>
                    <a:pt x="1" y="1947"/>
                    <a:pt x="1" y="1947"/>
                  </a:cubicBezTo>
                  <a:lnTo>
                    <a:pt x="1877" y="2127"/>
                  </a:lnTo>
                  <a:cubicBezTo>
                    <a:pt x="1877" y="2127"/>
                    <a:pt x="3823" y="372"/>
                    <a:pt x="4836" y="161"/>
                  </a:cubicBezTo>
                  <a:cubicBezTo>
                    <a:pt x="4836" y="161"/>
                    <a:pt x="4154" y="1"/>
                    <a:pt x="358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2507681" y="5867660"/>
              <a:ext cx="364380" cy="340189"/>
            </a:xfrm>
            <a:custGeom>
              <a:rect b="b" l="l" r="r" t="t"/>
              <a:pathLst>
                <a:path extrusionOk="0" h="4936" w="5287">
                  <a:moveTo>
                    <a:pt x="1" y="0"/>
                  </a:moveTo>
                  <a:lnTo>
                    <a:pt x="1" y="0"/>
                  </a:lnTo>
                  <a:cubicBezTo>
                    <a:pt x="1455" y="683"/>
                    <a:pt x="2629" y="2187"/>
                    <a:pt x="2699" y="4374"/>
                  </a:cubicBezTo>
                  <a:lnTo>
                    <a:pt x="5287" y="4936"/>
                  </a:lnTo>
                  <a:cubicBezTo>
                    <a:pt x="5287" y="4936"/>
                    <a:pt x="4685" y="1515"/>
                    <a:pt x="1596" y="23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2531286" y="6433924"/>
              <a:ext cx="11026" cy="5513"/>
            </a:xfrm>
            <a:custGeom>
              <a:rect b="b" l="l" r="r" t="t"/>
              <a:pathLst>
                <a:path extrusionOk="0" h="71" w="142">
                  <a:moveTo>
                    <a:pt x="141" y="70"/>
                  </a:moveTo>
                  <a:lnTo>
                    <a:pt x="141" y="70"/>
                  </a:lnTo>
                  <a:lnTo>
                    <a:pt x="141" y="70"/>
                  </a:lnTo>
                  <a:close/>
                  <a:moveTo>
                    <a:pt x="141" y="70"/>
                  </a:moveTo>
                  <a:lnTo>
                    <a:pt x="141" y="70"/>
                  </a:lnTo>
                  <a:lnTo>
                    <a:pt x="141" y="70"/>
                  </a:lnTo>
                  <a:close/>
                  <a:moveTo>
                    <a:pt x="111" y="60"/>
                  </a:moveTo>
                  <a:cubicBezTo>
                    <a:pt x="101" y="50"/>
                    <a:pt x="101" y="50"/>
                    <a:pt x="101" y="50"/>
                  </a:cubicBezTo>
                  <a:cubicBezTo>
                    <a:pt x="101" y="50"/>
                    <a:pt x="101" y="50"/>
                    <a:pt x="111" y="60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61" y="3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41" y="20"/>
                  </a:moveTo>
                  <a:cubicBezTo>
                    <a:pt x="41" y="20"/>
                    <a:pt x="31" y="20"/>
                    <a:pt x="31" y="20"/>
                  </a:cubicBezTo>
                  <a:cubicBezTo>
                    <a:pt x="31" y="20"/>
                    <a:pt x="41" y="20"/>
                    <a:pt x="41" y="20"/>
                  </a:cubicBezTo>
                  <a:close/>
                  <a:moveTo>
                    <a:pt x="1" y="1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0"/>
                  </a:cubicBezTo>
                  <a:close/>
                </a:path>
              </a:pathLst>
            </a:custGeom>
            <a:solidFill>
              <a:srgbClr val="D5EE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" name="Google Shape;831;p17"/>
          <p:cNvGrpSpPr/>
          <p:nvPr/>
        </p:nvGrpSpPr>
        <p:grpSpPr>
          <a:xfrm>
            <a:off x="-55133" y="4676324"/>
            <a:ext cx="4443632" cy="1316135"/>
            <a:chOff x="-13849" y="4011750"/>
            <a:chExt cx="3821164" cy="1131770"/>
          </a:xfrm>
        </p:grpSpPr>
        <p:sp>
          <p:nvSpPr>
            <p:cNvPr id="832" name="Google Shape;832;p17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3" name="Google Shape;833;p17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834" name="Google Shape;834;p17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7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7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7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8" name="Google Shape;838;p17"/>
          <p:cNvGrpSpPr/>
          <p:nvPr/>
        </p:nvGrpSpPr>
        <p:grpSpPr>
          <a:xfrm>
            <a:off x="1888320" y="4213958"/>
            <a:ext cx="7318608" cy="1849125"/>
            <a:chOff x="1888320" y="3587521"/>
            <a:chExt cx="7318608" cy="1849125"/>
          </a:xfrm>
        </p:grpSpPr>
        <p:sp>
          <p:nvSpPr>
            <p:cNvPr id="839" name="Google Shape;839;p17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7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7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7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7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7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7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7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7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" name="Google Shape;852;p17"/>
          <p:cNvGrpSpPr/>
          <p:nvPr/>
        </p:nvGrpSpPr>
        <p:grpSpPr>
          <a:xfrm flipH="1">
            <a:off x="121030" y="4640507"/>
            <a:ext cx="8901933" cy="1094777"/>
            <a:chOff x="-75995" y="4254507"/>
            <a:chExt cx="8901933" cy="1094777"/>
          </a:xfrm>
        </p:grpSpPr>
        <p:grpSp>
          <p:nvGrpSpPr>
            <p:cNvPr id="853" name="Google Shape;853;p17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854" name="Google Shape;854;p17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17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17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7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17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7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7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17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17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17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7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7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7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7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7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7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7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7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7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7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7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7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7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7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17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17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17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17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17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17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17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17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17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7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7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7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7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17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7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7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7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7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17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17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17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17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17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17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17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17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17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17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17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17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7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7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7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7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7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17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17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7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7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17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7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7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7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7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7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7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7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7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7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7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17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17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17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17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17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17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17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17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17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17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17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17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17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17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17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17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17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17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17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17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17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17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17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17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17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17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7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7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7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7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7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17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7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17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17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17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17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17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17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7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7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17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7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7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17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17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17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17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17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17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17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17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17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17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17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17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17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17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17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17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17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17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17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17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17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17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17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17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17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17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17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17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" name="Google Shape;1001;p17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1002" name="Google Shape;1002;p17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17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17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17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17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17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17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7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17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17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7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17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17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17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17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17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17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17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17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17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17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17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17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17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17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17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17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17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17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17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17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17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17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17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17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17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17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17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17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17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17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17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17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17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17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17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17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17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17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17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17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17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17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17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17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17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17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17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17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17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17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17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17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17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17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17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17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17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17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17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17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17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17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17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17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17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17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17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17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17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17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17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17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17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17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17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17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17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17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17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17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17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17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17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17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17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17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17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17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17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17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17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17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17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17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17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17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17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17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17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17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17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17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17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17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17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17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17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17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17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17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17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17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17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17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17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17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17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17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17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17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17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17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17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17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17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17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17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17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17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17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17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17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17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17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17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17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49" name="Google Shape;1149;p17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1150" name="Google Shape;1150;p17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17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17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17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17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17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17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17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17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17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17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17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17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17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17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17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17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17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17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17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17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17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17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17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17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17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17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17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17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17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17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17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17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17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17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17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17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17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17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17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17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17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17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17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17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17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17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17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17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17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17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17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17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17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17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17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17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17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17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17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17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17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17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17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17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17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17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17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17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17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17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17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17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17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17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17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17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17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17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17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0" name="Google Shape;1230;p17"/>
          <p:cNvGrpSpPr/>
          <p:nvPr/>
        </p:nvGrpSpPr>
        <p:grpSpPr>
          <a:xfrm>
            <a:off x="576774" y="5328493"/>
            <a:ext cx="286467" cy="197579"/>
            <a:chOff x="5146375" y="1229175"/>
            <a:chExt cx="151875" cy="104750"/>
          </a:xfrm>
        </p:grpSpPr>
        <p:sp>
          <p:nvSpPr>
            <p:cNvPr id="1231" name="Google Shape;1231;p17"/>
            <p:cNvSpPr/>
            <p:nvPr/>
          </p:nvSpPr>
          <p:spPr>
            <a:xfrm>
              <a:off x="5185250" y="1229950"/>
              <a:ext cx="113000" cy="103975"/>
            </a:xfrm>
            <a:custGeom>
              <a:rect b="b" l="l" r="r" t="t"/>
              <a:pathLst>
                <a:path extrusionOk="0" h="4159" w="4520">
                  <a:moveTo>
                    <a:pt x="594" y="0"/>
                  </a:moveTo>
                  <a:cubicBezTo>
                    <a:pt x="679" y="9"/>
                    <a:pt x="765" y="9"/>
                    <a:pt x="851" y="17"/>
                  </a:cubicBezTo>
                  <a:cubicBezTo>
                    <a:pt x="1057" y="26"/>
                    <a:pt x="1247" y="112"/>
                    <a:pt x="1453" y="138"/>
                  </a:cubicBezTo>
                  <a:cubicBezTo>
                    <a:pt x="1659" y="163"/>
                    <a:pt x="1865" y="163"/>
                    <a:pt x="2080" y="181"/>
                  </a:cubicBezTo>
                  <a:cubicBezTo>
                    <a:pt x="2097" y="181"/>
                    <a:pt x="2123" y="181"/>
                    <a:pt x="2149" y="189"/>
                  </a:cubicBezTo>
                  <a:cubicBezTo>
                    <a:pt x="2174" y="206"/>
                    <a:pt x="2192" y="232"/>
                    <a:pt x="2217" y="249"/>
                  </a:cubicBezTo>
                  <a:cubicBezTo>
                    <a:pt x="2260" y="284"/>
                    <a:pt x="2329" y="284"/>
                    <a:pt x="2389" y="275"/>
                  </a:cubicBezTo>
                  <a:cubicBezTo>
                    <a:pt x="2518" y="275"/>
                    <a:pt x="2647" y="267"/>
                    <a:pt x="2767" y="267"/>
                  </a:cubicBezTo>
                  <a:cubicBezTo>
                    <a:pt x="2879" y="267"/>
                    <a:pt x="2999" y="258"/>
                    <a:pt x="3102" y="284"/>
                  </a:cubicBezTo>
                  <a:cubicBezTo>
                    <a:pt x="3197" y="301"/>
                    <a:pt x="3283" y="335"/>
                    <a:pt x="3369" y="352"/>
                  </a:cubicBezTo>
                  <a:cubicBezTo>
                    <a:pt x="3394" y="352"/>
                    <a:pt x="3420" y="352"/>
                    <a:pt x="3454" y="352"/>
                  </a:cubicBezTo>
                  <a:cubicBezTo>
                    <a:pt x="3515" y="352"/>
                    <a:pt x="3566" y="352"/>
                    <a:pt x="3601" y="370"/>
                  </a:cubicBezTo>
                  <a:cubicBezTo>
                    <a:pt x="3781" y="464"/>
                    <a:pt x="3867" y="645"/>
                    <a:pt x="4039" y="748"/>
                  </a:cubicBezTo>
                  <a:cubicBezTo>
                    <a:pt x="4073" y="765"/>
                    <a:pt x="4107" y="782"/>
                    <a:pt x="4116" y="816"/>
                  </a:cubicBezTo>
                  <a:cubicBezTo>
                    <a:pt x="4125" y="894"/>
                    <a:pt x="4107" y="911"/>
                    <a:pt x="4168" y="988"/>
                  </a:cubicBezTo>
                  <a:cubicBezTo>
                    <a:pt x="4193" y="1014"/>
                    <a:pt x="4202" y="1048"/>
                    <a:pt x="4228" y="1083"/>
                  </a:cubicBezTo>
                  <a:cubicBezTo>
                    <a:pt x="4331" y="1194"/>
                    <a:pt x="4391" y="1280"/>
                    <a:pt x="4425" y="1426"/>
                  </a:cubicBezTo>
                  <a:cubicBezTo>
                    <a:pt x="4451" y="1512"/>
                    <a:pt x="4494" y="1598"/>
                    <a:pt x="4511" y="1684"/>
                  </a:cubicBezTo>
                  <a:cubicBezTo>
                    <a:pt x="4520" y="1787"/>
                    <a:pt x="4511" y="1890"/>
                    <a:pt x="4503" y="1993"/>
                  </a:cubicBezTo>
                  <a:cubicBezTo>
                    <a:pt x="4503" y="2028"/>
                    <a:pt x="4477" y="2045"/>
                    <a:pt x="4468" y="2079"/>
                  </a:cubicBezTo>
                  <a:cubicBezTo>
                    <a:pt x="4443" y="2165"/>
                    <a:pt x="4468" y="2251"/>
                    <a:pt x="4477" y="2346"/>
                  </a:cubicBezTo>
                  <a:cubicBezTo>
                    <a:pt x="4485" y="2432"/>
                    <a:pt x="4477" y="2578"/>
                    <a:pt x="4451" y="2646"/>
                  </a:cubicBezTo>
                  <a:cubicBezTo>
                    <a:pt x="4425" y="2689"/>
                    <a:pt x="4314" y="2938"/>
                    <a:pt x="4288" y="3007"/>
                  </a:cubicBezTo>
                  <a:cubicBezTo>
                    <a:pt x="4262" y="3059"/>
                    <a:pt x="4193" y="3145"/>
                    <a:pt x="4176" y="3205"/>
                  </a:cubicBezTo>
                  <a:cubicBezTo>
                    <a:pt x="4168" y="3239"/>
                    <a:pt x="4082" y="3428"/>
                    <a:pt x="4004" y="3523"/>
                  </a:cubicBezTo>
                  <a:cubicBezTo>
                    <a:pt x="3927" y="3617"/>
                    <a:pt x="3867" y="3677"/>
                    <a:pt x="3704" y="3694"/>
                  </a:cubicBezTo>
                  <a:cubicBezTo>
                    <a:pt x="3652" y="3703"/>
                    <a:pt x="3463" y="3806"/>
                    <a:pt x="3403" y="3806"/>
                  </a:cubicBezTo>
                  <a:cubicBezTo>
                    <a:pt x="3360" y="3798"/>
                    <a:pt x="3326" y="3815"/>
                    <a:pt x="3291" y="3823"/>
                  </a:cubicBezTo>
                  <a:cubicBezTo>
                    <a:pt x="3274" y="3823"/>
                    <a:pt x="3257" y="3823"/>
                    <a:pt x="3240" y="3823"/>
                  </a:cubicBezTo>
                  <a:cubicBezTo>
                    <a:pt x="3223" y="3823"/>
                    <a:pt x="3205" y="3823"/>
                    <a:pt x="3188" y="3832"/>
                  </a:cubicBezTo>
                  <a:cubicBezTo>
                    <a:pt x="3059" y="3849"/>
                    <a:pt x="2836" y="3883"/>
                    <a:pt x="2759" y="3909"/>
                  </a:cubicBezTo>
                  <a:cubicBezTo>
                    <a:pt x="2664" y="3935"/>
                    <a:pt x="2501" y="3935"/>
                    <a:pt x="2415" y="3926"/>
                  </a:cubicBezTo>
                  <a:cubicBezTo>
                    <a:pt x="2303" y="3909"/>
                    <a:pt x="2106" y="4012"/>
                    <a:pt x="1994" y="4021"/>
                  </a:cubicBezTo>
                  <a:cubicBezTo>
                    <a:pt x="1908" y="4021"/>
                    <a:pt x="1848" y="4021"/>
                    <a:pt x="1805" y="4021"/>
                  </a:cubicBezTo>
                  <a:cubicBezTo>
                    <a:pt x="1710" y="4012"/>
                    <a:pt x="1650" y="4012"/>
                    <a:pt x="1487" y="4055"/>
                  </a:cubicBezTo>
                  <a:cubicBezTo>
                    <a:pt x="1453" y="4055"/>
                    <a:pt x="1393" y="4055"/>
                    <a:pt x="1341" y="4055"/>
                  </a:cubicBezTo>
                  <a:cubicBezTo>
                    <a:pt x="1281" y="4055"/>
                    <a:pt x="1212" y="4055"/>
                    <a:pt x="1169" y="4064"/>
                  </a:cubicBezTo>
                  <a:cubicBezTo>
                    <a:pt x="1143" y="4081"/>
                    <a:pt x="1109" y="4090"/>
                    <a:pt x="1083" y="4098"/>
                  </a:cubicBezTo>
                  <a:cubicBezTo>
                    <a:pt x="1015" y="4115"/>
                    <a:pt x="954" y="4115"/>
                    <a:pt x="886" y="4133"/>
                  </a:cubicBezTo>
                  <a:cubicBezTo>
                    <a:pt x="826" y="4150"/>
                    <a:pt x="808" y="4158"/>
                    <a:pt x="757" y="4150"/>
                  </a:cubicBezTo>
                  <a:cubicBezTo>
                    <a:pt x="542" y="4107"/>
                    <a:pt x="336" y="4064"/>
                    <a:pt x="104" y="4107"/>
                  </a:cubicBezTo>
                  <a:cubicBezTo>
                    <a:pt x="78" y="4115"/>
                    <a:pt x="1" y="3789"/>
                    <a:pt x="1" y="3737"/>
                  </a:cubicBezTo>
                  <a:cubicBezTo>
                    <a:pt x="27" y="3574"/>
                    <a:pt x="44" y="3411"/>
                    <a:pt x="69" y="3256"/>
                  </a:cubicBezTo>
                  <a:cubicBezTo>
                    <a:pt x="104" y="2947"/>
                    <a:pt x="147" y="2646"/>
                    <a:pt x="198" y="2346"/>
                  </a:cubicBezTo>
                  <a:cubicBezTo>
                    <a:pt x="233" y="2096"/>
                    <a:pt x="276" y="1839"/>
                    <a:pt x="301" y="1598"/>
                  </a:cubicBezTo>
                  <a:cubicBezTo>
                    <a:pt x="327" y="1358"/>
                    <a:pt x="327" y="1126"/>
                    <a:pt x="370" y="902"/>
                  </a:cubicBezTo>
                  <a:cubicBezTo>
                    <a:pt x="379" y="816"/>
                    <a:pt x="542" y="0"/>
                    <a:pt x="594" y="0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7"/>
            <p:cNvSpPr/>
            <p:nvPr/>
          </p:nvSpPr>
          <p:spPr>
            <a:xfrm>
              <a:off x="5177750" y="1229175"/>
              <a:ext cx="64875" cy="104625"/>
            </a:xfrm>
            <a:custGeom>
              <a:rect b="b" l="l" r="r" t="t"/>
              <a:pathLst>
                <a:path extrusionOk="0" h="4185" w="2595">
                  <a:moveTo>
                    <a:pt x="877" y="1"/>
                  </a:moveTo>
                  <a:cubicBezTo>
                    <a:pt x="752" y="1"/>
                    <a:pt x="637" y="29"/>
                    <a:pt x="601" y="57"/>
                  </a:cubicBezTo>
                  <a:cubicBezTo>
                    <a:pt x="593" y="61"/>
                    <a:pt x="599" y="63"/>
                    <a:pt x="613" y="63"/>
                  </a:cubicBezTo>
                  <a:cubicBezTo>
                    <a:pt x="627" y="63"/>
                    <a:pt x="649" y="61"/>
                    <a:pt x="670" y="57"/>
                  </a:cubicBezTo>
                  <a:cubicBezTo>
                    <a:pt x="700" y="52"/>
                    <a:pt x="730" y="47"/>
                    <a:pt x="748" y="47"/>
                  </a:cubicBezTo>
                  <a:cubicBezTo>
                    <a:pt x="761" y="47"/>
                    <a:pt x="768" y="50"/>
                    <a:pt x="765" y="57"/>
                  </a:cubicBezTo>
                  <a:cubicBezTo>
                    <a:pt x="739" y="91"/>
                    <a:pt x="705" y="126"/>
                    <a:pt x="679" y="160"/>
                  </a:cubicBezTo>
                  <a:cubicBezTo>
                    <a:pt x="584" y="272"/>
                    <a:pt x="558" y="409"/>
                    <a:pt x="498" y="538"/>
                  </a:cubicBezTo>
                  <a:cubicBezTo>
                    <a:pt x="455" y="641"/>
                    <a:pt x="412" y="761"/>
                    <a:pt x="369" y="865"/>
                  </a:cubicBezTo>
                  <a:cubicBezTo>
                    <a:pt x="344" y="942"/>
                    <a:pt x="318" y="1036"/>
                    <a:pt x="301" y="1122"/>
                  </a:cubicBezTo>
                  <a:cubicBezTo>
                    <a:pt x="292" y="1208"/>
                    <a:pt x="309" y="1303"/>
                    <a:pt x="309" y="1397"/>
                  </a:cubicBezTo>
                  <a:cubicBezTo>
                    <a:pt x="309" y="1440"/>
                    <a:pt x="309" y="1492"/>
                    <a:pt x="309" y="1535"/>
                  </a:cubicBezTo>
                  <a:cubicBezTo>
                    <a:pt x="327" y="1758"/>
                    <a:pt x="335" y="1999"/>
                    <a:pt x="284" y="2222"/>
                  </a:cubicBezTo>
                  <a:cubicBezTo>
                    <a:pt x="249" y="2368"/>
                    <a:pt x="206" y="2506"/>
                    <a:pt x="172" y="2652"/>
                  </a:cubicBezTo>
                  <a:cubicBezTo>
                    <a:pt x="146" y="2772"/>
                    <a:pt x="129" y="2892"/>
                    <a:pt x="103" y="3012"/>
                  </a:cubicBezTo>
                  <a:cubicBezTo>
                    <a:pt x="34" y="3296"/>
                    <a:pt x="0" y="3554"/>
                    <a:pt x="103" y="3829"/>
                  </a:cubicBezTo>
                  <a:cubicBezTo>
                    <a:pt x="129" y="3906"/>
                    <a:pt x="155" y="3966"/>
                    <a:pt x="223" y="4018"/>
                  </a:cubicBezTo>
                  <a:cubicBezTo>
                    <a:pt x="258" y="4052"/>
                    <a:pt x="309" y="4104"/>
                    <a:pt x="352" y="4129"/>
                  </a:cubicBezTo>
                  <a:cubicBezTo>
                    <a:pt x="455" y="4172"/>
                    <a:pt x="593" y="4172"/>
                    <a:pt x="705" y="4181"/>
                  </a:cubicBezTo>
                  <a:cubicBezTo>
                    <a:pt x="717" y="4183"/>
                    <a:pt x="727" y="4184"/>
                    <a:pt x="737" y="4184"/>
                  </a:cubicBezTo>
                  <a:cubicBezTo>
                    <a:pt x="760" y="4184"/>
                    <a:pt x="777" y="4178"/>
                    <a:pt x="808" y="4172"/>
                  </a:cubicBezTo>
                  <a:cubicBezTo>
                    <a:pt x="819" y="4169"/>
                    <a:pt x="829" y="4168"/>
                    <a:pt x="837" y="4168"/>
                  </a:cubicBezTo>
                  <a:cubicBezTo>
                    <a:pt x="853" y="4168"/>
                    <a:pt x="865" y="4172"/>
                    <a:pt x="876" y="4172"/>
                  </a:cubicBezTo>
                  <a:cubicBezTo>
                    <a:pt x="888" y="4172"/>
                    <a:pt x="899" y="4176"/>
                    <a:pt x="916" y="4176"/>
                  </a:cubicBezTo>
                  <a:cubicBezTo>
                    <a:pt x="924" y="4176"/>
                    <a:pt x="934" y="4175"/>
                    <a:pt x="945" y="4172"/>
                  </a:cubicBezTo>
                  <a:cubicBezTo>
                    <a:pt x="957" y="4169"/>
                    <a:pt x="968" y="4168"/>
                    <a:pt x="979" y="4168"/>
                  </a:cubicBezTo>
                  <a:cubicBezTo>
                    <a:pt x="1002" y="4168"/>
                    <a:pt x="1025" y="4172"/>
                    <a:pt x="1048" y="4172"/>
                  </a:cubicBezTo>
                  <a:cubicBezTo>
                    <a:pt x="1074" y="4177"/>
                    <a:pt x="1100" y="4181"/>
                    <a:pt x="1123" y="4181"/>
                  </a:cubicBezTo>
                  <a:cubicBezTo>
                    <a:pt x="1147" y="4181"/>
                    <a:pt x="1168" y="4177"/>
                    <a:pt x="1186" y="4164"/>
                  </a:cubicBezTo>
                  <a:cubicBezTo>
                    <a:pt x="1237" y="4129"/>
                    <a:pt x="1418" y="4121"/>
                    <a:pt x="1469" y="4078"/>
                  </a:cubicBezTo>
                  <a:cubicBezTo>
                    <a:pt x="1512" y="4052"/>
                    <a:pt x="1555" y="4018"/>
                    <a:pt x="1607" y="4000"/>
                  </a:cubicBezTo>
                  <a:cubicBezTo>
                    <a:pt x="1650" y="3975"/>
                    <a:pt x="1684" y="3966"/>
                    <a:pt x="1718" y="3940"/>
                  </a:cubicBezTo>
                  <a:cubicBezTo>
                    <a:pt x="1736" y="3923"/>
                    <a:pt x="1753" y="3914"/>
                    <a:pt x="1770" y="3897"/>
                  </a:cubicBezTo>
                  <a:cubicBezTo>
                    <a:pt x="1830" y="3846"/>
                    <a:pt x="1787" y="3743"/>
                    <a:pt x="1873" y="3717"/>
                  </a:cubicBezTo>
                  <a:cubicBezTo>
                    <a:pt x="1933" y="3700"/>
                    <a:pt x="1993" y="3683"/>
                    <a:pt x="2036" y="3631"/>
                  </a:cubicBezTo>
                  <a:cubicBezTo>
                    <a:pt x="2062" y="3605"/>
                    <a:pt x="2071" y="3597"/>
                    <a:pt x="2079" y="3554"/>
                  </a:cubicBezTo>
                  <a:cubicBezTo>
                    <a:pt x="2088" y="3528"/>
                    <a:pt x="2088" y="3502"/>
                    <a:pt x="2096" y="3476"/>
                  </a:cubicBezTo>
                  <a:cubicBezTo>
                    <a:pt x="2096" y="3451"/>
                    <a:pt x="2174" y="3451"/>
                    <a:pt x="2165" y="3416"/>
                  </a:cubicBezTo>
                  <a:lnTo>
                    <a:pt x="2156" y="3382"/>
                  </a:lnTo>
                  <a:cubicBezTo>
                    <a:pt x="2156" y="3365"/>
                    <a:pt x="2174" y="3365"/>
                    <a:pt x="2174" y="3347"/>
                  </a:cubicBezTo>
                  <a:cubicBezTo>
                    <a:pt x="2199" y="3305"/>
                    <a:pt x="2182" y="3253"/>
                    <a:pt x="2199" y="3210"/>
                  </a:cubicBezTo>
                  <a:cubicBezTo>
                    <a:pt x="2217" y="3150"/>
                    <a:pt x="2268" y="3098"/>
                    <a:pt x="2294" y="3047"/>
                  </a:cubicBezTo>
                  <a:cubicBezTo>
                    <a:pt x="2311" y="3012"/>
                    <a:pt x="2320" y="2978"/>
                    <a:pt x="2346" y="2952"/>
                  </a:cubicBezTo>
                  <a:cubicBezTo>
                    <a:pt x="2363" y="2935"/>
                    <a:pt x="2388" y="2918"/>
                    <a:pt x="2397" y="2901"/>
                  </a:cubicBezTo>
                  <a:cubicBezTo>
                    <a:pt x="2406" y="2875"/>
                    <a:pt x="2406" y="2849"/>
                    <a:pt x="2406" y="2823"/>
                  </a:cubicBezTo>
                  <a:cubicBezTo>
                    <a:pt x="2414" y="2772"/>
                    <a:pt x="2431" y="2737"/>
                    <a:pt x="2440" y="2695"/>
                  </a:cubicBezTo>
                  <a:cubicBezTo>
                    <a:pt x="2457" y="2652"/>
                    <a:pt x="2457" y="2600"/>
                    <a:pt x="2483" y="2557"/>
                  </a:cubicBezTo>
                  <a:cubicBezTo>
                    <a:pt x="2500" y="2540"/>
                    <a:pt x="2517" y="2531"/>
                    <a:pt x="2535" y="2514"/>
                  </a:cubicBezTo>
                  <a:cubicBezTo>
                    <a:pt x="2560" y="2488"/>
                    <a:pt x="2560" y="2437"/>
                    <a:pt x="2569" y="2394"/>
                  </a:cubicBezTo>
                  <a:cubicBezTo>
                    <a:pt x="2577" y="2359"/>
                    <a:pt x="2577" y="2316"/>
                    <a:pt x="2586" y="2282"/>
                  </a:cubicBezTo>
                  <a:cubicBezTo>
                    <a:pt x="2595" y="2248"/>
                    <a:pt x="2560" y="2205"/>
                    <a:pt x="2560" y="2170"/>
                  </a:cubicBezTo>
                  <a:cubicBezTo>
                    <a:pt x="2552" y="2119"/>
                    <a:pt x="2543" y="2110"/>
                    <a:pt x="2569" y="2067"/>
                  </a:cubicBezTo>
                  <a:cubicBezTo>
                    <a:pt x="2595" y="2033"/>
                    <a:pt x="2535" y="2016"/>
                    <a:pt x="2535" y="1964"/>
                  </a:cubicBezTo>
                  <a:cubicBezTo>
                    <a:pt x="2535" y="1930"/>
                    <a:pt x="2517" y="1904"/>
                    <a:pt x="2500" y="1870"/>
                  </a:cubicBezTo>
                  <a:cubicBezTo>
                    <a:pt x="2483" y="1818"/>
                    <a:pt x="2517" y="1758"/>
                    <a:pt x="2500" y="1698"/>
                  </a:cubicBezTo>
                  <a:cubicBezTo>
                    <a:pt x="2474" y="1612"/>
                    <a:pt x="2492" y="1509"/>
                    <a:pt x="2457" y="1423"/>
                  </a:cubicBezTo>
                  <a:cubicBezTo>
                    <a:pt x="2440" y="1371"/>
                    <a:pt x="2423" y="1337"/>
                    <a:pt x="2414" y="1286"/>
                  </a:cubicBezTo>
                  <a:cubicBezTo>
                    <a:pt x="2406" y="1251"/>
                    <a:pt x="2397" y="1208"/>
                    <a:pt x="2380" y="1174"/>
                  </a:cubicBezTo>
                  <a:cubicBezTo>
                    <a:pt x="2320" y="1079"/>
                    <a:pt x="2242" y="985"/>
                    <a:pt x="2234" y="873"/>
                  </a:cubicBezTo>
                  <a:cubicBezTo>
                    <a:pt x="2234" y="822"/>
                    <a:pt x="2225" y="761"/>
                    <a:pt x="2182" y="710"/>
                  </a:cubicBezTo>
                  <a:cubicBezTo>
                    <a:pt x="2174" y="701"/>
                    <a:pt x="2156" y="693"/>
                    <a:pt x="2139" y="684"/>
                  </a:cubicBezTo>
                  <a:cubicBezTo>
                    <a:pt x="2122" y="667"/>
                    <a:pt x="2114" y="650"/>
                    <a:pt x="2088" y="633"/>
                  </a:cubicBezTo>
                  <a:cubicBezTo>
                    <a:pt x="2028" y="607"/>
                    <a:pt x="2019" y="590"/>
                    <a:pt x="1993" y="538"/>
                  </a:cubicBezTo>
                  <a:cubicBezTo>
                    <a:pt x="1967" y="504"/>
                    <a:pt x="1916" y="478"/>
                    <a:pt x="1882" y="444"/>
                  </a:cubicBezTo>
                  <a:cubicBezTo>
                    <a:pt x="1847" y="409"/>
                    <a:pt x="1813" y="383"/>
                    <a:pt x="1778" y="349"/>
                  </a:cubicBezTo>
                  <a:cubicBezTo>
                    <a:pt x="1753" y="315"/>
                    <a:pt x="1718" y="289"/>
                    <a:pt x="1684" y="263"/>
                  </a:cubicBezTo>
                  <a:cubicBezTo>
                    <a:pt x="1658" y="246"/>
                    <a:pt x="1641" y="229"/>
                    <a:pt x="1607" y="220"/>
                  </a:cubicBezTo>
                  <a:cubicBezTo>
                    <a:pt x="1581" y="220"/>
                    <a:pt x="1564" y="212"/>
                    <a:pt x="1547" y="203"/>
                  </a:cubicBezTo>
                  <a:cubicBezTo>
                    <a:pt x="1512" y="194"/>
                    <a:pt x="1512" y="194"/>
                    <a:pt x="1486" y="169"/>
                  </a:cubicBezTo>
                  <a:cubicBezTo>
                    <a:pt x="1469" y="151"/>
                    <a:pt x="1452" y="151"/>
                    <a:pt x="1426" y="134"/>
                  </a:cubicBezTo>
                  <a:cubicBezTo>
                    <a:pt x="1409" y="117"/>
                    <a:pt x="1392" y="100"/>
                    <a:pt x="1357" y="100"/>
                  </a:cubicBezTo>
                  <a:cubicBezTo>
                    <a:pt x="1340" y="91"/>
                    <a:pt x="1323" y="91"/>
                    <a:pt x="1315" y="91"/>
                  </a:cubicBezTo>
                  <a:cubicBezTo>
                    <a:pt x="1306" y="91"/>
                    <a:pt x="1297" y="91"/>
                    <a:pt x="1272" y="83"/>
                  </a:cubicBezTo>
                  <a:cubicBezTo>
                    <a:pt x="1220" y="66"/>
                    <a:pt x="1126" y="66"/>
                    <a:pt x="1074" y="48"/>
                  </a:cubicBezTo>
                  <a:cubicBezTo>
                    <a:pt x="1040" y="40"/>
                    <a:pt x="988" y="23"/>
                    <a:pt x="962" y="5"/>
                  </a:cubicBezTo>
                  <a:cubicBezTo>
                    <a:pt x="934" y="2"/>
                    <a:pt x="905" y="1"/>
                    <a:pt x="87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7"/>
            <p:cNvSpPr/>
            <p:nvPr/>
          </p:nvSpPr>
          <p:spPr>
            <a:xfrm>
              <a:off x="5146375" y="1281500"/>
              <a:ext cx="250" cy="25"/>
            </a:xfrm>
            <a:custGeom>
              <a:rect b="b" l="l" r="r" t="t"/>
              <a:pathLst>
                <a:path extrusionOk="0" h="1" w="10">
                  <a:moveTo>
                    <a:pt x="1" y="0"/>
                  </a:moveTo>
                  <a:lnTo>
                    <a:pt x="1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7"/>
            <p:cNvSpPr/>
            <p:nvPr/>
          </p:nvSpPr>
          <p:spPr>
            <a:xfrm>
              <a:off x="5146375" y="1229300"/>
              <a:ext cx="90025" cy="103925"/>
            </a:xfrm>
            <a:custGeom>
              <a:rect b="b" l="l" r="r" t="t"/>
              <a:pathLst>
                <a:path extrusionOk="0" h="4157" w="3601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41" y="3153"/>
                    <a:pt x="267" y="3179"/>
                    <a:pt x="284" y="3214"/>
                  </a:cubicBezTo>
                  <a:cubicBezTo>
                    <a:pt x="319" y="3265"/>
                    <a:pt x="336" y="3291"/>
                    <a:pt x="387" y="3334"/>
                  </a:cubicBezTo>
                  <a:cubicBezTo>
                    <a:pt x="473" y="3394"/>
                    <a:pt x="482" y="3489"/>
                    <a:pt x="533" y="3566"/>
                  </a:cubicBezTo>
                  <a:cubicBezTo>
                    <a:pt x="551" y="3592"/>
                    <a:pt x="576" y="3626"/>
                    <a:pt x="611" y="3643"/>
                  </a:cubicBezTo>
                  <a:cubicBezTo>
                    <a:pt x="662" y="3660"/>
                    <a:pt x="722" y="3643"/>
                    <a:pt x="783" y="3678"/>
                  </a:cubicBezTo>
                  <a:cubicBezTo>
                    <a:pt x="817" y="3703"/>
                    <a:pt x="851" y="3729"/>
                    <a:pt x="886" y="3755"/>
                  </a:cubicBezTo>
                  <a:cubicBezTo>
                    <a:pt x="937" y="3781"/>
                    <a:pt x="989" y="3815"/>
                    <a:pt x="1023" y="3858"/>
                  </a:cubicBezTo>
                  <a:cubicBezTo>
                    <a:pt x="1092" y="3944"/>
                    <a:pt x="1126" y="3995"/>
                    <a:pt x="1229" y="4038"/>
                  </a:cubicBezTo>
                  <a:cubicBezTo>
                    <a:pt x="1315" y="4081"/>
                    <a:pt x="1410" y="4099"/>
                    <a:pt x="1504" y="4107"/>
                  </a:cubicBezTo>
                  <a:cubicBezTo>
                    <a:pt x="1539" y="4116"/>
                    <a:pt x="1573" y="4116"/>
                    <a:pt x="1607" y="4124"/>
                  </a:cubicBezTo>
                  <a:cubicBezTo>
                    <a:pt x="1642" y="4124"/>
                    <a:pt x="1667" y="4150"/>
                    <a:pt x="1702" y="4150"/>
                  </a:cubicBezTo>
                  <a:cubicBezTo>
                    <a:pt x="1719" y="4153"/>
                    <a:pt x="1734" y="4154"/>
                    <a:pt x="1749" y="4154"/>
                  </a:cubicBezTo>
                  <a:cubicBezTo>
                    <a:pt x="1778" y="4154"/>
                    <a:pt x="1805" y="4150"/>
                    <a:pt x="1839" y="4150"/>
                  </a:cubicBezTo>
                  <a:lnTo>
                    <a:pt x="1891" y="4150"/>
                  </a:lnTo>
                  <a:cubicBezTo>
                    <a:pt x="1904" y="4154"/>
                    <a:pt x="1917" y="4156"/>
                    <a:pt x="1931" y="4156"/>
                  </a:cubicBezTo>
                  <a:cubicBezTo>
                    <a:pt x="1945" y="4156"/>
                    <a:pt x="1960" y="4154"/>
                    <a:pt x="1977" y="4150"/>
                  </a:cubicBezTo>
                  <a:cubicBezTo>
                    <a:pt x="2003" y="4133"/>
                    <a:pt x="2020" y="4124"/>
                    <a:pt x="2054" y="4099"/>
                  </a:cubicBezTo>
                  <a:cubicBezTo>
                    <a:pt x="2088" y="4081"/>
                    <a:pt x="2114" y="4073"/>
                    <a:pt x="2149" y="4064"/>
                  </a:cubicBezTo>
                  <a:cubicBezTo>
                    <a:pt x="2243" y="4038"/>
                    <a:pt x="2338" y="4038"/>
                    <a:pt x="2432" y="4004"/>
                  </a:cubicBezTo>
                  <a:cubicBezTo>
                    <a:pt x="2509" y="3978"/>
                    <a:pt x="2587" y="3944"/>
                    <a:pt x="2673" y="3918"/>
                  </a:cubicBezTo>
                  <a:cubicBezTo>
                    <a:pt x="2750" y="3901"/>
                    <a:pt x="2776" y="3824"/>
                    <a:pt x="2827" y="3781"/>
                  </a:cubicBezTo>
                  <a:cubicBezTo>
                    <a:pt x="2887" y="3738"/>
                    <a:pt x="2930" y="3729"/>
                    <a:pt x="2982" y="3678"/>
                  </a:cubicBezTo>
                  <a:cubicBezTo>
                    <a:pt x="3008" y="3660"/>
                    <a:pt x="3016" y="3660"/>
                    <a:pt x="3033" y="3635"/>
                  </a:cubicBezTo>
                  <a:cubicBezTo>
                    <a:pt x="3042" y="3609"/>
                    <a:pt x="3068" y="3574"/>
                    <a:pt x="3076" y="3549"/>
                  </a:cubicBezTo>
                  <a:cubicBezTo>
                    <a:pt x="3094" y="3514"/>
                    <a:pt x="3137" y="3514"/>
                    <a:pt x="3137" y="3480"/>
                  </a:cubicBezTo>
                  <a:cubicBezTo>
                    <a:pt x="3145" y="3446"/>
                    <a:pt x="3162" y="3420"/>
                    <a:pt x="3171" y="3385"/>
                  </a:cubicBezTo>
                  <a:cubicBezTo>
                    <a:pt x="3188" y="3334"/>
                    <a:pt x="3197" y="3282"/>
                    <a:pt x="3222" y="3231"/>
                  </a:cubicBezTo>
                  <a:cubicBezTo>
                    <a:pt x="3231" y="3196"/>
                    <a:pt x="3257" y="3153"/>
                    <a:pt x="3283" y="3119"/>
                  </a:cubicBezTo>
                  <a:cubicBezTo>
                    <a:pt x="3326" y="3050"/>
                    <a:pt x="3360" y="2964"/>
                    <a:pt x="3394" y="2896"/>
                  </a:cubicBezTo>
                  <a:cubicBezTo>
                    <a:pt x="3463" y="2767"/>
                    <a:pt x="3601" y="2604"/>
                    <a:pt x="3575" y="2449"/>
                  </a:cubicBezTo>
                  <a:cubicBezTo>
                    <a:pt x="3558" y="2346"/>
                    <a:pt x="3549" y="2226"/>
                    <a:pt x="3506" y="2131"/>
                  </a:cubicBezTo>
                  <a:cubicBezTo>
                    <a:pt x="3489" y="2097"/>
                    <a:pt x="3463" y="2062"/>
                    <a:pt x="3463" y="2028"/>
                  </a:cubicBezTo>
                  <a:cubicBezTo>
                    <a:pt x="3454" y="1959"/>
                    <a:pt x="3480" y="1873"/>
                    <a:pt x="3489" y="1805"/>
                  </a:cubicBezTo>
                  <a:cubicBezTo>
                    <a:pt x="3506" y="1719"/>
                    <a:pt x="3497" y="1659"/>
                    <a:pt x="3480" y="1573"/>
                  </a:cubicBezTo>
                  <a:cubicBezTo>
                    <a:pt x="3463" y="1512"/>
                    <a:pt x="3463" y="1444"/>
                    <a:pt x="3454" y="1384"/>
                  </a:cubicBezTo>
                  <a:cubicBezTo>
                    <a:pt x="3437" y="1272"/>
                    <a:pt x="3403" y="1134"/>
                    <a:pt x="3334" y="1040"/>
                  </a:cubicBezTo>
                  <a:cubicBezTo>
                    <a:pt x="3308" y="1006"/>
                    <a:pt x="3274" y="997"/>
                    <a:pt x="3240" y="971"/>
                  </a:cubicBezTo>
                  <a:cubicBezTo>
                    <a:pt x="3214" y="954"/>
                    <a:pt x="3188" y="911"/>
                    <a:pt x="3171" y="885"/>
                  </a:cubicBezTo>
                  <a:cubicBezTo>
                    <a:pt x="3145" y="842"/>
                    <a:pt x="3128" y="791"/>
                    <a:pt x="3128" y="739"/>
                  </a:cubicBezTo>
                  <a:cubicBezTo>
                    <a:pt x="3128" y="696"/>
                    <a:pt x="3145" y="645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7"/>
            <p:cNvSpPr/>
            <p:nvPr/>
          </p:nvSpPr>
          <p:spPr>
            <a:xfrm>
              <a:off x="5186325" y="1332175"/>
              <a:ext cx="1975" cy="900"/>
            </a:xfrm>
            <a:custGeom>
              <a:rect b="b" l="l" r="r" t="t"/>
              <a:pathLst>
                <a:path extrusionOk="0" h="36" w="79">
                  <a:moveTo>
                    <a:pt x="78" y="35"/>
                  </a:moveTo>
                  <a:lnTo>
                    <a:pt x="78" y="35"/>
                  </a:lnTo>
                  <a:cubicBezTo>
                    <a:pt x="52" y="26"/>
                    <a:pt x="35" y="9"/>
                    <a:pt x="9" y="9"/>
                  </a:cubicBezTo>
                  <a:cubicBezTo>
                    <a:pt x="9" y="9"/>
                    <a:pt x="9" y="1"/>
                    <a:pt x="1" y="1"/>
                  </a:cubicBezTo>
                  <a:lnTo>
                    <a:pt x="1" y="1"/>
                  </a:lnTo>
                  <a:cubicBezTo>
                    <a:pt x="9" y="1"/>
                    <a:pt x="9" y="9"/>
                    <a:pt x="9" y="9"/>
                  </a:cubicBezTo>
                  <a:cubicBezTo>
                    <a:pt x="35" y="9"/>
                    <a:pt x="52" y="26"/>
                    <a:pt x="78" y="35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7"/>
            <p:cNvSpPr/>
            <p:nvPr/>
          </p:nvSpPr>
          <p:spPr>
            <a:xfrm>
              <a:off x="5220050" y="1239175"/>
              <a:ext cx="13775" cy="40825"/>
            </a:xfrm>
            <a:custGeom>
              <a:rect b="b" l="l" r="r" t="t"/>
              <a:pathLst>
                <a:path extrusionOk="0" h="1633" w="551">
                  <a:moveTo>
                    <a:pt x="516" y="1633"/>
                  </a:moveTo>
                  <a:cubicBezTo>
                    <a:pt x="507" y="1564"/>
                    <a:pt x="533" y="1478"/>
                    <a:pt x="542" y="1410"/>
                  </a:cubicBezTo>
                  <a:cubicBezTo>
                    <a:pt x="550" y="1384"/>
                    <a:pt x="550" y="1358"/>
                    <a:pt x="550" y="1332"/>
                  </a:cubicBezTo>
                  <a:cubicBezTo>
                    <a:pt x="550" y="1358"/>
                    <a:pt x="550" y="1384"/>
                    <a:pt x="542" y="1410"/>
                  </a:cubicBezTo>
                  <a:cubicBezTo>
                    <a:pt x="533" y="1478"/>
                    <a:pt x="507" y="1564"/>
                    <a:pt x="516" y="1633"/>
                  </a:cubicBezTo>
                  <a:close/>
                  <a:moveTo>
                    <a:pt x="86" y="104"/>
                  </a:moveTo>
                  <a:cubicBezTo>
                    <a:pt x="69" y="52"/>
                    <a:pt x="44" y="26"/>
                    <a:pt x="1" y="1"/>
                  </a:cubicBezTo>
                  <a:cubicBezTo>
                    <a:pt x="44" y="26"/>
                    <a:pt x="69" y="52"/>
                    <a:pt x="86" y="104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7"/>
            <p:cNvSpPr/>
            <p:nvPr/>
          </p:nvSpPr>
          <p:spPr>
            <a:xfrm>
              <a:off x="5147875" y="1229300"/>
              <a:ext cx="87875" cy="103975"/>
            </a:xfrm>
            <a:custGeom>
              <a:rect b="b" l="l" r="r" t="t"/>
              <a:pathLst>
                <a:path extrusionOk="0" h="4159" w="3515">
                  <a:moveTo>
                    <a:pt x="1891" y="0"/>
                  </a:moveTo>
                  <a:cubicBezTo>
                    <a:pt x="1848" y="0"/>
                    <a:pt x="1788" y="43"/>
                    <a:pt x="1753" y="61"/>
                  </a:cubicBezTo>
                  <a:cubicBezTo>
                    <a:pt x="1711" y="69"/>
                    <a:pt x="1676" y="78"/>
                    <a:pt x="1642" y="78"/>
                  </a:cubicBezTo>
                  <a:lnTo>
                    <a:pt x="1573" y="78"/>
                  </a:lnTo>
                  <a:cubicBezTo>
                    <a:pt x="1496" y="78"/>
                    <a:pt x="1418" y="104"/>
                    <a:pt x="1350" y="138"/>
                  </a:cubicBezTo>
                  <a:lnTo>
                    <a:pt x="1341" y="138"/>
                  </a:lnTo>
                  <a:cubicBezTo>
                    <a:pt x="1367" y="164"/>
                    <a:pt x="1401" y="189"/>
                    <a:pt x="1436" y="198"/>
                  </a:cubicBezTo>
                  <a:cubicBezTo>
                    <a:pt x="1444" y="207"/>
                    <a:pt x="1461" y="207"/>
                    <a:pt x="1479" y="215"/>
                  </a:cubicBezTo>
                  <a:cubicBezTo>
                    <a:pt x="1496" y="224"/>
                    <a:pt x="1504" y="241"/>
                    <a:pt x="1522" y="258"/>
                  </a:cubicBezTo>
                  <a:cubicBezTo>
                    <a:pt x="1547" y="275"/>
                    <a:pt x="1582" y="293"/>
                    <a:pt x="1607" y="301"/>
                  </a:cubicBezTo>
                  <a:cubicBezTo>
                    <a:pt x="1633" y="301"/>
                    <a:pt x="1650" y="293"/>
                    <a:pt x="1676" y="293"/>
                  </a:cubicBezTo>
                  <a:cubicBezTo>
                    <a:pt x="1685" y="293"/>
                    <a:pt x="1693" y="293"/>
                    <a:pt x="1711" y="301"/>
                  </a:cubicBezTo>
                  <a:cubicBezTo>
                    <a:pt x="1745" y="310"/>
                    <a:pt x="1762" y="335"/>
                    <a:pt x="1796" y="344"/>
                  </a:cubicBezTo>
                  <a:cubicBezTo>
                    <a:pt x="1822" y="353"/>
                    <a:pt x="1839" y="353"/>
                    <a:pt x="1865" y="370"/>
                  </a:cubicBezTo>
                  <a:cubicBezTo>
                    <a:pt x="1925" y="413"/>
                    <a:pt x="1977" y="464"/>
                    <a:pt x="2028" y="507"/>
                  </a:cubicBezTo>
                  <a:cubicBezTo>
                    <a:pt x="2080" y="559"/>
                    <a:pt x="2123" y="610"/>
                    <a:pt x="2183" y="645"/>
                  </a:cubicBezTo>
                  <a:cubicBezTo>
                    <a:pt x="2235" y="679"/>
                    <a:pt x="2295" y="696"/>
                    <a:pt x="2346" y="722"/>
                  </a:cubicBezTo>
                  <a:cubicBezTo>
                    <a:pt x="2389" y="748"/>
                    <a:pt x="2441" y="774"/>
                    <a:pt x="2484" y="808"/>
                  </a:cubicBezTo>
                  <a:cubicBezTo>
                    <a:pt x="2518" y="834"/>
                    <a:pt x="2552" y="860"/>
                    <a:pt x="2587" y="894"/>
                  </a:cubicBezTo>
                  <a:cubicBezTo>
                    <a:pt x="2613" y="920"/>
                    <a:pt x="2656" y="937"/>
                    <a:pt x="2681" y="963"/>
                  </a:cubicBezTo>
                  <a:cubicBezTo>
                    <a:pt x="2716" y="980"/>
                    <a:pt x="2724" y="1014"/>
                    <a:pt x="2742" y="1049"/>
                  </a:cubicBezTo>
                  <a:cubicBezTo>
                    <a:pt x="2784" y="1134"/>
                    <a:pt x="2802" y="1220"/>
                    <a:pt x="2819" y="1306"/>
                  </a:cubicBezTo>
                  <a:cubicBezTo>
                    <a:pt x="2827" y="1349"/>
                    <a:pt x="2827" y="1384"/>
                    <a:pt x="2827" y="1427"/>
                  </a:cubicBezTo>
                  <a:cubicBezTo>
                    <a:pt x="2827" y="1444"/>
                    <a:pt x="2827" y="1461"/>
                    <a:pt x="2827" y="1470"/>
                  </a:cubicBezTo>
                  <a:cubicBezTo>
                    <a:pt x="2827" y="1504"/>
                    <a:pt x="2819" y="1512"/>
                    <a:pt x="2810" y="1538"/>
                  </a:cubicBezTo>
                  <a:cubicBezTo>
                    <a:pt x="2793" y="1573"/>
                    <a:pt x="2802" y="1616"/>
                    <a:pt x="2802" y="1659"/>
                  </a:cubicBezTo>
                  <a:cubicBezTo>
                    <a:pt x="2802" y="1676"/>
                    <a:pt x="2802" y="1693"/>
                    <a:pt x="2802" y="1710"/>
                  </a:cubicBezTo>
                  <a:cubicBezTo>
                    <a:pt x="2810" y="1736"/>
                    <a:pt x="2819" y="1753"/>
                    <a:pt x="2819" y="1779"/>
                  </a:cubicBezTo>
                  <a:cubicBezTo>
                    <a:pt x="2819" y="1787"/>
                    <a:pt x="2810" y="1805"/>
                    <a:pt x="2810" y="1822"/>
                  </a:cubicBezTo>
                  <a:cubicBezTo>
                    <a:pt x="2810" y="1839"/>
                    <a:pt x="2802" y="1856"/>
                    <a:pt x="2802" y="1873"/>
                  </a:cubicBezTo>
                  <a:lnTo>
                    <a:pt x="2784" y="1908"/>
                  </a:lnTo>
                  <a:cubicBezTo>
                    <a:pt x="2776" y="1933"/>
                    <a:pt x="2776" y="1968"/>
                    <a:pt x="2776" y="1994"/>
                  </a:cubicBezTo>
                  <a:cubicBezTo>
                    <a:pt x="2767" y="2019"/>
                    <a:pt x="2767" y="2028"/>
                    <a:pt x="2759" y="2054"/>
                  </a:cubicBezTo>
                  <a:cubicBezTo>
                    <a:pt x="2759" y="2088"/>
                    <a:pt x="2742" y="2122"/>
                    <a:pt x="2750" y="2148"/>
                  </a:cubicBezTo>
                  <a:cubicBezTo>
                    <a:pt x="2750" y="2191"/>
                    <a:pt x="2793" y="2243"/>
                    <a:pt x="2810" y="2286"/>
                  </a:cubicBezTo>
                  <a:cubicBezTo>
                    <a:pt x="2819" y="2311"/>
                    <a:pt x="2827" y="2329"/>
                    <a:pt x="2819" y="2363"/>
                  </a:cubicBezTo>
                  <a:cubicBezTo>
                    <a:pt x="2819" y="2380"/>
                    <a:pt x="2802" y="2406"/>
                    <a:pt x="2802" y="2423"/>
                  </a:cubicBezTo>
                  <a:cubicBezTo>
                    <a:pt x="2784" y="2475"/>
                    <a:pt x="2784" y="2518"/>
                    <a:pt x="2767" y="2569"/>
                  </a:cubicBezTo>
                  <a:cubicBezTo>
                    <a:pt x="2750" y="2604"/>
                    <a:pt x="2724" y="2647"/>
                    <a:pt x="2707" y="2690"/>
                  </a:cubicBezTo>
                  <a:cubicBezTo>
                    <a:pt x="2699" y="2724"/>
                    <a:pt x="2681" y="2758"/>
                    <a:pt x="2673" y="2793"/>
                  </a:cubicBezTo>
                  <a:cubicBezTo>
                    <a:pt x="2664" y="2836"/>
                    <a:pt x="2647" y="2870"/>
                    <a:pt x="2638" y="2913"/>
                  </a:cubicBezTo>
                  <a:cubicBezTo>
                    <a:pt x="2621" y="2973"/>
                    <a:pt x="2613" y="3025"/>
                    <a:pt x="2578" y="3076"/>
                  </a:cubicBezTo>
                  <a:cubicBezTo>
                    <a:pt x="2552" y="3119"/>
                    <a:pt x="2527" y="3153"/>
                    <a:pt x="2518" y="3196"/>
                  </a:cubicBezTo>
                  <a:cubicBezTo>
                    <a:pt x="2510" y="3282"/>
                    <a:pt x="2492" y="3360"/>
                    <a:pt x="2432" y="3411"/>
                  </a:cubicBezTo>
                  <a:cubicBezTo>
                    <a:pt x="2389" y="3454"/>
                    <a:pt x="2346" y="3480"/>
                    <a:pt x="2312" y="3523"/>
                  </a:cubicBezTo>
                  <a:cubicBezTo>
                    <a:pt x="2295" y="3540"/>
                    <a:pt x="2286" y="3566"/>
                    <a:pt x="2269" y="3600"/>
                  </a:cubicBezTo>
                  <a:cubicBezTo>
                    <a:pt x="2260" y="3617"/>
                    <a:pt x="2243" y="3635"/>
                    <a:pt x="2235" y="3660"/>
                  </a:cubicBezTo>
                  <a:lnTo>
                    <a:pt x="2200" y="3686"/>
                  </a:lnTo>
                  <a:cubicBezTo>
                    <a:pt x="2200" y="3695"/>
                    <a:pt x="2192" y="3695"/>
                    <a:pt x="2183" y="3695"/>
                  </a:cubicBezTo>
                  <a:lnTo>
                    <a:pt x="2157" y="3695"/>
                  </a:lnTo>
                  <a:cubicBezTo>
                    <a:pt x="2149" y="3686"/>
                    <a:pt x="2140" y="3686"/>
                    <a:pt x="2132" y="3686"/>
                  </a:cubicBezTo>
                  <a:lnTo>
                    <a:pt x="2114" y="3686"/>
                  </a:lnTo>
                  <a:cubicBezTo>
                    <a:pt x="2106" y="3703"/>
                    <a:pt x="2080" y="3703"/>
                    <a:pt x="2063" y="3703"/>
                  </a:cubicBezTo>
                  <a:lnTo>
                    <a:pt x="1900" y="3703"/>
                  </a:lnTo>
                  <a:cubicBezTo>
                    <a:pt x="1865" y="3703"/>
                    <a:pt x="1831" y="3703"/>
                    <a:pt x="1796" y="3712"/>
                  </a:cubicBezTo>
                  <a:cubicBezTo>
                    <a:pt x="1762" y="3720"/>
                    <a:pt x="1736" y="3729"/>
                    <a:pt x="1702" y="3729"/>
                  </a:cubicBezTo>
                  <a:lnTo>
                    <a:pt x="1685" y="3729"/>
                  </a:lnTo>
                  <a:cubicBezTo>
                    <a:pt x="1668" y="3729"/>
                    <a:pt x="1659" y="3738"/>
                    <a:pt x="1650" y="3746"/>
                  </a:cubicBezTo>
                  <a:cubicBezTo>
                    <a:pt x="1642" y="3755"/>
                    <a:pt x="1633" y="3763"/>
                    <a:pt x="1616" y="3763"/>
                  </a:cubicBezTo>
                  <a:lnTo>
                    <a:pt x="1607" y="3763"/>
                  </a:lnTo>
                  <a:cubicBezTo>
                    <a:pt x="1564" y="3755"/>
                    <a:pt x="1522" y="3746"/>
                    <a:pt x="1470" y="3738"/>
                  </a:cubicBezTo>
                  <a:cubicBezTo>
                    <a:pt x="1427" y="3729"/>
                    <a:pt x="1367" y="3720"/>
                    <a:pt x="1324" y="3712"/>
                  </a:cubicBezTo>
                  <a:lnTo>
                    <a:pt x="1169" y="3712"/>
                  </a:lnTo>
                  <a:cubicBezTo>
                    <a:pt x="1161" y="3712"/>
                    <a:pt x="1144" y="3720"/>
                    <a:pt x="1135" y="3720"/>
                  </a:cubicBezTo>
                  <a:cubicBezTo>
                    <a:pt x="1118" y="3720"/>
                    <a:pt x="1101" y="3712"/>
                    <a:pt x="1083" y="3703"/>
                  </a:cubicBezTo>
                  <a:lnTo>
                    <a:pt x="989" y="3703"/>
                  </a:lnTo>
                  <a:cubicBezTo>
                    <a:pt x="972" y="3703"/>
                    <a:pt x="954" y="3703"/>
                    <a:pt x="946" y="3695"/>
                  </a:cubicBezTo>
                  <a:cubicBezTo>
                    <a:pt x="903" y="3660"/>
                    <a:pt x="877" y="3635"/>
                    <a:pt x="834" y="3626"/>
                  </a:cubicBezTo>
                  <a:cubicBezTo>
                    <a:pt x="791" y="3617"/>
                    <a:pt x="774" y="3592"/>
                    <a:pt x="740" y="3566"/>
                  </a:cubicBezTo>
                  <a:cubicBezTo>
                    <a:pt x="723" y="3549"/>
                    <a:pt x="654" y="3549"/>
                    <a:pt x="637" y="3531"/>
                  </a:cubicBezTo>
                  <a:cubicBezTo>
                    <a:pt x="619" y="3514"/>
                    <a:pt x="491" y="3437"/>
                    <a:pt x="482" y="3420"/>
                  </a:cubicBezTo>
                  <a:cubicBezTo>
                    <a:pt x="465" y="3394"/>
                    <a:pt x="456" y="3377"/>
                    <a:pt x="439" y="3351"/>
                  </a:cubicBezTo>
                  <a:cubicBezTo>
                    <a:pt x="413" y="3308"/>
                    <a:pt x="370" y="3274"/>
                    <a:pt x="336" y="3231"/>
                  </a:cubicBezTo>
                  <a:cubicBezTo>
                    <a:pt x="302" y="3188"/>
                    <a:pt x="267" y="3153"/>
                    <a:pt x="224" y="3119"/>
                  </a:cubicBezTo>
                  <a:cubicBezTo>
                    <a:pt x="173" y="3076"/>
                    <a:pt x="216" y="2990"/>
                    <a:pt x="173" y="2939"/>
                  </a:cubicBezTo>
                  <a:lnTo>
                    <a:pt x="147" y="2904"/>
                  </a:lnTo>
                  <a:cubicBezTo>
                    <a:pt x="138" y="2896"/>
                    <a:pt x="113" y="2896"/>
                    <a:pt x="95" y="2887"/>
                  </a:cubicBezTo>
                  <a:cubicBezTo>
                    <a:pt x="70" y="2879"/>
                    <a:pt x="61" y="2870"/>
                    <a:pt x="44" y="2853"/>
                  </a:cubicBezTo>
                  <a:cubicBezTo>
                    <a:pt x="35" y="2836"/>
                    <a:pt x="18" y="2827"/>
                    <a:pt x="1" y="2818"/>
                  </a:cubicBezTo>
                  <a:lnTo>
                    <a:pt x="1" y="2818"/>
                  </a:lnTo>
                  <a:cubicBezTo>
                    <a:pt x="1" y="2844"/>
                    <a:pt x="9" y="2861"/>
                    <a:pt x="9" y="2887"/>
                  </a:cubicBezTo>
                  <a:cubicBezTo>
                    <a:pt x="35" y="2982"/>
                    <a:pt x="78" y="3076"/>
                    <a:pt x="155" y="3136"/>
                  </a:cubicBezTo>
                  <a:lnTo>
                    <a:pt x="164" y="3136"/>
                  </a:lnTo>
                  <a:cubicBezTo>
                    <a:pt x="190" y="3162"/>
                    <a:pt x="207" y="3179"/>
                    <a:pt x="224" y="3214"/>
                  </a:cubicBezTo>
                  <a:cubicBezTo>
                    <a:pt x="250" y="3265"/>
                    <a:pt x="267" y="3291"/>
                    <a:pt x="319" y="3325"/>
                  </a:cubicBezTo>
                  <a:cubicBezTo>
                    <a:pt x="319" y="3325"/>
                    <a:pt x="327" y="3334"/>
                    <a:pt x="327" y="3334"/>
                  </a:cubicBezTo>
                  <a:cubicBezTo>
                    <a:pt x="396" y="3385"/>
                    <a:pt x="413" y="3454"/>
                    <a:pt x="448" y="3514"/>
                  </a:cubicBezTo>
                  <a:cubicBezTo>
                    <a:pt x="456" y="3531"/>
                    <a:pt x="465" y="3549"/>
                    <a:pt x="473" y="3566"/>
                  </a:cubicBezTo>
                  <a:cubicBezTo>
                    <a:pt x="491" y="3592"/>
                    <a:pt x="516" y="3626"/>
                    <a:pt x="542" y="3635"/>
                  </a:cubicBezTo>
                  <a:cubicBezTo>
                    <a:pt x="542" y="3635"/>
                    <a:pt x="542" y="3635"/>
                    <a:pt x="551" y="3643"/>
                  </a:cubicBezTo>
                  <a:cubicBezTo>
                    <a:pt x="602" y="3660"/>
                    <a:pt x="662" y="3643"/>
                    <a:pt x="723" y="3678"/>
                  </a:cubicBezTo>
                  <a:cubicBezTo>
                    <a:pt x="757" y="3703"/>
                    <a:pt x="791" y="3729"/>
                    <a:pt x="826" y="3755"/>
                  </a:cubicBezTo>
                  <a:lnTo>
                    <a:pt x="834" y="3755"/>
                  </a:lnTo>
                  <a:cubicBezTo>
                    <a:pt x="877" y="3789"/>
                    <a:pt x="937" y="3815"/>
                    <a:pt x="963" y="3858"/>
                  </a:cubicBezTo>
                  <a:cubicBezTo>
                    <a:pt x="1032" y="3944"/>
                    <a:pt x="1066" y="3995"/>
                    <a:pt x="1169" y="4038"/>
                  </a:cubicBezTo>
                  <a:cubicBezTo>
                    <a:pt x="1255" y="4081"/>
                    <a:pt x="1350" y="4099"/>
                    <a:pt x="1444" y="4107"/>
                  </a:cubicBezTo>
                  <a:cubicBezTo>
                    <a:pt x="1479" y="4116"/>
                    <a:pt x="1513" y="4116"/>
                    <a:pt x="1539" y="4116"/>
                  </a:cubicBezTo>
                  <a:cubicBezTo>
                    <a:pt x="1547" y="4116"/>
                    <a:pt x="1547" y="4124"/>
                    <a:pt x="1547" y="4124"/>
                  </a:cubicBezTo>
                  <a:cubicBezTo>
                    <a:pt x="1573" y="4124"/>
                    <a:pt x="1590" y="4141"/>
                    <a:pt x="1616" y="4150"/>
                  </a:cubicBezTo>
                  <a:lnTo>
                    <a:pt x="1642" y="4150"/>
                  </a:lnTo>
                  <a:cubicBezTo>
                    <a:pt x="1659" y="4159"/>
                    <a:pt x="1676" y="4159"/>
                    <a:pt x="1693" y="4159"/>
                  </a:cubicBezTo>
                  <a:cubicBezTo>
                    <a:pt x="1719" y="4159"/>
                    <a:pt x="1745" y="4150"/>
                    <a:pt x="1779" y="4150"/>
                  </a:cubicBezTo>
                  <a:lnTo>
                    <a:pt x="1831" y="4150"/>
                  </a:lnTo>
                  <a:cubicBezTo>
                    <a:pt x="1848" y="4150"/>
                    <a:pt x="1857" y="4159"/>
                    <a:pt x="1865" y="4159"/>
                  </a:cubicBezTo>
                  <a:cubicBezTo>
                    <a:pt x="1882" y="4159"/>
                    <a:pt x="1900" y="4150"/>
                    <a:pt x="1917" y="4150"/>
                  </a:cubicBezTo>
                  <a:cubicBezTo>
                    <a:pt x="1943" y="4133"/>
                    <a:pt x="1960" y="4124"/>
                    <a:pt x="1994" y="4099"/>
                  </a:cubicBezTo>
                  <a:cubicBezTo>
                    <a:pt x="2028" y="4081"/>
                    <a:pt x="2054" y="4073"/>
                    <a:pt x="2089" y="4064"/>
                  </a:cubicBezTo>
                  <a:cubicBezTo>
                    <a:pt x="2183" y="4047"/>
                    <a:pt x="2278" y="4038"/>
                    <a:pt x="2363" y="4004"/>
                  </a:cubicBezTo>
                  <a:lnTo>
                    <a:pt x="2372" y="4004"/>
                  </a:lnTo>
                  <a:cubicBezTo>
                    <a:pt x="2449" y="3978"/>
                    <a:pt x="2527" y="3944"/>
                    <a:pt x="2613" y="3918"/>
                  </a:cubicBezTo>
                  <a:cubicBezTo>
                    <a:pt x="2690" y="3901"/>
                    <a:pt x="2716" y="3824"/>
                    <a:pt x="2767" y="3781"/>
                  </a:cubicBezTo>
                  <a:cubicBezTo>
                    <a:pt x="2827" y="3738"/>
                    <a:pt x="2870" y="3729"/>
                    <a:pt x="2922" y="3678"/>
                  </a:cubicBezTo>
                  <a:cubicBezTo>
                    <a:pt x="2948" y="3660"/>
                    <a:pt x="2956" y="3660"/>
                    <a:pt x="2973" y="3635"/>
                  </a:cubicBezTo>
                  <a:cubicBezTo>
                    <a:pt x="2982" y="3609"/>
                    <a:pt x="3008" y="3574"/>
                    <a:pt x="3016" y="3549"/>
                  </a:cubicBezTo>
                  <a:cubicBezTo>
                    <a:pt x="3034" y="3514"/>
                    <a:pt x="3077" y="3514"/>
                    <a:pt x="3077" y="3480"/>
                  </a:cubicBezTo>
                  <a:cubicBezTo>
                    <a:pt x="3085" y="3446"/>
                    <a:pt x="3102" y="3420"/>
                    <a:pt x="3111" y="3385"/>
                  </a:cubicBezTo>
                  <a:cubicBezTo>
                    <a:pt x="3128" y="3334"/>
                    <a:pt x="3137" y="3282"/>
                    <a:pt x="3162" y="3231"/>
                  </a:cubicBezTo>
                  <a:cubicBezTo>
                    <a:pt x="3171" y="3196"/>
                    <a:pt x="3197" y="3153"/>
                    <a:pt x="3223" y="3119"/>
                  </a:cubicBezTo>
                  <a:cubicBezTo>
                    <a:pt x="3266" y="3050"/>
                    <a:pt x="3300" y="2964"/>
                    <a:pt x="3334" y="2896"/>
                  </a:cubicBezTo>
                  <a:cubicBezTo>
                    <a:pt x="3403" y="2775"/>
                    <a:pt x="3515" y="2629"/>
                    <a:pt x="3515" y="2483"/>
                  </a:cubicBezTo>
                  <a:cubicBezTo>
                    <a:pt x="3515" y="2475"/>
                    <a:pt x="3515" y="2458"/>
                    <a:pt x="3515" y="2449"/>
                  </a:cubicBezTo>
                  <a:cubicBezTo>
                    <a:pt x="3498" y="2346"/>
                    <a:pt x="3489" y="2226"/>
                    <a:pt x="3446" y="2131"/>
                  </a:cubicBezTo>
                  <a:cubicBezTo>
                    <a:pt x="3429" y="2097"/>
                    <a:pt x="3403" y="2062"/>
                    <a:pt x="3403" y="2028"/>
                  </a:cubicBezTo>
                  <a:cubicBezTo>
                    <a:pt x="3394" y="1959"/>
                    <a:pt x="3420" y="1873"/>
                    <a:pt x="3429" y="1805"/>
                  </a:cubicBezTo>
                  <a:cubicBezTo>
                    <a:pt x="3437" y="1779"/>
                    <a:pt x="3437" y="1753"/>
                    <a:pt x="3437" y="1727"/>
                  </a:cubicBezTo>
                  <a:cubicBezTo>
                    <a:pt x="3437" y="1676"/>
                    <a:pt x="3429" y="1633"/>
                    <a:pt x="3420" y="1573"/>
                  </a:cubicBezTo>
                  <a:cubicBezTo>
                    <a:pt x="3403" y="1512"/>
                    <a:pt x="3403" y="1444"/>
                    <a:pt x="3394" y="1384"/>
                  </a:cubicBezTo>
                  <a:cubicBezTo>
                    <a:pt x="3377" y="1272"/>
                    <a:pt x="3343" y="1134"/>
                    <a:pt x="3274" y="1040"/>
                  </a:cubicBezTo>
                  <a:cubicBezTo>
                    <a:pt x="3248" y="1006"/>
                    <a:pt x="3214" y="997"/>
                    <a:pt x="3180" y="971"/>
                  </a:cubicBezTo>
                  <a:cubicBezTo>
                    <a:pt x="3154" y="954"/>
                    <a:pt x="3128" y="911"/>
                    <a:pt x="3111" y="885"/>
                  </a:cubicBezTo>
                  <a:cubicBezTo>
                    <a:pt x="3085" y="851"/>
                    <a:pt x="3068" y="799"/>
                    <a:pt x="3068" y="756"/>
                  </a:cubicBezTo>
                  <a:lnTo>
                    <a:pt x="3068" y="739"/>
                  </a:lnTo>
                  <a:cubicBezTo>
                    <a:pt x="3068" y="713"/>
                    <a:pt x="3077" y="688"/>
                    <a:pt x="3077" y="662"/>
                  </a:cubicBezTo>
                  <a:cubicBezTo>
                    <a:pt x="3077" y="645"/>
                    <a:pt x="3068" y="619"/>
                    <a:pt x="3059" y="602"/>
                  </a:cubicBezTo>
                  <a:cubicBezTo>
                    <a:pt x="3034" y="567"/>
                    <a:pt x="2999" y="542"/>
                    <a:pt x="2973" y="499"/>
                  </a:cubicBezTo>
                  <a:cubicBezTo>
                    <a:pt x="2956" y="447"/>
                    <a:pt x="2931" y="421"/>
                    <a:pt x="2888" y="396"/>
                  </a:cubicBezTo>
                  <a:cubicBezTo>
                    <a:pt x="2888" y="387"/>
                    <a:pt x="2888" y="387"/>
                    <a:pt x="2888" y="387"/>
                  </a:cubicBezTo>
                  <a:cubicBezTo>
                    <a:pt x="2802" y="335"/>
                    <a:pt x="2724" y="284"/>
                    <a:pt x="2638" y="232"/>
                  </a:cubicBezTo>
                  <a:cubicBezTo>
                    <a:pt x="2595" y="207"/>
                    <a:pt x="2561" y="215"/>
                    <a:pt x="2518" y="198"/>
                  </a:cubicBezTo>
                  <a:cubicBezTo>
                    <a:pt x="2484" y="189"/>
                    <a:pt x="2424" y="146"/>
                    <a:pt x="2406" y="146"/>
                  </a:cubicBezTo>
                  <a:cubicBezTo>
                    <a:pt x="2398" y="155"/>
                    <a:pt x="2381" y="155"/>
                    <a:pt x="2372" y="155"/>
                  </a:cubicBezTo>
                  <a:cubicBezTo>
                    <a:pt x="2338" y="155"/>
                    <a:pt x="2303" y="138"/>
                    <a:pt x="2278" y="104"/>
                  </a:cubicBezTo>
                  <a:cubicBezTo>
                    <a:pt x="2243" y="78"/>
                    <a:pt x="2226" y="52"/>
                    <a:pt x="2183" y="35"/>
                  </a:cubicBezTo>
                  <a:cubicBezTo>
                    <a:pt x="2169" y="32"/>
                    <a:pt x="2153" y="31"/>
                    <a:pt x="2136" y="31"/>
                  </a:cubicBezTo>
                  <a:cubicBezTo>
                    <a:pt x="2102" y="31"/>
                    <a:pt x="2066" y="35"/>
                    <a:pt x="2037" y="35"/>
                  </a:cubicBezTo>
                  <a:cubicBezTo>
                    <a:pt x="2011" y="26"/>
                    <a:pt x="1994" y="26"/>
                    <a:pt x="1968" y="26"/>
                  </a:cubicBezTo>
                  <a:lnTo>
                    <a:pt x="1934" y="26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7"/>
            <p:cNvSpPr/>
            <p:nvPr/>
          </p:nvSpPr>
          <p:spPr>
            <a:xfrm>
              <a:off x="5155825" y="1284075"/>
              <a:ext cx="56100" cy="42825"/>
            </a:xfrm>
            <a:custGeom>
              <a:rect b="b" l="l" r="r" t="t"/>
              <a:pathLst>
                <a:path extrusionOk="0" h="1713" w="2244">
                  <a:moveTo>
                    <a:pt x="69" y="0"/>
                  </a:moveTo>
                  <a:lnTo>
                    <a:pt x="35" y="78"/>
                  </a:lnTo>
                  <a:cubicBezTo>
                    <a:pt x="35" y="95"/>
                    <a:pt x="52" y="120"/>
                    <a:pt x="52" y="146"/>
                  </a:cubicBezTo>
                  <a:cubicBezTo>
                    <a:pt x="69" y="189"/>
                    <a:pt x="52" y="215"/>
                    <a:pt x="44" y="258"/>
                  </a:cubicBezTo>
                  <a:cubicBezTo>
                    <a:pt x="27" y="301"/>
                    <a:pt x="1" y="352"/>
                    <a:pt x="27" y="404"/>
                  </a:cubicBezTo>
                  <a:cubicBezTo>
                    <a:pt x="44" y="447"/>
                    <a:pt x="87" y="490"/>
                    <a:pt x="95" y="541"/>
                  </a:cubicBezTo>
                  <a:cubicBezTo>
                    <a:pt x="104" y="576"/>
                    <a:pt x="112" y="610"/>
                    <a:pt x="121" y="636"/>
                  </a:cubicBezTo>
                  <a:cubicBezTo>
                    <a:pt x="130" y="679"/>
                    <a:pt x="138" y="705"/>
                    <a:pt x="164" y="748"/>
                  </a:cubicBezTo>
                  <a:cubicBezTo>
                    <a:pt x="173" y="765"/>
                    <a:pt x="190" y="799"/>
                    <a:pt x="190" y="816"/>
                  </a:cubicBezTo>
                  <a:lnTo>
                    <a:pt x="198" y="851"/>
                  </a:lnTo>
                  <a:lnTo>
                    <a:pt x="198" y="859"/>
                  </a:lnTo>
                  <a:lnTo>
                    <a:pt x="198" y="894"/>
                  </a:lnTo>
                  <a:cubicBezTo>
                    <a:pt x="207" y="911"/>
                    <a:pt x="224" y="937"/>
                    <a:pt x="241" y="954"/>
                  </a:cubicBezTo>
                  <a:lnTo>
                    <a:pt x="258" y="988"/>
                  </a:lnTo>
                  <a:lnTo>
                    <a:pt x="267" y="1014"/>
                  </a:lnTo>
                  <a:cubicBezTo>
                    <a:pt x="284" y="1031"/>
                    <a:pt x="301" y="1048"/>
                    <a:pt x="310" y="1074"/>
                  </a:cubicBezTo>
                  <a:cubicBezTo>
                    <a:pt x="319" y="1091"/>
                    <a:pt x="319" y="1109"/>
                    <a:pt x="319" y="1126"/>
                  </a:cubicBezTo>
                  <a:cubicBezTo>
                    <a:pt x="319" y="1143"/>
                    <a:pt x="301" y="1160"/>
                    <a:pt x="301" y="1169"/>
                  </a:cubicBezTo>
                  <a:cubicBezTo>
                    <a:pt x="301" y="1203"/>
                    <a:pt x="327" y="1203"/>
                    <a:pt x="353" y="1212"/>
                  </a:cubicBezTo>
                  <a:cubicBezTo>
                    <a:pt x="370" y="1220"/>
                    <a:pt x="396" y="1237"/>
                    <a:pt x="413" y="1237"/>
                  </a:cubicBezTo>
                  <a:cubicBezTo>
                    <a:pt x="439" y="1246"/>
                    <a:pt x="456" y="1255"/>
                    <a:pt x="473" y="1263"/>
                  </a:cubicBezTo>
                  <a:lnTo>
                    <a:pt x="508" y="1306"/>
                  </a:lnTo>
                  <a:lnTo>
                    <a:pt x="516" y="1332"/>
                  </a:lnTo>
                  <a:lnTo>
                    <a:pt x="525" y="1358"/>
                  </a:lnTo>
                  <a:lnTo>
                    <a:pt x="525" y="1392"/>
                  </a:lnTo>
                  <a:cubicBezTo>
                    <a:pt x="533" y="1401"/>
                    <a:pt x="551" y="1418"/>
                    <a:pt x="568" y="1426"/>
                  </a:cubicBezTo>
                  <a:cubicBezTo>
                    <a:pt x="585" y="1435"/>
                    <a:pt x="602" y="1444"/>
                    <a:pt x="619" y="1452"/>
                  </a:cubicBezTo>
                  <a:lnTo>
                    <a:pt x="645" y="1487"/>
                  </a:lnTo>
                  <a:cubicBezTo>
                    <a:pt x="671" y="1504"/>
                    <a:pt x="705" y="1521"/>
                    <a:pt x="740" y="1538"/>
                  </a:cubicBezTo>
                  <a:cubicBezTo>
                    <a:pt x="765" y="1547"/>
                    <a:pt x="783" y="1555"/>
                    <a:pt x="808" y="1572"/>
                  </a:cubicBezTo>
                  <a:cubicBezTo>
                    <a:pt x="817" y="1581"/>
                    <a:pt x="826" y="1581"/>
                    <a:pt x="843" y="1590"/>
                  </a:cubicBezTo>
                  <a:cubicBezTo>
                    <a:pt x="851" y="1590"/>
                    <a:pt x="860" y="1598"/>
                    <a:pt x="877" y="1598"/>
                  </a:cubicBezTo>
                  <a:cubicBezTo>
                    <a:pt x="903" y="1615"/>
                    <a:pt x="929" y="1624"/>
                    <a:pt x="954" y="1641"/>
                  </a:cubicBezTo>
                  <a:cubicBezTo>
                    <a:pt x="972" y="1658"/>
                    <a:pt x="997" y="1658"/>
                    <a:pt x="1032" y="1658"/>
                  </a:cubicBezTo>
                  <a:lnTo>
                    <a:pt x="1109" y="1658"/>
                  </a:lnTo>
                  <a:cubicBezTo>
                    <a:pt x="1118" y="1661"/>
                    <a:pt x="1125" y="1662"/>
                    <a:pt x="1132" y="1662"/>
                  </a:cubicBezTo>
                  <a:cubicBezTo>
                    <a:pt x="1146" y="1662"/>
                    <a:pt x="1158" y="1658"/>
                    <a:pt x="1169" y="1658"/>
                  </a:cubicBezTo>
                  <a:cubicBezTo>
                    <a:pt x="1186" y="1658"/>
                    <a:pt x="1229" y="1676"/>
                    <a:pt x="1246" y="1684"/>
                  </a:cubicBezTo>
                  <a:lnTo>
                    <a:pt x="1281" y="1701"/>
                  </a:lnTo>
                  <a:cubicBezTo>
                    <a:pt x="1289" y="1710"/>
                    <a:pt x="1315" y="1710"/>
                    <a:pt x="1332" y="1710"/>
                  </a:cubicBezTo>
                  <a:cubicBezTo>
                    <a:pt x="1367" y="1710"/>
                    <a:pt x="1401" y="1710"/>
                    <a:pt x="1444" y="1701"/>
                  </a:cubicBezTo>
                  <a:cubicBezTo>
                    <a:pt x="1465" y="1701"/>
                    <a:pt x="1480" y="1712"/>
                    <a:pt x="1498" y="1712"/>
                  </a:cubicBezTo>
                  <a:cubicBezTo>
                    <a:pt x="1503" y="1712"/>
                    <a:pt x="1508" y="1712"/>
                    <a:pt x="1513" y="1710"/>
                  </a:cubicBezTo>
                  <a:lnTo>
                    <a:pt x="1547" y="1701"/>
                  </a:lnTo>
                  <a:cubicBezTo>
                    <a:pt x="1550" y="1698"/>
                    <a:pt x="1554" y="1697"/>
                    <a:pt x="1558" y="1697"/>
                  </a:cubicBezTo>
                  <a:cubicBezTo>
                    <a:pt x="1567" y="1697"/>
                    <a:pt x="1579" y="1701"/>
                    <a:pt x="1590" y="1701"/>
                  </a:cubicBezTo>
                  <a:cubicBezTo>
                    <a:pt x="1642" y="1693"/>
                    <a:pt x="1676" y="1684"/>
                    <a:pt x="1719" y="1684"/>
                  </a:cubicBezTo>
                  <a:cubicBezTo>
                    <a:pt x="1736" y="1687"/>
                    <a:pt x="1751" y="1688"/>
                    <a:pt x="1766" y="1688"/>
                  </a:cubicBezTo>
                  <a:cubicBezTo>
                    <a:pt x="1795" y="1688"/>
                    <a:pt x="1822" y="1684"/>
                    <a:pt x="1856" y="1684"/>
                  </a:cubicBezTo>
                  <a:cubicBezTo>
                    <a:pt x="1882" y="1684"/>
                    <a:pt x="1899" y="1667"/>
                    <a:pt x="1925" y="1650"/>
                  </a:cubicBezTo>
                  <a:cubicBezTo>
                    <a:pt x="1951" y="1633"/>
                    <a:pt x="1977" y="1624"/>
                    <a:pt x="1994" y="1615"/>
                  </a:cubicBezTo>
                  <a:cubicBezTo>
                    <a:pt x="2028" y="1590"/>
                    <a:pt x="2071" y="1598"/>
                    <a:pt x="2106" y="1581"/>
                  </a:cubicBezTo>
                  <a:cubicBezTo>
                    <a:pt x="2149" y="1564"/>
                    <a:pt x="2192" y="1512"/>
                    <a:pt x="2243" y="1504"/>
                  </a:cubicBezTo>
                  <a:cubicBezTo>
                    <a:pt x="2240" y="1494"/>
                    <a:pt x="2222" y="1490"/>
                    <a:pt x="2201" y="1490"/>
                  </a:cubicBezTo>
                  <a:cubicBezTo>
                    <a:pt x="2168" y="1490"/>
                    <a:pt x="2128" y="1498"/>
                    <a:pt x="2123" y="1504"/>
                  </a:cubicBezTo>
                  <a:cubicBezTo>
                    <a:pt x="2080" y="1512"/>
                    <a:pt x="2054" y="1529"/>
                    <a:pt x="2011" y="1538"/>
                  </a:cubicBezTo>
                  <a:cubicBezTo>
                    <a:pt x="1977" y="1538"/>
                    <a:pt x="1951" y="1547"/>
                    <a:pt x="1917" y="1555"/>
                  </a:cubicBezTo>
                  <a:cubicBezTo>
                    <a:pt x="1891" y="1564"/>
                    <a:pt x="1865" y="1581"/>
                    <a:pt x="1831" y="1590"/>
                  </a:cubicBezTo>
                  <a:cubicBezTo>
                    <a:pt x="1823" y="1592"/>
                    <a:pt x="1814" y="1593"/>
                    <a:pt x="1804" y="1593"/>
                  </a:cubicBezTo>
                  <a:cubicBezTo>
                    <a:pt x="1780" y="1593"/>
                    <a:pt x="1752" y="1587"/>
                    <a:pt x="1728" y="1581"/>
                  </a:cubicBezTo>
                  <a:lnTo>
                    <a:pt x="1590" y="1581"/>
                  </a:lnTo>
                  <a:cubicBezTo>
                    <a:pt x="1573" y="1581"/>
                    <a:pt x="1564" y="1572"/>
                    <a:pt x="1539" y="1564"/>
                  </a:cubicBezTo>
                  <a:lnTo>
                    <a:pt x="1470" y="1564"/>
                  </a:lnTo>
                  <a:cubicBezTo>
                    <a:pt x="1453" y="1564"/>
                    <a:pt x="1444" y="1555"/>
                    <a:pt x="1427" y="1555"/>
                  </a:cubicBezTo>
                  <a:cubicBezTo>
                    <a:pt x="1418" y="1552"/>
                    <a:pt x="1410" y="1551"/>
                    <a:pt x="1401" y="1551"/>
                  </a:cubicBezTo>
                  <a:cubicBezTo>
                    <a:pt x="1385" y="1551"/>
                    <a:pt x="1370" y="1555"/>
                    <a:pt x="1358" y="1555"/>
                  </a:cubicBezTo>
                  <a:cubicBezTo>
                    <a:pt x="1341" y="1547"/>
                    <a:pt x="1315" y="1547"/>
                    <a:pt x="1298" y="1538"/>
                  </a:cubicBezTo>
                  <a:cubicBezTo>
                    <a:pt x="1281" y="1529"/>
                    <a:pt x="1264" y="1521"/>
                    <a:pt x="1238" y="1512"/>
                  </a:cubicBezTo>
                  <a:cubicBezTo>
                    <a:pt x="1212" y="1504"/>
                    <a:pt x="1178" y="1504"/>
                    <a:pt x="1152" y="1487"/>
                  </a:cubicBezTo>
                  <a:cubicBezTo>
                    <a:pt x="1083" y="1452"/>
                    <a:pt x="1032" y="1418"/>
                    <a:pt x="963" y="1392"/>
                  </a:cubicBezTo>
                  <a:cubicBezTo>
                    <a:pt x="929" y="1383"/>
                    <a:pt x="911" y="1383"/>
                    <a:pt x="886" y="1366"/>
                  </a:cubicBezTo>
                  <a:lnTo>
                    <a:pt x="860" y="1340"/>
                  </a:lnTo>
                  <a:cubicBezTo>
                    <a:pt x="834" y="1315"/>
                    <a:pt x="808" y="1289"/>
                    <a:pt x="783" y="1255"/>
                  </a:cubicBezTo>
                  <a:cubicBezTo>
                    <a:pt x="765" y="1229"/>
                    <a:pt x="740" y="1212"/>
                    <a:pt x="714" y="1186"/>
                  </a:cubicBezTo>
                  <a:cubicBezTo>
                    <a:pt x="688" y="1169"/>
                    <a:pt x="688" y="1151"/>
                    <a:pt x="671" y="1134"/>
                  </a:cubicBezTo>
                  <a:cubicBezTo>
                    <a:pt x="654" y="1100"/>
                    <a:pt x="628" y="1074"/>
                    <a:pt x="611" y="1048"/>
                  </a:cubicBezTo>
                  <a:cubicBezTo>
                    <a:pt x="602" y="1031"/>
                    <a:pt x="594" y="1014"/>
                    <a:pt x="576" y="997"/>
                  </a:cubicBezTo>
                  <a:cubicBezTo>
                    <a:pt x="551" y="962"/>
                    <a:pt x="516" y="937"/>
                    <a:pt x="490" y="902"/>
                  </a:cubicBezTo>
                  <a:cubicBezTo>
                    <a:pt x="447" y="851"/>
                    <a:pt x="422" y="791"/>
                    <a:pt x="387" y="739"/>
                  </a:cubicBezTo>
                  <a:cubicBezTo>
                    <a:pt x="336" y="662"/>
                    <a:pt x="293" y="584"/>
                    <a:pt x="258" y="499"/>
                  </a:cubicBezTo>
                  <a:cubicBezTo>
                    <a:pt x="233" y="447"/>
                    <a:pt x="198" y="404"/>
                    <a:pt x="173" y="352"/>
                  </a:cubicBezTo>
                  <a:cubicBezTo>
                    <a:pt x="155" y="310"/>
                    <a:pt x="138" y="275"/>
                    <a:pt x="112" y="241"/>
                  </a:cubicBezTo>
                  <a:lnTo>
                    <a:pt x="95" y="224"/>
                  </a:lnTo>
                  <a:lnTo>
                    <a:pt x="87" y="198"/>
                  </a:lnTo>
                  <a:cubicBezTo>
                    <a:pt x="78" y="172"/>
                    <a:pt x="87" y="163"/>
                    <a:pt x="147" y="138"/>
                  </a:cubicBezTo>
                  <a:lnTo>
                    <a:pt x="112" y="103"/>
                  </a:lnTo>
                  <a:cubicBezTo>
                    <a:pt x="87" y="78"/>
                    <a:pt x="78" y="35"/>
                    <a:pt x="6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7"/>
            <p:cNvSpPr/>
            <p:nvPr/>
          </p:nvSpPr>
          <p:spPr>
            <a:xfrm>
              <a:off x="5195775" y="1270325"/>
              <a:ext cx="33525" cy="47100"/>
            </a:xfrm>
            <a:custGeom>
              <a:rect b="b" l="l" r="r" t="t"/>
              <a:pathLst>
                <a:path extrusionOk="0" h="1884" w="1341">
                  <a:moveTo>
                    <a:pt x="929" y="0"/>
                  </a:moveTo>
                  <a:lnTo>
                    <a:pt x="929" y="26"/>
                  </a:lnTo>
                  <a:lnTo>
                    <a:pt x="929" y="35"/>
                  </a:lnTo>
                  <a:cubicBezTo>
                    <a:pt x="937" y="52"/>
                    <a:pt x="946" y="61"/>
                    <a:pt x="954" y="69"/>
                  </a:cubicBezTo>
                  <a:cubicBezTo>
                    <a:pt x="972" y="86"/>
                    <a:pt x="989" y="103"/>
                    <a:pt x="1006" y="121"/>
                  </a:cubicBezTo>
                  <a:cubicBezTo>
                    <a:pt x="1015" y="129"/>
                    <a:pt x="1023" y="138"/>
                    <a:pt x="1032" y="146"/>
                  </a:cubicBezTo>
                  <a:cubicBezTo>
                    <a:pt x="1049" y="155"/>
                    <a:pt x="1075" y="155"/>
                    <a:pt x="1083" y="164"/>
                  </a:cubicBezTo>
                  <a:cubicBezTo>
                    <a:pt x="1100" y="172"/>
                    <a:pt x="1118" y="181"/>
                    <a:pt x="1135" y="189"/>
                  </a:cubicBezTo>
                  <a:cubicBezTo>
                    <a:pt x="1143" y="207"/>
                    <a:pt x="1152" y="224"/>
                    <a:pt x="1152" y="241"/>
                  </a:cubicBezTo>
                  <a:cubicBezTo>
                    <a:pt x="1152" y="267"/>
                    <a:pt x="1152" y="284"/>
                    <a:pt x="1143" y="310"/>
                  </a:cubicBezTo>
                  <a:cubicBezTo>
                    <a:pt x="1143" y="335"/>
                    <a:pt x="1143" y="353"/>
                    <a:pt x="1143" y="378"/>
                  </a:cubicBezTo>
                  <a:cubicBezTo>
                    <a:pt x="1135" y="421"/>
                    <a:pt x="1135" y="464"/>
                    <a:pt x="1118" y="507"/>
                  </a:cubicBezTo>
                  <a:cubicBezTo>
                    <a:pt x="1109" y="533"/>
                    <a:pt x="1100" y="550"/>
                    <a:pt x="1100" y="567"/>
                  </a:cubicBezTo>
                  <a:cubicBezTo>
                    <a:pt x="1092" y="585"/>
                    <a:pt x="1083" y="602"/>
                    <a:pt x="1083" y="619"/>
                  </a:cubicBezTo>
                  <a:cubicBezTo>
                    <a:pt x="1066" y="662"/>
                    <a:pt x="1049" y="705"/>
                    <a:pt x="1066" y="748"/>
                  </a:cubicBezTo>
                  <a:cubicBezTo>
                    <a:pt x="1075" y="774"/>
                    <a:pt x="1083" y="808"/>
                    <a:pt x="1083" y="842"/>
                  </a:cubicBezTo>
                  <a:lnTo>
                    <a:pt x="1083" y="868"/>
                  </a:lnTo>
                  <a:lnTo>
                    <a:pt x="1100" y="885"/>
                  </a:lnTo>
                  <a:lnTo>
                    <a:pt x="1092" y="911"/>
                  </a:lnTo>
                  <a:cubicBezTo>
                    <a:pt x="1083" y="937"/>
                    <a:pt x="1075" y="954"/>
                    <a:pt x="1066" y="980"/>
                  </a:cubicBezTo>
                  <a:lnTo>
                    <a:pt x="1049" y="1014"/>
                  </a:lnTo>
                  <a:lnTo>
                    <a:pt x="1032" y="1031"/>
                  </a:lnTo>
                  <a:lnTo>
                    <a:pt x="1023" y="1049"/>
                  </a:lnTo>
                  <a:cubicBezTo>
                    <a:pt x="997" y="1083"/>
                    <a:pt x="997" y="1117"/>
                    <a:pt x="963" y="1134"/>
                  </a:cubicBezTo>
                  <a:cubicBezTo>
                    <a:pt x="946" y="1152"/>
                    <a:pt x="920" y="1152"/>
                    <a:pt x="894" y="1160"/>
                  </a:cubicBezTo>
                  <a:cubicBezTo>
                    <a:pt x="851" y="1177"/>
                    <a:pt x="817" y="1203"/>
                    <a:pt x="783" y="1238"/>
                  </a:cubicBezTo>
                  <a:cubicBezTo>
                    <a:pt x="757" y="1255"/>
                    <a:pt x="731" y="1272"/>
                    <a:pt x="722" y="1298"/>
                  </a:cubicBezTo>
                  <a:cubicBezTo>
                    <a:pt x="705" y="1323"/>
                    <a:pt x="705" y="1349"/>
                    <a:pt x="705" y="1375"/>
                  </a:cubicBezTo>
                  <a:cubicBezTo>
                    <a:pt x="697" y="1409"/>
                    <a:pt x="697" y="1444"/>
                    <a:pt x="671" y="1469"/>
                  </a:cubicBezTo>
                  <a:cubicBezTo>
                    <a:pt x="654" y="1495"/>
                    <a:pt x="628" y="1512"/>
                    <a:pt x="602" y="1538"/>
                  </a:cubicBezTo>
                  <a:cubicBezTo>
                    <a:pt x="585" y="1555"/>
                    <a:pt x="559" y="1564"/>
                    <a:pt x="542" y="1590"/>
                  </a:cubicBezTo>
                  <a:cubicBezTo>
                    <a:pt x="533" y="1598"/>
                    <a:pt x="525" y="1607"/>
                    <a:pt x="508" y="1616"/>
                  </a:cubicBezTo>
                  <a:cubicBezTo>
                    <a:pt x="490" y="1633"/>
                    <a:pt x="473" y="1641"/>
                    <a:pt x="456" y="1659"/>
                  </a:cubicBezTo>
                  <a:cubicBezTo>
                    <a:pt x="430" y="1676"/>
                    <a:pt x="405" y="1676"/>
                    <a:pt x="379" y="1693"/>
                  </a:cubicBezTo>
                  <a:cubicBezTo>
                    <a:pt x="353" y="1701"/>
                    <a:pt x="327" y="1710"/>
                    <a:pt x="301" y="1710"/>
                  </a:cubicBezTo>
                  <a:cubicBezTo>
                    <a:pt x="290" y="1710"/>
                    <a:pt x="279" y="1706"/>
                    <a:pt x="267" y="1706"/>
                  </a:cubicBezTo>
                  <a:cubicBezTo>
                    <a:pt x="261" y="1706"/>
                    <a:pt x="256" y="1707"/>
                    <a:pt x="250" y="1710"/>
                  </a:cubicBezTo>
                  <a:cubicBezTo>
                    <a:pt x="233" y="1710"/>
                    <a:pt x="216" y="1727"/>
                    <a:pt x="198" y="1727"/>
                  </a:cubicBezTo>
                  <a:cubicBezTo>
                    <a:pt x="173" y="1736"/>
                    <a:pt x="147" y="1744"/>
                    <a:pt x="130" y="1762"/>
                  </a:cubicBezTo>
                  <a:cubicBezTo>
                    <a:pt x="95" y="1779"/>
                    <a:pt x="78" y="1787"/>
                    <a:pt x="44" y="1796"/>
                  </a:cubicBezTo>
                  <a:lnTo>
                    <a:pt x="9" y="1822"/>
                  </a:lnTo>
                  <a:cubicBezTo>
                    <a:pt x="1" y="1830"/>
                    <a:pt x="9" y="1839"/>
                    <a:pt x="27" y="1856"/>
                  </a:cubicBezTo>
                  <a:cubicBezTo>
                    <a:pt x="44" y="1865"/>
                    <a:pt x="61" y="1873"/>
                    <a:pt x="78" y="1882"/>
                  </a:cubicBezTo>
                  <a:cubicBezTo>
                    <a:pt x="82" y="1883"/>
                    <a:pt x="85" y="1884"/>
                    <a:pt x="89" y="1884"/>
                  </a:cubicBezTo>
                  <a:cubicBezTo>
                    <a:pt x="111" y="1884"/>
                    <a:pt x="133" y="1862"/>
                    <a:pt x="155" y="1848"/>
                  </a:cubicBezTo>
                  <a:cubicBezTo>
                    <a:pt x="173" y="1842"/>
                    <a:pt x="203" y="1832"/>
                    <a:pt x="229" y="1832"/>
                  </a:cubicBezTo>
                  <a:cubicBezTo>
                    <a:pt x="240" y="1832"/>
                    <a:pt x="250" y="1834"/>
                    <a:pt x="258" y="1839"/>
                  </a:cubicBezTo>
                  <a:lnTo>
                    <a:pt x="284" y="1848"/>
                  </a:lnTo>
                  <a:lnTo>
                    <a:pt x="310" y="1848"/>
                  </a:lnTo>
                  <a:cubicBezTo>
                    <a:pt x="327" y="1852"/>
                    <a:pt x="344" y="1852"/>
                    <a:pt x="362" y="1852"/>
                  </a:cubicBezTo>
                  <a:cubicBezTo>
                    <a:pt x="379" y="1852"/>
                    <a:pt x="396" y="1852"/>
                    <a:pt x="413" y="1856"/>
                  </a:cubicBezTo>
                  <a:lnTo>
                    <a:pt x="490" y="1856"/>
                  </a:lnTo>
                  <a:cubicBezTo>
                    <a:pt x="499" y="1865"/>
                    <a:pt x="508" y="1865"/>
                    <a:pt x="525" y="1865"/>
                  </a:cubicBezTo>
                  <a:cubicBezTo>
                    <a:pt x="551" y="1865"/>
                    <a:pt x="568" y="1856"/>
                    <a:pt x="594" y="1848"/>
                  </a:cubicBezTo>
                  <a:cubicBezTo>
                    <a:pt x="611" y="1830"/>
                    <a:pt x="645" y="1830"/>
                    <a:pt x="662" y="1813"/>
                  </a:cubicBezTo>
                  <a:lnTo>
                    <a:pt x="671" y="1796"/>
                  </a:lnTo>
                  <a:cubicBezTo>
                    <a:pt x="688" y="1787"/>
                    <a:pt x="714" y="1787"/>
                    <a:pt x="722" y="1779"/>
                  </a:cubicBezTo>
                  <a:cubicBezTo>
                    <a:pt x="757" y="1770"/>
                    <a:pt x="783" y="1770"/>
                    <a:pt x="808" y="1762"/>
                  </a:cubicBezTo>
                  <a:cubicBezTo>
                    <a:pt x="826" y="1753"/>
                    <a:pt x="843" y="1727"/>
                    <a:pt x="860" y="1727"/>
                  </a:cubicBezTo>
                  <a:cubicBezTo>
                    <a:pt x="877" y="1719"/>
                    <a:pt x="886" y="1719"/>
                    <a:pt x="894" y="1710"/>
                  </a:cubicBezTo>
                  <a:lnTo>
                    <a:pt x="911" y="1701"/>
                  </a:lnTo>
                  <a:cubicBezTo>
                    <a:pt x="920" y="1684"/>
                    <a:pt x="937" y="1676"/>
                    <a:pt x="946" y="1659"/>
                  </a:cubicBezTo>
                  <a:cubicBezTo>
                    <a:pt x="972" y="1633"/>
                    <a:pt x="989" y="1598"/>
                    <a:pt x="1006" y="1564"/>
                  </a:cubicBezTo>
                  <a:lnTo>
                    <a:pt x="1023" y="1547"/>
                  </a:lnTo>
                  <a:lnTo>
                    <a:pt x="1040" y="1530"/>
                  </a:lnTo>
                  <a:cubicBezTo>
                    <a:pt x="1049" y="1504"/>
                    <a:pt x="1075" y="1495"/>
                    <a:pt x="1092" y="1478"/>
                  </a:cubicBezTo>
                  <a:cubicBezTo>
                    <a:pt x="1118" y="1444"/>
                    <a:pt x="1143" y="1418"/>
                    <a:pt x="1178" y="1401"/>
                  </a:cubicBezTo>
                  <a:cubicBezTo>
                    <a:pt x="1195" y="1392"/>
                    <a:pt x="1212" y="1384"/>
                    <a:pt x="1221" y="1375"/>
                  </a:cubicBezTo>
                  <a:cubicBezTo>
                    <a:pt x="1238" y="1366"/>
                    <a:pt x="1255" y="1366"/>
                    <a:pt x="1272" y="1358"/>
                  </a:cubicBezTo>
                  <a:cubicBezTo>
                    <a:pt x="1289" y="1349"/>
                    <a:pt x="1298" y="1332"/>
                    <a:pt x="1307" y="1306"/>
                  </a:cubicBezTo>
                  <a:cubicBezTo>
                    <a:pt x="1315" y="1272"/>
                    <a:pt x="1324" y="1238"/>
                    <a:pt x="1315" y="1203"/>
                  </a:cubicBezTo>
                  <a:cubicBezTo>
                    <a:pt x="1315" y="1177"/>
                    <a:pt x="1307" y="1152"/>
                    <a:pt x="1307" y="1134"/>
                  </a:cubicBezTo>
                  <a:cubicBezTo>
                    <a:pt x="1307" y="1117"/>
                    <a:pt x="1307" y="1109"/>
                    <a:pt x="1307" y="1091"/>
                  </a:cubicBezTo>
                  <a:cubicBezTo>
                    <a:pt x="1315" y="1066"/>
                    <a:pt x="1324" y="1031"/>
                    <a:pt x="1332" y="1006"/>
                  </a:cubicBezTo>
                  <a:cubicBezTo>
                    <a:pt x="1341" y="971"/>
                    <a:pt x="1341" y="945"/>
                    <a:pt x="1341" y="920"/>
                  </a:cubicBezTo>
                  <a:cubicBezTo>
                    <a:pt x="1341" y="885"/>
                    <a:pt x="1324" y="860"/>
                    <a:pt x="1324" y="825"/>
                  </a:cubicBezTo>
                  <a:cubicBezTo>
                    <a:pt x="1315" y="791"/>
                    <a:pt x="1332" y="748"/>
                    <a:pt x="1315" y="705"/>
                  </a:cubicBezTo>
                  <a:cubicBezTo>
                    <a:pt x="1307" y="679"/>
                    <a:pt x="1289" y="653"/>
                    <a:pt x="1281" y="628"/>
                  </a:cubicBezTo>
                  <a:cubicBezTo>
                    <a:pt x="1281" y="602"/>
                    <a:pt x="1281" y="585"/>
                    <a:pt x="1281" y="567"/>
                  </a:cubicBezTo>
                  <a:cubicBezTo>
                    <a:pt x="1289" y="542"/>
                    <a:pt x="1281" y="524"/>
                    <a:pt x="1289" y="507"/>
                  </a:cubicBezTo>
                  <a:cubicBezTo>
                    <a:pt x="1298" y="490"/>
                    <a:pt x="1289" y="473"/>
                    <a:pt x="1289" y="456"/>
                  </a:cubicBezTo>
                  <a:cubicBezTo>
                    <a:pt x="1298" y="439"/>
                    <a:pt x="1307" y="421"/>
                    <a:pt x="1307" y="396"/>
                  </a:cubicBezTo>
                  <a:cubicBezTo>
                    <a:pt x="1307" y="378"/>
                    <a:pt x="1298" y="361"/>
                    <a:pt x="1298" y="335"/>
                  </a:cubicBezTo>
                  <a:lnTo>
                    <a:pt x="1289" y="318"/>
                  </a:lnTo>
                  <a:lnTo>
                    <a:pt x="1272" y="301"/>
                  </a:lnTo>
                  <a:cubicBezTo>
                    <a:pt x="1264" y="292"/>
                    <a:pt x="1264" y="267"/>
                    <a:pt x="1255" y="241"/>
                  </a:cubicBezTo>
                  <a:cubicBezTo>
                    <a:pt x="1246" y="215"/>
                    <a:pt x="1238" y="198"/>
                    <a:pt x="1221" y="172"/>
                  </a:cubicBezTo>
                  <a:cubicBezTo>
                    <a:pt x="1212" y="155"/>
                    <a:pt x="1195" y="129"/>
                    <a:pt x="1178" y="121"/>
                  </a:cubicBezTo>
                  <a:lnTo>
                    <a:pt x="1152" y="103"/>
                  </a:lnTo>
                  <a:cubicBezTo>
                    <a:pt x="1135" y="86"/>
                    <a:pt x="1126" y="78"/>
                    <a:pt x="1118" y="69"/>
                  </a:cubicBezTo>
                  <a:cubicBezTo>
                    <a:pt x="1092" y="61"/>
                    <a:pt x="1075" y="52"/>
                    <a:pt x="1049" y="43"/>
                  </a:cubicBezTo>
                  <a:cubicBezTo>
                    <a:pt x="1032" y="43"/>
                    <a:pt x="1023" y="35"/>
                    <a:pt x="1006" y="35"/>
                  </a:cubicBezTo>
                  <a:lnTo>
                    <a:pt x="972" y="35"/>
                  </a:lnTo>
                  <a:cubicBezTo>
                    <a:pt x="954" y="26"/>
                    <a:pt x="929" y="26"/>
                    <a:pt x="92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7"/>
            <p:cNvSpPr/>
            <p:nvPr/>
          </p:nvSpPr>
          <p:spPr>
            <a:xfrm>
              <a:off x="5189125" y="1265875"/>
              <a:ext cx="36525" cy="50225"/>
            </a:xfrm>
            <a:custGeom>
              <a:rect b="b" l="l" r="r" t="t"/>
              <a:pathLst>
                <a:path extrusionOk="0" h="2009" w="1461">
                  <a:moveTo>
                    <a:pt x="960" y="0"/>
                  </a:moveTo>
                  <a:cubicBezTo>
                    <a:pt x="935" y="0"/>
                    <a:pt x="929" y="94"/>
                    <a:pt x="937" y="101"/>
                  </a:cubicBezTo>
                  <a:lnTo>
                    <a:pt x="963" y="135"/>
                  </a:lnTo>
                  <a:cubicBezTo>
                    <a:pt x="980" y="161"/>
                    <a:pt x="1006" y="178"/>
                    <a:pt x="1031" y="204"/>
                  </a:cubicBezTo>
                  <a:cubicBezTo>
                    <a:pt x="1066" y="230"/>
                    <a:pt x="1092" y="273"/>
                    <a:pt x="1117" y="299"/>
                  </a:cubicBezTo>
                  <a:cubicBezTo>
                    <a:pt x="1143" y="324"/>
                    <a:pt x="1152" y="324"/>
                    <a:pt x="1160" y="359"/>
                  </a:cubicBezTo>
                  <a:cubicBezTo>
                    <a:pt x="1169" y="376"/>
                    <a:pt x="1177" y="393"/>
                    <a:pt x="1177" y="419"/>
                  </a:cubicBezTo>
                  <a:cubicBezTo>
                    <a:pt x="1177" y="436"/>
                    <a:pt x="1177" y="436"/>
                    <a:pt x="1177" y="453"/>
                  </a:cubicBezTo>
                  <a:cubicBezTo>
                    <a:pt x="1195" y="505"/>
                    <a:pt x="1212" y="556"/>
                    <a:pt x="1212" y="608"/>
                  </a:cubicBezTo>
                  <a:cubicBezTo>
                    <a:pt x="1220" y="677"/>
                    <a:pt x="1220" y="754"/>
                    <a:pt x="1220" y="831"/>
                  </a:cubicBezTo>
                  <a:cubicBezTo>
                    <a:pt x="1229" y="874"/>
                    <a:pt x="1212" y="917"/>
                    <a:pt x="1203" y="969"/>
                  </a:cubicBezTo>
                  <a:cubicBezTo>
                    <a:pt x="1195" y="995"/>
                    <a:pt x="1177" y="1020"/>
                    <a:pt x="1160" y="1046"/>
                  </a:cubicBezTo>
                  <a:cubicBezTo>
                    <a:pt x="1134" y="1089"/>
                    <a:pt x="1143" y="1132"/>
                    <a:pt x="1117" y="1175"/>
                  </a:cubicBezTo>
                  <a:cubicBezTo>
                    <a:pt x="1092" y="1209"/>
                    <a:pt x="1040" y="1252"/>
                    <a:pt x="997" y="1278"/>
                  </a:cubicBezTo>
                  <a:lnTo>
                    <a:pt x="945" y="1287"/>
                  </a:lnTo>
                  <a:lnTo>
                    <a:pt x="945" y="1330"/>
                  </a:lnTo>
                  <a:cubicBezTo>
                    <a:pt x="937" y="1381"/>
                    <a:pt x="902" y="1424"/>
                    <a:pt x="877" y="1458"/>
                  </a:cubicBezTo>
                  <a:cubicBezTo>
                    <a:pt x="868" y="1476"/>
                    <a:pt x="860" y="1501"/>
                    <a:pt x="851" y="1519"/>
                  </a:cubicBezTo>
                  <a:cubicBezTo>
                    <a:pt x="834" y="1536"/>
                    <a:pt x="834" y="1570"/>
                    <a:pt x="817" y="1587"/>
                  </a:cubicBezTo>
                  <a:cubicBezTo>
                    <a:pt x="799" y="1613"/>
                    <a:pt x="765" y="1622"/>
                    <a:pt x="731" y="1630"/>
                  </a:cubicBezTo>
                  <a:cubicBezTo>
                    <a:pt x="705" y="1630"/>
                    <a:pt x="671" y="1639"/>
                    <a:pt x="653" y="1665"/>
                  </a:cubicBezTo>
                  <a:cubicBezTo>
                    <a:pt x="645" y="1682"/>
                    <a:pt x="636" y="1699"/>
                    <a:pt x="636" y="1725"/>
                  </a:cubicBezTo>
                  <a:cubicBezTo>
                    <a:pt x="628" y="1733"/>
                    <a:pt x="619" y="1751"/>
                    <a:pt x="610" y="1759"/>
                  </a:cubicBezTo>
                  <a:cubicBezTo>
                    <a:pt x="593" y="1785"/>
                    <a:pt x="593" y="1794"/>
                    <a:pt x="559" y="1802"/>
                  </a:cubicBezTo>
                  <a:cubicBezTo>
                    <a:pt x="533" y="1811"/>
                    <a:pt x="499" y="1819"/>
                    <a:pt x="473" y="1828"/>
                  </a:cubicBezTo>
                  <a:cubicBezTo>
                    <a:pt x="421" y="1837"/>
                    <a:pt x="378" y="1854"/>
                    <a:pt x="327" y="1854"/>
                  </a:cubicBezTo>
                  <a:cubicBezTo>
                    <a:pt x="293" y="1862"/>
                    <a:pt x="258" y="1871"/>
                    <a:pt x="232" y="1879"/>
                  </a:cubicBezTo>
                  <a:cubicBezTo>
                    <a:pt x="208" y="1886"/>
                    <a:pt x="192" y="1892"/>
                    <a:pt x="173" y="1892"/>
                  </a:cubicBezTo>
                  <a:cubicBezTo>
                    <a:pt x="165" y="1892"/>
                    <a:pt x="157" y="1891"/>
                    <a:pt x="146" y="1888"/>
                  </a:cubicBezTo>
                  <a:cubicBezTo>
                    <a:pt x="129" y="1888"/>
                    <a:pt x="112" y="1879"/>
                    <a:pt x="86" y="1871"/>
                  </a:cubicBezTo>
                  <a:lnTo>
                    <a:pt x="43" y="1871"/>
                  </a:lnTo>
                  <a:cubicBezTo>
                    <a:pt x="0" y="1871"/>
                    <a:pt x="0" y="1897"/>
                    <a:pt x="9" y="1914"/>
                  </a:cubicBezTo>
                  <a:cubicBezTo>
                    <a:pt x="18" y="1922"/>
                    <a:pt x="35" y="1940"/>
                    <a:pt x="52" y="1948"/>
                  </a:cubicBezTo>
                  <a:lnTo>
                    <a:pt x="86" y="1957"/>
                  </a:lnTo>
                  <a:lnTo>
                    <a:pt x="103" y="1965"/>
                  </a:lnTo>
                  <a:lnTo>
                    <a:pt x="129" y="1974"/>
                  </a:lnTo>
                  <a:lnTo>
                    <a:pt x="164" y="1991"/>
                  </a:lnTo>
                  <a:cubicBezTo>
                    <a:pt x="172" y="1995"/>
                    <a:pt x="181" y="1995"/>
                    <a:pt x="189" y="1995"/>
                  </a:cubicBezTo>
                  <a:cubicBezTo>
                    <a:pt x="198" y="1995"/>
                    <a:pt x="207" y="1995"/>
                    <a:pt x="215" y="2000"/>
                  </a:cubicBezTo>
                  <a:cubicBezTo>
                    <a:pt x="232" y="2000"/>
                    <a:pt x="250" y="2008"/>
                    <a:pt x="258" y="2008"/>
                  </a:cubicBezTo>
                  <a:cubicBezTo>
                    <a:pt x="293" y="2008"/>
                    <a:pt x="344" y="2000"/>
                    <a:pt x="370" y="1983"/>
                  </a:cubicBezTo>
                  <a:cubicBezTo>
                    <a:pt x="378" y="1974"/>
                    <a:pt x="396" y="1957"/>
                    <a:pt x="413" y="1948"/>
                  </a:cubicBezTo>
                  <a:cubicBezTo>
                    <a:pt x="439" y="1940"/>
                    <a:pt x="482" y="1931"/>
                    <a:pt x="507" y="1931"/>
                  </a:cubicBezTo>
                  <a:cubicBezTo>
                    <a:pt x="514" y="1930"/>
                    <a:pt x="521" y="1930"/>
                    <a:pt x="527" y="1930"/>
                  </a:cubicBezTo>
                  <a:cubicBezTo>
                    <a:pt x="605" y="1930"/>
                    <a:pt x="678" y="1962"/>
                    <a:pt x="754" y="1962"/>
                  </a:cubicBezTo>
                  <a:cubicBezTo>
                    <a:pt x="780" y="1962"/>
                    <a:pt x="807" y="1959"/>
                    <a:pt x="834" y="1948"/>
                  </a:cubicBezTo>
                  <a:cubicBezTo>
                    <a:pt x="860" y="1940"/>
                    <a:pt x="868" y="1914"/>
                    <a:pt x="894" y="1897"/>
                  </a:cubicBezTo>
                  <a:cubicBezTo>
                    <a:pt x="911" y="1879"/>
                    <a:pt x="928" y="1862"/>
                    <a:pt x="937" y="1845"/>
                  </a:cubicBezTo>
                  <a:cubicBezTo>
                    <a:pt x="971" y="1794"/>
                    <a:pt x="988" y="1725"/>
                    <a:pt x="1014" y="1673"/>
                  </a:cubicBezTo>
                  <a:cubicBezTo>
                    <a:pt x="1023" y="1622"/>
                    <a:pt x="1040" y="1562"/>
                    <a:pt x="1066" y="1510"/>
                  </a:cubicBezTo>
                  <a:cubicBezTo>
                    <a:pt x="1083" y="1476"/>
                    <a:pt x="1109" y="1458"/>
                    <a:pt x="1143" y="1441"/>
                  </a:cubicBezTo>
                  <a:cubicBezTo>
                    <a:pt x="1186" y="1424"/>
                    <a:pt x="1220" y="1407"/>
                    <a:pt x="1263" y="1381"/>
                  </a:cubicBezTo>
                  <a:cubicBezTo>
                    <a:pt x="1306" y="1355"/>
                    <a:pt x="1349" y="1338"/>
                    <a:pt x="1375" y="1295"/>
                  </a:cubicBezTo>
                  <a:cubicBezTo>
                    <a:pt x="1401" y="1244"/>
                    <a:pt x="1401" y="1192"/>
                    <a:pt x="1409" y="1149"/>
                  </a:cubicBezTo>
                  <a:cubicBezTo>
                    <a:pt x="1418" y="1089"/>
                    <a:pt x="1444" y="1038"/>
                    <a:pt x="1435" y="977"/>
                  </a:cubicBezTo>
                  <a:cubicBezTo>
                    <a:pt x="1435" y="943"/>
                    <a:pt x="1427" y="909"/>
                    <a:pt x="1427" y="883"/>
                  </a:cubicBezTo>
                  <a:cubicBezTo>
                    <a:pt x="1418" y="840"/>
                    <a:pt x="1392" y="806"/>
                    <a:pt x="1401" y="763"/>
                  </a:cubicBezTo>
                  <a:cubicBezTo>
                    <a:pt x="1401" y="745"/>
                    <a:pt x="1401" y="720"/>
                    <a:pt x="1409" y="711"/>
                  </a:cubicBezTo>
                  <a:lnTo>
                    <a:pt x="1418" y="694"/>
                  </a:lnTo>
                  <a:cubicBezTo>
                    <a:pt x="1427" y="668"/>
                    <a:pt x="1435" y="642"/>
                    <a:pt x="1435" y="617"/>
                  </a:cubicBezTo>
                  <a:cubicBezTo>
                    <a:pt x="1444" y="582"/>
                    <a:pt x="1452" y="556"/>
                    <a:pt x="1461" y="522"/>
                  </a:cubicBezTo>
                  <a:cubicBezTo>
                    <a:pt x="1461" y="496"/>
                    <a:pt x="1452" y="453"/>
                    <a:pt x="1444" y="428"/>
                  </a:cubicBezTo>
                  <a:cubicBezTo>
                    <a:pt x="1435" y="402"/>
                    <a:pt x="1427" y="376"/>
                    <a:pt x="1401" y="359"/>
                  </a:cubicBezTo>
                  <a:cubicBezTo>
                    <a:pt x="1375" y="333"/>
                    <a:pt x="1341" y="316"/>
                    <a:pt x="1315" y="299"/>
                  </a:cubicBezTo>
                  <a:cubicBezTo>
                    <a:pt x="1298" y="273"/>
                    <a:pt x="1281" y="256"/>
                    <a:pt x="1255" y="239"/>
                  </a:cubicBezTo>
                  <a:cubicBezTo>
                    <a:pt x="1220" y="213"/>
                    <a:pt x="1203" y="178"/>
                    <a:pt x="1169" y="153"/>
                  </a:cubicBezTo>
                  <a:cubicBezTo>
                    <a:pt x="1134" y="135"/>
                    <a:pt x="1100" y="118"/>
                    <a:pt x="1066" y="92"/>
                  </a:cubicBezTo>
                  <a:cubicBezTo>
                    <a:pt x="1031" y="75"/>
                    <a:pt x="1006" y="32"/>
                    <a:pt x="971" y="7"/>
                  </a:cubicBezTo>
                  <a:cubicBezTo>
                    <a:pt x="967" y="2"/>
                    <a:pt x="963" y="0"/>
                    <a:pt x="96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7"/>
            <p:cNvSpPr/>
            <p:nvPr/>
          </p:nvSpPr>
          <p:spPr>
            <a:xfrm>
              <a:off x="5146375" y="1229300"/>
              <a:ext cx="78425" cy="79700"/>
            </a:xfrm>
            <a:custGeom>
              <a:rect b="b" l="l" r="r" t="t"/>
              <a:pathLst>
                <a:path extrusionOk="0" h="3188" w="3137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33" y="3153"/>
                    <a:pt x="250" y="3171"/>
                    <a:pt x="267" y="3188"/>
                  </a:cubicBezTo>
                  <a:cubicBezTo>
                    <a:pt x="258" y="3171"/>
                    <a:pt x="258" y="3162"/>
                    <a:pt x="250" y="3145"/>
                  </a:cubicBezTo>
                  <a:cubicBezTo>
                    <a:pt x="241" y="3110"/>
                    <a:pt x="224" y="3076"/>
                    <a:pt x="215" y="3042"/>
                  </a:cubicBezTo>
                  <a:cubicBezTo>
                    <a:pt x="207" y="3016"/>
                    <a:pt x="207" y="2990"/>
                    <a:pt x="198" y="2964"/>
                  </a:cubicBezTo>
                  <a:cubicBezTo>
                    <a:pt x="198" y="2956"/>
                    <a:pt x="181" y="2939"/>
                    <a:pt x="181" y="2921"/>
                  </a:cubicBezTo>
                  <a:lnTo>
                    <a:pt x="198" y="2879"/>
                  </a:lnTo>
                  <a:cubicBezTo>
                    <a:pt x="250" y="2732"/>
                    <a:pt x="181" y="2586"/>
                    <a:pt x="181" y="2440"/>
                  </a:cubicBezTo>
                  <a:cubicBezTo>
                    <a:pt x="181" y="2354"/>
                    <a:pt x="198" y="2277"/>
                    <a:pt x="207" y="2200"/>
                  </a:cubicBezTo>
                  <a:cubicBezTo>
                    <a:pt x="207" y="2183"/>
                    <a:pt x="207" y="2157"/>
                    <a:pt x="207" y="2148"/>
                  </a:cubicBezTo>
                  <a:cubicBezTo>
                    <a:pt x="207" y="2140"/>
                    <a:pt x="215" y="2140"/>
                    <a:pt x="215" y="2122"/>
                  </a:cubicBezTo>
                  <a:lnTo>
                    <a:pt x="198" y="2114"/>
                  </a:lnTo>
                  <a:cubicBezTo>
                    <a:pt x="181" y="2071"/>
                    <a:pt x="181" y="2019"/>
                    <a:pt x="181" y="1976"/>
                  </a:cubicBezTo>
                  <a:cubicBezTo>
                    <a:pt x="164" y="1891"/>
                    <a:pt x="173" y="1796"/>
                    <a:pt x="233" y="1727"/>
                  </a:cubicBezTo>
                  <a:cubicBezTo>
                    <a:pt x="241" y="1710"/>
                    <a:pt x="250" y="1702"/>
                    <a:pt x="258" y="1684"/>
                  </a:cubicBezTo>
                  <a:cubicBezTo>
                    <a:pt x="258" y="1659"/>
                    <a:pt x="250" y="1641"/>
                    <a:pt x="250" y="1616"/>
                  </a:cubicBezTo>
                  <a:cubicBezTo>
                    <a:pt x="250" y="1598"/>
                    <a:pt x="250" y="1573"/>
                    <a:pt x="250" y="1547"/>
                  </a:cubicBezTo>
                  <a:cubicBezTo>
                    <a:pt x="258" y="1521"/>
                    <a:pt x="293" y="1495"/>
                    <a:pt x="301" y="1470"/>
                  </a:cubicBezTo>
                  <a:cubicBezTo>
                    <a:pt x="344" y="1418"/>
                    <a:pt x="405" y="1392"/>
                    <a:pt x="456" y="1349"/>
                  </a:cubicBezTo>
                  <a:cubicBezTo>
                    <a:pt x="465" y="1332"/>
                    <a:pt x="473" y="1323"/>
                    <a:pt x="482" y="1306"/>
                  </a:cubicBezTo>
                  <a:cubicBezTo>
                    <a:pt x="499" y="1289"/>
                    <a:pt x="490" y="1281"/>
                    <a:pt x="499" y="1255"/>
                  </a:cubicBezTo>
                  <a:cubicBezTo>
                    <a:pt x="499" y="1220"/>
                    <a:pt x="533" y="1195"/>
                    <a:pt x="559" y="1169"/>
                  </a:cubicBezTo>
                  <a:cubicBezTo>
                    <a:pt x="602" y="1134"/>
                    <a:pt x="636" y="1126"/>
                    <a:pt x="688" y="1126"/>
                  </a:cubicBezTo>
                  <a:cubicBezTo>
                    <a:pt x="697" y="1057"/>
                    <a:pt x="731" y="988"/>
                    <a:pt x="765" y="928"/>
                  </a:cubicBezTo>
                  <a:cubicBezTo>
                    <a:pt x="791" y="868"/>
                    <a:pt x="808" y="808"/>
                    <a:pt x="817" y="739"/>
                  </a:cubicBezTo>
                  <a:cubicBezTo>
                    <a:pt x="817" y="713"/>
                    <a:pt x="808" y="688"/>
                    <a:pt x="825" y="662"/>
                  </a:cubicBezTo>
                  <a:lnTo>
                    <a:pt x="825" y="645"/>
                  </a:lnTo>
                  <a:cubicBezTo>
                    <a:pt x="843" y="636"/>
                    <a:pt x="860" y="628"/>
                    <a:pt x="877" y="628"/>
                  </a:cubicBezTo>
                  <a:cubicBezTo>
                    <a:pt x="894" y="619"/>
                    <a:pt x="911" y="610"/>
                    <a:pt x="929" y="602"/>
                  </a:cubicBezTo>
                  <a:cubicBezTo>
                    <a:pt x="940" y="602"/>
                    <a:pt x="955" y="606"/>
                    <a:pt x="969" y="606"/>
                  </a:cubicBezTo>
                  <a:cubicBezTo>
                    <a:pt x="976" y="606"/>
                    <a:pt x="983" y="605"/>
                    <a:pt x="989" y="602"/>
                  </a:cubicBezTo>
                  <a:cubicBezTo>
                    <a:pt x="1006" y="593"/>
                    <a:pt x="1014" y="585"/>
                    <a:pt x="1023" y="576"/>
                  </a:cubicBezTo>
                  <a:cubicBezTo>
                    <a:pt x="1049" y="550"/>
                    <a:pt x="1075" y="542"/>
                    <a:pt x="1092" y="516"/>
                  </a:cubicBezTo>
                  <a:cubicBezTo>
                    <a:pt x="1118" y="490"/>
                    <a:pt x="1143" y="456"/>
                    <a:pt x="1161" y="430"/>
                  </a:cubicBezTo>
                  <a:cubicBezTo>
                    <a:pt x="1169" y="404"/>
                    <a:pt x="1178" y="387"/>
                    <a:pt x="1195" y="378"/>
                  </a:cubicBezTo>
                  <a:cubicBezTo>
                    <a:pt x="1212" y="361"/>
                    <a:pt x="1246" y="353"/>
                    <a:pt x="1272" y="353"/>
                  </a:cubicBezTo>
                  <a:cubicBezTo>
                    <a:pt x="1307" y="344"/>
                    <a:pt x="1332" y="335"/>
                    <a:pt x="1367" y="327"/>
                  </a:cubicBezTo>
                  <a:cubicBezTo>
                    <a:pt x="1410" y="310"/>
                    <a:pt x="1470" y="310"/>
                    <a:pt x="1496" y="267"/>
                  </a:cubicBezTo>
                  <a:cubicBezTo>
                    <a:pt x="1503" y="263"/>
                    <a:pt x="1516" y="261"/>
                    <a:pt x="1538" y="261"/>
                  </a:cubicBezTo>
                  <a:cubicBezTo>
                    <a:pt x="1570" y="261"/>
                    <a:pt x="1621" y="265"/>
                    <a:pt x="1702" y="275"/>
                  </a:cubicBezTo>
                  <a:cubicBezTo>
                    <a:pt x="1736" y="275"/>
                    <a:pt x="1994" y="301"/>
                    <a:pt x="2028" y="301"/>
                  </a:cubicBezTo>
                  <a:lnTo>
                    <a:pt x="2071" y="301"/>
                  </a:lnTo>
                  <a:cubicBezTo>
                    <a:pt x="2088" y="301"/>
                    <a:pt x="2106" y="293"/>
                    <a:pt x="2114" y="293"/>
                  </a:cubicBezTo>
                  <a:cubicBezTo>
                    <a:pt x="2131" y="301"/>
                    <a:pt x="2140" y="310"/>
                    <a:pt x="2149" y="318"/>
                  </a:cubicBezTo>
                  <a:cubicBezTo>
                    <a:pt x="2174" y="344"/>
                    <a:pt x="2200" y="378"/>
                    <a:pt x="2234" y="387"/>
                  </a:cubicBezTo>
                  <a:cubicBezTo>
                    <a:pt x="2277" y="404"/>
                    <a:pt x="2329" y="421"/>
                    <a:pt x="2372" y="421"/>
                  </a:cubicBezTo>
                  <a:cubicBezTo>
                    <a:pt x="2406" y="421"/>
                    <a:pt x="2441" y="396"/>
                    <a:pt x="2466" y="378"/>
                  </a:cubicBezTo>
                  <a:cubicBezTo>
                    <a:pt x="2484" y="370"/>
                    <a:pt x="2501" y="353"/>
                    <a:pt x="2518" y="353"/>
                  </a:cubicBezTo>
                  <a:lnTo>
                    <a:pt x="2544" y="370"/>
                  </a:lnTo>
                  <a:cubicBezTo>
                    <a:pt x="2561" y="387"/>
                    <a:pt x="2570" y="387"/>
                    <a:pt x="2587" y="396"/>
                  </a:cubicBezTo>
                  <a:cubicBezTo>
                    <a:pt x="2621" y="413"/>
                    <a:pt x="2655" y="430"/>
                    <a:pt x="2690" y="439"/>
                  </a:cubicBezTo>
                  <a:cubicBezTo>
                    <a:pt x="2724" y="447"/>
                    <a:pt x="2767" y="447"/>
                    <a:pt x="2793" y="464"/>
                  </a:cubicBezTo>
                  <a:lnTo>
                    <a:pt x="2819" y="490"/>
                  </a:lnTo>
                  <a:cubicBezTo>
                    <a:pt x="2836" y="499"/>
                    <a:pt x="2853" y="499"/>
                    <a:pt x="2870" y="507"/>
                  </a:cubicBezTo>
                  <a:cubicBezTo>
                    <a:pt x="2896" y="516"/>
                    <a:pt x="2913" y="524"/>
                    <a:pt x="2930" y="542"/>
                  </a:cubicBezTo>
                  <a:cubicBezTo>
                    <a:pt x="2956" y="550"/>
                    <a:pt x="2991" y="559"/>
                    <a:pt x="3008" y="567"/>
                  </a:cubicBezTo>
                  <a:cubicBezTo>
                    <a:pt x="3042" y="585"/>
                    <a:pt x="3068" y="610"/>
                    <a:pt x="3085" y="636"/>
                  </a:cubicBezTo>
                  <a:cubicBezTo>
                    <a:pt x="3102" y="653"/>
                    <a:pt x="3119" y="662"/>
                    <a:pt x="3137" y="679"/>
                  </a:cubicBezTo>
                  <a:cubicBezTo>
                    <a:pt x="3137" y="653"/>
                    <a:pt x="3137" y="628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7"/>
            <p:cNvSpPr/>
            <p:nvPr/>
          </p:nvSpPr>
          <p:spPr>
            <a:xfrm>
              <a:off x="5169575" y="1242175"/>
              <a:ext cx="56300" cy="26450"/>
            </a:xfrm>
            <a:custGeom>
              <a:rect b="b" l="l" r="r" t="t"/>
              <a:pathLst>
                <a:path extrusionOk="0" h="1058" w="2252">
                  <a:moveTo>
                    <a:pt x="66" y="502"/>
                  </a:moveTo>
                  <a:cubicBezTo>
                    <a:pt x="56" y="513"/>
                    <a:pt x="49" y="526"/>
                    <a:pt x="45" y="539"/>
                  </a:cubicBezTo>
                  <a:lnTo>
                    <a:pt x="45" y="539"/>
                  </a:lnTo>
                  <a:cubicBezTo>
                    <a:pt x="52" y="528"/>
                    <a:pt x="58" y="516"/>
                    <a:pt x="66" y="502"/>
                  </a:cubicBezTo>
                  <a:close/>
                  <a:moveTo>
                    <a:pt x="45" y="539"/>
                  </a:moveTo>
                  <a:cubicBezTo>
                    <a:pt x="42" y="543"/>
                    <a:pt x="38" y="547"/>
                    <a:pt x="35" y="551"/>
                  </a:cubicBezTo>
                  <a:cubicBezTo>
                    <a:pt x="35" y="551"/>
                    <a:pt x="35" y="551"/>
                    <a:pt x="35" y="551"/>
                  </a:cubicBezTo>
                  <a:lnTo>
                    <a:pt x="35" y="551"/>
                  </a:lnTo>
                  <a:cubicBezTo>
                    <a:pt x="38" y="548"/>
                    <a:pt x="41" y="545"/>
                    <a:pt x="44" y="542"/>
                  </a:cubicBezTo>
                  <a:cubicBezTo>
                    <a:pt x="44" y="541"/>
                    <a:pt x="44" y="540"/>
                    <a:pt x="45" y="539"/>
                  </a:cubicBezTo>
                  <a:close/>
                  <a:moveTo>
                    <a:pt x="35" y="551"/>
                  </a:moveTo>
                  <a:lnTo>
                    <a:pt x="35" y="551"/>
                  </a:lnTo>
                  <a:cubicBezTo>
                    <a:pt x="19" y="568"/>
                    <a:pt x="1" y="589"/>
                    <a:pt x="1" y="611"/>
                  </a:cubicBezTo>
                  <a:cubicBezTo>
                    <a:pt x="1" y="594"/>
                    <a:pt x="26" y="568"/>
                    <a:pt x="35" y="551"/>
                  </a:cubicBezTo>
                  <a:close/>
                  <a:moveTo>
                    <a:pt x="1066" y="1"/>
                  </a:moveTo>
                  <a:cubicBezTo>
                    <a:pt x="1040" y="1"/>
                    <a:pt x="1014" y="9"/>
                    <a:pt x="997" y="9"/>
                  </a:cubicBezTo>
                  <a:cubicBezTo>
                    <a:pt x="980" y="14"/>
                    <a:pt x="965" y="14"/>
                    <a:pt x="951" y="14"/>
                  </a:cubicBezTo>
                  <a:cubicBezTo>
                    <a:pt x="937" y="14"/>
                    <a:pt x="924" y="14"/>
                    <a:pt x="911" y="18"/>
                  </a:cubicBezTo>
                  <a:cubicBezTo>
                    <a:pt x="894" y="18"/>
                    <a:pt x="868" y="18"/>
                    <a:pt x="860" y="27"/>
                  </a:cubicBezTo>
                  <a:cubicBezTo>
                    <a:pt x="825" y="44"/>
                    <a:pt x="817" y="61"/>
                    <a:pt x="782" y="70"/>
                  </a:cubicBezTo>
                  <a:cubicBezTo>
                    <a:pt x="714" y="87"/>
                    <a:pt x="654" y="95"/>
                    <a:pt x="585" y="104"/>
                  </a:cubicBezTo>
                  <a:cubicBezTo>
                    <a:pt x="559" y="104"/>
                    <a:pt x="525" y="121"/>
                    <a:pt x="499" y="138"/>
                  </a:cubicBezTo>
                  <a:cubicBezTo>
                    <a:pt x="482" y="147"/>
                    <a:pt x="490" y="164"/>
                    <a:pt x="482" y="173"/>
                  </a:cubicBezTo>
                  <a:cubicBezTo>
                    <a:pt x="473" y="216"/>
                    <a:pt x="430" y="233"/>
                    <a:pt x="396" y="259"/>
                  </a:cubicBezTo>
                  <a:cubicBezTo>
                    <a:pt x="353" y="284"/>
                    <a:pt x="310" y="319"/>
                    <a:pt x="258" y="345"/>
                  </a:cubicBezTo>
                  <a:cubicBezTo>
                    <a:pt x="190" y="370"/>
                    <a:pt x="112" y="422"/>
                    <a:pt x="78" y="482"/>
                  </a:cubicBezTo>
                  <a:cubicBezTo>
                    <a:pt x="73" y="489"/>
                    <a:pt x="70" y="495"/>
                    <a:pt x="66" y="502"/>
                  </a:cubicBezTo>
                  <a:lnTo>
                    <a:pt x="66" y="502"/>
                  </a:lnTo>
                  <a:cubicBezTo>
                    <a:pt x="74" y="493"/>
                    <a:pt x="84" y="486"/>
                    <a:pt x="95" y="482"/>
                  </a:cubicBezTo>
                  <a:cubicBezTo>
                    <a:pt x="104" y="473"/>
                    <a:pt x="121" y="465"/>
                    <a:pt x="138" y="456"/>
                  </a:cubicBezTo>
                  <a:cubicBezTo>
                    <a:pt x="172" y="448"/>
                    <a:pt x="207" y="448"/>
                    <a:pt x="233" y="439"/>
                  </a:cubicBezTo>
                  <a:cubicBezTo>
                    <a:pt x="276" y="422"/>
                    <a:pt x="310" y="405"/>
                    <a:pt x="336" y="388"/>
                  </a:cubicBezTo>
                  <a:cubicBezTo>
                    <a:pt x="344" y="379"/>
                    <a:pt x="355" y="377"/>
                    <a:pt x="366" y="377"/>
                  </a:cubicBezTo>
                  <a:cubicBezTo>
                    <a:pt x="376" y="377"/>
                    <a:pt x="387" y="379"/>
                    <a:pt x="396" y="379"/>
                  </a:cubicBezTo>
                  <a:cubicBezTo>
                    <a:pt x="422" y="379"/>
                    <a:pt x="439" y="379"/>
                    <a:pt x="465" y="370"/>
                  </a:cubicBezTo>
                  <a:cubicBezTo>
                    <a:pt x="482" y="362"/>
                    <a:pt x="507" y="362"/>
                    <a:pt x="525" y="353"/>
                  </a:cubicBezTo>
                  <a:cubicBezTo>
                    <a:pt x="533" y="345"/>
                    <a:pt x="542" y="336"/>
                    <a:pt x="559" y="336"/>
                  </a:cubicBezTo>
                  <a:lnTo>
                    <a:pt x="593" y="336"/>
                  </a:lnTo>
                  <a:cubicBezTo>
                    <a:pt x="611" y="327"/>
                    <a:pt x="619" y="319"/>
                    <a:pt x="628" y="319"/>
                  </a:cubicBezTo>
                  <a:cubicBezTo>
                    <a:pt x="645" y="310"/>
                    <a:pt x="662" y="310"/>
                    <a:pt x="679" y="302"/>
                  </a:cubicBezTo>
                  <a:lnTo>
                    <a:pt x="705" y="293"/>
                  </a:lnTo>
                  <a:cubicBezTo>
                    <a:pt x="731" y="284"/>
                    <a:pt x="757" y="284"/>
                    <a:pt x="782" y="276"/>
                  </a:cubicBezTo>
                  <a:cubicBezTo>
                    <a:pt x="800" y="267"/>
                    <a:pt x="817" y="267"/>
                    <a:pt x="834" y="267"/>
                  </a:cubicBezTo>
                  <a:cubicBezTo>
                    <a:pt x="843" y="267"/>
                    <a:pt x="860" y="259"/>
                    <a:pt x="868" y="250"/>
                  </a:cubicBezTo>
                  <a:lnTo>
                    <a:pt x="911" y="259"/>
                  </a:lnTo>
                  <a:lnTo>
                    <a:pt x="937" y="276"/>
                  </a:lnTo>
                  <a:cubicBezTo>
                    <a:pt x="963" y="293"/>
                    <a:pt x="989" y="302"/>
                    <a:pt x="1014" y="310"/>
                  </a:cubicBezTo>
                  <a:cubicBezTo>
                    <a:pt x="1032" y="310"/>
                    <a:pt x="1057" y="327"/>
                    <a:pt x="1075" y="327"/>
                  </a:cubicBezTo>
                  <a:lnTo>
                    <a:pt x="1117" y="319"/>
                  </a:lnTo>
                  <a:lnTo>
                    <a:pt x="1169" y="302"/>
                  </a:lnTo>
                  <a:lnTo>
                    <a:pt x="1186" y="293"/>
                  </a:lnTo>
                  <a:cubicBezTo>
                    <a:pt x="1190" y="291"/>
                    <a:pt x="1193" y="291"/>
                    <a:pt x="1197" y="291"/>
                  </a:cubicBezTo>
                  <a:cubicBezTo>
                    <a:pt x="1214" y="291"/>
                    <a:pt x="1234" y="302"/>
                    <a:pt x="1255" y="302"/>
                  </a:cubicBezTo>
                  <a:cubicBezTo>
                    <a:pt x="1315" y="310"/>
                    <a:pt x="1375" y="336"/>
                    <a:pt x="1444" y="353"/>
                  </a:cubicBezTo>
                  <a:cubicBezTo>
                    <a:pt x="1504" y="362"/>
                    <a:pt x="1573" y="396"/>
                    <a:pt x="1616" y="430"/>
                  </a:cubicBezTo>
                  <a:cubicBezTo>
                    <a:pt x="1650" y="448"/>
                    <a:pt x="1676" y="482"/>
                    <a:pt x="1710" y="499"/>
                  </a:cubicBezTo>
                  <a:cubicBezTo>
                    <a:pt x="1727" y="508"/>
                    <a:pt x="1745" y="516"/>
                    <a:pt x="1762" y="525"/>
                  </a:cubicBezTo>
                  <a:cubicBezTo>
                    <a:pt x="1796" y="534"/>
                    <a:pt x="1831" y="559"/>
                    <a:pt x="1856" y="585"/>
                  </a:cubicBezTo>
                  <a:cubicBezTo>
                    <a:pt x="1891" y="611"/>
                    <a:pt x="1908" y="637"/>
                    <a:pt x="1925" y="671"/>
                  </a:cubicBezTo>
                  <a:cubicBezTo>
                    <a:pt x="1934" y="688"/>
                    <a:pt x="1934" y="714"/>
                    <a:pt x="1942" y="723"/>
                  </a:cubicBezTo>
                  <a:cubicBezTo>
                    <a:pt x="1968" y="748"/>
                    <a:pt x="2002" y="766"/>
                    <a:pt x="2020" y="791"/>
                  </a:cubicBezTo>
                  <a:cubicBezTo>
                    <a:pt x="2045" y="808"/>
                    <a:pt x="2071" y="834"/>
                    <a:pt x="2088" y="869"/>
                  </a:cubicBezTo>
                  <a:cubicBezTo>
                    <a:pt x="2114" y="894"/>
                    <a:pt x="2123" y="937"/>
                    <a:pt x="2157" y="955"/>
                  </a:cubicBezTo>
                  <a:cubicBezTo>
                    <a:pt x="2183" y="972"/>
                    <a:pt x="2217" y="997"/>
                    <a:pt x="2234" y="1023"/>
                  </a:cubicBezTo>
                  <a:lnTo>
                    <a:pt x="2252" y="1058"/>
                  </a:lnTo>
                  <a:cubicBezTo>
                    <a:pt x="2252" y="1032"/>
                    <a:pt x="2234" y="1015"/>
                    <a:pt x="2226" y="997"/>
                  </a:cubicBezTo>
                  <a:cubicBezTo>
                    <a:pt x="2217" y="980"/>
                    <a:pt x="2209" y="972"/>
                    <a:pt x="2209" y="963"/>
                  </a:cubicBezTo>
                  <a:cubicBezTo>
                    <a:pt x="2209" y="937"/>
                    <a:pt x="2217" y="920"/>
                    <a:pt x="2209" y="903"/>
                  </a:cubicBezTo>
                  <a:cubicBezTo>
                    <a:pt x="2200" y="877"/>
                    <a:pt x="2191" y="860"/>
                    <a:pt x="2183" y="834"/>
                  </a:cubicBezTo>
                  <a:cubicBezTo>
                    <a:pt x="2174" y="817"/>
                    <a:pt x="2166" y="791"/>
                    <a:pt x="2157" y="774"/>
                  </a:cubicBezTo>
                  <a:cubicBezTo>
                    <a:pt x="2148" y="757"/>
                    <a:pt x="2140" y="731"/>
                    <a:pt x="2131" y="714"/>
                  </a:cubicBezTo>
                  <a:cubicBezTo>
                    <a:pt x="2114" y="680"/>
                    <a:pt x="2114" y="654"/>
                    <a:pt x="2097" y="619"/>
                  </a:cubicBezTo>
                  <a:cubicBezTo>
                    <a:pt x="2088" y="602"/>
                    <a:pt x="2063" y="568"/>
                    <a:pt x="2045" y="542"/>
                  </a:cubicBezTo>
                  <a:cubicBezTo>
                    <a:pt x="2037" y="534"/>
                    <a:pt x="2020" y="525"/>
                    <a:pt x="2002" y="516"/>
                  </a:cubicBezTo>
                  <a:cubicBezTo>
                    <a:pt x="1977" y="499"/>
                    <a:pt x="1959" y="473"/>
                    <a:pt x="1942" y="456"/>
                  </a:cubicBezTo>
                  <a:lnTo>
                    <a:pt x="1934" y="422"/>
                  </a:lnTo>
                  <a:cubicBezTo>
                    <a:pt x="1925" y="405"/>
                    <a:pt x="1908" y="396"/>
                    <a:pt x="1891" y="388"/>
                  </a:cubicBezTo>
                  <a:cubicBezTo>
                    <a:pt x="1874" y="370"/>
                    <a:pt x="1874" y="353"/>
                    <a:pt x="1856" y="327"/>
                  </a:cubicBezTo>
                  <a:cubicBezTo>
                    <a:pt x="1839" y="293"/>
                    <a:pt x="1822" y="250"/>
                    <a:pt x="1788" y="216"/>
                  </a:cubicBezTo>
                  <a:cubicBezTo>
                    <a:pt x="1770" y="198"/>
                    <a:pt x="1745" y="190"/>
                    <a:pt x="1727" y="181"/>
                  </a:cubicBezTo>
                  <a:cubicBezTo>
                    <a:pt x="1710" y="173"/>
                    <a:pt x="1693" y="164"/>
                    <a:pt x="1684" y="156"/>
                  </a:cubicBezTo>
                  <a:lnTo>
                    <a:pt x="1650" y="156"/>
                  </a:lnTo>
                  <a:lnTo>
                    <a:pt x="1616" y="147"/>
                  </a:lnTo>
                  <a:cubicBezTo>
                    <a:pt x="1581" y="147"/>
                    <a:pt x="1547" y="147"/>
                    <a:pt x="1521" y="138"/>
                  </a:cubicBezTo>
                  <a:cubicBezTo>
                    <a:pt x="1487" y="130"/>
                    <a:pt x="1453" y="130"/>
                    <a:pt x="1427" y="104"/>
                  </a:cubicBezTo>
                  <a:cubicBezTo>
                    <a:pt x="1410" y="87"/>
                    <a:pt x="1401" y="78"/>
                    <a:pt x="1375" y="70"/>
                  </a:cubicBezTo>
                  <a:cubicBezTo>
                    <a:pt x="1349" y="52"/>
                    <a:pt x="1324" y="35"/>
                    <a:pt x="1298" y="27"/>
                  </a:cubicBezTo>
                  <a:cubicBezTo>
                    <a:pt x="1264" y="9"/>
                    <a:pt x="1221" y="9"/>
                    <a:pt x="117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7"/>
            <p:cNvSpPr/>
            <p:nvPr/>
          </p:nvSpPr>
          <p:spPr>
            <a:xfrm>
              <a:off x="5157250" y="1266250"/>
              <a:ext cx="45425" cy="58950"/>
            </a:xfrm>
            <a:custGeom>
              <a:rect b="b" l="l" r="r" t="t"/>
              <a:pathLst>
                <a:path extrusionOk="0" h="2358" w="1817">
                  <a:moveTo>
                    <a:pt x="390" y="0"/>
                  </a:moveTo>
                  <a:cubicBezTo>
                    <a:pt x="373" y="17"/>
                    <a:pt x="356" y="43"/>
                    <a:pt x="348" y="69"/>
                  </a:cubicBezTo>
                  <a:cubicBezTo>
                    <a:pt x="339" y="95"/>
                    <a:pt x="322" y="129"/>
                    <a:pt x="305" y="155"/>
                  </a:cubicBezTo>
                  <a:cubicBezTo>
                    <a:pt x="270" y="206"/>
                    <a:pt x="201" y="258"/>
                    <a:pt x="150" y="301"/>
                  </a:cubicBezTo>
                  <a:cubicBezTo>
                    <a:pt x="98" y="344"/>
                    <a:pt x="64" y="395"/>
                    <a:pt x="47" y="455"/>
                  </a:cubicBezTo>
                  <a:cubicBezTo>
                    <a:pt x="38" y="498"/>
                    <a:pt x="12" y="541"/>
                    <a:pt x="12" y="584"/>
                  </a:cubicBezTo>
                  <a:cubicBezTo>
                    <a:pt x="12" y="619"/>
                    <a:pt x="21" y="644"/>
                    <a:pt x="21" y="670"/>
                  </a:cubicBezTo>
                  <a:cubicBezTo>
                    <a:pt x="12" y="687"/>
                    <a:pt x="12" y="713"/>
                    <a:pt x="12" y="730"/>
                  </a:cubicBezTo>
                  <a:cubicBezTo>
                    <a:pt x="12" y="756"/>
                    <a:pt x="4" y="791"/>
                    <a:pt x="21" y="816"/>
                  </a:cubicBezTo>
                  <a:cubicBezTo>
                    <a:pt x="21" y="833"/>
                    <a:pt x="38" y="851"/>
                    <a:pt x="38" y="868"/>
                  </a:cubicBezTo>
                  <a:cubicBezTo>
                    <a:pt x="38" y="885"/>
                    <a:pt x="38" y="902"/>
                    <a:pt x="38" y="911"/>
                  </a:cubicBezTo>
                  <a:cubicBezTo>
                    <a:pt x="25" y="905"/>
                    <a:pt x="17" y="903"/>
                    <a:pt x="12" y="903"/>
                  </a:cubicBezTo>
                  <a:cubicBezTo>
                    <a:pt x="1" y="903"/>
                    <a:pt x="7" y="913"/>
                    <a:pt x="12" y="919"/>
                  </a:cubicBezTo>
                  <a:cubicBezTo>
                    <a:pt x="12" y="945"/>
                    <a:pt x="21" y="971"/>
                    <a:pt x="30" y="997"/>
                  </a:cubicBezTo>
                  <a:cubicBezTo>
                    <a:pt x="47" y="1040"/>
                    <a:pt x="55" y="1083"/>
                    <a:pt x="73" y="1134"/>
                  </a:cubicBezTo>
                  <a:cubicBezTo>
                    <a:pt x="81" y="1169"/>
                    <a:pt x="98" y="1194"/>
                    <a:pt x="116" y="1229"/>
                  </a:cubicBezTo>
                  <a:cubicBezTo>
                    <a:pt x="141" y="1272"/>
                    <a:pt x="159" y="1323"/>
                    <a:pt x="176" y="1375"/>
                  </a:cubicBezTo>
                  <a:cubicBezTo>
                    <a:pt x="184" y="1409"/>
                    <a:pt x="201" y="1435"/>
                    <a:pt x="219" y="1461"/>
                  </a:cubicBezTo>
                  <a:cubicBezTo>
                    <a:pt x="236" y="1486"/>
                    <a:pt x="262" y="1495"/>
                    <a:pt x="279" y="1521"/>
                  </a:cubicBezTo>
                  <a:cubicBezTo>
                    <a:pt x="305" y="1538"/>
                    <a:pt x="322" y="1572"/>
                    <a:pt x="348" y="1598"/>
                  </a:cubicBezTo>
                  <a:cubicBezTo>
                    <a:pt x="373" y="1632"/>
                    <a:pt x="390" y="1667"/>
                    <a:pt x="433" y="1693"/>
                  </a:cubicBezTo>
                  <a:cubicBezTo>
                    <a:pt x="468" y="1727"/>
                    <a:pt x="528" y="1761"/>
                    <a:pt x="545" y="1796"/>
                  </a:cubicBezTo>
                  <a:cubicBezTo>
                    <a:pt x="571" y="1830"/>
                    <a:pt x="588" y="1873"/>
                    <a:pt x="597" y="1907"/>
                  </a:cubicBezTo>
                  <a:cubicBezTo>
                    <a:pt x="597" y="1925"/>
                    <a:pt x="605" y="1942"/>
                    <a:pt x="614" y="1959"/>
                  </a:cubicBezTo>
                  <a:lnTo>
                    <a:pt x="631" y="2002"/>
                  </a:lnTo>
                  <a:lnTo>
                    <a:pt x="665" y="2028"/>
                  </a:lnTo>
                  <a:cubicBezTo>
                    <a:pt x="691" y="2045"/>
                    <a:pt x="708" y="2045"/>
                    <a:pt x="734" y="2062"/>
                  </a:cubicBezTo>
                  <a:cubicBezTo>
                    <a:pt x="769" y="2079"/>
                    <a:pt x="751" y="2114"/>
                    <a:pt x="777" y="2131"/>
                  </a:cubicBezTo>
                  <a:cubicBezTo>
                    <a:pt x="794" y="2139"/>
                    <a:pt x="803" y="2139"/>
                    <a:pt x="820" y="2139"/>
                  </a:cubicBezTo>
                  <a:lnTo>
                    <a:pt x="846" y="2157"/>
                  </a:lnTo>
                  <a:cubicBezTo>
                    <a:pt x="872" y="2174"/>
                    <a:pt x="906" y="2217"/>
                    <a:pt x="940" y="2225"/>
                  </a:cubicBezTo>
                  <a:cubicBezTo>
                    <a:pt x="975" y="2242"/>
                    <a:pt x="1026" y="2268"/>
                    <a:pt x="1061" y="2294"/>
                  </a:cubicBezTo>
                  <a:cubicBezTo>
                    <a:pt x="1064" y="2296"/>
                    <a:pt x="1070" y="2297"/>
                    <a:pt x="1076" y="2297"/>
                  </a:cubicBezTo>
                  <a:cubicBezTo>
                    <a:pt x="1095" y="2297"/>
                    <a:pt x="1121" y="2292"/>
                    <a:pt x="1139" y="2292"/>
                  </a:cubicBezTo>
                  <a:cubicBezTo>
                    <a:pt x="1146" y="2292"/>
                    <a:pt x="1151" y="2292"/>
                    <a:pt x="1155" y="2294"/>
                  </a:cubicBezTo>
                  <a:cubicBezTo>
                    <a:pt x="1172" y="2303"/>
                    <a:pt x="1189" y="2311"/>
                    <a:pt x="1198" y="2320"/>
                  </a:cubicBezTo>
                  <a:cubicBezTo>
                    <a:pt x="1216" y="2329"/>
                    <a:pt x="1235" y="2332"/>
                    <a:pt x="1253" y="2332"/>
                  </a:cubicBezTo>
                  <a:cubicBezTo>
                    <a:pt x="1279" y="2332"/>
                    <a:pt x="1306" y="2327"/>
                    <a:pt x="1334" y="2327"/>
                  </a:cubicBezTo>
                  <a:cubicBezTo>
                    <a:pt x="1343" y="2327"/>
                    <a:pt x="1352" y="2327"/>
                    <a:pt x="1361" y="2328"/>
                  </a:cubicBezTo>
                  <a:cubicBezTo>
                    <a:pt x="1404" y="2337"/>
                    <a:pt x="1439" y="2354"/>
                    <a:pt x="1482" y="2354"/>
                  </a:cubicBezTo>
                  <a:cubicBezTo>
                    <a:pt x="1487" y="2357"/>
                    <a:pt x="1492" y="2358"/>
                    <a:pt x="1497" y="2358"/>
                  </a:cubicBezTo>
                  <a:cubicBezTo>
                    <a:pt x="1509" y="2358"/>
                    <a:pt x="1521" y="2352"/>
                    <a:pt x="1533" y="2346"/>
                  </a:cubicBezTo>
                  <a:cubicBezTo>
                    <a:pt x="1568" y="2337"/>
                    <a:pt x="1593" y="2337"/>
                    <a:pt x="1619" y="2328"/>
                  </a:cubicBezTo>
                  <a:cubicBezTo>
                    <a:pt x="1636" y="2324"/>
                    <a:pt x="1651" y="2324"/>
                    <a:pt x="1665" y="2324"/>
                  </a:cubicBezTo>
                  <a:cubicBezTo>
                    <a:pt x="1679" y="2324"/>
                    <a:pt x="1692" y="2324"/>
                    <a:pt x="1705" y="2320"/>
                  </a:cubicBezTo>
                  <a:cubicBezTo>
                    <a:pt x="1731" y="2320"/>
                    <a:pt x="1817" y="2303"/>
                    <a:pt x="1817" y="2277"/>
                  </a:cubicBezTo>
                  <a:cubicBezTo>
                    <a:pt x="1774" y="2268"/>
                    <a:pt x="1722" y="2268"/>
                    <a:pt x="1679" y="2268"/>
                  </a:cubicBezTo>
                  <a:cubicBezTo>
                    <a:pt x="1645" y="2268"/>
                    <a:pt x="1621" y="2257"/>
                    <a:pt x="1591" y="2257"/>
                  </a:cubicBezTo>
                  <a:cubicBezTo>
                    <a:pt x="1584" y="2257"/>
                    <a:pt x="1576" y="2258"/>
                    <a:pt x="1568" y="2260"/>
                  </a:cubicBezTo>
                  <a:cubicBezTo>
                    <a:pt x="1547" y="2260"/>
                    <a:pt x="1532" y="2271"/>
                    <a:pt x="1513" y="2271"/>
                  </a:cubicBezTo>
                  <a:cubicBezTo>
                    <a:pt x="1509" y="2271"/>
                    <a:pt x="1504" y="2270"/>
                    <a:pt x="1499" y="2268"/>
                  </a:cubicBezTo>
                  <a:cubicBezTo>
                    <a:pt x="1482" y="2268"/>
                    <a:pt x="1464" y="2260"/>
                    <a:pt x="1447" y="2251"/>
                  </a:cubicBezTo>
                  <a:lnTo>
                    <a:pt x="1413" y="2251"/>
                  </a:lnTo>
                  <a:lnTo>
                    <a:pt x="1387" y="2242"/>
                  </a:lnTo>
                  <a:cubicBezTo>
                    <a:pt x="1361" y="2234"/>
                    <a:pt x="1353" y="2234"/>
                    <a:pt x="1336" y="2217"/>
                  </a:cubicBezTo>
                  <a:cubicBezTo>
                    <a:pt x="1310" y="2208"/>
                    <a:pt x="1275" y="2191"/>
                    <a:pt x="1241" y="2182"/>
                  </a:cubicBezTo>
                  <a:cubicBezTo>
                    <a:pt x="1207" y="2174"/>
                    <a:pt x="1172" y="2157"/>
                    <a:pt x="1138" y="2139"/>
                  </a:cubicBezTo>
                  <a:cubicBezTo>
                    <a:pt x="1104" y="2122"/>
                    <a:pt x="1069" y="2105"/>
                    <a:pt x="1035" y="2088"/>
                  </a:cubicBezTo>
                  <a:cubicBezTo>
                    <a:pt x="1000" y="2079"/>
                    <a:pt x="966" y="2053"/>
                    <a:pt x="932" y="2028"/>
                  </a:cubicBezTo>
                  <a:cubicBezTo>
                    <a:pt x="889" y="2011"/>
                    <a:pt x="863" y="1993"/>
                    <a:pt x="829" y="1968"/>
                  </a:cubicBezTo>
                  <a:cubicBezTo>
                    <a:pt x="811" y="1950"/>
                    <a:pt x="794" y="1942"/>
                    <a:pt x="786" y="1933"/>
                  </a:cubicBezTo>
                  <a:cubicBezTo>
                    <a:pt x="769" y="1907"/>
                    <a:pt x="760" y="1882"/>
                    <a:pt x="743" y="1856"/>
                  </a:cubicBezTo>
                  <a:cubicBezTo>
                    <a:pt x="717" y="1822"/>
                    <a:pt x="683" y="1787"/>
                    <a:pt x="657" y="1744"/>
                  </a:cubicBezTo>
                  <a:cubicBezTo>
                    <a:pt x="640" y="1718"/>
                    <a:pt x="605" y="1684"/>
                    <a:pt x="579" y="1658"/>
                  </a:cubicBezTo>
                  <a:cubicBezTo>
                    <a:pt x="554" y="1615"/>
                    <a:pt x="528" y="1572"/>
                    <a:pt x="511" y="1529"/>
                  </a:cubicBezTo>
                  <a:cubicBezTo>
                    <a:pt x="485" y="1486"/>
                    <a:pt x="476" y="1443"/>
                    <a:pt x="459" y="1401"/>
                  </a:cubicBezTo>
                  <a:cubicBezTo>
                    <a:pt x="442" y="1383"/>
                    <a:pt x="442" y="1375"/>
                    <a:pt x="433" y="1349"/>
                  </a:cubicBezTo>
                  <a:lnTo>
                    <a:pt x="433" y="1323"/>
                  </a:lnTo>
                  <a:lnTo>
                    <a:pt x="433" y="1289"/>
                  </a:lnTo>
                  <a:cubicBezTo>
                    <a:pt x="416" y="1220"/>
                    <a:pt x="390" y="1151"/>
                    <a:pt x="365" y="1083"/>
                  </a:cubicBezTo>
                  <a:cubicBezTo>
                    <a:pt x="356" y="1048"/>
                    <a:pt x="365" y="1023"/>
                    <a:pt x="356" y="997"/>
                  </a:cubicBezTo>
                  <a:cubicBezTo>
                    <a:pt x="356" y="971"/>
                    <a:pt x="348" y="945"/>
                    <a:pt x="348" y="919"/>
                  </a:cubicBezTo>
                  <a:cubicBezTo>
                    <a:pt x="339" y="851"/>
                    <a:pt x="322" y="782"/>
                    <a:pt x="287" y="722"/>
                  </a:cubicBezTo>
                  <a:cubicBezTo>
                    <a:pt x="270" y="696"/>
                    <a:pt x="253" y="679"/>
                    <a:pt x="253" y="644"/>
                  </a:cubicBezTo>
                  <a:cubicBezTo>
                    <a:pt x="244" y="584"/>
                    <a:pt x="253" y="524"/>
                    <a:pt x="253" y="464"/>
                  </a:cubicBezTo>
                  <a:cubicBezTo>
                    <a:pt x="253" y="413"/>
                    <a:pt x="262" y="370"/>
                    <a:pt x="279" y="327"/>
                  </a:cubicBezTo>
                  <a:cubicBezTo>
                    <a:pt x="296" y="292"/>
                    <a:pt x="322" y="258"/>
                    <a:pt x="330" y="224"/>
                  </a:cubicBezTo>
                  <a:cubicBezTo>
                    <a:pt x="348" y="172"/>
                    <a:pt x="348" y="129"/>
                    <a:pt x="365" y="77"/>
                  </a:cubicBezTo>
                  <a:cubicBezTo>
                    <a:pt x="373" y="52"/>
                    <a:pt x="373" y="17"/>
                    <a:pt x="39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7"/>
            <p:cNvSpPr/>
            <p:nvPr/>
          </p:nvSpPr>
          <p:spPr>
            <a:xfrm>
              <a:off x="5169150" y="1253900"/>
              <a:ext cx="42125" cy="24175"/>
            </a:xfrm>
            <a:custGeom>
              <a:rect b="b" l="l" r="r" t="t"/>
              <a:pathLst>
                <a:path extrusionOk="0" h="967" w="1685">
                  <a:moveTo>
                    <a:pt x="1002" y="1"/>
                  </a:moveTo>
                  <a:cubicBezTo>
                    <a:pt x="973" y="1"/>
                    <a:pt x="944" y="7"/>
                    <a:pt x="920" y="13"/>
                  </a:cubicBezTo>
                  <a:cubicBezTo>
                    <a:pt x="877" y="22"/>
                    <a:pt x="842" y="22"/>
                    <a:pt x="799" y="22"/>
                  </a:cubicBezTo>
                  <a:cubicBezTo>
                    <a:pt x="791" y="26"/>
                    <a:pt x="782" y="26"/>
                    <a:pt x="774" y="26"/>
                  </a:cubicBezTo>
                  <a:cubicBezTo>
                    <a:pt x="765" y="26"/>
                    <a:pt x="756" y="26"/>
                    <a:pt x="748" y="30"/>
                  </a:cubicBezTo>
                  <a:cubicBezTo>
                    <a:pt x="696" y="56"/>
                    <a:pt x="645" y="65"/>
                    <a:pt x="593" y="82"/>
                  </a:cubicBezTo>
                  <a:cubicBezTo>
                    <a:pt x="559" y="90"/>
                    <a:pt x="524" y="108"/>
                    <a:pt x="490" y="125"/>
                  </a:cubicBezTo>
                  <a:lnTo>
                    <a:pt x="464" y="133"/>
                  </a:lnTo>
                  <a:cubicBezTo>
                    <a:pt x="456" y="150"/>
                    <a:pt x="447" y="168"/>
                    <a:pt x="447" y="176"/>
                  </a:cubicBezTo>
                  <a:cubicBezTo>
                    <a:pt x="439" y="219"/>
                    <a:pt x="404" y="219"/>
                    <a:pt x="370" y="228"/>
                  </a:cubicBezTo>
                  <a:cubicBezTo>
                    <a:pt x="318" y="245"/>
                    <a:pt x="275" y="262"/>
                    <a:pt x="241" y="297"/>
                  </a:cubicBezTo>
                  <a:cubicBezTo>
                    <a:pt x="215" y="322"/>
                    <a:pt x="198" y="357"/>
                    <a:pt x="181" y="382"/>
                  </a:cubicBezTo>
                  <a:cubicBezTo>
                    <a:pt x="155" y="425"/>
                    <a:pt x="121" y="460"/>
                    <a:pt x="112" y="511"/>
                  </a:cubicBezTo>
                  <a:cubicBezTo>
                    <a:pt x="112" y="520"/>
                    <a:pt x="104" y="561"/>
                    <a:pt x="87" y="563"/>
                  </a:cubicBezTo>
                  <a:lnTo>
                    <a:pt x="87" y="563"/>
                  </a:lnTo>
                  <a:cubicBezTo>
                    <a:pt x="88" y="561"/>
                    <a:pt x="89" y="561"/>
                    <a:pt x="89" y="561"/>
                  </a:cubicBezTo>
                  <a:lnTo>
                    <a:pt x="89" y="561"/>
                  </a:lnTo>
                  <a:cubicBezTo>
                    <a:pt x="89" y="561"/>
                    <a:pt x="88" y="561"/>
                    <a:pt x="86" y="563"/>
                  </a:cubicBezTo>
                  <a:cubicBezTo>
                    <a:pt x="87" y="563"/>
                    <a:pt x="87" y="563"/>
                    <a:pt x="87" y="563"/>
                  </a:cubicBezTo>
                  <a:lnTo>
                    <a:pt x="87" y="563"/>
                  </a:lnTo>
                  <a:cubicBezTo>
                    <a:pt x="84" y="568"/>
                    <a:pt x="75" y="581"/>
                    <a:pt x="69" y="597"/>
                  </a:cubicBezTo>
                  <a:cubicBezTo>
                    <a:pt x="52" y="649"/>
                    <a:pt x="18" y="692"/>
                    <a:pt x="26" y="743"/>
                  </a:cubicBezTo>
                  <a:cubicBezTo>
                    <a:pt x="35" y="795"/>
                    <a:pt x="0" y="864"/>
                    <a:pt x="18" y="907"/>
                  </a:cubicBezTo>
                  <a:lnTo>
                    <a:pt x="35" y="932"/>
                  </a:lnTo>
                  <a:lnTo>
                    <a:pt x="43" y="967"/>
                  </a:lnTo>
                  <a:lnTo>
                    <a:pt x="43" y="924"/>
                  </a:lnTo>
                  <a:lnTo>
                    <a:pt x="78" y="812"/>
                  </a:lnTo>
                  <a:cubicBezTo>
                    <a:pt x="103" y="760"/>
                    <a:pt x="146" y="760"/>
                    <a:pt x="164" y="709"/>
                  </a:cubicBezTo>
                  <a:cubicBezTo>
                    <a:pt x="181" y="649"/>
                    <a:pt x="215" y="632"/>
                    <a:pt x="267" y="606"/>
                  </a:cubicBezTo>
                  <a:cubicBezTo>
                    <a:pt x="293" y="597"/>
                    <a:pt x="310" y="580"/>
                    <a:pt x="327" y="563"/>
                  </a:cubicBezTo>
                  <a:cubicBezTo>
                    <a:pt x="344" y="546"/>
                    <a:pt x="361" y="537"/>
                    <a:pt x="378" y="520"/>
                  </a:cubicBezTo>
                  <a:cubicBezTo>
                    <a:pt x="387" y="494"/>
                    <a:pt x="396" y="468"/>
                    <a:pt x="421" y="451"/>
                  </a:cubicBezTo>
                  <a:cubicBezTo>
                    <a:pt x="447" y="434"/>
                    <a:pt x="482" y="434"/>
                    <a:pt x="507" y="425"/>
                  </a:cubicBezTo>
                  <a:cubicBezTo>
                    <a:pt x="524" y="408"/>
                    <a:pt x="542" y="400"/>
                    <a:pt x="567" y="391"/>
                  </a:cubicBezTo>
                  <a:cubicBezTo>
                    <a:pt x="602" y="374"/>
                    <a:pt x="628" y="339"/>
                    <a:pt x="662" y="322"/>
                  </a:cubicBezTo>
                  <a:cubicBezTo>
                    <a:pt x="688" y="305"/>
                    <a:pt x="705" y="297"/>
                    <a:pt x="739" y="297"/>
                  </a:cubicBezTo>
                  <a:cubicBezTo>
                    <a:pt x="791" y="297"/>
                    <a:pt x="842" y="279"/>
                    <a:pt x="885" y="271"/>
                  </a:cubicBezTo>
                  <a:cubicBezTo>
                    <a:pt x="945" y="262"/>
                    <a:pt x="1006" y="262"/>
                    <a:pt x="1057" y="245"/>
                  </a:cubicBezTo>
                  <a:cubicBezTo>
                    <a:pt x="1081" y="239"/>
                    <a:pt x="1110" y="233"/>
                    <a:pt x="1134" y="233"/>
                  </a:cubicBezTo>
                  <a:cubicBezTo>
                    <a:pt x="1144" y="233"/>
                    <a:pt x="1153" y="234"/>
                    <a:pt x="1160" y="236"/>
                  </a:cubicBezTo>
                  <a:lnTo>
                    <a:pt x="1186" y="254"/>
                  </a:lnTo>
                  <a:cubicBezTo>
                    <a:pt x="1238" y="271"/>
                    <a:pt x="1298" y="271"/>
                    <a:pt x="1349" y="271"/>
                  </a:cubicBezTo>
                  <a:cubicBezTo>
                    <a:pt x="1384" y="271"/>
                    <a:pt x="1401" y="262"/>
                    <a:pt x="1435" y="254"/>
                  </a:cubicBezTo>
                  <a:cubicBezTo>
                    <a:pt x="1440" y="252"/>
                    <a:pt x="1445" y="251"/>
                    <a:pt x="1451" y="251"/>
                  </a:cubicBezTo>
                  <a:cubicBezTo>
                    <a:pt x="1472" y="251"/>
                    <a:pt x="1494" y="262"/>
                    <a:pt x="1521" y="262"/>
                  </a:cubicBezTo>
                  <a:cubicBezTo>
                    <a:pt x="1573" y="279"/>
                    <a:pt x="1633" y="279"/>
                    <a:pt x="1684" y="305"/>
                  </a:cubicBezTo>
                  <a:cubicBezTo>
                    <a:pt x="1659" y="271"/>
                    <a:pt x="1633" y="245"/>
                    <a:pt x="1598" y="228"/>
                  </a:cubicBezTo>
                  <a:cubicBezTo>
                    <a:pt x="1573" y="211"/>
                    <a:pt x="1547" y="193"/>
                    <a:pt x="1530" y="176"/>
                  </a:cubicBezTo>
                  <a:cubicBezTo>
                    <a:pt x="1495" y="150"/>
                    <a:pt x="1461" y="142"/>
                    <a:pt x="1435" y="125"/>
                  </a:cubicBezTo>
                  <a:cubicBezTo>
                    <a:pt x="1401" y="108"/>
                    <a:pt x="1375" y="99"/>
                    <a:pt x="1349" y="90"/>
                  </a:cubicBezTo>
                  <a:lnTo>
                    <a:pt x="1323" y="82"/>
                  </a:lnTo>
                  <a:lnTo>
                    <a:pt x="1298" y="90"/>
                  </a:lnTo>
                  <a:cubicBezTo>
                    <a:pt x="1293" y="93"/>
                    <a:pt x="1288" y="94"/>
                    <a:pt x="1284" y="94"/>
                  </a:cubicBezTo>
                  <a:cubicBezTo>
                    <a:pt x="1275" y="94"/>
                    <a:pt x="1267" y="88"/>
                    <a:pt x="1255" y="82"/>
                  </a:cubicBezTo>
                  <a:cubicBezTo>
                    <a:pt x="1246" y="82"/>
                    <a:pt x="1229" y="82"/>
                    <a:pt x="1220" y="73"/>
                  </a:cubicBezTo>
                  <a:cubicBezTo>
                    <a:pt x="1195" y="65"/>
                    <a:pt x="1186" y="56"/>
                    <a:pt x="1160" y="47"/>
                  </a:cubicBezTo>
                  <a:cubicBezTo>
                    <a:pt x="1126" y="30"/>
                    <a:pt x="1083" y="13"/>
                    <a:pt x="1040" y="4"/>
                  </a:cubicBezTo>
                  <a:cubicBezTo>
                    <a:pt x="1027" y="2"/>
                    <a:pt x="1015" y="1"/>
                    <a:pt x="1002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7"/>
            <p:cNvSpPr/>
            <p:nvPr/>
          </p:nvSpPr>
          <p:spPr>
            <a:xfrm>
              <a:off x="5179450" y="1272900"/>
              <a:ext cx="30950" cy="32325"/>
            </a:xfrm>
            <a:custGeom>
              <a:rect b="b" l="l" r="r" t="t"/>
              <a:pathLst>
                <a:path extrusionOk="0" h="1293" w="1238">
                  <a:moveTo>
                    <a:pt x="937" y="0"/>
                  </a:moveTo>
                  <a:lnTo>
                    <a:pt x="937" y="43"/>
                  </a:lnTo>
                  <a:cubicBezTo>
                    <a:pt x="937" y="52"/>
                    <a:pt x="946" y="69"/>
                    <a:pt x="954" y="86"/>
                  </a:cubicBezTo>
                  <a:lnTo>
                    <a:pt x="963" y="121"/>
                  </a:lnTo>
                  <a:cubicBezTo>
                    <a:pt x="972" y="129"/>
                    <a:pt x="980" y="147"/>
                    <a:pt x="989" y="155"/>
                  </a:cubicBezTo>
                  <a:cubicBezTo>
                    <a:pt x="989" y="164"/>
                    <a:pt x="1015" y="215"/>
                    <a:pt x="997" y="224"/>
                  </a:cubicBezTo>
                  <a:lnTo>
                    <a:pt x="989" y="215"/>
                  </a:lnTo>
                  <a:cubicBezTo>
                    <a:pt x="980" y="232"/>
                    <a:pt x="980" y="258"/>
                    <a:pt x="972" y="284"/>
                  </a:cubicBezTo>
                  <a:lnTo>
                    <a:pt x="954" y="318"/>
                  </a:lnTo>
                  <a:lnTo>
                    <a:pt x="937" y="327"/>
                  </a:lnTo>
                  <a:lnTo>
                    <a:pt x="920" y="310"/>
                  </a:lnTo>
                  <a:lnTo>
                    <a:pt x="920" y="310"/>
                  </a:lnTo>
                  <a:cubicBezTo>
                    <a:pt x="920" y="327"/>
                    <a:pt x="920" y="344"/>
                    <a:pt x="929" y="353"/>
                  </a:cubicBezTo>
                  <a:lnTo>
                    <a:pt x="929" y="396"/>
                  </a:lnTo>
                  <a:lnTo>
                    <a:pt x="946" y="421"/>
                  </a:lnTo>
                  <a:lnTo>
                    <a:pt x="946" y="456"/>
                  </a:lnTo>
                  <a:cubicBezTo>
                    <a:pt x="954" y="482"/>
                    <a:pt x="954" y="507"/>
                    <a:pt x="954" y="525"/>
                  </a:cubicBezTo>
                  <a:cubicBezTo>
                    <a:pt x="963" y="567"/>
                    <a:pt x="972" y="610"/>
                    <a:pt x="963" y="653"/>
                  </a:cubicBezTo>
                  <a:cubicBezTo>
                    <a:pt x="963" y="688"/>
                    <a:pt x="954" y="714"/>
                    <a:pt x="946" y="748"/>
                  </a:cubicBezTo>
                  <a:lnTo>
                    <a:pt x="929" y="791"/>
                  </a:lnTo>
                  <a:lnTo>
                    <a:pt x="920" y="774"/>
                  </a:lnTo>
                  <a:cubicBezTo>
                    <a:pt x="903" y="808"/>
                    <a:pt x="911" y="842"/>
                    <a:pt x="894" y="868"/>
                  </a:cubicBezTo>
                  <a:cubicBezTo>
                    <a:pt x="877" y="911"/>
                    <a:pt x="834" y="937"/>
                    <a:pt x="800" y="954"/>
                  </a:cubicBezTo>
                  <a:cubicBezTo>
                    <a:pt x="783" y="963"/>
                    <a:pt x="757" y="971"/>
                    <a:pt x="740" y="971"/>
                  </a:cubicBezTo>
                  <a:cubicBezTo>
                    <a:pt x="722" y="971"/>
                    <a:pt x="714" y="963"/>
                    <a:pt x="705" y="963"/>
                  </a:cubicBezTo>
                  <a:lnTo>
                    <a:pt x="680" y="946"/>
                  </a:lnTo>
                  <a:lnTo>
                    <a:pt x="671" y="937"/>
                  </a:lnTo>
                  <a:cubicBezTo>
                    <a:pt x="654" y="937"/>
                    <a:pt x="654" y="971"/>
                    <a:pt x="645" y="980"/>
                  </a:cubicBezTo>
                  <a:cubicBezTo>
                    <a:pt x="637" y="997"/>
                    <a:pt x="628" y="1014"/>
                    <a:pt x="619" y="1031"/>
                  </a:cubicBezTo>
                  <a:cubicBezTo>
                    <a:pt x="609" y="1041"/>
                    <a:pt x="605" y="1046"/>
                    <a:pt x="600" y="1046"/>
                  </a:cubicBezTo>
                  <a:cubicBezTo>
                    <a:pt x="596" y="1046"/>
                    <a:pt x="592" y="1044"/>
                    <a:pt x="585" y="1040"/>
                  </a:cubicBezTo>
                  <a:cubicBezTo>
                    <a:pt x="579" y="1037"/>
                    <a:pt x="574" y="1036"/>
                    <a:pt x="568" y="1036"/>
                  </a:cubicBezTo>
                  <a:cubicBezTo>
                    <a:pt x="556" y="1036"/>
                    <a:pt x="545" y="1040"/>
                    <a:pt x="533" y="1040"/>
                  </a:cubicBezTo>
                  <a:cubicBezTo>
                    <a:pt x="513" y="1047"/>
                    <a:pt x="497" y="1060"/>
                    <a:pt x="474" y="1060"/>
                  </a:cubicBezTo>
                  <a:cubicBezTo>
                    <a:pt x="469" y="1060"/>
                    <a:pt x="463" y="1059"/>
                    <a:pt x="456" y="1057"/>
                  </a:cubicBezTo>
                  <a:cubicBezTo>
                    <a:pt x="456" y="1040"/>
                    <a:pt x="473" y="1023"/>
                    <a:pt x="473" y="1006"/>
                  </a:cubicBezTo>
                  <a:lnTo>
                    <a:pt x="473" y="1006"/>
                  </a:lnTo>
                  <a:lnTo>
                    <a:pt x="456" y="1023"/>
                  </a:lnTo>
                  <a:lnTo>
                    <a:pt x="422" y="1040"/>
                  </a:lnTo>
                  <a:cubicBezTo>
                    <a:pt x="405" y="1049"/>
                    <a:pt x="379" y="1049"/>
                    <a:pt x="353" y="1057"/>
                  </a:cubicBezTo>
                  <a:cubicBezTo>
                    <a:pt x="336" y="1057"/>
                    <a:pt x="310" y="1057"/>
                    <a:pt x="284" y="1049"/>
                  </a:cubicBezTo>
                  <a:cubicBezTo>
                    <a:pt x="224" y="1040"/>
                    <a:pt x="173" y="1023"/>
                    <a:pt x="121" y="997"/>
                  </a:cubicBezTo>
                  <a:lnTo>
                    <a:pt x="87" y="980"/>
                  </a:lnTo>
                  <a:lnTo>
                    <a:pt x="61" y="963"/>
                  </a:lnTo>
                  <a:cubicBezTo>
                    <a:pt x="1" y="988"/>
                    <a:pt x="1" y="1023"/>
                    <a:pt x="18" y="1049"/>
                  </a:cubicBezTo>
                  <a:cubicBezTo>
                    <a:pt x="27" y="1066"/>
                    <a:pt x="44" y="1074"/>
                    <a:pt x="61" y="1092"/>
                  </a:cubicBezTo>
                  <a:cubicBezTo>
                    <a:pt x="78" y="1109"/>
                    <a:pt x="95" y="1126"/>
                    <a:pt x="104" y="1152"/>
                  </a:cubicBezTo>
                  <a:lnTo>
                    <a:pt x="121" y="1186"/>
                  </a:lnTo>
                  <a:lnTo>
                    <a:pt x="147" y="1195"/>
                  </a:lnTo>
                  <a:cubicBezTo>
                    <a:pt x="164" y="1203"/>
                    <a:pt x="181" y="1203"/>
                    <a:pt x="198" y="1212"/>
                  </a:cubicBezTo>
                  <a:cubicBezTo>
                    <a:pt x="207" y="1212"/>
                    <a:pt x="233" y="1220"/>
                    <a:pt x="250" y="1229"/>
                  </a:cubicBezTo>
                  <a:lnTo>
                    <a:pt x="267" y="1255"/>
                  </a:lnTo>
                  <a:cubicBezTo>
                    <a:pt x="284" y="1255"/>
                    <a:pt x="310" y="1255"/>
                    <a:pt x="327" y="1263"/>
                  </a:cubicBezTo>
                  <a:cubicBezTo>
                    <a:pt x="344" y="1263"/>
                    <a:pt x="370" y="1272"/>
                    <a:pt x="387" y="1272"/>
                  </a:cubicBezTo>
                  <a:cubicBezTo>
                    <a:pt x="405" y="1281"/>
                    <a:pt x="422" y="1281"/>
                    <a:pt x="430" y="1289"/>
                  </a:cubicBezTo>
                  <a:lnTo>
                    <a:pt x="465" y="1289"/>
                  </a:lnTo>
                  <a:cubicBezTo>
                    <a:pt x="476" y="1289"/>
                    <a:pt x="488" y="1293"/>
                    <a:pt x="499" y="1293"/>
                  </a:cubicBezTo>
                  <a:cubicBezTo>
                    <a:pt x="505" y="1293"/>
                    <a:pt x="511" y="1292"/>
                    <a:pt x="516" y="1289"/>
                  </a:cubicBezTo>
                  <a:lnTo>
                    <a:pt x="551" y="1272"/>
                  </a:lnTo>
                  <a:cubicBezTo>
                    <a:pt x="576" y="1255"/>
                    <a:pt x="602" y="1255"/>
                    <a:pt x="628" y="1255"/>
                  </a:cubicBezTo>
                  <a:cubicBezTo>
                    <a:pt x="680" y="1246"/>
                    <a:pt x="731" y="1238"/>
                    <a:pt x="774" y="1229"/>
                  </a:cubicBezTo>
                  <a:cubicBezTo>
                    <a:pt x="808" y="1229"/>
                    <a:pt x="834" y="1229"/>
                    <a:pt x="860" y="1220"/>
                  </a:cubicBezTo>
                  <a:cubicBezTo>
                    <a:pt x="894" y="1203"/>
                    <a:pt x="911" y="1186"/>
                    <a:pt x="929" y="1169"/>
                  </a:cubicBezTo>
                  <a:cubicBezTo>
                    <a:pt x="946" y="1152"/>
                    <a:pt x="963" y="1135"/>
                    <a:pt x="980" y="1117"/>
                  </a:cubicBezTo>
                  <a:lnTo>
                    <a:pt x="1006" y="1092"/>
                  </a:lnTo>
                  <a:cubicBezTo>
                    <a:pt x="1015" y="1074"/>
                    <a:pt x="1023" y="1049"/>
                    <a:pt x="1032" y="1031"/>
                  </a:cubicBezTo>
                  <a:cubicBezTo>
                    <a:pt x="1040" y="1023"/>
                    <a:pt x="1049" y="1006"/>
                    <a:pt x="1058" y="988"/>
                  </a:cubicBezTo>
                  <a:cubicBezTo>
                    <a:pt x="1075" y="963"/>
                    <a:pt x="1092" y="937"/>
                    <a:pt x="1118" y="920"/>
                  </a:cubicBezTo>
                  <a:cubicBezTo>
                    <a:pt x="1143" y="903"/>
                    <a:pt x="1161" y="885"/>
                    <a:pt x="1178" y="860"/>
                  </a:cubicBezTo>
                  <a:cubicBezTo>
                    <a:pt x="1204" y="808"/>
                    <a:pt x="1204" y="739"/>
                    <a:pt x="1221" y="688"/>
                  </a:cubicBezTo>
                  <a:cubicBezTo>
                    <a:pt x="1238" y="636"/>
                    <a:pt x="1212" y="602"/>
                    <a:pt x="1204" y="550"/>
                  </a:cubicBezTo>
                  <a:cubicBezTo>
                    <a:pt x="1186" y="507"/>
                    <a:pt x="1178" y="456"/>
                    <a:pt x="1169" y="413"/>
                  </a:cubicBezTo>
                  <a:cubicBezTo>
                    <a:pt x="1161" y="370"/>
                    <a:pt x="1135" y="336"/>
                    <a:pt x="1118" y="301"/>
                  </a:cubicBezTo>
                  <a:lnTo>
                    <a:pt x="1109" y="258"/>
                  </a:lnTo>
                  <a:lnTo>
                    <a:pt x="1092" y="232"/>
                  </a:lnTo>
                  <a:cubicBezTo>
                    <a:pt x="1075" y="215"/>
                    <a:pt x="1075" y="198"/>
                    <a:pt x="1066" y="181"/>
                  </a:cubicBezTo>
                  <a:lnTo>
                    <a:pt x="1040" y="155"/>
                  </a:lnTo>
                  <a:cubicBezTo>
                    <a:pt x="1023" y="121"/>
                    <a:pt x="1006" y="86"/>
                    <a:pt x="980" y="61"/>
                  </a:cubicBezTo>
                  <a:cubicBezTo>
                    <a:pt x="963" y="43"/>
                    <a:pt x="954" y="18"/>
                    <a:pt x="937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7"/>
            <p:cNvSpPr/>
            <p:nvPr/>
          </p:nvSpPr>
          <p:spPr>
            <a:xfrm>
              <a:off x="5173650" y="1267950"/>
              <a:ext cx="27750" cy="35225"/>
            </a:xfrm>
            <a:custGeom>
              <a:rect b="b" l="l" r="r" t="t"/>
              <a:pathLst>
                <a:path extrusionOk="0" h="1409" w="1110">
                  <a:moveTo>
                    <a:pt x="783" y="1"/>
                  </a:moveTo>
                  <a:cubicBezTo>
                    <a:pt x="748" y="9"/>
                    <a:pt x="705" y="18"/>
                    <a:pt x="662" y="18"/>
                  </a:cubicBezTo>
                  <a:cubicBezTo>
                    <a:pt x="637" y="27"/>
                    <a:pt x="619" y="35"/>
                    <a:pt x="594" y="52"/>
                  </a:cubicBezTo>
                  <a:cubicBezTo>
                    <a:pt x="568" y="61"/>
                    <a:pt x="559" y="70"/>
                    <a:pt x="533" y="78"/>
                  </a:cubicBezTo>
                  <a:cubicBezTo>
                    <a:pt x="516" y="87"/>
                    <a:pt x="499" y="87"/>
                    <a:pt x="482" y="95"/>
                  </a:cubicBezTo>
                  <a:cubicBezTo>
                    <a:pt x="396" y="130"/>
                    <a:pt x="319" y="181"/>
                    <a:pt x="250" y="241"/>
                  </a:cubicBezTo>
                  <a:cubicBezTo>
                    <a:pt x="233" y="259"/>
                    <a:pt x="207" y="276"/>
                    <a:pt x="190" y="293"/>
                  </a:cubicBezTo>
                  <a:cubicBezTo>
                    <a:pt x="173" y="310"/>
                    <a:pt x="164" y="327"/>
                    <a:pt x="155" y="336"/>
                  </a:cubicBezTo>
                  <a:cubicBezTo>
                    <a:pt x="113" y="379"/>
                    <a:pt x="87" y="422"/>
                    <a:pt x="52" y="473"/>
                  </a:cubicBezTo>
                  <a:cubicBezTo>
                    <a:pt x="44" y="482"/>
                    <a:pt x="35" y="499"/>
                    <a:pt x="27" y="508"/>
                  </a:cubicBezTo>
                  <a:cubicBezTo>
                    <a:pt x="18" y="534"/>
                    <a:pt x="18" y="559"/>
                    <a:pt x="18" y="585"/>
                  </a:cubicBezTo>
                  <a:cubicBezTo>
                    <a:pt x="18" y="611"/>
                    <a:pt x="18" y="637"/>
                    <a:pt x="18" y="662"/>
                  </a:cubicBezTo>
                  <a:cubicBezTo>
                    <a:pt x="9" y="688"/>
                    <a:pt x="1" y="714"/>
                    <a:pt x="1" y="740"/>
                  </a:cubicBezTo>
                  <a:cubicBezTo>
                    <a:pt x="1" y="757"/>
                    <a:pt x="1" y="791"/>
                    <a:pt x="9" y="808"/>
                  </a:cubicBezTo>
                  <a:cubicBezTo>
                    <a:pt x="27" y="860"/>
                    <a:pt x="44" y="903"/>
                    <a:pt x="52" y="955"/>
                  </a:cubicBezTo>
                  <a:cubicBezTo>
                    <a:pt x="70" y="989"/>
                    <a:pt x="70" y="1032"/>
                    <a:pt x="95" y="1075"/>
                  </a:cubicBezTo>
                  <a:cubicBezTo>
                    <a:pt x="104" y="1092"/>
                    <a:pt x="121" y="1118"/>
                    <a:pt x="138" y="1135"/>
                  </a:cubicBezTo>
                  <a:cubicBezTo>
                    <a:pt x="147" y="1152"/>
                    <a:pt x="155" y="1161"/>
                    <a:pt x="164" y="1178"/>
                  </a:cubicBezTo>
                  <a:cubicBezTo>
                    <a:pt x="198" y="1212"/>
                    <a:pt x="241" y="1247"/>
                    <a:pt x="276" y="1281"/>
                  </a:cubicBezTo>
                  <a:cubicBezTo>
                    <a:pt x="310" y="1315"/>
                    <a:pt x="353" y="1341"/>
                    <a:pt x="396" y="1358"/>
                  </a:cubicBezTo>
                  <a:cubicBezTo>
                    <a:pt x="413" y="1367"/>
                    <a:pt x="422" y="1375"/>
                    <a:pt x="439" y="1384"/>
                  </a:cubicBezTo>
                  <a:lnTo>
                    <a:pt x="465" y="1401"/>
                  </a:lnTo>
                  <a:cubicBezTo>
                    <a:pt x="470" y="1407"/>
                    <a:pt x="473" y="1409"/>
                    <a:pt x="474" y="1409"/>
                  </a:cubicBezTo>
                  <a:cubicBezTo>
                    <a:pt x="477" y="1409"/>
                    <a:pt x="471" y="1399"/>
                    <a:pt x="465" y="1393"/>
                  </a:cubicBezTo>
                  <a:lnTo>
                    <a:pt x="439" y="1375"/>
                  </a:lnTo>
                  <a:lnTo>
                    <a:pt x="413" y="1350"/>
                  </a:lnTo>
                  <a:lnTo>
                    <a:pt x="379" y="1315"/>
                  </a:lnTo>
                  <a:cubicBezTo>
                    <a:pt x="362" y="1298"/>
                    <a:pt x="353" y="1272"/>
                    <a:pt x="336" y="1255"/>
                  </a:cubicBezTo>
                  <a:cubicBezTo>
                    <a:pt x="319" y="1229"/>
                    <a:pt x="310" y="1221"/>
                    <a:pt x="310" y="1195"/>
                  </a:cubicBezTo>
                  <a:cubicBezTo>
                    <a:pt x="319" y="1161"/>
                    <a:pt x="293" y="1135"/>
                    <a:pt x="293" y="1101"/>
                  </a:cubicBezTo>
                  <a:lnTo>
                    <a:pt x="284" y="1075"/>
                  </a:lnTo>
                  <a:lnTo>
                    <a:pt x="293" y="1032"/>
                  </a:lnTo>
                  <a:cubicBezTo>
                    <a:pt x="284" y="1023"/>
                    <a:pt x="250" y="1023"/>
                    <a:pt x="241" y="1006"/>
                  </a:cubicBezTo>
                  <a:cubicBezTo>
                    <a:pt x="233" y="997"/>
                    <a:pt x="233" y="980"/>
                    <a:pt x="233" y="972"/>
                  </a:cubicBezTo>
                  <a:cubicBezTo>
                    <a:pt x="241" y="955"/>
                    <a:pt x="241" y="946"/>
                    <a:pt x="250" y="929"/>
                  </a:cubicBezTo>
                  <a:cubicBezTo>
                    <a:pt x="259" y="912"/>
                    <a:pt x="259" y="894"/>
                    <a:pt x="259" y="869"/>
                  </a:cubicBezTo>
                  <a:cubicBezTo>
                    <a:pt x="259" y="826"/>
                    <a:pt x="259" y="783"/>
                    <a:pt x="259" y="731"/>
                  </a:cubicBezTo>
                  <a:cubicBezTo>
                    <a:pt x="259" y="705"/>
                    <a:pt x="267" y="662"/>
                    <a:pt x="293" y="645"/>
                  </a:cubicBezTo>
                  <a:cubicBezTo>
                    <a:pt x="319" y="628"/>
                    <a:pt x="336" y="611"/>
                    <a:pt x="353" y="585"/>
                  </a:cubicBezTo>
                  <a:lnTo>
                    <a:pt x="370" y="559"/>
                  </a:lnTo>
                  <a:cubicBezTo>
                    <a:pt x="387" y="534"/>
                    <a:pt x="370" y="491"/>
                    <a:pt x="396" y="465"/>
                  </a:cubicBezTo>
                  <a:cubicBezTo>
                    <a:pt x="405" y="448"/>
                    <a:pt x="439" y="430"/>
                    <a:pt x="439" y="405"/>
                  </a:cubicBezTo>
                  <a:lnTo>
                    <a:pt x="430" y="370"/>
                  </a:lnTo>
                  <a:cubicBezTo>
                    <a:pt x="422" y="345"/>
                    <a:pt x="422" y="336"/>
                    <a:pt x="439" y="310"/>
                  </a:cubicBezTo>
                  <a:lnTo>
                    <a:pt x="473" y="284"/>
                  </a:lnTo>
                  <a:cubicBezTo>
                    <a:pt x="491" y="276"/>
                    <a:pt x="499" y="267"/>
                    <a:pt x="516" y="250"/>
                  </a:cubicBezTo>
                  <a:cubicBezTo>
                    <a:pt x="525" y="241"/>
                    <a:pt x="542" y="233"/>
                    <a:pt x="559" y="224"/>
                  </a:cubicBezTo>
                  <a:lnTo>
                    <a:pt x="637" y="224"/>
                  </a:lnTo>
                  <a:cubicBezTo>
                    <a:pt x="645" y="224"/>
                    <a:pt x="662" y="224"/>
                    <a:pt x="680" y="216"/>
                  </a:cubicBezTo>
                  <a:cubicBezTo>
                    <a:pt x="697" y="216"/>
                    <a:pt x="705" y="207"/>
                    <a:pt x="722" y="207"/>
                  </a:cubicBezTo>
                  <a:cubicBezTo>
                    <a:pt x="731" y="207"/>
                    <a:pt x="740" y="198"/>
                    <a:pt x="757" y="198"/>
                  </a:cubicBezTo>
                  <a:lnTo>
                    <a:pt x="791" y="190"/>
                  </a:lnTo>
                  <a:lnTo>
                    <a:pt x="826" y="190"/>
                  </a:lnTo>
                  <a:cubicBezTo>
                    <a:pt x="843" y="190"/>
                    <a:pt x="864" y="198"/>
                    <a:pt x="884" y="198"/>
                  </a:cubicBezTo>
                  <a:cubicBezTo>
                    <a:pt x="893" y="198"/>
                    <a:pt x="903" y="196"/>
                    <a:pt x="912" y="190"/>
                  </a:cubicBezTo>
                  <a:lnTo>
                    <a:pt x="946" y="173"/>
                  </a:lnTo>
                  <a:cubicBezTo>
                    <a:pt x="963" y="164"/>
                    <a:pt x="972" y="156"/>
                    <a:pt x="989" y="156"/>
                  </a:cubicBezTo>
                  <a:cubicBezTo>
                    <a:pt x="1015" y="156"/>
                    <a:pt x="1049" y="156"/>
                    <a:pt x="1066" y="164"/>
                  </a:cubicBezTo>
                  <a:lnTo>
                    <a:pt x="1109" y="181"/>
                  </a:lnTo>
                  <a:lnTo>
                    <a:pt x="1092" y="164"/>
                  </a:lnTo>
                  <a:lnTo>
                    <a:pt x="1075" y="147"/>
                  </a:lnTo>
                  <a:cubicBezTo>
                    <a:pt x="1066" y="130"/>
                    <a:pt x="1066" y="121"/>
                    <a:pt x="1058" y="121"/>
                  </a:cubicBezTo>
                  <a:cubicBezTo>
                    <a:pt x="1040" y="113"/>
                    <a:pt x="1032" y="113"/>
                    <a:pt x="1023" y="95"/>
                  </a:cubicBezTo>
                  <a:lnTo>
                    <a:pt x="1006" y="87"/>
                  </a:lnTo>
                  <a:cubicBezTo>
                    <a:pt x="989" y="70"/>
                    <a:pt x="972" y="61"/>
                    <a:pt x="954" y="52"/>
                  </a:cubicBezTo>
                  <a:lnTo>
                    <a:pt x="929" y="35"/>
                  </a:lnTo>
                  <a:cubicBezTo>
                    <a:pt x="903" y="27"/>
                    <a:pt x="886" y="18"/>
                    <a:pt x="860" y="18"/>
                  </a:cubicBezTo>
                  <a:cubicBezTo>
                    <a:pt x="834" y="9"/>
                    <a:pt x="808" y="1"/>
                    <a:pt x="78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7"/>
            <p:cNvSpPr/>
            <p:nvPr/>
          </p:nvSpPr>
          <p:spPr>
            <a:xfrm>
              <a:off x="5186550" y="1277800"/>
              <a:ext cx="13325" cy="16825"/>
            </a:xfrm>
            <a:custGeom>
              <a:rect b="b" l="l" r="r" t="t"/>
              <a:pathLst>
                <a:path extrusionOk="0" h="673" w="533">
                  <a:moveTo>
                    <a:pt x="311" y="0"/>
                  </a:moveTo>
                  <a:cubicBezTo>
                    <a:pt x="261" y="0"/>
                    <a:pt x="217" y="22"/>
                    <a:pt x="172" y="36"/>
                  </a:cubicBezTo>
                  <a:cubicBezTo>
                    <a:pt x="155" y="45"/>
                    <a:pt x="129" y="54"/>
                    <a:pt x="103" y="62"/>
                  </a:cubicBezTo>
                  <a:lnTo>
                    <a:pt x="78" y="71"/>
                  </a:lnTo>
                  <a:cubicBezTo>
                    <a:pt x="60" y="71"/>
                    <a:pt x="60" y="79"/>
                    <a:pt x="52" y="88"/>
                  </a:cubicBezTo>
                  <a:lnTo>
                    <a:pt x="26" y="122"/>
                  </a:lnTo>
                  <a:lnTo>
                    <a:pt x="9" y="140"/>
                  </a:lnTo>
                  <a:lnTo>
                    <a:pt x="0" y="157"/>
                  </a:lnTo>
                  <a:cubicBezTo>
                    <a:pt x="17" y="157"/>
                    <a:pt x="35" y="148"/>
                    <a:pt x="52" y="140"/>
                  </a:cubicBezTo>
                  <a:cubicBezTo>
                    <a:pt x="63" y="140"/>
                    <a:pt x="75" y="143"/>
                    <a:pt x="86" y="143"/>
                  </a:cubicBezTo>
                  <a:cubicBezTo>
                    <a:pt x="92" y="143"/>
                    <a:pt x="98" y="142"/>
                    <a:pt x="103" y="140"/>
                  </a:cubicBezTo>
                  <a:cubicBezTo>
                    <a:pt x="109" y="140"/>
                    <a:pt x="115" y="132"/>
                    <a:pt x="118" y="132"/>
                  </a:cubicBezTo>
                  <a:cubicBezTo>
                    <a:pt x="120" y="132"/>
                    <a:pt x="121" y="134"/>
                    <a:pt x="121" y="140"/>
                  </a:cubicBezTo>
                  <a:cubicBezTo>
                    <a:pt x="132" y="140"/>
                    <a:pt x="151" y="136"/>
                    <a:pt x="170" y="136"/>
                  </a:cubicBezTo>
                  <a:cubicBezTo>
                    <a:pt x="180" y="136"/>
                    <a:pt x="189" y="137"/>
                    <a:pt x="198" y="140"/>
                  </a:cubicBezTo>
                  <a:lnTo>
                    <a:pt x="224" y="157"/>
                  </a:lnTo>
                  <a:cubicBezTo>
                    <a:pt x="232" y="165"/>
                    <a:pt x="241" y="174"/>
                    <a:pt x="258" y="182"/>
                  </a:cubicBezTo>
                  <a:cubicBezTo>
                    <a:pt x="292" y="200"/>
                    <a:pt x="335" y="225"/>
                    <a:pt x="344" y="268"/>
                  </a:cubicBezTo>
                  <a:cubicBezTo>
                    <a:pt x="361" y="311"/>
                    <a:pt x="353" y="354"/>
                    <a:pt x="344" y="397"/>
                  </a:cubicBezTo>
                  <a:cubicBezTo>
                    <a:pt x="344" y="440"/>
                    <a:pt x="301" y="466"/>
                    <a:pt x="301" y="509"/>
                  </a:cubicBezTo>
                  <a:cubicBezTo>
                    <a:pt x="301" y="535"/>
                    <a:pt x="310" y="561"/>
                    <a:pt x="301" y="578"/>
                  </a:cubicBezTo>
                  <a:lnTo>
                    <a:pt x="292" y="595"/>
                  </a:lnTo>
                  <a:lnTo>
                    <a:pt x="267" y="621"/>
                  </a:lnTo>
                  <a:cubicBezTo>
                    <a:pt x="258" y="638"/>
                    <a:pt x="241" y="664"/>
                    <a:pt x="232" y="672"/>
                  </a:cubicBezTo>
                  <a:lnTo>
                    <a:pt x="267" y="655"/>
                  </a:lnTo>
                  <a:cubicBezTo>
                    <a:pt x="292" y="646"/>
                    <a:pt x="318" y="638"/>
                    <a:pt x="335" y="629"/>
                  </a:cubicBezTo>
                  <a:cubicBezTo>
                    <a:pt x="361" y="612"/>
                    <a:pt x="387" y="586"/>
                    <a:pt x="421" y="569"/>
                  </a:cubicBezTo>
                  <a:lnTo>
                    <a:pt x="438" y="552"/>
                  </a:lnTo>
                  <a:lnTo>
                    <a:pt x="456" y="526"/>
                  </a:lnTo>
                  <a:cubicBezTo>
                    <a:pt x="473" y="492"/>
                    <a:pt x="481" y="457"/>
                    <a:pt x="499" y="423"/>
                  </a:cubicBezTo>
                  <a:cubicBezTo>
                    <a:pt x="499" y="406"/>
                    <a:pt x="507" y="406"/>
                    <a:pt x="516" y="397"/>
                  </a:cubicBezTo>
                  <a:lnTo>
                    <a:pt x="516" y="371"/>
                  </a:lnTo>
                  <a:cubicBezTo>
                    <a:pt x="533" y="320"/>
                    <a:pt x="533" y="277"/>
                    <a:pt x="516" y="234"/>
                  </a:cubicBezTo>
                  <a:cubicBezTo>
                    <a:pt x="507" y="208"/>
                    <a:pt x="507" y="182"/>
                    <a:pt x="499" y="157"/>
                  </a:cubicBezTo>
                  <a:cubicBezTo>
                    <a:pt x="490" y="122"/>
                    <a:pt x="456" y="97"/>
                    <a:pt x="430" y="79"/>
                  </a:cubicBezTo>
                  <a:cubicBezTo>
                    <a:pt x="396" y="45"/>
                    <a:pt x="387" y="11"/>
                    <a:pt x="335" y="2"/>
                  </a:cubicBezTo>
                  <a:cubicBezTo>
                    <a:pt x="327" y="1"/>
                    <a:pt x="319" y="0"/>
                    <a:pt x="31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" name="Google Shape;1248;p17"/>
          <p:cNvGrpSpPr/>
          <p:nvPr/>
        </p:nvGrpSpPr>
        <p:grpSpPr>
          <a:xfrm>
            <a:off x="5536245" y="4875547"/>
            <a:ext cx="190892" cy="131650"/>
            <a:chOff x="5146375" y="1229175"/>
            <a:chExt cx="151875" cy="104750"/>
          </a:xfrm>
        </p:grpSpPr>
        <p:sp>
          <p:nvSpPr>
            <p:cNvPr id="1249" name="Google Shape;1249;p17"/>
            <p:cNvSpPr/>
            <p:nvPr/>
          </p:nvSpPr>
          <p:spPr>
            <a:xfrm>
              <a:off x="5185250" y="1229950"/>
              <a:ext cx="113000" cy="103975"/>
            </a:xfrm>
            <a:custGeom>
              <a:rect b="b" l="l" r="r" t="t"/>
              <a:pathLst>
                <a:path extrusionOk="0" h="4159" w="4520">
                  <a:moveTo>
                    <a:pt x="594" y="0"/>
                  </a:moveTo>
                  <a:cubicBezTo>
                    <a:pt x="679" y="9"/>
                    <a:pt x="765" y="9"/>
                    <a:pt x="851" y="17"/>
                  </a:cubicBezTo>
                  <a:cubicBezTo>
                    <a:pt x="1057" y="26"/>
                    <a:pt x="1247" y="112"/>
                    <a:pt x="1453" y="138"/>
                  </a:cubicBezTo>
                  <a:cubicBezTo>
                    <a:pt x="1659" y="163"/>
                    <a:pt x="1865" y="163"/>
                    <a:pt x="2080" y="181"/>
                  </a:cubicBezTo>
                  <a:cubicBezTo>
                    <a:pt x="2097" y="181"/>
                    <a:pt x="2123" y="181"/>
                    <a:pt x="2149" y="189"/>
                  </a:cubicBezTo>
                  <a:cubicBezTo>
                    <a:pt x="2174" y="206"/>
                    <a:pt x="2192" y="232"/>
                    <a:pt x="2217" y="249"/>
                  </a:cubicBezTo>
                  <a:cubicBezTo>
                    <a:pt x="2260" y="284"/>
                    <a:pt x="2329" y="284"/>
                    <a:pt x="2389" y="275"/>
                  </a:cubicBezTo>
                  <a:cubicBezTo>
                    <a:pt x="2518" y="275"/>
                    <a:pt x="2647" y="267"/>
                    <a:pt x="2767" y="267"/>
                  </a:cubicBezTo>
                  <a:cubicBezTo>
                    <a:pt x="2879" y="267"/>
                    <a:pt x="2999" y="258"/>
                    <a:pt x="3102" y="284"/>
                  </a:cubicBezTo>
                  <a:cubicBezTo>
                    <a:pt x="3197" y="301"/>
                    <a:pt x="3283" y="335"/>
                    <a:pt x="3369" y="352"/>
                  </a:cubicBezTo>
                  <a:cubicBezTo>
                    <a:pt x="3394" y="352"/>
                    <a:pt x="3420" y="352"/>
                    <a:pt x="3454" y="352"/>
                  </a:cubicBezTo>
                  <a:cubicBezTo>
                    <a:pt x="3515" y="352"/>
                    <a:pt x="3566" y="352"/>
                    <a:pt x="3601" y="370"/>
                  </a:cubicBezTo>
                  <a:cubicBezTo>
                    <a:pt x="3781" y="464"/>
                    <a:pt x="3867" y="645"/>
                    <a:pt x="4039" y="748"/>
                  </a:cubicBezTo>
                  <a:cubicBezTo>
                    <a:pt x="4073" y="765"/>
                    <a:pt x="4107" y="782"/>
                    <a:pt x="4116" y="816"/>
                  </a:cubicBezTo>
                  <a:cubicBezTo>
                    <a:pt x="4125" y="894"/>
                    <a:pt x="4107" y="911"/>
                    <a:pt x="4168" y="988"/>
                  </a:cubicBezTo>
                  <a:cubicBezTo>
                    <a:pt x="4193" y="1014"/>
                    <a:pt x="4202" y="1048"/>
                    <a:pt x="4228" y="1083"/>
                  </a:cubicBezTo>
                  <a:cubicBezTo>
                    <a:pt x="4331" y="1194"/>
                    <a:pt x="4391" y="1280"/>
                    <a:pt x="4425" y="1426"/>
                  </a:cubicBezTo>
                  <a:cubicBezTo>
                    <a:pt x="4451" y="1512"/>
                    <a:pt x="4494" y="1598"/>
                    <a:pt x="4511" y="1684"/>
                  </a:cubicBezTo>
                  <a:cubicBezTo>
                    <a:pt x="4520" y="1787"/>
                    <a:pt x="4511" y="1890"/>
                    <a:pt x="4503" y="1993"/>
                  </a:cubicBezTo>
                  <a:cubicBezTo>
                    <a:pt x="4503" y="2028"/>
                    <a:pt x="4477" y="2045"/>
                    <a:pt x="4468" y="2079"/>
                  </a:cubicBezTo>
                  <a:cubicBezTo>
                    <a:pt x="4443" y="2165"/>
                    <a:pt x="4468" y="2251"/>
                    <a:pt x="4477" y="2346"/>
                  </a:cubicBezTo>
                  <a:cubicBezTo>
                    <a:pt x="4485" y="2432"/>
                    <a:pt x="4477" y="2578"/>
                    <a:pt x="4451" y="2646"/>
                  </a:cubicBezTo>
                  <a:cubicBezTo>
                    <a:pt x="4425" y="2689"/>
                    <a:pt x="4314" y="2938"/>
                    <a:pt x="4288" y="3007"/>
                  </a:cubicBezTo>
                  <a:cubicBezTo>
                    <a:pt x="4262" y="3059"/>
                    <a:pt x="4193" y="3145"/>
                    <a:pt x="4176" y="3205"/>
                  </a:cubicBezTo>
                  <a:cubicBezTo>
                    <a:pt x="4168" y="3239"/>
                    <a:pt x="4082" y="3428"/>
                    <a:pt x="4004" y="3523"/>
                  </a:cubicBezTo>
                  <a:cubicBezTo>
                    <a:pt x="3927" y="3617"/>
                    <a:pt x="3867" y="3677"/>
                    <a:pt x="3704" y="3694"/>
                  </a:cubicBezTo>
                  <a:cubicBezTo>
                    <a:pt x="3652" y="3703"/>
                    <a:pt x="3463" y="3806"/>
                    <a:pt x="3403" y="3806"/>
                  </a:cubicBezTo>
                  <a:cubicBezTo>
                    <a:pt x="3360" y="3798"/>
                    <a:pt x="3326" y="3815"/>
                    <a:pt x="3291" y="3823"/>
                  </a:cubicBezTo>
                  <a:cubicBezTo>
                    <a:pt x="3274" y="3823"/>
                    <a:pt x="3257" y="3823"/>
                    <a:pt x="3240" y="3823"/>
                  </a:cubicBezTo>
                  <a:cubicBezTo>
                    <a:pt x="3223" y="3823"/>
                    <a:pt x="3205" y="3823"/>
                    <a:pt x="3188" y="3832"/>
                  </a:cubicBezTo>
                  <a:cubicBezTo>
                    <a:pt x="3059" y="3849"/>
                    <a:pt x="2836" y="3883"/>
                    <a:pt x="2759" y="3909"/>
                  </a:cubicBezTo>
                  <a:cubicBezTo>
                    <a:pt x="2664" y="3935"/>
                    <a:pt x="2501" y="3935"/>
                    <a:pt x="2415" y="3926"/>
                  </a:cubicBezTo>
                  <a:cubicBezTo>
                    <a:pt x="2303" y="3909"/>
                    <a:pt x="2106" y="4012"/>
                    <a:pt x="1994" y="4021"/>
                  </a:cubicBezTo>
                  <a:cubicBezTo>
                    <a:pt x="1908" y="4021"/>
                    <a:pt x="1848" y="4021"/>
                    <a:pt x="1805" y="4021"/>
                  </a:cubicBezTo>
                  <a:cubicBezTo>
                    <a:pt x="1710" y="4012"/>
                    <a:pt x="1650" y="4012"/>
                    <a:pt x="1487" y="4055"/>
                  </a:cubicBezTo>
                  <a:cubicBezTo>
                    <a:pt x="1453" y="4055"/>
                    <a:pt x="1393" y="4055"/>
                    <a:pt x="1341" y="4055"/>
                  </a:cubicBezTo>
                  <a:cubicBezTo>
                    <a:pt x="1281" y="4055"/>
                    <a:pt x="1212" y="4055"/>
                    <a:pt x="1169" y="4064"/>
                  </a:cubicBezTo>
                  <a:cubicBezTo>
                    <a:pt x="1143" y="4081"/>
                    <a:pt x="1109" y="4090"/>
                    <a:pt x="1083" y="4098"/>
                  </a:cubicBezTo>
                  <a:cubicBezTo>
                    <a:pt x="1015" y="4115"/>
                    <a:pt x="954" y="4115"/>
                    <a:pt x="886" y="4133"/>
                  </a:cubicBezTo>
                  <a:cubicBezTo>
                    <a:pt x="826" y="4150"/>
                    <a:pt x="808" y="4158"/>
                    <a:pt x="757" y="4150"/>
                  </a:cubicBezTo>
                  <a:cubicBezTo>
                    <a:pt x="542" y="4107"/>
                    <a:pt x="336" y="4064"/>
                    <a:pt x="104" y="4107"/>
                  </a:cubicBezTo>
                  <a:cubicBezTo>
                    <a:pt x="78" y="4115"/>
                    <a:pt x="1" y="3789"/>
                    <a:pt x="1" y="3737"/>
                  </a:cubicBezTo>
                  <a:cubicBezTo>
                    <a:pt x="27" y="3574"/>
                    <a:pt x="44" y="3411"/>
                    <a:pt x="69" y="3256"/>
                  </a:cubicBezTo>
                  <a:cubicBezTo>
                    <a:pt x="104" y="2947"/>
                    <a:pt x="147" y="2646"/>
                    <a:pt x="198" y="2346"/>
                  </a:cubicBezTo>
                  <a:cubicBezTo>
                    <a:pt x="233" y="2096"/>
                    <a:pt x="276" y="1839"/>
                    <a:pt x="301" y="1598"/>
                  </a:cubicBezTo>
                  <a:cubicBezTo>
                    <a:pt x="327" y="1358"/>
                    <a:pt x="327" y="1126"/>
                    <a:pt x="370" y="902"/>
                  </a:cubicBezTo>
                  <a:cubicBezTo>
                    <a:pt x="379" y="816"/>
                    <a:pt x="542" y="0"/>
                    <a:pt x="594" y="0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7"/>
            <p:cNvSpPr/>
            <p:nvPr/>
          </p:nvSpPr>
          <p:spPr>
            <a:xfrm>
              <a:off x="5177750" y="1229175"/>
              <a:ext cx="64875" cy="104625"/>
            </a:xfrm>
            <a:custGeom>
              <a:rect b="b" l="l" r="r" t="t"/>
              <a:pathLst>
                <a:path extrusionOk="0" h="4185" w="2595">
                  <a:moveTo>
                    <a:pt x="877" y="1"/>
                  </a:moveTo>
                  <a:cubicBezTo>
                    <a:pt x="752" y="1"/>
                    <a:pt x="637" y="29"/>
                    <a:pt x="601" y="57"/>
                  </a:cubicBezTo>
                  <a:cubicBezTo>
                    <a:pt x="593" y="61"/>
                    <a:pt x="599" y="63"/>
                    <a:pt x="613" y="63"/>
                  </a:cubicBezTo>
                  <a:cubicBezTo>
                    <a:pt x="627" y="63"/>
                    <a:pt x="649" y="61"/>
                    <a:pt x="670" y="57"/>
                  </a:cubicBezTo>
                  <a:cubicBezTo>
                    <a:pt x="700" y="52"/>
                    <a:pt x="730" y="47"/>
                    <a:pt x="748" y="47"/>
                  </a:cubicBezTo>
                  <a:cubicBezTo>
                    <a:pt x="761" y="47"/>
                    <a:pt x="768" y="50"/>
                    <a:pt x="765" y="57"/>
                  </a:cubicBezTo>
                  <a:cubicBezTo>
                    <a:pt x="739" y="91"/>
                    <a:pt x="705" y="126"/>
                    <a:pt x="679" y="160"/>
                  </a:cubicBezTo>
                  <a:cubicBezTo>
                    <a:pt x="584" y="272"/>
                    <a:pt x="558" y="409"/>
                    <a:pt x="498" y="538"/>
                  </a:cubicBezTo>
                  <a:cubicBezTo>
                    <a:pt x="455" y="641"/>
                    <a:pt x="412" y="761"/>
                    <a:pt x="369" y="865"/>
                  </a:cubicBezTo>
                  <a:cubicBezTo>
                    <a:pt x="344" y="942"/>
                    <a:pt x="318" y="1036"/>
                    <a:pt x="301" y="1122"/>
                  </a:cubicBezTo>
                  <a:cubicBezTo>
                    <a:pt x="292" y="1208"/>
                    <a:pt x="309" y="1303"/>
                    <a:pt x="309" y="1397"/>
                  </a:cubicBezTo>
                  <a:cubicBezTo>
                    <a:pt x="309" y="1440"/>
                    <a:pt x="309" y="1492"/>
                    <a:pt x="309" y="1535"/>
                  </a:cubicBezTo>
                  <a:cubicBezTo>
                    <a:pt x="327" y="1758"/>
                    <a:pt x="335" y="1999"/>
                    <a:pt x="284" y="2222"/>
                  </a:cubicBezTo>
                  <a:cubicBezTo>
                    <a:pt x="249" y="2368"/>
                    <a:pt x="206" y="2506"/>
                    <a:pt x="172" y="2652"/>
                  </a:cubicBezTo>
                  <a:cubicBezTo>
                    <a:pt x="146" y="2772"/>
                    <a:pt x="129" y="2892"/>
                    <a:pt x="103" y="3012"/>
                  </a:cubicBezTo>
                  <a:cubicBezTo>
                    <a:pt x="34" y="3296"/>
                    <a:pt x="0" y="3554"/>
                    <a:pt x="103" y="3829"/>
                  </a:cubicBezTo>
                  <a:cubicBezTo>
                    <a:pt x="129" y="3906"/>
                    <a:pt x="155" y="3966"/>
                    <a:pt x="223" y="4018"/>
                  </a:cubicBezTo>
                  <a:cubicBezTo>
                    <a:pt x="258" y="4052"/>
                    <a:pt x="309" y="4104"/>
                    <a:pt x="352" y="4129"/>
                  </a:cubicBezTo>
                  <a:cubicBezTo>
                    <a:pt x="455" y="4172"/>
                    <a:pt x="593" y="4172"/>
                    <a:pt x="705" y="4181"/>
                  </a:cubicBezTo>
                  <a:cubicBezTo>
                    <a:pt x="717" y="4183"/>
                    <a:pt x="727" y="4184"/>
                    <a:pt x="737" y="4184"/>
                  </a:cubicBezTo>
                  <a:cubicBezTo>
                    <a:pt x="760" y="4184"/>
                    <a:pt x="777" y="4178"/>
                    <a:pt x="808" y="4172"/>
                  </a:cubicBezTo>
                  <a:cubicBezTo>
                    <a:pt x="819" y="4169"/>
                    <a:pt x="829" y="4168"/>
                    <a:pt x="837" y="4168"/>
                  </a:cubicBezTo>
                  <a:cubicBezTo>
                    <a:pt x="853" y="4168"/>
                    <a:pt x="865" y="4172"/>
                    <a:pt x="876" y="4172"/>
                  </a:cubicBezTo>
                  <a:cubicBezTo>
                    <a:pt x="888" y="4172"/>
                    <a:pt x="899" y="4176"/>
                    <a:pt x="916" y="4176"/>
                  </a:cubicBezTo>
                  <a:cubicBezTo>
                    <a:pt x="924" y="4176"/>
                    <a:pt x="934" y="4175"/>
                    <a:pt x="945" y="4172"/>
                  </a:cubicBezTo>
                  <a:cubicBezTo>
                    <a:pt x="957" y="4169"/>
                    <a:pt x="968" y="4168"/>
                    <a:pt x="979" y="4168"/>
                  </a:cubicBezTo>
                  <a:cubicBezTo>
                    <a:pt x="1002" y="4168"/>
                    <a:pt x="1025" y="4172"/>
                    <a:pt x="1048" y="4172"/>
                  </a:cubicBezTo>
                  <a:cubicBezTo>
                    <a:pt x="1074" y="4177"/>
                    <a:pt x="1100" y="4181"/>
                    <a:pt x="1123" y="4181"/>
                  </a:cubicBezTo>
                  <a:cubicBezTo>
                    <a:pt x="1147" y="4181"/>
                    <a:pt x="1168" y="4177"/>
                    <a:pt x="1186" y="4164"/>
                  </a:cubicBezTo>
                  <a:cubicBezTo>
                    <a:pt x="1237" y="4129"/>
                    <a:pt x="1418" y="4121"/>
                    <a:pt x="1469" y="4078"/>
                  </a:cubicBezTo>
                  <a:cubicBezTo>
                    <a:pt x="1512" y="4052"/>
                    <a:pt x="1555" y="4018"/>
                    <a:pt x="1607" y="4000"/>
                  </a:cubicBezTo>
                  <a:cubicBezTo>
                    <a:pt x="1650" y="3975"/>
                    <a:pt x="1684" y="3966"/>
                    <a:pt x="1718" y="3940"/>
                  </a:cubicBezTo>
                  <a:cubicBezTo>
                    <a:pt x="1736" y="3923"/>
                    <a:pt x="1753" y="3914"/>
                    <a:pt x="1770" y="3897"/>
                  </a:cubicBezTo>
                  <a:cubicBezTo>
                    <a:pt x="1830" y="3846"/>
                    <a:pt x="1787" y="3743"/>
                    <a:pt x="1873" y="3717"/>
                  </a:cubicBezTo>
                  <a:cubicBezTo>
                    <a:pt x="1933" y="3700"/>
                    <a:pt x="1993" y="3683"/>
                    <a:pt x="2036" y="3631"/>
                  </a:cubicBezTo>
                  <a:cubicBezTo>
                    <a:pt x="2062" y="3605"/>
                    <a:pt x="2071" y="3597"/>
                    <a:pt x="2079" y="3554"/>
                  </a:cubicBezTo>
                  <a:cubicBezTo>
                    <a:pt x="2088" y="3528"/>
                    <a:pt x="2088" y="3502"/>
                    <a:pt x="2096" y="3476"/>
                  </a:cubicBezTo>
                  <a:cubicBezTo>
                    <a:pt x="2096" y="3451"/>
                    <a:pt x="2174" y="3451"/>
                    <a:pt x="2165" y="3416"/>
                  </a:cubicBezTo>
                  <a:lnTo>
                    <a:pt x="2156" y="3382"/>
                  </a:lnTo>
                  <a:cubicBezTo>
                    <a:pt x="2156" y="3365"/>
                    <a:pt x="2174" y="3365"/>
                    <a:pt x="2174" y="3347"/>
                  </a:cubicBezTo>
                  <a:cubicBezTo>
                    <a:pt x="2199" y="3305"/>
                    <a:pt x="2182" y="3253"/>
                    <a:pt x="2199" y="3210"/>
                  </a:cubicBezTo>
                  <a:cubicBezTo>
                    <a:pt x="2217" y="3150"/>
                    <a:pt x="2268" y="3098"/>
                    <a:pt x="2294" y="3047"/>
                  </a:cubicBezTo>
                  <a:cubicBezTo>
                    <a:pt x="2311" y="3012"/>
                    <a:pt x="2320" y="2978"/>
                    <a:pt x="2346" y="2952"/>
                  </a:cubicBezTo>
                  <a:cubicBezTo>
                    <a:pt x="2363" y="2935"/>
                    <a:pt x="2388" y="2918"/>
                    <a:pt x="2397" y="2901"/>
                  </a:cubicBezTo>
                  <a:cubicBezTo>
                    <a:pt x="2406" y="2875"/>
                    <a:pt x="2406" y="2849"/>
                    <a:pt x="2406" y="2823"/>
                  </a:cubicBezTo>
                  <a:cubicBezTo>
                    <a:pt x="2414" y="2772"/>
                    <a:pt x="2431" y="2737"/>
                    <a:pt x="2440" y="2695"/>
                  </a:cubicBezTo>
                  <a:cubicBezTo>
                    <a:pt x="2457" y="2652"/>
                    <a:pt x="2457" y="2600"/>
                    <a:pt x="2483" y="2557"/>
                  </a:cubicBezTo>
                  <a:cubicBezTo>
                    <a:pt x="2500" y="2540"/>
                    <a:pt x="2517" y="2531"/>
                    <a:pt x="2535" y="2514"/>
                  </a:cubicBezTo>
                  <a:cubicBezTo>
                    <a:pt x="2560" y="2488"/>
                    <a:pt x="2560" y="2437"/>
                    <a:pt x="2569" y="2394"/>
                  </a:cubicBezTo>
                  <a:cubicBezTo>
                    <a:pt x="2577" y="2359"/>
                    <a:pt x="2577" y="2316"/>
                    <a:pt x="2586" y="2282"/>
                  </a:cubicBezTo>
                  <a:cubicBezTo>
                    <a:pt x="2595" y="2248"/>
                    <a:pt x="2560" y="2205"/>
                    <a:pt x="2560" y="2170"/>
                  </a:cubicBezTo>
                  <a:cubicBezTo>
                    <a:pt x="2552" y="2119"/>
                    <a:pt x="2543" y="2110"/>
                    <a:pt x="2569" y="2067"/>
                  </a:cubicBezTo>
                  <a:cubicBezTo>
                    <a:pt x="2595" y="2033"/>
                    <a:pt x="2535" y="2016"/>
                    <a:pt x="2535" y="1964"/>
                  </a:cubicBezTo>
                  <a:cubicBezTo>
                    <a:pt x="2535" y="1930"/>
                    <a:pt x="2517" y="1904"/>
                    <a:pt x="2500" y="1870"/>
                  </a:cubicBezTo>
                  <a:cubicBezTo>
                    <a:pt x="2483" y="1818"/>
                    <a:pt x="2517" y="1758"/>
                    <a:pt x="2500" y="1698"/>
                  </a:cubicBezTo>
                  <a:cubicBezTo>
                    <a:pt x="2474" y="1612"/>
                    <a:pt x="2492" y="1509"/>
                    <a:pt x="2457" y="1423"/>
                  </a:cubicBezTo>
                  <a:cubicBezTo>
                    <a:pt x="2440" y="1371"/>
                    <a:pt x="2423" y="1337"/>
                    <a:pt x="2414" y="1286"/>
                  </a:cubicBezTo>
                  <a:cubicBezTo>
                    <a:pt x="2406" y="1251"/>
                    <a:pt x="2397" y="1208"/>
                    <a:pt x="2380" y="1174"/>
                  </a:cubicBezTo>
                  <a:cubicBezTo>
                    <a:pt x="2320" y="1079"/>
                    <a:pt x="2242" y="985"/>
                    <a:pt x="2234" y="873"/>
                  </a:cubicBezTo>
                  <a:cubicBezTo>
                    <a:pt x="2234" y="822"/>
                    <a:pt x="2225" y="761"/>
                    <a:pt x="2182" y="710"/>
                  </a:cubicBezTo>
                  <a:cubicBezTo>
                    <a:pt x="2174" y="701"/>
                    <a:pt x="2156" y="693"/>
                    <a:pt x="2139" y="684"/>
                  </a:cubicBezTo>
                  <a:cubicBezTo>
                    <a:pt x="2122" y="667"/>
                    <a:pt x="2114" y="650"/>
                    <a:pt x="2088" y="633"/>
                  </a:cubicBezTo>
                  <a:cubicBezTo>
                    <a:pt x="2028" y="607"/>
                    <a:pt x="2019" y="590"/>
                    <a:pt x="1993" y="538"/>
                  </a:cubicBezTo>
                  <a:cubicBezTo>
                    <a:pt x="1967" y="504"/>
                    <a:pt x="1916" y="478"/>
                    <a:pt x="1882" y="444"/>
                  </a:cubicBezTo>
                  <a:cubicBezTo>
                    <a:pt x="1847" y="409"/>
                    <a:pt x="1813" y="383"/>
                    <a:pt x="1778" y="349"/>
                  </a:cubicBezTo>
                  <a:cubicBezTo>
                    <a:pt x="1753" y="315"/>
                    <a:pt x="1718" y="289"/>
                    <a:pt x="1684" y="263"/>
                  </a:cubicBezTo>
                  <a:cubicBezTo>
                    <a:pt x="1658" y="246"/>
                    <a:pt x="1641" y="229"/>
                    <a:pt x="1607" y="220"/>
                  </a:cubicBezTo>
                  <a:cubicBezTo>
                    <a:pt x="1581" y="220"/>
                    <a:pt x="1564" y="212"/>
                    <a:pt x="1547" y="203"/>
                  </a:cubicBezTo>
                  <a:cubicBezTo>
                    <a:pt x="1512" y="194"/>
                    <a:pt x="1512" y="194"/>
                    <a:pt x="1486" y="169"/>
                  </a:cubicBezTo>
                  <a:cubicBezTo>
                    <a:pt x="1469" y="151"/>
                    <a:pt x="1452" y="151"/>
                    <a:pt x="1426" y="134"/>
                  </a:cubicBezTo>
                  <a:cubicBezTo>
                    <a:pt x="1409" y="117"/>
                    <a:pt x="1392" y="100"/>
                    <a:pt x="1357" y="100"/>
                  </a:cubicBezTo>
                  <a:cubicBezTo>
                    <a:pt x="1340" y="91"/>
                    <a:pt x="1323" y="91"/>
                    <a:pt x="1315" y="91"/>
                  </a:cubicBezTo>
                  <a:cubicBezTo>
                    <a:pt x="1306" y="91"/>
                    <a:pt x="1297" y="91"/>
                    <a:pt x="1272" y="83"/>
                  </a:cubicBezTo>
                  <a:cubicBezTo>
                    <a:pt x="1220" y="66"/>
                    <a:pt x="1126" y="66"/>
                    <a:pt x="1074" y="48"/>
                  </a:cubicBezTo>
                  <a:cubicBezTo>
                    <a:pt x="1040" y="40"/>
                    <a:pt x="988" y="23"/>
                    <a:pt x="962" y="5"/>
                  </a:cubicBezTo>
                  <a:cubicBezTo>
                    <a:pt x="934" y="2"/>
                    <a:pt x="905" y="1"/>
                    <a:pt x="87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7"/>
            <p:cNvSpPr/>
            <p:nvPr/>
          </p:nvSpPr>
          <p:spPr>
            <a:xfrm>
              <a:off x="5146375" y="1281500"/>
              <a:ext cx="250" cy="25"/>
            </a:xfrm>
            <a:custGeom>
              <a:rect b="b" l="l" r="r" t="t"/>
              <a:pathLst>
                <a:path extrusionOk="0" h="1" w="10">
                  <a:moveTo>
                    <a:pt x="1" y="0"/>
                  </a:moveTo>
                  <a:lnTo>
                    <a:pt x="1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7"/>
            <p:cNvSpPr/>
            <p:nvPr/>
          </p:nvSpPr>
          <p:spPr>
            <a:xfrm>
              <a:off x="5146375" y="1229300"/>
              <a:ext cx="90025" cy="103925"/>
            </a:xfrm>
            <a:custGeom>
              <a:rect b="b" l="l" r="r" t="t"/>
              <a:pathLst>
                <a:path extrusionOk="0" h="4157" w="3601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41" y="3153"/>
                    <a:pt x="267" y="3179"/>
                    <a:pt x="284" y="3214"/>
                  </a:cubicBezTo>
                  <a:cubicBezTo>
                    <a:pt x="319" y="3265"/>
                    <a:pt x="336" y="3291"/>
                    <a:pt x="387" y="3334"/>
                  </a:cubicBezTo>
                  <a:cubicBezTo>
                    <a:pt x="473" y="3394"/>
                    <a:pt x="482" y="3489"/>
                    <a:pt x="533" y="3566"/>
                  </a:cubicBezTo>
                  <a:cubicBezTo>
                    <a:pt x="551" y="3592"/>
                    <a:pt x="576" y="3626"/>
                    <a:pt x="611" y="3643"/>
                  </a:cubicBezTo>
                  <a:cubicBezTo>
                    <a:pt x="662" y="3660"/>
                    <a:pt x="722" y="3643"/>
                    <a:pt x="783" y="3678"/>
                  </a:cubicBezTo>
                  <a:cubicBezTo>
                    <a:pt x="817" y="3703"/>
                    <a:pt x="851" y="3729"/>
                    <a:pt x="886" y="3755"/>
                  </a:cubicBezTo>
                  <a:cubicBezTo>
                    <a:pt x="937" y="3781"/>
                    <a:pt x="989" y="3815"/>
                    <a:pt x="1023" y="3858"/>
                  </a:cubicBezTo>
                  <a:cubicBezTo>
                    <a:pt x="1092" y="3944"/>
                    <a:pt x="1126" y="3995"/>
                    <a:pt x="1229" y="4038"/>
                  </a:cubicBezTo>
                  <a:cubicBezTo>
                    <a:pt x="1315" y="4081"/>
                    <a:pt x="1410" y="4099"/>
                    <a:pt x="1504" y="4107"/>
                  </a:cubicBezTo>
                  <a:cubicBezTo>
                    <a:pt x="1539" y="4116"/>
                    <a:pt x="1573" y="4116"/>
                    <a:pt x="1607" y="4124"/>
                  </a:cubicBezTo>
                  <a:cubicBezTo>
                    <a:pt x="1642" y="4124"/>
                    <a:pt x="1667" y="4150"/>
                    <a:pt x="1702" y="4150"/>
                  </a:cubicBezTo>
                  <a:cubicBezTo>
                    <a:pt x="1719" y="4153"/>
                    <a:pt x="1734" y="4154"/>
                    <a:pt x="1749" y="4154"/>
                  </a:cubicBezTo>
                  <a:cubicBezTo>
                    <a:pt x="1778" y="4154"/>
                    <a:pt x="1805" y="4150"/>
                    <a:pt x="1839" y="4150"/>
                  </a:cubicBezTo>
                  <a:lnTo>
                    <a:pt x="1891" y="4150"/>
                  </a:lnTo>
                  <a:cubicBezTo>
                    <a:pt x="1904" y="4154"/>
                    <a:pt x="1917" y="4156"/>
                    <a:pt x="1931" y="4156"/>
                  </a:cubicBezTo>
                  <a:cubicBezTo>
                    <a:pt x="1945" y="4156"/>
                    <a:pt x="1960" y="4154"/>
                    <a:pt x="1977" y="4150"/>
                  </a:cubicBezTo>
                  <a:cubicBezTo>
                    <a:pt x="2003" y="4133"/>
                    <a:pt x="2020" y="4124"/>
                    <a:pt x="2054" y="4099"/>
                  </a:cubicBezTo>
                  <a:cubicBezTo>
                    <a:pt x="2088" y="4081"/>
                    <a:pt x="2114" y="4073"/>
                    <a:pt x="2149" y="4064"/>
                  </a:cubicBezTo>
                  <a:cubicBezTo>
                    <a:pt x="2243" y="4038"/>
                    <a:pt x="2338" y="4038"/>
                    <a:pt x="2432" y="4004"/>
                  </a:cubicBezTo>
                  <a:cubicBezTo>
                    <a:pt x="2509" y="3978"/>
                    <a:pt x="2587" y="3944"/>
                    <a:pt x="2673" y="3918"/>
                  </a:cubicBezTo>
                  <a:cubicBezTo>
                    <a:pt x="2750" y="3901"/>
                    <a:pt x="2776" y="3824"/>
                    <a:pt x="2827" y="3781"/>
                  </a:cubicBezTo>
                  <a:cubicBezTo>
                    <a:pt x="2887" y="3738"/>
                    <a:pt x="2930" y="3729"/>
                    <a:pt x="2982" y="3678"/>
                  </a:cubicBezTo>
                  <a:cubicBezTo>
                    <a:pt x="3008" y="3660"/>
                    <a:pt x="3016" y="3660"/>
                    <a:pt x="3033" y="3635"/>
                  </a:cubicBezTo>
                  <a:cubicBezTo>
                    <a:pt x="3042" y="3609"/>
                    <a:pt x="3068" y="3574"/>
                    <a:pt x="3076" y="3549"/>
                  </a:cubicBezTo>
                  <a:cubicBezTo>
                    <a:pt x="3094" y="3514"/>
                    <a:pt x="3137" y="3514"/>
                    <a:pt x="3137" y="3480"/>
                  </a:cubicBezTo>
                  <a:cubicBezTo>
                    <a:pt x="3145" y="3446"/>
                    <a:pt x="3162" y="3420"/>
                    <a:pt x="3171" y="3385"/>
                  </a:cubicBezTo>
                  <a:cubicBezTo>
                    <a:pt x="3188" y="3334"/>
                    <a:pt x="3197" y="3282"/>
                    <a:pt x="3222" y="3231"/>
                  </a:cubicBezTo>
                  <a:cubicBezTo>
                    <a:pt x="3231" y="3196"/>
                    <a:pt x="3257" y="3153"/>
                    <a:pt x="3283" y="3119"/>
                  </a:cubicBezTo>
                  <a:cubicBezTo>
                    <a:pt x="3326" y="3050"/>
                    <a:pt x="3360" y="2964"/>
                    <a:pt x="3394" y="2896"/>
                  </a:cubicBezTo>
                  <a:cubicBezTo>
                    <a:pt x="3463" y="2767"/>
                    <a:pt x="3601" y="2604"/>
                    <a:pt x="3575" y="2449"/>
                  </a:cubicBezTo>
                  <a:cubicBezTo>
                    <a:pt x="3558" y="2346"/>
                    <a:pt x="3549" y="2226"/>
                    <a:pt x="3506" y="2131"/>
                  </a:cubicBezTo>
                  <a:cubicBezTo>
                    <a:pt x="3489" y="2097"/>
                    <a:pt x="3463" y="2062"/>
                    <a:pt x="3463" y="2028"/>
                  </a:cubicBezTo>
                  <a:cubicBezTo>
                    <a:pt x="3454" y="1959"/>
                    <a:pt x="3480" y="1873"/>
                    <a:pt x="3489" y="1805"/>
                  </a:cubicBezTo>
                  <a:cubicBezTo>
                    <a:pt x="3506" y="1719"/>
                    <a:pt x="3497" y="1659"/>
                    <a:pt x="3480" y="1573"/>
                  </a:cubicBezTo>
                  <a:cubicBezTo>
                    <a:pt x="3463" y="1512"/>
                    <a:pt x="3463" y="1444"/>
                    <a:pt x="3454" y="1384"/>
                  </a:cubicBezTo>
                  <a:cubicBezTo>
                    <a:pt x="3437" y="1272"/>
                    <a:pt x="3403" y="1134"/>
                    <a:pt x="3334" y="1040"/>
                  </a:cubicBezTo>
                  <a:cubicBezTo>
                    <a:pt x="3308" y="1006"/>
                    <a:pt x="3274" y="997"/>
                    <a:pt x="3240" y="971"/>
                  </a:cubicBezTo>
                  <a:cubicBezTo>
                    <a:pt x="3214" y="954"/>
                    <a:pt x="3188" y="911"/>
                    <a:pt x="3171" y="885"/>
                  </a:cubicBezTo>
                  <a:cubicBezTo>
                    <a:pt x="3145" y="842"/>
                    <a:pt x="3128" y="791"/>
                    <a:pt x="3128" y="739"/>
                  </a:cubicBezTo>
                  <a:cubicBezTo>
                    <a:pt x="3128" y="696"/>
                    <a:pt x="3145" y="645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7"/>
            <p:cNvSpPr/>
            <p:nvPr/>
          </p:nvSpPr>
          <p:spPr>
            <a:xfrm>
              <a:off x="5186325" y="1332175"/>
              <a:ext cx="1975" cy="900"/>
            </a:xfrm>
            <a:custGeom>
              <a:rect b="b" l="l" r="r" t="t"/>
              <a:pathLst>
                <a:path extrusionOk="0" h="36" w="79">
                  <a:moveTo>
                    <a:pt x="78" y="35"/>
                  </a:moveTo>
                  <a:lnTo>
                    <a:pt x="78" y="35"/>
                  </a:lnTo>
                  <a:cubicBezTo>
                    <a:pt x="52" y="26"/>
                    <a:pt x="35" y="9"/>
                    <a:pt x="9" y="9"/>
                  </a:cubicBezTo>
                  <a:cubicBezTo>
                    <a:pt x="9" y="9"/>
                    <a:pt x="9" y="1"/>
                    <a:pt x="1" y="1"/>
                  </a:cubicBezTo>
                  <a:lnTo>
                    <a:pt x="1" y="1"/>
                  </a:lnTo>
                  <a:cubicBezTo>
                    <a:pt x="9" y="1"/>
                    <a:pt x="9" y="9"/>
                    <a:pt x="9" y="9"/>
                  </a:cubicBezTo>
                  <a:cubicBezTo>
                    <a:pt x="35" y="9"/>
                    <a:pt x="52" y="26"/>
                    <a:pt x="78" y="35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7"/>
            <p:cNvSpPr/>
            <p:nvPr/>
          </p:nvSpPr>
          <p:spPr>
            <a:xfrm>
              <a:off x="5220050" y="1239175"/>
              <a:ext cx="13775" cy="40825"/>
            </a:xfrm>
            <a:custGeom>
              <a:rect b="b" l="l" r="r" t="t"/>
              <a:pathLst>
                <a:path extrusionOk="0" h="1633" w="551">
                  <a:moveTo>
                    <a:pt x="516" y="1633"/>
                  </a:moveTo>
                  <a:cubicBezTo>
                    <a:pt x="507" y="1564"/>
                    <a:pt x="533" y="1478"/>
                    <a:pt x="542" y="1410"/>
                  </a:cubicBezTo>
                  <a:cubicBezTo>
                    <a:pt x="550" y="1384"/>
                    <a:pt x="550" y="1358"/>
                    <a:pt x="550" y="1332"/>
                  </a:cubicBezTo>
                  <a:cubicBezTo>
                    <a:pt x="550" y="1358"/>
                    <a:pt x="550" y="1384"/>
                    <a:pt x="542" y="1410"/>
                  </a:cubicBezTo>
                  <a:cubicBezTo>
                    <a:pt x="533" y="1478"/>
                    <a:pt x="507" y="1564"/>
                    <a:pt x="516" y="1633"/>
                  </a:cubicBezTo>
                  <a:close/>
                  <a:moveTo>
                    <a:pt x="86" y="104"/>
                  </a:moveTo>
                  <a:cubicBezTo>
                    <a:pt x="69" y="52"/>
                    <a:pt x="44" y="26"/>
                    <a:pt x="1" y="1"/>
                  </a:cubicBezTo>
                  <a:cubicBezTo>
                    <a:pt x="44" y="26"/>
                    <a:pt x="69" y="52"/>
                    <a:pt x="86" y="104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7"/>
            <p:cNvSpPr/>
            <p:nvPr/>
          </p:nvSpPr>
          <p:spPr>
            <a:xfrm>
              <a:off x="5147875" y="1229300"/>
              <a:ext cx="87875" cy="103975"/>
            </a:xfrm>
            <a:custGeom>
              <a:rect b="b" l="l" r="r" t="t"/>
              <a:pathLst>
                <a:path extrusionOk="0" h="4159" w="3515">
                  <a:moveTo>
                    <a:pt x="1891" y="0"/>
                  </a:moveTo>
                  <a:cubicBezTo>
                    <a:pt x="1848" y="0"/>
                    <a:pt x="1788" y="43"/>
                    <a:pt x="1753" y="61"/>
                  </a:cubicBezTo>
                  <a:cubicBezTo>
                    <a:pt x="1711" y="69"/>
                    <a:pt x="1676" y="78"/>
                    <a:pt x="1642" y="78"/>
                  </a:cubicBezTo>
                  <a:lnTo>
                    <a:pt x="1573" y="78"/>
                  </a:lnTo>
                  <a:cubicBezTo>
                    <a:pt x="1496" y="78"/>
                    <a:pt x="1418" y="104"/>
                    <a:pt x="1350" y="138"/>
                  </a:cubicBezTo>
                  <a:lnTo>
                    <a:pt x="1341" y="138"/>
                  </a:lnTo>
                  <a:cubicBezTo>
                    <a:pt x="1367" y="164"/>
                    <a:pt x="1401" y="189"/>
                    <a:pt x="1436" y="198"/>
                  </a:cubicBezTo>
                  <a:cubicBezTo>
                    <a:pt x="1444" y="207"/>
                    <a:pt x="1461" y="207"/>
                    <a:pt x="1479" y="215"/>
                  </a:cubicBezTo>
                  <a:cubicBezTo>
                    <a:pt x="1496" y="224"/>
                    <a:pt x="1504" y="241"/>
                    <a:pt x="1522" y="258"/>
                  </a:cubicBezTo>
                  <a:cubicBezTo>
                    <a:pt x="1547" y="275"/>
                    <a:pt x="1582" y="293"/>
                    <a:pt x="1607" y="301"/>
                  </a:cubicBezTo>
                  <a:cubicBezTo>
                    <a:pt x="1633" y="301"/>
                    <a:pt x="1650" y="293"/>
                    <a:pt x="1676" y="293"/>
                  </a:cubicBezTo>
                  <a:cubicBezTo>
                    <a:pt x="1685" y="293"/>
                    <a:pt x="1693" y="293"/>
                    <a:pt x="1711" y="301"/>
                  </a:cubicBezTo>
                  <a:cubicBezTo>
                    <a:pt x="1745" y="310"/>
                    <a:pt x="1762" y="335"/>
                    <a:pt x="1796" y="344"/>
                  </a:cubicBezTo>
                  <a:cubicBezTo>
                    <a:pt x="1822" y="353"/>
                    <a:pt x="1839" y="353"/>
                    <a:pt x="1865" y="370"/>
                  </a:cubicBezTo>
                  <a:cubicBezTo>
                    <a:pt x="1925" y="413"/>
                    <a:pt x="1977" y="464"/>
                    <a:pt x="2028" y="507"/>
                  </a:cubicBezTo>
                  <a:cubicBezTo>
                    <a:pt x="2080" y="559"/>
                    <a:pt x="2123" y="610"/>
                    <a:pt x="2183" y="645"/>
                  </a:cubicBezTo>
                  <a:cubicBezTo>
                    <a:pt x="2235" y="679"/>
                    <a:pt x="2295" y="696"/>
                    <a:pt x="2346" y="722"/>
                  </a:cubicBezTo>
                  <a:cubicBezTo>
                    <a:pt x="2389" y="748"/>
                    <a:pt x="2441" y="774"/>
                    <a:pt x="2484" y="808"/>
                  </a:cubicBezTo>
                  <a:cubicBezTo>
                    <a:pt x="2518" y="834"/>
                    <a:pt x="2552" y="860"/>
                    <a:pt x="2587" y="894"/>
                  </a:cubicBezTo>
                  <a:cubicBezTo>
                    <a:pt x="2613" y="920"/>
                    <a:pt x="2656" y="937"/>
                    <a:pt x="2681" y="963"/>
                  </a:cubicBezTo>
                  <a:cubicBezTo>
                    <a:pt x="2716" y="980"/>
                    <a:pt x="2724" y="1014"/>
                    <a:pt x="2742" y="1049"/>
                  </a:cubicBezTo>
                  <a:cubicBezTo>
                    <a:pt x="2784" y="1134"/>
                    <a:pt x="2802" y="1220"/>
                    <a:pt x="2819" y="1306"/>
                  </a:cubicBezTo>
                  <a:cubicBezTo>
                    <a:pt x="2827" y="1349"/>
                    <a:pt x="2827" y="1384"/>
                    <a:pt x="2827" y="1427"/>
                  </a:cubicBezTo>
                  <a:cubicBezTo>
                    <a:pt x="2827" y="1444"/>
                    <a:pt x="2827" y="1461"/>
                    <a:pt x="2827" y="1470"/>
                  </a:cubicBezTo>
                  <a:cubicBezTo>
                    <a:pt x="2827" y="1504"/>
                    <a:pt x="2819" y="1512"/>
                    <a:pt x="2810" y="1538"/>
                  </a:cubicBezTo>
                  <a:cubicBezTo>
                    <a:pt x="2793" y="1573"/>
                    <a:pt x="2802" y="1616"/>
                    <a:pt x="2802" y="1659"/>
                  </a:cubicBezTo>
                  <a:cubicBezTo>
                    <a:pt x="2802" y="1676"/>
                    <a:pt x="2802" y="1693"/>
                    <a:pt x="2802" y="1710"/>
                  </a:cubicBezTo>
                  <a:cubicBezTo>
                    <a:pt x="2810" y="1736"/>
                    <a:pt x="2819" y="1753"/>
                    <a:pt x="2819" y="1779"/>
                  </a:cubicBezTo>
                  <a:cubicBezTo>
                    <a:pt x="2819" y="1787"/>
                    <a:pt x="2810" y="1805"/>
                    <a:pt x="2810" y="1822"/>
                  </a:cubicBezTo>
                  <a:cubicBezTo>
                    <a:pt x="2810" y="1839"/>
                    <a:pt x="2802" y="1856"/>
                    <a:pt x="2802" y="1873"/>
                  </a:cubicBezTo>
                  <a:lnTo>
                    <a:pt x="2784" y="1908"/>
                  </a:lnTo>
                  <a:cubicBezTo>
                    <a:pt x="2776" y="1933"/>
                    <a:pt x="2776" y="1968"/>
                    <a:pt x="2776" y="1994"/>
                  </a:cubicBezTo>
                  <a:cubicBezTo>
                    <a:pt x="2767" y="2019"/>
                    <a:pt x="2767" y="2028"/>
                    <a:pt x="2759" y="2054"/>
                  </a:cubicBezTo>
                  <a:cubicBezTo>
                    <a:pt x="2759" y="2088"/>
                    <a:pt x="2742" y="2122"/>
                    <a:pt x="2750" y="2148"/>
                  </a:cubicBezTo>
                  <a:cubicBezTo>
                    <a:pt x="2750" y="2191"/>
                    <a:pt x="2793" y="2243"/>
                    <a:pt x="2810" y="2286"/>
                  </a:cubicBezTo>
                  <a:cubicBezTo>
                    <a:pt x="2819" y="2311"/>
                    <a:pt x="2827" y="2329"/>
                    <a:pt x="2819" y="2363"/>
                  </a:cubicBezTo>
                  <a:cubicBezTo>
                    <a:pt x="2819" y="2380"/>
                    <a:pt x="2802" y="2406"/>
                    <a:pt x="2802" y="2423"/>
                  </a:cubicBezTo>
                  <a:cubicBezTo>
                    <a:pt x="2784" y="2475"/>
                    <a:pt x="2784" y="2518"/>
                    <a:pt x="2767" y="2569"/>
                  </a:cubicBezTo>
                  <a:cubicBezTo>
                    <a:pt x="2750" y="2604"/>
                    <a:pt x="2724" y="2647"/>
                    <a:pt x="2707" y="2690"/>
                  </a:cubicBezTo>
                  <a:cubicBezTo>
                    <a:pt x="2699" y="2724"/>
                    <a:pt x="2681" y="2758"/>
                    <a:pt x="2673" y="2793"/>
                  </a:cubicBezTo>
                  <a:cubicBezTo>
                    <a:pt x="2664" y="2836"/>
                    <a:pt x="2647" y="2870"/>
                    <a:pt x="2638" y="2913"/>
                  </a:cubicBezTo>
                  <a:cubicBezTo>
                    <a:pt x="2621" y="2973"/>
                    <a:pt x="2613" y="3025"/>
                    <a:pt x="2578" y="3076"/>
                  </a:cubicBezTo>
                  <a:cubicBezTo>
                    <a:pt x="2552" y="3119"/>
                    <a:pt x="2527" y="3153"/>
                    <a:pt x="2518" y="3196"/>
                  </a:cubicBezTo>
                  <a:cubicBezTo>
                    <a:pt x="2510" y="3282"/>
                    <a:pt x="2492" y="3360"/>
                    <a:pt x="2432" y="3411"/>
                  </a:cubicBezTo>
                  <a:cubicBezTo>
                    <a:pt x="2389" y="3454"/>
                    <a:pt x="2346" y="3480"/>
                    <a:pt x="2312" y="3523"/>
                  </a:cubicBezTo>
                  <a:cubicBezTo>
                    <a:pt x="2295" y="3540"/>
                    <a:pt x="2286" y="3566"/>
                    <a:pt x="2269" y="3600"/>
                  </a:cubicBezTo>
                  <a:cubicBezTo>
                    <a:pt x="2260" y="3617"/>
                    <a:pt x="2243" y="3635"/>
                    <a:pt x="2235" y="3660"/>
                  </a:cubicBezTo>
                  <a:lnTo>
                    <a:pt x="2200" y="3686"/>
                  </a:lnTo>
                  <a:cubicBezTo>
                    <a:pt x="2200" y="3695"/>
                    <a:pt x="2192" y="3695"/>
                    <a:pt x="2183" y="3695"/>
                  </a:cubicBezTo>
                  <a:lnTo>
                    <a:pt x="2157" y="3695"/>
                  </a:lnTo>
                  <a:cubicBezTo>
                    <a:pt x="2149" y="3686"/>
                    <a:pt x="2140" y="3686"/>
                    <a:pt x="2132" y="3686"/>
                  </a:cubicBezTo>
                  <a:lnTo>
                    <a:pt x="2114" y="3686"/>
                  </a:lnTo>
                  <a:cubicBezTo>
                    <a:pt x="2106" y="3703"/>
                    <a:pt x="2080" y="3703"/>
                    <a:pt x="2063" y="3703"/>
                  </a:cubicBezTo>
                  <a:lnTo>
                    <a:pt x="1900" y="3703"/>
                  </a:lnTo>
                  <a:cubicBezTo>
                    <a:pt x="1865" y="3703"/>
                    <a:pt x="1831" y="3703"/>
                    <a:pt x="1796" y="3712"/>
                  </a:cubicBezTo>
                  <a:cubicBezTo>
                    <a:pt x="1762" y="3720"/>
                    <a:pt x="1736" y="3729"/>
                    <a:pt x="1702" y="3729"/>
                  </a:cubicBezTo>
                  <a:lnTo>
                    <a:pt x="1685" y="3729"/>
                  </a:lnTo>
                  <a:cubicBezTo>
                    <a:pt x="1668" y="3729"/>
                    <a:pt x="1659" y="3738"/>
                    <a:pt x="1650" y="3746"/>
                  </a:cubicBezTo>
                  <a:cubicBezTo>
                    <a:pt x="1642" y="3755"/>
                    <a:pt x="1633" y="3763"/>
                    <a:pt x="1616" y="3763"/>
                  </a:cubicBezTo>
                  <a:lnTo>
                    <a:pt x="1607" y="3763"/>
                  </a:lnTo>
                  <a:cubicBezTo>
                    <a:pt x="1564" y="3755"/>
                    <a:pt x="1522" y="3746"/>
                    <a:pt x="1470" y="3738"/>
                  </a:cubicBezTo>
                  <a:cubicBezTo>
                    <a:pt x="1427" y="3729"/>
                    <a:pt x="1367" y="3720"/>
                    <a:pt x="1324" y="3712"/>
                  </a:cubicBezTo>
                  <a:lnTo>
                    <a:pt x="1169" y="3712"/>
                  </a:lnTo>
                  <a:cubicBezTo>
                    <a:pt x="1161" y="3712"/>
                    <a:pt x="1144" y="3720"/>
                    <a:pt x="1135" y="3720"/>
                  </a:cubicBezTo>
                  <a:cubicBezTo>
                    <a:pt x="1118" y="3720"/>
                    <a:pt x="1101" y="3712"/>
                    <a:pt x="1083" y="3703"/>
                  </a:cubicBezTo>
                  <a:lnTo>
                    <a:pt x="989" y="3703"/>
                  </a:lnTo>
                  <a:cubicBezTo>
                    <a:pt x="972" y="3703"/>
                    <a:pt x="954" y="3703"/>
                    <a:pt x="946" y="3695"/>
                  </a:cubicBezTo>
                  <a:cubicBezTo>
                    <a:pt x="903" y="3660"/>
                    <a:pt x="877" y="3635"/>
                    <a:pt x="834" y="3626"/>
                  </a:cubicBezTo>
                  <a:cubicBezTo>
                    <a:pt x="791" y="3617"/>
                    <a:pt x="774" y="3592"/>
                    <a:pt x="740" y="3566"/>
                  </a:cubicBezTo>
                  <a:cubicBezTo>
                    <a:pt x="723" y="3549"/>
                    <a:pt x="654" y="3549"/>
                    <a:pt x="637" y="3531"/>
                  </a:cubicBezTo>
                  <a:cubicBezTo>
                    <a:pt x="619" y="3514"/>
                    <a:pt x="491" y="3437"/>
                    <a:pt x="482" y="3420"/>
                  </a:cubicBezTo>
                  <a:cubicBezTo>
                    <a:pt x="465" y="3394"/>
                    <a:pt x="456" y="3377"/>
                    <a:pt x="439" y="3351"/>
                  </a:cubicBezTo>
                  <a:cubicBezTo>
                    <a:pt x="413" y="3308"/>
                    <a:pt x="370" y="3274"/>
                    <a:pt x="336" y="3231"/>
                  </a:cubicBezTo>
                  <a:cubicBezTo>
                    <a:pt x="302" y="3188"/>
                    <a:pt x="267" y="3153"/>
                    <a:pt x="224" y="3119"/>
                  </a:cubicBezTo>
                  <a:cubicBezTo>
                    <a:pt x="173" y="3076"/>
                    <a:pt x="216" y="2990"/>
                    <a:pt x="173" y="2939"/>
                  </a:cubicBezTo>
                  <a:lnTo>
                    <a:pt x="147" y="2904"/>
                  </a:lnTo>
                  <a:cubicBezTo>
                    <a:pt x="138" y="2896"/>
                    <a:pt x="113" y="2896"/>
                    <a:pt x="95" y="2887"/>
                  </a:cubicBezTo>
                  <a:cubicBezTo>
                    <a:pt x="70" y="2879"/>
                    <a:pt x="61" y="2870"/>
                    <a:pt x="44" y="2853"/>
                  </a:cubicBezTo>
                  <a:cubicBezTo>
                    <a:pt x="35" y="2836"/>
                    <a:pt x="18" y="2827"/>
                    <a:pt x="1" y="2818"/>
                  </a:cubicBezTo>
                  <a:lnTo>
                    <a:pt x="1" y="2818"/>
                  </a:lnTo>
                  <a:cubicBezTo>
                    <a:pt x="1" y="2844"/>
                    <a:pt x="9" y="2861"/>
                    <a:pt x="9" y="2887"/>
                  </a:cubicBezTo>
                  <a:cubicBezTo>
                    <a:pt x="35" y="2982"/>
                    <a:pt x="78" y="3076"/>
                    <a:pt x="155" y="3136"/>
                  </a:cubicBezTo>
                  <a:lnTo>
                    <a:pt x="164" y="3136"/>
                  </a:lnTo>
                  <a:cubicBezTo>
                    <a:pt x="190" y="3162"/>
                    <a:pt x="207" y="3179"/>
                    <a:pt x="224" y="3214"/>
                  </a:cubicBezTo>
                  <a:cubicBezTo>
                    <a:pt x="250" y="3265"/>
                    <a:pt x="267" y="3291"/>
                    <a:pt x="319" y="3325"/>
                  </a:cubicBezTo>
                  <a:cubicBezTo>
                    <a:pt x="319" y="3325"/>
                    <a:pt x="327" y="3334"/>
                    <a:pt x="327" y="3334"/>
                  </a:cubicBezTo>
                  <a:cubicBezTo>
                    <a:pt x="396" y="3385"/>
                    <a:pt x="413" y="3454"/>
                    <a:pt x="448" y="3514"/>
                  </a:cubicBezTo>
                  <a:cubicBezTo>
                    <a:pt x="456" y="3531"/>
                    <a:pt x="465" y="3549"/>
                    <a:pt x="473" y="3566"/>
                  </a:cubicBezTo>
                  <a:cubicBezTo>
                    <a:pt x="491" y="3592"/>
                    <a:pt x="516" y="3626"/>
                    <a:pt x="542" y="3635"/>
                  </a:cubicBezTo>
                  <a:cubicBezTo>
                    <a:pt x="542" y="3635"/>
                    <a:pt x="542" y="3635"/>
                    <a:pt x="551" y="3643"/>
                  </a:cubicBezTo>
                  <a:cubicBezTo>
                    <a:pt x="602" y="3660"/>
                    <a:pt x="662" y="3643"/>
                    <a:pt x="723" y="3678"/>
                  </a:cubicBezTo>
                  <a:cubicBezTo>
                    <a:pt x="757" y="3703"/>
                    <a:pt x="791" y="3729"/>
                    <a:pt x="826" y="3755"/>
                  </a:cubicBezTo>
                  <a:lnTo>
                    <a:pt x="834" y="3755"/>
                  </a:lnTo>
                  <a:cubicBezTo>
                    <a:pt x="877" y="3789"/>
                    <a:pt x="937" y="3815"/>
                    <a:pt x="963" y="3858"/>
                  </a:cubicBezTo>
                  <a:cubicBezTo>
                    <a:pt x="1032" y="3944"/>
                    <a:pt x="1066" y="3995"/>
                    <a:pt x="1169" y="4038"/>
                  </a:cubicBezTo>
                  <a:cubicBezTo>
                    <a:pt x="1255" y="4081"/>
                    <a:pt x="1350" y="4099"/>
                    <a:pt x="1444" y="4107"/>
                  </a:cubicBezTo>
                  <a:cubicBezTo>
                    <a:pt x="1479" y="4116"/>
                    <a:pt x="1513" y="4116"/>
                    <a:pt x="1539" y="4116"/>
                  </a:cubicBezTo>
                  <a:cubicBezTo>
                    <a:pt x="1547" y="4116"/>
                    <a:pt x="1547" y="4124"/>
                    <a:pt x="1547" y="4124"/>
                  </a:cubicBezTo>
                  <a:cubicBezTo>
                    <a:pt x="1573" y="4124"/>
                    <a:pt x="1590" y="4141"/>
                    <a:pt x="1616" y="4150"/>
                  </a:cubicBezTo>
                  <a:lnTo>
                    <a:pt x="1642" y="4150"/>
                  </a:lnTo>
                  <a:cubicBezTo>
                    <a:pt x="1659" y="4159"/>
                    <a:pt x="1676" y="4159"/>
                    <a:pt x="1693" y="4159"/>
                  </a:cubicBezTo>
                  <a:cubicBezTo>
                    <a:pt x="1719" y="4159"/>
                    <a:pt x="1745" y="4150"/>
                    <a:pt x="1779" y="4150"/>
                  </a:cubicBezTo>
                  <a:lnTo>
                    <a:pt x="1831" y="4150"/>
                  </a:lnTo>
                  <a:cubicBezTo>
                    <a:pt x="1848" y="4150"/>
                    <a:pt x="1857" y="4159"/>
                    <a:pt x="1865" y="4159"/>
                  </a:cubicBezTo>
                  <a:cubicBezTo>
                    <a:pt x="1882" y="4159"/>
                    <a:pt x="1900" y="4150"/>
                    <a:pt x="1917" y="4150"/>
                  </a:cubicBezTo>
                  <a:cubicBezTo>
                    <a:pt x="1943" y="4133"/>
                    <a:pt x="1960" y="4124"/>
                    <a:pt x="1994" y="4099"/>
                  </a:cubicBezTo>
                  <a:cubicBezTo>
                    <a:pt x="2028" y="4081"/>
                    <a:pt x="2054" y="4073"/>
                    <a:pt x="2089" y="4064"/>
                  </a:cubicBezTo>
                  <a:cubicBezTo>
                    <a:pt x="2183" y="4047"/>
                    <a:pt x="2278" y="4038"/>
                    <a:pt x="2363" y="4004"/>
                  </a:cubicBezTo>
                  <a:lnTo>
                    <a:pt x="2372" y="4004"/>
                  </a:lnTo>
                  <a:cubicBezTo>
                    <a:pt x="2449" y="3978"/>
                    <a:pt x="2527" y="3944"/>
                    <a:pt x="2613" y="3918"/>
                  </a:cubicBezTo>
                  <a:cubicBezTo>
                    <a:pt x="2690" y="3901"/>
                    <a:pt x="2716" y="3824"/>
                    <a:pt x="2767" y="3781"/>
                  </a:cubicBezTo>
                  <a:cubicBezTo>
                    <a:pt x="2827" y="3738"/>
                    <a:pt x="2870" y="3729"/>
                    <a:pt x="2922" y="3678"/>
                  </a:cubicBezTo>
                  <a:cubicBezTo>
                    <a:pt x="2948" y="3660"/>
                    <a:pt x="2956" y="3660"/>
                    <a:pt x="2973" y="3635"/>
                  </a:cubicBezTo>
                  <a:cubicBezTo>
                    <a:pt x="2982" y="3609"/>
                    <a:pt x="3008" y="3574"/>
                    <a:pt x="3016" y="3549"/>
                  </a:cubicBezTo>
                  <a:cubicBezTo>
                    <a:pt x="3034" y="3514"/>
                    <a:pt x="3077" y="3514"/>
                    <a:pt x="3077" y="3480"/>
                  </a:cubicBezTo>
                  <a:cubicBezTo>
                    <a:pt x="3085" y="3446"/>
                    <a:pt x="3102" y="3420"/>
                    <a:pt x="3111" y="3385"/>
                  </a:cubicBezTo>
                  <a:cubicBezTo>
                    <a:pt x="3128" y="3334"/>
                    <a:pt x="3137" y="3282"/>
                    <a:pt x="3162" y="3231"/>
                  </a:cubicBezTo>
                  <a:cubicBezTo>
                    <a:pt x="3171" y="3196"/>
                    <a:pt x="3197" y="3153"/>
                    <a:pt x="3223" y="3119"/>
                  </a:cubicBezTo>
                  <a:cubicBezTo>
                    <a:pt x="3266" y="3050"/>
                    <a:pt x="3300" y="2964"/>
                    <a:pt x="3334" y="2896"/>
                  </a:cubicBezTo>
                  <a:cubicBezTo>
                    <a:pt x="3403" y="2775"/>
                    <a:pt x="3515" y="2629"/>
                    <a:pt x="3515" y="2483"/>
                  </a:cubicBezTo>
                  <a:cubicBezTo>
                    <a:pt x="3515" y="2475"/>
                    <a:pt x="3515" y="2458"/>
                    <a:pt x="3515" y="2449"/>
                  </a:cubicBezTo>
                  <a:cubicBezTo>
                    <a:pt x="3498" y="2346"/>
                    <a:pt x="3489" y="2226"/>
                    <a:pt x="3446" y="2131"/>
                  </a:cubicBezTo>
                  <a:cubicBezTo>
                    <a:pt x="3429" y="2097"/>
                    <a:pt x="3403" y="2062"/>
                    <a:pt x="3403" y="2028"/>
                  </a:cubicBezTo>
                  <a:cubicBezTo>
                    <a:pt x="3394" y="1959"/>
                    <a:pt x="3420" y="1873"/>
                    <a:pt x="3429" y="1805"/>
                  </a:cubicBezTo>
                  <a:cubicBezTo>
                    <a:pt x="3437" y="1779"/>
                    <a:pt x="3437" y="1753"/>
                    <a:pt x="3437" y="1727"/>
                  </a:cubicBezTo>
                  <a:cubicBezTo>
                    <a:pt x="3437" y="1676"/>
                    <a:pt x="3429" y="1633"/>
                    <a:pt x="3420" y="1573"/>
                  </a:cubicBezTo>
                  <a:cubicBezTo>
                    <a:pt x="3403" y="1512"/>
                    <a:pt x="3403" y="1444"/>
                    <a:pt x="3394" y="1384"/>
                  </a:cubicBezTo>
                  <a:cubicBezTo>
                    <a:pt x="3377" y="1272"/>
                    <a:pt x="3343" y="1134"/>
                    <a:pt x="3274" y="1040"/>
                  </a:cubicBezTo>
                  <a:cubicBezTo>
                    <a:pt x="3248" y="1006"/>
                    <a:pt x="3214" y="997"/>
                    <a:pt x="3180" y="971"/>
                  </a:cubicBezTo>
                  <a:cubicBezTo>
                    <a:pt x="3154" y="954"/>
                    <a:pt x="3128" y="911"/>
                    <a:pt x="3111" y="885"/>
                  </a:cubicBezTo>
                  <a:cubicBezTo>
                    <a:pt x="3085" y="851"/>
                    <a:pt x="3068" y="799"/>
                    <a:pt x="3068" y="756"/>
                  </a:cubicBezTo>
                  <a:lnTo>
                    <a:pt x="3068" y="739"/>
                  </a:lnTo>
                  <a:cubicBezTo>
                    <a:pt x="3068" y="713"/>
                    <a:pt x="3077" y="688"/>
                    <a:pt x="3077" y="662"/>
                  </a:cubicBezTo>
                  <a:cubicBezTo>
                    <a:pt x="3077" y="645"/>
                    <a:pt x="3068" y="619"/>
                    <a:pt x="3059" y="602"/>
                  </a:cubicBezTo>
                  <a:cubicBezTo>
                    <a:pt x="3034" y="567"/>
                    <a:pt x="2999" y="542"/>
                    <a:pt x="2973" y="499"/>
                  </a:cubicBezTo>
                  <a:cubicBezTo>
                    <a:pt x="2956" y="447"/>
                    <a:pt x="2931" y="421"/>
                    <a:pt x="2888" y="396"/>
                  </a:cubicBezTo>
                  <a:cubicBezTo>
                    <a:pt x="2888" y="387"/>
                    <a:pt x="2888" y="387"/>
                    <a:pt x="2888" y="387"/>
                  </a:cubicBezTo>
                  <a:cubicBezTo>
                    <a:pt x="2802" y="335"/>
                    <a:pt x="2724" y="284"/>
                    <a:pt x="2638" y="232"/>
                  </a:cubicBezTo>
                  <a:cubicBezTo>
                    <a:pt x="2595" y="207"/>
                    <a:pt x="2561" y="215"/>
                    <a:pt x="2518" y="198"/>
                  </a:cubicBezTo>
                  <a:cubicBezTo>
                    <a:pt x="2484" y="189"/>
                    <a:pt x="2424" y="146"/>
                    <a:pt x="2406" y="146"/>
                  </a:cubicBezTo>
                  <a:cubicBezTo>
                    <a:pt x="2398" y="155"/>
                    <a:pt x="2381" y="155"/>
                    <a:pt x="2372" y="155"/>
                  </a:cubicBezTo>
                  <a:cubicBezTo>
                    <a:pt x="2338" y="155"/>
                    <a:pt x="2303" y="138"/>
                    <a:pt x="2278" y="104"/>
                  </a:cubicBezTo>
                  <a:cubicBezTo>
                    <a:pt x="2243" y="78"/>
                    <a:pt x="2226" y="52"/>
                    <a:pt x="2183" y="35"/>
                  </a:cubicBezTo>
                  <a:cubicBezTo>
                    <a:pt x="2169" y="32"/>
                    <a:pt x="2153" y="31"/>
                    <a:pt x="2136" y="31"/>
                  </a:cubicBezTo>
                  <a:cubicBezTo>
                    <a:pt x="2102" y="31"/>
                    <a:pt x="2066" y="35"/>
                    <a:pt x="2037" y="35"/>
                  </a:cubicBezTo>
                  <a:cubicBezTo>
                    <a:pt x="2011" y="26"/>
                    <a:pt x="1994" y="26"/>
                    <a:pt x="1968" y="26"/>
                  </a:cubicBezTo>
                  <a:lnTo>
                    <a:pt x="1934" y="26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7"/>
            <p:cNvSpPr/>
            <p:nvPr/>
          </p:nvSpPr>
          <p:spPr>
            <a:xfrm>
              <a:off x="5155825" y="1284075"/>
              <a:ext cx="56100" cy="42825"/>
            </a:xfrm>
            <a:custGeom>
              <a:rect b="b" l="l" r="r" t="t"/>
              <a:pathLst>
                <a:path extrusionOk="0" h="1713" w="2244">
                  <a:moveTo>
                    <a:pt x="69" y="0"/>
                  </a:moveTo>
                  <a:lnTo>
                    <a:pt x="35" y="78"/>
                  </a:lnTo>
                  <a:cubicBezTo>
                    <a:pt x="35" y="95"/>
                    <a:pt x="52" y="120"/>
                    <a:pt x="52" y="146"/>
                  </a:cubicBezTo>
                  <a:cubicBezTo>
                    <a:pt x="69" y="189"/>
                    <a:pt x="52" y="215"/>
                    <a:pt x="44" y="258"/>
                  </a:cubicBezTo>
                  <a:cubicBezTo>
                    <a:pt x="27" y="301"/>
                    <a:pt x="1" y="352"/>
                    <a:pt x="27" y="404"/>
                  </a:cubicBezTo>
                  <a:cubicBezTo>
                    <a:pt x="44" y="447"/>
                    <a:pt x="87" y="490"/>
                    <a:pt x="95" y="541"/>
                  </a:cubicBezTo>
                  <a:cubicBezTo>
                    <a:pt x="104" y="576"/>
                    <a:pt x="112" y="610"/>
                    <a:pt x="121" y="636"/>
                  </a:cubicBezTo>
                  <a:cubicBezTo>
                    <a:pt x="130" y="679"/>
                    <a:pt x="138" y="705"/>
                    <a:pt x="164" y="748"/>
                  </a:cubicBezTo>
                  <a:cubicBezTo>
                    <a:pt x="173" y="765"/>
                    <a:pt x="190" y="799"/>
                    <a:pt x="190" y="816"/>
                  </a:cubicBezTo>
                  <a:lnTo>
                    <a:pt x="198" y="851"/>
                  </a:lnTo>
                  <a:lnTo>
                    <a:pt x="198" y="859"/>
                  </a:lnTo>
                  <a:lnTo>
                    <a:pt x="198" y="894"/>
                  </a:lnTo>
                  <a:cubicBezTo>
                    <a:pt x="207" y="911"/>
                    <a:pt x="224" y="937"/>
                    <a:pt x="241" y="954"/>
                  </a:cubicBezTo>
                  <a:lnTo>
                    <a:pt x="258" y="988"/>
                  </a:lnTo>
                  <a:lnTo>
                    <a:pt x="267" y="1014"/>
                  </a:lnTo>
                  <a:cubicBezTo>
                    <a:pt x="284" y="1031"/>
                    <a:pt x="301" y="1048"/>
                    <a:pt x="310" y="1074"/>
                  </a:cubicBezTo>
                  <a:cubicBezTo>
                    <a:pt x="319" y="1091"/>
                    <a:pt x="319" y="1109"/>
                    <a:pt x="319" y="1126"/>
                  </a:cubicBezTo>
                  <a:cubicBezTo>
                    <a:pt x="319" y="1143"/>
                    <a:pt x="301" y="1160"/>
                    <a:pt x="301" y="1169"/>
                  </a:cubicBezTo>
                  <a:cubicBezTo>
                    <a:pt x="301" y="1203"/>
                    <a:pt x="327" y="1203"/>
                    <a:pt x="353" y="1212"/>
                  </a:cubicBezTo>
                  <a:cubicBezTo>
                    <a:pt x="370" y="1220"/>
                    <a:pt x="396" y="1237"/>
                    <a:pt x="413" y="1237"/>
                  </a:cubicBezTo>
                  <a:cubicBezTo>
                    <a:pt x="439" y="1246"/>
                    <a:pt x="456" y="1255"/>
                    <a:pt x="473" y="1263"/>
                  </a:cubicBezTo>
                  <a:lnTo>
                    <a:pt x="508" y="1306"/>
                  </a:lnTo>
                  <a:lnTo>
                    <a:pt x="516" y="1332"/>
                  </a:lnTo>
                  <a:lnTo>
                    <a:pt x="525" y="1358"/>
                  </a:lnTo>
                  <a:lnTo>
                    <a:pt x="525" y="1392"/>
                  </a:lnTo>
                  <a:cubicBezTo>
                    <a:pt x="533" y="1401"/>
                    <a:pt x="551" y="1418"/>
                    <a:pt x="568" y="1426"/>
                  </a:cubicBezTo>
                  <a:cubicBezTo>
                    <a:pt x="585" y="1435"/>
                    <a:pt x="602" y="1444"/>
                    <a:pt x="619" y="1452"/>
                  </a:cubicBezTo>
                  <a:lnTo>
                    <a:pt x="645" y="1487"/>
                  </a:lnTo>
                  <a:cubicBezTo>
                    <a:pt x="671" y="1504"/>
                    <a:pt x="705" y="1521"/>
                    <a:pt x="740" y="1538"/>
                  </a:cubicBezTo>
                  <a:cubicBezTo>
                    <a:pt x="765" y="1547"/>
                    <a:pt x="783" y="1555"/>
                    <a:pt x="808" y="1572"/>
                  </a:cubicBezTo>
                  <a:cubicBezTo>
                    <a:pt x="817" y="1581"/>
                    <a:pt x="826" y="1581"/>
                    <a:pt x="843" y="1590"/>
                  </a:cubicBezTo>
                  <a:cubicBezTo>
                    <a:pt x="851" y="1590"/>
                    <a:pt x="860" y="1598"/>
                    <a:pt x="877" y="1598"/>
                  </a:cubicBezTo>
                  <a:cubicBezTo>
                    <a:pt x="903" y="1615"/>
                    <a:pt x="929" y="1624"/>
                    <a:pt x="954" y="1641"/>
                  </a:cubicBezTo>
                  <a:cubicBezTo>
                    <a:pt x="972" y="1658"/>
                    <a:pt x="997" y="1658"/>
                    <a:pt x="1032" y="1658"/>
                  </a:cubicBezTo>
                  <a:lnTo>
                    <a:pt x="1109" y="1658"/>
                  </a:lnTo>
                  <a:cubicBezTo>
                    <a:pt x="1118" y="1661"/>
                    <a:pt x="1125" y="1662"/>
                    <a:pt x="1132" y="1662"/>
                  </a:cubicBezTo>
                  <a:cubicBezTo>
                    <a:pt x="1146" y="1662"/>
                    <a:pt x="1158" y="1658"/>
                    <a:pt x="1169" y="1658"/>
                  </a:cubicBezTo>
                  <a:cubicBezTo>
                    <a:pt x="1186" y="1658"/>
                    <a:pt x="1229" y="1676"/>
                    <a:pt x="1246" y="1684"/>
                  </a:cubicBezTo>
                  <a:lnTo>
                    <a:pt x="1281" y="1701"/>
                  </a:lnTo>
                  <a:cubicBezTo>
                    <a:pt x="1289" y="1710"/>
                    <a:pt x="1315" y="1710"/>
                    <a:pt x="1332" y="1710"/>
                  </a:cubicBezTo>
                  <a:cubicBezTo>
                    <a:pt x="1367" y="1710"/>
                    <a:pt x="1401" y="1710"/>
                    <a:pt x="1444" y="1701"/>
                  </a:cubicBezTo>
                  <a:cubicBezTo>
                    <a:pt x="1465" y="1701"/>
                    <a:pt x="1480" y="1712"/>
                    <a:pt x="1498" y="1712"/>
                  </a:cubicBezTo>
                  <a:cubicBezTo>
                    <a:pt x="1503" y="1712"/>
                    <a:pt x="1508" y="1712"/>
                    <a:pt x="1513" y="1710"/>
                  </a:cubicBezTo>
                  <a:lnTo>
                    <a:pt x="1547" y="1701"/>
                  </a:lnTo>
                  <a:cubicBezTo>
                    <a:pt x="1550" y="1698"/>
                    <a:pt x="1554" y="1697"/>
                    <a:pt x="1558" y="1697"/>
                  </a:cubicBezTo>
                  <a:cubicBezTo>
                    <a:pt x="1567" y="1697"/>
                    <a:pt x="1579" y="1701"/>
                    <a:pt x="1590" y="1701"/>
                  </a:cubicBezTo>
                  <a:cubicBezTo>
                    <a:pt x="1642" y="1693"/>
                    <a:pt x="1676" y="1684"/>
                    <a:pt x="1719" y="1684"/>
                  </a:cubicBezTo>
                  <a:cubicBezTo>
                    <a:pt x="1736" y="1687"/>
                    <a:pt x="1751" y="1688"/>
                    <a:pt x="1766" y="1688"/>
                  </a:cubicBezTo>
                  <a:cubicBezTo>
                    <a:pt x="1795" y="1688"/>
                    <a:pt x="1822" y="1684"/>
                    <a:pt x="1856" y="1684"/>
                  </a:cubicBezTo>
                  <a:cubicBezTo>
                    <a:pt x="1882" y="1684"/>
                    <a:pt x="1899" y="1667"/>
                    <a:pt x="1925" y="1650"/>
                  </a:cubicBezTo>
                  <a:cubicBezTo>
                    <a:pt x="1951" y="1633"/>
                    <a:pt x="1977" y="1624"/>
                    <a:pt x="1994" y="1615"/>
                  </a:cubicBezTo>
                  <a:cubicBezTo>
                    <a:pt x="2028" y="1590"/>
                    <a:pt x="2071" y="1598"/>
                    <a:pt x="2106" y="1581"/>
                  </a:cubicBezTo>
                  <a:cubicBezTo>
                    <a:pt x="2149" y="1564"/>
                    <a:pt x="2192" y="1512"/>
                    <a:pt x="2243" y="1504"/>
                  </a:cubicBezTo>
                  <a:cubicBezTo>
                    <a:pt x="2240" y="1494"/>
                    <a:pt x="2222" y="1490"/>
                    <a:pt x="2201" y="1490"/>
                  </a:cubicBezTo>
                  <a:cubicBezTo>
                    <a:pt x="2168" y="1490"/>
                    <a:pt x="2128" y="1498"/>
                    <a:pt x="2123" y="1504"/>
                  </a:cubicBezTo>
                  <a:cubicBezTo>
                    <a:pt x="2080" y="1512"/>
                    <a:pt x="2054" y="1529"/>
                    <a:pt x="2011" y="1538"/>
                  </a:cubicBezTo>
                  <a:cubicBezTo>
                    <a:pt x="1977" y="1538"/>
                    <a:pt x="1951" y="1547"/>
                    <a:pt x="1917" y="1555"/>
                  </a:cubicBezTo>
                  <a:cubicBezTo>
                    <a:pt x="1891" y="1564"/>
                    <a:pt x="1865" y="1581"/>
                    <a:pt x="1831" y="1590"/>
                  </a:cubicBezTo>
                  <a:cubicBezTo>
                    <a:pt x="1823" y="1592"/>
                    <a:pt x="1814" y="1593"/>
                    <a:pt x="1804" y="1593"/>
                  </a:cubicBezTo>
                  <a:cubicBezTo>
                    <a:pt x="1780" y="1593"/>
                    <a:pt x="1752" y="1587"/>
                    <a:pt x="1728" y="1581"/>
                  </a:cubicBezTo>
                  <a:lnTo>
                    <a:pt x="1590" y="1581"/>
                  </a:lnTo>
                  <a:cubicBezTo>
                    <a:pt x="1573" y="1581"/>
                    <a:pt x="1564" y="1572"/>
                    <a:pt x="1539" y="1564"/>
                  </a:cubicBezTo>
                  <a:lnTo>
                    <a:pt x="1470" y="1564"/>
                  </a:lnTo>
                  <a:cubicBezTo>
                    <a:pt x="1453" y="1564"/>
                    <a:pt x="1444" y="1555"/>
                    <a:pt x="1427" y="1555"/>
                  </a:cubicBezTo>
                  <a:cubicBezTo>
                    <a:pt x="1418" y="1552"/>
                    <a:pt x="1410" y="1551"/>
                    <a:pt x="1401" y="1551"/>
                  </a:cubicBezTo>
                  <a:cubicBezTo>
                    <a:pt x="1385" y="1551"/>
                    <a:pt x="1370" y="1555"/>
                    <a:pt x="1358" y="1555"/>
                  </a:cubicBezTo>
                  <a:cubicBezTo>
                    <a:pt x="1341" y="1547"/>
                    <a:pt x="1315" y="1547"/>
                    <a:pt x="1298" y="1538"/>
                  </a:cubicBezTo>
                  <a:cubicBezTo>
                    <a:pt x="1281" y="1529"/>
                    <a:pt x="1264" y="1521"/>
                    <a:pt x="1238" y="1512"/>
                  </a:cubicBezTo>
                  <a:cubicBezTo>
                    <a:pt x="1212" y="1504"/>
                    <a:pt x="1178" y="1504"/>
                    <a:pt x="1152" y="1487"/>
                  </a:cubicBezTo>
                  <a:cubicBezTo>
                    <a:pt x="1083" y="1452"/>
                    <a:pt x="1032" y="1418"/>
                    <a:pt x="963" y="1392"/>
                  </a:cubicBezTo>
                  <a:cubicBezTo>
                    <a:pt x="929" y="1383"/>
                    <a:pt x="911" y="1383"/>
                    <a:pt x="886" y="1366"/>
                  </a:cubicBezTo>
                  <a:lnTo>
                    <a:pt x="860" y="1340"/>
                  </a:lnTo>
                  <a:cubicBezTo>
                    <a:pt x="834" y="1315"/>
                    <a:pt x="808" y="1289"/>
                    <a:pt x="783" y="1255"/>
                  </a:cubicBezTo>
                  <a:cubicBezTo>
                    <a:pt x="765" y="1229"/>
                    <a:pt x="740" y="1212"/>
                    <a:pt x="714" y="1186"/>
                  </a:cubicBezTo>
                  <a:cubicBezTo>
                    <a:pt x="688" y="1169"/>
                    <a:pt x="688" y="1151"/>
                    <a:pt x="671" y="1134"/>
                  </a:cubicBezTo>
                  <a:cubicBezTo>
                    <a:pt x="654" y="1100"/>
                    <a:pt x="628" y="1074"/>
                    <a:pt x="611" y="1048"/>
                  </a:cubicBezTo>
                  <a:cubicBezTo>
                    <a:pt x="602" y="1031"/>
                    <a:pt x="594" y="1014"/>
                    <a:pt x="576" y="997"/>
                  </a:cubicBezTo>
                  <a:cubicBezTo>
                    <a:pt x="551" y="962"/>
                    <a:pt x="516" y="937"/>
                    <a:pt x="490" y="902"/>
                  </a:cubicBezTo>
                  <a:cubicBezTo>
                    <a:pt x="447" y="851"/>
                    <a:pt x="422" y="791"/>
                    <a:pt x="387" y="739"/>
                  </a:cubicBezTo>
                  <a:cubicBezTo>
                    <a:pt x="336" y="662"/>
                    <a:pt x="293" y="584"/>
                    <a:pt x="258" y="499"/>
                  </a:cubicBezTo>
                  <a:cubicBezTo>
                    <a:pt x="233" y="447"/>
                    <a:pt x="198" y="404"/>
                    <a:pt x="173" y="352"/>
                  </a:cubicBezTo>
                  <a:cubicBezTo>
                    <a:pt x="155" y="310"/>
                    <a:pt x="138" y="275"/>
                    <a:pt x="112" y="241"/>
                  </a:cubicBezTo>
                  <a:lnTo>
                    <a:pt x="95" y="224"/>
                  </a:lnTo>
                  <a:lnTo>
                    <a:pt x="87" y="198"/>
                  </a:lnTo>
                  <a:cubicBezTo>
                    <a:pt x="78" y="172"/>
                    <a:pt x="87" y="163"/>
                    <a:pt x="147" y="138"/>
                  </a:cubicBezTo>
                  <a:lnTo>
                    <a:pt x="112" y="103"/>
                  </a:lnTo>
                  <a:cubicBezTo>
                    <a:pt x="87" y="78"/>
                    <a:pt x="78" y="35"/>
                    <a:pt x="6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7"/>
            <p:cNvSpPr/>
            <p:nvPr/>
          </p:nvSpPr>
          <p:spPr>
            <a:xfrm>
              <a:off x="5195775" y="1270325"/>
              <a:ext cx="33525" cy="47100"/>
            </a:xfrm>
            <a:custGeom>
              <a:rect b="b" l="l" r="r" t="t"/>
              <a:pathLst>
                <a:path extrusionOk="0" h="1884" w="1341">
                  <a:moveTo>
                    <a:pt x="929" y="0"/>
                  </a:moveTo>
                  <a:lnTo>
                    <a:pt x="929" y="26"/>
                  </a:lnTo>
                  <a:lnTo>
                    <a:pt x="929" y="35"/>
                  </a:lnTo>
                  <a:cubicBezTo>
                    <a:pt x="937" y="52"/>
                    <a:pt x="946" y="61"/>
                    <a:pt x="954" y="69"/>
                  </a:cubicBezTo>
                  <a:cubicBezTo>
                    <a:pt x="972" y="86"/>
                    <a:pt x="989" y="103"/>
                    <a:pt x="1006" y="121"/>
                  </a:cubicBezTo>
                  <a:cubicBezTo>
                    <a:pt x="1015" y="129"/>
                    <a:pt x="1023" y="138"/>
                    <a:pt x="1032" y="146"/>
                  </a:cubicBezTo>
                  <a:cubicBezTo>
                    <a:pt x="1049" y="155"/>
                    <a:pt x="1075" y="155"/>
                    <a:pt x="1083" y="164"/>
                  </a:cubicBezTo>
                  <a:cubicBezTo>
                    <a:pt x="1100" y="172"/>
                    <a:pt x="1118" y="181"/>
                    <a:pt x="1135" y="189"/>
                  </a:cubicBezTo>
                  <a:cubicBezTo>
                    <a:pt x="1143" y="207"/>
                    <a:pt x="1152" y="224"/>
                    <a:pt x="1152" y="241"/>
                  </a:cubicBezTo>
                  <a:cubicBezTo>
                    <a:pt x="1152" y="267"/>
                    <a:pt x="1152" y="284"/>
                    <a:pt x="1143" y="310"/>
                  </a:cubicBezTo>
                  <a:cubicBezTo>
                    <a:pt x="1143" y="335"/>
                    <a:pt x="1143" y="353"/>
                    <a:pt x="1143" y="378"/>
                  </a:cubicBezTo>
                  <a:cubicBezTo>
                    <a:pt x="1135" y="421"/>
                    <a:pt x="1135" y="464"/>
                    <a:pt x="1118" y="507"/>
                  </a:cubicBezTo>
                  <a:cubicBezTo>
                    <a:pt x="1109" y="533"/>
                    <a:pt x="1100" y="550"/>
                    <a:pt x="1100" y="567"/>
                  </a:cubicBezTo>
                  <a:cubicBezTo>
                    <a:pt x="1092" y="585"/>
                    <a:pt x="1083" y="602"/>
                    <a:pt x="1083" y="619"/>
                  </a:cubicBezTo>
                  <a:cubicBezTo>
                    <a:pt x="1066" y="662"/>
                    <a:pt x="1049" y="705"/>
                    <a:pt x="1066" y="748"/>
                  </a:cubicBezTo>
                  <a:cubicBezTo>
                    <a:pt x="1075" y="774"/>
                    <a:pt x="1083" y="808"/>
                    <a:pt x="1083" y="842"/>
                  </a:cubicBezTo>
                  <a:lnTo>
                    <a:pt x="1083" y="868"/>
                  </a:lnTo>
                  <a:lnTo>
                    <a:pt x="1100" y="885"/>
                  </a:lnTo>
                  <a:lnTo>
                    <a:pt x="1092" y="911"/>
                  </a:lnTo>
                  <a:cubicBezTo>
                    <a:pt x="1083" y="937"/>
                    <a:pt x="1075" y="954"/>
                    <a:pt x="1066" y="980"/>
                  </a:cubicBezTo>
                  <a:lnTo>
                    <a:pt x="1049" y="1014"/>
                  </a:lnTo>
                  <a:lnTo>
                    <a:pt x="1032" y="1031"/>
                  </a:lnTo>
                  <a:lnTo>
                    <a:pt x="1023" y="1049"/>
                  </a:lnTo>
                  <a:cubicBezTo>
                    <a:pt x="997" y="1083"/>
                    <a:pt x="997" y="1117"/>
                    <a:pt x="963" y="1134"/>
                  </a:cubicBezTo>
                  <a:cubicBezTo>
                    <a:pt x="946" y="1152"/>
                    <a:pt x="920" y="1152"/>
                    <a:pt x="894" y="1160"/>
                  </a:cubicBezTo>
                  <a:cubicBezTo>
                    <a:pt x="851" y="1177"/>
                    <a:pt x="817" y="1203"/>
                    <a:pt x="783" y="1238"/>
                  </a:cubicBezTo>
                  <a:cubicBezTo>
                    <a:pt x="757" y="1255"/>
                    <a:pt x="731" y="1272"/>
                    <a:pt x="722" y="1298"/>
                  </a:cubicBezTo>
                  <a:cubicBezTo>
                    <a:pt x="705" y="1323"/>
                    <a:pt x="705" y="1349"/>
                    <a:pt x="705" y="1375"/>
                  </a:cubicBezTo>
                  <a:cubicBezTo>
                    <a:pt x="697" y="1409"/>
                    <a:pt x="697" y="1444"/>
                    <a:pt x="671" y="1469"/>
                  </a:cubicBezTo>
                  <a:cubicBezTo>
                    <a:pt x="654" y="1495"/>
                    <a:pt x="628" y="1512"/>
                    <a:pt x="602" y="1538"/>
                  </a:cubicBezTo>
                  <a:cubicBezTo>
                    <a:pt x="585" y="1555"/>
                    <a:pt x="559" y="1564"/>
                    <a:pt x="542" y="1590"/>
                  </a:cubicBezTo>
                  <a:cubicBezTo>
                    <a:pt x="533" y="1598"/>
                    <a:pt x="525" y="1607"/>
                    <a:pt x="508" y="1616"/>
                  </a:cubicBezTo>
                  <a:cubicBezTo>
                    <a:pt x="490" y="1633"/>
                    <a:pt x="473" y="1641"/>
                    <a:pt x="456" y="1659"/>
                  </a:cubicBezTo>
                  <a:cubicBezTo>
                    <a:pt x="430" y="1676"/>
                    <a:pt x="405" y="1676"/>
                    <a:pt x="379" y="1693"/>
                  </a:cubicBezTo>
                  <a:cubicBezTo>
                    <a:pt x="353" y="1701"/>
                    <a:pt x="327" y="1710"/>
                    <a:pt x="301" y="1710"/>
                  </a:cubicBezTo>
                  <a:cubicBezTo>
                    <a:pt x="290" y="1710"/>
                    <a:pt x="279" y="1706"/>
                    <a:pt x="267" y="1706"/>
                  </a:cubicBezTo>
                  <a:cubicBezTo>
                    <a:pt x="261" y="1706"/>
                    <a:pt x="256" y="1707"/>
                    <a:pt x="250" y="1710"/>
                  </a:cubicBezTo>
                  <a:cubicBezTo>
                    <a:pt x="233" y="1710"/>
                    <a:pt x="216" y="1727"/>
                    <a:pt x="198" y="1727"/>
                  </a:cubicBezTo>
                  <a:cubicBezTo>
                    <a:pt x="173" y="1736"/>
                    <a:pt x="147" y="1744"/>
                    <a:pt x="130" y="1762"/>
                  </a:cubicBezTo>
                  <a:cubicBezTo>
                    <a:pt x="95" y="1779"/>
                    <a:pt x="78" y="1787"/>
                    <a:pt x="44" y="1796"/>
                  </a:cubicBezTo>
                  <a:lnTo>
                    <a:pt x="9" y="1822"/>
                  </a:lnTo>
                  <a:cubicBezTo>
                    <a:pt x="1" y="1830"/>
                    <a:pt x="9" y="1839"/>
                    <a:pt x="27" y="1856"/>
                  </a:cubicBezTo>
                  <a:cubicBezTo>
                    <a:pt x="44" y="1865"/>
                    <a:pt x="61" y="1873"/>
                    <a:pt x="78" y="1882"/>
                  </a:cubicBezTo>
                  <a:cubicBezTo>
                    <a:pt x="82" y="1883"/>
                    <a:pt x="85" y="1884"/>
                    <a:pt x="89" y="1884"/>
                  </a:cubicBezTo>
                  <a:cubicBezTo>
                    <a:pt x="111" y="1884"/>
                    <a:pt x="133" y="1862"/>
                    <a:pt x="155" y="1848"/>
                  </a:cubicBezTo>
                  <a:cubicBezTo>
                    <a:pt x="173" y="1842"/>
                    <a:pt x="203" y="1832"/>
                    <a:pt x="229" y="1832"/>
                  </a:cubicBezTo>
                  <a:cubicBezTo>
                    <a:pt x="240" y="1832"/>
                    <a:pt x="250" y="1834"/>
                    <a:pt x="258" y="1839"/>
                  </a:cubicBezTo>
                  <a:lnTo>
                    <a:pt x="284" y="1848"/>
                  </a:lnTo>
                  <a:lnTo>
                    <a:pt x="310" y="1848"/>
                  </a:lnTo>
                  <a:cubicBezTo>
                    <a:pt x="327" y="1852"/>
                    <a:pt x="344" y="1852"/>
                    <a:pt x="362" y="1852"/>
                  </a:cubicBezTo>
                  <a:cubicBezTo>
                    <a:pt x="379" y="1852"/>
                    <a:pt x="396" y="1852"/>
                    <a:pt x="413" y="1856"/>
                  </a:cubicBezTo>
                  <a:lnTo>
                    <a:pt x="490" y="1856"/>
                  </a:lnTo>
                  <a:cubicBezTo>
                    <a:pt x="499" y="1865"/>
                    <a:pt x="508" y="1865"/>
                    <a:pt x="525" y="1865"/>
                  </a:cubicBezTo>
                  <a:cubicBezTo>
                    <a:pt x="551" y="1865"/>
                    <a:pt x="568" y="1856"/>
                    <a:pt x="594" y="1848"/>
                  </a:cubicBezTo>
                  <a:cubicBezTo>
                    <a:pt x="611" y="1830"/>
                    <a:pt x="645" y="1830"/>
                    <a:pt x="662" y="1813"/>
                  </a:cubicBezTo>
                  <a:lnTo>
                    <a:pt x="671" y="1796"/>
                  </a:lnTo>
                  <a:cubicBezTo>
                    <a:pt x="688" y="1787"/>
                    <a:pt x="714" y="1787"/>
                    <a:pt x="722" y="1779"/>
                  </a:cubicBezTo>
                  <a:cubicBezTo>
                    <a:pt x="757" y="1770"/>
                    <a:pt x="783" y="1770"/>
                    <a:pt x="808" y="1762"/>
                  </a:cubicBezTo>
                  <a:cubicBezTo>
                    <a:pt x="826" y="1753"/>
                    <a:pt x="843" y="1727"/>
                    <a:pt x="860" y="1727"/>
                  </a:cubicBezTo>
                  <a:cubicBezTo>
                    <a:pt x="877" y="1719"/>
                    <a:pt x="886" y="1719"/>
                    <a:pt x="894" y="1710"/>
                  </a:cubicBezTo>
                  <a:lnTo>
                    <a:pt x="911" y="1701"/>
                  </a:lnTo>
                  <a:cubicBezTo>
                    <a:pt x="920" y="1684"/>
                    <a:pt x="937" y="1676"/>
                    <a:pt x="946" y="1659"/>
                  </a:cubicBezTo>
                  <a:cubicBezTo>
                    <a:pt x="972" y="1633"/>
                    <a:pt x="989" y="1598"/>
                    <a:pt x="1006" y="1564"/>
                  </a:cubicBezTo>
                  <a:lnTo>
                    <a:pt x="1023" y="1547"/>
                  </a:lnTo>
                  <a:lnTo>
                    <a:pt x="1040" y="1530"/>
                  </a:lnTo>
                  <a:cubicBezTo>
                    <a:pt x="1049" y="1504"/>
                    <a:pt x="1075" y="1495"/>
                    <a:pt x="1092" y="1478"/>
                  </a:cubicBezTo>
                  <a:cubicBezTo>
                    <a:pt x="1118" y="1444"/>
                    <a:pt x="1143" y="1418"/>
                    <a:pt x="1178" y="1401"/>
                  </a:cubicBezTo>
                  <a:cubicBezTo>
                    <a:pt x="1195" y="1392"/>
                    <a:pt x="1212" y="1384"/>
                    <a:pt x="1221" y="1375"/>
                  </a:cubicBezTo>
                  <a:cubicBezTo>
                    <a:pt x="1238" y="1366"/>
                    <a:pt x="1255" y="1366"/>
                    <a:pt x="1272" y="1358"/>
                  </a:cubicBezTo>
                  <a:cubicBezTo>
                    <a:pt x="1289" y="1349"/>
                    <a:pt x="1298" y="1332"/>
                    <a:pt x="1307" y="1306"/>
                  </a:cubicBezTo>
                  <a:cubicBezTo>
                    <a:pt x="1315" y="1272"/>
                    <a:pt x="1324" y="1238"/>
                    <a:pt x="1315" y="1203"/>
                  </a:cubicBezTo>
                  <a:cubicBezTo>
                    <a:pt x="1315" y="1177"/>
                    <a:pt x="1307" y="1152"/>
                    <a:pt x="1307" y="1134"/>
                  </a:cubicBezTo>
                  <a:cubicBezTo>
                    <a:pt x="1307" y="1117"/>
                    <a:pt x="1307" y="1109"/>
                    <a:pt x="1307" y="1091"/>
                  </a:cubicBezTo>
                  <a:cubicBezTo>
                    <a:pt x="1315" y="1066"/>
                    <a:pt x="1324" y="1031"/>
                    <a:pt x="1332" y="1006"/>
                  </a:cubicBezTo>
                  <a:cubicBezTo>
                    <a:pt x="1341" y="971"/>
                    <a:pt x="1341" y="945"/>
                    <a:pt x="1341" y="920"/>
                  </a:cubicBezTo>
                  <a:cubicBezTo>
                    <a:pt x="1341" y="885"/>
                    <a:pt x="1324" y="860"/>
                    <a:pt x="1324" y="825"/>
                  </a:cubicBezTo>
                  <a:cubicBezTo>
                    <a:pt x="1315" y="791"/>
                    <a:pt x="1332" y="748"/>
                    <a:pt x="1315" y="705"/>
                  </a:cubicBezTo>
                  <a:cubicBezTo>
                    <a:pt x="1307" y="679"/>
                    <a:pt x="1289" y="653"/>
                    <a:pt x="1281" y="628"/>
                  </a:cubicBezTo>
                  <a:cubicBezTo>
                    <a:pt x="1281" y="602"/>
                    <a:pt x="1281" y="585"/>
                    <a:pt x="1281" y="567"/>
                  </a:cubicBezTo>
                  <a:cubicBezTo>
                    <a:pt x="1289" y="542"/>
                    <a:pt x="1281" y="524"/>
                    <a:pt x="1289" y="507"/>
                  </a:cubicBezTo>
                  <a:cubicBezTo>
                    <a:pt x="1298" y="490"/>
                    <a:pt x="1289" y="473"/>
                    <a:pt x="1289" y="456"/>
                  </a:cubicBezTo>
                  <a:cubicBezTo>
                    <a:pt x="1298" y="439"/>
                    <a:pt x="1307" y="421"/>
                    <a:pt x="1307" y="396"/>
                  </a:cubicBezTo>
                  <a:cubicBezTo>
                    <a:pt x="1307" y="378"/>
                    <a:pt x="1298" y="361"/>
                    <a:pt x="1298" y="335"/>
                  </a:cubicBezTo>
                  <a:lnTo>
                    <a:pt x="1289" y="318"/>
                  </a:lnTo>
                  <a:lnTo>
                    <a:pt x="1272" y="301"/>
                  </a:lnTo>
                  <a:cubicBezTo>
                    <a:pt x="1264" y="292"/>
                    <a:pt x="1264" y="267"/>
                    <a:pt x="1255" y="241"/>
                  </a:cubicBezTo>
                  <a:cubicBezTo>
                    <a:pt x="1246" y="215"/>
                    <a:pt x="1238" y="198"/>
                    <a:pt x="1221" y="172"/>
                  </a:cubicBezTo>
                  <a:cubicBezTo>
                    <a:pt x="1212" y="155"/>
                    <a:pt x="1195" y="129"/>
                    <a:pt x="1178" y="121"/>
                  </a:cubicBezTo>
                  <a:lnTo>
                    <a:pt x="1152" y="103"/>
                  </a:lnTo>
                  <a:cubicBezTo>
                    <a:pt x="1135" y="86"/>
                    <a:pt x="1126" y="78"/>
                    <a:pt x="1118" y="69"/>
                  </a:cubicBezTo>
                  <a:cubicBezTo>
                    <a:pt x="1092" y="61"/>
                    <a:pt x="1075" y="52"/>
                    <a:pt x="1049" y="43"/>
                  </a:cubicBezTo>
                  <a:cubicBezTo>
                    <a:pt x="1032" y="43"/>
                    <a:pt x="1023" y="35"/>
                    <a:pt x="1006" y="35"/>
                  </a:cubicBezTo>
                  <a:lnTo>
                    <a:pt x="972" y="35"/>
                  </a:lnTo>
                  <a:cubicBezTo>
                    <a:pt x="954" y="26"/>
                    <a:pt x="929" y="26"/>
                    <a:pt x="92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7"/>
            <p:cNvSpPr/>
            <p:nvPr/>
          </p:nvSpPr>
          <p:spPr>
            <a:xfrm>
              <a:off x="5189125" y="1265875"/>
              <a:ext cx="36525" cy="50225"/>
            </a:xfrm>
            <a:custGeom>
              <a:rect b="b" l="l" r="r" t="t"/>
              <a:pathLst>
                <a:path extrusionOk="0" h="2009" w="1461">
                  <a:moveTo>
                    <a:pt x="960" y="0"/>
                  </a:moveTo>
                  <a:cubicBezTo>
                    <a:pt x="935" y="0"/>
                    <a:pt x="929" y="94"/>
                    <a:pt x="937" y="101"/>
                  </a:cubicBezTo>
                  <a:lnTo>
                    <a:pt x="963" y="135"/>
                  </a:lnTo>
                  <a:cubicBezTo>
                    <a:pt x="980" y="161"/>
                    <a:pt x="1006" y="178"/>
                    <a:pt x="1031" y="204"/>
                  </a:cubicBezTo>
                  <a:cubicBezTo>
                    <a:pt x="1066" y="230"/>
                    <a:pt x="1092" y="273"/>
                    <a:pt x="1117" y="299"/>
                  </a:cubicBezTo>
                  <a:cubicBezTo>
                    <a:pt x="1143" y="324"/>
                    <a:pt x="1152" y="324"/>
                    <a:pt x="1160" y="359"/>
                  </a:cubicBezTo>
                  <a:cubicBezTo>
                    <a:pt x="1169" y="376"/>
                    <a:pt x="1177" y="393"/>
                    <a:pt x="1177" y="419"/>
                  </a:cubicBezTo>
                  <a:cubicBezTo>
                    <a:pt x="1177" y="436"/>
                    <a:pt x="1177" y="436"/>
                    <a:pt x="1177" y="453"/>
                  </a:cubicBezTo>
                  <a:cubicBezTo>
                    <a:pt x="1195" y="505"/>
                    <a:pt x="1212" y="556"/>
                    <a:pt x="1212" y="608"/>
                  </a:cubicBezTo>
                  <a:cubicBezTo>
                    <a:pt x="1220" y="677"/>
                    <a:pt x="1220" y="754"/>
                    <a:pt x="1220" y="831"/>
                  </a:cubicBezTo>
                  <a:cubicBezTo>
                    <a:pt x="1229" y="874"/>
                    <a:pt x="1212" y="917"/>
                    <a:pt x="1203" y="969"/>
                  </a:cubicBezTo>
                  <a:cubicBezTo>
                    <a:pt x="1195" y="995"/>
                    <a:pt x="1177" y="1020"/>
                    <a:pt x="1160" y="1046"/>
                  </a:cubicBezTo>
                  <a:cubicBezTo>
                    <a:pt x="1134" y="1089"/>
                    <a:pt x="1143" y="1132"/>
                    <a:pt x="1117" y="1175"/>
                  </a:cubicBezTo>
                  <a:cubicBezTo>
                    <a:pt x="1092" y="1209"/>
                    <a:pt x="1040" y="1252"/>
                    <a:pt x="997" y="1278"/>
                  </a:cubicBezTo>
                  <a:lnTo>
                    <a:pt x="945" y="1287"/>
                  </a:lnTo>
                  <a:lnTo>
                    <a:pt x="945" y="1330"/>
                  </a:lnTo>
                  <a:cubicBezTo>
                    <a:pt x="937" y="1381"/>
                    <a:pt x="902" y="1424"/>
                    <a:pt x="877" y="1458"/>
                  </a:cubicBezTo>
                  <a:cubicBezTo>
                    <a:pt x="868" y="1476"/>
                    <a:pt x="860" y="1501"/>
                    <a:pt x="851" y="1519"/>
                  </a:cubicBezTo>
                  <a:cubicBezTo>
                    <a:pt x="834" y="1536"/>
                    <a:pt x="834" y="1570"/>
                    <a:pt x="817" y="1587"/>
                  </a:cubicBezTo>
                  <a:cubicBezTo>
                    <a:pt x="799" y="1613"/>
                    <a:pt x="765" y="1622"/>
                    <a:pt x="731" y="1630"/>
                  </a:cubicBezTo>
                  <a:cubicBezTo>
                    <a:pt x="705" y="1630"/>
                    <a:pt x="671" y="1639"/>
                    <a:pt x="653" y="1665"/>
                  </a:cubicBezTo>
                  <a:cubicBezTo>
                    <a:pt x="645" y="1682"/>
                    <a:pt x="636" y="1699"/>
                    <a:pt x="636" y="1725"/>
                  </a:cubicBezTo>
                  <a:cubicBezTo>
                    <a:pt x="628" y="1733"/>
                    <a:pt x="619" y="1751"/>
                    <a:pt x="610" y="1759"/>
                  </a:cubicBezTo>
                  <a:cubicBezTo>
                    <a:pt x="593" y="1785"/>
                    <a:pt x="593" y="1794"/>
                    <a:pt x="559" y="1802"/>
                  </a:cubicBezTo>
                  <a:cubicBezTo>
                    <a:pt x="533" y="1811"/>
                    <a:pt x="499" y="1819"/>
                    <a:pt x="473" y="1828"/>
                  </a:cubicBezTo>
                  <a:cubicBezTo>
                    <a:pt x="421" y="1837"/>
                    <a:pt x="378" y="1854"/>
                    <a:pt x="327" y="1854"/>
                  </a:cubicBezTo>
                  <a:cubicBezTo>
                    <a:pt x="293" y="1862"/>
                    <a:pt x="258" y="1871"/>
                    <a:pt x="232" y="1879"/>
                  </a:cubicBezTo>
                  <a:cubicBezTo>
                    <a:pt x="208" y="1886"/>
                    <a:pt x="192" y="1892"/>
                    <a:pt x="173" y="1892"/>
                  </a:cubicBezTo>
                  <a:cubicBezTo>
                    <a:pt x="165" y="1892"/>
                    <a:pt x="157" y="1891"/>
                    <a:pt x="146" y="1888"/>
                  </a:cubicBezTo>
                  <a:cubicBezTo>
                    <a:pt x="129" y="1888"/>
                    <a:pt x="112" y="1879"/>
                    <a:pt x="86" y="1871"/>
                  </a:cubicBezTo>
                  <a:lnTo>
                    <a:pt x="43" y="1871"/>
                  </a:lnTo>
                  <a:cubicBezTo>
                    <a:pt x="0" y="1871"/>
                    <a:pt x="0" y="1897"/>
                    <a:pt x="9" y="1914"/>
                  </a:cubicBezTo>
                  <a:cubicBezTo>
                    <a:pt x="18" y="1922"/>
                    <a:pt x="35" y="1940"/>
                    <a:pt x="52" y="1948"/>
                  </a:cubicBezTo>
                  <a:lnTo>
                    <a:pt x="86" y="1957"/>
                  </a:lnTo>
                  <a:lnTo>
                    <a:pt x="103" y="1965"/>
                  </a:lnTo>
                  <a:lnTo>
                    <a:pt x="129" y="1974"/>
                  </a:lnTo>
                  <a:lnTo>
                    <a:pt x="164" y="1991"/>
                  </a:lnTo>
                  <a:cubicBezTo>
                    <a:pt x="172" y="1995"/>
                    <a:pt x="181" y="1995"/>
                    <a:pt x="189" y="1995"/>
                  </a:cubicBezTo>
                  <a:cubicBezTo>
                    <a:pt x="198" y="1995"/>
                    <a:pt x="207" y="1995"/>
                    <a:pt x="215" y="2000"/>
                  </a:cubicBezTo>
                  <a:cubicBezTo>
                    <a:pt x="232" y="2000"/>
                    <a:pt x="250" y="2008"/>
                    <a:pt x="258" y="2008"/>
                  </a:cubicBezTo>
                  <a:cubicBezTo>
                    <a:pt x="293" y="2008"/>
                    <a:pt x="344" y="2000"/>
                    <a:pt x="370" y="1983"/>
                  </a:cubicBezTo>
                  <a:cubicBezTo>
                    <a:pt x="378" y="1974"/>
                    <a:pt x="396" y="1957"/>
                    <a:pt x="413" y="1948"/>
                  </a:cubicBezTo>
                  <a:cubicBezTo>
                    <a:pt x="439" y="1940"/>
                    <a:pt x="482" y="1931"/>
                    <a:pt x="507" y="1931"/>
                  </a:cubicBezTo>
                  <a:cubicBezTo>
                    <a:pt x="514" y="1930"/>
                    <a:pt x="521" y="1930"/>
                    <a:pt x="527" y="1930"/>
                  </a:cubicBezTo>
                  <a:cubicBezTo>
                    <a:pt x="605" y="1930"/>
                    <a:pt x="678" y="1962"/>
                    <a:pt x="754" y="1962"/>
                  </a:cubicBezTo>
                  <a:cubicBezTo>
                    <a:pt x="780" y="1962"/>
                    <a:pt x="807" y="1959"/>
                    <a:pt x="834" y="1948"/>
                  </a:cubicBezTo>
                  <a:cubicBezTo>
                    <a:pt x="860" y="1940"/>
                    <a:pt x="868" y="1914"/>
                    <a:pt x="894" y="1897"/>
                  </a:cubicBezTo>
                  <a:cubicBezTo>
                    <a:pt x="911" y="1879"/>
                    <a:pt x="928" y="1862"/>
                    <a:pt x="937" y="1845"/>
                  </a:cubicBezTo>
                  <a:cubicBezTo>
                    <a:pt x="971" y="1794"/>
                    <a:pt x="988" y="1725"/>
                    <a:pt x="1014" y="1673"/>
                  </a:cubicBezTo>
                  <a:cubicBezTo>
                    <a:pt x="1023" y="1622"/>
                    <a:pt x="1040" y="1562"/>
                    <a:pt x="1066" y="1510"/>
                  </a:cubicBezTo>
                  <a:cubicBezTo>
                    <a:pt x="1083" y="1476"/>
                    <a:pt x="1109" y="1458"/>
                    <a:pt x="1143" y="1441"/>
                  </a:cubicBezTo>
                  <a:cubicBezTo>
                    <a:pt x="1186" y="1424"/>
                    <a:pt x="1220" y="1407"/>
                    <a:pt x="1263" y="1381"/>
                  </a:cubicBezTo>
                  <a:cubicBezTo>
                    <a:pt x="1306" y="1355"/>
                    <a:pt x="1349" y="1338"/>
                    <a:pt x="1375" y="1295"/>
                  </a:cubicBezTo>
                  <a:cubicBezTo>
                    <a:pt x="1401" y="1244"/>
                    <a:pt x="1401" y="1192"/>
                    <a:pt x="1409" y="1149"/>
                  </a:cubicBezTo>
                  <a:cubicBezTo>
                    <a:pt x="1418" y="1089"/>
                    <a:pt x="1444" y="1038"/>
                    <a:pt x="1435" y="977"/>
                  </a:cubicBezTo>
                  <a:cubicBezTo>
                    <a:pt x="1435" y="943"/>
                    <a:pt x="1427" y="909"/>
                    <a:pt x="1427" y="883"/>
                  </a:cubicBezTo>
                  <a:cubicBezTo>
                    <a:pt x="1418" y="840"/>
                    <a:pt x="1392" y="806"/>
                    <a:pt x="1401" y="763"/>
                  </a:cubicBezTo>
                  <a:cubicBezTo>
                    <a:pt x="1401" y="745"/>
                    <a:pt x="1401" y="720"/>
                    <a:pt x="1409" y="711"/>
                  </a:cubicBezTo>
                  <a:lnTo>
                    <a:pt x="1418" y="694"/>
                  </a:lnTo>
                  <a:cubicBezTo>
                    <a:pt x="1427" y="668"/>
                    <a:pt x="1435" y="642"/>
                    <a:pt x="1435" y="617"/>
                  </a:cubicBezTo>
                  <a:cubicBezTo>
                    <a:pt x="1444" y="582"/>
                    <a:pt x="1452" y="556"/>
                    <a:pt x="1461" y="522"/>
                  </a:cubicBezTo>
                  <a:cubicBezTo>
                    <a:pt x="1461" y="496"/>
                    <a:pt x="1452" y="453"/>
                    <a:pt x="1444" y="428"/>
                  </a:cubicBezTo>
                  <a:cubicBezTo>
                    <a:pt x="1435" y="402"/>
                    <a:pt x="1427" y="376"/>
                    <a:pt x="1401" y="359"/>
                  </a:cubicBezTo>
                  <a:cubicBezTo>
                    <a:pt x="1375" y="333"/>
                    <a:pt x="1341" y="316"/>
                    <a:pt x="1315" y="299"/>
                  </a:cubicBezTo>
                  <a:cubicBezTo>
                    <a:pt x="1298" y="273"/>
                    <a:pt x="1281" y="256"/>
                    <a:pt x="1255" y="239"/>
                  </a:cubicBezTo>
                  <a:cubicBezTo>
                    <a:pt x="1220" y="213"/>
                    <a:pt x="1203" y="178"/>
                    <a:pt x="1169" y="153"/>
                  </a:cubicBezTo>
                  <a:cubicBezTo>
                    <a:pt x="1134" y="135"/>
                    <a:pt x="1100" y="118"/>
                    <a:pt x="1066" y="92"/>
                  </a:cubicBezTo>
                  <a:cubicBezTo>
                    <a:pt x="1031" y="75"/>
                    <a:pt x="1006" y="32"/>
                    <a:pt x="971" y="7"/>
                  </a:cubicBezTo>
                  <a:cubicBezTo>
                    <a:pt x="967" y="2"/>
                    <a:pt x="963" y="0"/>
                    <a:pt x="96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7"/>
            <p:cNvSpPr/>
            <p:nvPr/>
          </p:nvSpPr>
          <p:spPr>
            <a:xfrm>
              <a:off x="5146375" y="1229300"/>
              <a:ext cx="78425" cy="79700"/>
            </a:xfrm>
            <a:custGeom>
              <a:rect b="b" l="l" r="r" t="t"/>
              <a:pathLst>
                <a:path extrusionOk="0" h="3188" w="3137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33" y="3153"/>
                    <a:pt x="250" y="3171"/>
                    <a:pt x="267" y="3188"/>
                  </a:cubicBezTo>
                  <a:cubicBezTo>
                    <a:pt x="258" y="3171"/>
                    <a:pt x="258" y="3162"/>
                    <a:pt x="250" y="3145"/>
                  </a:cubicBezTo>
                  <a:cubicBezTo>
                    <a:pt x="241" y="3110"/>
                    <a:pt x="224" y="3076"/>
                    <a:pt x="215" y="3042"/>
                  </a:cubicBezTo>
                  <a:cubicBezTo>
                    <a:pt x="207" y="3016"/>
                    <a:pt x="207" y="2990"/>
                    <a:pt x="198" y="2964"/>
                  </a:cubicBezTo>
                  <a:cubicBezTo>
                    <a:pt x="198" y="2956"/>
                    <a:pt x="181" y="2939"/>
                    <a:pt x="181" y="2921"/>
                  </a:cubicBezTo>
                  <a:lnTo>
                    <a:pt x="198" y="2879"/>
                  </a:lnTo>
                  <a:cubicBezTo>
                    <a:pt x="250" y="2732"/>
                    <a:pt x="181" y="2586"/>
                    <a:pt x="181" y="2440"/>
                  </a:cubicBezTo>
                  <a:cubicBezTo>
                    <a:pt x="181" y="2354"/>
                    <a:pt x="198" y="2277"/>
                    <a:pt x="207" y="2200"/>
                  </a:cubicBezTo>
                  <a:cubicBezTo>
                    <a:pt x="207" y="2183"/>
                    <a:pt x="207" y="2157"/>
                    <a:pt x="207" y="2148"/>
                  </a:cubicBezTo>
                  <a:cubicBezTo>
                    <a:pt x="207" y="2140"/>
                    <a:pt x="215" y="2140"/>
                    <a:pt x="215" y="2122"/>
                  </a:cubicBezTo>
                  <a:lnTo>
                    <a:pt x="198" y="2114"/>
                  </a:lnTo>
                  <a:cubicBezTo>
                    <a:pt x="181" y="2071"/>
                    <a:pt x="181" y="2019"/>
                    <a:pt x="181" y="1976"/>
                  </a:cubicBezTo>
                  <a:cubicBezTo>
                    <a:pt x="164" y="1891"/>
                    <a:pt x="173" y="1796"/>
                    <a:pt x="233" y="1727"/>
                  </a:cubicBezTo>
                  <a:cubicBezTo>
                    <a:pt x="241" y="1710"/>
                    <a:pt x="250" y="1702"/>
                    <a:pt x="258" y="1684"/>
                  </a:cubicBezTo>
                  <a:cubicBezTo>
                    <a:pt x="258" y="1659"/>
                    <a:pt x="250" y="1641"/>
                    <a:pt x="250" y="1616"/>
                  </a:cubicBezTo>
                  <a:cubicBezTo>
                    <a:pt x="250" y="1598"/>
                    <a:pt x="250" y="1573"/>
                    <a:pt x="250" y="1547"/>
                  </a:cubicBezTo>
                  <a:cubicBezTo>
                    <a:pt x="258" y="1521"/>
                    <a:pt x="293" y="1495"/>
                    <a:pt x="301" y="1470"/>
                  </a:cubicBezTo>
                  <a:cubicBezTo>
                    <a:pt x="344" y="1418"/>
                    <a:pt x="405" y="1392"/>
                    <a:pt x="456" y="1349"/>
                  </a:cubicBezTo>
                  <a:cubicBezTo>
                    <a:pt x="465" y="1332"/>
                    <a:pt x="473" y="1323"/>
                    <a:pt x="482" y="1306"/>
                  </a:cubicBezTo>
                  <a:cubicBezTo>
                    <a:pt x="499" y="1289"/>
                    <a:pt x="490" y="1281"/>
                    <a:pt x="499" y="1255"/>
                  </a:cubicBezTo>
                  <a:cubicBezTo>
                    <a:pt x="499" y="1220"/>
                    <a:pt x="533" y="1195"/>
                    <a:pt x="559" y="1169"/>
                  </a:cubicBezTo>
                  <a:cubicBezTo>
                    <a:pt x="602" y="1134"/>
                    <a:pt x="636" y="1126"/>
                    <a:pt x="688" y="1126"/>
                  </a:cubicBezTo>
                  <a:cubicBezTo>
                    <a:pt x="697" y="1057"/>
                    <a:pt x="731" y="988"/>
                    <a:pt x="765" y="928"/>
                  </a:cubicBezTo>
                  <a:cubicBezTo>
                    <a:pt x="791" y="868"/>
                    <a:pt x="808" y="808"/>
                    <a:pt x="817" y="739"/>
                  </a:cubicBezTo>
                  <a:cubicBezTo>
                    <a:pt x="817" y="713"/>
                    <a:pt x="808" y="688"/>
                    <a:pt x="825" y="662"/>
                  </a:cubicBezTo>
                  <a:lnTo>
                    <a:pt x="825" y="645"/>
                  </a:lnTo>
                  <a:cubicBezTo>
                    <a:pt x="843" y="636"/>
                    <a:pt x="860" y="628"/>
                    <a:pt x="877" y="628"/>
                  </a:cubicBezTo>
                  <a:cubicBezTo>
                    <a:pt x="894" y="619"/>
                    <a:pt x="911" y="610"/>
                    <a:pt x="929" y="602"/>
                  </a:cubicBezTo>
                  <a:cubicBezTo>
                    <a:pt x="940" y="602"/>
                    <a:pt x="955" y="606"/>
                    <a:pt x="969" y="606"/>
                  </a:cubicBezTo>
                  <a:cubicBezTo>
                    <a:pt x="976" y="606"/>
                    <a:pt x="983" y="605"/>
                    <a:pt x="989" y="602"/>
                  </a:cubicBezTo>
                  <a:cubicBezTo>
                    <a:pt x="1006" y="593"/>
                    <a:pt x="1014" y="585"/>
                    <a:pt x="1023" y="576"/>
                  </a:cubicBezTo>
                  <a:cubicBezTo>
                    <a:pt x="1049" y="550"/>
                    <a:pt x="1075" y="542"/>
                    <a:pt x="1092" y="516"/>
                  </a:cubicBezTo>
                  <a:cubicBezTo>
                    <a:pt x="1118" y="490"/>
                    <a:pt x="1143" y="456"/>
                    <a:pt x="1161" y="430"/>
                  </a:cubicBezTo>
                  <a:cubicBezTo>
                    <a:pt x="1169" y="404"/>
                    <a:pt x="1178" y="387"/>
                    <a:pt x="1195" y="378"/>
                  </a:cubicBezTo>
                  <a:cubicBezTo>
                    <a:pt x="1212" y="361"/>
                    <a:pt x="1246" y="353"/>
                    <a:pt x="1272" y="353"/>
                  </a:cubicBezTo>
                  <a:cubicBezTo>
                    <a:pt x="1307" y="344"/>
                    <a:pt x="1332" y="335"/>
                    <a:pt x="1367" y="327"/>
                  </a:cubicBezTo>
                  <a:cubicBezTo>
                    <a:pt x="1410" y="310"/>
                    <a:pt x="1470" y="310"/>
                    <a:pt x="1496" y="267"/>
                  </a:cubicBezTo>
                  <a:cubicBezTo>
                    <a:pt x="1503" y="263"/>
                    <a:pt x="1516" y="261"/>
                    <a:pt x="1538" y="261"/>
                  </a:cubicBezTo>
                  <a:cubicBezTo>
                    <a:pt x="1570" y="261"/>
                    <a:pt x="1621" y="265"/>
                    <a:pt x="1702" y="275"/>
                  </a:cubicBezTo>
                  <a:cubicBezTo>
                    <a:pt x="1736" y="275"/>
                    <a:pt x="1994" y="301"/>
                    <a:pt x="2028" y="301"/>
                  </a:cubicBezTo>
                  <a:lnTo>
                    <a:pt x="2071" y="301"/>
                  </a:lnTo>
                  <a:cubicBezTo>
                    <a:pt x="2088" y="301"/>
                    <a:pt x="2106" y="293"/>
                    <a:pt x="2114" y="293"/>
                  </a:cubicBezTo>
                  <a:cubicBezTo>
                    <a:pt x="2131" y="301"/>
                    <a:pt x="2140" y="310"/>
                    <a:pt x="2149" y="318"/>
                  </a:cubicBezTo>
                  <a:cubicBezTo>
                    <a:pt x="2174" y="344"/>
                    <a:pt x="2200" y="378"/>
                    <a:pt x="2234" y="387"/>
                  </a:cubicBezTo>
                  <a:cubicBezTo>
                    <a:pt x="2277" y="404"/>
                    <a:pt x="2329" y="421"/>
                    <a:pt x="2372" y="421"/>
                  </a:cubicBezTo>
                  <a:cubicBezTo>
                    <a:pt x="2406" y="421"/>
                    <a:pt x="2441" y="396"/>
                    <a:pt x="2466" y="378"/>
                  </a:cubicBezTo>
                  <a:cubicBezTo>
                    <a:pt x="2484" y="370"/>
                    <a:pt x="2501" y="353"/>
                    <a:pt x="2518" y="353"/>
                  </a:cubicBezTo>
                  <a:lnTo>
                    <a:pt x="2544" y="370"/>
                  </a:lnTo>
                  <a:cubicBezTo>
                    <a:pt x="2561" y="387"/>
                    <a:pt x="2570" y="387"/>
                    <a:pt x="2587" y="396"/>
                  </a:cubicBezTo>
                  <a:cubicBezTo>
                    <a:pt x="2621" y="413"/>
                    <a:pt x="2655" y="430"/>
                    <a:pt x="2690" y="439"/>
                  </a:cubicBezTo>
                  <a:cubicBezTo>
                    <a:pt x="2724" y="447"/>
                    <a:pt x="2767" y="447"/>
                    <a:pt x="2793" y="464"/>
                  </a:cubicBezTo>
                  <a:lnTo>
                    <a:pt x="2819" y="490"/>
                  </a:lnTo>
                  <a:cubicBezTo>
                    <a:pt x="2836" y="499"/>
                    <a:pt x="2853" y="499"/>
                    <a:pt x="2870" y="507"/>
                  </a:cubicBezTo>
                  <a:cubicBezTo>
                    <a:pt x="2896" y="516"/>
                    <a:pt x="2913" y="524"/>
                    <a:pt x="2930" y="542"/>
                  </a:cubicBezTo>
                  <a:cubicBezTo>
                    <a:pt x="2956" y="550"/>
                    <a:pt x="2991" y="559"/>
                    <a:pt x="3008" y="567"/>
                  </a:cubicBezTo>
                  <a:cubicBezTo>
                    <a:pt x="3042" y="585"/>
                    <a:pt x="3068" y="610"/>
                    <a:pt x="3085" y="636"/>
                  </a:cubicBezTo>
                  <a:cubicBezTo>
                    <a:pt x="3102" y="653"/>
                    <a:pt x="3119" y="662"/>
                    <a:pt x="3137" y="679"/>
                  </a:cubicBezTo>
                  <a:cubicBezTo>
                    <a:pt x="3137" y="653"/>
                    <a:pt x="3137" y="628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7"/>
            <p:cNvSpPr/>
            <p:nvPr/>
          </p:nvSpPr>
          <p:spPr>
            <a:xfrm>
              <a:off x="5169575" y="1242175"/>
              <a:ext cx="56300" cy="26450"/>
            </a:xfrm>
            <a:custGeom>
              <a:rect b="b" l="l" r="r" t="t"/>
              <a:pathLst>
                <a:path extrusionOk="0" h="1058" w="2252">
                  <a:moveTo>
                    <a:pt x="66" y="502"/>
                  </a:moveTo>
                  <a:cubicBezTo>
                    <a:pt x="56" y="513"/>
                    <a:pt x="49" y="526"/>
                    <a:pt x="45" y="539"/>
                  </a:cubicBezTo>
                  <a:lnTo>
                    <a:pt x="45" y="539"/>
                  </a:lnTo>
                  <a:cubicBezTo>
                    <a:pt x="52" y="528"/>
                    <a:pt x="58" y="516"/>
                    <a:pt x="66" y="502"/>
                  </a:cubicBezTo>
                  <a:close/>
                  <a:moveTo>
                    <a:pt x="45" y="539"/>
                  </a:moveTo>
                  <a:cubicBezTo>
                    <a:pt x="42" y="543"/>
                    <a:pt x="38" y="547"/>
                    <a:pt x="35" y="551"/>
                  </a:cubicBezTo>
                  <a:cubicBezTo>
                    <a:pt x="35" y="551"/>
                    <a:pt x="35" y="551"/>
                    <a:pt x="35" y="551"/>
                  </a:cubicBezTo>
                  <a:lnTo>
                    <a:pt x="35" y="551"/>
                  </a:lnTo>
                  <a:cubicBezTo>
                    <a:pt x="38" y="548"/>
                    <a:pt x="41" y="545"/>
                    <a:pt x="44" y="542"/>
                  </a:cubicBezTo>
                  <a:cubicBezTo>
                    <a:pt x="44" y="541"/>
                    <a:pt x="44" y="540"/>
                    <a:pt x="45" y="539"/>
                  </a:cubicBezTo>
                  <a:close/>
                  <a:moveTo>
                    <a:pt x="35" y="551"/>
                  </a:moveTo>
                  <a:lnTo>
                    <a:pt x="35" y="551"/>
                  </a:lnTo>
                  <a:cubicBezTo>
                    <a:pt x="19" y="568"/>
                    <a:pt x="1" y="589"/>
                    <a:pt x="1" y="611"/>
                  </a:cubicBezTo>
                  <a:cubicBezTo>
                    <a:pt x="1" y="594"/>
                    <a:pt x="26" y="568"/>
                    <a:pt x="35" y="551"/>
                  </a:cubicBezTo>
                  <a:close/>
                  <a:moveTo>
                    <a:pt x="1066" y="1"/>
                  </a:moveTo>
                  <a:cubicBezTo>
                    <a:pt x="1040" y="1"/>
                    <a:pt x="1014" y="9"/>
                    <a:pt x="997" y="9"/>
                  </a:cubicBezTo>
                  <a:cubicBezTo>
                    <a:pt x="980" y="14"/>
                    <a:pt x="965" y="14"/>
                    <a:pt x="951" y="14"/>
                  </a:cubicBezTo>
                  <a:cubicBezTo>
                    <a:pt x="937" y="14"/>
                    <a:pt x="924" y="14"/>
                    <a:pt x="911" y="18"/>
                  </a:cubicBezTo>
                  <a:cubicBezTo>
                    <a:pt x="894" y="18"/>
                    <a:pt x="868" y="18"/>
                    <a:pt x="860" y="27"/>
                  </a:cubicBezTo>
                  <a:cubicBezTo>
                    <a:pt x="825" y="44"/>
                    <a:pt x="817" y="61"/>
                    <a:pt x="782" y="70"/>
                  </a:cubicBezTo>
                  <a:cubicBezTo>
                    <a:pt x="714" y="87"/>
                    <a:pt x="654" y="95"/>
                    <a:pt x="585" y="104"/>
                  </a:cubicBezTo>
                  <a:cubicBezTo>
                    <a:pt x="559" y="104"/>
                    <a:pt x="525" y="121"/>
                    <a:pt x="499" y="138"/>
                  </a:cubicBezTo>
                  <a:cubicBezTo>
                    <a:pt x="482" y="147"/>
                    <a:pt x="490" y="164"/>
                    <a:pt x="482" y="173"/>
                  </a:cubicBezTo>
                  <a:cubicBezTo>
                    <a:pt x="473" y="216"/>
                    <a:pt x="430" y="233"/>
                    <a:pt x="396" y="259"/>
                  </a:cubicBezTo>
                  <a:cubicBezTo>
                    <a:pt x="353" y="284"/>
                    <a:pt x="310" y="319"/>
                    <a:pt x="258" y="345"/>
                  </a:cubicBezTo>
                  <a:cubicBezTo>
                    <a:pt x="190" y="370"/>
                    <a:pt x="112" y="422"/>
                    <a:pt x="78" y="482"/>
                  </a:cubicBezTo>
                  <a:cubicBezTo>
                    <a:pt x="73" y="489"/>
                    <a:pt x="70" y="495"/>
                    <a:pt x="66" y="502"/>
                  </a:cubicBezTo>
                  <a:lnTo>
                    <a:pt x="66" y="502"/>
                  </a:lnTo>
                  <a:cubicBezTo>
                    <a:pt x="74" y="493"/>
                    <a:pt x="84" y="486"/>
                    <a:pt x="95" y="482"/>
                  </a:cubicBezTo>
                  <a:cubicBezTo>
                    <a:pt x="104" y="473"/>
                    <a:pt x="121" y="465"/>
                    <a:pt x="138" y="456"/>
                  </a:cubicBezTo>
                  <a:cubicBezTo>
                    <a:pt x="172" y="448"/>
                    <a:pt x="207" y="448"/>
                    <a:pt x="233" y="439"/>
                  </a:cubicBezTo>
                  <a:cubicBezTo>
                    <a:pt x="276" y="422"/>
                    <a:pt x="310" y="405"/>
                    <a:pt x="336" y="388"/>
                  </a:cubicBezTo>
                  <a:cubicBezTo>
                    <a:pt x="344" y="379"/>
                    <a:pt x="355" y="377"/>
                    <a:pt x="366" y="377"/>
                  </a:cubicBezTo>
                  <a:cubicBezTo>
                    <a:pt x="376" y="377"/>
                    <a:pt x="387" y="379"/>
                    <a:pt x="396" y="379"/>
                  </a:cubicBezTo>
                  <a:cubicBezTo>
                    <a:pt x="422" y="379"/>
                    <a:pt x="439" y="379"/>
                    <a:pt x="465" y="370"/>
                  </a:cubicBezTo>
                  <a:cubicBezTo>
                    <a:pt x="482" y="362"/>
                    <a:pt x="507" y="362"/>
                    <a:pt x="525" y="353"/>
                  </a:cubicBezTo>
                  <a:cubicBezTo>
                    <a:pt x="533" y="345"/>
                    <a:pt x="542" y="336"/>
                    <a:pt x="559" y="336"/>
                  </a:cubicBezTo>
                  <a:lnTo>
                    <a:pt x="593" y="336"/>
                  </a:lnTo>
                  <a:cubicBezTo>
                    <a:pt x="611" y="327"/>
                    <a:pt x="619" y="319"/>
                    <a:pt x="628" y="319"/>
                  </a:cubicBezTo>
                  <a:cubicBezTo>
                    <a:pt x="645" y="310"/>
                    <a:pt x="662" y="310"/>
                    <a:pt x="679" y="302"/>
                  </a:cubicBezTo>
                  <a:lnTo>
                    <a:pt x="705" y="293"/>
                  </a:lnTo>
                  <a:cubicBezTo>
                    <a:pt x="731" y="284"/>
                    <a:pt x="757" y="284"/>
                    <a:pt x="782" y="276"/>
                  </a:cubicBezTo>
                  <a:cubicBezTo>
                    <a:pt x="800" y="267"/>
                    <a:pt x="817" y="267"/>
                    <a:pt x="834" y="267"/>
                  </a:cubicBezTo>
                  <a:cubicBezTo>
                    <a:pt x="843" y="267"/>
                    <a:pt x="860" y="259"/>
                    <a:pt x="868" y="250"/>
                  </a:cubicBezTo>
                  <a:lnTo>
                    <a:pt x="911" y="259"/>
                  </a:lnTo>
                  <a:lnTo>
                    <a:pt x="937" y="276"/>
                  </a:lnTo>
                  <a:cubicBezTo>
                    <a:pt x="963" y="293"/>
                    <a:pt x="989" y="302"/>
                    <a:pt x="1014" y="310"/>
                  </a:cubicBezTo>
                  <a:cubicBezTo>
                    <a:pt x="1032" y="310"/>
                    <a:pt x="1057" y="327"/>
                    <a:pt x="1075" y="327"/>
                  </a:cubicBezTo>
                  <a:lnTo>
                    <a:pt x="1117" y="319"/>
                  </a:lnTo>
                  <a:lnTo>
                    <a:pt x="1169" y="302"/>
                  </a:lnTo>
                  <a:lnTo>
                    <a:pt x="1186" y="293"/>
                  </a:lnTo>
                  <a:cubicBezTo>
                    <a:pt x="1190" y="291"/>
                    <a:pt x="1193" y="291"/>
                    <a:pt x="1197" y="291"/>
                  </a:cubicBezTo>
                  <a:cubicBezTo>
                    <a:pt x="1214" y="291"/>
                    <a:pt x="1234" y="302"/>
                    <a:pt x="1255" y="302"/>
                  </a:cubicBezTo>
                  <a:cubicBezTo>
                    <a:pt x="1315" y="310"/>
                    <a:pt x="1375" y="336"/>
                    <a:pt x="1444" y="353"/>
                  </a:cubicBezTo>
                  <a:cubicBezTo>
                    <a:pt x="1504" y="362"/>
                    <a:pt x="1573" y="396"/>
                    <a:pt x="1616" y="430"/>
                  </a:cubicBezTo>
                  <a:cubicBezTo>
                    <a:pt x="1650" y="448"/>
                    <a:pt x="1676" y="482"/>
                    <a:pt x="1710" y="499"/>
                  </a:cubicBezTo>
                  <a:cubicBezTo>
                    <a:pt x="1727" y="508"/>
                    <a:pt x="1745" y="516"/>
                    <a:pt x="1762" y="525"/>
                  </a:cubicBezTo>
                  <a:cubicBezTo>
                    <a:pt x="1796" y="534"/>
                    <a:pt x="1831" y="559"/>
                    <a:pt x="1856" y="585"/>
                  </a:cubicBezTo>
                  <a:cubicBezTo>
                    <a:pt x="1891" y="611"/>
                    <a:pt x="1908" y="637"/>
                    <a:pt x="1925" y="671"/>
                  </a:cubicBezTo>
                  <a:cubicBezTo>
                    <a:pt x="1934" y="688"/>
                    <a:pt x="1934" y="714"/>
                    <a:pt x="1942" y="723"/>
                  </a:cubicBezTo>
                  <a:cubicBezTo>
                    <a:pt x="1968" y="748"/>
                    <a:pt x="2002" y="766"/>
                    <a:pt x="2020" y="791"/>
                  </a:cubicBezTo>
                  <a:cubicBezTo>
                    <a:pt x="2045" y="808"/>
                    <a:pt x="2071" y="834"/>
                    <a:pt x="2088" y="869"/>
                  </a:cubicBezTo>
                  <a:cubicBezTo>
                    <a:pt x="2114" y="894"/>
                    <a:pt x="2123" y="937"/>
                    <a:pt x="2157" y="955"/>
                  </a:cubicBezTo>
                  <a:cubicBezTo>
                    <a:pt x="2183" y="972"/>
                    <a:pt x="2217" y="997"/>
                    <a:pt x="2234" y="1023"/>
                  </a:cubicBezTo>
                  <a:lnTo>
                    <a:pt x="2252" y="1058"/>
                  </a:lnTo>
                  <a:cubicBezTo>
                    <a:pt x="2252" y="1032"/>
                    <a:pt x="2234" y="1015"/>
                    <a:pt x="2226" y="997"/>
                  </a:cubicBezTo>
                  <a:cubicBezTo>
                    <a:pt x="2217" y="980"/>
                    <a:pt x="2209" y="972"/>
                    <a:pt x="2209" y="963"/>
                  </a:cubicBezTo>
                  <a:cubicBezTo>
                    <a:pt x="2209" y="937"/>
                    <a:pt x="2217" y="920"/>
                    <a:pt x="2209" y="903"/>
                  </a:cubicBezTo>
                  <a:cubicBezTo>
                    <a:pt x="2200" y="877"/>
                    <a:pt x="2191" y="860"/>
                    <a:pt x="2183" y="834"/>
                  </a:cubicBezTo>
                  <a:cubicBezTo>
                    <a:pt x="2174" y="817"/>
                    <a:pt x="2166" y="791"/>
                    <a:pt x="2157" y="774"/>
                  </a:cubicBezTo>
                  <a:cubicBezTo>
                    <a:pt x="2148" y="757"/>
                    <a:pt x="2140" y="731"/>
                    <a:pt x="2131" y="714"/>
                  </a:cubicBezTo>
                  <a:cubicBezTo>
                    <a:pt x="2114" y="680"/>
                    <a:pt x="2114" y="654"/>
                    <a:pt x="2097" y="619"/>
                  </a:cubicBezTo>
                  <a:cubicBezTo>
                    <a:pt x="2088" y="602"/>
                    <a:pt x="2063" y="568"/>
                    <a:pt x="2045" y="542"/>
                  </a:cubicBezTo>
                  <a:cubicBezTo>
                    <a:pt x="2037" y="534"/>
                    <a:pt x="2020" y="525"/>
                    <a:pt x="2002" y="516"/>
                  </a:cubicBezTo>
                  <a:cubicBezTo>
                    <a:pt x="1977" y="499"/>
                    <a:pt x="1959" y="473"/>
                    <a:pt x="1942" y="456"/>
                  </a:cubicBezTo>
                  <a:lnTo>
                    <a:pt x="1934" y="422"/>
                  </a:lnTo>
                  <a:cubicBezTo>
                    <a:pt x="1925" y="405"/>
                    <a:pt x="1908" y="396"/>
                    <a:pt x="1891" y="388"/>
                  </a:cubicBezTo>
                  <a:cubicBezTo>
                    <a:pt x="1874" y="370"/>
                    <a:pt x="1874" y="353"/>
                    <a:pt x="1856" y="327"/>
                  </a:cubicBezTo>
                  <a:cubicBezTo>
                    <a:pt x="1839" y="293"/>
                    <a:pt x="1822" y="250"/>
                    <a:pt x="1788" y="216"/>
                  </a:cubicBezTo>
                  <a:cubicBezTo>
                    <a:pt x="1770" y="198"/>
                    <a:pt x="1745" y="190"/>
                    <a:pt x="1727" y="181"/>
                  </a:cubicBezTo>
                  <a:cubicBezTo>
                    <a:pt x="1710" y="173"/>
                    <a:pt x="1693" y="164"/>
                    <a:pt x="1684" y="156"/>
                  </a:cubicBezTo>
                  <a:lnTo>
                    <a:pt x="1650" y="156"/>
                  </a:lnTo>
                  <a:lnTo>
                    <a:pt x="1616" y="147"/>
                  </a:lnTo>
                  <a:cubicBezTo>
                    <a:pt x="1581" y="147"/>
                    <a:pt x="1547" y="147"/>
                    <a:pt x="1521" y="138"/>
                  </a:cubicBezTo>
                  <a:cubicBezTo>
                    <a:pt x="1487" y="130"/>
                    <a:pt x="1453" y="130"/>
                    <a:pt x="1427" y="104"/>
                  </a:cubicBezTo>
                  <a:cubicBezTo>
                    <a:pt x="1410" y="87"/>
                    <a:pt x="1401" y="78"/>
                    <a:pt x="1375" y="70"/>
                  </a:cubicBezTo>
                  <a:cubicBezTo>
                    <a:pt x="1349" y="52"/>
                    <a:pt x="1324" y="35"/>
                    <a:pt x="1298" y="27"/>
                  </a:cubicBezTo>
                  <a:cubicBezTo>
                    <a:pt x="1264" y="9"/>
                    <a:pt x="1221" y="9"/>
                    <a:pt x="117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7"/>
            <p:cNvSpPr/>
            <p:nvPr/>
          </p:nvSpPr>
          <p:spPr>
            <a:xfrm>
              <a:off x="5157250" y="1266250"/>
              <a:ext cx="45425" cy="58950"/>
            </a:xfrm>
            <a:custGeom>
              <a:rect b="b" l="l" r="r" t="t"/>
              <a:pathLst>
                <a:path extrusionOk="0" h="2358" w="1817">
                  <a:moveTo>
                    <a:pt x="390" y="0"/>
                  </a:moveTo>
                  <a:cubicBezTo>
                    <a:pt x="373" y="17"/>
                    <a:pt x="356" y="43"/>
                    <a:pt x="348" y="69"/>
                  </a:cubicBezTo>
                  <a:cubicBezTo>
                    <a:pt x="339" y="95"/>
                    <a:pt x="322" y="129"/>
                    <a:pt x="305" y="155"/>
                  </a:cubicBezTo>
                  <a:cubicBezTo>
                    <a:pt x="270" y="206"/>
                    <a:pt x="201" y="258"/>
                    <a:pt x="150" y="301"/>
                  </a:cubicBezTo>
                  <a:cubicBezTo>
                    <a:pt x="98" y="344"/>
                    <a:pt x="64" y="395"/>
                    <a:pt x="47" y="455"/>
                  </a:cubicBezTo>
                  <a:cubicBezTo>
                    <a:pt x="38" y="498"/>
                    <a:pt x="12" y="541"/>
                    <a:pt x="12" y="584"/>
                  </a:cubicBezTo>
                  <a:cubicBezTo>
                    <a:pt x="12" y="619"/>
                    <a:pt x="21" y="644"/>
                    <a:pt x="21" y="670"/>
                  </a:cubicBezTo>
                  <a:cubicBezTo>
                    <a:pt x="12" y="687"/>
                    <a:pt x="12" y="713"/>
                    <a:pt x="12" y="730"/>
                  </a:cubicBezTo>
                  <a:cubicBezTo>
                    <a:pt x="12" y="756"/>
                    <a:pt x="4" y="791"/>
                    <a:pt x="21" y="816"/>
                  </a:cubicBezTo>
                  <a:cubicBezTo>
                    <a:pt x="21" y="833"/>
                    <a:pt x="38" y="851"/>
                    <a:pt x="38" y="868"/>
                  </a:cubicBezTo>
                  <a:cubicBezTo>
                    <a:pt x="38" y="885"/>
                    <a:pt x="38" y="902"/>
                    <a:pt x="38" y="911"/>
                  </a:cubicBezTo>
                  <a:cubicBezTo>
                    <a:pt x="25" y="905"/>
                    <a:pt x="17" y="903"/>
                    <a:pt x="12" y="903"/>
                  </a:cubicBezTo>
                  <a:cubicBezTo>
                    <a:pt x="1" y="903"/>
                    <a:pt x="7" y="913"/>
                    <a:pt x="12" y="919"/>
                  </a:cubicBezTo>
                  <a:cubicBezTo>
                    <a:pt x="12" y="945"/>
                    <a:pt x="21" y="971"/>
                    <a:pt x="30" y="997"/>
                  </a:cubicBezTo>
                  <a:cubicBezTo>
                    <a:pt x="47" y="1040"/>
                    <a:pt x="55" y="1083"/>
                    <a:pt x="73" y="1134"/>
                  </a:cubicBezTo>
                  <a:cubicBezTo>
                    <a:pt x="81" y="1169"/>
                    <a:pt x="98" y="1194"/>
                    <a:pt x="116" y="1229"/>
                  </a:cubicBezTo>
                  <a:cubicBezTo>
                    <a:pt x="141" y="1272"/>
                    <a:pt x="159" y="1323"/>
                    <a:pt x="176" y="1375"/>
                  </a:cubicBezTo>
                  <a:cubicBezTo>
                    <a:pt x="184" y="1409"/>
                    <a:pt x="201" y="1435"/>
                    <a:pt x="219" y="1461"/>
                  </a:cubicBezTo>
                  <a:cubicBezTo>
                    <a:pt x="236" y="1486"/>
                    <a:pt x="262" y="1495"/>
                    <a:pt x="279" y="1521"/>
                  </a:cubicBezTo>
                  <a:cubicBezTo>
                    <a:pt x="305" y="1538"/>
                    <a:pt x="322" y="1572"/>
                    <a:pt x="348" y="1598"/>
                  </a:cubicBezTo>
                  <a:cubicBezTo>
                    <a:pt x="373" y="1632"/>
                    <a:pt x="390" y="1667"/>
                    <a:pt x="433" y="1693"/>
                  </a:cubicBezTo>
                  <a:cubicBezTo>
                    <a:pt x="468" y="1727"/>
                    <a:pt x="528" y="1761"/>
                    <a:pt x="545" y="1796"/>
                  </a:cubicBezTo>
                  <a:cubicBezTo>
                    <a:pt x="571" y="1830"/>
                    <a:pt x="588" y="1873"/>
                    <a:pt x="597" y="1907"/>
                  </a:cubicBezTo>
                  <a:cubicBezTo>
                    <a:pt x="597" y="1925"/>
                    <a:pt x="605" y="1942"/>
                    <a:pt x="614" y="1959"/>
                  </a:cubicBezTo>
                  <a:lnTo>
                    <a:pt x="631" y="2002"/>
                  </a:lnTo>
                  <a:lnTo>
                    <a:pt x="665" y="2028"/>
                  </a:lnTo>
                  <a:cubicBezTo>
                    <a:pt x="691" y="2045"/>
                    <a:pt x="708" y="2045"/>
                    <a:pt x="734" y="2062"/>
                  </a:cubicBezTo>
                  <a:cubicBezTo>
                    <a:pt x="769" y="2079"/>
                    <a:pt x="751" y="2114"/>
                    <a:pt x="777" y="2131"/>
                  </a:cubicBezTo>
                  <a:cubicBezTo>
                    <a:pt x="794" y="2139"/>
                    <a:pt x="803" y="2139"/>
                    <a:pt x="820" y="2139"/>
                  </a:cubicBezTo>
                  <a:lnTo>
                    <a:pt x="846" y="2157"/>
                  </a:lnTo>
                  <a:cubicBezTo>
                    <a:pt x="872" y="2174"/>
                    <a:pt x="906" y="2217"/>
                    <a:pt x="940" y="2225"/>
                  </a:cubicBezTo>
                  <a:cubicBezTo>
                    <a:pt x="975" y="2242"/>
                    <a:pt x="1026" y="2268"/>
                    <a:pt x="1061" y="2294"/>
                  </a:cubicBezTo>
                  <a:cubicBezTo>
                    <a:pt x="1064" y="2296"/>
                    <a:pt x="1070" y="2297"/>
                    <a:pt x="1076" y="2297"/>
                  </a:cubicBezTo>
                  <a:cubicBezTo>
                    <a:pt x="1095" y="2297"/>
                    <a:pt x="1121" y="2292"/>
                    <a:pt x="1139" y="2292"/>
                  </a:cubicBezTo>
                  <a:cubicBezTo>
                    <a:pt x="1146" y="2292"/>
                    <a:pt x="1151" y="2292"/>
                    <a:pt x="1155" y="2294"/>
                  </a:cubicBezTo>
                  <a:cubicBezTo>
                    <a:pt x="1172" y="2303"/>
                    <a:pt x="1189" y="2311"/>
                    <a:pt x="1198" y="2320"/>
                  </a:cubicBezTo>
                  <a:cubicBezTo>
                    <a:pt x="1216" y="2329"/>
                    <a:pt x="1235" y="2332"/>
                    <a:pt x="1253" y="2332"/>
                  </a:cubicBezTo>
                  <a:cubicBezTo>
                    <a:pt x="1279" y="2332"/>
                    <a:pt x="1306" y="2327"/>
                    <a:pt x="1334" y="2327"/>
                  </a:cubicBezTo>
                  <a:cubicBezTo>
                    <a:pt x="1343" y="2327"/>
                    <a:pt x="1352" y="2327"/>
                    <a:pt x="1361" y="2328"/>
                  </a:cubicBezTo>
                  <a:cubicBezTo>
                    <a:pt x="1404" y="2337"/>
                    <a:pt x="1439" y="2354"/>
                    <a:pt x="1482" y="2354"/>
                  </a:cubicBezTo>
                  <a:cubicBezTo>
                    <a:pt x="1487" y="2357"/>
                    <a:pt x="1492" y="2358"/>
                    <a:pt x="1497" y="2358"/>
                  </a:cubicBezTo>
                  <a:cubicBezTo>
                    <a:pt x="1509" y="2358"/>
                    <a:pt x="1521" y="2352"/>
                    <a:pt x="1533" y="2346"/>
                  </a:cubicBezTo>
                  <a:cubicBezTo>
                    <a:pt x="1568" y="2337"/>
                    <a:pt x="1593" y="2337"/>
                    <a:pt x="1619" y="2328"/>
                  </a:cubicBezTo>
                  <a:cubicBezTo>
                    <a:pt x="1636" y="2324"/>
                    <a:pt x="1651" y="2324"/>
                    <a:pt x="1665" y="2324"/>
                  </a:cubicBezTo>
                  <a:cubicBezTo>
                    <a:pt x="1679" y="2324"/>
                    <a:pt x="1692" y="2324"/>
                    <a:pt x="1705" y="2320"/>
                  </a:cubicBezTo>
                  <a:cubicBezTo>
                    <a:pt x="1731" y="2320"/>
                    <a:pt x="1817" y="2303"/>
                    <a:pt x="1817" y="2277"/>
                  </a:cubicBezTo>
                  <a:cubicBezTo>
                    <a:pt x="1774" y="2268"/>
                    <a:pt x="1722" y="2268"/>
                    <a:pt x="1679" y="2268"/>
                  </a:cubicBezTo>
                  <a:cubicBezTo>
                    <a:pt x="1645" y="2268"/>
                    <a:pt x="1621" y="2257"/>
                    <a:pt x="1591" y="2257"/>
                  </a:cubicBezTo>
                  <a:cubicBezTo>
                    <a:pt x="1584" y="2257"/>
                    <a:pt x="1576" y="2258"/>
                    <a:pt x="1568" y="2260"/>
                  </a:cubicBezTo>
                  <a:cubicBezTo>
                    <a:pt x="1547" y="2260"/>
                    <a:pt x="1532" y="2271"/>
                    <a:pt x="1513" y="2271"/>
                  </a:cubicBezTo>
                  <a:cubicBezTo>
                    <a:pt x="1509" y="2271"/>
                    <a:pt x="1504" y="2270"/>
                    <a:pt x="1499" y="2268"/>
                  </a:cubicBezTo>
                  <a:cubicBezTo>
                    <a:pt x="1482" y="2268"/>
                    <a:pt x="1464" y="2260"/>
                    <a:pt x="1447" y="2251"/>
                  </a:cubicBezTo>
                  <a:lnTo>
                    <a:pt x="1413" y="2251"/>
                  </a:lnTo>
                  <a:lnTo>
                    <a:pt x="1387" y="2242"/>
                  </a:lnTo>
                  <a:cubicBezTo>
                    <a:pt x="1361" y="2234"/>
                    <a:pt x="1353" y="2234"/>
                    <a:pt x="1336" y="2217"/>
                  </a:cubicBezTo>
                  <a:cubicBezTo>
                    <a:pt x="1310" y="2208"/>
                    <a:pt x="1275" y="2191"/>
                    <a:pt x="1241" y="2182"/>
                  </a:cubicBezTo>
                  <a:cubicBezTo>
                    <a:pt x="1207" y="2174"/>
                    <a:pt x="1172" y="2157"/>
                    <a:pt x="1138" y="2139"/>
                  </a:cubicBezTo>
                  <a:cubicBezTo>
                    <a:pt x="1104" y="2122"/>
                    <a:pt x="1069" y="2105"/>
                    <a:pt x="1035" y="2088"/>
                  </a:cubicBezTo>
                  <a:cubicBezTo>
                    <a:pt x="1000" y="2079"/>
                    <a:pt x="966" y="2053"/>
                    <a:pt x="932" y="2028"/>
                  </a:cubicBezTo>
                  <a:cubicBezTo>
                    <a:pt x="889" y="2011"/>
                    <a:pt x="863" y="1993"/>
                    <a:pt x="829" y="1968"/>
                  </a:cubicBezTo>
                  <a:cubicBezTo>
                    <a:pt x="811" y="1950"/>
                    <a:pt x="794" y="1942"/>
                    <a:pt x="786" y="1933"/>
                  </a:cubicBezTo>
                  <a:cubicBezTo>
                    <a:pt x="769" y="1907"/>
                    <a:pt x="760" y="1882"/>
                    <a:pt x="743" y="1856"/>
                  </a:cubicBezTo>
                  <a:cubicBezTo>
                    <a:pt x="717" y="1822"/>
                    <a:pt x="683" y="1787"/>
                    <a:pt x="657" y="1744"/>
                  </a:cubicBezTo>
                  <a:cubicBezTo>
                    <a:pt x="640" y="1718"/>
                    <a:pt x="605" y="1684"/>
                    <a:pt x="579" y="1658"/>
                  </a:cubicBezTo>
                  <a:cubicBezTo>
                    <a:pt x="554" y="1615"/>
                    <a:pt x="528" y="1572"/>
                    <a:pt x="511" y="1529"/>
                  </a:cubicBezTo>
                  <a:cubicBezTo>
                    <a:pt x="485" y="1486"/>
                    <a:pt x="476" y="1443"/>
                    <a:pt x="459" y="1401"/>
                  </a:cubicBezTo>
                  <a:cubicBezTo>
                    <a:pt x="442" y="1383"/>
                    <a:pt x="442" y="1375"/>
                    <a:pt x="433" y="1349"/>
                  </a:cubicBezTo>
                  <a:lnTo>
                    <a:pt x="433" y="1323"/>
                  </a:lnTo>
                  <a:lnTo>
                    <a:pt x="433" y="1289"/>
                  </a:lnTo>
                  <a:cubicBezTo>
                    <a:pt x="416" y="1220"/>
                    <a:pt x="390" y="1151"/>
                    <a:pt x="365" y="1083"/>
                  </a:cubicBezTo>
                  <a:cubicBezTo>
                    <a:pt x="356" y="1048"/>
                    <a:pt x="365" y="1023"/>
                    <a:pt x="356" y="997"/>
                  </a:cubicBezTo>
                  <a:cubicBezTo>
                    <a:pt x="356" y="971"/>
                    <a:pt x="348" y="945"/>
                    <a:pt x="348" y="919"/>
                  </a:cubicBezTo>
                  <a:cubicBezTo>
                    <a:pt x="339" y="851"/>
                    <a:pt x="322" y="782"/>
                    <a:pt x="287" y="722"/>
                  </a:cubicBezTo>
                  <a:cubicBezTo>
                    <a:pt x="270" y="696"/>
                    <a:pt x="253" y="679"/>
                    <a:pt x="253" y="644"/>
                  </a:cubicBezTo>
                  <a:cubicBezTo>
                    <a:pt x="244" y="584"/>
                    <a:pt x="253" y="524"/>
                    <a:pt x="253" y="464"/>
                  </a:cubicBezTo>
                  <a:cubicBezTo>
                    <a:pt x="253" y="413"/>
                    <a:pt x="262" y="370"/>
                    <a:pt x="279" y="327"/>
                  </a:cubicBezTo>
                  <a:cubicBezTo>
                    <a:pt x="296" y="292"/>
                    <a:pt x="322" y="258"/>
                    <a:pt x="330" y="224"/>
                  </a:cubicBezTo>
                  <a:cubicBezTo>
                    <a:pt x="348" y="172"/>
                    <a:pt x="348" y="129"/>
                    <a:pt x="365" y="77"/>
                  </a:cubicBezTo>
                  <a:cubicBezTo>
                    <a:pt x="373" y="52"/>
                    <a:pt x="373" y="17"/>
                    <a:pt x="39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7"/>
            <p:cNvSpPr/>
            <p:nvPr/>
          </p:nvSpPr>
          <p:spPr>
            <a:xfrm>
              <a:off x="5169150" y="1253900"/>
              <a:ext cx="42125" cy="24175"/>
            </a:xfrm>
            <a:custGeom>
              <a:rect b="b" l="l" r="r" t="t"/>
              <a:pathLst>
                <a:path extrusionOk="0" h="967" w="1685">
                  <a:moveTo>
                    <a:pt x="1002" y="1"/>
                  </a:moveTo>
                  <a:cubicBezTo>
                    <a:pt x="973" y="1"/>
                    <a:pt x="944" y="7"/>
                    <a:pt x="920" y="13"/>
                  </a:cubicBezTo>
                  <a:cubicBezTo>
                    <a:pt x="877" y="22"/>
                    <a:pt x="842" y="22"/>
                    <a:pt x="799" y="22"/>
                  </a:cubicBezTo>
                  <a:cubicBezTo>
                    <a:pt x="791" y="26"/>
                    <a:pt x="782" y="26"/>
                    <a:pt x="774" y="26"/>
                  </a:cubicBezTo>
                  <a:cubicBezTo>
                    <a:pt x="765" y="26"/>
                    <a:pt x="756" y="26"/>
                    <a:pt x="748" y="30"/>
                  </a:cubicBezTo>
                  <a:cubicBezTo>
                    <a:pt x="696" y="56"/>
                    <a:pt x="645" y="65"/>
                    <a:pt x="593" y="82"/>
                  </a:cubicBezTo>
                  <a:cubicBezTo>
                    <a:pt x="559" y="90"/>
                    <a:pt x="524" y="108"/>
                    <a:pt x="490" y="125"/>
                  </a:cubicBezTo>
                  <a:lnTo>
                    <a:pt x="464" y="133"/>
                  </a:lnTo>
                  <a:cubicBezTo>
                    <a:pt x="456" y="150"/>
                    <a:pt x="447" y="168"/>
                    <a:pt x="447" y="176"/>
                  </a:cubicBezTo>
                  <a:cubicBezTo>
                    <a:pt x="439" y="219"/>
                    <a:pt x="404" y="219"/>
                    <a:pt x="370" y="228"/>
                  </a:cubicBezTo>
                  <a:cubicBezTo>
                    <a:pt x="318" y="245"/>
                    <a:pt x="275" y="262"/>
                    <a:pt x="241" y="297"/>
                  </a:cubicBezTo>
                  <a:cubicBezTo>
                    <a:pt x="215" y="322"/>
                    <a:pt x="198" y="357"/>
                    <a:pt x="181" y="382"/>
                  </a:cubicBezTo>
                  <a:cubicBezTo>
                    <a:pt x="155" y="425"/>
                    <a:pt x="121" y="460"/>
                    <a:pt x="112" y="511"/>
                  </a:cubicBezTo>
                  <a:cubicBezTo>
                    <a:pt x="112" y="520"/>
                    <a:pt x="104" y="561"/>
                    <a:pt x="87" y="563"/>
                  </a:cubicBezTo>
                  <a:lnTo>
                    <a:pt x="87" y="563"/>
                  </a:lnTo>
                  <a:cubicBezTo>
                    <a:pt x="88" y="561"/>
                    <a:pt x="89" y="561"/>
                    <a:pt x="89" y="561"/>
                  </a:cubicBezTo>
                  <a:lnTo>
                    <a:pt x="89" y="561"/>
                  </a:lnTo>
                  <a:cubicBezTo>
                    <a:pt x="89" y="561"/>
                    <a:pt x="88" y="561"/>
                    <a:pt x="86" y="563"/>
                  </a:cubicBezTo>
                  <a:cubicBezTo>
                    <a:pt x="87" y="563"/>
                    <a:pt x="87" y="563"/>
                    <a:pt x="87" y="563"/>
                  </a:cubicBezTo>
                  <a:lnTo>
                    <a:pt x="87" y="563"/>
                  </a:lnTo>
                  <a:cubicBezTo>
                    <a:pt x="84" y="568"/>
                    <a:pt x="75" y="581"/>
                    <a:pt x="69" y="597"/>
                  </a:cubicBezTo>
                  <a:cubicBezTo>
                    <a:pt x="52" y="649"/>
                    <a:pt x="18" y="692"/>
                    <a:pt x="26" y="743"/>
                  </a:cubicBezTo>
                  <a:cubicBezTo>
                    <a:pt x="35" y="795"/>
                    <a:pt x="0" y="864"/>
                    <a:pt x="18" y="907"/>
                  </a:cubicBezTo>
                  <a:lnTo>
                    <a:pt x="35" y="932"/>
                  </a:lnTo>
                  <a:lnTo>
                    <a:pt x="43" y="967"/>
                  </a:lnTo>
                  <a:lnTo>
                    <a:pt x="43" y="924"/>
                  </a:lnTo>
                  <a:lnTo>
                    <a:pt x="78" y="812"/>
                  </a:lnTo>
                  <a:cubicBezTo>
                    <a:pt x="103" y="760"/>
                    <a:pt x="146" y="760"/>
                    <a:pt x="164" y="709"/>
                  </a:cubicBezTo>
                  <a:cubicBezTo>
                    <a:pt x="181" y="649"/>
                    <a:pt x="215" y="632"/>
                    <a:pt x="267" y="606"/>
                  </a:cubicBezTo>
                  <a:cubicBezTo>
                    <a:pt x="293" y="597"/>
                    <a:pt x="310" y="580"/>
                    <a:pt x="327" y="563"/>
                  </a:cubicBezTo>
                  <a:cubicBezTo>
                    <a:pt x="344" y="546"/>
                    <a:pt x="361" y="537"/>
                    <a:pt x="378" y="520"/>
                  </a:cubicBezTo>
                  <a:cubicBezTo>
                    <a:pt x="387" y="494"/>
                    <a:pt x="396" y="468"/>
                    <a:pt x="421" y="451"/>
                  </a:cubicBezTo>
                  <a:cubicBezTo>
                    <a:pt x="447" y="434"/>
                    <a:pt x="482" y="434"/>
                    <a:pt x="507" y="425"/>
                  </a:cubicBezTo>
                  <a:cubicBezTo>
                    <a:pt x="524" y="408"/>
                    <a:pt x="542" y="400"/>
                    <a:pt x="567" y="391"/>
                  </a:cubicBezTo>
                  <a:cubicBezTo>
                    <a:pt x="602" y="374"/>
                    <a:pt x="628" y="339"/>
                    <a:pt x="662" y="322"/>
                  </a:cubicBezTo>
                  <a:cubicBezTo>
                    <a:pt x="688" y="305"/>
                    <a:pt x="705" y="297"/>
                    <a:pt x="739" y="297"/>
                  </a:cubicBezTo>
                  <a:cubicBezTo>
                    <a:pt x="791" y="297"/>
                    <a:pt x="842" y="279"/>
                    <a:pt x="885" y="271"/>
                  </a:cubicBezTo>
                  <a:cubicBezTo>
                    <a:pt x="945" y="262"/>
                    <a:pt x="1006" y="262"/>
                    <a:pt x="1057" y="245"/>
                  </a:cubicBezTo>
                  <a:cubicBezTo>
                    <a:pt x="1081" y="239"/>
                    <a:pt x="1110" y="233"/>
                    <a:pt x="1134" y="233"/>
                  </a:cubicBezTo>
                  <a:cubicBezTo>
                    <a:pt x="1144" y="233"/>
                    <a:pt x="1153" y="234"/>
                    <a:pt x="1160" y="236"/>
                  </a:cubicBezTo>
                  <a:lnTo>
                    <a:pt x="1186" y="254"/>
                  </a:lnTo>
                  <a:cubicBezTo>
                    <a:pt x="1238" y="271"/>
                    <a:pt x="1298" y="271"/>
                    <a:pt x="1349" y="271"/>
                  </a:cubicBezTo>
                  <a:cubicBezTo>
                    <a:pt x="1384" y="271"/>
                    <a:pt x="1401" y="262"/>
                    <a:pt x="1435" y="254"/>
                  </a:cubicBezTo>
                  <a:cubicBezTo>
                    <a:pt x="1440" y="252"/>
                    <a:pt x="1445" y="251"/>
                    <a:pt x="1451" y="251"/>
                  </a:cubicBezTo>
                  <a:cubicBezTo>
                    <a:pt x="1472" y="251"/>
                    <a:pt x="1494" y="262"/>
                    <a:pt x="1521" y="262"/>
                  </a:cubicBezTo>
                  <a:cubicBezTo>
                    <a:pt x="1573" y="279"/>
                    <a:pt x="1633" y="279"/>
                    <a:pt x="1684" y="305"/>
                  </a:cubicBezTo>
                  <a:cubicBezTo>
                    <a:pt x="1659" y="271"/>
                    <a:pt x="1633" y="245"/>
                    <a:pt x="1598" y="228"/>
                  </a:cubicBezTo>
                  <a:cubicBezTo>
                    <a:pt x="1573" y="211"/>
                    <a:pt x="1547" y="193"/>
                    <a:pt x="1530" y="176"/>
                  </a:cubicBezTo>
                  <a:cubicBezTo>
                    <a:pt x="1495" y="150"/>
                    <a:pt x="1461" y="142"/>
                    <a:pt x="1435" y="125"/>
                  </a:cubicBezTo>
                  <a:cubicBezTo>
                    <a:pt x="1401" y="108"/>
                    <a:pt x="1375" y="99"/>
                    <a:pt x="1349" y="90"/>
                  </a:cubicBezTo>
                  <a:lnTo>
                    <a:pt x="1323" y="82"/>
                  </a:lnTo>
                  <a:lnTo>
                    <a:pt x="1298" y="90"/>
                  </a:lnTo>
                  <a:cubicBezTo>
                    <a:pt x="1293" y="93"/>
                    <a:pt x="1288" y="94"/>
                    <a:pt x="1284" y="94"/>
                  </a:cubicBezTo>
                  <a:cubicBezTo>
                    <a:pt x="1275" y="94"/>
                    <a:pt x="1267" y="88"/>
                    <a:pt x="1255" y="82"/>
                  </a:cubicBezTo>
                  <a:cubicBezTo>
                    <a:pt x="1246" y="82"/>
                    <a:pt x="1229" y="82"/>
                    <a:pt x="1220" y="73"/>
                  </a:cubicBezTo>
                  <a:cubicBezTo>
                    <a:pt x="1195" y="65"/>
                    <a:pt x="1186" y="56"/>
                    <a:pt x="1160" y="47"/>
                  </a:cubicBezTo>
                  <a:cubicBezTo>
                    <a:pt x="1126" y="30"/>
                    <a:pt x="1083" y="13"/>
                    <a:pt x="1040" y="4"/>
                  </a:cubicBezTo>
                  <a:cubicBezTo>
                    <a:pt x="1027" y="2"/>
                    <a:pt x="1015" y="1"/>
                    <a:pt x="1002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7"/>
            <p:cNvSpPr/>
            <p:nvPr/>
          </p:nvSpPr>
          <p:spPr>
            <a:xfrm>
              <a:off x="5179450" y="1272900"/>
              <a:ext cx="30950" cy="32325"/>
            </a:xfrm>
            <a:custGeom>
              <a:rect b="b" l="l" r="r" t="t"/>
              <a:pathLst>
                <a:path extrusionOk="0" h="1293" w="1238">
                  <a:moveTo>
                    <a:pt x="937" y="0"/>
                  </a:moveTo>
                  <a:lnTo>
                    <a:pt x="937" y="43"/>
                  </a:lnTo>
                  <a:cubicBezTo>
                    <a:pt x="937" y="52"/>
                    <a:pt x="946" y="69"/>
                    <a:pt x="954" y="86"/>
                  </a:cubicBezTo>
                  <a:lnTo>
                    <a:pt x="963" y="121"/>
                  </a:lnTo>
                  <a:cubicBezTo>
                    <a:pt x="972" y="129"/>
                    <a:pt x="980" y="147"/>
                    <a:pt x="989" y="155"/>
                  </a:cubicBezTo>
                  <a:cubicBezTo>
                    <a:pt x="989" y="164"/>
                    <a:pt x="1015" y="215"/>
                    <a:pt x="997" y="224"/>
                  </a:cubicBezTo>
                  <a:lnTo>
                    <a:pt x="989" y="215"/>
                  </a:lnTo>
                  <a:cubicBezTo>
                    <a:pt x="980" y="232"/>
                    <a:pt x="980" y="258"/>
                    <a:pt x="972" y="284"/>
                  </a:cubicBezTo>
                  <a:lnTo>
                    <a:pt x="954" y="318"/>
                  </a:lnTo>
                  <a:lnTo>
                    <a:pt x="937" y="327"/>
                  </a:lnTo>
                  <a:lnTo>
                    <a:pt x="920" y="310"/>
                  </a:lnTo>
                  <a:lnTo>
                    <a:pt x="920" y="310"/>
                  </a:lnTo>
                  <a:cubicBezTo>
                    <a:pt x="920" y="327"/>
                    <a:pt x="920" y="344"/>
                    <a:pt x="929" y="353"/>
                  </a:cubicBezTo>
                  <a:lnTo>
                    <a:pt x="929" y="396"/>
                  </a:lnTo>
                  <a:lnTo>
                    <a:pt x="946" y="421"/>
                  </a:lnTo>
                  <a:lnTo>
                    <a:pt x="946" y="456"/>
                  </a:lnTo>
                  <a:cubicBezTo>
                    <a:pt x="954" y="482"/>
                    <a:pt x="954" y="507"/>
                    <a:pt x="954" y="525"/>
                  </a:cubicBezTo>
                  <a:cubicBezTo>
                    <a:pt x="963" y="567"/>
                    <a:pt x="972" y="610"/>
                    <a:pt x="963" y="653"/>
                  </a:cubicBezTo>
                  <a:cubicBezTo>
                    <a:pt x="963" y="688"/>
                    <a:pt x="954" y="714"/>
                    <a:pt x="946" y="748"/>
                  </a:cubicBezTo>
                  <a:lnTo>
                    <a:pt x="929" y="791"/>
                  </a:lnTo>
                  <a:lnTo>
                    <a:pt x="920" y="774"/>
                  </a:lnTo>
                  <a:cubicBezTo>
                    <a:pt x="903" y="808"/>
                    <a:pt x="911" y="842"/>
                    <a:pt x="894" y="868"/>
                  </a:cubicBezTo>
                  <a:cubicBezTo>
                    <a:pt x="877" y="911"/>
                    <a:pt x="834" y="937"/>
                    <a:pt x="800" y="954"/>
                  </a:cubicBezTo>
                  <a:cubicBezTo>
                    <a:pt x="783" y="963"/>
                    <a:pt x="757" y="971"/>
                    <a:pt x="740" y="971"/>
                  </a:cubicBezTo>
                  <a:cubicBezTo>
                    <a:pt x="722" y="971"/>
                    <a:pt x="714" y="963"/>
                    <a:pt x="705" y="963"/>
                  </a:cubicBezTo>
                  <a:lnTo>
                    <a:pt x="680" y="946"/>
                  </a:lnTo>
                  <a:lnTo>
                    <a:pt x="671" y="937"/>
                  </a:lnTo>
                  <a:cubicBezTo>
                    <a:pt x="654" y="937"/>
                    <a:pt x="654" y="971"/>
                    <a:pt x="645" y="980"/>
                  </a:cubicBezTo>
                  <a:cubicBezTo>
                    <a:pt x="637" y="997"/>
                    <a:pt x="628" y="1014"/>
                    <a:pt x="619" y="1031"/>
                  </a:cubicBezTo>
                  <a:cubicBezTo>
                    <a:pt x="609" y="1041"/>
                    <a:pt x="605" y="1046"/>
                    <a:pt x="600" y="1046"/>
                  </a:cubicBezTo>
                  <a:cubicBezTo>
                    <a:pt x="596" y="1046"/>
                    <a:pt x="592" y="1044"/>
                    <a:pt x="585" y="1040"/>
                  </a:cubicBezTo>
                  <a:cubicBezTo>
                    <a:pt x="579" y="1037"/>
                    <a:pt x="574" y="1036"/>
                    <a:pt x="568" y="1036"/>
                  </a:cubicBezTo>
                  <a:cubicBezTo>
                    <a:pt x="556" y="1036"/>
                    <a:pt x="545" y="1040"/>
                    <a:pt x="533" y="1040"/>
                  </a:cubicBezTo>
                  <a:cubicBezTo>
                    <a:pt x="513" y="1047"/>
                    <a:pt x="497" y="1060"/>
                    <a:pt x="474" y="1060"/>
                  </a:cubicBezTo>
                  <a:cubicBezTo>
                    <a:pt x="469" y="1060"/>
                    <a:pt x="463" y="1059"/>
                    <a:pt x="456" y="1057"/>
                  </a:cubicBezTo>
                  <a:cubicBezTo>
                    <a:pt x="456" y="1040"/>
                    <a:pt x="473" y="1023"/>
                    <a:pt x="473" y="1006"/>
                  </a:cubicBezTo>
                  <a:lnTo>
                    <a:pt x="473" y="1006"/>
                  </a:lnTo>
                  <a:lnTo>
                    <a:pt x="456" y="1023"/>
                  </a:lnTo>
                  <a:lnTo>
                    <a:pt x="422" y="1040"/>
                  </a:lnTo>
                  <a:cubicBezTo>
                    <a:pt x="405" y="1049"/>
                    <a:pt x="379" y="1049"/>
                    <a:pt x="353" y="1057"/>
                  </a:cubicBezTo>
                  <a:cubicBezTo>
                    <a:pt x="336" y="1057"/>
                    <a:pt x="310" y="1057"/>
                    <a:pt x="284" y="1049"/>
                  </a:cubicBezTo>
                  <a:cubicBezTo>
                    <a:pt x="224" y="1040"/>
                    <a:pt x="173" y="1023"/>
                    <a:pt x="121" y="997"/>
                  </a:cubicBezTo>
                  <a:lnTo>
                    <a:pt x="87" y="980"/>
                  </a:lnTo>
                  <a:lnTo>
                    <a:pt x="61" y="963"/>
                  </a:lnTo>
                  <a:cubicBezTo>
                    <a:pt x="1" y="988"/>
                    <a:pt x="1" y="1023"/>
                    <a:pt x="18" y="1049"/>
                  </a:cubicBezTo>
                  <a:cubicBezTo>
                    <a:pt x="27" y="1066"/>
                    <a:pt x="44" y="1074"/>
                    <a:pt x="61" y="1092"/>
                  </a:cubicBezTo>
                  <a:cubicBezTo>
                    <a:pt x="78" y="1109"/>
                    <a:pt x="95" y="1126"/>
                    <a:pt x="104" y="1152"/>
                  </a:cubicBezTo>
                  <a:lnTo>
                    <a:pt x="121" y="1186"/>
                  </a:lnTo>
                  <a:lnTo>
                    <a:pt x="147" y="1195"/>
                  </a:lnTo>
                  <a:cubicBezTo>
                    <a:pt x="164" y="1203"/>
                    <a:pt x="181" y="1203"/>
                    <a:pt x="198" y="1212"/>
                  </a:cubicBezTo>
                  <a:cubicBezTo>
                    <a:pt x="207" y="1212"/>
                    <a:pt x="233" y="1220"/>
                    <a:pt x="250" y="1229"/>
                  </a:cubicBezTo>
                  <a:lnTo>
                    <a:pt x="267" y="1255"/>
                  </a:lnTo>
                  <a:cubicBezTo>
                    <a:pt x="284" y="1255"/>
                    <a:pt x="310" y="1255"/>
                    <a:pt x="327" y="1263"/>
                  </a:cubicBezTo>
                  <a:cubicBezTo>
                    <a:pt x="344" y="1263"/>
                    <a:pt x="370" y="1272"/>
                    <a:pt x="387" y="1272"/>
                  </a:cubicBezTo>
                  <a:cubicBezTo>
                    <a:pt x="405" y="1281"/>
                    <a:pt x="422" y="1281"/>
                    <a:pt x="430" y="1289"/>
                  </a:cubicBezTo>
                  <a:lnTo>
                    <a:pt x="465" y="1289"/>
                  </a:lnTo>
                  <a:cubicBezTo>
                    <a:pt x="476" y="1289"/>
                    <a:pt x="488" y="1293"/>
                    <a:pt x="499" y="1293"/>
                  </a:cubicBezTo>
                  <a:cubicBezTo>
                    <a:pt x="505" y="1293"/>
                    <a:pt x="511" y="1292"/>
                    <a:pt x="516" y="1289"/>
                  </a:cubicBezTo>
                  <a:lnTo>
                    <a:pt x="551" y="1272"/>
                  </a:lnTo>
                  <a:cubicBezTo>
                    <a:pt x="576" y="1255"/>
                    <a:pt x="602" y="1255"/>
                    <a:pt x="628" y="1255"/>
                  </a:cubicBezTo>
                  <a:cubicBezTo>
                    <a:pt x="680" y="1246"/>
                    <a:pt x="731" y="1238"/>
                    <a:pt x="774" y="1229"/>
                  </a:cubicBezTo>
                  <a:cubicBezTo>
                    <a:pt x="808" y="1229"/>
                    <a:pt x="834" y="1229"/>
                    <a:pt x="860" y="1220"/>
                  </a:cubicBezTo>
                  <a:cubicBezTo>
                    <a:pt x="894" y="1203"/>
                    <a:pt x="911" y="1186"/>
                    <a:pt x="929" y="1169"/>
                  </a:cubicBezTo>
                  <a:cubicBezTo>
                    <a:pt x="946" y="1152"/>
                    <a:pt x="963" y="1135"/>
                    <a:pt x="980" y="1117"/>
                  </a:cubicBezTo>
                  <a:lnTo>
                    <a:pt x="1006" y="1092"/>
                  </a:lnTo>
                  <a:cubicBezTo>
                    <a:pt x="1015" y="1074"/>
                    <a:pt x="1023" y="1049"/>
                    <a:pt x="1032" y="1031"/>
                  </a:cubicBezTo>
                  <a:cubicBezTo>
                    <a:pt x="1040" y="1023"/>
                    <a:pt x="1049" y="1006"/>
                    <a:pt x="1058" y="988"/>
                  </a:cubicBezTo>
                  <a:cubicBezTo>
                    <a:pt x="1075" y="963"/>
                    <a:pt x="1092" y="937"/>
                    <a:pt x="1118" y="920"/>
                  </a:cubicBezTo>
                  <a:cubicBezTo>
                    <a:pt x="1143" y="903"/>
                    <a:pt x="1161" y="885"/>
                    <a:pt x="1178" y="860"/>
                  </a:cubicBezTo>
                  <a:cubicBezTo>
                    <a:pt x="1204" y="808"/>
                    <a:pt x="1204" y="739"/>
                    <a:pt x="1221" y="688"/>
                  </a:cubicBezTo>
                  <a:cubicBezTo>
                    <a:pt x="1238" y="636"/>
                    <a:pt x="1212" y="602"/>
                    <a:pt x="1204" y="550"/>
                  </a:cubicBezTo>
                  <a:cubicBezTo>
                    <a:pt x="1186" y="507"/>
                    <a:pt x="1178" y="456"/>
                    <a:pt x="1169" y="413"/>
                  </a:cubicBezTo>
                  <a:cubicBezTo>
                    <a:pt x="1161" y="370"/>
                    <a:pt x="1135" y="336"/>
                    <a:pt x="1118" y="301"/>
                  </a:cubicBezTo>
                  <a:lnTo>
                    <a:pt x="1109" y="258"/>
                  </a:lnTo>
                  <a:lnTo>
                    <a:pt x="1092" y="232"/>
                  </a:lnTo>
                  <a:cubicBezTo>
                    <a:pt x="1075" y="215"/>
                    <a:pt x="1075" y="198"/>
                    <a:pt x="1066" y="181"/>
                  </a:cubicBezTo>
                  <a:lnTo>
                    <a:pt x="1040" y="155"/>
                  </a:lnTo>
                  <a:cubicBezTo>
                    <a:pt x="1023" y="121"/>
                    <a:pt x="1006" y="86"/>
                    <a:pt x="980" y="61"/>
                  </a:cubicBezTo>
                  <a:cubicBezTo>
                    <a:pt x="963" y="43"/>
                    <a:pt x="954" y="18"/>
                    <a:pt x="937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7"/>
            <p:cNvSpPr/>
            <p:nvPr/>
          </p:nvSpPr>
          <p:spPr>
            <a:xfrm>
              <a:off x="5173650" y="1267950"/>
              <a:ext cx="27750" cy="35225"/>
            </a:xfrm>
            <a:custGeom>
              <a:rect b="b" l="l" r="r" t="t"/>
              <a:pathLst>
                <a:path extrusionOk="0" h="1409" w="1110">
                  <a:moveTo>
                    <a:pt x="783" y="1"/>
                  </a:moveTo>
                  <a:cubicBezTo>
                    <a:pt x="748" y="9"/>
                    <a:pt x="705" y="18"/>
                    <a:pt x="662" y="18"/>
                  </a:cubicBezTo>
                  <a:cubicBezTo>
                    <a:pt x="637" y="27"/>
                    <a:pt x="619" y="35"/>
                    <a:pt x="594" y="52"/>
                  </a:cubicBezTo>
                  <a:cubicBezTo>
                    <a:pt x="568" y="61"/>
                    <a:pt x="559" y="70"/>
                    <a:pt x="533" y="78"/>
                  </a:cubicBezTo>
                  <a:cubicBezTo>
                    <a:pt x="516" y="87"/>
                    <a:pt x="499" y="87"/>
                    <a:pt x="482" y="95"/>
                  </a:cubicBezTo>
                  <a:cubicBezTo>
                    <a:pt x="396" y="130"/>
                    <a:pt x="319" y="181"/>
                    <a:pt x="250" y="241"/>
                  </a:cubicBezTo>
                  <a:cubicBezTo>
                    <a:pt x="233" y="259"/>
                    <a:pt x="207" y="276"/>
                    <a:pt x="190" y="293"/>
                  </a:cubicBezTo>
                  <a:cubicBezTo>
                    <a:pt x="173" y="310"/>
                    <a:pt x="164" y="327"/>
                    <a:pt x="155" y="336"/>
                  </a:cubicBezTo>
                  <a:cubicBezTo>
                    <a:pt x="113" y="379"/>
                    <a:pt x="87" y="422"/>
                    <a:pt x="52" y="473"/>
                  </a:cubicBezTo>
                  <a:cubicBezTo>
                    <a:pt x="44" y="482"/>
                    <a:pt x="35" y="499"/>
                    <a:pt x="27" y="508"/>
                  </a:cubicBezTo>
                  <a:cubicBezTo>
                    <a:pt x="18" y="534"/>
                    <a:pt x="18" y="559"/>
                    <a:pt x="18" y="585"/>
                  </a:cubicBezTo>
                  <a:cubicBezTo>
                    <a:pt x="18" y="611"/>
                    <a:pt x="18" y="637"/>
                    <a:pt x="18" y="662"/>
                  </a:cubicBezTo>
                  <a:cubicBezTo>
                    <a:pt x="9" y="688"/>
                    <a:pt x="1" y="714"/>
                    <a:pt x="1" y="740"/>
                  </a:cubicBezTo>
                  <a:cubicBezTo>
                    <a:pt x="1" y="757"/>
                    <a:pt x="1" y="791"/>
                    <a:pt x="9" y="808"/>
                  </a:cubicBezTo>
                  <a:cubicBezTo>
                    <a:pt x="27" y="860"/>
                    <a:pt x="44" y="903"/>
                    <a:pt x="52" y="955"/>
                  </a:cubicBezTo>
                  <a:cubicBezTo>
                    <a:pt x="70" y="989"/>
                    <a:pt x="70" y="1032"/>
                    <a:pt x="95" y="1075"/>
                  </a:cubicBezTo>
                  <a:cubicBezTo>
                    <a:pt x="104" y="1092"/>
                    <a:pt x="121" y="1118"/>
                    <a:pt x="138" y="1135"/>
                  </a:cubicBezTo>
                  <a:cubicBezTo>
                    <a:pt x="147" y="1152"/>
                    <a:pt x="155" y="1161"/>
                    <a:pt x="164" y="1178"/>
                  </a:cubicBezTo>
                  <a:cubicBezTo>
                    <a:pt x="198" y="1212"/>
                    <a:pt x="241" y="1247"/>
                    <a:pt x="276" y="1281"/>
                  </a:cubicBezTo>
                  <a:cubicBezTo>
                    <a:pt x="310" y="1315"/>
                    <a:pt x="353" y="1341"/>
                    <a:pt x="396" y="1358"/>
                  </a:cubicBezTo>
                  <a:cubicBezTo>
                    <a:pt x="413" y="1367"/>
                    <a:pt x="422" y="1375"/>
                    <a:pt x="439" y="1384"/>
                  </a:cubicBezTo>
                  <a:lnTo>
                    <a:pt x="465" y="1401"/>
                  </a:lnTo>
                  <a:cubicBezTo>
                    <a:pt x="470" y="1407"/>
                    <a:pt x="473" y="1409"/>
                    <a:pt x="474" y="1409"/>
                  </a:cubicBezTo>
                  <a:cubicBezTo>
                    <a:pt x="477" y="1409"/>
                    <a:pt x="471" y="1399"/>
                    <a:pt x="465" y="1393"/>
                  </a:cubicBezTo>
                  <a:lnTo>
                    <a:pt x="439" y="1375"/>
                  </a:lnTo>
                  <a:lnTo>
                    <a:pt x="413" y="1350"/>
                  </a:lnTo>
                  <a:lnTo>
                    <a:pt x="379" y="1315"/>
                  </a:lnTo>
                  <a:cubicBezTo>
                    <a:pt x="362" y="1298"/>
                    <a:pt x="353" y="1272"/>
                    <a:pt x="336" y="1255"/>
                  </a:cubicBezTo>
                  <a:cubicBezTo>
                    <a:pt x="319" y="1229"/>
                    <a:pt x="310" y="1221"/>
                    <a:pt x="310" y="1195"/>
                  </a:cubicBezTo>
                  <a:cubicBezTo>
                    <a:pt x="319" y="1161"/>
                    <a:pt x="293" y="1135"/>
                    <a:pt x="293" y="1101"/>
                  </a:cubicBezTo>
                  <a:lnTo>
                    <a:pt x="284" y="1075"/>
                  </a:lnTo>
                  <a:lnTo>
                    <a:pt x="293" y="1032"/>
                  </a:lnTo>
                  <a:cubicBezTo>
                    <a:pt x="284" y="1023"/>
                    <a:pt x="250" y="1023"/>
                    <a:pt x="241" y="1006"/>
                  </a:cubicBezTo>
                  <a:cubicBezTo>
                    <a:pt x="233" y="997"/>
                    <a:pt x="233" y="980"/>
                    <a:pt x="233" y="972"/>
                  </a:cubicBezTo>
                  <a:cubicBezTo>
                    <a:pt x="241" y="955"/>
                    <a:pt x="241" y="946"/>
                    <a:pt x="250" y="929"/>
                  </a:cubicBezTo>
                  <a:cubicBezTo>
                    <a:pt x="259" y="912"/>
                    <a:pt x="259" y="894"/>
                    <a:pt x="259" y="869"/>
                  </a:cubicBezTo>
                  <a:cubicBezTo>
                    <a:pt x="259" y="826"/>
                    <a:pt x="259" y="783"/>
                    <a:pt x="259" y="731"/>
                  </a:cubicBezTo>
                  <a:cubicBezTo>
                    <a:pt x="259" y="705"/>
                    <a:pt x="267" y="662"/>
                    <a:pt x="293" y="645"/>
                  </a:cubicBezTo>
                  <a:cubicBezTo>
                    <a:pt x="319" y="628"/>
                    <a:pt x="336" y="611"/>
                    <a:pt x="353" y="585"/>
                  </a:cubicBezTo>
                  <a:lnTo>
                    <a:pt x="370" y="559"/>
                  </a:lnTo>
                  <a:cubicBezTo>
                    <a:pt x="387" y="534"/>
                    <a:pt x="370" y="491"/>
                    <a:pt x="396" y="465"/>
                  </a:cubicBezTo>
                  <a:cubicBezTo>
                    <a:pt x="405" y="448"/>
                    <a:pt x="439" y="430"/>
                    <a:pt x="439" y="405"/>
                  </a:cubicBezTo>
                  <a:lnTo>
                    <a:pt x="430" y="370"/>
                  </a:lnTo>
                  <a:cubicBezTo>
                    <a:pt x="422" y="345"/>
                    <a:pt x="422" y="336"/>
                    <a:pt x="439" y="310"/>
                  </a:cubicBezTo>
                  <a:lnTo>
                    <a:pt x="473" y="284"/>
                  </a:lnTo>
                  <a:cubicBezTo>
                    <a:pt x="491" y="276"/>
                    <a:pt x="499" y="267"/>
                    <a:pt x="516" y="250"/>
                  </a:cubicBezTo>
                  <a:cubicBezTo>
                    <a:pt x="525" y="241"/>
                    <a:pt x="542" y="233"/>
                    <a:pt x="559" y="224"/>
                  </a:cubicBezTo>
                  <a:lnTo>
                    <a:pt x="637" y="224"/>
                  </a:lnTo>
                  <a:cubicBezTo>
                    <a:pt x="645" y="224"/>
                    <a:pt x="662" y="224"/>
                    <a:pt x="680" y="216"/>
                  </a:cubicBezTo>
                  <a:cubicBezTo>
                    <a:pt x="697" y="216"/>
                    <a:pt x="705" y="207"/>
                    <a:pt x="722" y="207"/>
                  </a:cubicBezTo>
                  <a:cubicBezTo>
                    <a:pt x="731" y="207"/>
                    <a:pt x="740" y="198"/>
                    <a:pt x="757" y="198"/>
                  </a:cubicBezTo>
                  <a:lnTo>
                    <a:pt x="791" y="190"/>
                  </a:lnTo>
                  <a:lnTo>
                    <a:pt x="826" y="190"/>
                  </a:lnTo>
                  <a:cubicBezTo>
                    <a:pt x="843" y="190"/>
                    <a:pt x="864" y="198"/>
                    <a:pt x="884" y="198"/>
                  </a:cubicBezTo>
                  <a:cubicBezTo>
                    <a:pt x="893" y="198"/>
                    <a:pt x="903" y="196"/>
                    <a:pt x="912" y="190"/>
                  </a:cubicBezTo>
                  <a:lnTo>
                    <a:pt x="946" y="173"/>
                  </a:lnTo>
                  <a:cubicBezTo>
                    <a:pt x="963" y="164"/>
                    <a:pt x="972" y="156"/>
                    <a:pt x="989" y="156"/>
                  </a:cubicBezTo>
                  <a:cubicBezTo>
                    <a:pt x="1015" y="156"/>
                    <a:pt x="1049" y="156"/>
                    <a:pt x="1066" y="164"/>
                  </a:cubicBezTo>
                  <a:lnTo>
                    <a:pt x="1109" y="181"/>
                  </a:lnTo>
                  <a:lnTo>
                    <a:pt x="1092" y="164"/>
                  </a:lnTo>
                  <a:lnTo>
                    <a:pt x="1075" y="147"/>
                  </a:lnTo>
                  <a:cubicBezTo>
                    <a:pt x="1066" y="130"/>
                    <a:pt x="1066" y="121"/>
                    <a:pt x="1058" y="121"/>
                  </a:cubicBezTo>
                  <a:cubicBezTo>
                    <a:pt x="1040" y="113"/>
                    <a:pt x="1032" y="113"/>
                    <a:pt x="1023" y="95"/>
                  </a:cubicBezTo>
                  <a:lnTo>
                    <a:pt x="1006" y="87"/>
                  </a:lnTo>
                  <a:cubicBezTo>
                    <a:pt x="989" y="70"/>
                    <a:pt x="972" y="61"/>
                    <a:pt x="954" y="52"/>
                  </a:cubicBezTo>
                  <a:lnTo>
                    <a:pt x="929" y="35"/>
                  </a:lnTo>
                  <a:cubicBezTo>
                    <a:pt x="903" y="27"/>
                    <a:pt x="886" y="18"/>
                    <a:pt x="860" y="18"/>
                  </a:cubicBezTo>
                  <a:cubicBezTo>
                    <a:pt x="834" y="9"/>
                    <a:pt x="808" y="1"/>
                    <a:pt x="78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7"/>
            <p:cNvSpPr/>
            <p:nvPr/>
          </p:nvSpPr>
          <p:spPr>
            <a:xfrm>
              <a:off x="5186550" y="1277800"/>
              <a:ext cx="13325" cy="16825"/>
            </a:xfrm>
            <a:custGeom>
              <a:rect b="b" l="l" r="r" t="t"/>
              <a:pathLst>
                <a:path extrusionOk="0" h="673" w="533">
                  <a:moveTo>
                    <a:pt x="311" y="0"/>
                  </a:moveTo>
                  <a:cubicBezTo>
                    <a:pt x="261" y="0"/>
                    <a:pt x="217" y="22"/>
                    <a:pt x="172" y="36"/>
                  </a:cubicBezTo>
                  <a:cubicBezTo>
                    <a:pt x="155" y="45"/>
                    <a:pt x="129" y="54"/>
                    <a:pt x="103" y="62"/>
                  </a:cubicBezTo>
                  <a:lnTo>
                    <a:pt x="78" y="71"/>
                  </a:lnTo>
                  <a:cubicBezTo>
                    <a:pt x="60" y="71"/>
                    <a:pt x="60" y="79"/>
                    <a:pt x="52" y="88"/>
                  </a:cubicBezTo>
                  <a:lnTo>
                    <a:pt x="26" y="122"/>
                  </a:lnTo>
                  <a:lnTo>
                    <a:pt x="9" y="140"/>
                  </a:lnTo>
                  <a:lnTo>
                    <a:pt x="0" y="157"/>
                  </a:lnTo>
                  <a:cubicBezTo>
                    <a:pt x="17" y="157"/>
                    <a:pt x="35" y="148"/>
                    <a:pt x="52" y="140"/>
                  </a:cubicBezTo>
                  <a:cubicBezTo>
                    <a:pt x="63" y="140"/>
                    <a:pt x="75" y="143"/>
                    <a:pt x="86" y="143"/>
                  </a:cubicBezTo>
                  <a:cubicBezTo>
                    <a:pt x="92" y="143"/>
                    <a:pt x="98" y="142"/>
                    <a:pt x="103" y="140"/>
                  </a:cubicBezTo>
                  <a:cubicBezTo>
                    <a:pt x="109" y="140"/>
                    <a:pt x="115" y="132"/>
                    <a:pt x="118" y="132"/>
                  </a:cubicBezTo>
                  <a:cubicBezTo>
                    <a:pt x="120" y="132"/>
                    <a:pt x="121" y="134"/>
                    <a:pt x="121" y="140"/>
                  </a:cubicBezTo>
                  <a:cubicBezTo>
                    <a:pt x="132" y="140"/>
                    <a:pt x="151" y="136"/>
                    <a:pt x="170" y="136"/>
                  </a:cubicBezTo>
                  <a:cubicBezTo>
                    <a:pt x="180" y="136"/>
                    <a:pt x="189" y="137"/>
                    <a:pt x="198" y="140"/>
                  </a:cubicBezTo>
                  <a:lnTo>
                    <a:pt x="224" y="157"/>
                  </a:lnTo>
                  <a:cubicBezTo>
                    <a:pt x="232" y="165"/>
                    <a:pt x="241" y="174"/>
                    <a:pt x="258" y="182"/>
                  </a:cubicBezTo>
                  <a:cubicBezTo>
                    <a:pt x="292" y="200"/>
                    <a:pt x="335" y="225"/>
                    <a:pt x="344" y="268"/>
                  </a:cubicBezTo>
                  <a:cubicBezTo>
                    <a:pt x="361" y="311"/>
                    <a:pt x="353" y="354"/>
                    <a:pt x="344" y="397"/>
                  </a:cubicBezTo>
                  <a:cubicBezTo>
                    <a:pt x="344" y="440"/>
                    <a:pt x="301" y="466"/>
                    <a:pt x="301" y="509"/>
                  </a:cubicBezTo>
                  <a:cubicBezTo>
                    <a:pt x="301" y="535"/>
                    <a:pt x="310" y="561"/>
                    <a:pt x="301" y="578"/>
                  </a:cubicBezTo>
                  <a:lnTo>
                    <a:pt x="292" y="595"/>
                  </a:lnTo>
                  <a:lnTo>
                    <a:pt x="267" y="621"/>
                  </a:lnTo>
                  <a:cubicBezTo>
                    <a:pt x="258" y="638"/>
                    <a:pt x="241" y="664"/>
                    <a:pt x="232" y="672"/>
                  </a:cubicBezTo>
                  <a:lnTo>
                    <a:pt x="267" y="655"/>
                  </a:lnTo>
                  <a:cubicBezTo>
                    <a:pt x="292" y="646"/>
                    <a:pt x="318" y="638"/>
                    <a:pt x="335" y="629"/>
                  </a:cubicBezTo>
                  <a:cubicBezTo>
                    <a:pt x="361" y="612"/>
                    <a:pt x="387" y="586"/>
                    <a:pt x="421" y="569"/>
                  </a:cubicBezTo>
                  <a:lnTo>
                    <a:pt x="438" y="552"/>
                  </a:lnTo>
                  <a:lnTo>
                    <a:pt x="456" y="526"/>
                  </a:lnTo>
                  <a:cubicBezTo>
                    <a:pt x="473" y="492"/>
                    <a:pt x="481" y="457"/>
                    <a:pt x="499" y="423"/>
                  </a:cubicBezTo>
                  <a:cubicBezTo>
                    <a:pt x="499" y="406"/>
                    <a:pt x="507" y="406"/>
                    <a:pt x="516" y="397"/>
                  </a:cubicBezTo>
                  <a:lnTo>
                    <a:pt x="516" y="371"/>
                  </a:lnTo>
                  <a:cubicBezTo>
                    <a:pt x="533" y="320"/>
                    <a:pt x="533" y="277"/>
                    <a:pt x="516" y="234"/>
                  </a:cubicBezTo>
                  <a:cubicBezTo>
                    <a:pt x="507" y="208"/>
                    <a:pt x="507" y="182"/>
                    <a:pt x="499" y="157"/>
                  </a:cubicBezTo>
                  <a:cubicBezTo>
                    <a:pt x="490" y="122"/>
                    <a:pt x="456" y="97"/>
                    <a:pt x="430" y="79"/>
                  </a:cubicBezTo>
                  <a:cubicBezTo>
                    <a:pt x="396" y="45"/>
                    <a:pt x="387" y="11"/>
                    <a:pt x="335" y="2"/>
                  </a:cubicBezTo>
                  <a:cubicBezTo>
                    <a:pt x="327" y="1"/>
                    <a:pt x="319" y="0"/>
                    <a:pt x="31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" name="Google Shape;1266;p17"/>
          <p:cNvGrpSpPr/>
          <p:nvPr/>
        </p:nvGrpSpPr>
        <p:grpSpPr>
          <a:xfrm>
            <a:off x="1478870" y="4821532"/>
            <a:ext cx="339139" cy="239689"/>
            <a:chOff x="5658425" y="1270850"/>
            <a:chExt cx="179800" cy="127075"/>
          </a:xfrm>
        </p:grpSpPr>
        <p:sp>
          <p:nvSpPr>
            <p:cNvPr id="1267" name="Google Shape;1267;p17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7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7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17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17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7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7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7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17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17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17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17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17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17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17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17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17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17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17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17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17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17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7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17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" name="Google Shape;1291;p17"/>
          <p:cNvGrpSpPr/>
          <p:nvPr/>
        </p:nvGrpSpPr>
        <p:grpSpPr>
          <a:xfrm>
            <a:off x="6741658" y="4508044"/>
            <a:ext cx="339139" cy="239689"/>
            <a:chOff x="5658425" y="1270850"/>
            <a:chExt cx="179800" cy="127075"/>
          </a:xfrm>
        </p:grpSpPr>
        <p:sp>
          <p:nvSpPr>
            <p:cNvPr id="1292" name="Google Shape;1292;p17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17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7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17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17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17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17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17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7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7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7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17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17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17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" name="Google Shape;1316;p17"/>
          <p:cNvGrpSpPr/>
          <p:nvPr/>
        </p:nvGrpSpPr>
        <p:grpSpPr>
          <a:xfrm>
            <a:off x="2700361" y="5192693"/>
            <a:ext cx="286467" cy="197579"/>
            <a:chOff x="5146375" y="1229175"/>
            <a:chExt cx="151875" cy="104750"/>
          </a:xfrm>
        </p:grpSpPr>
        <p:sp>
          <p:nvSpPr>
            <p:cNvPr id="1317" name="Google Shape;1317;p17"/>
            <p:cNvSpPr/>
            <p:nvPr/>
          </p:nvSpPr>
          <p:spPr>
            <a:xfrm>
              <a:off x="5185250" y="1229950"/>
              <a:ext cx="113000" cy="103975"/>
            </a:xfrm>
            <a:custGeom>
              <a:rect b="b" l="l" r="r" t="t"/>
              <a:pathLst>
                <a:path extrusionOk="0" h="4159" w="4520">
                  <a:moveTo>
                    <a:pt x="594" y="0"/>
                  </a:moveTo>
                  <a:cubicBezTo>
                    <a:pt x="679" y="9"/>
                    <a:pt x="765" y="9"/>
                    <a:pt x="851" y="17"/>
                  </a:cubicBezTo>
                  <a:cubicBezTo>
                    <a:pt x="1057" y="26"/>
                    <a:pt x="1247" y="112"/>
                    <a:pt x="1453" y="138"/>
                  </a:cubicBezTo>
                  <a:cubicBezTo>
                    <a:pt x="1659" y="163"/>
                    <a:pt x="1865" y="163"/>
                    <a:pt x="2080" y="181"/>
                  </a:cubicBezTo>
                  <a:cubicBezTo>
                    <a:pt x="2097" y="181"/>
                    <a:pt x="2123" y="181"/>
                    <a:pt x="2149" y="189"/>
                  </a:cubicBezTo>
                  <a:cubicBezTo>
                    <a:pt x="2174" y="206"/>
                    <a:pt x="2192" y="232"/>
                    <a:pt x="2217" y="249"/>
                  </a:cubicBezTo>
                  <a:cubicBezTo>
                    <a:pt x="2260" y="284"/>
                    <a:pt x="2329" y="284"/>
                    <a:pt x="2389" y="275"/>
                  </a:cubicBezTo>
                  <a:cubicBezTo>
                    <a:pt x="2518" y="275"/>
                    <a:pt x="2647" y="267"/>
                    <a:pt x="2767" y="267"/>
                  </a:cubicBezTo>
                  <a:cubicBezTo>
                    <a:pt x="2879" y="267"/>
                    <a:pt x="2999" y="258"/>
                    <a:pt x="3102" y="284"/>
                  </a:cubicBezTo>
                  <a:cubicBezTo>
                    <a:pt x="3197" y="301"/>
                    <a:pt x="3283" y="335"/>
                    <a:pt x="3369" y="352"/>
                  </a:cubicBezTo>
                  <a:cubicBezTo>
                    <a:pt x="3394" y="352"/>
                    <a:pt x="3420" y="352"/>
                    <a:pt x="3454" y="352"/>
                  </a:cubicBezTo>
                  <a:cubicBezTo>
                    <a:pt x="3515" y="352"/>
                    <a:pt x="3566" y="352"/>
                    <a:pt x="3601" y="370"/>
                  </a:cubicBezTo>
                  <a:cubicBezTo>
                    <a:pt x="3781" y="464"/>
                    <a:pt x="3867" y="645"/>
                    <a:pt x="4039" y="748"/>
                  </a:cubicBezTo>
                  <a:cubicBezTo>
                    <a:pt x="4073" y="765"/>
                    <a:pt x="4107" y="782"/>
                    <a:pt x="4116" y="816"/>
                  </a:cubicBezTo>
                  <a:cubicBezTo>
                    <a:pt x="4125" y="894"/>
                    <a:pt x="4107" y="911"/>
                    <a:pt x="4168" y="988"/>
                  </a:cubicBezTo>
                  <a:cubicBezTo>
                    <a:pt x="4193" y="1014"/>
                    <a:pt x="4202" y="1048"/>
                    <a:pt x="4228" y="1083"/>
                  </a:cubicBezTo>
                  <a:cubicBezTo>
                    <a:pt x="4331" y="1194"/>
                    <a:pt x="4391" y="1280"/>
                    <a:pt x="4425" y="1426"/>
                  </a:cubicBezTo>
                  <a:cubicBezTo>
                    <a:pt x="4451" y="1512"/>
                    <a:pt x="4494" y="1598"/>
                    <a:pt x="4511" y="1684"/>
                  </a:cubicBezTo>
                  <a:cubicBezTo>
                    <a:pt x="4520" y="1787"/>
                    <a:pt x="4511" y="1890"/>
                    <a:pt x="4503" y="1993"/>
                  </a:cubicBezTo>
                  <a:cubicBezTo>
                    <a:pt x="4503" y="2028"/>
                    <a:pt x="4477" y="2045"/>
                    <a:pt x="4468" y="2079"/>
                  </a:cubicBezTo>
                  <a:cubicBezTo>
                    <a:pt x="4443" y="2165"/>
                    <a:pt x="4468" y="2251"/>
                    <a:pt x="4477" y="2346"/>
                  </a:cubicBezTo>
                  <a:cubicBezTo>
                    <a:pt x="4485" y="2432"/>
                    <a:pt x="4477" y="2578"/>
                    <a:pt x="4451" y="2646"/>
                  </a:cubicBezTo>
                  <a:cubicBezTo>
                    <a:pt x="4425" y="2689"/>
                    <a:pt x="4314" y="2938"/>
                    <a:pt x="4288" y="3007"/>
                  </a:cubicBezTo>
                  <a:cubicBezTo>
                    <a:pt x="4262" y="3059"/>
                    <a:pt x="4193" y="3145"/>
                    <a:pt x="4176" y="3205"/>
                  </a:cubicBezTo>
                  <a:cubicBezTo>
                    <a:pt x="4168" y="3239"/>
                    <a:pt x="4082" y="3428"/>
                    <a:pt x="4004" y="3523"/>
                  </a:cubicBezTo>
                  <a:cubicBezTo>
                    <a:pt x="3927" y="3617"/>
                    <a:pt x="3867" y="3677"/>
                    <a:pt x="3704" y="3694"/>
                  </a:cubicBezTo>
                  <a:cubicBezTo>
                    <a:pt x="3652" y="3703"/>
                    <a:pt x="3463" y="3806"/>
                    <a:pt x="3403" y="3806"/>
                  </a:cubicBezTo>
                  <a:cubicBezTo>
                    <a:pt x="3360" y="3798"/>
                    <a:pt x="3326" y="3815"/>
                    <a:pt x="3291" y="3823"/>
                  </a:cubicBezTo>
                  <a:cubicBezTo>
                    <a:pt x="3274" y="3823"/>
                    <a:pt x="3257" y="3823"/>
                    <a:pt x="3240" y="3823"/>
                  </a:cubicBezTo>
                  <a:cubicBezTo>
                    <a:pt x="3223" y="3823"/>
                    <a:pt x="3205" y="3823"/>
                    <a:pt x="3188" y="3832"/>
                  </a:cubicBezTo>
                  <a:cubicBezTo>
                    <a:pt x="3059" y="3849"/>
                    <a:pt x="2836" y="3883"/>
                    <a:pt x="2759" y="3909"/>
                  </a:cubicBezTo>
                  <a:cubicBezTo>
                    <a:pt x="2664" y="3935"/>
                    <a:pt x="2501" y="3935"/>
                    <a:pt x="2415" y="3926"/>
                  </a:cubicBezTo>
                  <a:cubicBezTo>
                    <a:pt x="2303" y="3909"/>
                    <a:pt x="2106" y="4012"/>
                    <a:pt x="1994" y="4021"/>
                  </a:cubicBezTo>
                  <a:cubicBezTo>
                    <a:pt x="1908" y="4021"/>
                    <a:pt x="1848" y="4021"/>
                    <a:pt x="1805" y="4021"/>
                  </a:cubicBezTo>
                  <a:cubicBezTo>
                    <a:pt x="1710" y="4012"/>
                    <a:pt x="1650" y="4012"/>
                    <a:pt x="1487" y="4055"/>
                  </a:cubicBezTo>
                  <a:cubicBezTo>
                    <a:pt x="1453" y="4055"/>
                    <a:pt x="1393" y="4055"/>
                    <a:pt x="1341" y="4055"/>
                  </a:cubicBezTo>
                  <a:cubicBezTo>
                    <a:pt x="1281" y="4055"/>
                    <a:pt x="1212" y="4055"/>
                    <a:pt x="1169" y="4064"/>
                  </a:cubicBezTo>
                  <a:cubicBezTo>
                    <a:pt x="1143" y="4081"/>
                    <a:pt x="1109" y="4090"/>
                    <a:pt x="1083" y="4098"/>
                  </a:cubicBezTo>
                  <a:cubicBezTo>
                    <a:pt x="1015" y="4115"/>
                    <a:pt x="954" y="4115"/>
                    <a:pt x="886" y="4133"/>
                  </a:cubicBezTo>
                  <a:cubicBezTo>
                    <a:pt x="826" y="4150"/>
                    <a:pt x="808" y="4158"/>
                    <a:pt x="757" y="4150"/>
                  </a:cubicBezTo>
                  <a:cubicBezTo>
                    <a:pt x="542" y="4107"/>
                    <a:pt x="336" y="4064"/>
                    <a:pt x="104" y="4107"/>
                  </a:cubicBezTo>
                  <a:cubicBezTo>
                    <a:pt x="78" y="4115"/>
                    <a:pt x="1" y="3789"/>
                    <a:pt x="1" y="3737"/>
                  </a:cubicBezTo>
                  <a:cubicBezTo>
                    <a:pt x="27" y="3574"/>
                    <a:pt x="44" y="3411"/>
                    <a:pt x="69" y="3256"/>
                  </a:cubicBezTo>
                  <a:cubicBezTo>
                    <a:pt x="104" y="2947"/>
                    <a:pt x="147" y="2646"/>
                    <a:pt x="198" y="2346"/>
                  </a:cubicBezTo>
                  <a:cubicBezTo>
                    <a:pt x="233" y="2096"/>
                    <a:pt x="276" y="1839"/>
                    <a:pt x="301" y="1598"/>
                  </a:cubicBezTo>
                  <a:cubicBezTo>
                    <a:pt x="327" y="1358"/>
                    <a:pt x="327" y="1126"/>
                    <a:pt x="370" y="902"/>
                  </a:cubicBezTo>
                  <a:cubicBezTo>
                    <a:pt x="379" y="816"/>
                    <a:pt x="542" y="0"/>
                    <a:pt x="594" y="0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5177750" y="1229175"/>
              <a:ext cx="64875" cy="104625"/>
            </a:xfrm>
            <a:custGeom>
              <a:rect b="b" l="l" r="r" t="t"/>
              <a:pathLst>
                <a:path extrusionOk="0" h="4185" w="2595">
                  <a:moveTo>
                    <a:pt x="877" y="1"/>
                  </a:moveTo>
                  <a:cubicBezTo>
                    <a:pt x="752" y="1"/>
                    <a:pt x="637" y="29"/>
                    <a:pt x="601" y="57"/>
                  </a:cubicBezTo>
                  <a:cubicBezTo>
                    <a:pt x="593" y="61"/>
                    <a:pt x="599" y="63"/>
                    <a:pt x="613" y="63"/>
                  </a:cubicBezTo>
                  <a:cubicBezTo>
                    <a:pt x="627" y="63"/>
                    <a:pt x="649" y="61"/>
                    <a:pt x="670" y="57"/>
                  </a:cubicBezTo>
                  <a:cubicBezTo>
                    <a:pt x="700" y="52"/>
                    <a:pt x="730" y="47"/>
                    <a:pt x="748" y="47"/>
                  </a:cubicBezTo>
                  <a:cubicBezTo>
                    <a:pt x="761" y="47"/>
                    <a:pt x="768" y="50"/>
                    <a:pt x="765" y="57"/>
                  </a:cubicBezTo>
                  <a:cubicBezTo>
                    <a:pt x="739" y="91"/>
                    <a:pt x="705" y="126"/>
                    <a:pt x="679" y="160"/>
                  </a:cubicBezTo>
                  <a:cubicBezTo>
                    <a:pt x="584" y="272"/>
                    <a:pt x="558" y="409"/>
                    <a:pt x="498" y="538"/>
                  </a:cubicBezTo>
                  <a:cubicBezTo>
                    <a:pt x="455" y="641"/>
                    <a:pt x="412" y="761"/>
                    <a:pt x="369" y="865"/>
                  </a:cubicBezTo>
                  <a:cubicBezTo>
                    <a:pt x="344" y="942"/>
                    <a:pt x="318" y="1036"/>
                    <a:pt x="301" y="1122"/>
                  </a:cubicBezTo>
                  <a:cubicBezTo>
                    <a:pt x="292" y="1208"/>
                    <a:pt x="309" y="1303"/>
                    <a:pt x="309" y="1397"/>
                  </a:cubicBezTo>
                  <a:cubicBezTo>
                    <a:pt x="309" y="1440"/>
                    <a:pt x="309" y="1492"/>
                    <a:pt x="309" y="1535"/>
                  </a:cubicBezTo>
                  <a:cubicBezTo>
                    <a:pt x="327" y="1758"/>
                    <a:pt x="335" y="1999"/>
                    <a:pt x="284" y="2222"/>
                  </a:cubicBezTo>
                  <a:cubicBezTo>
                    <a:pt x="249" y="2368"/>
                    <a:pt x="206" y="2506"/>
                    <a:pt x="172" y="2652"/>
                  </a:cubicBezTo>
                  <a:cubicBezTo>
                    <a:pt x="146" y="2772"/>
                    <a:pt x="129" y="2892"/>
                    <a:pt x="103" y="3012"/>
                  </a:cubicBezTo>
                  <a:cubicBezTo>
                    <a:pt x="34" y="3296"/>
                    <a:pt x="0" y="3554"/>
                    <a:pt x="103" y="3829"/>
                  </a:cubicBezTo>
                  <a:cubicBezTo>
                    <a:pt x="129" y="3906"/>
                    <a:pt x="155" y="3966"/>
                    <a:pt x="223" y="4018"/>
                  </a:cubicBezTo>
                  <a:cubicBezTo>
                    <a:pt x="258" y="4052"/>
                    <a:pt x="309" y="4104"/>
                    <a:pt x="352" y="4129"/>
                  </a:cubicBezTo>
                  <a:cubicBezTo>
                    <a:pt x="455" y="4172"/>
                    <a:pt x="593" y="4172"/>
                    <a:pt x="705" y="4181"/>
                  </a:cubicBezTo>
                  <a:cubicBezTo>
                    <a:pt x="717" y="4183"/>
                    <a:pt x="727" y="4184"/>
                    <a:pt x="737" y="4184"/>
                  </a:cubicBezTo>
                  <a:cubicBezTo>
                    <a:pt x="760" y="4184"/>
                    <a:pt x="777" y="4178"/>
                    <a:pt x="808" y="4172"/>
                  </a:cubicBezTo>
                  <a:cubicBezTo>
                    <a:pt x="819" y="4169"/>
                    <a:pt x="829" y="4168"/>
                    <a:pt x="837" y="4168"/>
                  </a:cubicBezTo>
                  <a:cubicBezTo>
                    <a:pt x="853" y="4168"/>
                    <a:pt x="865" y="4172"/>
                    <a:pt x="876" y="4172"/>
                  </a:cubicBezTo>
                  <a:cubicBezTo>
                    <a:pt x="888" y="4172"/>
                    <a:pt x="899" y="4176"/>
                    <a:pt x="916" y="4176"/>
                  </a:cubicBezTo>
                  <a:cubicBezTo>
                    <a:pt x="924" y="4176"/>
                    <a:pt x="934" y="4175"/>
                    <a:pt x="945" y="4172"/>
                  </a:cubicBezTo>
                  <a:cubicBezTo>
                    <a:pt x="957" y="4169"/>
                    <a:pt x="968" y="4168"/>
                    <a:pt x="979" y="4168"/>
                  </a:cubicBezTo>
                  <a:cubicBezTo>
                    <a:pt x="1002" y="4168"/>
                    <a:pt x="1025" y="4172"/>
                    <a:pt x="1048" y="4172"/>
                  </a:cubicBezTo>
                  <a:cubicBezTo>
                    <a:pt x="1074" y="4177"/>
                    <a:pt x="1100" y="4181"/>
                    <a:pt x="1123" y="4181"/>
                  </a:cubicBezTo>
                  <a:cubicBezTo>
                    <a:pt x="1147" y="4181"/>
                    <a:pt x="1168" y="4177"/>
                    <a:pt x="1186" y="4164"/>
                  </a:cubicBezTo>
                  <a:cubicBezTo>
                    <a:pt x="1237" y="4129"/>
                    <a:pt x="1418" y="4121"/>
                    <a:pt x="1469" y="4078"/>
                  </a:cubicBezTo>
                  <a:cubicBezTo>
                    <a:pt x="1512" y="4052"/>
                    <a:pt x="1555" y="4018"/>
                    <a:pt x="1607" y="4000"/>
                  </a:cubicBezTo>
                  <a:cubicBezTo>
                    <a:pt x="1650" y="3975"/>
                    <a:pt x="1684" y="3966"/>
                    <a:pt x="1718" y="3940"/>
                  </a:cubicBezTo>
                  <a:cubicBezTo>
                    <a:pt x="1736" y="3923"/>
                    <a:pt x="1753" y="3914"/>
                    <a:pt x="1770" y="3897"/>
                  </a:cubicBezTo>
                  <a:cubicBezTo>
                    <a:pt x="1830" y="3846"/>
                    <a:pt x="1787" y="3743"/>
                    <a:pt x="1873" y="3717"/>
                  </a:cubicBezTo>
                  <a:cubicBezTo>
                    <a:pt x="1933" y="3700"/>
                    <a:pt x="1993" y="3683"/>
                    <a:pt x="2036" y="3631"/>
                  </a:cubicBezTo>
                  <a:cubicBezTo>
                    <a:pt x="2062" y="3605"/>
                    <a:pt x="2071" y="3597"/>
                    <a:pt x="2079" y="3554"/>
                  </a:cubicBezTo>
                  <a:cubicBezTo>
                    <a:pt x="2088" y="3528"/>
                    <a:pt x="2088" y="3502"/>
                    <a:pt x="2096" y="3476"/>
                  </a:cubicBezTo>
                  <a:cubicBezTo>
                    <a:pt x="2096" y="3451"/>
                    <a:pt x="2174" y="3451"/>
                    <a:pt x="2165" y="3416"/>
                  </a:cubicBezTo>
                  <a:lnTo>
                    <a:pt x="2156" y="3382"/>
                  </a:lnTo>
                  <a:cubicBezTo>
                    <a:pt x="2156" y="3365"/>
                    <a:pt x="2174" y="3365"/>
                    <a:pt x="2174" y="3347"/>
                  </a:cubicBezTo>
                  <a:cubicBezTo>
                    <a:pt x="2199" y="3305"/>
                    <a:pt x="2182" y="3253"/>
                    <a:pt x="2199" y="3210"/>
                  </a:cubicBezTo>
                  <a:cubicBezTo>
                    <a:pt x="2217" y="3150"/>
                    <a:pt x="2268" y="3098"/>
                    <a:pt x="2294" y="3047"/>
                  </a:cubicBezTo>
                  <a:cubicBezTo>
                    <a:pt x="2311" y="3012"/>
                    <a:pt x="2320" y="2978"/>
                    <a:pt x="2346" y="2952"/>
                  </a:cubicBezTo>
                  <a:cubicBezTo>
                    <a:pt x="2363" y="2935"/>
                    <a:pt x="2388" y="2918"/>
                    <a:pt x="2397" y="2901"/>
                  </a:cubicBezTo>
                  <a:cubicBezTo>
                    <a:pt x="2406" y="2875"/>
                    <a:pt x="2406" y="2849"/>
                    <a:pt x="2406" y="2823"/>
                  </a:cubicBezTo>
                  <a:cubicBezTo>
                    <a:pt x="2414" y="2772"/>
                    <a:pt x="2431" y="2737"/>
                    <a:pt x="2440" y="2695"/>
                  </a:cubicBezTo>
                  <a:cubicBezTo>
                    <a:pt x="2457" y="2652"/>
                    <a:pt x="2457" y="2600"/>
                    <a:pt x="2483" y="2557"/>
                  </a:cubicBezTo>
                  <a:cubicBezTo>
                    <a:pt x="2500" y="2540"/>
                    <a:pt x="2517" y="2531"/>
                    <a:pt x="2535" y="2514"/>
                  </a:cubicBezTo>
                  <a:cubicBezTo>
                    <a:pt x="2560" y="2488"/>
                    <a:pt x="2560" y="2437"/>
                    <a:pt x="2569" y="2394"/>
                  </a:cubicBezTo>
                  <a:cubicBezTo>
                    <a:pt x="2577" y="2359"/>
                    <a:pt x="2577" y="2316"/>
                    <a:pt x="2586" y="2282"/>
                  </a:cubicBezTo>
                  <a:cubicBezTo>
                    <a:pt x="2595" y="2248"/>
                    <a:pt x="2560" y="2205"/>
                    <a:pt x="2560" y="2170"/>
                  </a:cubicBezTo>
                  <a:cubicBezTo>
                    <a:pt x="2552" y="2119"/>
                    <a:pt x="2543" y="2110"/>
                    <a:pt x="2569" y="2067"/>
                  </a:cubicBezTo>
                  <a:cubicBezTo>
                    <a:pt x="2595" y="2033"/>
                    <a:pt x="2535" y="2016"/>
                    <a:pt x="2535" y="1964"/>
                  </a:cubicBezTo>
                  <a:cubicBezTo>
                    <a:pt x="2535" y="1930"/>
                    <a:pt x="2517" y="1904"/>
                    <a:pt x="2500" y="1870"/>
                  </a:cubicBezTo>
                  <a:cubicBezTo>
                    <a:pt x="2483" y="1818"/>
                    <a:pt x="2517" y="1758"/>
                    <a:pt x="2500" y="1698"/>
                  </a:cubicBezTo>
                  <a:cubicBezTo>
                    <a:pt x="2474" y="1612"/>
                    <a:pt x="2492" y="1509"/>
                    <a:pt x="2457" y="1423"/>
                  </a:cubicBezTo>
                  <a:cubicBezTo>
                    <a:pt x="2440" y="1371"/>
                    <a:pt x="2423" y="1337"/>
                    <a:pt x="2414" y="1286"/>
                  </a:cubicBezTo>
                  <a:cubicBezTo>
                    <a:pt x="2406" y="1251"/>
                    <a:pt x="2397" y="1208"/>
                    <a:pt x="2380" y="1174"/>
                  </a:cubicBezTo>
                  <a:cubicBezTo>
                    <a:pt x="2320" y="1079"/>
                    <a:pt x="2242" y="985"/>
                    <a:pt x="2234" y="873"/>
                  </a:cubicBezTo>
                  <a:cubicBezTo>
                    <a:pt x="2234" y="822"/>
                    <a:pt x="2225" y="761"/>
                    <a:pt x="2182" y="710"/>
                  </a:cubicBezTo>
                  <a:cubicBezTo>
                    <a:pt x="2174" y="701"/>
                    <a:pt x="2156" y="693"/>
                    <a:pt x="2139" y="684"/>
                  </a:cubicBezTo>
                  <a:cubicBezTo>
                    <a:pt x="2122" y="667"/>
                    <a:pt x="2114" y="650"/>
                    <a:pt x="2088" y="633"/>
                  </a:cubicBezTo>
                  <a:cubicBezTo>
                    <a:pt x="2028" y="607"/>
                    <a:pt x="2019" y="590"/>
                    <a:pt x="1993" y="538"/>
                  </a:cubicBezTo>
                  <a:cubicBezTo>
                    <a:pt x="1967" y="504"/>
                    <a:pt x="1916" y="478"/>
                    <a:pt x="1882" y="444"/>
                  </a:cubicBezTo>
                  <a:cubicBezTo>
                    <a:pt x="1847" y="409"/>
                    <a:pt x="1813" y="383"/>
                    <a:pt x="1778" y="349"/>
                  </a:cubicBezTo>
                  <a:cubicBezTo>
                    <a:pt x="1753" y="315"/>
                    <a:pt x="1718" y="289"/>
                    <a:pt x="1684" y="263"/>
                  </a:cubicBezTo>
                  <a:cubicBezTo>
                    <a:pt x="1658" y="246"/>
                    <a:pt x="1641" y="229"/>
                    <a:pt x="1607" y="220"/>
                  </a:cubicBezTo>
                  <a:cubicBezTo>
                    <a:pt x="1581" y="220"/>
                    <a:pt x="1564" y="212"/>
                    <a:pt x="1547" y="203"/>
                  </a:cubicBezTo>
                  <a:cubicBezTo>
                    <a:pt x="1512" y="194"/>
                    <a:pt x="1512" y="194"/>
                    <a:pt x="1486" y="169"/>
                  </a:cubicBezTo>
                  <a:cubicBezTo>
                    <a:pt x="1469" y="151"/>
                    <a:pt x="1452" y="151"/>
                    <a:pt x="1426" y="134"/>
                  </a:cubicBezTo>
                  <a:cubicBezTo>
                    <a:pt x="1409" y="117"/>
                    <a:pt x="1392" y="100"/>
                    <a:pt x="1357" y="100"/>
                  </a:cubicBezTo>
                  <a:cubicBezTo>
                    <a:pt x="1340" y="91"/>
                    <a:pt x="1323" y="91"/>
                    <a:pt x="1315" y="91"/>
                  </a:cubicBezTo>
                  <a:cubicBezTo>
                    <a:pt x="1306" y="91"/>
                    <a:pt x="1297" y="91"/>
                    <a:pt x="1272" y="83"/>
                  </a:cubicBezTo>
                  <a:cubicBezTo>
                    <a:pt x="1220" y="66"/>
                    <a:pt x="1126" y="66"/>
                    <a:pt x="1074" y="48"/>
                  </a:cubicBezTo>
                  <a:cubicBezTo>
                    <a:pt x="1040" y="40"/>
                    <a:pt x="988" y="23"/>
                    <a:pt x="962" y="5"/>
                  </a:cubicBezTo>
                  <a:cubicBezTo>
                    <a:pt x="934" y="2"/>
                    <a:pt x="905" y="1"/>
                    <a:pt x="87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5146375" y="1281500"/>
              <a:ext cx="250" cy="25"/>
            </a:xfrm>
            <a:custGeom>
              <a:rect b="b" l="l" r="r" t="t"/>
              <a:pathLst>
                <a:path extrusionOk="0" h="1" w="10">
                  <a:moveTo>
                    <a:pt x="1" y="0"/>
                  </a:moveTo>
                  <a:lnTo>
                    <a:pt x="1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5146375" y="1229300"/>
              <a:ext cx="90025" cy="103925"/>
            </a:xfrm>
            <a:custGeom>
              <a:rect b="b" l="l" r="r" t="t"/>
              <a:pathLst>
                <a:path extrusionOk="0" h="4157" w="3601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41" y="3153"/>
                    <a:pt x="267" y="3179"/>
                    <a:pt x="284" y="3214"/>
                  </a:cubicBezTo>
                  <a:cubicBezTo>
                    <a:pt x="319" y="3265"/>
                    <a:pt x="336" y="3291"/>
                    <a:pt x="387" y="3334"/>
                  </a:cubicBezTo>
                  <a:cubicBezTo>
                    <a:pt x="473" y="3394"/>
                    <a:pt x="482" y="3489"/>
                    <a:pt x="533" y="3566"/>
                  </a:cubicBezTo>
                  <a:cubicBezTo>
                    <a:pt x="551" y="3592"/>
                    <a:pt x="576" y="3626"/>
                    <a:pt x="611" y="3643"/>
                  </a:cubicBezTo>
                  <a:cubicBezTo>
                    <a:pt x="662" y="3660"/>
                    <a:pt x="722" y="3643"/>
                    <a:pt x="783" y="3678"/>
                  </a:cubicBezTo>
                  <a:cubicBezTo>
                    <a:pt x="817" y="3703"/>
                    <a:pt x="851" y="3729"/>
                    <a:pt x="886" y="3755"/>
                  </a:cubicBezTo>
                  <a:cubicBezTo>
                    <a:pt x="937" y="3781"/>
                    <a:pt x="989" y="3815"/>
                    <a:pt x="1023" y="3858"/>
                  </a:cubicBezTo>
                  <a:cubicBezTo>
                    <a:pt x="1092" y="3944"/>
                    <a:pt x="1126" y="3995"/>
                    <a:pt x="1229" y="4038"/>
                  </a:cubicBezTo>
                  <a:cubicBezTo>
                    <a:pt x="1315" y="4081"/>
                    <a:pt x="1410" y="4099"/>
                    <a:pt x="1504" y="4107"/>
                  </a:cubicBezTo>
                  <a:cubicBezTo>
                    <a:pt x="1539" y="4116"/>
                    <a:pt x="1573" y="4116"/>
                    <a:pt x="1607" y="4124"/>
                  </a:cubicBezTo>
                  <a:cubicBezTo>
                    <a:pt x="1642" y="4124"/>
                    <a:pt x="1667" y="4150"/>
                    <a:pt x="1702" y="4150"/>
                  </a:cubicBezTo>
                  <a:cubicBezTo>
                    <a:pt x="1719" y="4153"/>
                    <a:pt x="1734" y="4154"/>
                    <a:pt x="1749" y="4154"/>
                  </a:cubicBezTo>
                  <a:cubicBezTo>
                    <a:pt x="1778" y="4154"/>
                    <a:pt x="1805" y="4150"/>
                    <a:pt x="1839" y="4150"/>
                  </a:cubicBezTo>
                  <a:lnTo>
                    <a:pt x="1891" y="4150"/>
                  </a:lnTo>
                  <a:cubicBezTo>
                    <a:pt x="1904" y="4154"/>
                    <a:pt x="1917" y="4156"/>
                    <a:pt x="1931" y="4156"/>
                  </a:cubicBezTo>
                  <a:cubicBezTo>
                    <a:pt x="1945" y="4156"/>
                    <a:pt x="1960" y="4154"/>
                    <a:pt x="1977" y="4150"/>
                  </a:cubicBezTo>
                  <a:cubicBezTo>
                    <a:pt x="2003" y="4133"/>
                    <a:pt x="2020" y="4124"/>
                    <a:pt x="2054" y="4099"/>
                  </a:cubicBezTo>
                  <a:cubicBezTo>
                    <a:pt x="2088" y="4081"/>
                    <a:pt x="2114" y="4073"/>
                    <a:pt x="2149" y="4064"/>
                  </a:cubicBezTo>
                  <a:cubicBezTo>
                    <a:pt x="2243" y="4038"/>
                    <a:pt x="2338" y="4038"/>
                    <a:pt x="2432" y="4004"/>
                  </a:cubicBezTo>
                  <a:cubicBezTo>
                    <a:pt x="2509" y="3978"/>
                    <a:pt x="2587" y="3944"/>
                    <a:pt x="2673" y="3918"/>
                  </a:cubicBezTo>
                  <a:cubicBezTo>
                    <a:pt x="2750" y="3901"/>
                    <a:pt x="2776" y="3824"/>
                    <a:pt x="2827" y="3781"/>
                  </a:cubicBezTo>
                  <a:cubicBezTo>
                    <a:pt x="2887" y="3738"/>
                    <a:pt x="2930" y="3729"/>
                    <a:pt x="2982" y="3678"/>
                  </a:cubicBezTo>
                  <a:cubicBezTo>
                    <a:pt x="3008" y="3660"/>
                    <a:pt x="3016" y="3660"/>
                    <a:pt x="3033" y="3635"/>
                  </a:cubicBezTo>
                  <a:cubicBezTo>
                    <a:pt x="3042" y="3609"/>
                    <a:pt x="3068" y="3574"/>
                    <a:pt x="3076" y="3549"/>
                  </a:cubicBezTo>
                  <a:cubicBezTo>
                    <a:pt x="3094" y="3514"/>
                    <a:pt x="3137" y="3514"/>
                    <a:pt x="3137" y="3480"/>
                  </a:cubicBezTo>
                  <a:cubicBezTo>
                    <a:pt x="3145" y="3446"/>
                    <a:pt x="3162" y="3420"/>
                    <a:pt x="3171" y="3385"/>
                  </a:cubicBezTo>
                  <a:cubicBezTo>
                    <a:pt x="3188" y="3334"/>
                    <a:pt x="3197" y="3282"/>
                    <a:pt x="3222" y="3231"/>
                  </a:cubicBezTo>
                  <a:cubicBezTo>
                    <a:pt x="3231" y="3196"/>
                    <a:pt x="3257" y="3153"/>
                    <a:pt x="3283" y="3119"/>
                  </a:cubicBezTo>
                  <a:cubicBezTo>
                    <a:pt x="3326" y="3050"/>
                    <a:pt x="3360" y="2964"/>
                    <a:pt x="3394" y="2896"/>
                  </a:cubicBezTo>
                  <a:cubicBezTo>
                    <a:pt x="3463" y="2767"/>
                    <a:pt x="3601" y="2604"/>
                    <a:pt x="3575" y="2449"/>
                  </a:cubicBezTo>
                  <a:cubicBezTo>
                    <a:pt x="3558" y="2346"/>
                    <a:pt x="3549" y="2226"/>
                    <a:pt x="3506" y="2131"/>
                  </a:cubicBezTo>
                  <a:cubicBezTo>
                    <a:pt x="3489" y="2097"/>
                    <a:pt x="3463" y="2062"/>
                    <a:pt x="3463" y="2028"/>
                  </a:cubicBezTo>
                  <a:cubicBezTo>
                    <a:pt x="3454" y="1959"/>
                    <a:pt x="3480" y="1873"/>
                    <a:pt x="3489" y="1805"/>
                  </a:cubicBezTo>
                  <a:cubicBezTo>
                    <a:pt x="3506" y="1719"/>
                    <a:pt x="3497" y="1659"/>
                    <a:pt x="3480" y="1573"/>
                  </a:cubicBezTo>
                  <a:cubicBezTo>
                    <a:pt x="3463" y="1512"/>
                    <a:pt x="3463" y="1444"/>
                    <a:pt x="3454" y="1384"/>
                  </a:cubicBezTo>
                  <a:cubicBezTo>
                    <a:pt x="3437" y="1272"/>
                    <a:pt x="3403" y="1134"/>
                    <a:pt x="3334" y="1040"/>
                  </a:cubicBezTo>
                  <a:cubicBezTo>
                    <a:pt x="3308" y="1006"/>
                    <a:pt x="3274" y="997"/>
                    <a:pt x="3240" y="971"/>
                  </a:cubicBezTo>
                  <a:cubicBezTo>
                    <a:pt x="3214" y="954"/>
                    <a:pt x="3188" y="911"/>
                    <a:pt x="3171" y="885"/>
                  </a:cubicBezTo>
                  <a:cubicBezTo>
                    <a:pt x="3145" y="842"/>
                    <a:pt x="3128" y="791"/>
                    <a:pt x="3128" y="739"/>
                  </a:cubicBezTo>
                  <a:cubicBezTo>
                    <a:pt x="3128" y="696"/>
                    <a:pt x="3145" y="645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5186325" y="1332175"/>
              <a:ext cx="1975" cy="900"/>
            </a:xfrm>
            <a:custGeom>
              <a:rect b="b" l="l" r="r" t="t"/>
              <a:pathLst>
                <a:path extrusionOk="0" h="36" w="79">
                  <a:moveTo>
                    <a:pt x="78" y="35"/>
                  </a:moveTo>
                  <a:lnTo>
                    <a:pt x="78" y="35"/>
                  </a:lnTo>
                  <a:cubicBezTo>
                    <a:pt x="52" y="26"/>
                    <a:pt x="35" y="9"/>
                    <a:pt x="9" y="9"/>
                  </a:cubicBezTo>
                  <a:cubicBezTo>
                    <a:pt x="9" y="9"/>
                    <a:pt x="9" y="1"/>
                    <a:pt x="1" y="1"/>
                  </a:cubicBezTo>
                  <a:lnTo>
                    <a:pt x="1" y="1"/>
                  </a:lnTo>
                  <a:cubicBezTo>
                    <a:pt x="9" y="1"/>
                    <a:pt x="9" y="9"/>
                    <a:pt x="9" y="9"/>
                  </a:cubicBezTo>
                  <a:cubicBezTo>
                    <a:pt x="35" y="9"/>
                    <a:pt x="52" y="26"/>
                    <a:pt x="78" y="35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5220050" y="1239175"/>
              <a:ext cx="13775" cy="40825"/>
            </a:xfrm>
            <a:custGeom>
              <a:rect b="b" l="l" r="r" t="t"/>
              <a:pathLst>
                <a:path extrusionOk="0" h="1633" w="551">
                  <a:moveTo>
                    <a:pt x="516" y="1633"/>
                  </a:moveTo>
                  <a:cubicBezTo>
                    <a:pt x="507" y="1564"/>
                    <a:pt x="533" y="1478"/>
                    <a:pt x="542" y="1410"/>
                  </a:cubicBezTo>
                  <a:cubicBezTo>
                    <a:pt x="550" y="1384"/>
                    <a:pt x="550" y="1358"/>
                    <a:pt x="550" y="1332"/>
                  </a:cubicBezTo>
                  <a:cubicBezTo>
                    <a:pt x="550" y="1358"/>
                    <a:pt x="550" y="1384"/>
                    <a:pt x="542" y="1410"/>
                  </a:cubicBezTo>
                  <a:cubicBezTo>
                    <a:pt x="533" y="1478"/>
                    <a:pt x="507" y="1564"/>
                    <a:pt x="516" y="1633"/>
                  </a:cubicBezTo>
                  <a:close/>
                  <a:moveTo>
                    <a:pt x="86" y="104"/>
                  </a:moveTo>
                  <a:cubicBezTo>
                    <a:pt x="69" y="52"/>
                    <a:pt x="44" y="26"/>
                    <a:pt x="1" y="1"/>
                  </a:cubicBezTo>
                  <a:cubicBezTo>
                    <a:pt x="44" y="26"/>
                    <a:pt x="69" y="52"/>
                    <a:pt x="86" y="104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5147875" y="1229300"/>
              <a:ext cx="87875" cy="103975"/>
            </a:xfrm>
            <a:custGeom>
              <a:rect b="b" l="l" r="r" t="t"/>
              <a:pathLst>
                <a:path extrusionOk="0" h="4159" w="3515">
                  <a:moveTo>
                    <a:pt x="1891" y="0"/>
                  </a:moveTo>
                  <a:cubicBezTo>
                    <a:pt x="1848" y="0"/>
                    <a:pt x="1788" y="43"/>
                    <a:pt x="1753" y="61"/>
                  </a:cubicBezTo>
                  <a:cubicBezTo>
                    <a:pt x="1711" y="69"/>
                    <a:pt x="1676" y="78"/>
                    <a:pt x="1642" y="78"/>
                  </a:cubicBezTo>
                  <a:lnTo>
                    <a:pt x="1573" y="78"/>
                  </a:lnTo>
                  <a:cubicBezTo>
                    <a:pt x="1496" y="78"/>
                    <a:pt x="1418" y="104"/>
                    <a:pt x="1350" y="138"/>
                  </a:cubicBezTo>
                  <a:lnTo>
                    <a:pt x="1341" y="138"/>
                  </a:lnTo>
                  <a:cubicBezTo>
                    <a:pt x="1367" y="164"/>
                    <a:pt x="1401" y="189"/>
                    <a:pt x="1436" y="198"/>
                  </a:cubicBezTo>
                  <a:cubicBezTo>
                    <a:pt x="1444" y="207"/>
                    <a:pt x="1461" y="207"/>
                    <a:pt x="1479" y="215"/>
                  </a:cubicBezTo>
                  <a:cubicBezTo>
                    <a:pt x="1496" y="224"/>
                    <a:pt x="1504" y="241"/>
                    <a:pt x="1522" y="258"/>
                  </a:cubicBezTo>
                  <a:cubicBezTo>
                    <a:pt x="1547" y="275"/>
                    <a:pt x="1582" y="293"/>
                    <a:pt x="1607" y="301"/>
                  </a:cubicBezTo>
                  <a:cubicBezTo>
                    <a:pt x="1633" y="301"/>
                    <a:pt x="1650" y="293"/>
                    <a:pt x="1676" y="293"/>
                  </a:cubicBezTo>
                  <a:cubicBezTo>
                    <a:pt x="1685" y="293"/>
                    <a:pt x="1693" y="293"/>
                    <a:pt x="1711" y="301"/>
                  </a:cubicBezTo>
                  <a:cubicBezTo>
                    <a:pt x="1745" y="310"/>
                    <a:pt x="1762" y="335"/>
                    <a:pt x="1796" y="344"/>
                  </a:cubicBezTo>
                  <a:cubicBezTo>
                    <a:pt x="1822" y="353"/>
                    <a:pt x="1839" y="353"/>
                    <a:pt x="1865" y="370"/>
                  </a:cubicBezTo>
                  <a:cubicBezTo>
                    <a:pt x="1925" y="413"/>
                    <a:pt x="1977" y="464"/>
                    <a:pt x="2028" y="507"/>
                  </a:cubicBezTo>
                  <a:cubicBezTo>
                    <a:pt x="2080" y="559"/>
                    <a:pt x="2123" y="610"/>
                    <a:pt x="2183" y="645"/>
                  </a:cubicBezTo>
                  <a:cubicBezTo>
                    <a:pt x="2235" y="679"/>
                    <a:pt x="2295" y="696"/>
                    <a:pt x="2346" y="722"/>
                  </a:cubicBezTo>
                  <a:cubicBezTo>
                    <a:pt x="2389" y="748"/>
                    <a:pt x="2441" y="774"/>
                    <a:pt x="2484" y="808"/>
                  </a:cubicBezTo>
                  <a:cubicBezTo>
                    <a:pt x="2518" y="834"/>
                    <a:pt x="2552" y="860"/>
                    <a:pt x="2587" y="894"/>
                  </a:cubicBezTo>
                  <a:cubicBezTo>
                    <a:pt x="2613" y="920"/>
                    <a:pt x="2656" y="937"/>
                    <a:pt x="2681" y="963"/>
                  </a:cubicBezTo>
                  <a:cubicBezTo>
                    <a:pt x="2716" y="980"/>
                    <a:pt x="2724" y="1014"/>
                    <a:pt x="2742" y="1049"/>
                  </a:cubicBezTo>
                  <a:cubicBezTo>
                    <a:pt x="2784" y="1134"/>
                    <a:pt x="2802" y="1220"/>
                    <a:pt x="2819" y="1306"/>
                  </a:cubicBezTo>
                  <a:cubicBezTo>
                    <a:pt x="2827" y="1349"/>
                    <a:pt x="2827" y="1384"/>
                    <a:pt x="2827" y="1427"/>
                  </a:cubicBezTo>
                  <a:cubicBezTo>
                    <a:pt x="2827" y="1444"/>
                    <a:pt x="2827" y="1461"/>
                    <a:pt x="2827" y="1470"/>
                  </a:cubicBezTo>
                  <a:cubicBezTo>
                    <a:pt x="2827" y="1504"/>
                    <a:pt x="2819" y="1512"/>
                    <a:pt x="2810" y="1538"/>
                  </a:cubicBezTo>
                  <a:cubicBezTo>
                    <a:pt x="2793" y="1573"/>
                    <a:pt x="2802" y="1616"/>
                    <a:pt x="2802" y="1659"/>
                  </a:cubicBezTo>
                  <a:cubicBezTo>
                    <a:pt x="2802" y="1676"/>
                    <a:pt x="2802" y="1693"/>
                    <a:pt x="2802" y="1710"/>
                  </a:cubicBezTo>
                  <a:cubicBezTo>
                    <a:pt x="2810" y="1736"/>
                    <a:pt x="2819" y="1753"/>
                    <a:pt x="2819" y="1779"/>
                  </a:cubicBezTo>
                  <a:cubicBezTo>
                    <a:pt x="2819" y="1787"/>
                    <a:pt x="2810" y="1805"/>
                    <a:pt x="2810" y="1822"/>
                  </a:cubicBezTo>
                  <a:cubicBezTo>
                    <a:pt x="2810" y="1839"/>
                    <a:pt x="2802" y="1856"/>
                    <a:pt x="2802" y="1873"/>
                  </a:cubicBezTo>
                  <a:lnTo>
                    <a:pt x="2784" y="1908"/>
                  </a:lnTo>
                  <a:cubicBezTo>
                    <a:pt x="2776" y="1933"/>
                    <a:pt x="2776" y="1968"/>
                    <a:pt x="2776" y="1994"/>
                  </a:cubicBezTo>
                  <a:cubicBezTo>
                    <a:pt x="2767" y="2019"/>
                    <a:pt x="2767" y="2028"/>
                    <a:pt x="2759" y="2054"/>
                  </a:cubicBezTo>
                  <a:cubicBezTo>
                    <a:pt x="2759" y="2088"/>
                    <a:pt x="2742" y="2122"/>
                    <a:pt x="2750" y="2148"/>
                  </a:cubicBezTo>
                  <a:cubicBezTo>
                    <a:pt x="2750" y="2191"/>
                    <a:pt x="2793" y="2243"/>
                    <a:pt x="2810" y="2286"/>
                  </a:cubicBezTo>
                  <a:cubicBezTo>
                    <a:pt x="2819" y="2311"/>
                    <a:pt x="2827" y="2329"/>
                    <a:pt x="2819" y="2363"/>
                  </a:cubicBezTo>
                  <a:cubicBezTo>
                    <a:pt x="2819" y="2380"/>
                    <a:pt x="2802" y="2406"/>
                    <a:pt x="2802" y="2423"/>
                  </a:cubicBezTo>
                  <a:cubicBezTo>
                    <a:pt x="2784" y="2475"/>
                    <a:pt x="2784" y="2518"/>
                    <a:pt x="2767" y="2569"/>
                  </a:cubicBezTo>
                  <a:cubicBezTo>
                    <a:pt x="2750" y="2604"/>
                    <a:pt x="2724" y="2647"/>
                    <a:pt x="2707" y="2690"/>
                  </a:cubicBezTo>
                  <a:cubicBezTo>
                    <a:pt x="2699" y="2724"/>
                    <a:pt x="2681" y="2758"/>
                    <a:pt x="2673" y="2793"/>
                  </a:cubicBezTo>
                  <a:cubicBezTo>
                    <a:pt x="2664" y="2836"/>
                    <a:pt x="2647" y="2870"/>
                    <a:pt x="2638" y="2913"/>
                  </a:cubicBezTo>
                  <a:cubicBezTo>
                    <a:pt x="2621" y="2973"/>
                    <a:pt x="2613" y="3025"/>
                    <a:pt x="2578" y="3076"/>
                  </a:cubicBezTo>
                  <a:cubicBezTo>
                    <a:pt x="2552" y="3119"/>
                    <a:pt x="2527" y="3153"/>
                    <a:pt x="2518" y="3196"/>
                  </a:cubicBezTo>
                  <a:cubicBezTo>
                    <a:pt x="2510" y="3282"/>
                    <a:pt x="2492" y="3360"/>
                    <a:pt x="2432" y="3411"/>
                  </a:cubicBezTo>
                  <a:cubicBezTo>
                    <a:pt x="2389" y="3454"/>
                    <a:pt x="2346" y="3480"/>
                    <a:pt x="2312" y="3523"/>
                  </a:cubicBezTo>
                  <a:cubicBezTo>
                    <a:pt x="2295" y="3540"/>
                    <a:pt x="2286" y="3566"/>
                    <a:pt x="2269" y="3600"/>
                  </a:cubicBezTo>
                  <a:cubicBezTo>
                    <a:pt x="2260" y="3617"/>
                    <a:pt x="2243" y="3635"/>
                    <a:pt x="2235" y="3660"/>
                  </a:cubicBezTo>
                  <a:lnTo>
                    <a:pt x="2200" y="3686"/>
                  </a:lnTo>
                  <a:cubicBezTo>
                    <a:pt x="2200" y="3695"/>
                    <a:pt x="2192" y="3695"/>
                    <a:pt x="2183" y="3695"/>
                  </a:cubicBezTo>
                  <a:lnTo>
                    <a:pt x="2157" y="3695"/>
                  </a:lnTo>
                  <a:cubicBezTo>
                    <a:pt x="2149" y="3686"/>
                    <a:pt x="2140" y="3686"/>
                    <a:pt x="2132" y="3686"/>
                  </a:cubicBezTo>
                  <a:lnTo>
                    <a:pt x="2114" y="3686"/>
                  </a:lnTo>
                  <a:cubicBezTo>
                    <a:pt x="2106" y="3703"/>
                    <a:pt x="2080" y="3703"/>
                    <a:pt x="2063" y="3703"/>
                  </a:cubicBezTo>
                  <a:lnTo>
                    <a:pt x="1900" y="3703"/>
                  </a:lnTo>
                  <a:cubicBezTo>
                    <a:pt x="1865" y="3703"/>
                    <a:pt x="1831" y="3703"/>
                    <a:pt x="1796" y="3712"/>
                  </a:cubicBezTo>
                  <a:cubicBezTo>
                    <a:pt x="1762" y="3720"/>
                    <a:pt x="1736" y="3729"/>
                    <a:pt x="1702" y="3729"/>
                  </a:cubicBezTo>
                  <a:lnTo>
                    <a:pt x="1685" y="3729"/>
                  </a:lnTo>
                  <a:cubicBezTo>
                    <a:pt x="1668" y="3729"/>
                    <a:pt x="1659" y="3738"/>
                    <a:pt x="1650" y="3746"/>
                  </a:cubicBezTo>
                  <a:cubicBezTo>
                    <a:pt x="1642" y="3755"/>
                    <a:pt x="1633" y="3763"/>
                    <a:pt x="1616" y="3763"/>
                  </a:cubicBezTo>
                  <a:lnTo>
                    <a:pt x="1607" y="3763"/>
                  </a:lnTo>
                  <a:cubicBezTo>
                    <a:pt x="1564" y="3755"/>
                    <a:pt x="1522" y="3746"/>
                    <a:pt x="1470" y="3738"/>
                  </a:cubicBezTo>
                  <a:cubicBezTo>
                    <a:pt x="1427" y="3729"/>
                    <a:pt x="1367" y="3720"/>
                    <a:pt x="1324" y="3712"/>
                  </a:cubicBezTo>
                  <a:lnTo>
                    <a:pt x="1169" y="3712"/>
                  </a:lnTo>
                  <a:cubicBezTo>
                    <a:pt x="1161" y="3712"/>
                    <a:pt x="1144" y="3720"/>
                    <a:pt x="1135" y="3720"/>
                  </a:cubicBezTo>
                  <a:cubicBezTo>
                    <a:pt x="1118" y="3720"/>
                    <a:pt x="1101" y="3712"/>
                    <a:pt x="1083" y="3703"/>
                  </a:cubicBezTo>
                  <a:lnTo>
                    <a:pt x="989" y="3703"/>
                  </a:lnTo>
                  <a:cubicBezTo>
                    <a:pt x="972" y="3703"/>
                    <a:pt x="954" y="3703"/>
                    <a:pt x="946" y="3695"/>
                  </a:cubicBezTo>
                  <a:cubicBezTo>
                    <a:pt x="903" y="3660"/>
                    <a:pt x="877" y="3635"/>
                    <a:pt x="834" y="3626"/>
                  </a:cubicBezTo>
                  <a:cubicBezTo>
                    <a:pt x="791" y="3617"/>
                    <a:pt x="774" y="3592"/>
                    <a:pt x="740" y="3566"/>
                  </a:cubicBezTo>
                  <a:cubicBezTo>
                    <a:pt x="723" y="3549"/>
                    <a:pt x="654" y="3549"/>
                    <a:pt x="637" y="3531"/>
                  </a:cubicBezTo>
                  <a:cubicBezTo>
                    <a:pt x="619" y="3514"/>
                    <a:pt x="491" y="3437"/>
                    <a:pt x="482" y="3420"/>
                  </a:cubicBezTo>
                  <a:cubicBezTo>
                    <a:pt x="465" y="3394"/>
                    <a:pt x="456" y="3377"/>
                    <a:pt x="439" y="3351"/>
                  </a:cubicBezTo>
                  <a:cubicBezTo>
                    <a:pt x="413" y="3308"/>
                    <a:pt x="370" y="3274"/>
                    <a:pt x="336" y="3231"/>
                  </a:cubicBezTo>
                  <a:cubicBezTo>
                    <a:pt x="302" y="3188"/>
                    <a:pt x="267" y="3153"/>
                    <a:pt x="224" y="3119"/>
                  </a:cubicBezTo>
                  <a:cubicBezTo>
                    <a:pt x="173" y="3076"/>
                    <a:pt x="216" y="2990"/>
                    <a:pt x="173" y="2939"/>
                  </a:cubicBezTo>
                  <a:lnTo>
                    <a:pt x="147" y="2904"/>
                  </a:lnTo>
                  <a:cubicBezTo>
                    <a:pt x="138" y="2896"/>
                    <a:pt x="113" y="2896"/>
                    <a:pt x="95" y="2887"/>
                  </a:cubicBezTo>
                  <a:cubicBezTo>
                    <a:pt x="70" y="2879"/>
                    <a:pt x="61" y="2870"/>
                    <a:pt x="44" y="2853"/>
                  </a:cubicBezTo>
                  <a:cubicBezTo>
                    <a:pt x="35" y="2836"/>
                    <a:pt x="18" y="2827"/>
                    <a:pt x="1" y="2818"/>
                  </a:cubicBezTo>
                  <a:lnTo>
                    <a:pt x="1" y="2818"/>
                  </a:lnTo>
                  <a:cubicBezTo>
                    <a:pt x="1" y="2844"/>
                    <a:pt x="9" y="2861"/>
                    <a:pt x="9" y="2887"/>
                  </a:cubicBezTo>
                  <a:cubicBezTo>
                    <a:pt x="35" y="2982"/>
                    <a:pt x="78" y="3076"/>
                    <a:pt x="155" y="3136"/>
                  </a:cubicBezTo>
                  <a:lnTo>
                    <a:pt x="164" y="3136"/>
                  </a:lnTo>
                  <a:cubicBezTo>
                    <a:pt x="190" y="3162"/>
                    <a:pt x="207" y="3179"/>
                    <a:pt x="224" y="3214"/>
                  </a:cubicBezTo>
                  <a:cubicBezTo>
                    <a:pt x="250" y="3265"/>
                    <a:pt x="267" y="3291"/>
                    <a:pt x="319" y="3325"/>
                  </a:cubicBezTo>
                  <a:cubicBezTo>
                    <a:pt x="319" y="3325"/>
                    <a:pt x="327" y="3334"/>
                    <a:pt x="327" y="3334"/>
                  </a:cubicBezTo>
                  <a:cubicBezTo>
                    <a:pt x="396" y="3385"/>
                    <a:pt x="413" y="3454"/>
                    <a:pt x="448" y="3514"/>
                  </a:cubicBezTo>
                  <a:cubicBezTo>
                    <a:pt x="456" y="3531"/>
                    <a:pt x="465" y="3549"/>
                    <a:pt x="473" y="3566"/>
                  </a:cubicBezTo>
                  <a:cubicBezTo>
                    <a:pt x="491" y="3592"/>
                    <a:pt x="516" y="3626"/>
                    <a:pt x="542" y="3635"/>
                  </a:cubicBezTo>
                  <a:cubicBezTo>
                    <a:pt x="542" y="3635"/>
                    <a:pt x="542" y="3635"/>
                    <a:pt x="551" y="3643"/>
                  </a:cubicBezTo>
                  <a:cubicBezTo>
                    <a:pt x="602" y="3660"/>
                    <a:pt x="662" y="3643"/>
                    <a:pt x="723" y="3678"/>
                  </a:cubicBezTo>
                  <a:cubicBezTo>
                    <a:pt x="757" y="3703"/>
                    <a:pt x="791" y="3729"/>
                    <a:pt x="826" y="3755"/>
                  </a:cubicBezTo>
                  <a:lnTo>
                    <a:pt x="834" y="3755"/>
                  </a:lnTo>
                  <a:cubicBezTo>
                    <a:pt x="877" y="3789"/>
                    <a:pt x="937" y="3815"/>
                    <a:pt x="963" y="3858"/>
                  </a:cubicBezTo>
                  <a:cubicBezTo>
                    <a:pt x="1032" y="3944"/>
                    <a:pt x="1066" y="3995"/>
                    <a:pt x="1169" y="4038"/>
                  </a:cubicBezTo>
                  <a:cubicBezTo>
                    <a:pt x="1255" y="4081"/>
                    <a:pt x="1350" y="4099"/>
                    <a:pt x="1444" y="4107"/>
                  </a:cubicBezTo>
                  <a:cubicBezTo>
                    <a:pt x="1479" y="4116"/>
                    <a:pt x="1513" y="4116"/>
                    <a:pt x="1539" y="4116"/>
                  </a:cubicBezTo>
                  <a:cubicBezTo>
                    <a:pt x="1547" y="4116"/>
                    <a:pt x="1547" y="4124"/>
                    <a:pt x="1547" y="4124"/>
                  </a:cubicBezTo>
                  <a:cubicBezTo>
                    <a:pt x="1573" y="4124"/>
                    <a:pt x="1590" y="4141"/>
                    <a:pt x="1616" y="4150"/>
                  </a:cubicBezTo>
                  <a:lnTo>
                    <a:pt x="1642" y="4150"/>
                  </a:lnTo>
                  <a:cubicBezTo>
                    <a:pt x="1659" y="4159"/>
                    <a:pt x="1676" y="4159"/>
                    <a:pt x="1693" y="4159"/>
                  </a:cubicBezTo>
                  <a:cubicBezTo>
                    <a:pt x="1719" y="4159"/>
                    <a:pt x="1745" y="4150"/>
                    <a:pt x="1779" y="4150"/>
                  </a:cubicBezTo>
                  <a:lnTo>
                    <a:pt x="1831" y="4150"/>
                  </a:lnTo>
                  <a:cubicBezTo>
                    <a:pt x="1848" y="4150"/>
                    <a:pt x="1857" y="4159"/>
                    <a:pt x="1865" y="4159"/>
                  </a:cubicBezTo>
                  <a:cubicBezTo>
                    <a:pt x="1882" y="4159"/>
                    <a:pt x="1900" y="4150"/>
                    <a:pt x="1917" y="4150"/>
                  </a:cubicBezTo>
                  <a:cubicBezTo>
                    <a:pt x="1943" y="4133"/>
                    <a:pt x="1960" y="4124"/>
                    <a:pt x="1994" y="4099"/>
                  </a:cubicBezTo>
                  <a:cubicBezTo>
                    <a:pt x="2028" y="4081"/>
                    <a:pt x="2054" y="4073"/>
                    <a:pt x="2089" y="4064"/>
                  </a:cubicBezTo>
                  <a:cubicBezTo>
                    <a:pt x="2183" y="4047"/>
                    <a:pt x="2278" y="4038"/>
                    <a:pt x="2363" y="4004"/>
                  </a:cubicBezTo>
                  <a:lnTo>
                    <a:pt x="2372" y="4004"/>
                  </a:lnTo>
                  <a:cubicBezTo>
                    <a:pt x="2449" y="3978"/>
                    <a:pt x="2527" y="3944"/>
                    <a:pt x="2613" y="3918"/>
                  </a:cubicBezTo>
                  <a:cubicBezTo>
                    <a:pt x="2690" y="3901"/>
                    <a:pt x="2716" y="3824"/>
                    <a:pt x="2767" y="3781"/>
                  </a:cubicBezTo>
                  <a:cubicBezTo>
                    <a:pt x="2827" y="3738"/>
                    <a:pt x="2870" y="3729"/>
                    <a:pt x="2922" y="3678"/>
                  </a:cubicBezTo>
                  <a:cubicBezTo>
                    <a:pt x="2948" y="3660"/>
                    <a:pt x="2956" y="3660"/>
                    <a:pt x="2973" y="3635"/>
                  </a:cubicBezTo>
                  <a:cubicBezTo>
                    <a:pt x="2982" y="3609"/>
                    <a:pt x="3008" y="3574"/>
                    <a:pt x="3016" y="3549"/>
                  </a:cubicBezTo>
                  <a:cubicBezTo>
                    <a:pt x="3034" y="3514"/>
                    <a:pt x="3077" y="3514"/>
                    <a:pt x="3077" y="3480"/>
                  </a:cubicBezTo>
                  <a:cubicBezTo>
                    <a:pt x="3085" y="3446"/>
                    <a:pt x="3102" y="3420"/>
                    <a:pt x="3111" y="3385"/>
                  </a:cubicBezTo>
                  <a:cubicBezTo>
                    <a:pt x="3128" y="3334"/>
                    <a:pt x="3137" y="3282"/>
                    <a:pt x="3162" y="3231"/>
                  </a:cubicBezTo>
                  <a:cubicBezTo>
                    <a:pt x="3171" y="3196"/>
                    <a:pt x="3197" y="3153"/>
                    <a:pt x="3223" y="3119"/>
                  </a:cubicBezTo>
                  <a:cubicBezTo>
                    <a:pt x="3266" y="3050"/>
                    <a:pt x="3300" y="2964"/>
                    <a:pt x="3334" y="2896"/>
                  </a:cubicBezTo>
                  <a:cubicBezTo>
                    <a:pt x="3403" y="2775"/>
                    <a:pt x="3515" y="2629"/>
                    <a:pt x="3515" y="2483"/>
                  </a:cubicBezTo>
                  <a:cubicBezTo>
                    <a:pt x="3515" y="2475"/>
                    <a:pt x="3515" y="2458"/>
                    <a:pt x="3515" y="2449"/>
                  </a:cubicBezTo>
                  <a:cubicBezTo>
                    <a:pt x="3498" y="2346"/>
                    <a:pt x="3489" y="2226"/>
                    <a:pt x="3446" y="2131"/>
                  </a:cubicBezTo>
                  <a:cubicBezTo>
                    <a:pt x="3429" y="2097"/>
                    <a:pt x="3403" y="2062"/>
                    <a:pt x="3403" y="2028"/>
                  </a:cubicBezTo>
                  <a:cubicBezTo>
                    <a:pt x="3394" y="1959"/>
                    <a:pt x="3420" y="1873"/>
                    <a:pt x="3429" y="1805"/>
                  </a:cubicBezTo>
                  <a:cubicBezTo>
                    <a:pt x="3437" y="1779"/>
                    <a:pt x="3437" y="1753"/>
                    <a:pt x="3437" y="1727"/>
                  </a:cubicBezTo>
                  <a:cubicBezTo>
                    <a:pt x="3437" y="1676"/>
                    <a:pt x="3429" y="1633"/>
                    <a:pt x="3420" y="1573"/>
                  </a:cubicBezTo>
                  <a:cubicBezTo>
                    <a:pt x="3403" y="1512"/>
                    <a:pt x="3403" y="1444"/>
                    <a:pt x="3394" y="1384"/>
                  </a:cubicBezTo>
                  <a:cubicBezTo>
                    <a:pt x="3377" y="1272"/>
                    <a:pt x="3343" y="1134"/>
                    <a:pt x="3274" y="1040"/>
                  </a:cubicBezTo>
                  <a:cubicBezTo>
                    <a:pt x="3248" y="1006"/>
                    <a:pt x="3214" y="997"/>
                    <a:pt x="3180" y="971"/>
                  </a:cubicBezTo>
                  <a:cubicBezTo>
                    <a:pt x="3154" y="954"/>
                    <a:pt x="3128" y="911"/>
                    <a:pt x="3111" y="885"/>
                  </a:cubicBezTo>
                  <a:cubicBezTo>
                    <a:pt x="3085" y="851"/>
                    <a:pt x="3068" y="799"/>
                    <a:pt x="3068" y="756"/>
                  </a:cubicBezTo>
                  <a:lnTo>
                    <a:pt x="3068" y="739"/>
                  </a:lnTo>
                  <a:cubicBezTo>
                    <a:pt x="3068" y="713"/>
                    <a:pt x="3077" y="688"/>
                    <a:pt x="3077" y="662"/>
                  </a:cubicBezTo>
                  <a:cubicBezTo>
                    <a:pt x="3077" y="645"/>
                    <a:pt x="3068" y="619"/>
                    <a:pt x="3059" y="602"/>
                  </a:cubicBezTo>
                  <a:cubicBezTo>
                    <a:pt x="3034" y="567"/>
                    <a:pt x="2999" y="542"/>
                    <a:pt x="2973" y="499"/>
                  </a:cubicBezTo>
                  <a:cubicBezTo>
                    <a:pt x="2956" y="447"/>
                    <a:pt x="2931" y="421"/>
                    <a:pt x="2888" y="396"/>
                  </a:cubicBezTo>
                  <a:cubicBezTo>
                    <a:pt x="2888" y="387"/>
                    <a:pt x="2888" y="387"/>
                    <a:pt x="2888" y="387"/>
                  </a:cubicBezTo>
                  <a:cubicBezTo>
                    <a:pt x="2802" y="335"/>
                    <a:pt x="2724" y="284"/>
                    <a:pt x="2638" y="232"/>
                  </a:cubicBezTo>
                  <a:cubicBezTo>
                    <a:pt x="2595" y="207"/>
                    <a:pt x="2561" y="215"/>
                    <a:pt x="2518" y="198"/>
                  </a:cubicBezTo>
                  <a:cubicBezTo>
                    <a:pt x="2484" y="189"/>
                    <a:pt x="2424" y="146"/>
                    <a:pt x="2406" y="146"/>
                  </a:cubicBezTo>
                  <a:cubicBezTo>
                    <a:pt x="2398" y="155"/>
                    <a:pt x="2381" y="155"/>
                    <a:pt x="2372" y="155"/>
                  </a:cubicBezTo>
                  <a:cubicBezTo>
                    <a:pt x="2338" y="155"/>
                    <a:pt x="2303" y="138"/>
                    <a:pt x="2278" y="104"/>
                  </a:cubicBezTo>
                  <a:cubicBezTo>
                    <a:pt x="2243" y="78"/>
                    <a:pt x="2226" y="52"/>
                    <a:pt x="2183" y="35"/>
                  </a:cubicBezTo>
                  <a:cubicBezTo>
                    <a:pt x="2169" y="32"/>
                    <a:pt x="2153" y="31"/>
                    <a:pt x="2136" y="31"/>
                  </a:cubicBezTo>
                  <a:cubicBezTo>
                    <a:pt x="2102" y="31"/>
                    <a:pt x="2066" y="35"/>
                    <a:pt x="2037" y="35"/>
                  </a:cubicBezTo>
                  <a:cubicBezTo>
                    <a:pt x="2011" y="26"/>
                    <a:pt x="1994" y="26"/>
                    <a:pt x="1968" y="26"/>
                  </a:cubicBezTo>
                  <a:lnTo>
                    <a:pt x="1934" y="26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5155825" y="1284075"/>
              <a:ext cx="56100" cy="42825"/>
            </a:xfrm>
            <a:custGeom>
              <a:rect b="b" l="l" r="r" t="t"/>
              <a:pathLst>
                <a:path extrusionOk="0" h="1713" w="2244">
                  <a:moveTo>
                    <a:pt x="69" y="0"/>
                  </a:moveTo>
                  <a:lnTo>
                    <a:pt x="35" y="78"/>
                  </a:lnTo>
                  <a:cubicBezTo>
                    <a:pt x="35" y="95"/>
                    <a:pt x="52" y="120"/>
                    <a:pt x="52" y="146"/>
                  </a:cubicBezTo>
                  <a:cubicBezTo>
                    <a:pt x="69" y="189"/>
                    <a:pt x="52" y="215"/>
                    <a:pt x="44" y="258"/>
                  </a:cubicBezTo>
                  <a:cubicBezTo>
                    <a:pt x="27" y="301"/>
                    <a:pt x="1" y="352"/>
                    <a:pt x="27" y="404"/>
                  </a:cubicBezTo>
                  <a:cubicBezTo>
                    <a:pt x="44" y="447"/>
                    <a:pt x="87" y="490"/>
                    <a:pt x="95" y="541"/>
                  </a:cubicBezTo>
                  <a:cubicBezTo>
                    <a:pt x="104" y="576"/>
                    <a:pt x="112" y="610"/>
                    <a:pt x="121" y="636"/>
                  </a:cubicBezTo>
                  <a:cubicBezTo>
                    <a:pt x="130" y="679"/>
                    <a:pt x="138" y="705"/>
                    <a:pt x="164" y="748"/>
                  </a:cubicBezTo>
                  <a:cubicBezTo>
                    <a:pt x="173" y="765"/>
                    <a:pt x="190" y="799"/>
                    <a:pt x="190" y="816"/>
                  </a:cubicBezTo>
                  <a:lnTo>
                    <a:pt x="198" y="851"/>
                  </a:lnTo>
                  <a:lnTo>
                    <a:pt x="198" y="859"/>
                  </a:lnTo>
                  <a:lnTo>
                    <a:pt x="198" y="894"/>
                  </a:lnTo>
                  <a:cubicBezTo>
                    <a:pt x="207" y="911"/>
                    <a:pt x="224" y="937"/>
                    <a:pt x="241" y="954"/>
                  </a:cubicBezTo>
                  <a:lnTo>
                    <a:pt x="258" y="988"/>
                  </a:lnTo>
                  <a:lnTo>
                    <a:pt x="267" y="1014"/>
                  </a:lnTo>
                  <a:cubicBezTo>
                    <a:pt x="284" y="1031"/>
                    <a:pt x="301" y="1048"/>
                    <a:pt x="310" y="1074"/>
                  </a:cubicBezTo>
                  <a:cubicBezTo>
                    <a:pt x="319" y="1091"/>
                    <a:pt x="319" y="1109"/>
                    <a:pt x="319" y="1126"/>
                  </a:cubicBezTo>
                  <a:cubicBezTo>
                    <a:pt x="319" y="1143"/>
                    <a:pt x="301" y="1160"/>
                    <a:pt x="301" y="1169"/>
                  </a:cubicBezTo>
                  <a:cubicBezTo>
                    <a:pt x="301" y="1203"/>
                    <a:pt x="327" y="1203"/>
                    <a:pt x="353" y="1212"/>
                  </a:cubicBezTo>
                  <a:cubicBezTo>
                    <a:pt x="370" y="1220"/>
                    <a:pt x="396" y="1237"/>
                    <a:pt x="413" y="1237"/>
                  </a:cubicBezTo>
                  <a:cubicBezTo>
                    <a:pt x="439" y="1246"/>
                    <a:pt x="456" y="1255"/>
                    <a:pt x="473" y="1263"/>
                  </a:cubicBezTo>
                  <a:lnTo>
                    <a:pt x="508" y="1306"/>
                  </a:lnTo>
                  <a:lnTo>
                    <a:pt x="516" y="1332"/>
                  </a:lnTo>
                  <a:lnTo>
                    <a:pt x="525" y="1358"/>
                  </a:lnTo>
                  <a:lnTo>
                    <a:pt x="525" y="1392"/>
                  </a:lnTo>
                  <a:cubicBezTo>
                    <a:pt x="533" y="1401"/>
                    <a:pt x="551" y="1418"/>
                    <a:pt x="568" y="1426"/>
                  </a:cubicBezTo>
                  <a:cubicBezTo>
                    <a:pt x="585" y="1435"/>
                    <a:pt x="602" y="1444"/>
                    <a:pt x="619" y="1452"/>
                  </a:cubicBezTo>
                  <a:lnTo>
                    <a:pt x="645" y="1487"/>
                  </a:lnTo>
                  <a:cubicBezTo>
                    <a:pt x="671" y="1504"/>
                    <a:pt x="705" y="1521"/>
                    <a:pt x="740" y="1538"/>
                  </a:cubicBezTo>
                  <a:cubicBezTo>
                    <a:pt x="765" y="1547"/>
                    <a:pt x="783" y="1555"/>
                    <a:pt x="808" y="1572"/>
                  </a:cubicBezTo>
                  <a:cubicBezTo>
                    <a:pt x="817" y="1581"/>
                    <a:pt x="826" y="1581"/>
                    <a:pt x="843" y="1590"/>
                  </a:cubicBezTo>
                  <a:cubicBezTo>
                    <a:pt x="851" y="1590"/>
                    <a:pt x="860" y="1598"/>
                    <a:pt x="877" y="1598"/>
                  </a:cubicBezTo>
                  <a:cubicBezTo>
                    <a:pt x="903" y="1615"/>
                    <a:pt x="929" y="1624"/>
                    <a:pt x="954" y="1641"/>
                  </a:cubicBezTo>
                  <a:cubicBezTo>
                    <a:pt x="972" y="1658"/>
                    <a:pt x="997" y="1658"/>
                    <a:pt x="1032" y="1658"/>
                  </a:cubicBezTo>
                  <a:lnTo>
                    <a:pt x="1109" y="1658"/>
                  </a:lnTo>
                  <a:cubicBezTo>
                    <a:pt x="1118" y="1661"/>
                    <a:pt x="1125" y="1662"/>
                    <a:pt x="1132" y="1662"/>
                  </a:cubicBezTo>
                  <a:cubicBezTo>
                    <a:pt x="1146" y="1662"/>
                    <a:pt x="1158" y="1658"/>
                    <a:pt x="1169" y="1658"/>
                  </a:cubicBezTo>
                  <a:cubicBezTo>
                    <a:pt x="1186" y="1658"/>
                    <a:pt x="1229" y="1676"/>
                    <a:pt x="1246" y="1684"/>
                  </a:cubicBezTo>
                  <a:lnTo>
                    <a:pt x="1281" y="1701"/>
                  </a:lnTo>
                  <a:cubicBezTo>
                    <a:pt x="1289" y="1710"/>
                    <a:pt x="1315" y="1710"/>
                    <a:pt x="1332" y="1710"/>
                  </a:cubicBezTo>
                  <a:cubicBezTo>
                    <a:pt x="1367" y="1710"/>
                    <a:pt x="1401" y="1710"/>
                    <a:pt x="1444" y="1701"/>
                  </a:cubicBezTo>
                  <a:cubicBezTo>
                    <a:pt x="1465" y="1701"/>
                    <a:pt x="1480" y="1712"/>
                    <a:pt x="1498" y="1712"/>
                  </a:cubicBezTo>
                  <a:cubicBezTo>
                    <a:pt x="1503" y="1712"/>
                    <a:pt x="1508" y="1712"/>
                    <a:pt x="1513" y="1710"/>
                  </a:cubicBezTo>
                  <a:lnTo>
                    <a:pt x="1547" y="1701"/>
                  </a:lnTo>
                  <a:cubicBezTo>
                    <a:pt x="1550" y="1698"/>
                    <a:pt x="1554" y="1697"/>
                    <a:pt x="1558" y="1697"/>
                  </a:cubicBezTo>
                  <a:cubicBezTo>
                    <a:pt x="1567" y="1697"/>
                    <a:pt x="1579" y="1701"/>
                    <a:pt x="1590" y="1701"/>
                  </a:cubicBezTo>
                  <a:cubicBezTo>
                    <a:pt x="1642" y="1693"/>
                    <a:pt x="1676" y="1684"/>
                    <a:pt x="1719" y="1684"/>
                  </a:cubicBezTo>
                  <a:cubicBezTo>
                    <a:pt x="1736" y="1687"/>
                    <a:pt x="1751" y="1688"/>
                    <a:pt x="1766" y="1688"/>
                  </a:cubicBezTo>
                  <a:cubicBezTo>
                    <a:pt x="1795" y="1688"/>
                    <a:pt x="1822" y="1684"/>
                    <a:pt x="1856" y="1684"/>
                  </a:cubicBezTo>
                  <a:cubicBezTo>
                    <a:pt x="1882" y="1684"/>
                    <a:pt x="1899" y="1667"/>
                    <a:pt x="1925" y="1650"/>
                  </a:cubicBezTo>
                  <a:cubicBezTo>
                    <a:pt x="1951" y="1633"/>
                    <a:pt x="1977" y="1624"/>
                    <a:pt x="1994" y="1615"/>
                  </a:cubicBezTo>
                  <a:cubicBezTo>
                    <a:pt x="2028" y="1590"/>
                    <a:pt x="2071" y="1598"/>
                    <a:pt x="2106" y="1581"/>
                  </a:cubicBezTo>
                  <a:cubicBezTo>
                    <a:pt x="2149" y="1564"/>
                    <a:pt x="2192" y="1512"/>
                    <a:pt x="2243" y="1504"/>
                  </a:cubicBezTo>
                  <a:cubicBezTo>
                    <a:pt x="2240" y="1494"/>
                    <a:pt x="2222" y="1490"/>
                    <a:pt x="2201" y="1490"/>
                  </a:cubicBezTo>
                  <a:cubicBezTo>
                    <a:pt x="2168" y="1490"/>
                    <a:pt x="2128" y="1498"/>
                    <a:pt x="2123" y="1504"/>
                  </a:cubicBezTo>
                  <a:cubicBezTo>
                    <a:pt x="2080" y="1512"/>
                    <a:pt x="2054" y="1529"/>
                    <a:pt x="2011" y="1538"/>
                  </a:cubicBezTo>
                  <a:cubicBezTo>
                    <a:pt x="1977" y="1538"/>
                    <a:pt x="1951" y="1547"/>
                    <a:pt x="1917" y="1555"/>
                  </a:cubicBezTo>
                  <a:cubicBezTo>
                    <a:pt x="1891" y="1564"/>
                    <a:pt x="1865" y="1581"/>
                    <a:pt x="1831" y="1590"/>
                  </a:cubicBezTo>
                  <a:cubicBezTo>
                    <a:pt x="1823" y="1592"/>
                    <a:pt x="1814" y="1593"/>
                    <a:pt x="1804" y="1593"/>
                  </a:cubicBezTo>
                  <a:cubicBezTo>
                    <a:pt x="1780" y="1593"/>
                    <a:pt x="1752" y="1587"/>
                    <a:pt x="1728" y="1581"/>
                  </a:cubicBezTo>
                  <a:lnTo>
                    <a:pt x="1590" y="1581"/>
                  </a:lnTo>
                  <a:cubicBezTo>
                    <a:pt x="1573" y="1581"/>
                    <a:pt x="1564" y="1572"/>
                    <a:pt x="1539" y="1564"/>
                  </a:cubicBezTo>
                  <a:lnTo>
                    <a:pt x="1470" y="1564"/>
                  </a:lnTo>
                  <a:cubicBezTo>
                    <a:pt x="1453" y="1564"/>
                    <a:pt x="1444" y="1555"/>
                    <a:pt x="1427" y="1555"/>
                  </a:cubicBezTo>
                  <a:cubicBezTo>
                    <a:pt x="1418" y="1552"/>
                    <a:pt x="1410" y="1551"/>
                    <a:pt x="1401" y="1551"/>
                  </a:cubicBezTo>
                  <a:cubicBezTo>
                    <a:pt x="1385" y="1551"/>
                    <a:pt x="1370" y="1555"/>
                    <a:pt x="1358" y="1555"/>
                  </a:cubicBezTo>
                  <a:cubicBezTo>
                    <a:pt x="1341" y="1547"/>
                    <a:pt x="1315" y="1547"/>
                    <a:pt x="1298" y="1538"/>
                  </a:cubicBezTo>
                  <a:cubicBezTo>
                    <a:pt x="1281" y="1529"/>
                    <a:pt x="1264" y="1521"/>
                    <a:pt x="1238" y="1512"/>
                  </a:cubicBezTo>
                  <a:cubicBezTo>
                    <a:pt x="1212" y="1504"/>
                    <a:pt x="1178" y="1504"/>
                    <a:pt x="1152" y="1487"/>
                  </a:cubicBezTo>
                  <a:cubicBezTo>
                    <a:pt x="1083" y="1452"/>
                    <a:pt x="1032" y="1418"/>
                    <a:pt x="963" y="1392"/>
                  </a:cubicBezTo>
                  <a:cubicBezTo>
                    <a:pt x="929" y="1383"/>
                    <a:pt x="911" y="1383"/>
                    <a:pt x="886" y="1366"/>
                  </a:cubicBezTo>
                  <a:lnTo>
                    <a:pt x="860" y="1340"/>
                  </a:lnTo>
                  <a:cubicBezTo>
                    <a:pt x="834" y="1315"/>
                    <a:pt x="808" y="1289"/>
                    <a:pt x="783" y="1255"/>
                  </a:cubicBezTo>
                  <a:cubicBezTo>
                    <a:pt x="765" y="1229"/>
                    <a:pt x="740" y="1212"/>
                    <a:pt x="714" y="1186"/>
                  </a:cubicBezTo>
                  <a:cubicBezTo>
                    <a:pt x="688" y="1169"/>
                    <a:pt x="688" y="1151"/>
                    <a:pt x="671" y="1134"/>
                  </a:cubicBezTo>
                  <a:cubicBezTo>
                    <a:pt x="654" y="1100"/>
                    <a:pt x="628" y="1074"/>
                    <a:pt x="611" y="1048"/>
                  </a:cubicBezTo>
                  <a:cubicBezTo>
                    <a:pt x="602" y="1031"/>
                    <a:pt x="594" y="1014"/>
                    <a:pt x="576" y="997"/>
                  </a:cubicBezTo>
                  <a:cubicBezTo>
                    <a:pt x="551" y="962"/>
                    <a:pt x="516" y="937"/>
                    <a:pt x="490" y="902"/>
                  </a:cubicBezTo>
                  <a:cubicBezTo>
                    <a:pt x="447" y="851"/>
                    <a:pt x="422" y="791"/>
                    <a:pt x="387" y="739"/>
                  </a:cubicBezTo>
                  <a:cubicBezTo>
                    <a:pt x="336" y="662"/>
                    <a:pt x="293" y="584"/>
                    <a:pt x="258" y="499"/>
                  </a:cubicBezTo>
                  <a:cubicBezTo>
                    <a:pt x="233" y="447"/>
                    <a:pt x="198" y="404"/>
                    <a:pt x="173" y="352"/>
                  </a:cubicBezTo>
                  <a:cubicBezTo>
                    <a:pt x="155" y="310"/>
                    <a:pt x="138" y="275"/>
                    <a:pt x="112" y="241"/>
                  </a:cubicBezTo>
                  <a:lnTo>
                    <a:pt x="95" y="224"/>
                  </a:lnTo>
                  <a:lnTo>
                    <a:pt x="87" y="198"/>
                  </a:lnTo>
                  <a:cubicBezTo>
                    <a:pt x="78" y="172"/>
                    <a:pt x="87" y="163"/>
                    <a:pt x="147" y="138"/>
                  </a:cubicBezTo>
                  <a:lnTo>
                    <a:pt x="112" y="103"/>
                  </a:lnTo>
                  <a:cubicBezTo>
                    <a:pt x="87" y="78"/>
                    <a:pt x="78" y="35"/>
                    <a:pt x="6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5195775" y="1270325"/>
              <a:ext cx="33525" cy="47100"/>
            </a:xfrm>
            <a:custGeom>
              <a:rect b="b" l="l" r="r" t="t"/>
              <a:pathLst>
                <a:path extrusionOk="0" h="1884" w="1341">
                  <a:moveTo>
                    <a:pt x="929" y="0"/>
                  </a:moveTo>
                  <a:lnTo>
                    <a:pt x="929" y="26"/>
                  </a:lnTo>
                  <a:lnTo>
                    <a:pt x="929" y="35"/>
                  </a:lnTo>
                  <a:cubicBezTo>
                    <a:pt x="937" y="52"/>
                    <a:pt x="946" y="61"/>
                    <a:pt x="954" y="69"/>
                  </a:cubicBezTo>
                  <a:cubicBezTo>
                    <a:pt x="972" y="86"/>
                    <a:pt x="989" y="103"/>
                    <a:pt x="1006" y="121"/>
                  </a:cubicBezTo>
                  <a:cubicBezTo>
                    <a:pt x="1015" y="129"/>
                    <a:pt x="1023" y="138"/>
                    <a:pt x="1032" y="146"/>
                  </a:cubicBezTo>
                  <a:cubicBezTo>
                    <a:pt x="1049" y="155"/>
                    <a:pt x="1075" y="155"/>
                    <a:pt x="1083" y="164"/>
                  </a:cubicBezTo>
                  <a:cubicBezTo>
                    <a:pt x="1100" y="172"/>
                    <a:pt x="1118" y="181"/>
                    <a:pt x="1135" y="189"/>
                  </a:cubicBezTo>
                  <a:cubicBezTo>
                    <a:pt x="1143" y="207"/>
                    <a:pt x="1152" y="224"/>
                    <a:pt x="1152" y="241"/>
                  </a:cubicBezTo>
                  <a:cubicBezTo>
                    <a:pt x="1152" y="267"/>
                    <a:pt x="1152" y="284"/>
                    <a:pt x="1143" y="310"/>
                  </a:cubicBezTo>
                  <a:cubicBezTo>
                    <a:pt x="1143" y="335"/>
                    <a:pt x="1143" y="353"/>
                    <a:pt x="1143" y="378"/>
                  </a:cubicBezTo>
                  <a:cubicBezTo>
                    <a:pt x="1135" y="421"/>
                    <a:pt x="1135" y="464"/>
                    <a:pt x="1118" y="507"/>
                  </a:cubicBezTo>
                  <a:cubicBezTo>
                    <a:pt x="1109" y="533"/>
                    <a:pt x="1100" y="550"/>
                    <a:pt x="1100" y="567"/>
                  </a:cubicBezTo>
                  <a:cubicBezTo>
                    <a:pt x="1092" y="585"/>
                    <a:pt x="1083" y="602"/>
                    <a:pt x="1083" y="619"/>
                  </a:cubicBezTo>
                  <a:cubicBezTo>
                    <a:pt x="1066" y="662"/>
                    <a:pt x="1049" y="705"/>
                    <a:pt x="1066" y="748"/>
                  </a:cubicBezTo>
                  <a:cubicBezTo>
                    <a:pt x="1075" y="774"/>
                    <a:pt x="1083" y="808"/>
                    <a:pt x="1083" y="842"/>
                  </a:cubicBezTo>
                  <a:lnTo>
                    <a:pt x="1083" y="868"/>
                  </a:lnTo>
                  <a:lnTo>
                    <a:pt x="1100" y="885"/>
                  </a:lnTo>
                  <a:lnTo>
                    <a:pt x="1092" y="911"/>
                  </a:lnTo>
                  <a:cubicBezTo>
                    <a:pt x="1083" y="937"/>
                    <a:pt x="1075" y="954"/>
                    <a:pt x="1066" y="980"/>
                  </a:cubicBezTo>
                  <a:lnTo>
                    <a:pt x="1049" y="1014"/>
                  </a:lnTo>
                  <a:lnTo>
                    <a:pt x="1032" y="1031"/>
                  </a:lnTo>
                  <a:lnTo>
                    <a:pt x="1023" y="1049"/>
                  </a:lnTo>
                  <a:cubicBezTo>
                    <a:pt x="997" y="1083"/>
                    <a:pt x="997" y="1117"/>
                    <a:pt x="963" y="1134"/>
                  </a:cubicBezTo>
                  <a:cubicBezTo>
                    <a:pt x="946" y="1152"/>
                    <a:pt x="920" y="1152"/>
                    <a:pt x="894" y="1160"/>
                  </a:cubicBezTo>
                  <a:cubicBezTo>
                    <a:pt x="851" y="1177"/>
                    <a:pt x="817" y="1203"/>
                    <a:pt x="783" y="1238"/>
                  </a:cubicBezTo>
                  <a:cubicBezTo>
                    <a:pt x="757" y="1255"/>
                    <a:pt x="731" y="1272"/>
                    <a:pt x="722" y="1298"/>
                  </a:cubicBezTo>
                  <a:cubicBezTo>
                    <a:pt x="705" y="1323"/>
                    <a:pt x="705" y="1349"/>
                    <a:pt x="705" y="1375"/>
                  </a:cubicBezTo>
                  <a:cubicBezTo>
                    <a:pt x="697" y="1409"/>
                    <a:pt x="697" y="1444"/>
                    <a:pt x="671" y="1469"/>
                  </a:cubicBezTo>
                  <a:cubicBezTo>
                    <a:pt x="654" y="1495"/>
                    <a:pt x="628" y="1512"/>
                    <a:pt x="602" y="1538"/>
                  </a:cubicBezTo>
                  <a:cubicBezTo>
                    <a:pt x="585" y="1555"/>
                    <a:pt x="559" y="1564"/>
                    <a:pt x="542" y="1590"/>
                  </a:cubicBezTo>
                  <a:cubicBezTo>
                    <a:pt x="533" y="1598"/>
                    <a:pt x="525" y="1607"/>
                    <a:pt x="508" y="1616"/>
                  </a:cubicBezTo>
                  <a:cubicBezTo>
                    <a:pt x="490" y="1633"/>
                    <a:pt x="473" y="1641"/>
                    <a:pt x="456" y="1659"/>
                  </a:cubicBezTo>
                  <a:cubicBezTo>
                    <a:pt x="430" y="1676"/>
                    <a:pt x="405" y="1676"/>
                    <a:pt x="379" y="1693"/>
                  </a:cubicBezTo>
                  <a:cubicBezTo>
                    <a:pt x="353" y="1701"/>
                    <a:pt x="327" y="1710"/>
                    <a:pt x="301" y="1710"/>
                  </a:cubicBezTo>
                  <a:cubicBezTo>
                    <a:pt x="290" y="1710"/>
                    <a:pt x="279" y="1706"/>
                    <a:pt x="267" y="1706"/>
                  </a:cubicBezTo>
                  <a:cubicBezTo>
                    <a:pt x="261" y="1706"/>
                    <a:pt x="256" y="1707"/>
                    <a:pt x="250" y="1710"/>
                  </a:cubicBezTo>
                  <a:cubicBezTo>
                    <a:pt x="233" y="1710"/>
                    <a:pt x="216" y="1727"/>
                    <a:pt x="198" y="1727"/>
                  </a:cubicBezTo>
                  <a:cubicBezTo>
                    <a:pt x="173" y="1736"/>
                    <a:pt x="147" y="1744"/>
                    <a:pt x="130" y="1762"/>
                  </a:cubicBezTo>
                  <a:cubicBezTo>
                    <a:pt x="95" y="1779"/>
                    <a:pt x="78" y="1787"/>
                    <a:pt x="44" y="1796"/>
                  </a:cubicBezTo>
                  <a:lnTo>
                    <a:pt x="9" y="1822"/>
                  </a:lnTo>
                  <a:cubicBezTo>
                    <a:pt x="1" y="1830"/>
                    <a:pt x="9" y="1839"/>
                    <a:pt x="27" y="1856"/>
                  </a:cubicBezTo>
                  <a:cubicBezTo>
                    <a:pt x="44" y="1865"/>
                    <a:pt x="61" y="1873"/>
                    <a:pt x="78" y="1882"/>
                  </a:cubicBezTo>
                  <a:cubicBezTo>
                    <a:pt x="82" y="1883"/>
                    <a:pt x="85" y="1884"/>
                    <a:pt x="89" y="1884"/>
                  </a:cubicBezTo>
                  <a:cubicBezTo>
                    <a:pt x="111" y="1884"/>
                    <a:pt x="133" y="1862"/>
                    <a:pt x="155" y="1848"/>
                  </a:cubicBezTo>
                  <a:cubicBezTo>
                    <a:pt x="173" y="1842"/>
                    <a:pt x="203" y="1832"/>
                    <a:pt x="229" y="1832"/>
                  </a:cubicBezTo>
                  <a:cubicBezTo>
                    <a:pt x="240" y="1832"/>
                    <a:pt x="250" y="1834"/>
                    <a:pt x="258" y="1839"/>
                  </a:cubicBezTo>
                  <a:lnTo>
                    <a:pt x="284" y="1848"/>
                  </a:lnTo>
                  <a:lnTo>
                    <a:pt x="310" y="1848"/>
                  </a:lnTo>
                  <a:cubicBezTo>
                    <a:pt x="327" y="1852"/>
                    <a:pt x="344" y="1852"/>
                    <a:pt x="362" y="1852"/>
                  </a:cubicBezTo>
                  <a:cubicBezTo>
                    <a:pt x="379" y="1852"/>
                    <a:pt x="396" y="1852"/>
                    <a:pt x="413" y="1856"/>
                  </a:cubicBezTo>
                  <a:lnTo>
                    <a:pt x="490" y="1856"/>
                  </a:lnTo>
                  <a:cubicBezTo>
                    <a:pt x="499" y="1865"/>
                    <a:pt x="508" y="1865"/>
                    <a:pt x="525" y="1865"/>
                  </a:cubicBezTo>
                  <a:cubicBezTo>
                    <a:pt x="551" y="1865"/>
                    <a:pt x="568" y="1856"/>
                    <a:pt x="594" y="1848"/>
                  </a:cubicBezTo>
                  <a:cubicBezTo>
                    <a:pt x="611" y="1830"/>
                    <a:pt x="645" y="1830"/>
                    <a:pt x="662" y="1813"/>
                  </a:cubicBezTo>
                  <a:lnTo>
                    <a:pt x="671" y="1796"/>
                  </a:lnTo>
                  <a:cubicBezTo>
                    <a:pt x="688" y="1787"/>
                    <a:pt x="714" y="1787"/>
                    <a:pt x="722" y="1779"/>
                  </a:cubicBezTo>
                  <a:cubicBezTo>
                    <a:pt x="757" y="1770"/>
                    <a:pt x="783" y="1770"/>
                    <a:pt x="808" y="1762"/>
                  </a:cubicBezTo>
                  <a:cubicBezTo>
                    <a:pt x="826" y="1753"/>
                    <a:pt x="843" y="1727"/>
                    <a:pt x="860" y="1727"/>
                  </a:cubicBezTo>
                  <a:cubicBezTo>
                    <a:pt x="877" y="1719"/>
                    <a:pt x="886" y="1719"/>
                    <a:pt x="894" y="1710"/>
                  </a:cubicBezTo>
                  <a:lnTo>
                    <a:pt x="911" y="1701"/>
                  </a:lnTo>
                  <a:cubicBezTo>
                    <a:pt x="920" y="1684"/>
                    <a:pt x="937" y="1676"/>
                    <a:pt x="946" y="1659"/>
                  </a:cubicBezTo>
                  <a:cubicBezTo>
                    <a:pt x="972" y="1633"/>
                    <a:pt x="989" y="1598"/>
                    <a:pt x="1006" y="1564"/>
                  </a:cubicBezTo>
                  <a:lnTo>
                    <a:pt x="1023" y="1547"/>
                  </a:lnTo>
                  <a:lnTo>
                    <a:pt x="1040" y="1530"/>
                  </a:lnTo>
                  <a:cubicBezTo>
                    <a:pt x="1049" y="1504"/>
                    <a:pt x="1075" y="1495"/>
                    <a:pt x="1092" y="1478"/>
                  </a:cubicBezTo>
                  <a:cubicBezTo>
                    <a:pt x="1118" y="1444"/>
                    <a:pt x="1143" y="1418"/>
                    <a:pt x="1178" y="1401"/>
                  </a:cubicBezTo>
                  <a:cubicBezTo>
                    <a:pt x="1195" y="1392"/>
                    <a:pt x="1212" y="1384"/>
                    <a:pt x="1221" y="1375"/>
                  </a:cubicBezTo>
                  <a:cubicBezTo>
                    <a:pt x="1238" y="1366"/>
                    <a:pt x="1255" y="1366"/>
                    <a:pt x="1272" y="1358"/>
                  </a:cubicBezTo>
                  <a:cubicBezTo>
                    <a:pt x="1289" y="1349"/>
                    <a:pt x="1298" y="1332"/>
                    <a:pt x="1307" y="1306"/>
                  </a:cubicBezTo>
                  <a:cubicBezTo>
                    <a:pt x="1315" y="1272"/>
                    <a:pt x="1324" y="1238"/>
                    <a:pt x="1315" y="1203"/>
                  </a:cubicBezTo>
                  <a:cubicBezTo>
                    <a:pt x="1315" y="1177"/>
                    <a:pt x="1307" y="1152"/>
                    <a:pt x="1307" y="1134"/>
                  </a:cubicBezTo>
                  <a:cubicBezTo>
                    <a:pt x="1307" y="1117"/>
                    <a:pt x="1307" y="1109"/>
                    <a:pt x="1307" y="1091"/>
                  </a:cubicBezTo>
                  <a:cubicBezTo>
                    <a:pt x="1315" y="1066"/>
                    <a:pt x="1324" y="1031"/>
                    <a:pt x="1332" y="1006"/>
                  </a:cubicBezTo>
                  <a:cubicBezTo>
                    <a:pt x="1341" y="971"/>
                    <a:pt x="1341" y="945"/>
                    <a:pt x="1341" y="920"/>
                  </a:cubicBezTo>
                  <a:cubicBezTo>
                    <a:pt x="1341" y="885"/>
                    <a:pt x="1324" y="860"/>
                    <a:pt x="1324" y="825"/>
                  </a:cubicBezTo>
                  <a:cubicBezTo>
                    <a:pt x="1315" y="791"/>
                    <a:pt x="1332" y="748"/>
                    <a:pt x="1315" y="705"/>
                  </a:cubicBezTo>
                  <a:cubicBezTo>
                    <a:pt x="1307" y="679"/>
                    <a:pt x="1289" y="653"/>
                    <a:pt x="1281" y="628"/>
                  </a:cubicBezTo>
                  <a:cubicBezTo>
                    <a:pt x="1281" y="602"/>
                    <a:pt x="1281" y="585"/>
                    <a:pt x="1281" y="567"/>
                  </a:cubicBezTo>
                  <a:cubicBezTo>
                    <a:pt x="1289" y="542"/>
                    <a:pt x="1281" y="524"/>
                    <a:pt x="1289" y="507"/>
                  </a:cubicBezTo>
                  <a:cubicBezTo>
                    <a:pt x="1298" y="490"/>
                    <a:pt x="1289" y="473"/>
                    <a:pt x="1289" y="456"/>
                  </a:cubicBezTo>
                  <a:cubicBezTo>
                    <a:pt x="1298" y="439"/>
                    <a:pt x="1307" y="421"/>
                    <a:pt x="1307" y="396"/>
                  </a:cubicBezTo>
                  <a:cubicBezTo>
                    <a:pt x="1307" y="378"/>
                    <a:pt x="1298" y="361"/>
                    <a:pt x="1298" y="335"/>
                  </a:cubicBezTo>
                  <a:lnTo>
                    <a:pt x="1289" y="318"/>
                  </a:lnTo>
                  <a:lnTo>
                    <a:pt x="1272" y="301"/>
                  </a:lnTo>
                  <a:cubicBezTo>
                    <a:pt x="1264" y="292"/>
                    <a:pt x="1264" y="267"/>
                    <a:pt x="1255" y="241"/>
                  </a:cubicBezTo>
                  <a:cubicBezTo>
                    <a:pt x="1246" y="215"/>
                    <a:pt x="1238" y="198"/>
                    <a:pt x="1221" y="172"/>
                  </a:cubicBezTo>
                  <a:cubicBezTo>
                    <a:pt x="1212" y="155"/>
                    <a:pt x="1195" y="129"/>
                    <a:pt x="1178" y="121"/>
                  </a:cubicBezTo>
                  <a:lnTo>
                    <a:pt x="1152" y="103"/>
                  </a:lnTo>
                  <a:cubicBezTo>
                    <a:pt x="1135" y="86"/>
                    <a:pt x="1126" y="78"/>
                    <a:pt x="1118" y="69"/>
                  </a:cubicBezTo>
                  <a:cubicBezTo>
                    <a:pt x="1092" y="61"/>
                    <a:pt x="1075" y="52"/>
                    <a:pt x="1049" y="43"/>
                  </a:cubicBezTo>
                  <a:cubicBezTo>
                    <a:pt x="1032" y="43"/>
                    <a:pt x="1023" y="35"/>
                    <a:pt x="1006" y="35"/>
                  </a:cubicBezTo>
                  <a:lnTo>
                    <a:pt x="972" y="35"/>
                  </a:lnTo>
                  <a:cubicBezTo>
                    <a:pt x="954" y="26"/>
                    <a:pt x="929" y="26"/>
                    <a:pt x="92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5189125" y="1265875"/>
              <a:ext cx="36525" cy="50225"/>
            </a:xfrm>
            <a:custGeom>
              <a:rect b="b" l="l" r="r" t="t"/>
              <a:pathLst>
                <a:path extrusionOk="0" h="2009" w="1461">
                  <a:moveTo>
                    <a:pt x="960" y="0"/>
                  </a:moveTo>
                  <a:cubicBezTo>
                    <a:pt x="935" y="0"/>
                    <a:pt x="929" y="94"/>
                    <a:pt x="937" y="101"/>
                  </a:cubicBezTo>
                  <a:lnTo>
                    <a:pt x="963" y="135"/>
                  </a:lnTo>
                  <a:cubicBezTo>
                    <a:pt x="980" y="161"/>
                    <a:pt x="1006" y="178"/>
                    <a:pt x="1031" y="204"/>
                  </a:cubicBezTo>
                  <a:cubicBezTo>
                    <a:pt x="1066" y="230"/>
                    <a:pt x="1092" y="273"/>
                    <a:pt x="1117" y="299"/>
                  </a:cubicBezTo>
                  <a:cubicBezTo>
                    <a:pt x="1143" y="324"/>
                    <a:pt x="1152" y="324"/>
                    <a:pt x="1160" y="359"/>
                  </a:cubicBezTo>
                  <a:cubicBezTo>
                    <a:pt x="1169" y="376"/>
                    <a:pt x="1177" y="393"/>
                    <a:pt x="1177" y="419"/>
                  </a:cubicBezTo>
                  <a:cubicBezTo>
                    <a:pt x="1177" y="436"/>
                    <a:pt x="1177" y="436"/>
                    <a:pt x="1177" y="453"/>
                  </a:cubicBezTo>
                  <a:cubicBezTo>
                    <a:pt x="1195" y="505"/>
                    <a:pt x="1212" y="556"/>
                    <a:pt x="1212" y="608"/>
                  </a:cubicBezTo>
                  <a:cubicBezTo>
                    <a:pt x="1220" y="677"/>
                    <a:pt x="1220" y="754"/>
                    <a:pt x="1220" y="831"/>
                  </a:cubicBezTo>
                  <a:cubicBezTo>
                    <a:pt x="1229" y="874"/>
                    <a:pt x="1212" y="917"/>
                    <a:pt x="1203" y="969"/>
                  </a:cubicBezTo>
                  <a:cubicBezTo>
                    <a:pt x="1195" y="995"/>
                    <a:pt x="1177" y="1020"/>
                    <a:pt x="1160" y="1046"/>
                  </a:cubicBezTo>
                  <a:cubicBezTo>
                    <a:pt x="1134" y="1089"/>
                    <a:pt x="1143" y="1132"/>
                    <a:pt x="1117" y="1175"/>
                  </a:cubicBezTo>
                  <a:cubicBezTo>
                    <a:pt x="1092" y="1209"/>
                    <a:pt x="1040" y="1252"/>
                    <a:pt x="997" y="1278"/>
                  </a:cubicBezTo>
                  <a:lnTo>
                    <a:pt x="945" y="1287"/>
                  </a:lnTo>
                  <a:lnTo>
                    <a:pt x="945" y="1330"/>
                  </a:lnTo>
                  <a:cubicBezTo>
                    <a:pt x="937" y="1381"/>
                    <a:pt x="902" y="1424"/>
                    <a:pt x="877" y="1458"/>
                  </a:cubicBezTo>
                  <a:cubicBezTo>
                    <a:pt x="868" y="1476"/>
                    <a:pt x="860" y="1501"/>
                    <a:pt x="851" y="1519"/>
                  </a:cubicBezTo>
                  <a:cubicBezTo>
                    <a:pt x="834" y="1536"/>
                    <a:pt x="834" y="1570"/>
                    <a:pt x="817" y="1587"/>
                  </a:cubicBezTo>
                  <a:cubicBezTo>
                    <a:pt x="799" y="1613"/>
                    <a:pt x="765" y="1622"/>
                    <a:pt x="731" y="1630"/>
                  </a:cubicBezTo>
                  <a:cubicBezTo>
                    <a:pt x="705" y="1630"/>
                    <a:pt x="671" y="1639"/>
                    <a:pt x="653" y="1665"/>
                  </a:cubicBezTo>
                  <a:cubicBezTo>
                    <a:pt x="645" y="1682"/>
                    <a:pt x="636" y="1699"/>
                    <a:pt x="636" y="1725"/>
                  </a:cubicBezTo>
                  <a:cubicBezTo>
                    <a:pt x="628" y="1733"/>
                    <a:pt x="619" y="1751"/>
                    <a:pt x="610" y="1759"/>
                  </a:cubicBezTo>
                  <a:cubicBezTo>
                    <a:pt x="593" y="1785"/>
                    <a:pt x="593" y="1794"/>
                    <a:pt x="559" y="1802"/>
                  </a:cubicBezTo>
                  <a:cubicBezTo>
                    <a:pt x="533" y="1811"/>
                    <a:pt x="499" y="1819"/>
                    <a:pt x="473" y="1828"/>
                  </a:cubicBezTo>
                  <a:cubicBezTo>
                    <a:pt x="421" y="1837"/>
                    <a:pt x="378" y="1854"/>
                    <a:pt x="327" y="1854"/>
                  </a:cubicBezTo>
                  <a:cubicBezTo>
                    <a:pt x="293" y="1862"/>
                    <a:pt x="258" y="1871"/>
                    <a:pt x="232" y="1879"/>
                  </a:cubicBezTo>
                  <a:cubicBezTo>
                    <a:pt x="208" y="1886"/>
                    <a:pt x="192" y="1892"/>
                    <a:pt x="173" y="1892"/>
                  </a:cubicBezTo>
                  <a:cubicBezTo>
                    <a:pt x="165" y="1892"/>
                    <a:pt x="157" y="1891"/>
                    <a:pt x="146" y="1888"/>
                  </a:cubicBezTo>
                  <a:cubicBezTo>
                    <a:pt x="129" y="1888"/>
                    <a:pt x="112" y="1879"/>
                    <a:pt x="86" y="1871"/>
                  </a:cubicBezTo>
                  <a:lnTo>
                    <a:pt x="43" y="1871"/>
                  </a:lnTo>
                  <a:cubicBezTo>
                    <a:pt x="0" y="1871"/>
                    <a:pt x="0" y="1897"/>
                    <a:pt x="9" y="1914"/>
                  </a:cubicBezTo>
                  <a:cubicBezTo>
                    <a:pt x="18" y="1922"/>
                    <a:pt x="35" y="1940"/>
                    <a:pt x="52" y="1948"/>
                  </a:cubicBezTo>
                  <a:lnTo>
                    <a:pt x="86" y="1957"/>
                  </a:lnTo>
                  <a:lnTo>
                    <a:pt x="103" y="1965"/>
                  </a:lnTo>
                  <a:lnTo>
                    <a:pt x="129" y="1974"/>
                  </a:lnTo>
                  <a:lnTo>
                    <a:pt x="164" y="1991"/>
                  </a:lnTo>
                  <a:cubicBezTo>
                    <a:pt x="172" y="1995"/>
                    <a:pt x="181" y="1995"/>
                    <a:pt x="189" y="1995"/>
                  </a:cubicBezTo>
                  <a:cubicBezTo>
                    <a:pt x="198" y="1995"/>
                    <a:pt x="207" y="1995"/>
                    <a:pt x="215" y="2000"/>
                  </a:cubicBezTo>
                  <a:cubicBezTo>
                    <a:pt x="232" y="2000"/>
                    <a:pt x="250" y="2008"/>
                    <a:pt x="258" y="2008"/>
                  </a:cubicBezTo>
                  <a:cubicBezTo>
                    <a:pt x="293" y="2008"/>
                    <a:pt x="344" y="2000"/>
                    <a:pt x="370" y="1983"/>
                  </a:cubicBezTo>
                  <a:cubicBezTo>
                    <a:pt x="378" y="1974"/>
                    <a:pt x="396" y="1957"/>
                    <a:pt x="413" y="1948"/>
                  </a:cubicBezTo>
                  <a:cubicBezTo>
                    <a:pt x="439" y="1940"/>
                    <a:pt x="482" y="1931"/>
                    <a:pt x="507" y="1931"/>
                  </a:cubicBezTo>
                  <a:cubicBezTo>
                    <a:pt x="514" y="1930"/>
                    <a:pt x="521" y="1930"/>
                    <a:pt x="527" y="1930"/>
                  </a:cubicBezTo>
                  <a:cubicBezTo>
                    <a:pt x="605" y="1930"/>
                    <a:pt x="678" y="1962"/>
                    <a:pt x="754" y="1962"/>
                  </a:cubicBezTo>
                  <a:cubicBezTo>
                    <a:pt x="780" y="1962"/>
                    <a:pt x="807" y="1959"/>
                    <a:pt x="834" y="1948"/>
                  </a:cubicBezTo>
                  <a:cubicBezTo>
                    <a:pt x="860" y="1940"/>
                    <a:pt x="868" y="1914"/>
                    <a:pt x="894" y="1897"/>
                  </a:cubicBezTo>
                  <a:cubicBezTo>
                    <a:pt x="911" y="1879"/>
                    <a:pt x="928" y="1862"/>
                    <a:pt x="937" y="1845"/>
                  </a:cubicBezTo>
                  <a:cubicBezTo>
                    <a:pt x="971" y="1794"/>
                    <a:pt x="988" y="1725"/>
                    <a:pt x="1014" y="1673"/>
                  </a:cubicBezTo>
                  <a:cubicBezTo>
                    <a:pt x="1023" y="1622"/>
                    <a:pt x="1040" y="1562"/>
                    <a:pt x="1066" y="1510"/>
                  </a:cubicBezTo>
                  <a:cubicBezTo>
                    <a:pt x="1083" y="1476"/>
                    <a:pt x="1109" y="1458"/>
                    <a:pt x="1143" y="1441"/>
                  </a:cubicBezTo>
                  <a:cubicBezTo>
                    <a:pt x="1186" y="1424"/>
                    <a:pt x="1220" y="1407"/>
                    <a:pt x="1263" y="1381"/>
                  </a:cubicBezTo>
                  <a:cubicBezTo>
                    <a:pt x="1306" y="1355"/>
                    <a:pt x="1349" y="1338"/>
                    <a:pt x="1375" y="1295"/>
                  </a:cubicBezTo>
                  <a:cubicBezTo>
                    <a:pt x="1401" y="1244"/>
                    <a:pt x="1401" y="1192"/>
                    <a:pt x="1409" y="1149"/>
                  </a:cubicBezTo>
                  <a:cubicBezTo>
                    <a:pt x="1418" y="1089"/>
                    <a:pt x="1444" y="1038"/>
                    <a:pt x="1435" y="977"/>
                  </a:cubicBezTo>
                  <a:cubicBezTo>
                    <a:pt x="1435" y="943"/>
                    <a:pt x="1427" y="909"/>
                    <a:pt x="1427" y="883"/>
                  </a:cubicBezTo>
                  <a:cubicBezTo>
                    <a:pt x="1418" y="840"/>
                    <a:pt x="1392" y="806"/>
                    <a:pt x="1401" y="763"/>
                  </a:cubicBezTo>
                  <a:cubicBezTo>
                    <a:pt x="1401" y="745"/>
                    <a:pt x="1401" y="720"/>
                    <a:pt x="1409" y="711"/>
                  </a:cubicBezTo>
                  <a:lnTo>
                    <a:pt x="1418" y="694"/>
                  </a:lnTo>
                  <a:cubicBezTo>
                    <a:pt x="1427" y="668"/>
                    <a:pt x="1435" y="642"/>
                    <a:pt x="1435" y="617"/>
                  </a:cubicBezTo>
                  <a:cubicBezTo>
                    <a:pt x="1444" y="582"/>
                    <a:pt x="1452" y="556"/>
                    <a:pt x="1461" y="522"/>
                  </a:cubicBezTo>
                  <a:cubicBezTo>
                    <a:pt x="1461" y="496"/>
                    <a:pt x="1452" y="453"/>
                    <a:pt x="1444" y="428"/>
                  </a:cubicBezTo>
                  <a:cubicBezTo>
                    <a:pt x="1435" y="402"/>
                    <a:pt x="1427" y="376"/>
                    <a:pt x="1401" y="359"/>
                  </a:cubicBezTo>
                  <a:cubicBezTo>
                    <a:pt x="1375" y="333"/>
                    <a:pt x="1341" y="316"/>
                    <a:pt x="1315" y="299"/>
                  </a:cubicBezTo>
                  <a:cubicBezTo>
                    <a:pt x="1298" y="273"/>
                    <a:pt x="1281" y="256"/>
                    <a:pt x="1255" y="239"/>
                  </a:cubicBezTo>
                  <a:cubicBezTo>
                    <a:pt x="1220" y="213"/>
                    <a:pt x="1203" y="178"/>
                    <a:pt x="1169" y="153"/>
                  </a:cubicBezTo>
                  <a:cubicBezTo>
                    <a:pt x="1134" y="135"/>
                    <a:pt x="1100" y="118"/>
                    <a:pt x="1066" y="92"/>
                  </a:cubicBezTo>
                  <a:cubicBezTo>
                    <a:pt x="1031" y="75"/>
                    <a:pt x="1006" y="32"/>
                    <a:pt x="971" y="7"/>
                  </a:cubicBezTo>
                  <a:cubicBezTo>
                    <a:pt x="967" y="2"/>
                    <a:pt x="963" y="0"/>
                    <a:pt x="96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146375" y="1229300"/>
              <a:ext cx="78425" cy="79700"/>
            </a:xfrm>
            <a:custGeom>
              <a:rect b="b" l="l" r="r" t="t"/>
              <a:pathLst>
                <a:path extrusionOk="0" h="3188" w="3137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33" y="3153"/>
                    <a:pt x="250" y="3171"/>
                    <a:pt x="267" y="3188"/>
                  </a:cubicBezTo>
                  <a:cubicBezTo>
                    <a:pt x="258" y="3171"/>
                    <a:pt x="258" y="3162"/>
                    <a:pt x="250" y="3145"/>
                  </a:cubicBezTo>
                  <a:cubicBezTo>
                    <a:pt x="241" y="3110"/>
                    <a:pt x="224" y="3076"/>
                    <a:pt x="215" y="3042"/>
                  </a:cubicBezTo>
                  <a:cubicBezTo>
                    <a:pt x="207" y="3016"/>
                    <a:pt x="207" y="2990"/>
                    <a:pt x="198" y="2964"/>
                  </a:cubicBezTo>
                  <a:cubicBezTo>
                    <a:pt x="198" y="2956"/>
                    <a:pt x="181" y="2939"/>
                    <a:pt x="181" y="2921"/>
                  </a:cubicBezTo>
                  <a:lnTo>
                    <a:pt x="198" y="2879"/>
                  </a:lnTo>
                  <a:cubicBezTo>
                    <a:pt x="250" y="2732"/>
                    <a:pt x="181" y="2586"/>
                    <a:pt x="181" y="2440"/>
                  </a:cubicBezTo>
                  <a:cubicBezTo>
                    <a:pt x="181" y="2354"/>
                    <a:pt x="198" y="2277"/>
                    <a:pt x="207" y="2200"/>
                  </a:cubicBezTo>
                  <a:cubicBezTo>
                    <a:pt x="207" y="2183"/>
                    <a:pt x="207" y="2157"/>
                    <a:pt x="207" y="2148"/>
                  </a:cubicBezTo>
                  <a:cubicBezTo>
                    <a:pt x="207" y="2140"/>
                    <a:pt x="215" y="2140"/>
                    <a:pt x="215" y="2122"/>
                  </a:cubicBezTo>
                  <a:lnTo>
                    <a:pt x="198" y="2114"/>
                  </a:lnTo>
                  <a:cubicBezTo>
                    <a:pt x="181" y="2071"/>
                    <a:pt x="181" y="2019"/>
                    <a:pt x="181" y="1976"/>
                  </a:cubicBezTo>
                  <a:cubicBezTo>
                    <a:pt x="164" y="1891"/>
                    <a:pt x="173" y="1796"/>
                    <a:pt x="233" y="1727"/>
                  </a:cubicBezTo>
                  <a:cubicBezTo>
                    <a:pt x="241" y="1710"/>
                    <a:pt x="250" y="1702"/>
                    <a:pt x="258" y="1684"/>
                  </a:cubicBezTo>
                  <a:cubicBezTo>
                    <a:pt x="258" y="1659"/>
                    <a:pt x="250" y="1641"/>
                    <a:pt x="250" y="1616"/>
                  </a:cubicBezTo>
                  <a:cubicBezTo>
                    <a:pt x="250" y="1598"/>
                    <a:pt x="250" y="1573"/>
                    <a:pt x="250" y="1547"/>
                  </a:cubicBezTo>
                  <a:cubicBezTo>
                    <a:pt x="258" y="1521"/>
                    <a:pt x="293" y="1495"/>
                    <a:pt x="301" y="1470"/>
                  </a:cubicBezTo>
                  <a:cubicBezTo>
                    <a:pt x="344" y="1418"/>
                    <a:pt x="405" y="1392"/>
                    <a:pt x="456" y="1349"/>
                  </a:cubicBezTo>
                  <a:cubicBezTo>
                    <a:pt x="465" y="1332"/>
                    <a:pt x="473" y="1323"/>
                    <a:pt x="482" y="1306"/>
                  </a:cubicBezTo>
                  <a:cubicBezTo>
                    <a:pt x="499" y="1289"/>
                    <a:pt x="490" y="1281"/>
                    <a:pt x="499" y="1255"/>
                  </a:cubicBezTo>
                  <a:cubicBezTo>
                    <a:pt x="499" y="1220"/>
                    <a:pt x="533" y="1195"/>
                    <a:pt x="559" y="1169"/>
                  </a:cubicBezTo>
                  <a:cubicBezTo>
                    <a:pt x="602" y="1134"/>
                    <a:pt x="636" y="1126"/>
                    <a:pt x="688" y="1126"/>
                  </a:cubicBezTo>
                  <a:cubicBezTo>
                    <a:pt x="697" y="1057"/>
                    <a:pt x="731" y="988"/>
                    <a:pt x="765" y="928"/>
                  </a:cubicBezTo>
                  <a:cubicBezTo>
                    <a:pt x="791" y="868"/>
                    <a:pt x="808" y="808"/>
                    <a:pt x="817" y="739"/>
                  </a:cubicBezTo>
                  <a:cubicBezTo>
                    <a:pt x="817" y="713"/>
                    <a:pt x="808" y="688"/>
                    <a:pt x="825" y="662"/>
                  </a:cubicBezTo>
                  <a:lnTo>
                    <a:pt x="825" y="645"/>
                  </a:lnTo>
                  <a:cubicBezTo>
                    <a:pt x="843" y="636"/>
                    <a:pt x="860" y="628"/>
                    <a:pt x="877" y="628"/>
                  </a:cubicBezTo>
                  <a:cubicBezTo>
                    <a:pt x="894" y="619"/>
                    <a:pt x="911" y="610"/>
                    <a:pt x="929" y="602"/>
                  </a:cubicBezTo>
                  <a:cubicBezTo>
                    <a:pt x="940" y="602"/>
                    <a:pt x="955" y="606"/>
                    <a:pt x="969" y="606"/>
                  </a:cubicBezTo>
                  <a:cubicBezTo>
                    <a:pt x="976" y="606"/>
                    <a:pt x="983" y="605"/>
                    <a:pt x="989" y="602"/>
                  </a:cubicBezTo>
                  <a:cubicBezTo>
                    <a:pt x="1006" y="593"/>
                    <a:pt x="1014" y="585"/>
                    <a:pt x="1023" y="576"/>
                  </a:cubicBezTo>
                  <a:cubicBezTo>
                    <a:pt x="1049" y="550"/>
                    <a:pt x="1075" y="542"/>
                    <a:pt x="1092" y="516"/>
                  </a:cubicBezTo>
                  <a:cubicBezTo>
                    <a:pt x="1118" y="490"/>
                    <a:pt x="1143" y="456"/>
                    <a:pt x="1161" y="430"/>
                  </a:cubicBezTo>
                  <a:cubicBezTo>
                    <a:pt x="1169" y="404"/>
                    <a:pt x="1178" y="387"/>
                    <a:pt x="1195" y="378"/>
                  </a:cubicBezTo>
                  <a:cubicBezTo>
                    <a:pt x="1212" y="361"/>
                    <a:pt x="1246" y="353"/>
                    <a:pt x="1272" y="353"/>
                  </a:cubicBezTo>
                  <a:cubicBezTo>
                    <a:pt x="1307" y="344"/>
                    <a:pt x="1332" y="335"/>
                    <a:pt x="1367" y="327"/>
                  </a:cubicBezTo>
                  <a:cubicBezTo>
                    <a:pt x="1410" y="310"/>
                    <a:pt x="1470" y="310"/>
                    <a:pt x="1496" y="267"/>
                  </a:cubicBezTo>
                  <a:cubicBezTo>
                    <a:pt x="1503" y="263"/>
                    <a:pt x="1516" y="261"/>
                    <a:pt x="1538" y="261"/>
                  </a:cubicBezTo>
                  <a:cubicBezTo>
                    <a:pt x="1570" y="261"/>
                    <a:pt x="1621" y="265"/>
                    <a:pt x="1702" y="275"/>
                  </a:cubicBezTo>
                  <a:cubicBezTo>
                    <a:pt x="1736" y="275"/>
                    <a:pt x="1994" y="301"/>
                    <a:pt x="2028" y="301"/>
                  </a:cubicBezTo>
                  <a:lnTo>
                    <a:pt x="2071" y="301"/>
                  </a:lnTo>
                  <a:cubicBezTo>
                    <a:pt x="2088" y="301"/>
                    <a:pt x="2106" y="293"/>
                    <a:pt x="2114" y="293"/>
                  </a:cubicBezTo>
                  <a:cubicBezTo>
                    <a:pt x="2131" y="301"/>
                    <a:pt x="2140" y="310"/>
                    <a:pt x="2149" y="318"/>
                  </a:cubicBezTo>
                  <a:cubicBezTo>
                    <a:pt x="2174" y="344"/>
                    <a:pt x="2200" y="378"/>
                    <a:pt x="2234" y="387"/>
                  </a:cubicBezTo>
                  <a:cubicBezTo>
                    <a:pt x="2277" y="404"/>
                    <a:pt x="2329" y="421"/>
                    <a:pt x="2372" y="421"/>
                  </a:cubicBezTo>
                  <a:cubicBezTo>
                    <a:pt x="2406" y="421"/>
                    <a:pt x="2441" y="396"/>
                    <a:pt x="2466" y="378"/>
                  </a:cubicBezTo>
                  <a:cubicBezTo>
                    <a:pt x="2484" y="370"/>
                    <a:pt x="2501" y="353"/>
                    <a:pt x="2518" y="353"/>
                  </a:cubicBezTo>
                  <a:lnTo>
                    <a:pt x="2544" y="370"/>
                  </a:lnTo>
                  <a:cubicBezTo>
                    <a:pt x="2561" y="387"/>
                    <a:pt x="2570" y="387"/>
                    <a:pt x="2587" y="396"/>
                  </a:cubicBezTo>
                  <a:cubicBezTo>
                    <a:pt x="2621" y="413"/>
                    <a:pt x="2655" y="430"/>
                    <a:pt x="2690" y="439"/>
                  </a:cubicBezTo>
                  <a:cubicBezTo>
                    <a:pt x="2724" y="447"/>
                    <a:pt x="2767" y="447"/>
                    <a:pt x="2793" y="464"/>
                  </a:cubicBezTo>
                  <a:lnTo>
                    <a:pt x="2819" y="490"/>
                  </a:lnTo>
                  <a:cubicBezTo>
                    <a:pt x="2836" y="499"/>
                    <a:pt x="2853" y="499"/>
                    <a:pt x="2870" y="507"/>
                  </a:cubicBezTo>
                  <a:cubicBezTo>
                    <a:pt x="2896" y="516"/>
                    <a:pt x="2913" y="524"/>
                    <a:pt x="2930" y="542"/>
                  </a:cubicBezTo>
                  <a:cubicBezTo>
                    <a:pt x="2956" y="550"/>
                    <a:pt x="2991" y="559"/>
                    <a:pt x="3008" y="567"/>
                  </a:cubicBezTo>
                  <a:cubicBezTo>
                    <a:pt x="3042" y="585"/>
                    <a:pt x="3068" y="610"/>
                    <a:pt x="3085" y="636"/>
                  </a:cubicBezTo>
                  <a:cubicBezTo>
                    <a:pt x="3102" y="653"/>
                    <a:pt x="3119" y="662"/>
                    <a:pt x="3137" y="679"/>
                  </a:cubicBezTo>
                  <a:cubicBezTo>
                    <a:pt x="3137" y="653"/>
                    <a:pt x="3137" y="628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169575" y="1242175"/>
              <a:ext cx="56300" cy="26450"/>
            </a:xfrm>
            <a:custGeom>
              <a:rect b="b" l="l" r="r" t="t"/>
              <a:pathLst>
                <a:path extrusionOk="0" h="1058" w="2252">
                  <a:moveTo>
                    <a:pt x="66" y="502"/>
                  </a:moveTo>
                  <a:cubicBezTo>
                    <a:pt x="56" y="513"/>
                    <a:pt x="49" y="526"/>
                    <a:pt x="45" y="539"/>
                  </a:cubicBezTo>
                  <a:lnTo>
                    <a:pt x="45" y="539"/>
                  </a:lnTo>
                  <a:cubicBezTo>
                    <a:pt x="52" y="528"/>
                    <a:pt x="58" y="516"/>
                    <a:pt x="66" y="502"/>
                  </a:cubicBezTo>
                  <a:close/>
                  <a:moveTo>
                    <a:pt x="45" y="539"/>
                  </a:moveTo>
                  <a:cubicBezTo>
                    <a:pt x="42" y="543"/>
                    <a:pt x="38" y="547"/>
                    <a:pt x="35" y="551"/>
                  </a:cubicBezTo>
                  <a:cubicBezTo>
                    <a:pt x="35" y="551"/>
                    <a:pt x="35" y="551"/>
                    <a:pt x="35" y="551"/>
                  </a:cubicBezTo>
                  <a:lnTo>
                    <a:pt x="35" y="551"/>
                  </a:lnTo>
                  <a:cubicBezTo>
                    <a:pt x="38" y="548"/>
                    <a:pt x="41" y="545"/>
                    <a:pt x="44" y="542"/>
                  </a:cubicBezTo>
                  <a:cubicBezTo>
                    <a:pt x="44" y="541"/>
                    <a:pt x="44" y="540"/>
                    <a:pt x="45" y="539"/>
                  </a:cubicBezTo>
                  <a:close/>
                  <a:moveTo>
                    <a:pt x="35" y="551"/>
                  </a:moveTo>
                  <a:lnTo>
                    <a:pt x="35" y="551"/>
                  </a:lnTo>
                  <a:cubicBezTo>
                    <a:pt x="19" y="568"/>
                    <a:pt x="1" y="589"/>
                    <a:pt x="1" y="611"/>
                  </a:cubicBezTo>
                  <a:cubicBezTo>
                    <a:pt x="1" y="594"/>
                    <a:pt x="26" y="568"/>
                    <a:pt x="35" y="551"/>
                  </a:cubicBezTo>
                  <a:close/>
                  <a:moveTo>
                    <a:pt x="1066" y="1"/>
                  </a:moveTo>
                  <a:cubicBezTo>
                    <a:pt x="1040" y="1"/>
                    <a:pt x="1014" y="9"/>
                    <a:pt x="997" y="9"/>
                  </a:cubicBezTo>
                  <a:cubicBezTo>
                    <a:pt x="980" y="14"/>
                    <a:pt x="965" y="14"/>
                    <a:pt x="951" y="14"/>
                  </a:cubicBezTo>
                  <a:cubicBezTo>
                    <a:pt x="937" y="14"/>
                    <a:pt x="924" y="14"/>
                    <a:pt x="911" y="18"/>
                  </a:cubicBezTo>
                  <a:cubicBezTo>
                    <a:pt x="894" y="18"/>
                    <a:pt x="868" y="18"/>
                    <a:pt x="860" y="27"/>
                  </a:cubicBezTo>
                  <a:cubicBezTo>
                    <a:pt x="825" y="44"/>
                    <a:pt x="817" y="61"/>
                    <a:pt x="782" y="70"/>
                  </a:cubicBezTo>
                  <a:cubicBezTo>
                    <a:pt x="714" y="87"/>
                    <a:pt x="654" y="95"/>
                    <a:pt x="585" y="104"/>
                  </a:cubicBezTo>
                  <a:cubicBezTo>
                    <a:pt x="559" y="104"/>
                    <a:pt x="525" y="121"/>
                    <a:pt x="499" y="138"/>
                  </a:cubicBezTo>
                  <a:cubicBezTo>
                    <a:pt x="482" y="147"/>
                    <a:pt x="490" y="164"/>
                    <a:pt x="482" y="173"/>
                  </a:cubicBezTo>
                  <a:cubicBezTo>
                    <a:pt x="473" y="216"/>
                    <a:pt x="430" y="233"/>
                    <a:pt x="396" y="259"/>
                  </a:cubicBezTo>
                  <a:cubicBezTo>
                    <a:pt x="353" y="284"/>
                    <a:pt x="310" y="319"/>
                    <a:pt x="258" y="345"/>
                  </a:cubicBezTo>
                  <a:cubicBezTo>
                    <a:pt x="190" y="370"/>
                    <a:pt x="112" y="422"/>
                    <a:pt x="78" y="482"/>
                  </a:cubicBezTo>
                  <a:cubicBezTo>
                    <a:pt x="73" y="489"/>
                    <a:pt x="70" y="495"/>
                    <a:pt x="66" y="502"/>
                  </a:cubicBezTo>
                  <a:lnTo>
                    <a:pt x="66" y="502"/>
                  </a:lnTo>
                  <a:cubicBezTo>
                    <a:pt x="74" y="493"/>
                    <a:pt x="84" y="486"/>
                    <a:pt x="95" y="482"/>
                  </a:cubicBezTo>
                  <a:cubicBezTo>
                    <a:pt x="104" y="473"/>
                    <a:pt x="121" y="465"/>
                    <a:pt x="138" y="456"/>
                  </a:cubicBezTo>
                  <a:cubicBezTo>
                    <a:pt x="172" y="448"/>
                    <a:pt x="207" y="448"/>
                    <a:pt x="233" y="439"/>
                  </a:cubicBezTo>
                  <a:cubicBezTo>
                    <a:pt x="276" y="422"/>
                    <a:pt x="310" y="405"/>
                    <a:pt x="336" y="388"/>
                  </a:cubicBezTo>
                  <a:cubicBezTo>
                    <a:pt x="344" y="379"/>
                    <a:pt x="355" y="377"/>
                    <a:pt x="366" y="377"/>
                  </a:cubicBezTo>
                  <a:cubicBezTo>
                    <a:pt x="376" y="377"/>
                    <a:pt x="387" y="379"/>
                    <a:pt x="396" y="379"/>
                  </a:cubicBezTo>
                  <a:cubicBezTo>
                    <a:pt x="422" y="379"/>
                    <a:pt x="439" y="379"/>
                    <a:pt x="465" y="370"/>
                  </a:cubicBezTo>
                  <a:cubicBezTo>
                    <a:pt x="482" y="362"/>
                    <a:pt x="507" y="362"/>
                    <a:pt x="525" y="353"/>
                  </a:cubicBezTo>
                  <a:cubicBezTo>
                    <a:pt x="533" y="345"/>
                    <a:pt x="542" y="336"/>
                    <a:pt x="559" y="336"/>
                  </a:cubicBezTo>
                  <a:lnTo>
                    <a:pt x="593" y="336"/>
                  </a:lnTo>
                  <a:cubicBezTo>
                    <a:pt x="611" y="327"/>
                    <a:pt x="619" y="319"/>
                    <a:pt x="628" y="319"/>
                  </a:cubicBezTo>
                  <a:cubicBezTo>
                    <a:pt x="645" y="310"/>
                    <a:pt x="662" y="310"/>
                    <a:pt x="679" y="302"/>
                  </a:cubicBezTo>
                  <a:lnTo>
                    <a:pt x="705" y="293"/>
                  </a:lnTo>
                  <a:cubicBezTo>
                    <a:pt x="731" y="284"/>
                    <a:pt x="757" y="284"/>
                    <a:pt x="782" y="276"/>
                  </a:cubicBezTo>
                  <a:cubicBezTo>
                    <a:pt x="800" y="267"/>
                    <a:pt x="817" y="267"/>
                    <a:pt x="834" y="267"/>
                  </a:cubicBezTo>
                  <a:cubicBezTo>
                    <a:pt x="843" y="267"/>
                    <a:pt x="860" y="259"/>
                    <a:pt x="868" y="250"/>
                  </a:cubicBezTo>
                  <a:lnTo>
                    <a:pt x="911" y="259"/>
                  </a:lnTo>
                  <a:lnTo>
                    <a:pt x="937" y="276"/>
                  </a:lnTo>
                  <a:cubicBezTo>
                    <a:pt x="963" y="293"/>
                    <a:pt x="989" y="302"/>
                    <a:pt x="1014" y="310"/>
                  </a:cubicBezTo>
                  <a:cubicBezTo>
                    <a:pt x="1032" y="310"/>
                    <a:pt x="1057" y="327"/>
                    <a:pt x="1075" y="327"/>
                  </a:cubicBezTo>
                  <a:lnTo>
                    <a:pt x="1117" y="319"/>
                  </a:lnTo>
                  <a:lnTo>
                    <a:pt x="1169" y="302"/>
                  </a:lnTo>
                  <a:lnTo>
                    <a:pt x="1186" y="293"/>
                  </a:lnTo>
                  <a:cubicBezTo>
                    <a:pt x="1190" y="291"/>
                    <a:pt x="1193" y="291"/>
                    <a:pt x="1197" y="291"/>
                  </a:cubicBezTo>
                  <a:cubicBezTo>
                    <a:pt x="1214" y="291"/>
                    <a:pt x="1234" y="302"/>
                    <a:pt x="1255" y="302"/>
                  </a:cubicBezTo>
                  <a:cubicBezTo>
                    <a:pt x="1315" y="310"/>
                    <a:pt x="1375" y="336"/>
                    <a:pt x="1444" y="353"/>
                  </a:cubicBezTo>
                  <a:cubicBezTo>
                    <a:pt x="1504" y="362"/>
                    <a:pt x="1573" y="396"/>
                    <a:pt x="1616" y="430"/>
                  </a:cubicBezTo>
                  <a:cubicBezTo>
                    <a:pt x="1650" y="448"/>
                    <a:pt x="1676" y="482"/>
                    <a:pt x="1710" y="499"/>
                  </a:cubicBezTo>
                  <a:cubicBezTo>
                    <a:pt x="1727" y="508"/>
                    <a:pt x="1745" y="516"/>
                    <a:pt x="1762" y="525"/>
                  </a:cubicBezTo>
                  <a:cubicBezTo>
                    <a:pt x="1796" y="534"/>
                    <a:pt x="1831" y="559"/>
                    <a:pt x="1856" y="585"/>
                  </a:cubicBezTo>
                  <a:cubicBezTo>
                    <a:pt x="1891" y="611"/>
                    <a:pt x="1908" y="637"/>
                    <a:pt x="1925" y="671"/>
                  </a:cubicBezTo>
                  <a:cubicBezTo>
                    <a:pt x="1934" y="688"/>
                    <a:pt x="1934" y="714"/>
                    <a:pt x="1942" y="723"/>
                  </a:cubicBezTo>
                  <a:cubicBezTo>
                    <a:pt x="1968" y="748"/>
                    <a:pt x="2002" y="766"/>
                    <a:pt x="2020" y="791"/>
                  </a:cubicBezTo>
                  <a:cubicBezTo>
                    <a:pt x="2045" y="808"/>
                    <a:pt x="2071" y="834"/>
                    <a:pt x="2088" y="869"/>
                  </a:cubicBezTo>
                  <a:cubicBezTo>
                    <a:pt x="2114" y="894"/>
                    <a:pt x="2123" y="937"/>
                    <a:pt x="2157" y="955"/>
                  </a:cubicBezTo>
                  <a:cubicBezTo>
                    <a:pt x="2183" y="972"/>
                    <a:pt x="2217" y="997"/>
                    <a:pt x="2234" y="1023"/>
                  </a:cubicBezTo>
                  <a:lnTo>
                    <a:pt x="2252" y="1058"/>
                  </a:lnTo>
                  <a:cubicBezTo>
                    <a:pt x="2252" y="1032"/>
                    <a:pt x="2234" y="1015"/>
                    <a:pt x="2226" y="997"/>
                  </a:cubicBezTo>
                  <a:cubicBezTo>
                    <a:pt x="2217" y="980"/>
                    <a:pt x="2209" y="972"/>
                    <a:pt x="2209" y="963"/>
                  </a:cubicBezTo>
                  <a:cubicBezTo>
                    <a:pt x="2209" y="937"/>
                    <a:pt x="2217" y="920"/>
                    <a:pt x="2209" y="903"/>
                  </a:cubicBezTo>
                  <a:cubicBezTo>
                    <a:pt x="2200" y="877"/>
                    <a:pt x="2191" y="860"/>
                    <a:pt x="2183" y="834"/>
                  </a:cubicBezTo>
                  <a:cubicBezTo>
                    <a:pt x="2174" y="817"/>
                    <a:pt x="2166" y="791"/>
                    <a:pt x="2157" y="774"/>
                  </a:cubicBezTo>
                  <a:cubicBezTo>
                    <a:pt x="2148" y="757"/>
                    <a:pt x="2140" y="731"/>
                    <a:pt x="2131" y="714"/>
                  </a:cubicBezTo>
                  <a:cubicBezTo>
                    <a:pt x="2114" y="680"/>
                    <a:pt x="2114" y="654"/>
                    <a:pt x="2097" y="619"/>
                  </a:cubicBezTo>
                  <a:cubicBezTo>
                    <a:pt x="2088" y="602"/>
                    <a:pt x="2063" y="568"/>
                    <a:pt x="2045" y="542"/>
                  </a:cubicBezTo>
                  <a:cubicBezTo>
                    <a:pt x="2037" y="534"/>
                    <a:pt x="2020" y="525"/>
                    <a:pt x="2002" y="516"/>
                  </a:cubicBezTo>
                  <a:cubicBezTo>
                    <a:pt x="1977" y="499"/>
                    <a:pt x="1959" y="473"/>
                    <a:pt x="1942" y="456"/>
                  </a:cubicBezTo>
                  <a:lnTo>
                    <a:pt x="1934" y="422"/>
                  </a:lnTo>
                  <a:cubicBezTo>
                    <a:pt x="1925" y="405"/>
                    <a:pt x="1908" y="396"/>
                    <a:pt x="1891" y="388"/>
                  </a:cubicBezTo>
                  <a:cubicBezTo>
                    <a:pt x="1874" y="370"/>
                    <a:pt x="1874" y="353"/>
                    <a:pt x="1856" y="327"/>
                  </a:cubicBezTo>
                  <a:cubicBezTo>
                    <a:pt x="1839" y="293"/>
                    <a:pt x="1822" y="250"/>
                    <a:pt x="1788" y="216"/>
                  </a:cubicBezTo>
                  <a:cubicBezTo>
                    <a:pt x="1770" y="198"/>
                    <a:pt x="1745" y="190"/>
                    <a:pt x="1727" y="181"/>
                  </a:cubicBezTo>
                  <a:cubicBezTo>
                    <a:pt x="1710" y="173"/>
                    <a:pt x="1693" y="164"/>
                    <a:pt x="1684" y="156"/>
                  </a:cubicBezTo>
                  <a:lnTo>
                    <a:pt x="1650" y="156"/>
                  </a:lnTo>
                  <a:lnTo>
                    <a:pt x="1616" y="147"/>
                  </a:lnTo>
                  <a:cubicBezTo>
                    <a:pt x="1581" y="147"/>
                    <a:pt x="1547" y="147"/>
                    <a:pt x="1521" y="138"/>
                  </a:cubicBezTo>
                  <a:cubicBezTo>
                    <a:pt x="1487" y="130"/>
                    <a:pt x="1453" y="130"/>
                    <a:pt x="1427" y="104"/>
                  </a:cubicBezTo>
                  <a:cubicBezTo>
                    <a:pt x="1410" y="87"/>
                    <a:pt x="1401" y="78"/>
                    <a:pt x="1375" y="70"/>
                  </a:cubicBezTo>
                  <a:cubicBezTo>
                    <a:pt x="1349" y="52"/>
                    <a:pt x="1324" y="35"/>
                    <a:pt x="1298" y="27"/>
                  </a:cubicBezTo>
                  <a:cubicBezTo>
                    <a:pt x="1264" y="9"/>
                    <a:pt x="1221" y="9"/>
                    <a:pt x="117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5157250" y="1266250"/>
              <a:ext cx="45425" cy="58950"/>
            </a:xfrm>
            <a:custGeom>
              <a:rect b="b" l="l" r="r" t="t"/>
              <a:pathLst>
                <a:path extrusionOk="0" h="2358" w="1817">
                  <a:moveTo>
                    <a:pt x="390" y="0"/>
                  </a:moveTo>
                  <a:cubicBezTo>
                    <a:pt x="373" y="17"/>
                    <a:pt x="356" y="43"/>
                    <a:pt x="348" y="69"/>
                  </a:cubicBezTo>
                  <a:cubicBezTo>
                    <a:pt x="339" y="95"/>
                    <a:pt x="322" y="129"/>
                    <a:pt x="305" y="155"/>
                  </a:cubicBezTo>
                  <a:cubicBezTo>
                    <a:pt x="270" y="206"/>
                    <a:pt x="201" y="258"/>
                    <a:pt x="150" y="301"/>
                  </a:cubicBezTo>
                  <a:cubicBezTo>
                    <a:pt x="98" y="344"/>
                    <a:pt x="64" y="395"/>
                    <a:pt x="47" y="455"/>
                  </a:cubicBezTo>
                  <a:cubicBezTo>
                    <a:pt x="38" y="498"/>
                    <a:pt x="12" y="541"/>
                    <a:pt x="12" y="584"/>
                  </a:cubicBezTo>
                  <a:cubicBezTo>
                    <a:pt x="12" y="619"/>
                    <a:pt x="21" y="644"/>
                    <a:pt x="21" y="670"/>
                  </a:cubicBezTo>
                  <a:cubicBezTo>
                    <a:pt x="12" y="687"/>
                    <a:pt x="12" y="713"/>
                    <a:pt x="12" y="730"/>
                  </a:cubicBezTo>
                  <a:cubicBezTo>
                    <a:pt x="12" y="756"/>
                    <a:pt x="4" y="791"/>
                    <a:pt x="21" y="816"/>
                  </a:cubicBezTo>
                  <a:cubicBezTo>
                    <a:pt x="21" y="833"/>
                    <a:pt x="38" y="851"/>
                    <a:pt x="38" y="868"/>
                  </a:cubicBezTo>
                  <a:cubicBezTo>
                    <a:pt x="38" y="885"/>
                    <a:pt x="38" y="902"/>
                    <a:pt x="38" y="911"/>
                  </a:cubicBezTo>
                  <a:cubicBezTo>
                    <a:pt x="25" y="905"/>
                    <a:pt x="17" y="903"/>
                    <a:pt x="12" y="903"/>
                  </a:cubicBezTo>
                  <a:cubicBezTo>
                    <a:pt x="1" y="903"/>
                    <a:pt x="7" y="913"/>
                    <a:pt x="12" y="919"/>
                  </a:cubicBezTo>
                  <a:cubicBezTo>
                    <a:pt x="12" y="945"/>
                    <a:pt x="21" y="971"/>
                    <a:pt x="30" y="997"/>
                  </a:cubicBezTo>
                  <a:cubicBezTo>
                    <a:pt x="47" y="1040"/>
                    <a:pt x="55" y="1083"/>
                    <a:pt x="73" y="1134"/>
                  </a:cubicBezTo>
                  <a:cubicBezTo>
                    <a:pt x="81" y="1169"/>
                    <a:pt x="98" y="1194"/>
                    <a:pt x="116" y="1229"/>
                  </a:cubicBezTo>
                  <a:cubicBezTo>
                    <a:pt x="141" y="1272"/>
                    <a:pt x="159" y="1323"/>
                    <a:pt x="176" y="1375"/>
                  </a:cubicBezTo>
                  <a:cubicBezTo>
                    <a:pt x="184" y="1409"/>
                    <a:pt x="201" y="1435"/>
                    <a:pt x="219" y="1461"/>
                  </a:cubicBezTo>
                  <a:cubicBezTo>
                    <a:pt x="236" y="1486"/>
                    <a:pt x="262" y="1495"/>
                    <a:pt x="279" y="1521"/>
                  </a:cubicBezTo>
                  <a:cubicBezTo>
                    <a:pt x="305" y="1538"/>
                    <a:pt x="322" y="1572"/>
                    <a:pt x="348" y="1598"/>
                  </a:cubicBezTo>
                  <a:cubicBezTo>
                    <a:pt x="373" y="1632"/>
                    <a:pt x="390" y="1667"/>
                    <a:pt x="433" y="1693"/>
                  </a:cubicBezTo>
                  <a:cubicBezTo>
                    <a:pt x="468" y="1727"/>
                    <a:pt x="528" y="1761"/>
                    <a:pt x="545" y="1796"/>
                  </a:cubicBezTo>
                  <a:cubicBezTo>
                    <a:pt x="571" y="1830"/>
                    <a:pt x="588" y="1873"/>
                    <a:pt x="597" y="1907"/>
                  </a:cubicBezTo>
                  <a:cubicBezTo>
                    <a:pt x="597" y="1925"/>
                    <a:pt x="605" y="1942"/>
                    <a:pt x="614" y="1959"/>
                  </a:cubicBezTo>
                  <a:lnTo>
                    <a:pt x="631" y="2002"/>
                  </a:lnTo>
                  <a:lnTo>
                    <a:pt x="665" y="2028"/>
                  </a:lnTo>
                  <a:cubicBezTo>
                    <a:pt x="691" y="2045"/>
                    <a:pt x="708" y="2045"/>
                    <a:pt x="734" y="2062"/>
                  </a:cubicBezTo>
                  <a:cubicBezTo>
                    <a:pt x="769" y="2079"/>
                    <a:pt x="751" y="2114"/>
                    <a:pt x="777" y="2131"/>
                  </a:cubicBezTo>
                  <a:cubicBezTo>
                    <a:pt x="794" y="2139"/>
                    <a:pt x="803" y="2139"/>
                    <a:pt x="820" y="2139"/>
                  </a:cubicBezTo>
                  <a:lnTo>
                    <a:pt x="846" y="2157"/>
                  </a:lnTo>
                  <a:cubicBezTo>
                    <a:pt x="872" y="2174"/>
                    <a:pt x="906" y="2217"/>
                    <a:pt x="940" y="2225"/>
                  </a:cubicBezTo>
                  <a:cubicBezTo>
                    <a:pt x="975" y="2242"/>
                    <a:pt x="1026" y="2268"/>
                    <a:pt x="1061" y="2294"/>
                  </a:cubicBezTo>
                  <a:cubicBezTo>
                    <a:pt x="1064" y="2296"/>
                    <a:pt x="1070" y="2297"/>
                    <a:pt x="1076" y="2297"/>
                  </a:cubicBezTo>
                  <a:cubicBezTo>
                    <a:pt x="1095" y="2297"/>
                    <a:pt x="1121" y="2292"/>
                    <a:pt x="1139" y="2292"/>
                  </a:cubicBezTo>
                  <a:cubicBezTo>
                    <a:pt x="1146" y="2292"/>
                    <a:pt x="1151" y="2292"/>
                    <a:pt x="1155" y="2294"/>
                  </a:cubicBezTo>
                  <a:cubicBezTo>
                    <a:pt x="1172" y="2303"/>
                    <a:pt x="1189" y="2311"/>
                    <a:pt x="1198" y="2320"/>
                  </a:cubicBezTo>
                  <a:cubicBezTo>
                    <a:pt x="1216" y="2329"/>
                    <a:pt x="1235" y="2332"/>
                    <a:pt x="1253" y="2332"/>
                  </a:cubicBezTo>
                  <a:cubicBezTo>
                    <a:pt x="1279" y="2332"/>
                    <a:pt x="1306" y="2327"/>
                    <a:pt x="1334" y="2327"/>
                  </a:cubicBezTo>
                  <a:cubicBezTo>
                    <a:pt x="1343" y="2327"/>
                    <a:pt x="1352" y="2327"/>
                    <a:pt x="1361" y="2328"/>
                  </a:cubicBezTo>
                  <a:cubicBezTo>
                    <a:pt x="1404" y="2337"/>
                    <a:pt x="1439" y="2354"/>
                    <a:pt x="1482" y="2354"/>
                  </a:cubicBezTo>
                  <a:cubicBezTo>
                    <a:pt x="1487" y="2357"/>
                    <a:pt x="1492" y="2358"/>
                    <a:pt x="1497" y="2358"/>
                  </a:cubicBezTo>
                  <a:cubicBezTo>
                    <a:pt x="1509" y="2358"/>
                    <a:pt x="1521" y="2352"/>
                    <a:pt x="1533" y="2346"/>
                  </a:cubicBezTo>
                  <a:cubicBezTo>
                    <a:pt x="1568" y="2337"/>
                    <a:pt x="1593" y="2337"/>
                    <a:pt x="1619" y="2328"/>
                  </a:cubicBezTo>
                  <a:cubicBezTo>
                    <a:pt x="1636" y="2324"/>
                    <a:pt x="1651" y="2324"/>
                    <a:pt x="1665" y="2324"/>
                  </a:cubicBezTo>
                  <a:cubicBezTo>
                    <a:pt x="1679" y="2324"/>
                    <a:pt x="1692" y="2324"/>
                    <a:pt x="1705" y="2320"/>
                  </a:cubicBezTo>
                  <a:cubicBezTo>
                    <a:pt x="1731" y="2320"/>
                    <a:pt x="1817" y="2303"/>
                    <a:pt x="1817" y="2277"/>
                  </a:cubicBezTo>
                  <a:cubicBezTo>
                    <a:pt x="1774" y="2268"/>
                    <a:pt x="1722" y="2268"/>
                    <a:pt x="1679" y="2268"/>
                  </a:cubicBezTo>
                  <a:cubicBezTo>
                    <a:pt x="1645" y="2268"/>
                    <a:pt x="1621" y="2257"/>
                    <a:pt x="1591" y="2257"/>
                  </a:cubicBezTo>
                  <a:cubicBezTo>
                    <a:pt x="1584" y="2257"/>
                    <a:pt x="1576" y="2258"/>
                    <a:pt x="1568" y="2260"/>
                  </a:cubicBezTo>
                  <a:cubicBezTo>
                    <a:pt x="1547" y="2260"/>
                    <a:pt x="1532" y="2271"/>
                    <a:pt x="1513" y="2271"/>
                  </a:cubicBezTo>
                  <a:cubicBezTo>
                    <a:pt x="1509" y="2271"/>
                    <a:pt x="1504" y="2270"/>
                    <a:pt x="1499" y="2268"/>
                  </a:cubicBezTo>
                  <a:cubicBezTo>
                    <a:pt x="1482" y="2268"/>
                    <a:pt x="1464" y="2260"/>
                    <a:pt x="1447" y="2251"/>
                  </a:cubicBezTo>
                  <a:lnTo>
                    <a:pt x="1413" y="2251"/>
                  </a:lnTo>
                  <a:lnTo>
                    <a:pt x="1387" y="2242"/>
                  </a:lnTo>
                  <a:cubicBezTo>
                    <a:pt x="1361" y="2234"/>
                    <a:pt x="1353" y="2234"/>
                    <a:pt x="1336" y="2217"/>
                  </a:cubicBezTo>
                  <a:cubicBezTo>
                    <a:pt x="1310" y="2208"/>
                    <a:pt x="1275" y="2191"/>
                    <a:pt x="1241" y="2182"/>
                  </a:cubicBezTo>
                  <a:cubicBezTo>
                    <a:pt x="1207" y="2174"/>
                    <a:pt x="1172" y="2157"/>
                    <a:pt x="1138" y="2139"/>
                  </a:cubicBezTo>
                  <a:cubicBezTo>
                    <a:pt x="1104" y="2122"/>
                    <a:pt x="1069" y="2105"/>
                    <a:pt x="1035" y="2088"/>
                  </a:cubicBezTo>
                  <a:cubicBezTo>
                    <a:pt x="1000" y="2079"/>
                    <a:pt x="966" y="2053"/>
                    <a:pt x="932" y="2028"/>
                  </a:cubicBezTo>
                  <a:cubicBezTo>
                    <a:pt x="889" y="2011"/>
                    <a:pt x="863" y="1993"/>
                    <a:pt x="829" y="1968"/>
                  </a:cubicBezTo>
                  <a:cubicBezTo>
                    <a:pt x="811" y="1950"/>
                    <a:pt x="794" y="1942"/>
                    <a:pt x="786" y="1933"/>
                  </a:cubicBezTo>
                  <a:cubicBezTo>
                    <a:pt x="769" y="1907"/>
                    <a:pt x="760" y="1882"/>
                    <a:pt x="743" y="1856"/>
                  </a:cubicBezTo>
                  <a:cubicBezTo>
                    <a:pt x="717" y="1822"/>
                    <a:pt x="683" y="1787"/>
                    <a:pt x="657" y="1744"/>
                  </a:cubicBezTo>
                  <a:cubicBezTo>
                    <a:pt x="640" y="1718"/>
                    <a:pt x="605" y="1684"/>
                    <a:pt x="579" y="1658"/>
                  </a:cubicBezTo>
                  <a:cubicBezTo>
                    <a:pt x="554" y="1615"/>
                    <a:pt x="528" y="1572"/>
                    <a:pt x="511" y="1529"/>
                  </a:cubicBezTo>
                  <a:cubicBezTo>
                    <a:pt x="485" y="1486"/>
                    <a:pt x="476" y="1443"/>
                    <a:pt x="459" y="1401"/>
                  </a:cubicBezTo>
                  <a:cubicBezTo>
                    <a:pt x="442" y="1383"/>
                    <a:pt x="442" y="1375"/>
                    <a:pt x="433" y="1349"/>
                  </a:cubicBezTo>
                  <a:lnTo>
                    <a:pt x="433" y="1323"/>
                  </a:lnTo>
                  <a:lnTo>
                    <a:pt x="433" y="1289"/>
                  </a:lnTo>
                  <a:cubicBezTo>
                    <a:pt x="416" y="1220"/>
                    <a:pt x="390" y="1151"/>
                    <a:pt x="365" y="1083"/>
                  </a:cubicBezTo>
                  <a:cubicBezTo>
                    <a:pt x="356" y="1048"/>
                    <a:pt x="365" y="1023"/>
                    <a:pt x="356" y="997"/>
                  </a:cubicBezTo>
                  <a:cubicBezTo>
                    <a:pt x="356" y="971"/>
                    <a:pt x="348" y="945"/>
                    <a:pt x="348" y="919"/>
                  </a:cubicBezTo>
                  <a:cubicBezTo>
                    <a:pt x="339" y="851"/>
                    <a:pt x="322" y="782"/>
                    <a:pt x="287" y="722"/>
                  </a:cubicBezTo>
                  <a:cubicBezTo>
                    <a:pt x="270" y="696"/>
                    <a:pt x="253" y="679"/>
                    <a:pt x="253" y="644"/>
                  </a:cubicBezTo>
                  <a:cubicBezTo>
                    <a:pt x="244" y="584"/>
                    <a:pt x="253" y="524"/>
                    <a:pt x="253" y="464"/>
                  </a:cubicBezTo>
                  <a:cubicBezTo>
                    <a:pt x="253" y="413"/>
                    <a:pt x="262" y="370"/>
                    <a:pt x="279" y="327"/>
                  </a:cubicBezTo>
                  <a:cubicBezTo>
                    <a:pt x="296" y="292"/>
                    <a:pt x="322" y="258"/>
                    <a:pt x="330" y="224"/>
                  </a:cubicBezTo>
                  <a:cubicBezTo>
                    <a:pt x="348" y="172"/>
                    <a:pt x="348" y="129"/>
                    <a:pt x="365" y="77"/>
                  </a:cubicBezTo>
                  <a:cubicBezTo>
                    <a:pt x="373" y="52"/>
                    <a:pt x="373" y="17"/>
                    <a:pt x="39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5169150" y="1253900"/>
              <a:ext cx="42125" cy="24175"/>
            </a:xfrm>
            <a:custGeom>
              <a:rect b="b" l="l" r="r" t="t"/>
              <a:pathLst>
                <a:path extrusionOk="0" h="967" w="1685">
                  <a:moveTo>
                    <a:pt x="1002" y="1"/>
                  </a:moveTo>
                  <a:cubicBezTo>
                    <a:pt x="973" y="1"/>
                    <a:pt x="944" y="7"/>
                    <a:pt x="920" y="13"/>
                  </a:cubicBezTo>
                  <a:cubicBezTo>
                    <a:pt x="877" y="22"/>
                    <a:pt x="842" y="22"/>
                    <a:pt x="799" y="22"/>
                  </a:cubicBezTo>
                  <a:cubicBezTo>
                    <a:pt x="791" y="26"/>
                    <a:pt x="782" y="26"/>
                    <a:pt x="774" y="26"/>
                  </a:cubicBezTo>
                  <a:cubicBezTo>
                    <a:pt x="765" y="26"/>
                    <a:pt x="756" y="26"/>
                    <a:pt x="748" y="30"/>
                  </a:cubicBezTo>
                  <a:cubicBezTo>
                    <a:pt x="696" y="56"/>
                    <a:pt x="645" y="65"/>
                    <a:pt x="593" y="82"/>
                  </a:cubicBezTo>
                  <a:cubicBezTo>
                    <a:pt x="559" y="90"/>
                    <a:pt x="524" y="108"/>
                    <a:pt x="490" y="125"/>
                  </a:cubicBezTo>
                  <a:lnTo>
                    <a:pt x="464" y="133"/>
                  </a:lnTo>
                  <a:cubicBezTo>
                    <a:pt x="456" y="150"/>
                    <a:pt x="447" y="168"/>
                    <a:pt x="447" y="176"/>
                  </a:cubicBezTo>
                  <a:cubicBezTo>
                    <a:pt x="439" y="219"/>
                    <a:pt x="404" y="219"/>
                    <a:pt x="370" y="228"/>
                  </a:cubicBezTo>
                  <a:cubicBezTo>
                    <a:pt x="318" y="245"/>
                    <a:pt x="275" y="262"/>
                    <a:pt x="241" y="297"/>
                  </a:cubicBezTo>
                  <a:cubicBezTo>
                    <a:pt x="215" y="322"/>
                    <a:pt x="198" y="357"/>
                    <a:pt x="181" y="382"/>
                  </a:cubicBezTo>
                  <a:cubicBezTo>
                    <a:pt x="155" y="425"/>
                    <a:pt x="121" y="460"/>
                    <a:pt x="112" y="511"/>
                  </a:cubicBezTo>
                  <a:cubicBezTo>
                    <a:pt x="112" y="520"/>
                    <a:pt x="104" y="561"/>
                    <a:pt x="87" y="563"/>
                  </a:cubicBezTo>
                  <a:lnTo>
                    <a:pt x="87" y="563"/>
                  </a:lnTo>
                  <a:cubicBezTo>
                    <a:pt x="88" y="561"/>
                    <a:pt x="89" y="561"/>
                    <a:pt x="89" y="561"/>
                  </a:cubicBezTo>
                  <a:lnTo>
                    <a:pt x="89" y="561"/>
                  </a:lnTo>
                  <a:cubicBezTo>
                    <a:pt x="89" y="561"/>
                    <a:pt x="88" y="561"/>
                    <a:pt x="86" y="563"/>
                  </a:cubicBezTo>
                  <a:cubicBezTo>
                    <a:pt x="87" y="563"/>
                    <a:pt x="87" y="563"/>
                    <a:pt x="87" y="563"/>
                  </a:cubicBezTo>
                  <a:lnTo>
                    <a:pt x="87" y="563"/>
                  </a:lnTo>
                  <a:cubicBezTo>
                    <a:pt x="84" y="568"/>
                    <a:pt x="75" y="581"/>
                    <a:pt x="69" y="597"/>
                  </a:cubicBezTo>
                  <a:cubicBezTo>
                    <a:pt x="52" y="649"/>
                    <a:pt x="18" y="692"/>
                    <a:pt x="26" y="743"/>
                  </a:cubicBezTo>
                  <a:cubicBezTo>
                    <a:pt x="35" y="795"/>
                    <a:pt x="0" y="864"/>
                    <a:pt x="18" y="907"/>
                  </a:cubicBezTo>
                  <a:lnTo>
                    <a:pt x="35" y="932"/>
                  </a:lnTo>
                  <a:lnTo>
                    <a:pt x="43" y="967"/>
                  </a:lnTo>
                  <a:lnTo>
                    <a:pt x="43" y="924"/>
                  </a:lnTo>
                  <a:lnTo>
                    <a:pt x="78" y="812"/>
                  </a:lnTo>
                  <a:cubicBezTo>
                    <a:pt x="103" y="760"/>
                    <a:pt x="146" y="760"/>
                    <a:pt x="164" y="709"/>
                  </a:cubicBezTo>
                  <a:cubicBezTo>
                    <a:pt x="181" y="649"/>
                    <a:pt x="215" y="632"/>
                    <a:pt x="267" y="606"/>
                  </a:cubicBezTo>
                  <a:cubicBezTo>
                    <a:pt x="293" y="597"/>
                    <a:pt x="310" y="580"/>
                    <a:pt x="327" y="563"/>
                  </a:cubicBezTo>
                  <a:cubicBezTo>
                    <a:pt x="344" y="546"/>
                    <a:pt x="361" y="537"/>
                    <a:pt x="378" y="520"/>
                  </a:cubicBezTo>
                  <a:cubicBezTo>
                    <a:pt x="387" y="494"/>
                    <a:pt x="396" y="468"/>
                    <a:pt x="421" y="451"/>
                  </a:cubicBezTo>
                  <a:cubicBezTo>
                    <a:pt x="447" y="434"/>
                    <a:pt x="482" y="434"/>
                    <a:pt x="507" y="425"/>
                  </a:cubicBezTo>
                  <a:cubicBezTo>
                    <a:pt x="524" y="408"/>
                    <a:pt x="542" y="400"/>
                    <a:pt x="567" y="391"/>
                  </a:cubicBezTo>
                  <a:cubicBezTo>
                    <a:pt x="602" y="374"/>
                    <a:pt x="628" y="339"/>
                    <a:pt x="662" y="322"/>
                  </a:cubicBezTo>
                  <a:cubicBezTo>
                    <a:pt x="688" y="305"/>
                    <a:pt x="705" y="297"/>
                    <a:pt x="739" y="297"/>
                  </a:cubicBezTo>
                  <a:cubicBezTo>
                    <a:pt x="791" y="297"/>
                    <a:pt x="842" y="279"/>
                    <a:pt x="885" y="271"/>
                  </a:cubicBezTo>
                  <a:cubicBezTo>
                    <a:pt x="945" y="262"/>
                    <a:pt x="1006" y="262"/>
                    <a:pt x="1057" y="245"/>
                  </a:cubicBezTo>
                  <a:cubicBezTo>
                    <a:pt x="1081" y="239"/>
                    <a:pt x="1110" y="233"/>
                    <a:pt x="1134" y="233"/>
                  </a:cubicBezTo>
                  <a:cubicBezTo>
                    <a:pt x="1144" y="233"/>
                    <a:pt x="1153" y="234"/>
                    <a:pt x="1160" y="236"/>
                  </a:cubicBezTo>
                  <a:lnTo>
                    <a:pt x="1186" y="254"/>
                  </a:lnTo>
                  <a:cubicBezTo>
                    <a:pt x="1238" y="271"/>
                    <a:pt x="1298" y="271"/>
                    <a:pt x="1349" y="271"/>
                  </a:cubicBezTo>
                  <a:cubicBezTo>
                    <a:pt x="1384" y="271"/>
                    <a:pt x="1401" y="262"/>
                    <a:pt x="1435" y="254"/>
                  </a:cubicBezTo>
                  <a:cubicBezTo>
                    <a:pt x="1440" y="252"/>
                    <a:pt x="1445" y="251"/>
                    <a:pt x="1451" y="251"/>
                  </a:cubicBezTo>
                  <a:cubicBezTo>
                    <a:pt x="1472" y="251"/>
                    <a:pt x="1494" y="262"/>
                    <a:pt x="1521" y="262"/>
                  </a:cubicBezTo>
                  <a:cubicBezTo>
                    <a:pt x="1573" y="279"/>
                    <a:pt x="1633" y="279"/>
                    <a:pt x="1684" y="305"/>
                  </a:cubicBezTo>
                  <a:cubicBezTo>
                    <a:pt x="1659" y="271"/>
                    <a:pt x="1633" y="245"/>
                    <a:pt x="1598" y="228"/>
                  </a:cubicBezTo>
                  <a:cubicBezTo>
                    <a:pt x="1573" y="211"/>
                    <a:pt x="1547" y="193"/>
                    <a:pt x="1530" y="176"/>
                  </a:cubicBezTo>
                  <a:cubicBezTo>
                    <a:pt x="1495" y="150"/>
                    <a:pt x="1461" y="142"/>
                    <a:pt x="1435" y="125"/>
                  </a:cubicBezTo>
                  <a:cubicBezTo>
                    <a:pt x="1401" y="108"/>
                    <a:pt x="1375" y="99"/>
                    <a:pt x="1349" y="90"/>
                  </a:cubicBezTo>
                  <a:lnTo>
                    <a:pt x="1323" y="82"/>
                  </a:lnTo>
                  <a:lnTo>
                    <a:pt x="1298" y="90"/>
                  </a:lnTo>
                  <a:cubicBezTo>
                    <a:pt x="1293" y="93"/>
                    <a:pt x="1288" y="94"/>
                    <a:pt x="1284" y="94"/>
                  </a:cubicBezTo>
                  <a:cubicBezTo>
                    <a:pt x="1275" y="94"/>
                    <a:pt x="1267" y="88"/>
                    <a:pt x="1255" y="82"/>
                  </a:cubicBezTo>
                  <a:cubicBezTo>
                    <a:pt x="1246" y="82"/>
                    <a:pt x="1229" y="82"/>
                    <a:pt x="1220" y="73"/>
                  </a:cubicBezTo>
                  <a:cubicBezTo>
                    <a:pt x="1195" y="65"/>
                    <a:pt x="1186" y="56"/>
                    <a:pt x="1160" y="47"/>
                  </a:cubicBezTo>
                  <a:cubicBezTo>
                    <a:pt x="1126" y="30"/>
                    <a:pt x="1083" y="13"/>
                    <a:pt x="1040" y="4"/>
                  </a:cubicBezTo>
                  <a:cubicBezTo>
                    <a:pt x="1027" y="2"/>
                    <a:pt x="1015" y="1"/>
                    <a:pt x="1002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5179450" y="1272900"/>
              <a:ext cx="30950" cy="32325"/>
            </a:xfrm>
            <a:custGeom>
              <a:rect b="b" l="l" r="r" t="t"/>
              <a:pathLst>
                <a:path extrusionOk="0" h="1293" w="1238">
                  <a:moveTo>
                    <a:pt x="937" y="0"/>
                  </a:moveTo>
                  <a:lnTo>
                    <a:pt x="937" y="43"/>
                  </a:lnTo>
                  <a:cubicBezTo>
                    <a:pt x="937" y="52"/>
                    <a:pt x="946" y="69"/>
                    <a:pt x="954" y="86"/>
                  </a:cubicBezTo>
                  <a:lnTo>
                    <a:pt x="963" y="121"/>
                  </a:lnTo>
                  <a:cubicBezTo>
                    <a:pt x="972" y="129"/>
                    <a:pt x="980" y="147"/>
                    <a:pt x="989" y="155"/>
                  </a:cubicBezTo>
                  <a:cubicBezTo>
                    <a:pt x="989" y="164"/>
                    <a:pt x="1015" y="215"/>
                    <a:pt x="997" y="224"/>
                  </a:cubicBezTo>
                  <a:lnTo>
                    <a:pt x="989" y="215"/>
                  </a:lnTo>
                  <a:cubicBezTo>
                    <a:pt x="980" y="232"/>
                    <a:pt x="980" y="258"/>
                    <a:pt x="972" y="284"/>
                  </a:cubicBezTo>
                  <a:lnTo>
                    <a:pt x="954" y="318"/>
                  </a:lnTo>
                  <a:lnTo>
                    <a:pt x="937" y="327"/>
                  </a:lnTo>
                  <a:lnTo>
                    <a:pt x="920" y="310"/>
                  </a:lnTo>
                  <a:lnTo>
                    <a:pt x="920" y="310"/>
                  </a:lnTo>
                  <a:cubicBezTo>
                    <a:pt x="920" y="327"/>
                    <a:pt x="920" y="344"/>
                    <a:pt x="929" y="353"/>
                  </a:cubicBezTo>
                  <a:lnTo>
                    <a:pt x="929" y="396"/>
                  </a:lnTo>
                  <a:lnTo>
                    <a:pt x="946" y="421"/>
                  </a:lnTo>
                  <a:lnTo>
                    <a:pt x="946" y="456"/>
                  </a:lnTo>
                  <a:cubicBezTo>
                    <a:pt x="954" y="482"/>
                    <a:pt x="954" y="507"/>
                    <a:pt x="954" y="525"/>
                  </a:cubicBezTo>
                  <a:cubicBezTo>
                    <a:pt x="963" y="567"/>
                    <a:pt x="972" y="610"/>
                    <a:pt x="963" y="653"/>
                  </a:cubicBezTo>
                  <a:cubicBezTo>
                    <a:pt x="963" y="688"/>
                    <a:pt x="954" y="714"/>
                    <a:pt x="946" y="748"/>
                  </a:cubicBezTo>
                  <a:lnTo>
                    <a:pt x="929" y="791"/>
                  </a:lnTo>
                  <a:lnTo>
                    <a:pt x="920" y="774"/>
                  </a:lnTo>
                  <a:cubicBezTo>
                    <a:pt x="903" y="808"/>
                    <a:pt x="911" y="842"/>
                    <a:pt x="894" y="868"/>
                  </a:cubicBezTo>
                  <a:cubicBezTo>
                    <a:pt x="877" y="911"/>
                    <a:pt x="834" y="937"/>
                    <a:pt x="800" y="954"/>
                  </a:cubicBezTo>
                  <a:cubicBezTo>
                    <a:pt x="783" y="963"/>
                    <a:pt x="757" y="971"/>
                    <a:pt x="740" y="971"/>
                  </a:cubicBezTo>
                  <a:cubicBezTo>
                    <a:pt x="722" y="971"/>
                    <a:pt x="714" y="963"/>
                    <a:pt x="705" y="963"/>
                  </a:cubicBezTo>
                  <a:lnTo>
                    <a:pt x="680" y="946"/>
                  </a:lnTo>
                  <a:lnTo>
                    <a:pt x="671" y="937"/>
                  </a:lnTo>
                  <a:cubicBezTo>
                    <a:pt x="654" y="937"/>
                    <a:pt x="654" y="971"/>
                    <a:pt x="645" y="980"/>
                  </a:cubicBezTo>
                  <a:cubicBezTo>
                    <a:pt x="637" y="997"/>
                    <a:pt x="628" y="1014"/>
                    <a:pt x="619" y="1031"/>
                  </a:cubicBezTo>
                  <a:cubicBezTo>
                    <a:pt x="609" y="1041"/>
                    <a:pt x="605" y="1046"/>
                    <a:pt x="600" y="1046"/>
                  </a:cubicBezTo>
                  <a:cubicBezTo>
                    <a:pt x="596" y="1046"/>
                    <a:pt x="592" y="1044"/>
                    <a:pt x="585" y="1040"/>
                  </a:cubicBezTo>
                  <a:cubicBezTo>
                    <a:pt x="579" y="1037"/>
                    <a:pt x="574" y="1036"/>
                    <a:pt x="568" y="1036"/>
                  </a:cubicBezTo>
                  <a:cubicBezTo>
                    <a:pt x="556" y="1036"/>
                    <a:pt x="545" y="1040"/>
                    <a:pt x="533" y="1040"/>
                  </a:cubicBezTo>
                  <a:cubicBezTo>
                    <a:pt x="513" y="1047"/>
                    <a:pt x="497" y="1060"/>
                    <a:pt x="474" y="1060"/>
                  </a:cubicBezTo>
                  <a:cubicBezTo>
                    <a:pt x="469" y="1060"/>
                    <a:pt x="463" y="1059"/>
                    <a:pt x="456" y="1057"/>
                  </a:cubicBezTo>
                  <a:cubicBezTo>
                    <a:pt x="456" y="1040"/>
                    <a:pt x="473" y="1023"/>
                    <a:pt x="473" y="1006"/>
                  </a:cubicBezTo>
                  <a:lnTo>
                    <a:pt x="473" y="1006"/>
                  </a:lnTo>
                  <a:lnTo>
                    <a:pt x="456" y="1023"/>
                  </a:lnTo>
                  <a:lnTo>
                    <a:pt x="422" y="1040"/>
                  </a:lnTo>
                  <a:cubicBezTo>
                    <a:pt x="405" y="1049"/>
                    <a:pt x="379" y="1049"/>
                    <a:pt x="353" y="1057"/>
                  </a:cubicBezTo>
                  <a:cubicBezTo>
                    <a:pt x="336" y="1057"/>
                    <a:pt x="310" y="1057"/>
                    <a:pt x="284" y="1049"/>
                  </a:cubicBezTo>
                  <a:cubicBezTo>
                    <a:pt x="224" y="1040"/>
                    <a:pt x="173" y="1023"/>
                    <a:pt x="121" y="997"/>
                  </a:cubicBezTo>
                  <a:lnTo>
                    <a:pt x="87" y="980"/>
                  </a:lnTo>
                  <a:lnTo>
                    <a:pt x="61" y="963"/>
                  </a:lnTo>
                  <a:cubicBezTo>
                    <a:pt x="1" y="988"/>
                    <a:pt x="1" y="1023"/>
                    <a:pt x="18" y="1049"/>
                  </a:cubicBezTo>
                  <a:cubicBezTo>
                    <a:pt x="27" y="1066"/>
                    <a:pt x="44" y="1074"/>
                    <a:pt x="61" y="1092"/>
                  </a:cubicBezTo>
                  <a:cubicBezTo>
                    <a:pt x="78" y="1109"/>
                    <a:pt x="95" y="1126"/>
                    <a:pt x="104" y="1152"/>
                  </a:cubicBezTo>
                  <a:lnTo>
                    <a:pt x="121" y="1186"/>
                  </a:lnTo>
                  <a:lnTo>
                    <a:pt x="147" y="1195"/>
                  </a:lnTo>
                  <a:cubicBezTo>
                    <a:pt x="164" y="1203"/>
                    <a:pt x="181" y="1203"/>
                    <a:pt x="198" y="1212"/>
                  </a:cubicBezTo>
                  <a:cubicBezTo>
                    <a:pt x="207" y="1212"/>
                    <a:pt x="233" y="1220"/>
                    <a:pt x="250" y="1229"/>
                  </a:cubicBezTo>
                  <a:lnTo>
                    <a:pt x="267" y="1255"/>
                  </a:lnTo>
                  <a:cubicBezTo>
                    <a:pt x="284" y="1255"/>
                    <a:pt x="310" y="1255"/>
                    <a:pt x="327" y="1263"/>
                  </a:cubicBezTo>
                  <a:cubicBezTo>
                    <a:pt x="344" y="1263"/>
                    <a:pt x="370" y="1272"/>
                    <a:pt x="387" y="1272"/>
                  </a:cubicBezTo>
                  <a:cubicBezTo>
                    <a:pt x="405" y="1281"/>
                    <a:pt x="422" y="1281"/>
                    <a:pt x="430" y="1289"/>
                  </a:cubicBezTo>
                  <a:lnTo>
                    <a:pt x="465" y="1289"/>
                  </a:lnTo>
                  <a:cubicBezTo>
                    <a:pt x="476" y="1289"/>
                    <a:pt x="488" y="1293"/>
                    <a:pt x="499" y="1293"/>
                  </a:cubicBezTo>
                  <a:cubicBezTo>
                    <a:pt x="505" y="1293"/>
                    <a:pt x="511" y="1292"/>
                    <a:pt x="516" y="1289"/>
                  </a:cubicBezTo>
                  <a:lnTo>
                    <a:pt x="551" y="1272"/>
                  </a:lnTo>
                  <a:cubicBezTo>
                    <a:pt x="576" y="1255"/>
                    <a:pt x="602" y="1255"/>
                    <a:pt x="628" y="1255"/>
                  </a:cubicBezTo>
                  <a:cubicBezTo>
                    <a:pt x="680" y="1246"/>
                    <a:pt x="731" y="1238"/>
                    <a:pt x="774" y="1229"/>
                  </a:cubicBezTo>
                  <a:cubicBezTo>
                    <a:pt x="808" y="1229"/>
                    <a:pt x="834" y="1229"/>
                    <a:pt x="860" y="1220"/>
                  </a:cubicBezTo>
                  <a:cubicBezTo>
                    <a:pt x="894" y="1203"/>
                    <a:pt x="911" y="1186"/>
                    <a:pt x="929" y="1169"/>
                  </a:cubicBezTo>
                  <a:cubicBezTo>
                    <a:pt x="946" y="1152"/>
                    <a:pt x="963" y="1135"/>
                    <a:pt x="980" y="1117"/>
                  </a:cubicBezTo>
                  <a:lnTo>
                    <a:pt x="1006" y="1092"/>
                  </a:lnTo>
                  <a:cubicBezTo>
                    <a:pt x="1015" y="1074"/>
                    <a:pt x="1023" y="1049"/>
                    <a:pt x="1032" y="1031"/>
                  </a:cubicBezTo>
                  <a:cubicBezTo>
                    <a:pt x="1040" y="1023"/>
                    <a:pt x="1049" y="1006"/>
                    <a:pt x="1058" y="988"/>
                  </a:cubicBezTo>
                  <a:cubicBezTo>
                    <a:pt x="1075" y="963"/>
                    <a:pt x="1092" y="937"/>
                    <a:pt x="1118" y="920"/>
                  </a:cubicBezTo>
                  <a:cubicBezTo>
                    <a:pt x="1143" y="903"/>
                    <a:pt x="1161" y="885"/>
                    <a:pt x="1178" y="860"/>
                  </a:cubicBezTo>
                  <a:cubicBezTo>
                    <a:pt x="1204" y="808"/>
                    <a:pt x="1204" y="739"/>
                    <a:pt x="1221" y="688"/>
                  </a:cubicBezTo>
                  <a:cubicBezTo>
                    <a:pt x="1238" y="636"/>
                    <a:pt x="1212" y="602"/>
                    <a:pt x="1204" y="550"/>
                  </a:cubicBezTo>
                  <a:cubicBezTo>
                    <a:pt x="1186" y="507"/>
                    <a:pt x="1178" y="456"/>
                    <a:pt x="1169" y="413"/>
                  </a:cubicBezTo>
                  <a:cubicBezTo>
                    <a:pt x="1161" y="370"/>
                    <a:pt x="1135" y="336"/>
                    <a:pt x="1118" y="301"/>
                  </a:cubicBezTo>
                  <a:lnTo>
                    <a:pt x="1109" y="258"/>
                  </a:lnTo>
                  <a:lnTo>
                    <a:pt x="1092" y="232"/>
                  </a:lnTo>
                  <a:cubicBezTo>
                    <a:pt x="1075" y="215"/>
                    <a:pt x="1075" y="198"/>
                    <a:pt x="1066" y="181"/>
                  </a:cubicBezTo>
                  <a:lnTo>
                    <a:pt x="1040" y="155"/>
                  </a:lnTo>
                  <a:cubicBezTo>
                    <a:pt x="1023" y="121"/>
                    <a:pt x="1006" y="86"/>
                    <a:pt x="980" y="61"/>
                  </a:cubicBezTo>
                  <a:cubicBezTo>
                    <a:pt x="963" y="43"/>
                    <a:pt x="954" y="18"/>
                    <a:pt x="937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5173650" y="1267950"/>
              <a:ext cx="27750" cy="35225"/>
            </a:xfrm>
            <a:custGeom>
              <a:rect b="b" l="l" r="r" t="t"/>
              <a:pathLst>
                <a:path extrusionOk="0" h="1409" w="1110">
                  <a:moveTo>
                    <a:pt x="783" y="1"/>
                  </a:moveTo>
                  <a:cubicBezTo>
                    <a:pt x="748" y="9"/>
                    <a:pt x="705" y="18"/>
                    <a:pt x="662" y="18"/>
                  </a:cubicBezTo>
                  <a:cubicBezTo>
                    <a:pt x="637" y="27"/>
                    <a:pt x="619" y="35"/>
                    <a:pt x="594" y="52"/>
                  </a:cubicBezTo>
                  <a:cubicBezTo>
                    <a:pt x="568" y="61"/>
                    <a:pt x="559" y="70"/>
                    <a:pt x="533" y="78"/>
                  </a:cubicBezTo>
                  <a:cubicBezTo>
                    <a:pt x="516" y="87"/>
                    <a:pt x="499" y="87"/>
                    <a:pt x="482" y="95"/>
                  </a:cubicBezTo>
                  <a:cubicBezTo>
                    <a:pt x="396" y="130"/>
                    <a:pt x="319" y="181"/>
                    <a:pt x="250" y="241"/>
                  </a:cubicBezTo>
                  <a:cubicBezTo>
                    <a:pt x="233" y="259"/>
                    <a:pt x="207" y="276"/>
                    <a:pt x="190" y="293"/>
                  </a:cubicBezTo>
                  <a:cubicBezTo>
                    <a:pt x="173" y="310"/>
                    <a:pt x="164" y="327"/>
                    <a:pt x="155" y="336"/>
                  </a:cubicBezTo>
                  <a:cubicBezTo>
                    <a:pt x="113" y="379"/>
                    <a:pt x="87" y="422"/>
                    <a:pt x="52" y="473"/>
                  </a:cubicBezTo>
                  <a:cubicBezTo>
                    <a:pt x="44" y="482"/>
                    <a:pt x="35" y="499"/>
                    <a:pt x="27" y="508"/>
                  </a:cubicBezTo>
                  <a:cubicBezTo>
                    <a:pt x="18" y="534"/>
                    <a:pt x="18" y="559"/>
                    <a:pt x="18" y="585"/>
                  </a:cubicBezTo>
                  <a:cubicBezTo>
                    <a:pt x="18" y="611"/>
                    <a:pt x="18" y="637"/>
                    <a:pt x="18" y="662"/>
                  </a:cubicBezTo>
                  <a:cubicBezTo>
                    <a:pt x="9" y="688"/>
                    <a:pt x="1" y="714"/>
                    <a:pt x="1" y="740"/>
                  </a:cubicBezTo>
                  <a:cubicBezTo>
                    <a:pt x="1" y="757"/>
                    <a:pt x="1" y="791"/>
                    <a:pt x="9" y="808"/>
                  </a:cubicBezTo>
                  <a:cubicBezTo>
                    <a:pt x="27" y="860"/>
                    <a:pt x="44" y="903"/>
                    <a:pt x="52" y="955"/>
                  </a:cubicBezTo>
                  <a:cubicBezTo>
                    <a:pt x="70" y="989"/>
                    <a:pt x="70" y="1032"/>
                    <a:pt x="95" y="1075"/>
                  </a:cubicBezTo>
                  <a:cubicBezTo>
                    <a:pt x="104" y="1092"/>
                    <a:pt x="121" y="1118"/>
                    <a:pt x="138" y="1135"/>
                  </a:cubicBezTo>
                  <a:cubicBezTo>
                    <a:pt x="147" y="1152"/>
                    <a:pt x="155" y="1161"/>
                    <a:pt x="164" y="1178"/>
                  </a:cubicBezTo>
                  <a:cubicBezTo>
                    <a:pt x="198" y="1212"/>
                    <a:pt x="241" y="1247"/>
                    <a:pt x="276" y="1281"/>
                  </a:cubicBezTo>
                  <a:cubicBezTo>
                    <a:pt x="310" y="1315"/>
                    <a:pt x="353" y="1341"/>
                    <a:pt x="396" y="1358"/>
                  </a:cubicBezTo>
                  <a:cubicBezTo>
                    <a:pt x="413" y="1367"/>
                    <a:pt x="422" y="1375"/>
                    <a:pt x="439" y="1384"/>
                  </a:cubicBezTo>
                  <a:lnTo>
                    <a:pt x="465" y="1401"/>
                  </a:lnTo>
                  <a:cubicBezTo>
                    <a:pt x="470" y="1407"/>
                    <a:pt x="473" y="1409"/>
                    <a:pt x="474" y="1409"/>
                  </a:cubicBezTo>
                  <a:cubicBezTo>
                    <a:pt x="477" y="1409"/>
                    <a:pt x="471" y="1399"/>
                    <a:pt x="465" y="1393"/>
                  </a:cubicBezTo>
                  <a:lnTo>
                    <a:pt x="439" y="1375"/>
                  </a:lnTo>
                  <a:lnTo>
                    <a:pt x="413" y="1350"/>
                  </a:lnTo>
                  <a:lnTo>
                    <a:pt x="379" y="1315"/>
                  </a:lnTo>
                  <a:cubicBezTo>
                    <a:pt x="362" y="1298"/>
                    <a:pt x="353" y="1272"/>
                    <a:pt x="336" y="1255"/>
                  </a:cubicBezTo>
                  <a:cubicBezTo>
                    <a:pt x="319" y="1229"/>
                    <a:pt x="310" y="1221"/>
                    <a:pt x="310" y="1195"/>
                  </a:cubicBezTo>
                  <a:cubicBezTo>
                    <a:pt x="319" y="1161"/>
                    <a:pt x="293" y="1135"/>
                    <a:pt x="293" y="1101"/>
                  </a:cubicBezTo>
                  <a:lnTo>
                    <a:pt x="284" y="1075"/>
                  </a:lnTo>
                  <a:lnTo>
                    <a:pt x="293" y="1032"/>
                  </a:lnTo>
                  <a:cubicBezTo>
                    <a:pt x="284" y="1023"/>
                    <a:pt x="250" y="1023"/>
                    <a:pt x="241" y="1006"/>
                  </a:cubicBezTo>
                  <a:cubicBezTo>
                    <a:pt x="233" y="997"/>
                    <a:pt x="233" y="980"/>
                    <a:pt x="233" y="972"/>
                  </a:cubicBezTo>
                  <a:cubicBezTo>
                    <a:pt x="241" y="955"/>
                    <a:pt x="241" y="946"/>
                    <a:pt x="250" y="929"/>
                  </a:cubicBezTo>
                  <a:cubicBezTo>
                    <a:pt x="259" y="912"/>
                    <a:pt x="259" y="894"/>
                    <a:pt x="259" y="869"/>
                  </a:cubicBezTo>
                  <a:cubicBezTo>
                    <a:pt x="259" y="826"/>
                    <a:pt x="259" y="783"/>
                    <a:pt x="259" y="731"/>
                  </a:cubicBezTo>
                  <a:cubicBezTo>
                    <a:pt x="259" y="705"/>
                    <a:pt x="267" y="662"/>
                    <a:pt x="293" y="645"/>
                  </a:cubicBezTo>
                  <a:cubicBezTo>
                    <a:pt x="319" y="628"/>
                    <a:pt x="336" y="611"/>
                    <a:pt x="353" y="585"/>
                  </a:cubicBezTo>
                  <a:lnTo>
                    <a:pt x="370" y="559"/>
                  </a:lnTo>
                  <a:cubicBezTo>
                    <a:pt x="387" y="534"/>
                    <a:pt x="370" y="491"/>
                    <a:pt x="396" y="465"/>
                  </a:cubicBezTo>
                  <a:cubicBezTo>
                    <a:pt x="405" y="448"/>
                    <a:pt x="439" y="430"/>
                    <a:pt x="439" y="405"/>
                  </a:cubicBezTo>
                  <a:lnTo>
                    <a:pt x="430" y="370"/>
                  </a:lnTo>
                  <a:cubicBezTo>
                    <a:pt x="422" y="345"/>
                    <a:pt x="422" y="336"/>
                    <a:pt x="439" y="310"/>
                  </a:cubicBezTo>
                  <a:lnTo>
                    <a:pt x="473" y="284"/>
                  </a:lnTo>
                  <a:cubicBezTo>
                    <a:pt x="491" y="276"/>
                    <a:pt x="499" y="267"/>
                    <a:pt x="516" y="250"/>
                  </a:cubicBezTo>
                  <a:cubicBezTo>
                    <a:pt x="525" y="241"/>
                    <a:pt x="542" y="233"/>
                    <a:pt x="559" y="224"/>
                  </a:cubicBezTo>
                  <a:lnTo>
                    <a:pt x="637" y="224"/>
                  </a:lnTo>
                  <a:cubicBezTo>
                    <a:pt x="645" y="224"/>
                    <a:pt x="662" y="224"/>
                    <a:pt x="680" y="216"/>
                  </a:cubicBezTo>
                  <a:cubicBezTo>
                    <a:pt x="697" y="216"/>
                    <a:pt x="705" y="207"/>
                    <a:pt x="722" y="207"/>
                  </a:cubicBezTo>
                  <a:cubicBezTo>
                    <a:pt x="731" y="207"/>
                    <a:pt x="740" y="198"/>
                    <a:pt x="757" y="198"/>
                  </a:cubicBezTo>
                  <a:lnTo>
                    <a:pt x="791" y="190"/>
                  </a:lnTo>
                  <a:lnTo>
                    <a:pt x="826" y="190"/>
                  </a:lnTo>
                  <a:cubicBezTo>
                    <a:pt x="843" y="190"/>
                    <a:pt x="864" y="198"/>
                    <a:pt x="884" y="198"/>
                  </a:cubicBezTo>
                  <a:cubicBezTo>
                    <a:pt x="893" y="198"/>
                    <a:pt x="903" y="196"/>
                    <a:pt x="912" y="190"/>
                  </a:cubicBezTo>
                  <a:lnTo>
                    <a:pt x="946" y="173"/>
                  </a:lnTo>
                  <a:cubicBezTo>
                    <a:pt x="963" y="164"/>
                    <a:pt x="972" y="156"/>
                    <a:pt x="989" y="156"/>
                  </a:cubicBezTo>
                  <a:cubicBezTo>
                    <a:pt x="1015" y="156"/>
                    <a:pt x="1049" y="156"/>
                    <a:pt x="1066" y="164"/>
                  </a:cubicBezTo>
                  <a:lnTo>
                    <a:pt x="1109" y="181"/>
                  </a:lnTo>
                  <a:lnTo>
                    <a:pt x="1092" y="164"/>
                  </a:lnTo>
                  <a:lnTo>
                    <a:pt x="1075" y="147"/>
                  </a:lnTo>
                  <a:cubicBezTo>
                    <a:pt x="1066" y="130"/>
                    <a:pt x="1066" y="121"/>
                    <a:pt x="1058" y="121"/>
                  </a:cubicBezTo>
                  <a:cubicBezTo>
                    <a:pt x="1040" y="113"/>
                    <a:pt x="1032" y="113"/>
                    <a:pt x="1023" y="95"/>
                  </a:cubicBezTo>
                  <a:lnTo>
                    <a:pt x="1006" y="87"/>
                  </a:lnTo>
                  <a:cubicBezTo>
                    <a:pt x="989" y="70"/>
                    <a:pt x="972" y="61"/>
                    <a:pt x="954" y="52"/>
                  </a:cubicBezTo>
                  <a:lnTo>
                    <a:pt x="929" y="35"/>
                  </a:lnTo>
                  <a:cubicBezTo>
                    <a:pt x="903" y="27"/>
                    <a:pt x="886" y="18"/>
                    <a:pt x="860" y="18"/>
                  </a:cubicBezTo>
                  <a:cubicBezTo>
                    <a:pt x="834" y="9"/>
                    <a:pt x="808" y="1"/>
                    <a:pt x="78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5186550" y="1277800"/>
              <a:ext cx="13325" cy="16825"/>
            </a:xfrm>
            <a:custGeom>
              <a:rect b="b" l="l" r="r" t="t"/>
              <a:pathLst>
                <a:path extrusionOk="0" h="673" w="533">
                  <a:moveTo>
                    <a:pt x="311" y="0"/>
                  </a:moveTo>
                  <a:cubicBezTo>
                    <a:pt x="261" y="0"/>
                    <a:pt x="217" y="22"/>
                    <a:pt x="172" y="36"/>
                  </a:cubicBezTo>
                  <a:cubicBezTo>
                    <a:pt x="155" y="45"/>
                    <a:pt x="129" y="54"/>
                    <a:pt x="103" y="62"/>
                  </a:cubicBezTo>
                  <a:lnTo>
                    <a:pt x="78" y="71"/>
                  </a:lnTo>
                  <a:cubicBezTo>
                    <a:pt x="60" y="71"/>
                    <a:pt x="60" y="79"/>
                    <a:pt x="52" y="88"/>
                  </a:cubicBezTo>
                  <a:lnTo>
                    <a:pt x="26" y="122"/>
                  </a:lnTo>
                  <a:lnTo>
                    <a:pt x="9" y="140"/>
                  </a:lnTo>
                  <a:lnTo>
                    <a:pt x="0" y="157"/>
                  </a:lnTo>
                  <a:cubicBezTo>
                    <a:pt x="17" y="157"/>
                    <a:pt x="35" y="148"/>
                    <a:pt x="52" y="140"/>
                  </a:cubicBezTo>
                  <a:cubicBezTo>
                    <a:pt x="63" y="140"/>
                    <a:pt x="75" y="143"/>
                    <a:pt x="86" y="143"/>
                  </a:cubicBezTo>
                  <a:cubicBezTo>
                    <a:pt x="92" y="143"/>
                    <a:pt x="98" y="142"/>
                    <a:pt x="103" y="140"/>
                  </a:cubicBezTo>
                  <a:cubicBezTo>
                    <a:pt x="109" y="140"/>
                    <a:pt x="115" y="132"/>
                    <a:pt x="118" y="132"/>
                  </a:cubicBezTo>
                  <a:cubicBezTo>
                    <a:pt x="120" y="132"/>
                    <a:pt x="121" y="134"/>
                    <a:pt x="121" y="140"/>
                  </a:cubicBezTo>
                  <a:cubicBezTo>
                    <a:pt x="132" y="140"/>
                    <a:pt x="151" y="136"/>
                    <a:pt x="170" y="136"/>
                  </a:cubicBezTo>
                  <a:cubicBezTo>
                    <a:pt x="180" y="136"/>
                    <a:pt x="189" y="137"/>
                    <a:pt x="198" y="140"/>
                  </a:cubicBezTo>
                  <a:lnTo>
                    <a:pt x="224" y="157"/>
                  </a:lnTo>
                  <a:cubicBezTo>
                    <a:pt x="232" y="165"/>
                    <a:pt x="241" y="174"/>
                    <a:pt x="258" y="182"/>
                  </a:cubicBezTo>
                  <a:cubicBezTo>
                    <a:pt x="292" y="200"/>
                    <a:pt x="335" y="225"/>
                    <a:pt x="344" y="268"/>
                  </a:cubicBezTo>
                  <a:cubicBezTo>
                    <a:pt x="361" y="311"/>
                    <a:pt x="353" y="354"/>
                    <a:pt x="344" y="397"/>
                  </a:cubicBezTo>
                  <a:cubicBezTo>
                    <a:pt x="344" y="440"/>
                    <a:pt x="301" y="466"/>
                    <a:pt x="301" y="509"/>
                  </a:cubicBezTo>
                  <a:cubicBezTo>
                    <a:pt x="301" y="535"/>
                    <a:pt x="310" y="561"/>
                    <a:pt x="301" y="578"/>
                  </a:cubicBezTo>
                  <a:lnTo>
                    <a:pt x="292" y="595"/>
                  </a:lnTo>
                  <a:lnTo>
                    <a:pt x="267" y="621"/>
                  </a:lnTo>
                  <a:cubicBezTo>
                    <a:pt x="258" y="638"/>
                    <a:pt x="241" y="664"/>
                    <a:pt x="232" y="672"/>
                  </a:cubicBezTo>
                  <a:lnTo>
                    <a:pt x="267" y="655"/>
                  </a:lnTo>
                  <a:cubicBezTo>
                    <a:pt x="292" y="646"/>
                    <a:pt x="318" y="638"/>
                    <a:pt x="335" y="629"/>
                  </a:cubicBezTo>
                  <a:cubicBezTo>
                    <a:pt x="361" y="612"/>
                    <a:pt x="387" y="586"/>
                    <a:pt x="421" y="569"/>
                  </a:cubicBezTo>
                  <a:lnTo>
                    <a:pt x="438" y="552"/>
                  </a:lnTo>
                  <a:lnTo>
                    <a:pt x="456" y="526"/>
                  </a:lnTo>
                  <a:cubicBezTo>
                    <a:pt x="473" y="492"/>
                    <a:pt x="481" y="457"/>
                    <a:pt x="499" y="423"/>
                  </a:cubicBezTo>
                  <a:cubicBezTo>
                    <a:pt x="499" y="406"/>
                    <a:pt x="507" y="406"/>
                    <a:pt x="516" y="397"/>
                  </a:cubicBezTo>
                  <a:lnTo>
                    <a:pt x="516" y="371"/>
                  </a:lnTo>
                  <a:cubicBezTo>
                    <a:pt x="533" y="320"/>
                    <a:pt x="533" y="277"/>
                    <a:pt x="516" y="234"/>
                  </a:cubicBezTo>
                  <a:cubicBezTo>
                    <a:pt x="507" y="208"/>
                    <a:pt x="507" y="182"/>
                    <a:pt x="499" y="157"/>
                  </a:cubicBezTo>
                  <a:cubicBezTo>
                    <a:pt x="490" y="122"/>
                    <a:pt x="456" y="97"/>
                    <a:pt x="430" y="79"/>
                  </a:cubicBezTo>
                  <a:cubicBezTo>
                    <a:pt x="396" y="45"/>
                    <a:pt x="387" y="11"/>
                    <a:pt x="335" y="2"/>
                  </a:cubicBezTo>
                  <a:cubicBezTo>
                    <a:pt x="327" y="1"/>
                    <a:pt x="319" y="0"/>
                    <a:pt x="31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36" name="Google Shape;1336;p18"/>
          <p:cNvGrpSpPr/>
          <p:nvPr/>
        </p:nvGrpSpPr>
        <p:grpSpPr>
          <a:xfrm>
            <a:off x="4963594" y="4280359"/>
            <a:ext cx="4320064" cy="935928"/>
            <a:chOff x="4963752" y="4000536"/>
            <a:chExt cx="2501340" cy="541907"/>
          </a:xfrm>
        </p:grpSpPr>
        <p:sp>
          <p:nvSpPr>
            <p:cNvPr id="1337" name="Google Shape;1337;p18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8" name="Google Shape;1338;p18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339" name="Google Shape;1339;p18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18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18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18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18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18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18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18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18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18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18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18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18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18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18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18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5" name="Google Shape;1355;p18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356" name="Google Shape;1356;p18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18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18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18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18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1" name="Google Shape;1361;p18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362" name="Google Shape;1362;p18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18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18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18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18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67" name="Google Shape;1367;p18"/>
          <p:cNvGrpSpPr/>
          <p:nvPr/>
        </p:nvGrpSpPr>
        <p:grpSpPr>
          <a:xfrm flipH="1">
            <a:off x="-32181" y="4264304"/>
            <a:ext cx="4320064" cy="935928"/>
            <a:chOff x="4963752" y="4000536"/>
            <a:chExt cx="2501340" cy="541907"/>
          </a:xfrm>
        </p:grpSpPr>
        <p:sp>
          <p:nvSpPr>
            <p:cNvPr id="1368" name="Google Shape;1368;p18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9" name="Google Shape;1369;p18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370" name="Google Shape;1370;p18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18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18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18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18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18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18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18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18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18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18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18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18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18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18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18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6" name="Google Shape;1386;p18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387" name="Google Shape;1387;p18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18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18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18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18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2" name="Google Shape;1392;p18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393" name="Google Shape;1393;p18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18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18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18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18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98" name="Google Shape;1398;p18"/>
          <p:cNvGrpSpPr/>
          <p:nvPr/>
        </p:nvGrpSpPr>
        <p:grpSpPr>
          <a:xfrm rot="154410">
            <a:off x="2947545" y="4800721"/>
            <a:ext cx="3484814" cy="619811"/>
            <a:chOff x="2222738" y="1303375"/>
            <a:chExt cx="1965725" cy="349625"/>
          </a:xfrm>
        </p:grpSpPr>
        <p:sp>
          <p:nvSpPr>
            <p:cNvPr id="1399" name="Google Shape;1399;p18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8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8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8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8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" name="Google Shape;1404;p18"/>
          <p:cNvGrpSpPr/>
          <p:nvPr/>
        </p:nvGrpSpPr>
        <p:grpSpPr>
          <a:xfrm>
            <a:off x="-55133" y="4447724"/>
            <a:ext cx="4443632" cy="1316135"/>
            <a:chOff x="-13849" y="4011750"/>
            <a:chExt cx="3821164" cy="1131770"/>
          </a:xfrm>
        </p:grpSpPr>
        <p:sp>
          <p:nvSpPr>
            <p:cNvPr id="1405" name="Google Shape;1405;p18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6" name="Google Shape;1406;p18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1407" name="Google Shape;1407;p18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18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18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18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11" name="Google Shape;1411;p18"/>
          <p:cNvGrpSpPr/>
          <p:nvPr/>
        </p:nvGrpSpPr>
        <p:grpSpPr>
          <a:xfrm>
            <a:off x="1888320" y="4061558"/>
            <a:ext cx="7318608" cy="1849125"/>
            <a:chOff x="1888320" y="3587521"/>
            <a:chExt cx="7318608" cy="1849125"/>
          </a:xfrm>
        </p:grpSpPr>
        <p:sp>
          <p:nvSpPr>
            <p:cNvPr id="1412" name="Google Shape;1412;p18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8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8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8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8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8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8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8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8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5" name="Google Shape;1425;p18"/>
          <p:cNvGrpSpPr/>
          <p:nvPr/>
        </p:nvGrpSpPr>
        <p:grpSpPr>
          <a:xfrm flipH="1">
            <a:off x="121030" y="4502982"/>
            <a:ext cx="8901933" cy="1094777"/>
            <a:chOff x="-75995" y="4254507"/>
            <a:chExt cx="8901933" cy="1094777"/>
          </a:xfrm>
        </p:grpSpPr>
        <p:grpSp>
          <p:nvGrpSpPr>
            <p:cNvPr id="1426" name="Google Shape;1426;p18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1427" name="Google Shape;1427;p18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18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18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18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18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18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18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18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18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18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18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18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18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18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18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18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18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18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18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18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18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18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18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18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18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18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18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18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18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18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18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18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18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18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18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18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18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18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18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18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18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18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18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18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18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18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18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18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18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18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18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18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18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18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18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18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18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18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18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18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18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18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18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18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18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18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18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18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18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18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18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18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18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18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18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18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18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18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18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18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18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18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18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18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18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18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18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18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18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18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18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18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18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18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18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18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18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18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18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18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18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18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18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18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18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18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18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18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18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18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18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18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18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18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18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18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18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18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18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18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18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18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18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18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18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18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18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18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18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18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18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18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18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18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18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18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18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18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18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18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18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18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18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18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18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18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18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4" name="Google Shape;1574;p18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1575" name="Google Shape;1575;p18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18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18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18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18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18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18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18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18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18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18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18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18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18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18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18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18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18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18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18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18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18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18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18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18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18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18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18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18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18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18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18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18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18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18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18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18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18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18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18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18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18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18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18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18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18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18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18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18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18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18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18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18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18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18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18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18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18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18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18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18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18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18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18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18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18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18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18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18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18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18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18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18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18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18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18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18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18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18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18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18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18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18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18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18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18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18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18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18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18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18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18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18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18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18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18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18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18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18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18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18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18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18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18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18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18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18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18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18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18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18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18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18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18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18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18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18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18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18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18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18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18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18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18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18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18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18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18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18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18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18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18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18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18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18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18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18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18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18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18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18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18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18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18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18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18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18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2" name="Google Shape;1722;p18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1723" name="Google Shape;1723;p18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18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18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18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18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18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18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18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18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18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18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18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18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18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18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18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18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18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18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18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18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18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18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18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18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18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18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18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18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18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18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18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18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18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18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18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18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18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18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18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18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18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18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18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18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18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18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18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18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18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18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18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18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18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" name="Google Shape;1777;p18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18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18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18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18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18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18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18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18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18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18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18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18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18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18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18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18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18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18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18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18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18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18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18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18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18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4" name="Google Shape;1804;p19"/>
          <p:cNvGrpSpPr/>
          <p:nvPr/>
        </p:nvGrpSpPr>
        <p:grpSpPr>
          <a:xfrm>
            <a:off x="5788620" y="4057269"/>
            <a:ext cx="5155547" cy="2106696"/>
            <a:chOff x="4189695" y="287694"/>
            <a:chExt cx="5155547" cy="2106696"/>
          </a:xfrm>
        </p:grpSpPr>
        <p:sp>
          <p:nvSpPr>
            <p:cNvPr id="1805" name="Google Shape;1805;p19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19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19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19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19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19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19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19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19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19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19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19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19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19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19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19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19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19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19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19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19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19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19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19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19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19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19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19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19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19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19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19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19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19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19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19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19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19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19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19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19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19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19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19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19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19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1" name="Google Shape;1851;p19"/>
          <p:cNvGrpSpPr/>
          <p:nvPr/>
        </p:nvGrpSpPr>
        <p:grpSpPr>
          <a:xfrm>
            <a:off x="-517323" y="4023375"/>
            <a:ext cx="4138865" cy="1588333"/>
            <a:chOff x="-111323" y="734400"/>
            <a:chExt cx="4138865" cy="1588333"/>
          </a:xfrm>
        </p:grpSpPr>
        <p:sp>
          <p:nvSpPr>
            <p:cNvPr id="1852" name="Google Shape;1852;p19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19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19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19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19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19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19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19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19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19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19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19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19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19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19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19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19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19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19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19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19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19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19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19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19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19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19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19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19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19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19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19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19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19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19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19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19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19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19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19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19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19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19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19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6" name="Google Shape;1896;p19"/>
          <p:cNvSpPr txBox="1"/>
          <p:nvPr>
            <p:ph idx="1" type="body"/>
          </p:nvPr>
        </p:nvSpPr>
        <p:spPr>
          <a:xfrm>
            <a:off x="720000" y="1498825"/>
            <a:ext cx="4911300" cy="22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5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97" name="Google Shape;1897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898" name="Google Shape;1898;p19"/>
          <p:cNvGrpSpPr/>
          <p:nvPr/>
        </p:nvGrpSpPr>
        <p:grpSpPr>
          <a:xfrm rot="-198574">
            <a:off x="5007292" y="4364232"/>
            <a:ext cx="4319765" cy="935864"/>
            <a:chOff x="4963752" y="4000536"/>
            <a:chExt cx="2501340" cy="541907"/>
          </a:xfrm>
        </p:grpSpPr>
        <p:sp>
          <p:nvSpPr>
            <p:cNvPr id="1899" name="Google Shape;1899;p19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0" name="Google Shape;1900;p19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901" name="Google Shape;1901;p19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" name="Google Shape;1902;p19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19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19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19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19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19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19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19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19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19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19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19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19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19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19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7" name="Google Shape;1917;p19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918" name="Google Shape;1918;p19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19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19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19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19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3" name="Google Shape;1923;p19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924" name="Google Shape;1924;p19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19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19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19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19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29" name="Google Shape;1929;p19"/>
          <p:cNvGrpSpPr/>
          <p:nvPr/>
        </p:nvGrpSpPr>
        <p:grpSpPr>
          <a:xfrm flipH="1">
            <a:off x="-32263" y="4349571"/>
            <a:ext cx="4320064" cy="935928"/>
            <a:chOff x="4963752" y="4000536"/>
            <a:chExt cx="2501340" cy="541907"/>
          </a:xfrm>
        </p:grpSpPr>
        <p:sp>
          <p:nvSpPr>
            <p:cNvPr id="1930" name="Google Shape;1930;p19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31" name="Google Shape;1931;p19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932" name="Google Shape;1932;p19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19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19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19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19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19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19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19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19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19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19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19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19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19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19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19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8" name="Google Shape;1948;p19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949" name="Google Shape;1949;p19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19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19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19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19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4" name="Google Shape;1954;p19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955" name="Google Shape;1955;p19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19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19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19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19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60" name="Google Shape;1960;p19"/>
          <p:cNvGrpSpPr/>
          <p:nvPr/>
        </p:nvGrpSpPr>
        <p:grpSpPr>
          <a:xfrm rot="154410">
            <a:off x="2871345" y="4800721"/>
            <a:ext cx="3484814" cy="619811"/>
            <a:chOff x="2222738" y="1303375"/>
            <a:chExt cx="1965725" cy="349625"/>
          </a:xfrm>
        </p:grpSpPr>
        <p:sp>
          <p:nvSpPr>
            <p:cNvPr id="1961" name="Google Shape;1961;p19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19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19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19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19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6" name="Google Shape;1966;p19"/>
          <p:cNvGrpSpPr/>
          <p:nvPr/>
        </p:nvGrpSpPr>
        <p:grpSpPr>
          <a:xfrm>
            <a:off x="4069658" y="4805252"/>
            <a:ext cx="248609" cy="175707"/>
            <a:chOff x="5658425" y="1270850"/>
            <a:chExt cx="179800" cy="127075"/>
          </a:xfrm>
        </p:grpSpPr>
        <p:sp>
          <p:nvSpPr>
            <p:cNvPr id="1967" name="Google Shape;1967;p19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19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19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19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19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19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19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19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19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19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19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19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19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19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19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19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19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19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19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19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19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19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19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19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1" name="Google Shape;1991;p19"/>
          <p:cNvGrpSpPr/>
          <p:nvPr/>
        </p:nvGrpSpPr>
        <p:grpSpPr>
          <a:xfrm>
            <a:off x="3621558" y="4864942"/>
            <a:ext cx="209998" cy="144838"/>
            <a:chOff x="5146375" y="1229175"/>
            <a:chExt cx="151875" cy="104750"/>
          </a:xfrm>
        </p:grpSpPr>
        <p:sp>
          <p:nvSpPr>
            <p:cNvPr id="1992" name="Google Shape;1992;p19"/>
            <p:cNvSpPr/>
            <p:nvPr/>
          </p:nvSpPr>
          <p:spPr>
            <a:xfrm>
              <a:off x="5185250" y="1229950"/>
              <a:ext cx="113000" cy="103975"/>
            </a:xfrm>
            <a:custGeom>
              <a:rect b="b" l="l" r="r" t="t"/>
              <a:pathLst>
                <a:path extrusionOk="0" h="4159" w="4520">
                  <a:moveTo>
                    <a:pt x="594" y="0"/>
                  </a:moveTo>
                  <a:cubicBezTo>
                    <a:pt x="679" y="9"/>
                    <a:pt x="765" y="9"/>
                    <a:pt x="851" y="17"/>
                  </a:cubicBezTo>
                  <a:cubicBezTo>
                    <a:pt x="1057" y="26"/>
                    <a:pt x="1247" y="112"/>
                    <a:pt x="1453" y="138"/>
                  </a:cubicBezTo>
                  <a:cubicBezTo>
                    <a:pt x="1659" y="163"/>
                    <a:pt x="1865" y="163"/>
                    <a:pt x="2080" y="181"/>
                  </a:cubicBezTo>
                  <a:cubicBezTo>
                    <a:pt x="2097" y="181"/>
                    <a:pt x="2123" y="181"/>
                    <a:pt x="2149" y="189"/>
                  </a:cubicBezTo>
                  <a:cubicBezTo>
                    <a:pt x="2174" y="206"/>
                    <a:pt x="2192" y="232"/>
                    <a:pt x="2217" y="249"/>
                  </a:cubicBezTo>
                  <a:cubicBezTo>
                    <a:pt x="2260" y="284"/>
                    <a:pt x="2329" y="284"/>
                    <a:pt x="2389" y="275"/>
                  </a:cubicBezTo>
                  <a:cubicBezTo>
                    <a:pt x="2518" y="275"/>
                    <a:pt x="2647" y="267"/>
                    <a:pt x="2767" y="267"/>
                  </a:cubicBezTo>
                  <a:cubicBezTo>
                    <a:pt x="2879" y="267"/>
                    <a:pt x="2999" y="258"/>
                    <a:pt x="3102" y="284"/>
                  </a:cubicBezTo>
                  <a:cubicBezTo>
                    <a:pt x="3197" y="301"/>
                    <a:pt x="3283" y="335"/>
                    <a:pt x="3369" y="352"/>
                  </a:cubicBezTo>
                  <a:cubicBezTo>
                    <a:pt x="3394" y="352"/>
                    <a:pt x="3420" y="352"/>
                    <a:pt x="3454" y="352"/>
                  </a:cubicBezTo>
                  <a:cubicBezTo>
                    <a:pt x="3515" y="352"/>
                    <a:pt x="3566" y="352"/>
                    <a:pt x="3601" y="370"/>
                  </a:cubicBezTo>
                  <a:cubicBezTo>
                    <a:pt x="3781" y="464"/>
                    <a:pt x="3867" y="645"/>
                    <a:pt x="4039" y="748"/>
                  </a:cubicBezTo>
                  <a:cubicBezTo>
                    <a:pt x="4073" y="765"/>
                    <a:pt x="4107" y="782"/>
                    <a:pt x="4116" y="816"/>
                  </a:cubicBezTo>
                  <a:cubicBezTo>
                    <a:pt x="4125" y="894"/>
                    <a:pt x="4107" y="911"/>
                    <a:pt x="4168" y="988"/>
                  </a:cubicBezTo>
                  <a:cubicBezTo>
                    <a:pt x="4193" y="1014"/>
                    <a:pt x="4202" y="1048"/>
                    <a:pt x="4228" y="1083"/>
                  </a:cubicBezTo>
                  <a:cubicBezTo>
                    <a:pt x="4331" y="1194"/>
                    <a:pt x="4391" y="1280"/>
                    <a:pt x="4425" y="1426"/>
                  </a:cubicBezTo>
                  <a:cubicBezTo>
                    <a:pt x="4451" y="1512"/>
                    <a:pt x="4494" y="1598"/>
                    <a:pt x="4511" y="1684"/>
                  </a:cubicBezTo>
                  <a:cubicBezTo>
                    <a:pt x="4520" y="1787"/>
                    <a:pt x="4511" y="1890"/>
                    <a:pt x="4503" y="1993"/>
                  </a:cubicBezTo>
                  <a:cubicBezTo>
                    <a:pt x="4503" y="2028"/>
                    <a:pt x="4477" y="2045"/>
                    <a:pt x="4468" y="2079"/>
                  </a:cubicBezTo>
                  <a:cubicBezTo>
                    <a:pt x="4443" y="2165"/>
                    <a:pt x="4468" y="2251"/>
                    <a:pt x="4477" y="2346"/>
                  </a:cubicBezTo>
                  <a:cubicBezTo>
                    <a:pt x="4485" y="2432"/>
                    <a:pt x="4477" y="2578"/>
                    <a:pt x="4451" y="2646"/>
                  </a:cubicBezTo>
                  <a:cubicBezTo>
                    <a:pt x="4425" y="2689"/>
                    <a:pt x="4314" y="2938"/>
                    <a:pt x="4288" y="3007"/>
                  </a:cubicBezTo>
                  <a:cubicBezTo>
                    <a:pt x="4262" y="3059"/>
                    <a:pt x="4193" y="3145"/>
                    <a:pt x="4176" y="3205"/>
                  </a:cubicBezTo>
                  <a:cubicBezTo>
                    <a:pt x="4168" y="3239"/>
                    <a:pt x="4082" y="3428"/>
                    <a:pt x="4004" y="3523"/>
                  </a:cubicBezTo>
                  <a:cubicBezTo>
                    <a:pt x="3927" y="3617"/>
                    <a:pt x="3867" y="3677"/>
                    <a:pt x="3704" y="3694"/>
                  </a:cubicBezTo>
                  <a:cubicBezTo>
                    <a:pt x="3652" y="3703"/>
                    <a:pt x="3463" y="3806"/>
                    <a:pt x="3403" y="3806"/>
                  </a:cubicBezTo>
                  <a:cubicBezTo>
                    <a:pt x="3360" y="3798"/>
                    <a:pt x="3326" y="3815"/>
                    <a:pt x="3291" y="3823"/>
                  </a:cubicBezTo>
                  <a:cubicBezTo>
                    <a:pt x="3274" y="3823"/>
                    <a:pt x="3257" y="3823"/>
                    <a:pt x="3240" y="3823"/>
                  </a:cubicBezTo>
                  <a:cubicBezTo>
                    <a:pt x="3223" y="3823"/>
                    <a:pt x="3205" y="3823"/>
                    <a:pt x="3188" y="3832"/>
                  </a:cubicBezTo>
                  <a:cubicBezTo>
                    <a:pt x="3059" y="3849"/>
                    <a:pt x="2836" y="3883"/>
                    <a:pt x="2759" y="3909"/>
                  </a:cubicBezTo>
                  <a:cubicBezTo>
                    <a:pt x="2664" y="3935"/>
                    <a:pt x="2501" y="3935"/>
                    <a:pt x="2415" y="3926"/>
                  </a:cubicBezTo>
                  <a:cubicBezTo>
                    <a:pt x="2303" y="3909"/>
                    <a:pt x="2106" y="4012"/>
                    <a:pt x="1994" y="4021"/>
                  </a:cubicBezTo>
                  <a:cubicBezTo>
                    <a:pt x="1908" y="4021"/>
                    <a:pt x="1848" y="4021"/>
                    <a:pt x="1805" y="4021"/>
                  </a:cubicBezTo>
                  <a:cubicBezTo>
                    <a:pt x="1710" y="4012"/>
                    <a:pt x="1650" y="4012"/>
                    <a:pt x="1487" y="4055"/>
                  </a:cubicBezTo>
                  <a:cubicBezTo>
                    <a:pt x="1453" y="4055"/>
                    <a:pt x="1393" y="4055"/>
                    <a:pt x="1341" y="4055"/>
                  </a:cubicBezTo>
                  <a:cubicBezTo>
                    <a:pt x="1281" y="4055"/>
                    <a:pt x="1212" y="4055"/>
                    <a:pt x="1169" y="4064"/>
                  </a:cubicBezTo>
                  <a:cubicBezTo>
                    <a:pt x="1143" y="4081"/>
                    <a:pt x="1109" y="4090"/>
                    <a:pt x="1083" y="4098"/>
                  </a:cubicBezTo>
                  <a:cubicBezTo>
                    <a:pt x="1015" y="4115"/>
                    <a:pt x="954" y="4115"/>
                    <a:pt x="886" y="4133"/>
                  </a:cubicBezTo>
                  <a:cubicBezTo>
                    <a:pt x="826" y="4150"/>
                    <a:pt x="808" y="4158"/>
                    <a:pt x="757" y="4150"/>
                  </a:cubicBezTo>
                  <a:cubicBezTo>
                    <a:pt x="542" y="4107"/>
                    <a:pt x="336" y="4064"/>
                    <a:pt x="104" y="4107"/>
                  </a:cubicBezTo>
                  <a:cubicBezTo>
                    <a:pt x="78" y="4115"/>
                    <a:pt x="1" y="3789"/>
                    <a:pt x="1" y="3737"/>
                  </a:cubicBezTo>
                  <a:cubicBezTo>
                    <a:pt x="27" y="3574"/>
                    <a:pt x="44" y="3411"/>
                    <a:pt x="69" y="3256"/>
                  </a:cubicBezTo>
                  <a:cubicBezTo>
                    <a:pt x="104" y="2947"/>
                    <a:pt x="147" y="2646"/>
                    <a:pt x="198" y="2346"/>
                  </a:cubicBezTo>
                  <a:cubicBezTo>
                    <a:pt x="233" y="2096"/>
                    <a:pt x="276" y="1839"/>
                    <a:pt x="301" y="1598"/>
                  </a:cubicBezTo>
                  <a:cubicBezTo>
                    <a:pt x="327" y="1358"/>
                    <a:pt x="327" y="1126"/>
                    <a:pt x="370" y="902"/>
                  </a:cubicBezTo>
                  <a:cubicBezTo>
                    <a:pt x="379" y="816"/>
                    <a:pt x="542" y="0"/>
                    <a:pt x="594" y="0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19"/>
            <p:cNvSpPr/>
            <p:nvPr/>
          </p:nvSpPr>
          <p:spPr>
            <a:xfrm>
              <a:off x="5177750" y="1229175"/>
              <a:ext cx="64875" cy="104625"/>
            </a:xfrm>
            <a:custGeom>
              <a:rect b="b" l="l" r="r" t="t"/>
              <a:pathLst>
                <a:path extrusionOk="0" h="4185" w="2595">
                  <a:moveTo>
                    <a:pt x="877" y="1"/>
                  </a:moveTo>
                  <a:cubicBezTo>
                    <a:pt x="752" y="1"/>
                    <a:pt x="637" y="29"/>
                    <a:pt x="601" y="57"/>
                  </a:cubicBezTo>
                  <a:cubicBezTo>
                    <a:pt x="593" y="61"/>
                    <a:pt x="599" y="63"/>
                    <a:pt x="613" y="63"/>
                  </a:cubicBezTo>
                  <a:cubicBezTo>
                    <a:pt x="627" y="63"/>
                    <a:pt x="649" y="61"/>
                    <a:pt x="670" y="57"/>
                  </a:cubicBezTo>
                  <a:cubicBezTo>
                    <a:pt x="700" y="52"/>
                    <a:pt x="730" y="47"/>
                    <a:pt x="748" y="47"/>
                  </a:cubicBezTo>
                  <a:cubicBezTo>
                    <a:pt x="761" y="47"/>
                    <a:pt x="768" y="50"/>
                    <a:pt x="765" y="57"/>
                  </a:cubicBezTo>
                  <a:cubicBezTo>
                    <a:pt x="739" y="91"/>
                    <a:pt x="705" y="126"/>
                    <a:pt x="679" y="160"/>
                  </a:cubicBezTo>
                  <a:cubicBezTo>
                    <a:pt x="584" y="272"/>
                    <a:pt x="558" y="409"/>
                    <a:pt x="498" y="538"/>
                  </a:cubicBezTo>
                  <a:cubicBezTo>
                    <a:pt x="455" y="641"/>
                    <a:pt x="412" y="761"/>
                    <a:pt x="369" y="865"/>
                  </a:cubicBezTo>
                  <a:cubicBezTo>
                    <a:pt x="344" y="942"/>
                    <a:pt x="318" y="1036"/>
                    <a:pt x="301" y="1122"/>
                  </a:cubicBezTo>
                  <a:cubicBezTo>
                    <a:pt x="292" y="1208"/>
                    <a:pt x="309" y="1303"/>
                    <a:pt x="309" y="1397"/>
                  </a:cubicBezTo>
                  <a:cubicBezTo>
                    <a:pt x="309" y="1440"/>
                    <a:pt x="309" y="1492"/>
                    <a:pt x="309" y="1535"/>
                  </a:cubicBezTo>
                  <a:cubicBezTo>
                    <a:pt x="327" y="1758"/>
                    <a:pt x="335" y="1999"/>
                    <a:pt x="284" y="2222"/>
                  </a:cubicBezTo>
                  <a:cubicBezTo>
                    <a:pt x="249" y="2368"/>
                    <a:pt x="206" y="2506"/>
                    <a:pt x="172" y="2652"/>
                  </a:cubicBezTo>
                  <a:cubicBezTo>
                    <a:pt x="146" y="2772"/>
                    <a:pt x="129" y="2892"/>
                    <a:pt x="103" y="3012"/>
                  </a:cubicBezTo>
                  <a:cubicBezTo>
                    <a:pt x="34" y="3296"/>
                    <a:pt x="0" y="3554"/>
                    <a:pt x="103" y="3829"/>
                  </a:cubicBezTo>
                  <a:cubicBezTo>
                    <a:pt x="129" y="3906"/>
                    <a:pt x="155" y="3966"/>
                    <a:pt x="223" y="4018"/>
                  </a:cubicBezTo>
                  <a:cubicBezTo>
                    <a:pt x="258" y="4052"/>
                    <a:pt x="309" y="4104"/>
                    <a:pt x="352" y="4129"/>
                  </a:cubicBezTo>
                  <a:cubicBezTo>
                    <a:pt x="455" y="4172"/>
                    <a:pt x="593" y="4172"/>
                    <a:pt x="705" y="4181"/>
                  </a:cubicBezTo>
                  <a:cubicBezTo>
                    <a:pt x="717" y="4183"/>
                    <a:pt x="727" y="4184"/>
                    <a:pt x="737" y="4184"/>
                  </a:cubicBezTo>
                  <a:cubicBezTo>
                    <a:pt x="760" y="4184"/>
                    <a:pt x="777" y="4178"/>
                    <a:pt x="808" y="4172"/>
                  </a:cubicBezTo>
                  <a:cubicBezTo>
                    <a:pt x="819" y="4169"/>
                    <a:pt x="829" y="4168"/>
                    <a:pt x="837" y="4168"/>
                  </a:cubicBezTo>
                  <a:cubicBezTo>
                    <a:pt x="853" y="4168"/>
                    <a:pt x="865" y="4172"/>
                    <a:pt x="876" y="4172"/>
                  </a:cubicBezTo>
                  <a:cubicBezTo>
                    <a:pt x="888" y="4172"/>
                    <a:pt x="899" y="4176"/>
                    <a:pt x="916" y="4176"/>
                  </a:cubicBezTo>
                  <a:cubicBezTo>
                    <a:pt x="924" y="4176"/>
                    <a:pt x="934" y="4175"/>
                    <a:pt x="945" y="4172"/>
                  </a:cubicBezTo>
                  <a:cubicBezTo>
                    <a:pt x="957" y="4169"/>
                    <a:pt x="968" y="4168"/>
                    <a:pt x="979" y="4168"/>
                  </a:cubicBezTo>
                  <a:cubicBezTo>
                    <a:pt x="1002" y="4168"/>
                    <a:pt x="1025" y="4172"/>
                    <a:pt x="1048" y="4172"/>
                  </a:cubicBezTo>
                  <a:cubicBezTo>
                    <a:pt x="1074" y="4177"/>
                    <a:pt x="1100" y="4181"/>
                    <a:pt x="1123" y="4181"/>
                  </a:cubicBezTo>
                  <a:cubicBezTo>
                    <a:pt x="1147" y="4181"/>
                    <a:pt x="1168" y="4177"/>
                    <a:pt x="1186" y="4164"/>
                  </a:cubicBezTo>
                  <a:cubicBezTo>
                    <a:pt x="1237" y="4129"/>
                    <a:pt x="1418" y="4121"/>
                    <a:pt x="1469" y="4078"/>
                  </a:cubicBezTo>
                  <a:cubicBezTo>
                    <a:pt x="1512" y="4052"/>
                    <a:pt x="1555" y="4018"/>
                    <a:pt x="1607" y="4000"/>
                  </a:cubicBezTo>
                  <a:cubicBezTo>
                    <a:pt x="1650" y="3975"/>
                    <a:pt x="1684" y="3966"/>
                    <a:pt x="1718" y="3940"/>
                  </a:cubicBezTo>
                  <a:cubicBezTo>
                    <a:pt x="1736" y="3923"/>
                    <a:pt x="1753" y="3914"/>
                    <a:pt x="1770" y="3897"/>
                  </a:cubicBezTo>
                  <a:cubicBezTo>
                    <a:pt x="1830" y="3846"/>
                    <a:pt x="1787" y="3743"/>
                    <a:pt x="1873" y="3717"/>
                  </a:cubicBezTo>
                  <a:cubicBezTo>
                    <a:pt x="1933" y="3700"/>
                    <a:pt x="1993" y="3683"/>
                    <a:pt x="2036" y="3631"/>
                  </a:cubicBezTo>
                  <a:cubicBezTo>
                    <a:pt x="2062" y="3605"/>
                    <a:pt x="2071" y="3597"/>
                    <a:pt x="2079" y="3554"/>
                  </a:cubicBezTo>
                  <a:cubicBezTo>
                    <a:pt x="2088" y="3528"/>
                    <a:pt x="2088" y="3502"/>
                    <a:pt x="2096" y="3476"/>
                  </a:cubicBezTo>
                  <a:cubicBezTo>
                    <a:pt x="2096" y="3451"/>
                    <a:pt x="2174" y="3451"/>
                    <a:pt x="2165" y="3416"/>
                  </a:cubicBezTo>
                  <a:lnTo>
                    <a:pt x="2156" y="3382"/>
                  </a:lnTo>
                  <a:cubicBezTo>
                    <a:pt x="2156" y="3365"/>
                    <a:pt x="2174" y="3365"/>
                    <a:pt x="2174" y="3347"/>
                  </a:cubicBezTo>
                  <a:cubicBezTo>
                    <a:pt x="2199" y="3305"/>
                    <a:pt x="2182" y="3253"/>
                    <a:pt x="2199" y="3210"/>
                  </a:cubicBezTo>
                  <a:cubicBezTo>
                    <a:pt x="2217" y="3150"/>
                    <a:pt x="2268" y="3098"/>
                    <a:pt x="2294" y="3047"/>
                  </a:cubicBezTo>
                  <a:cubicBezTo>
                    <a:pt x="2311" y="3012"/>
                    <a:pt x="2320" y="2978"/>
                    <a:pt x="2346" y="2952"/>
                  </a:cubicBezTo>
                  <a:cubicBezTo>
                    <a:pt x="2363" y="2935"/>
                    <a:pt x="2388" y="2918"/>
                    <a:pt x="2397" y="2901"/>
                  </a:cubicBezTo>
                  <a:cubicBezTo>
                    <a:pt x="2406" y="2875"/>
                    <a:pt x="2406" y="2849"/>
                    <a:pt x="2406" y="2823"/>
                  </a:cubicBezTo>
                  <a:cubicBezTo>
                    <a:pt x="2414" y="2772"/>
                    <a:pt x="2431" y="2737"/>
                    <a:pt x="2440" y="2695"/>
                  </a:cubicBezTo>
                  <a:cubicBezTo>
                    <a:pt x="2457" y="2652"/>
                    <a:pt x="2457" y="2600"/>
                    <a:pt x="2483" y="2557"/>
                  </a:cubicBezTo>
                  <a:cubicBezTo>
                    <a:pt x="2500" y="2540"/>
                    <a:pt x="2517" y="2531"/>
                    <a:pt x="2535" y="2514"/>
                  </a:cubicBezTo>
                  <a:cubicBezTo>
                    <a:pt x="2560" y="2488"/>
                    <a:pt x="2560" y="2437"/>
                    <a:pt x="2569" y="2394"/>
                  </a:cubicBezTo>
                  <a:cubicBezTo>
                    <a:pt x="2577" y="2359"/>
                    <a:pt x="2577" y="2316"/>
                    <a:pt x="2586" y="2282"/>
                  </a:cubicBezTo>
                  <a:cubicBezTo>
                    <a:pt x="2595" y="2248"/>
                    <a:pt x="2560" y="2205"/>
                    <a:pt x="2560" y="2170"/>
                  </a:cubicBezTo>
                  <a:cubicBezTo>
                    <a:pt x="2552" y="2119"/>
                    <a:pt x="2543" y="2110"/>
                    <a:pt x="2569" y="2067"/>
                  </a:cubicBezTo>
                  <a:cubicBezTo>
                    <a:pt x="2595" y="2033"/>
                    <a:pt x="2535" y="2016"/>
                    <a:pt x="2535" y="1964"/>
                  </a:cubicBezTo>
                  <a:cubicBezTo>
                    <a:pt x="2535" y="1930"/>
                    <a:pt x="2517" y="1904"/>
                    <a:pt x="2500" y="1870"/>
                  </a:cubicBezTo>
                  <a:cubicBezTo>
                    <a:pt x="2483" y="1818"/>
                    <a:pt x="2517" y="1758"/>
                    <a:pt x="2500" y="1698"/>
                  </a:cubicBezTo>
                  <a:cubicBezTo>
                    <a:pt x="2474" y="1612"/>
                    <a:pt x="2492" y="1509"/>
                    <a:pt x="2457" y="1423"/>
                  </a:cubicBezTo>
                  <a:cubicBezTo>
                    <a:pt x="2440" y="1371"/>
                    <a:pt x="2423" y="1337"/>
                    <a:pt x="2414" y="1286"/>
                  </a:cubicBezTo>
                  <a:cubicBezTo>
                    <a:pt x="2406" y="1251"/>
                    <a:pt x="2397" y="1208"/>
                    <a:pt x="2380" y="1174"/>
                  </a:cubicBezTo>
                  <a:cubicBezTo>
                    <a:pt x="2320" y="1079"/>
                    <a:pt x="2242" y="985"/>
                    <a:pt x="2234" y="873"/>
                  </a:cubicBezTo>
                  <a:cubicBezTo>
                    <a:pt x="2234" y="822"/>
                    <a:pt x="2225" y="761"/>
                    <a:pt x="2182" y="710"/>
                  </a:cubicBezTo>
                  <a:cubicBezTo>
                    <a:pt x="2174" y="701"/>
                    <a:pt x="2156" y="693"/>
                    <a:pt x="2139" y="684"/>
                  </a:cubicBezTo>
                  <a:cubicBezTo>
                    <a:pt x="2122" y="667"/>
                    <a:pt x="2114" y="650"/>
                    <a:pt x="2088" y="633"/>
                  </a:cubicBezTo>
                  <a:cubicBezTo>
                    <a:pt x="2028" y="607"/>
                    <a:pt x="2019" y="590"/>
                    <a:pt x="1993" y="538"/>
                  </a:cubicBezTo>
                  <a:cubicBezTo>
                    <a:pt x="1967" y="504"/>
                    <a:pt x="1916" y="478"/>
                    <a:pt x="1882" y="444"/>
                  </a:cubicBezTo>
                  <a:cubicBezTo>
                    <a:pt x="1847" y="409"/>
                    <a:pt x="1813" y="383"/>
                    <a:pt x="1778" y="349"/>
                  </a:cubicBezTo>
                  <a:cubicBezTo>
                    <a:pt x="1753" y="315"/>
                    <a:pt x="1718" y="289"/>
                    <a:pt x="1684" y="263"/>
                  </a:cubicBezTo>
                  <a:cubicBezTo>
                    <a:pt x="1658" y="246"/>
                    <a:pt x="1641" y="229"/>
                    <a:pt x="1607" y="220"/>
                  </a:cubicBezTo>
                  <a:cubicBezTo>
                    <a:pt x="1581" y="220"/>
                    <a:pt x="1564" y="212"/>
                    <a:pt x="1547" y="203"/>
                  </a:cubicBezTo>
                  <a:cubicBezTo>
                    <a:pt x="1512" y="194"/>
                    <a:pt x="1512" y="194"/>
                    <a:pt x="1486" y="169"/>
                  </a:cubicBezTo>
                  <a:cubicBezTo>
                    <a:pt x="1469" y="151"/>
                    <a:pt x="1452" y="151"/>
                    <a:pt x="1426" y="134"/>
                  </a:cubicBezTo>
                  <a:cubicBezTo>
                    <a:pt x="1409" y="117"/>
                    <a:pt x="1392" y="100"/>
                    <a:pt x="1357" y="100"/>
                  </a:cubicBezTo>
                  <a:cubicBezTo>
                    <a:pt x="1340" y="91"/>
                    <a:pt x="1323" y="91"/>
                    <a:pt x="1315" y="91"/>
                  </a:cubicBezTo>
                  <a:cubicBezTo>
                    <a:pt x="1306" y="91"/>
                    <a:pt x="1297" y="91"/>
                    <a:pt x="1272" y="83"/>
                  </a:cubicBezTo>
                  <a:cubicBezTo>
                    <a:pt x="1220" y="66"/>
                    <a:pt x="1126" y="66"/>
                    <a:pt x="1074" y="48"/>
                  </a:cubicBezTo>
                  <a:cubicBezTo>
                    <a:pt x="1040" y="40"/>
                    <a:pt x="988" y="23"/>
                    <a:pt x="962" y="5"/>
                  </a:cubicBezTo>
                  <a:cubicBezTo>
                    <a:pt x="934" y="2"/>
                    <a:pt x="905" y="1"/>
                    <a:pt x="87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19"/>
            <p:cNvSpPr/>
            <p:nvPr/>
          </p:nvSpPr>
          <p:spPr>
            <a:xfrm>
              <a:off x="5146375" y="1281500"/>
              <a:ext cx="250" cy="25"/>
            </a:xfrm>
            <a:custGeom>
              <a:rect b="b" l="l" r="r" t="t"/>
              <a:pathLst>
                <a:path extrusionOk="0" h="1" w="10">
                  <a:moveTo>
                    <a:pt x="1" y="0"/>
                  </a:moveTo>
                  <a:lnTo>
                    <a:pt x="1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19"/>
            <p:cNvSpPr/>
            <p:nvPr/>
          </p:nvSpPr>
          <p:spPr>
            <a:xfrm>
              <a:off x="5146375" y="1229300"/>
              <a:ext cx="90025" cy="103925"/>
            </a:xfrm>
            <a:custGeom>
              <a:rect b="b" l="l" r="r" t="t"/>
              <a:pathLst>
                <a:path extrusionOk="0" h="4157" w="3601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41" y="3153"/>
                    <a:pt x="267" y="3179"/>
                    <a:pt x="284" y="3214"/>
                  </a:cubicBezTo>
                  <a:cubicBezTo>
                    <a:pt x="319" y="3265"/>
                    <a:pt x="336" y="3291"/>
                    <a:pt x="387" y="3334"/>
                  </a:cubicBezTo>
                  <a:cubicBezTo>
                    <a:pt x="473" y="3394"/>
                    <a:pt x="482" y="3489"/>
                    <a:pt x="533" y="3566"/>
                  </a:cubicBezTo>
                  <a:cubicBezTo>
                    <a:pt x="551" y="3592"/>
                    <a:pt x="576" y="3626"/>
                    <a:pt x="611" y="3643"/>
                  </a:cubicBezTo>
                  <a:cubicBezTo>
                    <a:pt x="662" y="3660"/>
                    <a:pt x="722" y="3643"/>
                    <a:pt x="783" y="3678"/>
                  </a:cubicBezTo>
                  <a:cubicBezTo>
                    <a:pt x="817" y="3703"/>
                    <a:pt x="851" y="3729"/>
                    <a:pt x="886" y="3755"/>
                  </a:cubicBezTo>
                  <a:cubicBezTo>
                    <a:pt x="937" y="3781"/>
                    <a:pt x="989" y="3815"/>
                    <a:pt x="1023" y="3858"/>
                  </a:cubicBezTo>
                  <a:cubicBezTo>
                    <a:pt x="1092" y="3944"/>
                    <a:pt x="1126" y="3995"/>
                    <a:pt x="1229" y="4038"/>
                  </a:cubicBezTo>
                  <a:cubicBezTo>
                    <a:pt x="1315" y="4081"/>
                    <a:pt x="1410" y="4099"/>
                    <a:pt x="1504" y="4107"/>
                  </a:cubicBezTo>
                  <a:cubicBezTo>
                    <a:pt x="1539" y="4116"/>
                    <a:pt x="1573" y="4116"/>
                    <a:pt x="1607" y="4124"/>
                  </a:cubicBezTo>
                  <a:cubicBezTo>
                    <a:pt x="1642" y="4124"/>
                    <a:pt x="1667" y="4150"/>
                    <a:pt x="1702" y="4150"/>
                  </a:cubicBezTo>
                  <a:cubicBezTo>
                    <a:pt x="1719" y="4153"/>
                    <a:pt x="1734" y="4154"/>
                    <a:pt x="1749" y="4154"/>
                  </a:cubicBezTo>
                  <a:cubicBezTo>
                    <a:pt x="1778" y="4154"/>
                    <a:pt x="1805" y="4150"/>
                    <a:pt x="1839" y="4150"/>
                  </a:cubicBezTo>
                  <a:lnTo>
                    <a:pt x="1891" y="4150"/>
                  </a:lnTo>
                  <a:cubicBezTo>
                    <a:pt x="1904" y="4154"/>
                    <a:pt x="1917" y="4156"/>
                    <a:pt x="1931" y="4156"/>
                  </a:cubicBezTo>
                  <a:cubicBezTo>
                    <a:pt x="1945" y="4156"/>
                    <a:pt x="1960" y="4154"/>
                    <a:pt x="1977" y="4150"/>
                  </a:cubicBezTo>
                  <a:cubicBezTo>
                    <a:pt x="2003" y="4133"/>
                    <a:pt x="2020" y="4124"/>
                    <a:pt x="2054" y="4099"/>
                  </a:cubicBezTo>
                  <a:cubicBezTo>
                    <a:pt x="2088" y="4081"/>
                    <a:pt x="2114" y="4073"/>
                    <a:pt x="2149" y="4064"/>
                  </a:cubicBezTo>
                  <a:cubicBezTo>
                    <a:pt x="2243" y="4038"/>
                    <a:pt x="2338" y="4038"/>
                    <a:pt x="2432" y="4004"/>
                  </a:cubicBezTo>
                  <a:cubicBezTo>
                    <a:pt x="2509" y="3978"/>
                    <a:pt x="2587" y="3944"/>
                    <a:pt x="2673" y="3918"/>
                  </a:cubicBezTo>
                  <a:cubicBezTo>
                    <a:pt x="2750" y="3901"/>
                    <a:pt x="2776" y="3824"/>
                    <a:pt x="2827" y="3781"/>
                  </a:cubicBezTo>
                  <a:cubicBezTo>
                    <a:pt x="2887" y="3738"/>
                    <a:pt x="2930" y="3729"/>
                    <a:pt x="2982" y="3678"/>
                  </a:cubicBezTo>
                  <a:cubicBezTo>
                    <a:pt x="3008" y="3660"/>
                    <a:pt x="3016" y="3660"/>
                    <a:pt x="3033" y="3635"/>
                  </a:cubicBezTo>
                  <a:cubicBezTo>
                    <a:pt x="3042" y="3609"/>
                    <a:pt x="3068" y="3574"/>
                    <a:pt x="3076" y="3549"/>
                  </a:cubicBezTo>
                  <a:cubicBezTo>
                    <a:pt x="3094" y="3514"/>
                    <a:pt x="3137" y="3514"/>
                    <a:pt x="3137" y="3480"/>
                  </a:cubicBezTo>
                  <a:cubicBezTo>
                    <a:pt x="3145" y="3446"/>
                    <a:pt x="3162" y="3420"/>
                    <a:pt x="3171" y="3385"/>
                  </a:cubicBezTo>
                  <a:cubicBezTo>
                    <a:pt x="3188" y="3334"/>
                    <a:pt x="3197" y="3282"/>
                    <a:pt x="3222" y="3231"/>
                  </a:cubicBezTo>
                  <a:cubicBezTo>
                    <a:pt x="3231" y="3196"/>
                    <a:pt x="3257" y="3153"/>
                    <a:pt x="3283" y="3119"/>
                  </a:cubicBezTo>
                  <a:cubicBezTo>
                    <a:pt x="3326" y="3050"/>
                    <a:pt x="3360" y="2964"/>
                    <a:pt x="3394" y="2896"/>
                  </a:cubicBezTo>
                  <a:cubicBezTo>
                    <a:pt x="3463" y="2767"/>
                    <a:pt x="3601" y="2604"/>
                    <a:pt x="3575" y="2449"/>
                  </a:cubicBezTo>
                  <a:cubicBezTo>
                    <a:pt x="3558" y="2346"/>
                    <a:pt x="3549" y="2226"/>
                    <a:pt x="3506" y="2131"/>
                  </a:cubicBezTo>
                  <a:cubicBezTo>
                    <a:pt x="3489" y="2097"/>
                    <a:pt x="3463" y="2062"/>
                    <a:pt x="3463" y="2028"/>
                  </a:cubicBezTo>
                  <a:cubicBezTo>
                    <a:pt x="3454" y="1959"/>
                    <a:pt x="3480" y="1873"/>
                    <a:pt x="3489" y="1805"/>
                  </a:cubicBezTo>
                  <a:cubicBezTo>
                    <a:pt x="3506" y="1719"/>
                    <a:pt x="3497" y="1659"/>
                    <a:pt x="3480" y="1573"/>
                  </a:cubicBezTo>
                  <a:cubicBezTo>
                    <a:pt x="3463" y="1512"/>
                    <a:pt x="3463" y="1444"/>
                    <a:pt x="3454" y="1384"/>
                  </a:cubicBezTo>
                  <a:cubicBezTo>
                    <a:pt x="3437" y="1272"/>
                    <a:pt x="3403" y="1134"/>
                    <a:pt x="3334" y="1040"/>
                  </a:cubicBezTo>
                  <a:cubicBezTo>
                    <a:pt x="3308" y="1006"/>
                    <a:pt x="3274" y="997"/>
                    <a:pt x="3240" y="971"/>
                  </a:cubicBezTo>
                  <a:cubicBezTo>
                    <a:pt x="3214" y="954"/>
                    <a:pt x="3188" y="911"/>
                    <a:pt x="3171" y="885"/>
                  </a:cubicBezTo>
                  <a:cubicBezTo>
                    <a:pt x="3145" y="842"/>
                    <a:pt x="3128" y="791"/>
                    <a:pt x="3128" y="739"/>
                  </a:cubicBezTo>
                  <a:cubicBezTo>
                    <a:pt x="3128" y="696"/>
                    <a:pt x="3145" y="645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19"/>
            <p:cNvSpPr/>
            <p:nvPr/>
          </p:nvSpPr>
          <p:spPr>
            <a:xfrm>
              <a:off x="5186325" y="1332175"/>
              <a:ext cx="1975" cy="900"/>
            </a:xfrm>
            <a:custGeom>
              <a:rect b="b" l="l" r="r" t="t"/>
              <a:pathLst>
                <a:path extrusionOk="0" h="36" w="79">
                  <a:moveTo>
                    <a:pt x="78" y="35"/>
                  </a:moveTo>
                  <a:lnTo>
                    <a:pt x="78" y="35"/>
                  </a:lnTo>
                  <a:cubicBezTo>
                    <a:pt x="52" y="26"/>
                    <a:pt x="35" y="9"/>
                    <a:pt x="9" y="9"/>
                  </a:cubicBezTo>
                  <a:cubicBezTo>
                    <a:pt x="9" y="9"/>
                    <a:pt x="9" y="1"/>
                    <a:pt x="1" y="1"/>
                  </a:cubicBezTo>
                  <a:lnTo>
                    <a:pt x="1" y="1"/>
                  </a:lnTo>
                  <a:cubicBezTo>
                    <a:pt x="9" y="1"/>
                    <a:pt x="9" y="9"/>
                    <a:pt x="9" y="9"/>
                  </a:cubicBezTo>
                  <a:cubicBezTo>
                    <a:pt x="35" y="9"/>
                    <a:pt x="52" y="26"/>
                    <a:pt x="78" y="35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19"/>
            <p:cNvSpPr/>
            <p:nvPr/>
          </p:nvSpPr>
          <p:spPr>
            <a:xfrm>
              <a:off x="5220050" y="1239175"/>
              <a:ext cx="13775" cy="40825"/>
            </a:xfrm>
            <a:custGeom>
              <a:rect b="b" l="l" r="r" t="t"/>
              <a:pathLst>
                <a:path extrusionOk="0" h="1633" w="551">
                  <a:moveTo>
                    <a:pt x="516" y="1633"/>
                  </a:moveTo>
                  <a:cubicBezTo>
                    <a:pt x="507" y="1564"/>
                    <a:pt x="533" y="1478"/>
                    <a:pt x="542" y="1410"/>
                  </a:cubicBezTo>
                  <a:cubicBezTo>
                    <a:pt x="550" y="1384"/>
                    <a:pt x="550" y="1358"/>
                    <a:pt x="550" y="1332"/>
                  </a:cubicBezTo>
                  <a:cubicBezTo>
                    <a:pt x="550" y="1358"/>
                    <a:pt x="550" y="1384"/>
                    <a:pt x="542" y="1410"/>
                  </a:cubicBezTo>
                  <a:cubicBezTo>
                    <a:pt x="533" y="1478"/>
                    <a:pt x="507" y="1564"/>
                    <a:pt x="516" y="1633"/>
                  </a:cubicBezTo>
                  <a:close/>
                  <a:moveTo>
                    <a:pt x="86" y="104"/>
                  </a:moveTo>
                  <a:cubicBezTo>
                    <a:pt x="69" y="52"/>
                    <a:pt x="44" y="26"/>
                    <a:pt x="1" y="1"/>
                  </a:cubicBezTo>
                  <a:cubicBezTo>
                    <a:pt x="44" y="26"/>
                    <a:pt x="69" y="52"/>
                    <a:pt x="86" y="104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19"/>
            <p:cNvSpPr/>
            <p:nvPr/>
          </p:nvSpPr>
          <p:spPr>
            <a:xfrm>
              <a:off x="5147875" y="1229300"/>
              <a:ext cx="87875" cy="103975"/>
            </a:xfrm>
            <a:custGeom>
              <a:rect b="b" l="l" r="r" t="t"/>
              <a:pathLst>
                <a:path extrusionOk="0" h="4159" w="3515">
                  <a:moveTo>
                    <a:pt x="1891" y="0"/>
                  </a:moveTo>
                  <a:cubicBezTo>
                    <a:pt x="1848" y="0"/>
                    <a:pt x="1788" y="43"/>
                    <a:pt x="1753" y="61"/>
                  </a:cubicBezTo>
                  <a:cubicBezTo>
                    <a:pt x="1711" y="69"/>
                    <a:pt x="1676" y="78"/>
                    <a:pt x="1642" y="78"/>
                  </a:cubicBezTo>
                  <a:lnTo>
                    <a:pt x="1573" y="78"/>
                  </a:lnTo>
                  <a:cubicBezTo>
                    <a:pt x="1496" y="78"/>
                    <a:pt x="1418" y="104"/>
                    <a:pt x="1350" y="138"/>
                  </a:cubicBezTo>
                  <a:lnTo>
                    <a:pt x="1341" y="138"/>
                  </a:lnTo>
                  <a:cubicBezTo>
                    <a:pt x="1367" y="164"/>
                    <a:pt x="1401" y="189"/>
                    <a:pt x="1436" y="198"/>
                  </a:cubicBezTo>
                  <a:cubicBezTo>
                    <a:pt x="1444" y="207"/>
                    <a:pt x="1461" y="207"/>
                    <a:pt x="1479" y="215"/>
                  </a:cubicBezTo>
                  <a:cubicBezTo>
                    <a:pt x="1496" y="224"/>
                    <a:pt x="1504" y="241"/>
                    <a:pt x="1522" y="258"/>
                  </a:cubicBezTo>
                  <a:cubicBezTo>
                    <a:pt x="1547" y="275"/>
                    <a:pt x="1582" y="293"/>
                    <a:pt x="1607" y="301"/>
                  </a:cubicBezTo>
                  <a:cubicBezTo>
                    <a:pt x="1633" y="301"/>
                    <a:pt x="1650" y="293"/>
                    <a:pt x="1676" y="293"/>
                  </a:cubicBezTo>
                  <a:cubicBezTo>
                    <a:pt x="1685" y="293"/>
                    <a:pt x="1693" y="293"/>
                    <a:pt x="1711" y="301"/>
                  </a:cubicBezTo>
                  <a:cubicBezTo>
                    <a:pt x="1745" y="310"/>
                    <a:pt x="1762" y="335"/>
                    <a:pt x="1796" y="344"/>
                  </a:cubicBezTo>
                  <a:cubicBezTo>
                    <a:pt x="1822" y="353"/>
                    <a:pt x="1839" y="353"/>
                    <a:pt x="1865" y="370"/>
                  </a:cubicBezTo>
                  <a:cubicBezTo>
                    <a:pt x="1925" y="413"/>
                    <a:pt x="1977" y="464"/>
                    <a:pt x="2028" y="507"/>
                  </a:cubicBezTo>
                  <a:cubicBezTo>
                    <a:pt x="2080" y="559"/>
                    <a:pt x="2123" y="610"/>
                    <a:pt x="2183" y="645"/>
                  </a:cubicBezTo>
                  <a:cubicBezTo>
                    <a:pt x="2235" y="679"/>
                    <a:pt x="2295" y="696"/>
                    <a:pt x="2346" y="722"/>
                  </a:cubicBezTo>
                  <a:cubicBezTo>
                    <a:pt x="2389" y="748"/>
                    <a:pt x="2441" y="774"/>
                    <a:pt x="2484" y="808"/>
                  </a:cubicBezTo>
                  <a:cubicBezTo>
                    <a:pt x="2518" y="834"/>
                    <a:pt x="2552" y="860"/>
                    <a:pt x="2587" y="894"/>
                  </a:cubicBezTo>
                  <a:cubicBezTo>
                    <a:pt x="2613" y="920"/>
                    <a:pt x="2656" y="937"/>
                    <a:pt x="2681" y="963"/>
                  </a:cubicBezTo>
                  <a:cubicBezTo>
                    <a:pt x="2716" y="980"/>
                    <a:pt x="2724" y="1014"/>
                    <a:pt x="2742" y="1049"/>
                  </a:cubicBezTo>
                  <a:cubicBezTo>
                    <a:pt x="2784" y="1134"/>
                    <a:pt x="2802" y="1220"/>
                    <a:pt x="2819" y="1306"/>
                  </a:cubicBezTo>
                  <a:cubicBezTo>
                    <a:pt x="2827" y="1349"/>
                    <a:pt x="2827" y="1384"/>
                    <a:pt x="2827" y="1427"/>
                  </a:cubicBezTo>
                  <a:cubicBezTo>
                    <a:pt x="2827" y="1444"/>
                    <a:pt x="2827" y="1461"/>
                    <a:pt x="2827" y="1470"/>
                  </a:cubicBezTo>
                  <a:cubicBezTo>
                    <a:pt x="2827" y="1504"/>
                    <a:pt x="2819" y="1512"/>
                    <a:pt x="2810" y="1538"/>
                  </a:cubicBezTo>
                  <a:cubicBezTo>
                    <a:pt x="2793" y="1573"/>
                    <a:pt x="2802" y="1616"/>
                    <a:pt x="2802" y="1659"/>
                  </a:cubicBezTo>
                  <a:cubicBezTo>
                    <a:pt x="2802" y="1676"/>
                    <a:pt x="2802" y="1693"/>
                    <a:pt x="2802" y="1710"/>
                  </a:cubicBezTo>
                  <a:cubicBezTo>
                    <a:pt x="2810" y="1736"/>
                    <a:pt x="2819" y="1753"/>
                    <a:pt x="2819" y="1779"/>
                  </a:cubicBezTo>
                  <a:cubicBezTo>
                    <a:pt x="2819" y="1787"/>
                    <a:pt x="2810" y="1805"/>
                    <a:pt x="2810" y="1822"/>
                  </a:cubicBezTo>
                  <a:cubicBezTo>
                    <a:pt x="2810" y="1839"/>
                    <a:pt x="2802" y="1856"/>
                    <a:pt x="2802" y="1873"/>
                  </a:cubicBezTo>
                  <a:lnTo>
                    <a:pt x="2784" y="1908"/>
                  </a:lnTo>
                  <a:cubicBezTo>
                    <a:pt x="2776" y="1933"/>
                    <a:pt x="2776" y="1968"/>
                    <a:pt x="2776" y="1994"/>
                  </a:cubicBezTo>
                  <a:cubicBezTo>
                    <a:pt x="2767" y="2019"/>
                    <a:pt x="2767" y="2028"/>
                    <a:pt x="2759" y="2054"/>
                  </a:cubicBezTo>
                  <a:cubicBezTo>
                    <a:pt x="2759" y="2088"/>
                    <a:pt x="2742" y="2122"/>
                    <a:pt x="2750" y="2148"/>
                  </a:cubicBezTo>
                  <a:cubicBezTo>
                    <a:pt x="2750" y="2191"/>
                    <a:pt x="2793" y="2243"/>
                    <a:pt x="2810" y="2286"/>
                  </a:cubicBezTo>
                  <a:cubicBezTo>
                    <a:pt x="2819" y="2311"/>
                    <a:pt x="2827" y="2329"/>
                    <a:pt x="2819" y="2363"/>
                  </a:cubicBezTo>
                  <a:cubicBezTo>
                    <a:pt x="2819" y="2380"/>
                    <a:pt x="2802" y="2406"/>
                    <a:pt x="2802" y="2423"/>
                  </a:cubicBezTo>
                  <a:cubicBezTo>
                    <a:pt x="2784" y="2475"/>
                    <a:pt x="2784" y="2518"/>
                    <a:pt x="2767" y="2569"/>
                  </a:cubicBezTo>
                  <a:cubicBezTo>
                    <a:pt x="2750" y="2604"/>
                    <a:pt x="2724" y="2647"/>
                    <a:pt x="2707" y="2690"/>
                  </a:cubicBezTo>
                  <a:cubicBezTo>
                    <a:pt x="2699" y="2724"/>
                    <a:pt x="2681" y="2758"/>
                    <a:pt x="2673" y="2793"/>
                  </a:cubicBezTo>
                  <a:cubicBezTo>
                    <a:pt x="2664" y="2836"/>
                    <a:pt x="2647" y="2870"/>
                    <a:pt x="2638" y="2913"/>
                  </a:cubicBezTo>
                  <a:cubicBezTo>
                    <a:pt x="2621" y="2973"/>
                    <a:pt x="2613" y="3025"/>
                    <a:pt x="2578" y="3076"/>
                  </a:cubicBezTo>
                  <a:cubicBezTo>
                    <a:pt x="2552" y="3119"/>
                    <a:pt x="2527" y="3153"/>
                    <a:pt x="2518" y="3196"/>
                  </a:cubicBezTo>
                  <a:cubicBezTo>
                    <a:pt x="2510" y="3282"/>
                    <a:pt x="2492" y="3360"/>
                    <a:pt x="2432" y="3411"/>
                  </a:cubicBezTo>
                  <a:cubicBezTo>
                    <a:pt x="2389" y="3454"/>
                    <a:pt x="2346" y="3480"/>
                    <a:pt x="2312" y="3523"/>
                  </a:cubicBezTo>
                  <a:cubicBezTo>
                    <a:pt x="2295" y="3540"/>
                    <a:pt x="2286" y="3566"/>
                    <a:pt x="2269" y="3600"/>
                  </a:cubicBezTo>
                  <a:cubicBezTo>
                    <a:pt x="2260" y="3617"/>
                    <a:pt x="2243" y="3635"/>
                    <a:pt x="2235" y="3660"/>
                  </a:cubicBezTo>
                  <a:lnTo>
                    <a:pt x="2200" y="3686"/>
                  </a:lnTo>
                  <a:cubicBezTo>
                    <a:pt x="2200" y="3695"/>
                    <a:pt x="2192" y="3695"/>
                    <a:pt x="2183" y="3695"/>
                  </a:cubicBezTo>
                  <a:lnTo>
                    <a:pt x="2157" y="3695"/>
                  </a:lnTo>
                  <a:cubicBezTo>
                    <a:pt x="2149" y="3686"/>
                    <a:pt x="2140" y="3686"/>
                    <a:pt x="2132" y="3686"/>
                  </a:cubicBezTo>
                  <a:lnTo>
                    <a:pt x="2114" y="3686"/>
                  </a:lnTo>
                  <a:cubicBezTo>
                    <a:pt x="2106" y="3703"/>
                    <a:pt x="2080" y="3703"/>
                    <a:pt x="2063" y="3703"/>
                  </a:cubicBezTo>
                  <a:lnTo>
                    <a:pt x="1900" y="3703"/>
                  </a:lnTo>
                  <a:cubicBezTo>
                    <a:pt x="1865" y="3703"/>
                    <a:pt x="1831" y="3703"/>
                    <a:pt x="1796" y="3712"/>
                  </a:cubicBezTo>
                  <a:cubicBezTo>
                    <a:pt x="1762" y="3720"/>
                    <a:pt x="1736" y="3729"/>
                    <a:pt x="1702" y="3729"/>
                  </a:cubicBezTo>
                  <a:lnTo>
                    <a:pt x="1685" y="3729"/>
                  </a:lnTo>
                  <a:cubicBezTo>
                    <a:pt x="1668" y="3729"/>
                    <a:pt x="1659" y="3738"/>
                    <a:pt x="1650" y="3746"/>
                  </a:cubicBezTo>
                  <a:cubicBezTo>
                    <a:pt x="1642" y="3755"/>
                    <a:pt x="1633" y="3763"/>
                    <a:pt x="1616" y="3763"/>
                  </a:cubicBezTo>
                  <a:lnTo>
                    <a:pt x="1607" y="3763"/>
                  </a:lnTo>
                  <a:cubicBezTo>
                    <a:pt x="1564" y="3755"/>
                    <a:pt x="1522" y="3746"/>
                    <a:pt x="1470" y="3738"/>
                  </a:cubicBezTo>
                  <a:cubicBezTo>
                    <a:pt x="1427" y="3729"/>
                    <a:pt x="1367" y="3720"/>
                    <a:pt x="1324" y="3712"/>
                  </a:cubicBezTo>
                  <a:lnTo>
                    <a:pt x="1169" y="3712"/>
                  </a:lnTo>
                  <a:cubicBezTo>
                    <a:pt x="1161" y="3712"/>
                    <a:pt x="1144" y="3720"/>
                    <a:pt x="1135" y="3720"/>
                  </a:cubicBezTo>
                  <a:cubicBezTo>
                    <a:pt x="1118" y="3720"/>
                    <a:pt x="1101" y="3712"/>
                    <a:pt x="1083" y="3703"/>
                  </a:cubicBezTo>
                  <a:lnTo>
                    <a:pt x="989" y="3703"/>
                  </a:lnTo>
                  <a:cubicBezTo>
                    <a:pt x="972" y="3703"/>
                    <a:pt x="954" y="3703"/>
                    <a:pt x="946" y="3695"/>
                  </a:cubicBezTo>
                  <a:cubicBezTo>
                    <a:pt x="903" y="3660"/>
                    <a:pt x="877" y="3635"/>
                    <a:pt x="834" y="3626"/>
                  </a:cubicBezTo>
                  <a:cubicBezTo>
                    <a:pt x="791" y="3617"/>
                    <a:pt x="774" y="3592"/>
                    <a:pt x="740" y="3566"/>
                  </a:cubicBezTo>
                  <a:cubicBezTo>
                    <a:pt x="723" y="3549"/>
                    <a:pt x="654" y="3549"/>
                    <a:pt x="637" y="3531"/>
                  </a:cubicBezTo>
                  <a:cubicBezTo>
                    <a:pt x="619" y="3514"/>
                    <a:pt x="491" y="3437"/>
                    <a:pt x="482" y="3420"/>
                  </a:cubicBezTo>
                  <a:cubicBezTo>
                    <a:pt x="465" y="3394"/>
                    <a:pt x="456" y="3377"/>
                    <a:pt x="439" y="3351"/>
                  </a:cubicBezTo>
                  <a:cubicBezTo>
                    <a:pt x="413" y="3308"/>
                    <a:pt x="370" y="3274"/>
                    <a:pt x="336" y="3231"/>
                  </a:cubicBezTo>
                  <a:cubicBezTo>
                    <a:pt x="302" y="3188"/>
                    <a:pt x="267" y="3153"/>
                    <a:pt x="224" y="3119"/>
                  </a:cubicBezTo>
                  <a:cubicBezTo>
                    <a:pt x="173" y="3076"/>
                    <a:pt x="216" y="2990"/>
                    <a:pt x="173" y="2939"/>
                  </a:cubicBezTo>
                  <a:lnTo>
                    <a:pt x="147" y="2904"/>
                  </a:lnTo>
                  <a:cubicBezTo>
                    <a:pt x="138" y="2896"/>
                    <a:pt x="113" y="2896"/>
                    <a:pt x="95" y="2887"/>
                  </a:cubicBezTo>
                  <a:cubicBezTo>
                    <a:pt x="70" y="2879"/>
                    <a:pt x="61" y="2870"/>
                    <a:pt x="44" y="2853"/>
                  </a:cubicBezTo>
                  <a:cubicBezTo>
                    <a:pt x="35" y="2836"/>
                    <a:pt x="18" y="2827"/>
                    <a:pt x="1" y="2818"/>
                  </a:cubicBezTo>
                  <a:lnTo>
                    <a:pt x="1" y="2818"/>
                  </a:lnTo>
                  <a:cubicBezTo>
                    <a:pt x="1" y="2844"/>
                    <a:pt x="9" y="2861"/>
                    <a:pt x="9" y="2887"/>
                  </a:cubicBezTo>
                  <a:cubicBezTo>
                    <a:pt x="35" y="2982"/>
                    <a:pt x="78" y="3076"/>
                    <a:pt x="155" y="3136"/>
                  </a:cubicBezTo>
                  <a:lnTo>
                    <a:pt x="164" y="3136"/>
                  </a:lnTo>
                  <a:cubicBezTo>
                    <a:pt x="190" y="3162"/>
                    <a:pt x="207" y="3179"/>
                    <a:pt x="224" y="3214"/>
                  </a:cubicBezTo>
                  <a:cubicBezTo>
                    <a:pt x="250" y="3265"/>
                    <a:pt x="267" y="3291"/>
                    <a:pt x="319" y="3325"/>
                  </a:cubicBezTo>
                  <a:cubicBezTo>
                    <a:pt x="319" y="3325"/>
                    <a:pt x="327" y="3334"/>
                    <a:pt x="327" y="3334"/>
                  </a:cubicBezTo>
                  <a:cubicBezTo>
                    <a:pt x="396" y="3385"/>
                    <a:pt x="413" y="3454"/>
                    <a:pt x="448" y="3514"/>
                  </a:cubicBezTo>
                  <a:cubicBezTo>
                    <a:pt x="456" y="3531"/>
                    <a:pt x="465" y="3549"/>
                    <a:pt x="473" y="3566"/>
                  </a:cubicBezTo>
                  <a:cubicBezTo>
                    <a:pt x="491" y="3592"/>
                    <a:pt x="516" y="3626"/>
                    <a:pt x="542" y="3635"/>
                  </a:cubicBezTo>
                  <a:cubicBezTo>
                    <a:pt x="542" y="3635"/>
                    <a:pt x="542" y="3635"/>
                    <a:pt x="551" y="3643"/>
                  </a:cubicBezTo>
                  <a:cubicBezTo>
                    <a:pt x="602" y="3660"/>
                    <a:pt x="662" y="3643"/>
                    <a:pt x="723" y="3678"/>
                  </a:cubicBezTo>
                  <a:cubicBezTo>
                    <a:pt x="757" y="3703"/>
                    <a:pt x="791" y="3729"/>
                    <a:pt x="826" y="3755"/>
                  </a:cubicBezTo>
                  <a:lnTo>
                    <a:pt x="834" y="3755"/>
                  </a:lnTo>
                  <a:cubicBezTo>
                    <a:pt x="877" y="3789"/>
                    <a:pt x="937" y="3815"/>
                    <a:pt x="963" y="3858"/>
                  </a:cubicBezTo>
                  <a:cubicBezTo>
                    <a:pt x="1032" y="3944"/>
                    <a:pt x="1066" y="3995"/>
                    <a:pt x="1169" y="4038"/>
                  </a:cubicBezTo>
                  <a:cubicBezTo>
                    <a:pt x="1255" y="4081"/>
                    <a:pt x="1350" y="4099"/>
                    <a:pt x="1444" y="4107"/>
                  </a:cubicBezTo>
                  <a:cubicBezTo>
                    <a:pt x="1479" y="4116"/>
                    <a:pt x="1513" y="4116"/>
                    <a:pt x="1539" y="4116"/>
                  </a:cubicBezTo>
                  <a:cubicBezTo>
                    <a:pt x="1547" y="4116"/>
                    <a:pt x="1547" y="4124"/>
                    <a:pt x="1547" y="4124"/>
                  </a:cubicBezTo>
                  <a:cubicBezTo>
                    <a:pt x="1573" y="4124"/>
                    <a:pt x="1590" y="4141"/>
                    <a:pt x="1616" y="4150"/>
                  </a:cubicBezTo>
                  <a:lnTo>
                    <a:pt x="1642" y="4150"/>
                  </a:lnTo>
                  <a:cubicBezTo>
                    <a:pt x="1659" y="4159"/>
                    <a:pt x="1676" y="4159"/>
                    <a:pt x="1693" y="4159"/>
                  </a:cubicBezTo>
                  <a:cubicBezTo>
                    <a:pt x="1719" y="4159"/>
                    <a:pt x="1745" y="4150"/>
                    <a:pt x="1779" y="4150"/>
                  </a:cubicBezTo>
                  <a:lnTo>
                    <a:pt x="1831" y="4150"/>
                  </a:lnTo>
                  <a:cubicBezTo>
                    <a:pt x="1848" y="4150"/>
                    <a:pt x="1857" y="4159"/>
                    <a:pt x="1865" y="4159"/>
                  </a:cubicBezTo>
                  <a:cubicBezTo>
                    <a:pt x="1882" y="4159"/>
                    <a:pt x="1900" y="4150"/>
                    <a:pt x="1917" y="4150"/>
                  </a:cubicBezTo>
                  <a:cubicBezTo>
                    <a:pt x="1943" y="4133"/>
                    <a:pt x="1960" y="4124"/>
                    <a:pt x="1994" y="4099"/>
                  </a:cubicBezTo>
                  <a:cubicBezTo>
                    <a:pt x="2028" y="4081"/>
                    <a:pt x="2054" y="4073"/>
                    <a:pt x="2089" y="4064"/>
                  </a:cubicBezTo>
                  <a:cubicBezTo>
                    <a:pt x="2183" y="4047"/>
                    <a:pt x="2278" y="4038"/>
                    <a:pt x="2363" y="4004"/>
                  </a:cubicBezTo>
                  <a:lnTo>
                    <a:pt x="2372" y="4004"/>
                  </a:lnTo>
                  <a:cubicBezTo>
                    <a:pt x="2449" y="3978"/>
                    <a:pt x="2527" y="3944"/>
                    <a:pt x="2613" y="3918"/>
                  </a:cubicBezTo>
                  <a:cubicBezTo>
                    <a:pt x="2690" y="3901"/>
                    <a:pt x="2716" y="3824"/>
                    <a:pt x="2767" y="3781"/>
                  </a:cubicBezTo>
                  <a:cubicBezTo>
                    <a:pt x="2827" y="3738"/>
                    <a:pt x="2870" y="3729"/>
                    <a:pt x="2922" y="3678"/>
                  </a:cubicBezTo>
                  <a:cubicBezTo>
                    <a:pt x="2948" y="3660"/>
                    <a:pt x="2956" y="3660"/>
                    <a:pt x="2973" y="3635"/>
                  </a:cubicBezTo>
                  <a:cubicBezTo>
                    <a:pt x="2982" y="3609"/>
                    <a:pt x="3008" y="3574"/>
                    <a:pt x="3016" y="3549"/>
                  </a:cubicBezTo>
                  <a:cubicBezTo>
                    <a:pt x="3034" y="3514"/>
                    <a:pt x="3077" y="3514"/>
                    <a:pt x="3077" y="3480"/>
                  </a:cubicBezTo>
                  <a:cubicBezTo>
                    <a:pt x="3085" y="3446"/>
                    <a:pt x="3102" y="3420"/>
                    <a:pt x="3111" y="3385"/>
                  </a:cubicBezTo>
                  <a:cubicBezTo>
                    <a:pt x="3128" y="3334"/>
                    <a:pt x="3137" y="3282"/>
                    <a:pt x="3162" y="3231"/>
                  </a:cubicBezTo>
                  <a:cubicBezTo>
                    <a:pt x="3171" y="3196"/>
                    <a:pt x="3197" y="3153"/>
                    <a:pt x="3223" y="3119"/>
                  </a:cubicBezTo>
                  <a:cubicBezTo>
                    <a:pt x="3266" y="3050"/>
                    <a:pt x="3300" y="2964"/>
                    <a:pt x="3334" y="2896"/>
                  </a:cubicBezTo>
                  <a:cubicBezTo>
                    <a:pt x="3403" y="2775"/>
                    <a:pt x="3515" y="2629"/>
                    <a:pt x="3515" y="2483"/>
                  </a:cubicBezTo>
                  <a:cubicBezTo>
                    <a:pt x="3515" y="2475"/>
                    <a:pt x="3515" y="2458"/>
                    <a:pt x="3515" y="2449"/>
                  </a:cubicBezTo>
                  <a:cubicBezTo>
                    <a:pt x="3498" y="2346"/>
                    <a:pt x="3489" y="2226"/>
                    <a:pt x="3446" y="2131"/>
                  </a:cubicBezTo>
                  <a:cubicBezTo>
                    <a:pt x="3429" y="2097"/>
                    <a:pt x="3403" y="2062"/>
                    <a:pt x="3403" y="2028"/>
                  </a:cubicBezTo>
                  <a:cubicBezTo>
                    <a:pt x="3394" y="1959"/>
                    <a:pt x="3420" y="1873"/>
                    <a:pt x="3429" y="1805"/>
                  </a:cubicBezTo>
                  <a:cubicBezTo>
                    <a:pt x="3437" y="1779"/>
                    <a:pt x="3437" y="1753"/>
                    <a:pt x="3437" y="1727"/>
                  </a:cubicBezTo>
                  <a:cubicBezTo>
                    <a:pt x="3437" y="1676"/>
                    <a:pt x="3429" y="1633"/>
                    <a:pt x="3420" y="1573"/>
                  </a:cubicBezTo>
                  <a:cubicBezTo>
                    <a:pt x="3403" y="1512"/>
                    <a:pt x="3403" y="1444"/>
                    <a:pt x="3394" y="1384"/>
                  </a:cubicBezTo>
                  <a:cubicBezTo>
                    <a:pt x="3377" y="1272"/>
                    <a:pt x="3343" y="1134"/>
                    <a:pt x="3274" y="1040"/>
                  </a:cubicBezTo>
                  <a:cubicBezTo>
                    <a:pt x="3248" y="1006"/>
                    <a:pt x="3214" y="997"/>
                    <a:pt x="3180" y="971"/>
                  </a:cubicBezTo>
                  <a:cubicBezTo>
                    <a:pt x="3154" y="954"/>
                    <a:pt x="3128" y="911"/>
                    <a:pt x="3111" y="885"/>
                  </a:cubicBezTo>
                  <a:cubicBezTo>
                    <a:pt x="3085" y="851"/>
                    <a:pt x="3068" y="799"/>
                    <a:pt x="3068" y="756"/>
                  </a:cubicBezTo>
                  <a:lnTo>
                    <a:pt x="3068" y="739"/>
                  </a:lnTo>
                  <a:cubicBezTo>
                    <a:pt x="3068" y="713"/>
                    <a:pt x="3077" y="688"/>
                    <a:pt x="3077" y="662"/>
                  </a:cubicBezTo>
                  <a:cubicBezTo>
                    <a:pt x="3077" y="645"/>
                    <a:pt x="3068" y="619"/>
                    <a:pt x="3059" y="602"/>
                  </a:cubicBezTo>
                  <a:cubicBezTo>
                    <a:pt x="3034" y="567"/>
                    <a:pt x="2999" y="542"/>
                    <a:pt x="2973" y="499"/>
                  </a:cubicBezTo>
                  <a:cubicBezTo>
                    <a:pt x="2956" y="447"/>
                    <a:pt x="2931" y="421"/>
                    <a:pt x="2888" y="396"/>
                  </a:cubicBezTo>
                  <a:cubicBezTo>
                    <a:pt x="2888" y="387"/>
                    <a:pt x="2888" y="387"/>
                    <a:pt x="2888" y="387"/>
                  </a:cubicBezTo>
                  <a:cubicBezTo>
                    <a:pt x="2802" y="335"/>
                    <a:pt x="2724" y="284"/>
                    <a:pt x="2638" y="232"/>
                  </a:cubicBezTo>
                  <a:cubicBezTo>
                    <a:pt x="2595" y="207"/>
                    <a:pt x="2561" y="215"/>
                    <a:pt x="2518" y="198"/>
                  </a:cubicBezTo>
                  <a:cubicBezTo>
                    <a:pt x="2484" y="189"/>
                    <a:pt x="2424" y="146"/>
                    <a:pt x="2406" y="146"/>
                  </a:cubicBezTo>
                  <a:cubicBezTo>
                    <a:pt x="2398" y="155"/>
                    <a:pt x="2381" y="155"/>
                    <a:pt x="2372" y="155"/>
                  </a:cubicBezTo>
                  <a:cubicBezTo>
                    <a:pt x="2338" y="155"/>
                    <a:pt x="2303" y="138"/>
                    <a:pt x="2278" y="104"/>
                  </a:cubicBezTo>
                  <a:cubicBezTo>
                    <a:pt x="2243" y="78"/>
                    <a:pt x="2226" y="52"/>
                    <a:pt x="2183" y="35"/>
                  </a:cubicBezTo>
                  <a:cubicBezTo>
                    <a:pt x="2169" y="32"/>
                    <a:pt x="2153" y="31"/>
                    <a:pt x="2136" y="31"/>
                  </a:cubicBezTo>
                  <a:cubicBezTo>
                    <a:pt x="2102" y="31"/>
                    <a:pt x="2066" y="35"/>
                    <a:pt x="2037" y="35"/>
                  </a:cubicBezTo>
                  <a:cubicBezTo>
                    <a:pt x="2011" y="26"/>
                    <a:pt x="1994" y="26"/>
                    <a:pt x="1968" y="26"/>
                  </a:cubicBezTo>
                  <a:lnTo>
                    <a:pt x="1934" y="26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19"/>
            <p:cNvSpPr/>
            <p:nvPr/>
          </p:nvSpPr>
          <p:spPr>
            <a:xfrm>
              <a:off x="5155825" y="1284075"/>
              <a:ext cx="56100" cy="42825"/>
            </a:xfrm>
            <a:custGeom>
              <a:rect b="b" l="l" r="r" t="t"/>
              <a:pathLst>
                <a:path extrusionOk="0" h="1713" w="2244">
                  <a:moveTo>
                    <a:pt x="69" y="0"/>
                  </a:moveTo>
                  <a:lnTo>
                    <a:pt x="35" y="78"/>
                  </a:lnTo>
                  <a:cubicBezTo>
                    <a:pt x="35" y="95"/>
                    <a:pt x="52" y="120"/>
                    <a:pt x="52" y="146"/>
                  </a:cubicBezTo>
                  <a:cubicBezTo>
                    <a:pt x="69" y="189"/>
                    <a:pt x="52" y="215"/>
                    <a:pt x="44" y="258"/>
                  </a:cubicBezTo>
                  <a:cubicBezTo>
                    <a:pt x="27" y="301"/>
                    <a:pt x="1" y="352"/>
                    <a:pt x="27" y="404"/>
                  </a:cubicBezTo>
                  <a:cubicBezTo>
                    <a:pt x="44" y="447"/>
                    <a:pt x="87" y="490"/>
                    <a:pt x="95" y="541"/>
                  </a:cubicBezTo>
                  <a:cubicBezTo>
                    <a:pt x="104" y="576"/>
                    <a:pt x="112" y="610"/>
                    <a:pt x="121" y="636"/>
                  </a:cubicBezTo>
                  <a:cubicBezTo>
                    <a:pt x="130" y="679"/>
                    <a:pt x="138" y="705"/>
                    <a:pt x="164" y="748"/>
                  </a:cubicBezTo>
                  <a:cubicBezTo>
                    <a:pt x="173" y="765"/>
                    <a:pt x="190" y="799"/>
                    <a:pt x="190" y="816"/>
                  </a:cubicBezTo>
                  <a:lnTo>
                    <a:pt x="198" y="851"/>
                  </a:lnTo>
                  <a:lnTo>
                    <a:pt x="198" y="859"/>
                  </a:lnTo>
                  <a:lnTo>
                    <a:pt x="198" y="894"/>
                  </a:lnTo>
                  <a:cubicBezTo>
                    <a:pt x="207" y="911"/>
                    <a:pt x="224" y="937"/>
                    <a:pt x="241" y="954"/>
                  </a:cubicBezTo>
                  <a:lnTo>
                    <a:pt x="258" y="988"/>
                  </a:lnTo>
                  <a:lnTo>
                    <a:pt x="267" y="1014"/>
                  </a:lnTo>
                  <a:cubicBezTo>
                    <a:pt x="284" y="1031"/>
                    <a:pt x="301" y="1048"/>
                    <a:pt x="310" y="1074"/>
                  </a:cubicBezTo>
                  <a:cubicBezTo>
                    <a:pt x="319" y="1091"/>
                    <a:pt x="319" y="1109"/>
                    <a:pt x="319" y="1126"/>
                  </a:cubicBezTo>
                  <a:cubicBezTo>
                    <a:pt x="319" y="1143"/>
                    <a:pt x="301" y="1160"/>
                    <a:pt x="301" y="1169"/>
                  </a:cubicBezTo>
                  <a:cubicBezTo>
                    <a:pt x="301" y="1203"/>
                    <a:pt x="327" y="1203"/>
                    <a:pt x="353" y="1212"/>
                  </a:cubicBezTo>
                  <a:cubicBezTo>
                    <a:pt x="370" y="1220"/>
                    <a:pt x="396" y="1237"/>
                    <a:pt x="413" y="1237"/>
                  </a:cubicBezTo>
                  <a:cubicBezTo>
                    <a:pt x="439" y="1246"/>
                    <a:pt x="456" y="1255"/>
                    <a:pt x="473" y="1263"/>
                  </a:cubicBezTo>
                  <a:lnTo>
                    <a:pt x="508" y="1306"/>
                  </a:lnTo>
                  <a:lnTo>
                    <a:pt x="516" y="1332"/>
                  </a:lnTo>
                  <a:lnTo>
                    <a:pt x="525" y="1358"/>
                  </a:lnTo>
                  <a:lnTo>
                    <a:pt x="525" y="1392"/>
                  </a:lnTo>
                  <a:cubicBezTo>
                    <a:pt x="533" y="1401"/>
                    <a:pt x="551" y="1418"/>
                    <a:pt x="568" y="1426"/>
                  </a:cubicBezTo>
                  <a:cubicBezTo>
                    <a:pt x="585" y="1435"/>
                    <a:pt x="602" y="1444"/>
                    <a:pt x="619" y="1452"/>
                  </a:cubicBezTo>
                  <a:lnTo>
                    <a:pt x="645" y="1487"/>
                  </a:lnTo>
                  <a:cubicBezTo>
                    <a:pt x="671" y="1504"/>
                    <a:pt x="705" y="1521"/>
                    <a:pt x="740" y="1538"/>
                  </a:cubicBezTo>
                  <a:cubicBezTo>
                    <a:pt x="765" y="1547"/>
                    <a:pt x="783" y="1555"/>
                    <a:pt x="808" y="1572"/>
                  </a:cubicBezTo>
                  <a:cubicBezTo>
                    <a:pt x="817" y="1581"/>
                    <a:pt x="826" y="1581"/>
                    <a:pt x="843" y="1590"/>
                  </a:cubicBezTo>
                  <a:cubicBezTo>
                    <a:pt x="851" y="1590"/>
                    <a:pt x="860" y="1598"/>
                    <a:pt x="877" y="1598"/>
                  </a:cubicBezTo>
                  <a:cubicBezTo>
                    <a:pt x="903" y="1615"/>
                    <a:pt x="929" y="1624"/>
                    <a:pt x="954" y="1641"/>
                  </a:cubicBezTo>
                  <a:cubicBezTo>
                    <a:pt x="972" y="1658"/>
                    <a:pt x="997" y="1658"/>
                    <a:pt x="1032" y="1658"/>
                  </a:cubicBezTo>
                  <a:lnTo>
                    <a:pt x="1109" y="1658"/>
                  </a:lnTo>
                  <a:cubicBezTo>
                    <a:pt x="1118" y="1661"/>
                    <a:pt x="1125" y="1662"/>
                    <a:pt x="1132" y="1662"/>
                  </a:cubicBezTo>
                  <a:cubicBezTo>
                    <a:pt x="1146" y="1662"/>
                    <a:pt x="1158" y="1658"/>
                    <a:pt x="1169" y="1658"/>
                  </a:cubicBezTo>
                  <a:cubicBezTo>
                    <a:pt x="1186" y="1658"/>
                    <a:pt x="1229" y="1676"/>
                    <a:pt x="1246" y="1684"/>
                  </a:cubicBezTo>
                  <a:lnTo>
                    <a:pt x="1281" y="1701"/>
                  </a:lnTo>
                  <a:cubicBezTo>
                    <a:pt x="1289" y="1710"/>
                    <a:pt x="1315" y="1710"/>
                    <a:pt x="1332" y="1710"/>
                  </a:cubicBezTo>
                  <a:cubicBezTo>
                    <a:pt x="1367" y="1710"/>
                    <a:pt x="1401" y="1710"/>
                    <a:pt x="1444" y="1701"/>
                  </a:cubicBezTo>
                  <a:cubicBezTo>
                    <a:pt x="1465" y="1701"/>
                    <a:pt x="1480" y="1712"/>
                    <a:pt x="1498" y="1712"/>
                  </a:cubicBezTo>
                  <a:cubicBezTo>
                    <a:pt x="1503" y="1712"/>
                    <a:pt x="1508" y="1712"/>
                    <a:pt x="1513" y="1710"/>
                  </a:cubicBezTo>
                  <a:lnTo>
                    <a:pt x="1547" y="1701"/>
                  </a:lnTo>
                  <a:cubicBezTo>
                    <a:pt x="1550" y="1698"/>
                    <a:pt x="1554" y="1697"/>
                    <a:pt x="1558" y="1697"/>
                  </a:cubicBezTo>
                  <a:cubicBezTo>
                    <a:pt x="1567" y="1697"/>
                    <a:pt x="1579" y="1701"/>
                    <a:pt x="1590" y="1701"/>
                  </a:cubicBezTo>
                  <a:cubicBezTo>
                    <a:pt x="1642" y="1693"/>
                    <a:pt x="1676" y="1684"/>
                    <a:pt x="1719" y="1684"/>
                  </a:cubicBezTo>
                  <a:cubicBezTo>
                    <a:pt x="1736" y="1687"/>
                    <a:pt x="1751" y="1688"/>
                    <a:pt x="1766" y="1688"/>
                  </a:cubicBezTo>
                  <a:cubicBezTo>
                    <a:pt x="1795" y="1688"/>
                    <a:pt x="1822" y="1684"/>
                    <a:pt x="1856" y="1684"/>
                  </a:cubicBezTo>
                  <a:cubicBezTo>
                    <a:pt x="1882" y="1684"/>
                    <a:pt x="1899" y="1667"/>
                    <a:pt x="1925" y="1650"/>
                  </a:cubicBezTo>
                  <a:cubicBezTo>
                    <a:pt x="1951" y="1633"/>
                    <a:pt x="1977" y="1624"/>
                    <a:pt x="1994" y="1615"/>
                  </a:cubicBezTo>
                  <a:cubicBezTo>
                    <a:pt x="2028" y="1590"/>
                    <a:pt x="2071" y="1598"/>
                    <a:pt x="2106" y="1581"/>
                  </a:cubicBezTo>
                  <a:cubicBezTo>
                    <a:pt x="2149" y="1564"/>
                    <a:pt x="2192" y="1512"/>
                    <a:pt x="2243" y="1504"/>
                  </a:cubicBezTo>
                  <a:cubicBezTo>
                    <a:pt x="2240" y="1494"/>
                    <a:pt x="2222" y="1490"/>
                    <a:pt x="2201" y="1490"/>
                  </a:cubicBezTo>
                  <a:cubicBezTo>
                    <a:pt x="2168" y="1490"/>
                    <a:pt x="2128" y="1498"/>
                    <a:pt x="2123" y="1504"/>
                  </a:cubicBezTo>
                  <a:cubicBezTo>
                    <a:pt x="2080" y="1512"/>
                    <a:pt x="2054" y="1529"/>
                    <a:pt x="2011" y="1538"/>
                  </a:cubicBezTo>
                  <a:cubicBezTo>
                    <a:pt x="1977" y="1538"/>
                    <a:pt x="1951" y="1547"/>
                    <a:pt x="1917" y="1555"/>
                  </a:cubicBezTo>
                  <a:cubicBezTo>
                    <a:pt x="1891" y="1564"/>
                    <a:pt x="1865" y="1581"/>
                    <a:pt x="1831" y="1590"/>
                  </a:cubicBezTo>
                  <a:cubicBezTo>
                    <a:pt x="1823" y="1592"/>
                    <a:pt x="1814" y="1593"/>
                    <a:pt x="1804" y="1593"/>
                  </a:cubicBezTo>
                  <a:cubicBezTo>
                    <a:pt x="1780" y="1593"/>
                    <a:pt x="1752" y="1587"/>
                    <a:pt x="1728" y="1581"/>
                  </a:cubicBezTo>
                  <a:lnTo>
                    <a:pt x="1590" y="1581"/>
                  </a:lnTo>
                  <a:cubicBezTo>
                    <a:pt x="1573" y="1581"/>
                    <a:pt x="1564" y="1572"/>
                    <a:pt x="1539" y="1564"/>
                  </a:cubicBezTo>
                  <a:lnTo>
                    <a:pt x="1470" y="1564"/>
                  </a:lnTo>
                  <a:cubicBezTo>
                    <a:pt x="1453" y="1564"/>
                    <a:pt x="1444" y="1555"/>
                    <a:pt x="1427" y="1555"/>
                  </a:cubicBezTo>
                  <a:cubicBezTo>
                    <a:pt x="1418" y="1552"/>
                    <a:pt x="1410" y="1551"/>
                    <a:pt x="1401" y="1551"/>
                  </a:cubicBezTo>
                  <a:cubicBezTo>
                    <a:pt x="1385" y="1551"/>
                    <a:pt x="1370" y="1555"/>
                    <a:pt x="1358" y="1555"/>
                  </a:cubicBezTo>
                  <a:cubicBezTo>
                    <a:pt x="1341" y="1547"/>
                    <a:pt x="1315" y="1547"/>
                    <a:pt x="1298" y="1538"/>
                  </a:cubicBezTo>
                  <a:cubicBezTo>
                    <a:pt x="1281" y="1529"/>
                    <a:pt x="1264" y="1521"/>
                    <a:pt x="1238" y="1512"/>
                  </a:cubicBezTo>
                  <a:cubicBezTo>
                    <a:pt x="1212" y="1504"/>
                    <a:pt x="1178" y="1504"/>
                    <a:pt x="1152" y="1487"/>
                  </a:cubicBezTo>
                  <a:cubicBezTo>
                    <a:pt x="1083" y="1452"/>
                    <a:pt x="1032" y="1418"/>
                    <a:pt x="963" y="1392"/>
                  </a:cubicBezTo>
                  <a:cubicBezTo>
                    <a:pt x="929" y="1383"/>
                    <a:pt x="911" y="1383"/>
                    <a:pt x="886" y="1366"/>
                  </a:cubicBezTo>
                  <a:lnTo>
                    <a:pt x="860" y="1340"/>
                  </a:lnTo>
                  <a:cubicBezTo>
                    <a:pt x="834" y="1315"/>
                    <a:pt x="808" y="1289"/>
                    <a:pt x="783" y="1255"/>
                  </a:cubicBezTo>
                  <a:cubicBezTo>
                    <a:pt x="765" y="1229"/>
                    <a:pt x="740" y="1212"/>
                    <a:pt x="714" y="1186"/>
                  </a:cubicBezTo>
                  <a:cubicBezTo>
                    <a:pt x="688" y="1169"/>
                    <a:pt x="688" y="1151"/>
                    <a:pt x="671" y="1134"/>
                  </a:cubicBezTo>
                  <a:cubicBezTo>
                    <a:pt x="654" y="1100"/>
                    <a:pt x="628" y="1074"/>
                    <a:pt x="611" y="1048"/>
                  </a:cubicBezTo>
                  <a:cubicBezTo>
                    <a:pt x="602" y="1031"/>
                    <a:pt x="594" y="1014"/>
                    <a:pt x="576" y="997"/>
                  </a:cubicBezTo>
                  <a:cubicBezTo>
                    <a:pt x="551" y="962"/>
                    <a:pt x="516" y="937"/>
                    <a:pt x="490" y="902"/>
                  </a:cubicBezTo>
                  <a:cubicBezTo>
                    <a:pt x="447" y="851"/>
                    <a:pt x="422" y="791"/>
                    <a:pt x="387" y="739"/>
                  </a:cubicBezTo>
                  <a:cubicBezTo>
                    <a:pt x="336" y="662"/>
                    <a:pt x="293" y="584"/>
                    <a:pt x="258" y="499"/>
                  </a:cubicBezTo>
                  <a:cubicBezTo>
                    <a:pt x="233" y="447"/>
                    <a:pt x="198" y="404"/>
                    <a:pt x="173" y="352"/>
                  </a:cubicBezTo>
                  <a:cubicBezTo>
                    <a:pt x="155" y="310"/>
                    <a:pt x="138" y="275"/>
                    <a:pt x="112" y="241"/>
                  </a:cubicBezTo>
                  <a:lnTo>
                    <a:pt x="95" y="224"/>
                  </a:lnTo>
                  <a:lnTo>
                    <a:pt x="87" y="198"/>
                  </a:lnTo>
                  <a:cubicBezTo>
                    <a:pt x="78" y="172"/>
                    <a:pt x="87" y="163"/>
                    <a:pt x="147" y="138"/>
                  </a:cubicBezTo>
                  <a:lnTo>
                    <a:pt x="112" y="103"/>
                  </a:lnTo>
                  <a:cubicBezTo>
                    <a:pt x="87" y="78"/>
                    <a:pt x="78" y="35"/>
                    <a:pt x="6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19"/>
            <p:cNvSpPr/>
            <p:nvPr/>
          </p:nvSpPr>
          <p:spPr>
            <a:xfrm>
              <a:off x="5195775" y="1270325"/>
              <a:ext cx="33525" cy="47100"/>
            </a:xfrm>
            <a:custGeom>
              <a:rect b="b" l="l" r="r" t="t"/>
              <a:pathLst>
                <a:path extrusionOk="0" h="1884" w="1341">
                  <a:moveTo>
                    <a:pt x="929" y="0"/>
                  </a:moveTo>
                  <a:lnTo>
                    <a:pt x="929" y="26"/>
                  </a:lnTo>
                  <a:lnTo>
                    <a:pt x="929" y="35"/>
                  </a:lnTo>
                  <a:cubicBezTo>
                    <a:pt x="937" y="52"/>
                    <a:pt x="946" y="61"/>
                    <a:pt x="954" y="69"/>
                  </a:cubicBezTo>
                  <a:cubicBezTo>
                    <a:pt x="972" y="86"/>
                    <a:pt x="989" y="103"/>
                    <a:pt x="1006" y="121"/>
                  </a:cubicBezTo>
                  <a:cubicBezTo>
                    <a:pt x="1015" y="129"/>
                    <a:pt x="1023" y="138"/>
                    <a:pt x="1032" y="146"/>
                  </a:cubicBezTo>
                  <a:cubicBezTo>
                    <a:pt x="1049" y="155"/>
                    <a:pt x="1075" y="155"/>
                    <a:pt x="1083" y="164"/>
                  </a:cubicBezTo>
                  <a:cubicBezTo>
                    <a:pt x="1100" y="172"/>
                    <a:pt x="1118" y="181"/>
                    <a:pt x="1135" y="189"/>
                  </a:cubicBezTo>
                  <a:cubicBezTo>
                    <a:pt x="1143" y="207"/>
                    <a:pt x="1152" y="224"/>
                    <a:pt x="1152" y="241"/>
                  </a:cubicBezTo>
                  <a:cubicBezTo>
                    <a:pt x="1152" y="267"/>
                    <a:pt x="1152" y="284"/>
                    <a:pt x="1143" y="310"/>
                  </a:cubicBezTo>
                  <a:cubicBezTo>
                    <a:pt x="1143" y="335"/>
                    <a:pt x="1143" y="353"/>
                    <a:pt x="1143" y="378"/>
                  </a:cubicBezTo>
                  <a:cubicBezTo>
                    <a:pt x="1135" y="421"/>
                    <a:pt x="1135" y="464"/>
                    <a:pt x="1118" y="507"/>
                  </a:cubicBezTo>
                  <a:cubicBezTo>
                    <a:pt x="1109" y="533"/>
                    <a:pt x="1100" y="550"/>
                    <a:pt x="1100" y="567"/>
                  </a:cubicBezTo>
                  <a:cubicBezTo>
                    <a:pt x="1092" y="585"/>
                    <a:pt x="1083" y="602"/>
                    <a:pt x="1083" y="619"/>
                  </a:cubicBezTo>
                  <a:cubicBezTo>
                    <a:pt x="1066" y="662"/>
                    <a:pt x="1049" y="705"/>
                    <a:pt x="1066" y="748"/>
                  </a:cubicBezTo>
                  <a:cubicBezTo>
                    <a:pt x="1075" y="774"/>
                    <a:pt x="1083" y="808"/>
                    <a:pt x="1083" y="842"/>
                  </a:cubicBezTo>
                  <a:lnTo>
                    <a:pt x="1083" y="868"/>
                  </a:lnTo>
                  <a:lnTo>
                    <a:pt x="1100" y="885"/>
                  </a:lnTo>
                  <a:lnTo>
                    <a:pt x="1092" y="911"/>
                  </a:lnTo>
                  <a:cubicBezTo>
                    <a:pt x="1083" y="937"/>
                    <a:pt x="1075" y="954"/>
                    <a:pt x="1066" y="980"/>
                  </a:cubicBezTo>
                  <a:lnTo>
                    <a:pt x="1049" y="1014"/>
                  </a:lnTo>
                  <a:lnTo>
                    <a:pt x="1032" y="1031"/>
                  </a:lnTo>
                  <a:lnTo>
                    <a:pt x="1023" y="1049"/>
                  </a:lnTo>
                  <a:cubicBezTo>
                    <a:pt x="997" y="1083"/>
                    <a:pt x="997" y="1117"/>
                    <a:pt x="963" y="1134"/>
                  </a:cubicBezTo>
                  <a:cubicBezTo>
                    <a:pt x="946" y="1152"/>
                    <a:pt x="920" y="1152"/>
                    <a:pt x="894" y="1160"/>
                  </a:cubicBezTo>
                  <a:cubicBezTo>
                    <a:pt x="851" y="1177"/>
                    <a:pt x="817" y="1203"/>
                    <a:pt x="783" y="1238"/>
                  </a:cubicBezTo>
                  <a:cubicBezTo>
                    <a:pt x="757" y="1255"/>
                    <a:pt x="731" y="1272"/>
                    <a:pt x="722" y="1298"/>
                  </a:cubicBezTo>
                  <a:cubicBezTo>
                    <a:pt x="705" y="1323"/>
                    <a:pt x="705" y="1349"/>
                    <a:pt x="705" y="1375"/>
                  </a:cubicBezTo>
                  <a:cubicBezTo>
                    <a:pt x="697" y="1409"/>
                    <a:pt x="697" y="1444"/>
                    <a:pt x="671" y="1469"/>
                  </a:cubicBezTo>
                  <a:cubicBezTo>
                    <a:pt x="654" y="1495"/>
                    <a:pt x="628" y="1512"/>
                    <a:pt x="602" y="1538"/>
                  </a:cubicBezTo>
                  <a:cubicBezTo>
                    <a:pt x="585" y="1555"/>
                    <a:pt x="559" y="1564"/>
                    <a:pt x="542" y="1590"/>
                  </a:cubicBezTo>
                  <a:cubicBezTo>
                    <a:pt x="533" y="1598"/>
                    <a:pt x="525" y="1607"/>
                    <a:pt x="508" y="1616"/>
                  </a:cubicBezTo>
                  <a:cubicBezTo>
                    <a:pt x="490" y="1633"/>
                    <a:pt x="473" y="1641"/>
                    <a:pt x="456" y="1659"/>
                  </a:cubicBezTo>
                  <a:cubicBezTo>
                    <a:pt x="430" y="1676"/>
                    <a:pt x="405" y="1676"/>
                    <a:pt x="379" y="1693"/>
                  </a:cubicBezTo>
                  <a:cubicBezTo>
                    <a:pt x="353" y="1701"/>
                    <a:pt x="327" y="1710"/>
                    <a:pt x="301" y="1710"/>
                  </a:cubicBezTo>
                  <a:cubicBezTo>
                    <a:pt x="290" y="1710"/>
                    <a:pt x="279" y="1706"/>
                    <a:pt x="267" y="1706"/>
                  </a:cubicBezTo>
                  <a:cubicBezTo>
                    <a:pt x="261" y="1706"/>
                    <a:pt x="256" y="1707"/>
                    <a:pt x="250" y="1710"/>
                  </a:cubicBezTo>
                  <a:cubicBezTo>
                    <a:pt x="233" y="1710"/>
                    <a:pt x="216" y="1727"/>
                    <a:pt x="198" y="1727"/>
                  </a:cubicBezTo>
                  <a:cubicBezTo>
                    <a:pt x="173" y="1736"/>
                    <a:pt x="147" y="1744"/>
                    <a:pt x="130" y="1762"/>
                  </a:cubicBezTo>
                  <a:cubicBezTo>
                    <a:pt x="95" y="1779"/>
                    <a:pt x="78" y="1787"/>
                    <a:pt x="44" y="1796"/>
                  </a:cubicBezTo>
                  <a:lnTo>
                    <a:pt x="9" y="1822"/>
                  </a:lnTo>
                  <a:cubicBezTo>
                    <a:pt x="1" y="1830"/>
                    <a:pt x="9" y="1839"/>
                    <a:pt x="27" y="1856"/>
                  </a:cubicBezTo>
                  <a:cubicBezTo>
                    <a:pt x="44" y="1865"/>
                    <a:pt x="61" y="1873"/>
                    <a:pt x="78" y="1882"/>
                  </a:cubicBezTo>
                  <a:cubicBezTo>
                    <a:pt x="82" y="1883"/>
                    <a:pt x="85" y="1884"/>
                    <a:pt x="89" y="1884"/>
                  </a:cubicBezTo>
                  <a:cubicBezTo>
                    <a:pt x="111" y="1884"/>
                    <a:pt x="133" y="1862"/>
                    <a:pt x="155" y="1848"/>
                  </a:cubicBezTo>
                  <a:cubicBezTo>
                    <a:pt x="173" y="1842"/>
                    <a:pt x="203" y="1832"/>
                    <a:pt x="229" y="1832"/>
                  </a:cubicBezTo>
                  <a:cubicBezTo>
                    <a:pt x="240" y="1832"/>
                    <a:pt x="250" y="1834"/>
                    <a:pt x="258" y="1839"/>
                  </a:cubicBezTo>
                  <a:lnTo>
                    <a:pt x="284" y="1848"/>
                  </a:lnTo>
                  <a:lnTo>
                    <a:pt x="310" y="1848"/>
                  </a:lnTo>
                  <a:cubicBezTo>
                    <a:pt x="327" y="1852"/>
                    <a:pt x="344" y="1852"/>
                    <a:pt x="362" y="1852"/>
                  </a:cubicBezTo>
                  <a:cubicBezTo>
                    <a:pt x="379" y="1852"/>
                    <a:pt x="396" y="1852"/>
                    <a:pt x="413" y="1856"/>
                  </a:cubicBezTo>
                  <a:lnTo>
                    <a:pt x="490" y="1856"/>
                  </a:lnTo>
                  <a:cubicBezTo>
                    <a:pt x="499" y="1865"/>
                    <a:pt x="508" y="1865"/>
                    <a:pt x="525" y="1865"/>
                  </a:cubicBezTo>
                  <a:cubicBezTo>
                    <a:pt x="551" y="1865"/>
                    <a:pt x="568" y="1856"/>
                    <a:pt x="594" y="1848"/>
                  </a:cubicBezTo>
                  <a:cubicBezTo>
                    <a:pt x="611" y="1830"/>
                    <a:pt x="645" y="1830"/>
                    <a:pt x="662" y="1813"/>
                  </a:cubicBezTo>
                  <a:lnTo>
                    <a:pt x="671" y="1796"/>
                  </a:lnTo>
                  <a:cubicBezTo>
                    <a:pt x="688" y="1787"/>
                    <a:pt x="714" y="1787"/>
                    <a:pt x="722" y="1779"/>
                  </a:cubicBezTo>
                  <a:cubicBezTo>
                    <a:pt x="757" y="1770"/>
                    <a:pt x="783" y="1770"/>
                    <a:pt x="808" y="1762"/>
                  </a:cubicBezTo>
                  <a:cubicBezTo>
                    <a:pt x="826" y="1753"/>
                    <a:pt x="843" y="1727"/>
                    <a:pt x="860" y="1727"/>
                  </a:cubicBezTo>
                  <a:cubicBezTo>
                    <a:pt x="877" y="1719"/>
                    <a:pt x="886" y="1719"/>
                    <a:pt x="894" y="1710"/>
                  </a:cubicBezTo>
                  <a:lnTo>
                    <a:pt x="911" y="1701"/>
                  </a:lnTo>
                  <a:cubicBezTo>
                    <a:pt x="920" y="1684"/>
                    <a:pt x="937" y="1676"/>
                    <a:pt x="946" y="1659"/>
                  </a:cubicBezTo>
                  <a:cubicBezTo>
                    <a:pt x="972" y="1633"/>
                    <a:pt x="989" y="1598"/>
                    <a:pt x="1006" y="1564"/>
                  </a:cubicBezTo>
                  <a:lnTo>
                    <a:pt x="1023" y="1547"/>
                  </a:lnTo>
                  <a:lnTo>
                    <a:pt x="1040" y="1530"/>
                  </a:lnTo>
                  <a:cubicBezTo>
                    <a:pt x="1049" y="1504"/>
                    <a:pt x="1075" y="1495"/>
                    <a:pt x="1092" y="1478"/>
                  </a:cubicBezTo>
                  <a:cubicBezTo>
                    <a:pt x="1118" y="1444"/>
                    <a:pt x="1143" y="1418"/>
                    <a:pt x="1178" y="1401"/>
                  </a:cubicBezTo>
                  <a:cubicBezTo>
                    <a:pt x="1195" y="1392"/>
                    <a:pt x="1212" y="1384"/>
                    <a:pt x="1221" y="1375"/>
                  </a:cubicBezTo>
                  <a:cubicBezTo>
                    <a:pt x="1238" y="1366"/>
                    <a:pt x="1255" y="1366"/>
                    <a:pt x="1272" y="1358"/>
                  </a:cubicBezTo>
                  <a:cubicBezTo>
                    <a:pt x="1289" y="1349"/>
                    <a:pt x="1298" y="1332"/>
                    <a:pt x="1307" y="1306"/>
                  </a:cubicBezTo>
                  <a:cubicBezTo>
                    <a:pt x="1315" y="1272"/>
                    <a:pt x="1324" y="1238"/>
                    <a:pt x="1315" y="1203"/>
                  </a:cubicBezTo>
                  <a:cubicBezTo>
                    <a:pt x="1315" y="1177"/>
                    <a:pt x="1307" y="1152"/>
                    <a:pt x="1307" y="1134"/>
                  </a:cubicBezTo>
                  <a:cubicBezTo>
                    <a:pt x="1307" y="1117"/>
                    <a:pt x="1307" y="1109"/>
                    <a:pt x="1307" y="1091"/>
                  </a:cubicBezTo>
                  <a:cubicBezTo>
                    <a:pt x="1315" y="1066"/>
                    <a:pt x="1324" y="1031"/>
                    <a:pt x="1332" y="1006"/>
                  </a:cubicBezTo>
                  <a:cubicBezTo>
                    <a:pt x="1341" y="971"/>
                    <a:pt x="1341" y="945"/>
                    <a:pt x="1341" y="920"/>
                  </a:cubicBezTo>
                  <a:cubicBezTo>
                    <a:pt x="1341" y="885"/>
                    <a:pt x="1324" y="860"/>
                    <a:pt x="1324" y="825"/>
                  </a:cubicBezTo>
                  <a:cubicBezTo>
                    <a:pt x="1315" y="791"/>
                    <a:pt x="1332" y="748"/>
                    <a:pt x="1315" y="705"/>
                  </a:cubicBezTo>
                  <a:cubicBezTo>
                    <a:pt x="1307" y="679"/>
                    <a:pt x="1289" y="653"/>
                    <a:pt x="1281" y="628"/>
                  </a:cubicBezTo>
                  <a:cubicBezTo>
                    <a:pt x="1281" y="602"/>
                    <a:pt x="1281" y="585"/>
                    <a:pt x="1281" y="567"/>
                  </a:cubicBezTo>
                  <a:cubicBezTo>
                    <a:pt x="1289" y="542"/>
                    <a:pt x="1281" y="524"/>
                    <a:pt x="1289" y="507"/>
                  </a:cubicBezTo>
                  <a:cubicBezTo>
                    <a:pt x="1298" y="490"/>
                    <a:pt x="1289" y="473"/>
                    <a:pt x="1289" y="456"/>
                  </a:cubicBezTo>
                  <a:cubicBezTo>
                    <a:pt x="1298" y="439"/>
                    <a:pt x="1307" y="421"/>
                    <a:pt x="1307" y="396"/>
                  </a:cubicBezTo>
                  <a:cubicBezTo>
                    <a:pt x="1307" y="378"/>
                    <a:pt x="1298" y="361"/>
                    <a:pt x="1298" y="335"/>
                  </a:cubicBezTo>
                  <a:lnTo>
                    <a:pt x="1289" y="318"/>
                  </a:lnTo>
                  <a:lnTo>
                    <a:pt x="1272" y="301"/>
                  </a:lnTo>
                  <a:cubicBezTo>
                    <a:pt x="1264" y="292"/>
                    <a:pt x="1264" y="267"/>
                    <a:pt x="1255" y="241"/>
                  </a:cubicBezTo>
                  <a:cubicBezTo>
                    <a:pt x="1246" y="215"/>
                    <a:pt x="1238" y="198"/>
                    <a:pt x="1221" y="172"/>
                  </a:cubicBezTo>
                  <a:cubicBezTo>
                    <a:pt x="1212" y="155"/>
                    <a:pt x="1195" y="129"/>
                    <a:pt x="1178" y="121"/>
                  </a:cubicBezTo>
                  <a:lnTo>
                    <a:pt x="1152" y="103"/>
                  </a:lnTo>
                  <a:cubicBezTo>
                    <a:pt x="1135" y="86"/>
                    <a:pt x="1126" y="78"/>
                    <a:pt x="1118" y="69"/>
                  </a:cubicBezTo>
                  <a:cubicBezTo>
                    <a:pt x="1092" y="61"/>
                    <a:pt x="1075" y="52"/>
                    <a:pt x="1049" y="43"/>
                  </a:cubicBezTo>
                  <a:cubicBezTo>
                    <a:pt x="1032" y="43"/>
                    <a:pt x="1023" y="35"/>
                    <a:pt x="1006" y="35"/>
                  </a:cubicBezTo>
                  <a:lnTo>
                    <a:pt x="972" y="35"/>
                  </a:lnTo>
                  <a:cubicBezTo>
                    <a:pt x="954" y="26"/>
                    <a:pt x="929" y="26"/>
                    <a:pt x="92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19"/>
            <p:cNvSpPr/>
            <p:nvPr/>
          </p:nvSpPr>
          <p:spPr>
            <a:xfrm>
              <a:off x="5189125" y="1265875"/>
              <a:ext cx="36525" cy="50225"/>
            </a:xfrm>
            <a:custGeom>
              <a:rect b="b" l="l" r="r" t="t"/>
              <a:pathLst>
                <a:path extrusionOk="0" h="2009" w="1461">
                  <a:moveTo>
                    <a:pt x="960" y="0"/>
                  </a:moveTo>
                  <a:cubicBezTo>
                    <a:pt x="935" y="0"/>
                    <a:pt x="929" y="94"/>
                    <a:pt x="937" y="101"/>
                  </a:cubicBezTo>
                  <a:lnTo>
                    <a:pt x="963" y="135"/>
                  </a:lnTo>
                  <a:cubicBezTo>
                    <a:pt x="980" y="161"/>
                    <a:pt x="1006" y="178"/>
                    <a:pt x="1031" y="204"/>
                  </a:cubicBezTo>
                  <a:cubicBezTo>
                    <a:pt x="1066" y="230"/>
                    <a:pt x="1092" y="273"/>
                    <a:pt x="1117" y="299"/>
                  </a:cubicBezTo>
                  <a:cubicBezTo>
                    <a:pt x="1143" y="324"/>
                    <a:pt x="1152" y="324"/>
                    <a:pt x="1160" y="359"/>
                  </a:cubicBezTo>
                  <a:cubicBezTo>
                    <a:pt x="1169" y="376"/>
                    <a:pt x="1177" y="393"/>
                    <a:pt x="1177" y="419"/>
                  </a:cubicBezTo>
                  <a:cubicBezTo>
                    <a:pt x="1177" y="436"/>
                    <a:pt x="1177" y="436"/>
                    <a:pt x="1177" y="453"/>
                  </a:cubicBezTo>
                  <a:cubicBezTo>
                    <a:pt x="1195" y="505"/>
                    <a:pt x="1212" y="556"/>
                    <a:pt x="1212" y="608"/>
                  </a:cubicBezTo>
                  <a:cubicBezTo>
                    <a:pt x="1220" y="677"/>
                    <a:pt x="1220" y="754"/>
                    <a:pt x="1220" y="831"/>
                  </a:cubicBezTo>
                  <a:cubicBezTo>
                    <a:pt x="1229" y="874"/>
                    <a:pt x="1212" y="917"/>
                    <a:pt x="1203" y="969"/>
                  </a:cubicBezTo>
                  <a:cubicBezTo>
                    <a:pt x="1195" y="995"/>
                    <a:pt x="1177" y="1020"/>
                    <a:pt x="1160" y="1046"/>
                  </a:cubicBezTo>
                  <a:cubicBezTo>
                    <a:pt x="1134" y="1089"/>
                    <a:pt x="1143" y="1132"/>
                    <a:pt x="1117" y="1175"/>
                  </a:cubicBezTo>
                  <a:cubicBezTo>
                    <a:pt x="1092" y="1209"/>
                    <a:pt x="1040" y="1252"/>
                    <a:pt x="997" y="1278"/>
                  </a:cubicBezTo>
                  <a:lnTo>
                    <a:pt x="945" y="1287"/>
                  </a:lnTo>
                  <a:lnTo>
                    <a:pt x="945" y="1330"/>
                  </a:lnTo>
                  <a:cubicBezTo>
                    <a:pt x="937" y="1381"/>
                    <a:pt x="902" y="1424"/>
                    <a:pt x="877" y="1458"/>
                  </a:cubicBezTo>
                  <a:cubicBezTo>
                    <a:pt x="868" y="1476"/>
                    <a:pt x="860" y="1501"/>
                    <a:pt x="851" y="1519"/>
                  </a:cubicBezTo>
                  <a:cubicBezTo>
                    <a:pt x="834" y="1536"/>
                    <a:pt x="834" y="1570"/>
                    <a:pt x="817" y="1587"/>
                  </a:cubicBezTo>
                  <a:cubicBezTo>
                    <a:pt x="799" y="1613"/>
                    <a:pt x="765" y="1622"/>
                    <a:pt x="731" y="1630"/>
                  </a:cubicBezTo>
                  <a:cubicBezTo>
                    <a:pt x="705" y="1630"/>
                    <a:pt x="671" y="1639"/>
                    <a:pt x="653" y="1665"/>
                  </a:cubicBezTo>
                  <a:cubicBezTo>
                    <a:pt x="645" y="1682"/>
                    <a:pt x="636" y="1699"/>
                    <a:pt x="636" y="1725"/>
                  </a:cubicBezTo>
                  <a:cubicBezTo>
                    <a:pt x="628" y="1733"/>
                    <a:pt x="619" y="1751"/>
                    <a:pt x="610" y="1759"/>
                  </a:cubicBezTo>
                  <a:cubicBezTo>
                    <a:pt x="593" y="1785"/>
                    <a:pt x="593" y="1794"/>
                    <a:pt x="559" y="1802"/>
                  </a:cubicBezTo>
                  <a:cubicBezTo>
                    <a:pt x="533" y="1811"/>
                    <a:pt x="499" y="1819"/>
                    <a:pt x="473" y="1828"/>
                  </a:cubicBezTo>
                  <a:cubicBezTo>
                    <a:pt x="421" y="1837"/>
                    <a:pt x="378" y="1854"/>
                    <a:pt x="327" y="1854"/>
                  </a:cubicBezTo>
                  <a:cubicBezTo>
                    <a:pt x="293" y="1862"/>
                    <a:pt x="258" y="1871"/>
                    <a:pt x="232" y="1879"/>
                  </a:cubicBezTo>
                  <a:cubicBezTo>
                    <a:pt x="208" y="1886"/>
                    <a:pt x="192" y="1892"/>
                    <a:pt x="173" y="1892"/>
                  </a:cubicBezTo>
                  <a:cubicBezTo>
                    <a:pt x="165" y="1892"/>
                    <a:pt x="157" y="1891"/>
                    <a:pt x="146" y="1888"/>
                  </a:cubicBezTo>
                  <a:cubicBezTo>
                    <a:pt x="129" y="1888"/>
                    <a:pt x="112" y="1879"/>
                    <a:pt x="86" y="1871"/>
                  </a:cubicBezTo>
                  <a:lnTo>
                    <a:pt x="43" y="1871"/>
                  </a:lnTo>
                  <a:cubicBezTo>
                    <a:pt x="0" y="1871"/>
                    <a:pt x="0" y="1897"/>
                    <a:pt x="9" y="1914"/>
                  </a:cubicBezTo>
                  <a:cubicBezTo>
                    <a:pt x="18" y="1922"/>
                    <a:pt x="35" y="1940"/>
                    <a:pt x="52" y="1948"/>
                  </a:cubicBezTo>
                  <a:lnTo>
                    <a:pt x="86" y="1957"/>
                  </a:lnTo>
                  <a:lnTo>
                    <a:pt x="103" y="1965"/>
                  </a:lnTo>
                  <a:lnTo>
                    <a:pt x="129" y="1974"/>
                  </a:lnTo>
                  <a:lnTo>
                    <a:pt x="164" y="1991"/>
                  </a:lnTo>
                  <a:cubicBezTo>
                    <a:pt x="172" y="1995"/>
                    <a:pt x="181" y="1995"/>
                    <a:pt x="189" y="1995"/>
                  </a:cubicBezTo>
                  <a:cubicBezTo>
                    <a:pt x="198" y="1995"/>
                    <a:pt x="207" y="1995"/>
                    <a:pt x="215" y="2000"/>
                  </a:cubicBezTo>
                  <a:cubicBezTo>
                    <a:pt x="232" y="2000"/>
                    <a:pt x="250" y="2008"/>
                    <a:pt x="258" y="2008"/>
                  </a:cubicBezTo>
                  <a:cubicBezTo>
                    <a:pt x="293" y="2008"/>
                    <a:pt x="344" y="2000"/>
                    <a:pt x="370" y="1983"/>
                  </a:cubicBezTo>
                  <a:cubicBezTo>
                    <a:pt x="378" y="1974"/>
                    <a:pt x="396" y="1957"/>
                    <a:pt x="413" y="1948"/>
                  </a:cubicBezTo>
                  <a:cubicBezTo>
                    <a:pt x="439" y="1940"/>
                    <a:pt x="482" y="1931"/>
                    <a:pt x="507" y="1931"/>
                  </a:cubicBezTo>
                  <a:cubicBezTo>
                    <a:pt x="514" y="1930"/>
                    <a:pt x="521" y="1930"/>
                    <a:pt x="527" y="1930"/>
                  </a:cubicBezTo>
                  <a:cubicBezTo>
                    <a:pt x="605" y="1930"/>
                    <a:pt x="678" y="1962"/>
                    <a:pt x="754" y="1962"/>
                  </a:cubicBezTo>
                  <a:cubicBezTo>
                    <a:pt x="780" y="1962"/>
                    <a:pt x="807" y="1959"/>
                    <a:pt x="834" y="1948"/>
                  </a:cubicBezTo>
                  <a:cubicBezTo>
                    <a:pt x="860" y="1940"/>
                    <a:pt x="868" y="1914"/>
                    <a:pt x="894" y="1897"/>
                  </a:cubicBezTo>
                  <a:cubicBezTo>
                    <a:pt x="911" y="1879"/>
                    <a:pt x="928" y="1862"/>
                    <a:pt x="937" y="1845"/>
                  </a:cubicBezTo>
                  <a:cubicBezTo>
                    <a:pt x="971" y="1794"/>
                    <a:pt x="988" y="1725"/>
                    <a:pt x="1014" y="1673"/>
                  </a:cubicBezTo>
                  <a:cubicBezTo>
                    <a:pt x="1023" y="1622"/>
                    <a:pt x="1040" y="1562"/>
                    <a:pt x="1066" y="1510"/>
                  </a:cubicBezTo>
                  <a:cubicBezTo>
                    <a:pt x="1083" y="1476"/>
                    <a:pt x="1109" y="1458"/>
                    <a:pt x="1143" y="1441"/>
                  </a:cubicBezTo>
                  <a:cubicBezTo>
                    <a:pt x="1186" y="1424"/>
                    <a:pt x="1220" y="1407"/>
                    <a:pt x="1263" y="1381"/>
                  </a:cubicBezTo>
                  <a:cubicBezTo>
                    <a:pt x="1306" y="1355"/>
                    <a:pt x="1349" y="1338"/>
                    <a:pt x="1375" y="1295"/>
                  </a:cubicBezTo>
                  <a:cubicBezTo>
                    <a:pt x="1401" y="1244"/>
                    <a:pt x="1401" y="1192"/>
                    <a:pt x="1409" y="1149"/>
                  </a:cubicBezTo>
                  <a:cubicBezTo>
                    <a:pt x="1418" y="1089"/>
                    <a:pt x="1444" y="1038"/>
                    <a:pt x="1435" y="977"/>
                  </a:cubicBezTo>
                  <a:cubicBezTo>
                    <a:pt x="1435" y="943"/>
                    <a:pt x="1427" y="909"/>
                    <a:pt x="1427" y="883"/>
                  </a:cubicBezTo>
                  <a:cubicBezTo>
                    <a:pt x="1418" y="840"/>
                    <a:pt x="1392" y="806"/>
                    <a:pt x="1401" y="763"/>
                  </a:cubicBezTo>
                  <a:cubicBezTo>
                    <a:pt x="1401" y="745"/>
                    <a:pt x="1401" y="720"/>
                    <a:pt x="1409" y="711"/>
                  </a:cubicBezTo>
                  <a:lnTo>
                    <a:pt x="1418" y="694"/>
                  </a:lnTo>
                  <a:cubicBezTo>
                    <a:pt x="1427" y="668"/>
                    <a:pt x="1435" y="642"/>
                    <a:pt x="1435" y="617"/>
                  </a:cubicBezTo>
                  <a:cubicBezTo>
                    <a:pt x="1444" y="582"/>
                    <a:pt x="1452" y="556"/>
                    <a:pt x="1461" y="522"/>
                  </a:cubicBezTo>
                  <a:cubicBezTo>
                    <a:pt x="1461" y="496"/>
                    <a:pt x="1452" y="453"/>
                    <a:pt x="1444" y="428"/>
                  </a:cubicBezTo>
                  <a:cubicBezTo>
                    <a:pt x="1435" y="402"/>
                    <a:pt x="1427" y="376"/>
                    <a:pt x="1401" y="359"/>
                  </a:cubicBezTo>
                  <a:cubicBezTo>
                    <a:pt x="1375" y="333"/>
                    <a:pt x="1341" y="316"/>
                    <a:pt x="1315" y="299"/>
                  </a:cubicBezTo>
                  <a:cubicBezTo>
                    <a:pt x="1298" y="273"/>
                    <a:pt x="1281" y="256"/>
                    <a:pt x="1255" y="239"/>
                  </a:cubicBezTo>
                  <a:cubicBezTo>
                    <a:pt x="1220" y="213"/>
                    <a:pt x="1203" y="178"/>
                    <a:pt x="1169" y="153"/>
                  </a:cubicBezTo>
                  <a:cubicBezTo>
                    <a:pt x="1134" y="135"/>
                    <a:pt x="1100" y="118"/>
                    <a:pt x="1066" y="92"/>
                  </a:cubicBezTo>
                  <a:cubicBezTo>
                    <a:pt x="1031" y="75"/>
                    <a:pt x="1006" y="32"/>
                    <a:pt x="971" y="7"/>
                  </a:cubicBezTo>
                  <a:cubicBezTo>
                    <a:pt x="967" y="2"/>
                    <a:pt x="963" y="0"/>
                    <a:pt x="96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19"/>
            <p:cNvSpPr/>
            <p:nvPr/>
          </p:nvSpPr>
          <p:spPr>
            <a:xfrm>
              <a:off x="5146375" y="1229300"/>
              <a:ext cx="78425" cy="79700"/>
            </a:xfrm>
            <a:custGeom>
              <a:rect b="b" l="l" r="r" t="t"/>
              <a:pathLst>
                <a:path extrusionOk="0" h="3188" w="3137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33" y="3153"/>
                    <a:pt x="250" y="3171"/>
                    <a:pt x="267" y="3188"/>
                  </a:cubicBezTo>
                  <a:cubicBezTo>
                    <a:pt x="258" y="3171"/>
                    <a:pt x="258" y="3162"/>
                    <a:pt x="250" y="3145"/>
                  </a:cubicBezTo>
                  <a:cubicBezTo>
                    <a:pt x="241" y="3110"/>
                    <a:pt x="224" y="3076"/>
                    <a:pt x="215" y="3042"/>
                  </a:cubicBezTo>
                  <a:cubicBezTo>
                    <a:pt x="207" y="3016"/>
                    <a:pt x="207" y="2990"/>
                    <a:pt x="198" y="2964"/>
                  </a:cubicBezTo>
                  <a:cubicBezTo>
                    <a:pt x="198" y="2956"/>
                    <a:pt x="181" y="2939"/>
                    <a:pt x="181" y="2921"/>
                  </a:cubicBezTo>
                  <a:lnTo>
                    <a:pt x="198" y="2879"/>
                  </a:lnTo>
                  <a:cubicBezTo>
                    <a:pt x="250" y="2732"/>
                    <a:pt x="181" y="2586"/>
                    <a:pt x="181" y="2440"/>
                  </a:cubicBezTo>
                  <a:cubicBezTo>
                    <a:pt x="181" y="2354"/>
                    <a:pt x="198" y="2277"/>
                    <a:pt x="207" y="2200"/>
                  </a:cubicBezTo>
                  <a:cubicBezTo>
                    <a:pt x="207" y="2183"/>
                    <a:pt x="207" y="2157"/>
                    <a:pt x="207" y="2148"/>
                  </a:cubicBezTo>
                  <a:cubicBezTo>
                    <a:pt x="207" y="2140"/>
                    <a:pt x="215" y="2140"/>
                    <a:pt x="215" y="2122"/>
                  </a:cubicBezTo>
                  <a:lnTo>
                    <a:pt x="198" y="2114"/>
                  </a:lnTo>
                  <a:cubicBezTo>
                    <a:pt x="181" y="2071"/>
                    <a:pt x="181" y="2019"/>
                    <a:pt x="181" y="1976"/>
                  </a:cubicBezTo>
                  <a:cubicBezTo>
                    <a:pt x="164" y="1891"/>
                    <a:pt x="173" y="1796"/>
                    <a:pt x="233" y="1727"/>
                  </a:cubicBezTo>
                  <a:cubicBezTo>
                    <a:pt x="241" y="1710"/>
                    <a:pt x="250" y="1702"/>
                    <a:pt x="258" y="1684"/>
                  </a:cubicBezTo>
                  <a:cubicBezTo>
                    <a:pt x="258" y="1659"/>
                    <a:pt x="250" y="1641"/>
                    <a:pt x="250" y="1616"/>
                  </a:cubicBezTo>
                  <a:cubicBezTo>
                    <a:pt x="250" y="1598"/>
                    <a:pt x="250" y="1573"/>
                    <a:pt x="250" y="1547"/>
                  </a:cubicBezTo>
                  <a:cubicBezTo>
                    <a:pt x="258" y="1521"/>
                    <a:pt x="293" y="1495"/>
                    <a:pt x="301" y="1470"/>
                  </a:cubicBezTo>
                  <a:cubicBezTo>
                    <a:pt x="344" y="1418"/>
                    <a:pt x="405" y="1392"/>
                    <a:pt x="456" y="1349"/>
                  </a:cubicBezTo>
                  <a:cubicBezTo>
                    <a:pt x="465" y="1332"/>
                    <a:pt x="473" y="1323"/>
                    <a:pt x="482" y="1306"/>
                  </a:cubicBezTo>
                  <a:cubicBezTo>
                    <a:pt x="499" y="1289"/>
                    <a:pt x="490" y="1281"/>
                    <a:pt x="499" y="1255"/>
                  </a:cubicBezTo>
                  <a:cubicBezTo>
                    <a:pt x="499" y="1220"/>
                    <a:pt x="533" y="1195"/>
                    <a:pt x="559" y="1169"/>
                  </a:cubicBezTo>
                  <a:cubicBezTo>
                    <a:pt x="602" y="1134"/>
                    <a:pt x="636" y="1126"/>
                    <a:pt x="688" y="1126"/>
                  </a:cubicBezTo>
                  <a:cubicBezTo>
                    <a:pt x="697" y="1057"/>
                    <a:pt x="731" y="988"/>
                    <a:pt x="765" y="928"/>
                  </a:cubicBezTo>
                  <a:cubicBezTo>
                    <a:pt x="791" y="868"/>
                    <a:pt x="808" y="808"/>
                    <a:pt x="817" y="739"/>
                  </a:cubicBezTo>
                  <a:cubicBezTo>
                    <a:pt x="817" y="713"/>
                    <a:pt x="808" y="688"/>
                    <a:pt x="825" y="662"/>
                  </a:cubicBezTo>
                  <a:lnTo>
                    <a:pt x="825" y="645"/>
                  </a:lnTo>
                  <a:cubicBezTo>
                    <a:pt x="843" y="636"/>
                    <a:pt x="860" y="628"/>
                    <a:pt x="877" y="628"/>
                  </a:cubicBezTo>
                  <a:cubicBezTo>
                    <a:pt x="894" y="619"/>
                    <a:pt x="911" y="610"/>
                    <a:pt x="929" y="602"/>
                  </a:cubicBezTo>
                  <a:cubicBezTo>
                    <a:pt x="940" y="602"/>
                    <a:pt x="955" y="606"/>
                    <a:pt x="969" y="606"/>
                  </a:cubicBezTo>
                  <a:cubicBezTo>
                    <a:pt x="976" y="606"/>
                    <a:pt x="983" y="605"/>
                    <a:pt x="989" y="602"/>
                  </a:cubicBezTo>
                  <a:cubicBezTo>
                    <a:pt x="1006" y="593"/>
                    <a:pt x="1014" y="585"/>
                    <a:pt x="1023" y="576"/>
                  </a:cubicBezTo>
                  <a:cubicBezTo>
                    <a:pt x="1049" y="550"/>
                    <a:pt x="1075" y="542"/>
                    <a:pt x="1092" y="516"/>
                  </a:cubicBezTo>
                  <a:cubicBezTo>
                    <a:pt x="1118" y="490"/>
                    <a:pt x="1143" y="456"/>
                    <a:pt x="1161" y="430"/>
                  </a:cubicBezTo>
                  <a:cubicBezTo>
                    <a:pt x="1169" y="404"/>
                    <a:pt x="1178" y="387"/>
                    <a:pt x="1195" y="378"/>
                  </a:cubicBezTo>
                  <a:cubicBezTo>
                    <a:pt x="1212" y="361"/>
                    <a:pt x="1246" y="353"/>
                    <a:pt x="1272" y="353"/>
                  </a:cubicBezTo>
                  <a:cubicBezTo>
                    <a:pt x="1307" y="344"/>
                    <a:pt x="1332" y="335"/>
                    <a:pt x="1367" y="327"/>
                  </a:cubicBezTo>
                  <a:cubicBezTo>
                    <a:pt x="1410" y="310"/>
                    <a:pt x="1470" y="310"/>
                    <a:pt x="1496" y="267"/>
                  </a:cubicBezTo>
                  <a:cubicBezTo>
                    <a:pt x="1503" y="263"/>
                    <a:pt x="1516" y="261"/>
                    <a:pt x="1538" y="261"/>
                  </a:cubicBezTo>
                  <a:cubicBezTo>
                    <a:pt x="1570" y="261"/>
                    <a:pt x="1621" y="265"/>
                    <a:pt x="1702" y="275"/>
                  </a:cubicBezTo>
                  <a:cubicBezTo>
                    <a:pt x="1736" y="275"/>
                    <a:pt x="1994" y="301"/>
                    <a:pt x="2028" y="301"/>
                  </a:cubicBezTo>
                  <a:lnTo>
                    <a:pt x="2071" y="301"/>
                  </a:lnTo>
                  <a:cubicBezTo>
                    <a:pt x="2088" y="301"/>
                    <a:pt x="2106" y="293"/>
                    <a:pt x="2114" y="293"/>
                  </a:cubicBezTo>
                  <a:cubicBezTo>
                    <a:pt x="2131" y="301"/>
                    <a:pt x="2140" y="310"/>
                    <a:pt x="2149" y="318"/>
                  </a:cubicBezTo>
                  <a:cubicBezTo>
                    <a:pt x="2174" y="344"/>
                    <a:pt x="2200" y="378"/>
                    <a:pt x="2234" y="387"/>
                  </a:cubicBezTo>
                  <a:cubicBezTo>
                    <a:pt x="2277" y="404"/>
                    <a:pt x="2329" y="421"/>
                    <a:pt x="2372" y="421"/>
                  </a:cubicBezTo>
                  <a:cubicBezTo>
                    <a:pt x="2406" y="421"/>
                    <a:pt x="2441" y="396"/>
                    <a:pt x="2466" y="378"/>
                  </a:cubicBezTo>
                  <a:cubicBezTo>
                    <a:pt x="2484" y="370"/>
                    <a:pt x="2501" y="353"/>
                    <a:pt x="2518" y="353"/>
                  </a:cubicBezTo>
                  <a:lnTo>
                    <a:pt x="2544" y="370"/>
                  </a:lnTo>
                  <a:cubicBezTo>
                    <a:pt x="2561" y="387"/>
                    <a:pt x="2570" y="387"/>
                    <a:pt x="2587" y="396"/>
                  </a:cubicBezTo>
                  <a:cubicBezTo>
                    <a:pt x="2621" y="413"/>
                    <a:pt x="2655" y="430"/>
                    <a:pt x="2690" y="439"/>
                  </a:cubicBezTo>
                  <a:cubicBezTo>
                    <a:pt x="2724" y="447"/>
                    <a:pt x="2767" y="447"/>
                    <a:pt x="2793" y="464"/>
                  </a:cubicBezTo>
                  <a:lnTo>
                    <a:pt x="2819" y="490"/>
                  </a:lnTo>
                  <a:cubicBezTo>
                    <a:pt x="2836" y="499"/>
                    <a:pt x="2853" y="499"/>
                    <a:pt x="2870" y="507"/>
                  </a:cubicBezTo>
                  <a:cubicBezTo>
                    <a:pt x="2896" y="516"/>
                    <a:pt x="2913" y="524"/>
                    <a:pt x="2930" y="542"/>
                  </a:cubicBezTo>
                  <a:cubicBezTo>
                    <a:pt x="2956" y="550"/>
                    <a:pt x="2991" y="559"/>
                    <a:pt x="3008" y="567"/>
                  </a:cubicBezTo>
                  <a:cubicBezTo>
                    <a:pt x="3042" y="585"/>
                    <a:pt x="3068" y="610"/>
                    <a:pt x="3085" y="636"/>
                  </a:cubicBezTo>
                  <a:cubicBezTo>
                    <a:pt x="3102" y="653"/>
                    <a:pt x="3119" y="662"/>
                    <a:pt x="3137" y="679"/>
                  </a:cubicBezTo>
                  <a:cubicBezTo>
                    <a:pt x="3137" y="653"/>
                    <a:pt x="3137" y="628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19"/>
            <p:cNvSpPr/>
            <p:nvPr/>
          </p:nvSpPr>
          <p:spPr>
            <a:xfrm>
              <a:off x="5169575" y="1242175"/>
              <a:ext cx="56300" cy="26450"/>
            </a:xfrm>
            <a:custGeom>
              <a:rect b="b" l="l" r="r" t="t"/>
              <a:pathLst>
                <a:path extrusionOk="0" h="1058" w="2252">
                  <a:moveTo>
                    <a:pt x="66" y="502"/>
                  </a:moveTo>
                  <a:cubicBezTo>
                    <a:pt x="56" y="513"/>
                    <a:pt x="49" y="526"/>
                    <a:pt x="45" y="539"/>
                  </a:cubicBezTo>
                  <a:lnTo>
                    <a:pt x="45" y="539"/>
                  </a:lnTo>
                  <a:cubicBezTo>
                    <a:pt x="52" y="528"/>
                    <a:pt x="58" y="516"/>
                    <a:pt x="66" y="502"/>
                  </a:cubicBezTo>
                  <a:close/>
                  <a:moveTo>
                    <a:pt x="45" y="539"/>
                  </a:moveTo>
                  <a:cubicBezTo>
                    <a:pt x="42" y="543"/>
                    <a:pt x="38" y="547"/>
                    <a:pt x="35" y="551"/>
                  </a:cubicBezTo>
                  <a:cubicBezTo>
                    <a:pt x="35" y="551"/>
                    <a:pt x="35" y="551"/>
                    <a:pt x="35" y="551"/>
                  </a:cubicBezTo>
                  <a:lnTo>
                    <a:pt x="35" y="551"/>
                  </a:lnTo>
                  <a:cubicBezTo>
                    <a:pt x="38" y="548"/>
                    <a:pt x="41" y="545"/>
                    <a:pt x="44" y="542"/>
                  </a:cubicBezTo>
                  <a:cubicBezTo>
                    <a:pt x="44" y="541"/>
                    <a:pt x="44" y="540"/>
                    <a:pt x="45" y="539"/>
                  </a:cubicBezTo>
                  <a:close/>
                  <a:moveTo>
                    <a:pt x="35" y="551"/>
                  </a:moveTo>
                  <a:lnTo>
                    <a:pt x="35" y="551"/>
                  </a:lnTo>
                  <a:cubicBezTo>
                    <a:pt x="19" y="568"/>
                    <a:pt x="1" y="589"/>
                    <a:pt x="1" y="611"/>
                  </a:cubicBezTo>
                  <a:cubicBezTo>
                    <a:pt x="1" y="594"/>
                    <a:pt x="26" y="568"/>
                    <a:pt x="35" y="551"/>
                  </a:cubicBezTo>
                  <a:close/>
                  <a:moveTo>
                    <a:pt x="1066" y="1"/>
                  </a:moveTo>
                  <a:cubicBezTo>
                    <a:pt x="1040" y="1"/>
                    <a:pt x="1014" y="9"/>
                    <a:pt x="997" y="9"/>
                  </a:cubicBezTo>
                  <a:cubicBezTo>
                    <a:pt x="980" y="14"/>
                    <a:pt x="965" y="14"/>
                    <a:pt x="951" y="14"/>
                  </a:cubicBezTo>
                  <a:cubicBezTo>
                    <a:pt x="937" y="14"/>
                    <a:pt x="924" y="14"/>
                    <a:pt x="911" y="18"/>
                  </a:cubicBezTo>
                  <a:cubicBezTo>
                    <a:pt x="894" y="18"/>
                    <a:pt x="868" y="18"/>
                    <a:pt x="860" y="27"/>
                  </a:cubicBezTo>
                  <a:cubicBezTo>
                    <a:pt x="825" y="44"/>
                    <a:pt x="817" y="61"/>
                    <a:pt x="782" y="70"/>
                  </a:cubicBezTo>
                  <a:cubicBezTo>
                    <a:pt x="714" y="87"/>
                    <a:pt x="654" y="95"/>
                    <a:pt x="585" y="104"/>
                  </a:cubicBezTo>
                  <a:cubicBezTo>
                    <a:pt x="559" y="104"/>
                    <a:pt x="525" y="121"/>
                    <a:pt x="499" y="138"/>
                  </a:cubicBezTo>
                  <a:cubicBezTo>
                    <a:pt x="482" y="147"/>
                    <a:pt x="490" y="164"/>
                    <a:pt x="482" y="173"/>
                  </a:cubicBezTo>
                  <a:cubicBezTo>
                    <a:pt x="473" y="216"/>
                    <a:pt x="430" y="233"/>
                    <a:pt x="396" y="259"/>
                  </a:cubicBezTo>
                  <a:cubicBezTo>
                    <a:pt x="353" y="284"/>
                    <a:pt x="310" y="319"/>
                    <a:pt x="258" y="345"/>
                  </a:cubicBezTo>
                  <a:cubicBezTo>
                    <a:pt x="190" y="370"/>
                    <a:pt x="112" y="422"/>
                    <a:pt x="78" y="482"/>
                  </a:cubicBezTo>
                  <a:cubicBezTo>
                    <a:pt x="73" y="489"/>
                    <a:pt x="70" y="495"/>
                    <a:pt x="66" y="502"/>
                  </a:cubicBezTo>
                  <a:lnTo>
                    <a:pt x="66" y="502"/>
                  </a:lnTo>
                  <a:cubicBezTo>
                    <a:pt x="74" y="493"/>
                    <a:pt x="84" y="486"/>
                    <a:pt x="95" y="482"/>
                  </a:cubicBezTo>
                  <a:cubicBezTo>
                    <a:pt x="104" y="473"/>
                    <a:pt x="121" y="465"/>
                    <a:pt x="138" y="456"/>
                  </a:cubicBezTo>
                  <a:cubicBezTo>
                    <a:pt x="172" y="448"/>
                    <a:pt x="207" y="448"/>
                    <a:pt x="233" y="439"/>
                  </a:cubicBezTo>
                  <a:cubicBezTo>
                    <a:pt x="276" y="422"/>
                    <a:pt x="310" y="405"/>
                    <a:pt x="336" y="388"/>
                  </a:cubicBezTo>
                  <a:cubicBezTo>
                    <a:pt x="344" y="379"/>
                    <a:pt x="355" y="377"/>
                    <a:pt x="366" y="377"/>
                  </a:cubicBezTo>
                  <a:cubicBezTo>
                    <a:pt x="376" y="377"/>
                    <a:pt x="387" y="379"/>
                    <a:pt x="396" y="379"/>
                  </a:cubicBezTo>
                  <a:cubicBezTo>
                    <a:pt x="422" y="379"/>
                    <a:pt x="439" y="379"/>
                    <a:pt x="465" y="370"/>
                  </a:cubicBezTo>
                  <a:cubicBezTo>
                    <a:pt x="482" y="362"/>
                    <a:pt x="507" y="362"/>
                    <a:pt x="525" y="353"/>
                  </a:cubicBezTo>
                  <a:cubicBezTo>
                    <a:pt x="533" y="345"/>
                    <a:pt x="542" y="336"/>
                    <a:pt x="559" y="336"/>
                  </a:cubicBezTo>
                  <a:lnTo>
                    <a:pt x="593" y="336"/>
                  </a:lnTo>
                  <a:cubicBezTo>
                    <a:pt x="611" y="327"/>
                    <a:pt x="619" y="319"/>
                    <a:pt x="628" y="319"/>
                  </a:cubicBezTo>
                  <a:cubicBezTo>
                    <a:pt x="645" y="310"/>
                    <a:pt x="662" y="310"/>
                    <a:pt x="679" y="302"/>
                  </a:cubicBezTo>
                  <a:lnTo>
                    <a:pt x="705" y="293"/>
                  </a:lnTo>
                  <a:cubicBezTo>
                    <a:pt x="731" y="284"/>
                    <a:pt x="757" y="284"/>
                    <a:pt x="782" y="276"/>
                  </a:cubicBezTo>
                  <a:cubicBezTo>
                    <a:pt x="800" y="267"/>
                    <a:pt x="817" y="267"/>
                    <a:pt x="834" y="267"/>
                  </a:cubicBezTo>
                  <a:cubicBezTo>
                    <a:pt x="843" y="267"/>
                    <a:pt x="860" y="259"/>
                    <a:pt x="868" y="250"/>
                  </a:cubicBezTo>
                  <a:lnTo>
                    <a:pt x="911" y="259"/>
                  </a:lnTo>
                  <a:lnTo>
                    <a:pt x="937" y="276"/>
                  </a:lnTo>
                  <a:cubicBezTo>
                    <a:pt x="963" y="293"/>
                    <a:pt x="989" y="302"/>
                    <a:pt x="1014" y="310"/>
                  </a:cubicBezTo>
                  <a:cubicBezTo>
                    <a:pt x="1032" y="310"/>
                    <a:pt x="1057" y="327"/>
                    <a:pt x="1075" y="327"/>
                  </a:cubicBezTo>
                  <a:lnTo>
                    <a:pt x="1117" y="319"/>
                  </a:lnTo>
                  <a:lnTo>
                    <a:pt x="1169" y="302"/>
                  </a:lnTo>
                  <a:lnTo>
                    <a:pt x="1186" y="293"/>
                  </a:lnTo>
                  <a:cubicBezTo>
                    <a:pt x="1190" y="291"/>
                    <a:pt x="1193" y="291"/>
                    <a:pt x="1197" y="291"/>
                  </a:cubicBezTo>
                  <a:cubicBezTo>
                    <a:pt x="1214" y="291"/>
                    <a:pt x="1234" y="302"/>
                    <a:pt x="1255" y="302"/>
                  </a:cubicBezTo>
                  <a:cubicBezTo>
                    <a:pt x="1315" y="310"/>
                    <a:pt x="1375" y="336"/>
                    <a:pt x="1444" y="353"/>
                  </a:cubicBezTo>
                  <a:cubicBezTo>
                    <a:pt x="1504" y="362"/>
                    <a:pt x="1573" y="396"/>
                    <a:pt x="1616" y="430"/>
                  </a:cubicBezTo>
                  <a:cubicBezTo>
                    <a:pt x="1650" y="448"/>
                    <a:pt x="1676" y="482"/>
                    <a:pt x="1710" y="499"/>
                  </a:cubicBezTo>
                  <a:cubicBezTo>
                    <a:pt x="1727" y="508"/>
                    <a:pt x="1745" y="516"/>
                    <a:pt x="1762" y="525"/>
                  </a:cubicBezTo>
                  <a:cubicBezTo>
                    <a:pt x="1796" y="534"/>
                    <a:pt x="1831" y="559"/>
                    <a:pt x="1856" y="585"/>
                  </a:cubicBezTo>
                  <a:cubicBezTo>
                    <a:pt x="1891" y="611"/>
                    <a:pt x="1908" y="637"/>
                    <a:pt x="1925" y="671"/>
                  </a:cubicBezTo>
                  <a:cubicBezTo>
                    <a:pt x="1934" y="688"/>
                    <a:pt x="1934" y="714"/>
                    <a:pt x="1942" y="723"/>
                  </a:cubicBezTo>
                  <a:cubicBezTo>
                    <a:pt x="1968" y="748"/>
                    <a:pt x="2002" y="766"/>
                    <a:pt x="2020" y="791"/>
                  </a:cubicBezTo>
                  <a:cubicBezTo>
                    <a:pt x="2045" y="808"/>
                    <a:pt x="2071" y="834"/>
                    <a:pt x="2088" y="869"/>
                  </a:cubicBezTo>
                  <a:cubicBezTo>
                    <a:pt x="2114" y="894"/>
                    <a:pt x="2123" y="937"/>
                    <a:pt x="2157" y="955"/>
                  </a:cubicBezTo>
                  <a:cubicBezTo>
                    <a:pt x="2183" y="972"/>
                    <a:pt x="2217" y="997"/>
                    <a:pt x="2234" y="1023"/>
                  </a:cubicBezTo>
                  <a:lnTo>
                    <a:pt x="2252" y="1058"/>
                  </a:lnTo>
                  <a:cubicBezTo>
                    <a:pt x="2252" y="1032"/>
                    <a:pt x="2234" y="1015"/>
                    <a:pt x="2226" y="997"/>
                  </a:cubicBezTo>
                  <a:cubicBezTo>
                    <a:pt x="2217" y="980"/>
                    <a:pt x="2209" y="972"/>
                    <a:pt x="2209" y="963"/>
                  </a:cubicBezTo>
                  <a:cubicBezTo>
                    <a:pt x="2209" y="937"/>
                    <a:pt x="2217" y="920"/>
                    <a:pt x="2209" y="903"/>
                  </a:cubicBezTo>
                  <a:cubicBezTo>
                    <a:pt x="2200" y="877"/>
                    <a:pt x="2191" y="860"/>
                    <a:pt x="2183" y="834"/>
                  </a:cubicBezTo>
                  <a:cubicBezTo>
                    <a:pt x="2174" y="817"/>
                    <a:pt x="2166" y="791"/>
                    <a:pt x="2157" y="774"/>
                  </a:cubicBezTo>
                  <a:cubicBezTo>
                    <a:pt x="2148" y="757"/>
                    <a:pt x="2140" y="731"/>
                    <a:pt x="2131" y="714"/>
                  </a:cubicBezTo>
                  <a:cubicBezTo>
                    <a:pt x="2114" y="680"/>
                    <a:pt x="2114" y="654"/>
                    <a:pt x="2097" y="619"/>
                  </a:cubicBezTo>
                  <a:cubicBezTo>
                    <a:pt x="2088" y="602"/>
                    <a:pt x="2063" y="568"/>
                    <a:pt x="2045" y="542"/>
                  </a:cubicBezTo>
                  <a:cubicBezTo>
                    <a:pt x="2037" y="534"/>
                    <a:pt x="2020" y="525"/>
                    <a:pt x="2002" y="516"/>
                  </a:cubicBezTo>
                  <a:cubicBezTo>
                    <a:pt x="1977" y="499"/>
                    <a:pt x="1959" y="473"/>
                    <a:pt x="1942" y="456"/>
                  </a:cubicBezTo>
                  <a:lnTo>
                    <a:pt x="1934" y="422"/>
                  </a:lnTo>
                  <a:cubicBezTo>
                    <a:pt x="1925" y="405"/>
                    <a:pt x="1908" y="396"/>
                    <a:pt x="1891" y="388"/>
                  </a:cubicBezTo>
                  <a:cubicBezTo>
                    <a:pt x="1874" y="370"/>
                    <a:pt x="1874" y="353"/>
                    <a:pt x="1856" y="327"/>
                  </a:cubicBezTo>
                  <a:cubicBezTo>
                    <a:pt x="1839" y="293"/>
                    <a:pt x="1822" y="250"/>
                    <a:pt x="1788" y="216"/>
                  </a:cubicBezTo>
                  <a:cubicBezTo>
                    <a:pt x="1770" y="198"/>
                    <a:pt x="1745" y="190"/>
                    <a:pt x="1727" y="181"/>
                  </a:cubicBezTo>
                  <a:cubicBezTo>
                    <a:pt x="1710" y="173"/>
                    <a:pt x="1693" y="164"/>
                    <a:pt x="1684" y="156"/>
                  </a:cubicBezTo>
                  <a:lnTo>
                    <a:pt x="1650" y="156"/>
                  </a:lnTo>
                  <a:lnTo>
                    <a:pt x="1616" y="147"/>
                  </a:lnTo>
                  <a:cubicBezTo>
                    <a:pt x="1581" y="147"/>
                    <a:pt x="1547" y="147"/>
                    <a:pt x="1521" y="138"/>
                  </a:cubicBezTo>
                  <a:cubicBezTo>
                    <a:pt x="1487" y="130"/>
                    <a:pt x="1453" y="130"/>
                    <a:pt x="1427" y="104"/>
                  </a:cubicBezTo>
                  <a:cubicBezTo>
                    <a:pt x="1410" y="87"/>
                    <a:pt x="1401" y="78"/>
                    <a:pt x="1375" y="70"/>
                  </a:cubicBezTo>
                  <a:cubicBezTo>
                    <a:pt x="1349" y="52"/>
                    <a:pt x="1324" y="35"/>
                    <a:pt x="1298" y="27"/>
                  </a:cubicBezTo>
                  <a:cubicBezTo>
                    <a:pt x="1264" y="9"/>
                    <a:pt x="1221" y="9"/>
                    <a:pt x="117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19"/>
            <p:cNvSpPr/>
            <p:nvPr/>
          </p:nvSpPr>
          <p:spPr>
            <a:xfrm>
              <a:off x="5157250" y="1266250"/>
              <a:ext cx="45425" cy="58950"/>
            </a:xfrm>
            <a:custGeom>
              <a:rect b="b" l="l" r="r" t="t"/>
              <a:pathLst>
                <a:path extrusionOk="0" h="2358" w="1817">
                  <a:moveTo>
                    <a:pt x="390" y="0"/>
                  </a:moveTo>
                  <a:cubicBezTo>
                    <a:pt x="373" y="17"/>
                    <a:pt x="356" y="43"/>
                    <a:pt x="348" y="69"/>
                  </a:cubicBezTo>
                  <a:cubicBezTo>
                    <a:pt x="339" y="95"/>
                    <a:pt x="322" y="129"/>
                    <a:pt x="305" y="155"/>
                  </a:cubicBezTo>
                  <a:cubicBezTo>
                    <a:pt x="270" y="206"/>
                    <a:pt x="201" y="258"/>
                    <a:pt x="150" y="301"/>
                  </a:cubicBezTo>
                  <a:cubicBezTo>
                    <a:pt x="98" y="344"/>
                    <a:pt x="64" y="395"/>
                    <a:pt x="47" y="455"/>
                  </a:cubicBezTo>
                  <a:cubicBezTo>
                    <a:pt x="38" y="498"/>
                    <a:pt x="12" y="541"/>
                    <a:pt x="12" y="584"/>
                  </a:cubicBezTo>
                  <a:cubicBezTo>
                    <a:pt x="12" y="619"/>
                    <a:pt x="21" y="644"/>
                    <a:pt x="21" y="670"/>
                  </a:cubicBezTo>
                  <a:cubicBezTo>
                    <a:pt x="12" y="687"/>
                    <a:pt x="12" y="713"/>
                    <a:pt x="12" y="730"/>
                  </a:cubicBezTo>
                  <a:cubicBezTo>
                    <a:pt x="12" y="756"/>
                    <a:pt x="4" y="791"/>
                    <a:pt x="21" y="816"/>
                  </a:cubicBezTo>
                  <a:cubicBezTo>
                    <a:pt x="21" y="833"/>
                    <a:pt x="38" y="851"/>
                    <a:pt x="38" y="868"/>
                  </a:cubicBezTo>
                  <a:cubicBezTo>
                    <a:pt x="38" y="885"/>
                    <a:pt x="38" y="902"/>
                    <a:pt x="38" y="911"/>
                  </a:cubicBezTo>
                  <a:cubicBezTo>
                    <a:pt x="25" y="905"/>
                    <a:pt x="17" y="903"/>
                    <a:pt x="12" y="903"/>
                  </a:cubicBezTo>
                  <a:cubicBezTo>
                    <a:pt x="1" y="903"/>
                    <a:pt x="7" y="913"/>
                    <a:pt x="12" y="919"/>
                  </a:cubicBezTo>
                  <a:cubicBezTo>
                    <a:pt x="12" y="945"/>
                    <a:pt x="21" y="971"/>
                    <a:pt x="30" y="997"/>
                  </a:cubicBezTo>
                  <a:cubicBezTo>
                    <a:pt x="47" y="1040"/>
                    <a:pt x="55" y="1083"/>
                    <a:pt x="73" y="1134"/>
                  </a:cubicBezTo>
                  <a:cubicBezTo>
                    <a:pt x="81" y="1169"/>
                    <a:pt x="98" y="1194"/>
                    <a:pt x="116" y="1229"/>
                  </a:cubicBezTo>
                  <a:cubicBezTo>
                    <a:pt x="141" y="1272"/>
                    <a:pt x="159" y="1323"/>
                    <a:pt x="176" y="1375"/>
                  </a:cubicBezTo>
                  <a:cubicBezTo>
                    <a:pt x="184" y="1409"/>
                    <a:pt x="201" y="1435"/>
                    <a:pt x="219" y="1461"/>
                  </a:cubicBezTo>
                  <a:cubicBezTo>
                    <a:pt x="236" y="1486"/>
                    <a:pt x="262" y="1495"/>
                    <a:pt x="279" y="1521"/>
                  </a:cubicBezTo>
                  <a:cubicBezTo>
                    <a:pt x="305" y="1538"/>
                    <a:pt x="322" y="1572"/>
                    <a:pt x="348" y="1598"/>
                  </a:cubicBezTo>
                  <a:cubicBezTo>
                    <a:pt x="373" y="1632"/>
                    <a:pt x="390" y="1667"/>
                    <a:pt x="433" y="1693"/>
                  </a:cubicBezTo>
                  <a:cubicBezTo>
                    <a:pt x="468" y="1727"/>
                    <a:pt x="528" y="1761"/>
                    <a:pt x="545" y="1796"/>
                  </a:cubicBezTo>
                  <a:cubicBezTo>
                    <a:pt x="571" y="1830"/>
                    <a:pt x="588" y="1873"/>
                    <a:pt x="597" y="1907"/>
                  </a:cubicBezTo>
                  <a:cubicBezTo>
                    <a:pt x="597" y="1925"/>
                    <a:pt x="605" y="1942"/>
                    <a:pt x="614" y="1959"/>
                  </a:cubicBezTo>
                  <a:lnTo>
                    <a:pt x="631" y="2002"/>
                  </a:lnTo>
                  <a:lnTo>
                    <a:pt x="665" y="2028"/>
                  </a:lnTo>
                  <a:cubicBezTo>
                    <a:pt x="691" y="2045"/>
                    <a:pt x="708" y="2045"/>
                    <a:pt x="734" y="2062"/>
                  </a:cubicBezTo>
                  <a:cubicBezTo>
                    <a:pt x="769" y="2079"/>
                    <a:pt x="751" y="2114"/>
                    <a:pt x="777" y="2131"/>
                  </a:cubicBezTo>
                  <a:cubicBezTo>
                    <a:pt x="794" y="2139"/>
                    <a:pt x="803" y="2139"/>
                    <a:pt x="820" y="2139"/>
                  </a:cubicBezTo>
                  <a:lnTo>
                    <a:pt x="846" y="2157"/>
                  </a:lnTo>
                  <a:cubicBezTo>
                    <a:pt x="872" y="2174"/>
                    <a:pt x="906" y="2217"/>
                    <a:pt x="940" y="2225"/>
                  </a:cubicBezTo>
                  <a:cubicBezTo>
                    <a:pt x="975" y="2242"/>
                    <a:pt x="1026" y="2268"/>
                    <a:pt x="1061" y="2294"/>
                  </a:cubicBezTo>
                  <a:cubicBezTo>
                    <a:pt x="1064" y="2296"/>
                    <a:pt x="1070" y="2297"/>
                    <a:pt x="1076" y="2297"/>
                  </a:cubicBezTo>
                  <a:cubicBezTo>
                    <a:pt x="1095" y="2297"/>
                    <a:pt x="1121" y="2292"/>
                    <a:pt x="1139" y="2292"/>
                  </a:cubicBezTo>
                  <a:cubicBezTo>
                    <a:pt x="1146" y="2292"/>
                    <a:pt x="1151" y="2292"/>
                    <a:pt x="1155" y="2294"/>
                  </a:cubicBezTo>
                  <a:cubicBezTo>
                    <a:pt x="1172" y="2303"/>
                    <a:pt x="1189" y="2311"/>
                    <a:pt x="1198" y="2320"/>
                  </a:cubicBezTo>
                  <a:cubicBezTo>
                    <a:pt x="1216" y="2329"/>
                    <a:pt x="1235" y="2332"/>
                    <a:pt x="1253" y="2332"/>
                  </a:cubicBezTo>
                  <a:cubicBezTo>
                    <a:pt x="1279" y="2332"/>
                    <a:pt x="1306" y="2327"/>
                    <a:pt x="1334" y="2327"/>
                  </a:cubicBezTo>
                  <a:cubicBezTo>
                    <a:pt x="1343" y="2327"/>
                    <a:pt x="1352" y="2327"/>
                    <a:pt x="1361" y="2328"/>
                  </a:cubicBezTo>
                  <a:cubicBezTo>
                    <a:pt x="1404" y="2337"/>
                    <a:pt x="1439" y="2354"/>
                    <a:pt x="1482" y="2354"/>
                  </a:cubicBezTo>
                  <a:cubicBezTo>
                    <a:pt x="1487" y="2357"/>
                    <a:pt x="1492" y="2358"/>
                    <a:pt x="1497" y="2358"/>
                  </a:cubicBezTo>
                  <a:cubicBezTo>
                    <a:pt x="1509" y="2358"/>
                    <a:pt x="1521" y="2352"/>
                    <a:pt x="1533" y="2346"/>
                  </a:cubicBezTo>
                  <a:cubicBezTo>
                    <a:pt x="1568" y="2337"/>
                    <a:pt x="1593" y="2337"/>
                    <a:pt x="1619" y="2328"/>
                  </a:cubicBezTo>
                  <a:cubicBezTo>
                    <a:pt x="1636" y="2324"/>
                    <a:pt x="1651" y="2324"/>
                    <a:pt x="1665" y="2324"/>
                  </a:cubicBezTo>
                  <a:cubicBezTo>
                    <a:pt x="1679" y="2324"/>
                    <a:pt x="1692" y="2324"/>
                    <a:pt x="1705" y="2320"/>
                  </a:cubicBezTo>
                  <a:cubicBezTo>
                    <a:pt x="1731" y="2320"/>
                    <a:pt x="1817" y="2303"/>
                    <a:pt x="1817" y="2277"/>
                  </a:cubicBezTo>
                  <a:cubicBezTo>
                    <a:pt x="1774" y="2268"/>
                    <a:pt x="1722" y="2268"/>
                    <a:pt x="1679" y="2268"/>
                  </a:cubicBezTo>
                  <a:cubicBezTo>
                    <a:pt x="1645" y="2268"/>
                    <a:pt x="1621" y="2257"/>
                    <a:pt x="1591" y="2257"/>
                  </a:cubicBezTo>
                  <a:cubicBezTo>
                    <a:pt x="1584" y="2257"/>
                    <a:pt x="1576" y="2258"/>
                    <a:pt x="1568" y="2260"/>
                  </a:cubicBezTo>
                  <a:cubicBezTo>
                    <a:pt x="1547" y="2260"/>
                    <a:pt x="1532" y="2271"/>
                    <a:pt x="1513" y="2271"/>
                  </a:cubicBezTo>
                  <a:cubicBezTo>
                    <a:pt x="1509" y="2271"/>
                    <a:pt x="1504" y="2270"/>
                    <a:pt x="1499" y="2268"/>
                  </a:cubicBezTo>
                  <a:cubicBezTo>
                    <a:pt x="1482" y="2268"/>
                    <a:pt x="1464" y="2260"/>
                    <a:pt x="1447" y="2251"/>
                  </a:cubicBezTo>
                  <a:lnTo>
                    <a:pt x="1413" y="2251"/>
                  </a:lnTo>
                  <a:lnTo>
                    <a:pt x="1387" y="2242"/>
                  </a:lnTo>
                  <a:cubicBezTo>
                    <a:pt x="1361" y="2234"/>
                    <a:pt x="1353" y="2234"/>
                    <a:pt x="1336" y="2217"/>
                  </a:cubicBezTo>
                  <a:cubicBezTo>
                    <a:pt x="1310" y="2208"/>
                    <a:pt x="1275" y="2191"/>
                    <a:pt x="1241" y="2182"/>
                  </a:cubicBezTo>
                  <a:cubicBezTo>
                    <a:pt x="1207" y="2174"/>
                    <a:pt x="1172" y="2157"/>
                    <a:pt x="1138" y="2139"/>
                  </a:cubicBezTo>
                  <a:cubicBezTo>
                    <a:pt x="1104" y="2122"/>
                    <a:pt x="1069" y="2105"/>
                    <a:pt x="1035" y="2088"/>
                  </a:cubicBezTo>
                  <a:cubicBezTo>
                    <a:pt x="1000" y="2079"/>
                    <a:pt x="966" y="2053"/>
                    <a:pt x="932" y="2028"/>
                  </a:cubicBezTo>
                  <a:cubicBezTo>
                    <a:pt x="889" y="2011"/>
                    <a:pt x="863" y="1993"/>
                    <a:pt x="829" y="1968"/>
                  </a:cubicBezTo>
                  <a:cubicBezTo>
                    <a:pt x="811" y="1950"/>
                    <a:pt x="794" y="1942"/>
                    <a:pt x="786" y="1933"/>
                  </a:cubicBezTo>
                  <a:cubicBezTo>
                    <a:pt x="769" y="1907"/>
                    <a:pt x="760" y="1882"/>
                    <a:pt x="743" y="1856"/>
                  </a:cubicBezTo>
                  <a:cubicBezTo>
                    <a:pt x="717" y="1822"/>
                    <a:pt x="683" y="1787"/>
                    <a:pt x="657" y="1744"/>
                  </a:cubicBezTo>
                  <a:cubicBezTo>
                    <a:pt x="640" y="1718"/>
                    <a:pt x="605" y="1684"/>
                    <a:pt x="579" y="1658"/>
                  </a:cubicBezTo>
                  <a:cubicBezTo>
                    <a:pt x="554" y="1615"/>
                    <a:pt x="528" y="1572"/>
                    <a:pt x="511" y="1529"/>
                  </a:cubicBezTo>
                  <a:cubicBezTo>
                    <a:pt x="485" y="1486"/>
                    <a:pt x="476" y="1443"/>
                    <a:pt x="459" y="1401"/>
                  </a:cubicBezTo>
                  <a:cubicBezTo>
                    <a:pt x="442" y="1383"/>
                    <a:pt x="442" y="1375"/>
                    <a:pt x="433" y="1349"/>
                  </a:cubicBezTo>
                  <a:lnTo>
                    <a:pt x="433" y="1323"/>
                  </a:lnTo>
                  <a:lnTo>
                    <a:pt x="433" y="1289"/>
                  </a:lnTo>
                  <a:cubicBezTo>
                    <a:pt x="416" y="1220"/>
                    <a:pt x="390" y="1151"/>
                    <a:pt x="365" y="1083"/>
                  </a:cubicBezTo>
                  <a:cubicBezTo>
                    <a:pt x="356" y="1048"/>
                    <a:pt x="365" y="1023"/>
                    <a:pt x="356" y="997"/>
                  </a:cubicBezTo>
                  <a:cubicBezTo>
                    <a:pt x="356" y="971"/>
                    <a:pt x="348" y="945"/>
                    <a:pt x="348" y="919"/>
                  </a:cubicBezTo>
                  <a:cubicBezTo>
                    <a:pt x="339" y="851"/>
                    <a:pt x="322" y="782"/>
                    <a:pt x="287" y="722"/>
                  </a:cubicBezTo>
                  <a:cubicBezTo>
                    <a:pt x="270" y="696"/>
                    <a:pt x="253" y="679"/>
                    <a:pt x="253" y="644"/>
                  </a:cubicBezTo>
                  <a:cubicBezTo>
                    <a:pt x="244" y="584"/>
                    <a:pt x="253" y="524"/>
                    <a:pt x="253" y="464"/>
                  </a:cubicBezTo>
                  <a:cubicBezTo>
                    <a:pt x="253" y="413"/>
                    <a:pt x="262" y="370"/>
                    <a:pt x="279" y="327"/>
                  </a:cubicBezTo>
                  <a:cubicBezTo>
                    <a:pt x="296" y="292"/>
                    <a:pt x="322" y="258"/>
                    <a:pt x="330" y="224"/>
                  </a:cubicBezTo>
                  <a:cubicBezTo>
                    <a:pt x="348" y="172"/>
                    <a:pt x="348" y="129"/>
                    <a:pt x="365" y="77"/>
                  </a:cubicBezTo>
                  <a:cubicBezTo>
                    <a:pt x="373" y="52"/>
                    <a:pt x="373" y="17"/>
                    <a:pt x="39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19"/>
            <p:cNvSpPr/>
            <p:nvPr/>
          </p:nvSpPr>
          <p:spPr>
            <a:xfrm>
              <a:off x="5169150" y="1253900"/>
              <a:ext cx="42125" cy="24175"/>
            </a:xfrm>
            <a:custGeom>
              <a:rect b="b" l="l" r="r" t="t"/>
              <a:pathLst>
                <a:path extrusionOk="0" h="967" w="1685">
                  <a:moveTo>
                    <a:pt x="1002" y="1"/>
                  </a:moveTo>
                  <a:cubicBezTo>
                    <a:pt x="973" y="1"/>
                    <a:pt x="944" y="7"/>
                    <a:pt x="920" y="13"/>
                  </a:cubicBezTo>
                  <a:cubicBezTo>
                    <a:pt x="877" y="22"/>
                    <a:pt x="842" y="22"/>
                    <a:pt x="799" y="22"/>
                  </a:cubicBezTo>
                  <a:cubicBezTo>
                    <a:pt x="791" y="26"/>
                    <a:pt x="782" y="26"/>
                    <a:pt x="774" y="26"/>
                  </a:cubicBezTo>
                  <a:cubicBezTo>
                    <a:pt x="765" y="26"/>
                    <a:pt x="756" y="26"/>
                    <a:pt x="748" y="30"/>
                  </a:cubicBezTo>
                  <a:cubicBezTo>
                    <a:pt x="696" y="56"/>
                    <a:pt x="645" y="65"/>
                    <a:pt x="593" y="82"/>
                  </a:cubicBezTo>
                  <a:cubicBezTo>
                    <a:pt x="559" y="90"/>
                    <a:pt x="524" y="108"/>
                    <a:pt x="490" y="125"/>
                  </a:cubicBezTo>
                  <a:lnTo>
                    <a:pt x="464" y="133"/>
                  </a:lnTo>
                  <a:cubicBezTo>
                    <a:pt x="456" y="150"/>
                    <a:pt x="447" y="168"/>
                    <a:pt x="447" y="176"/>
                  </a:cubicBezTo>
                  <a:cubicBezTo>
                    <a:pt x="439" y="219"/>
                    <a:pt x="404" y="219"/>
                    <a:pt x="370" y="228"/>
                  </a:cubicBezTo>
                  <a:cubicBezTo>
                    <a:pt x="318" y="245"/>
                    <a:pt x="275" y="262"/>
                    <a:pt x="241" y="297"/>
                  </a:cubicBezTo>
                  <a:cubicBezTo>
                    <a:pt x="215" y="322"/>
                    <a:pt x="198" y="357"/>
                    <a:pt x="181" y="382"/>
                  </a:cubicBezTo>
                  <a:cubicBezTo>
                    <a:pt x="155" y="425"/>
                    <a:pt x="121" y="460"/>
                    <a:pt x="112" y="511"/>
                  </a:cubicBezTo>
                  <a:cubicBezTo>
                    <a:pt x="112" y="520"/>
                    <a:pt x="104" y="561"/>
                    <a:pt x="87" y="563"/>
                  </a:cubicBezTo>
                  <a:lnTo>
                    <a:pt x="87" y="563"/>
                  </a:lnTo>
                  <a:cubicBezTo>
                    <a:pt x="88" y="561"/>
                    <a:pt x="89" y="561"/>
                    <a:pt x="89" y="561"/>
                  </a:cubicBezTo>
                  <a:lnTo>
                    <a:pt x="89" y="561"/>
                  </a:lnTo>
                  <a:cubicBezTo>
                    <a:pt x="89" y="561"/>
                    <a:pt x="88" y="561"/>
                    <a:pt x="86" y="563"/>
                  </a:cubicBezTo>
                  <a:cubicBezTo>
                    <a:pt x="87" y="563"/>
                    <a:pt x="87" y="563"/>
                    <a:pt x="87" y="563"/>
                  </a:cubicBezTo>
                  <a:lnTo>
                    <a:pt x="87" y="563"/>
                  </a:lnTo>
                  <a:cubicBezTo>
                    <a:pt x="84" y="568"/>
                    <a:pt x="75" y="581"/>
                    <a:pt x="69" y="597"/>
                  </a:cubicBezTo>
                  <a:cubicBezTo>
                    <a:pt x="52" y="649"/>
                    <a:pt x="18" y="692"/>
                    <a:pt x="26" y="743"/>
                  </a:cubicBezTo>
                  <a:cubicBezTo>
                    <a:pt x="35" y="795"/>
                    <a:pt x="0" y="864"/>
                    <a:pt x="18" y="907"/>
                  </a:cubicBezTo>
                  <a:lnTo>
                    <a:pt x="35" y="932"/>
                  </a:lnTo>
                  <a:lnTo>
                    <a:pt x="43" y="967"/>
                  </a:lnTo>
                  <a:lnTo>
                    <a:pt x="43" y="924"/>
                  </a:lnTo>
                  <a:lnTo>
                    <a:pt x="78" y="812"/>
                  </a:lnTo>
                  <a:cubicBezTo>
                    <a:pt x="103" y="760"/>
                    <a:pt x="146" y="760"/>
                    <a:pt x="164" y="709"/>
                  </a:cubicBezTo>
                  <a:cubicBezTo>
                    <a:pt x="181" y="649"/>
                    <a:pt x="215" y="632"/>
                    <a:pt x="267" y="606"/>
                  </a:cubicBezTo>
                  <a:cubicBezTo>
                    <a:pt x="293" y="597"/>
                    <a:pt x="310" y="580"/>
                    <a:pt x="327" y="563"/>
                  </a:cubicBezTo>
                  <a:cubicBezTo>
                    <a:pt x="344" y="546"/>
                    <a:pt x="361" y="537"/>
                    <a:pt x="378" y="520"/>
                  </a:cubicBezTo>
                  <a:cubicBezTo>
                    <a:pt x="387" y="494"/>
                    <a:pt x="396" y="468"/>
                    <a:pt x="421" y="451"/>
                  </a:cubicBezTo>
                  <a:cubicBezTo>
                    <a:pt x="447" y="434"/>
                    <a:pt x="482" y="434"/>
                    <a:pt x="507" y="425"/>
                  </a:cubicBezTo>
                  <a:cubicBezTo>
                    <a:pt x="524" y="408"/>
                    <a:pt x="542" y="400"/>
                    <a:pt x="567" y="391"/>
                  </a:cubicBezTo>
                  <a:cubicBezTo>
                    <a:pt x="602" y="374"/>
                    <a:pt x="628" y="339"/>
                    <a:pt x="662" y="322"/>
                  </a:cubicBezTo>
                  <a:cubicBezTo>
                    <a:pt x="688" y="305"/>
                    <a:pt x="705" y="297"/>
                    <a:pt x="739" y="297"/>
                  </a:cubicBezTo>
                  <a:cubicBezTo>
                    <a:pt x="791" y="297"/>
                    <a:pt x="842" y="279"/>
                    <a:pt x="885" y="271"/>
                  </a:cubicBezTo>
                  <a:cubicBezTo>
                    <a:pt x="945" y="262"/>
                    <a:pt x="1006" y="262"/>
                    <a:pt x="1057" y="245"/>
                  </a:cubicBezTo>
                  <a:cubicBezTo>
                    <a:pt x="1081" y="239"/>
                    <a:pt x="1110" y="233"/>
                    <a:pt x="1134" y="233"/>
                  </a:cubicBezTo>
                  <a:cubicBezTo>
                    <a:pt x="1144" y="233"/>
                    <a:pt x="1153" y="234"/>
                    <a:pt x="1160" y="236"/>
                  </a:cubicBezTo>
                  <a:lnTo>
                    <a:pt x="1186" y="254"/>
                  </a:lnTo>
                  <a:cubicBezTo>
                    <a:pt x="1238" y="271"/>
                    <a:pt x="1298" y="271"/>
                    <a:pt x="1349" y="271"/>
                  </a:cubicBezTo>
                  <a:cubicBezTo>
                    <a:pt x="1384" y="271"/>
                    <a:pt x="1401" y="262"/>
                    <a:pt x="1435" y="254"/>
                  </a:cubicBezTo>
                  <a:cubicBezTo>
                    <a:pt x="1440" y="252"/>
                    <a:pt x="1445" y="251"/>
                    <a:pt x="1451" y="251"/>
                  </a:cubicBezTo>
                  <a:cubicBezTo>
                    <a:pt x="1472" y="251"/>
                    <a:pt x="1494" y="262"/>
                    <a:pt x="1521" y="262"/>
                  </a:cubicBezTo>
                  <a:cubicBezTo>
                    <a:pt x="1573" y="279"/>
                    <a:pt x="1633" y="279"/>
                    <a:pt x="1684" y="305"/>
                  </a:cubicBezTo>
                  <a:cubicBezTo>
                    <a:pt x="1659" y="271"/>
                    <a:pt x="1633" y="245"/>
                    <a:pt x="1598" y="228"/>
                  </a:cubicBezTo>
                  <a:cubicBezTo>
                    <a:pt x="1573" y="211"/>
                    <a:pt x="1547" y="193"/>
                    <a:pt x="1530" y="176"/>
                  </a:cubicBezTo>
                  <a:cubicBezTo>
                    <a:pt x="1495" y="150"/>
                    <a:pt x="1461" y="142"/>
                    <a:pt x="1435" y="125"/>
                  </a:cubicBezTo>
                  <a:cubicBezTo>
                    <a:pt x="1401" y="108"/>
                    <a:pt x="1375" y="99"/>
                    <a:pt x="1349" y="90"/>
                  </a:cubicBezTo>
                  <a:lnTo>
                    <a:pt x="1323" y="82"/>
                  </a:lnTo>
                  <a:lnTo>
                    <a:pt x="1298" y="90"/>
                  </a:lnTo>
                  <a:cubicBezTo>
                    <a:pt x="1293" y="93"/>
                    <a:pt x="1288" y="94"/>
                    <a:pt x="1284" y="94"/>
                  </a:cubicBezTo>
                  <a:cubicBezTo>
                    <a:pt x="1275" y="94"/>
                    <a:pt x="1267" y="88"/>
                    <a:pt x="1255" y="82"/>
                  </a:cubicBezTo>
                  <a:cubicBezTo>
                    <a:pt x="1246" y="82"/>
                    <a:pt x="1229" y="82"/>
                    <a:pt x="1220" y="73"/>
                  </a:cubicBezTo>
                  <a:cubicBezTo>
                    <a:pt x="1195" y="65"/>
                    <a:pt x="1186" y="56"/>
                    <a:pt x="1160" y="47"/>
                  </a:cubicBezTo>
                  <a:cubicBezTo>
                    <a:pt x="1126" y="30"/>
                    <a:pt x="1083" y="13"/>
                    <a:pt x="1040" y="4"/>
                  </a:cubicBezTo>
                  <a:cubicBezTo>
                    <a:pt x="1027" y="2"/>
                    <a:pt x="1015" y="1"/>
                    <a:pt x="1002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19"/>
            <p:cNvSpPr/>
            <p:nvPr/>
          </p:nvSpPr>
          <p:spPr>
            <a:xfrm>
              <a:off x="5179450" y="1272900"/>
              <a:ext cx="30950" cy="32325"/>
            </a:xfrm>
            <a:custGeom>
              <a:rect b="b" l="l" r="r" t="t"/>
              <a:pathLst>
                <a:path extrusionOk="0" h="1293" w="1238">
                  <a:moveTo>
                    <a:pt x="937" y="0"/>
                  </a:moveTo>
                  <a:lnTo>
                    <a:pt x="937" y="43"/>
                  </a:lnTo>
                  <a:cubicBezTo>
                    <a:pt x="937" y="52"/>
                    <a:pt x="946" y="69"/>
                    <a:pt x="954" y="86"/>
                  </a:cubicBezTo>
                  <a:lnTo>
                    <a:pt x="963" y="121"/>
                  </a:lnTo>
                  <a:cubicBezTo>
                    <a:pt x="972" y="129"/>
                    <a:pt x="980" y="147"/>
                    <a:pt x="989" y="155"/>
                  </a:cubicBezTo>
                  <a:cubicBezTo>
                    <a:pt x="989" y="164"/>
                    <a:pt x="1015" y="215"/>
                    <a:pt x="997" y="224"/>
                  </a:cubicBezTo>
                  <a:lnTo>
                    <a:pt x="989" y="215"/>
                  </a:lnTo>
                  <a:cubicBezTo>
                    <a:pt x="980" y="232"/>
                    <a:pt x="980" y="258"/>
                    <a:pt x="972" y="284"/>
                  </a:cubicBezTo>
                  <a:lnTo>
                    <a:pt x="954" y="318"/>
                  </a:lnTo>
                  <a:lnTo>
                    <a:pt x="937" y="327"/>
                  </a:lnTo>
                  <a:lnTo>
                    <a:pt x="920" y="310"/>
                  </a:lnTo>
                  <a:lnTo>
                    <a:pt x="920" y="310"/>
                  </a:lnTo>
                  <a:cubicBezTo>
                    <a:pt x="920" y="327"/>
                    <a:pt x="920" y="344"/>
                    <a:pt x="929" y="353"/>
                  </a:cubicBezTo>
                  <a:lnTo>
                    <a:pt x="929" y="396"/>
                  </a:lnTo>
                  <a:lnTo>
                    <a:pt x="946" y="421"/>
                  </a:lnTo>
                  <a:lnTo>
                    <a:pt x="946" y="456"/>
                  </a:lnTo>
                  <a:cubicBezTo>
                    <a:pt x="954" y="482"/>
                    <a:pt x="954" y="507"/>
                    <a:pt x="954" y="525"/>
                  </a:cubicBezTo>
                  <a:cubicBezTo>
                    <a:pt x="963" y="567"/>
                    <a:pt x="972" y="610"/>
                    <a:pt x="963" y="653"/>
                  </a:cubicBezTo>
                  <a:cubicBezTo>
                    <a:pt x="963" y="688"/>
                    <a:pt x="954" y="714"/>
                    <a:pt x="946" y="748"/>
                  </a:cubicBezTo>
                  <a:lnTo>
                    <a:pt x="929" y="791"/>
                  </a:lnTo>
                  <a:lnTo>
                    <a:pt x="920" y="774"/>
                  </a:lnTo>
                  <a:cubicBezTo>
                    <a:pt x="903" y="808"/>
                    <a:pt x="911" y="842"/>
                    <a:pt x="894" y="868"/>
                  </a:cubicBezTo>
                  <a:cubicBezTo>
                    <a:pt x="877" y="911"/>
                    <a:pt x="834" y="937"/>
                    <a:pt x="800" y="954"/>
                  </a:cubicBezTo>
                  <a:cubicBezTo>
                    <a:pt x="783" y="963"/>
                    <a:pt x="757" y="971"/>
                    <a:pt x="740" y="971"/>
                  </a:cubicBezTo>
                  <a:cubicBezTo>
                    <a:pt x="722" y="971"/>
                    <a:pt x="714" y="963"/>
                    <a:pt x="705" y="963"/>
                  </a:cubicBezTo>
                  <a:lnTo>
                    <a:pt x="680" y="946"/>
                  </a:lnTo>
                  <a:lnTo>
                    <a:pt x="671" y="937"/>
                  </a:lnTo>
                  <a:cubicBezTo>
                    <a:pt x="654" y="937"/>
                    <a:pt x="654" y="971"/>
                    <a:pt x="645" y="980"/>
                  </a:cubicBezTo>
                  <a:cubicBezTo>
                    <a:pt x="637" y="997"/>
                    <a:pt x="628" y="1014"/>
                    <a:pt x="619" y="1031"/>
                  </a:cubicBezTo>
                  <a:cubicBezTo>
                    <a:pt x="609" y="1041"/>
                    <a:pt x="605" y="1046"/>
                    <a:pt x="600" y="1046"/>
                  </a:cubicBezTo>
                  <a:cubicBezTo>
                    <a:pt x="596" y="1046"/>
                    <a:pt x="592" y="1044"/>
                    <a:pt x="585" y="1040"/>
                  </a:cubicBezTo>
                  <a:cubicBezTo>
                    <a:pt x="579" y="1037"/>
                    <a:pt x="574" y="1036"/>
                    <a:pt x="568" y="1036"/>
                  </a:cubicBezTo>
                  <a:cubicBezTo>
                    <a:pt x="556" y="1036"/>
                    <a:pt x="545" y="1040"/>
                    <a:pt x="533" y="1040"/>
                  </a:cubicBezTo>
                  <a:cubicBezTo>
                    <a:pt x="513" y="1047"/>
                    <a:pt x="497" y="1060"/>
                    <a:pt x="474" y="1060"/>
                  </a:cubicBezTo>
                  <a:cubicBezTo>
                    <a:pt x="469" y="1060"/>
                    <a:pt x="463" y="1059"/>
                    <a:pt x="456" y="1057"/>
                  </a:cubicBezTo>
                  <a:cubicBezTo>
                    <a:pt x="456" y="1040"/>
                    <a:pt x="473" y="1023"/>
                    <a:pt x="473" y="1006"/>
                  </a:cubicBezTo>
                  <a:lnTo>
                    <a:pt x="473" y="1006"/>
                  </a:lnTo>
                  <a:lnTo>
                    <a:pt x="456" y="1023"/>
                  </a:lnTo>
                  <a:lnTo>
                    <a:pt x="422" y="1040"/>
                  </a:lnTo>
                  <a:cubicBezTo>
                    <a:pt x="405" y="1049"/>
                    <a:pt x="379" y="1049"/>
                    <a:pt x="353" y="1057"/>
                  </a:cubicBezTo>
                  <a:cubicBezTo>
                    <a:pt x="336" y="1057"/>
                    <a:pt x="310" y="1057"/>
                    <a:pt x="284" y="1049"/>
                  </a:cubicBezTo>
                  <a:cubicBezTo>
                    <a:pt x="224" y="1040"/>
                    <a:pt x="173" y="1023"/>
                    <a:pt x="121" y="997"/>
                  </a:cubicBezTo>
                  <a:lnTo>
                    <a:pt x="87" y="980"/>
                  </a:lnTo>
                  <a:lnTo>
                    <a:pt x="61" y="963"/>
                  </a:lnTo>
                  <a:cubicBezTo>
                    <a:pt x="1" y="988"/>
                    <a:pt x="1" y="1023"/>
                    <a:pt x="18" y="1049"/>
                  </a:cubicBezTo>
                  <a:cubicBezTo>
                    <a:pt x="27" y="1066"/>
                    <a:pt x="44" y="1074"/>
                    <a:pt x="61" y="1092"/>
                  </a:cubicBezTo>
                  <a:cubicBezTo>
                    <a:pt x="78" y="1109"/>
                    <a:pt x="95" y="1126"/>
                    <a:pt x="104" y="1152"/>
                  </a:cubicBezTo>
                  <a:lnTo>
                    <a:pt x="121" y="1186"/>
                  </a:lnTo>
                  <a:lnTo>
                    <a:pt x="147" y="1195"/>
                  </a:lnTo>
                  <a:cubicBezTo>
                    <a:pt x="164" y="1203"/>
                    <a:pt x="181" y="1203"/>
                    <a:pt x="198" y="1212"/>
                  </a:cubicBezTo>
                  <a:cubicBezTo>
                    <a:pt x="207" y="1212"/>
                    <a:pt x="233" y="1220"/>
                    <a:pt x="250" y="1229"/>
                  </a:cubicBezTo>
                  <a:lnTo>
                    <a:pt x="267" y="1255"/>
                  </a:lnTo>
                  <a:cubicBezTo>
                    <a:pt x="284" y="1255"/>
                    <a:pt x="310" y="1255"/>
                    <a:pt x="327" y="1263"/>
                  </a:cubicBezTo>
                  <a:cubicBezTo>
                    <a:pt x="344" y="1263"/>
                    <a:pt x="370" y="1272"/>
                    <a:pt x="387" y="1272"/>
                  </a:cubicBezTo>
                  <a:cubicBezTo>
                    <a:pt x="405" y="1281"/>
                    <a:pt x="422" y="1281"/>
                    <a:pt x="430" y="1289"/>
                  </a:cubicBezTo>
                  <a:lnTo>
                    <a:pt x="465" y="1289"/>
                  </a:lnTo>
                  <a:cubicBezTo>
                    <a:pt x="476" y="1289"/>
                    <a:pt x="488" y="1293"/>
                    <a:pt x="499" y="1293"/>
                  </a:cubicBezTo>
                  <a:cubicBezTo>
                    <a:pt x="505" y="1293"/>
                    <a:pt x="511" y="1292"/>
                    <a:pt x="516" y="1289"/>
                  </a:cubicBezTo>
                  <a:lnTo>
                    <a:pt x="551" y="1272"/>
                  </a:lnTo>
                  <a:cubicBezTo>
                    <a:pt x="576" y="1255"/>
                    <a:pt x="602" y="1255"/>
                    <a:pt x="628" y="1255"/>
                  </a:cubicBezTo>
                  <a:cubicBezTo>
                    <a:pt x="680" y="1246"/>
                    <a:pt x="731" y="1238"/>
                    <a:pt x="774" y="1229"/>
                  </a:cubicBezTo>
                  <a:cubicBezTo>
                    <a:pt x="808" y="1229"/>
                    <a:pt x="834" y="1229"/>
                    <a:pt x="860" y="1220"/>
                  </a:cubicBezTo>
                  <a:cubicBezTo>
                    <a:pt x="894" y="1203"/>
                    <a:pt x="911" y="1186"/>
                    <a:pt x="929" y="1169"/>
                  </a:cubicBezTo>
                  <a:cubicBezTo>
                    <a:pt x="946" y="1152"/>
                    <a:pt x="963" y="1135"/>
                    <a:pt x="980" y="1117"/>
                  </a:cubicBezTo>
                  <a:lnTo>
                    <a:pt x="1006" y="1092"/>
                  </a:lnTo>
                  <a:cubicBezTo>
                    <a:pt x="1015" y="1074"/>
                    <a:pt x="1023" y="1049"/>
                    <a:pt x="1032" y="1031"/>
                  </a:cubicBezTo>
                  <a:cubicBezTo>
                    <a:pt x="1040" y="1023"/>
                    <a:pt x="1049" y="1006"/>
                    <a:pt x="1058" y="988"/>
                  </a:cubicBezTo>
                  <a:cubicBezTo>
                    <a:pt x="1075" y="963"/>
                    <a:pt x="1092" y="937"/>
                    <a:pt x="1118" y="920"/>
                  </a:cubicBezTo>
                  <a:cubicBezTo>
                    <a:pt x="1143" y="903"/>
                    <a:pt x="1161" y="885"/>
                    <a:pt x="1178" y="860"/>
                  </a:cubicBezTo>
                  <a:cubicBezTo>
                    <a:pt x="1204" y="808"/>
                    <a:pt x="1204" y="739"/>
                    <a:pt x="1221" y="688"/>
                  </a:cubicBezTo>
                  <a:cubicBezTo>
                    <a:pt x="1238" y="636"/>
                    <a:pt x="1212" y="602"/>
                    <a:pt x="1204" y="550"/>
                  </a:cubicBezTo>
                  <a:cubicBezTo>
                    <a:pt x="1186" y="507"/>
                    <a:pt x="1178" y="456"/>
                    <a:pt x="1169" y="413"/>
                  </a:cubicBezTo>
                  <a:cubicBezTo>
                    <a:pt x="1161" y="370"/>
                    <a:pt x="1135" y="336"/>
                    <a:pt x="1118" y="301"/>
                  </a:cubicBezTo>
                  <a:lnTo>
                    <a:pt x="1109" y="258"/>
                  </a:lnTo>
                  <a:lnTo>
                    <a:pt x="1092" y="232"/>
                  </a:lnTo>
                  <a:cubicBezTo>
                    <a:pt x="1075" y="215"/>
                    <a:pt x="1075" y="198"/>
                    <a:pt x="1066" y="181"/>
                  </a:cubicBezTo>
                  <a:lnTo>
                    <a:pt x="1040" y="155"/>
                  </a:lnTo>
                  <a:cubicBezTo>
                    <a:pt x="1023" y="121"/>
                    <a:pt x="1006" y="86"/>
                    <a:pt x="980" y="61"/>
                  </a:cubicBezTo>
                  <a:cubicBezTo>
                    <a:pt x="963" y="43"/>
                    <a:pt x="954" y="18"/>
                    <a:pt x="937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19"/>
            <p:cNvSpPr/>
            <p:nvPr/>
          </p:nvSpPr>
          <p:spPr>
            <a:xfrm>
              <a:off x="5173650" y="1267950"/>
              <a:ext cx="27750" cy="35225"/>
            </a:xfrm>
            <a:custGeom>
              <a:rect b="b" l="l" r="r" t="t"/>
              <a:pathLst>
                <a:path extrusionOk="0" h="1409" w="1110">
                  <a:moveTo>
                    <a:pt x="783" y="1"/>
                  </a:moveTo>
                  <a:cubicBezTo>
                    <a:pt x="748" y="9"/>
                    <a:pt x="705" y="18"/>
                    <a:pt x="662" y="18"/>
                  </a:cubicBezTo>
                  <a:cubicBezTo>
                    <a:pt x="637" y="27"/>
                    <a:pt x="619" y="35"/>
                    <a:pt x="594" y="52"/>
                  </a:cubicBezTo>
                  <a:cubicBezTo>
                    <a:pt x="568" y="61"/>
                    <a:pt x="559" y="70"/>
                    <a:pt x="533" y="78"/>
                  </a:cubicBezTo>
                  <a:cubicBezTo>
                    <a:pt x="516" y="87"/>
                    <a:pt x="499" y="87"/>
                    <a:pt x="482" y="95"/>
                  </a:cubicBezTo>
                  <a:cubicBezTo>
                    <a:pt x="396" y="130"/>
                    <a:pt x="319" y="181"/>
                    <a:pt x="250" y="241"/>
                  </a:cubicBezTo>
                  <a:cubicBezTo>
                    <a:pt x="233" y="259"/>
                    <a:pt x="207" y="276"/>
                    <a:pt x="190" y="293"/>
                  </a:cubicBezTo>
                  <a:cubicBezTo>
                    <a:pt x="173" y="310"/>
                    <a:pt x="164" y="327"/>
                    <a:pt x="155" y="336"/>
                  </a:cubicBezTo>
                  <a:cubicBezTo>
                    <a:pt x="113" y="379"/>
                    <a:pt x="87" y="422"/>
                    <a:pt x="52" y="473"/>
                  </a:cubicBezTo>
                  <a:cubicBezTo>
                    <a:pt x="44" y="482"/>
                    <a:pt x="35" y="499"/>
                    <a:pt x="27" y="508"/>
                  </a:cubicBezTo>
                  <a:cubicBezTo>
                    <a:pt x="18" y="534"/>
                    <a:pt x="18" y="559"/>
                    <a:pt x="18" y="585"/>
                  </a:cubicBezTo>
                  <a:cubicBezTo>
                    <a:pt x="18" y="611"/>
                    <a:pt x="18" y="637"/>
                    <a:pt x="18" y="662"/>
                  </a:cubicBezTo>
                  <a:cubicBezTo>
                    <a:pt x="9" y="688"/>
                    <a:pt x="1" y="714"/>
                    <a:pt x="1" y="740"/>
                  </a:cubicBezTo>
                  <a:cubicBezTo>
                    <a:pt x="1" y="757"/>
                    <a:pt x="1" y="791"/>
                    <a:pt x="9" y="808"/>
                  </a:cubicBezTo>
                  <a:cubicBezTo>
                    <a:pt x="27" y="860"/>
                    <a:pt x="44" y="903"/>
                    <a:pt x="52" y="955"/>
                  </a:cubicBezTo>
                  <a:cubicBezTo>
                    <a:pt x="70" y="989"/>
                    <a:pt x="70" y="1032"/>
                    <a:pt x="95" y="1075"/>
                  </a:cubicBezTo>
                  <a:cubicBezTo>
                    <a:pt x="104" y="1092"/>
                    <a:pt x="121" y="1118"/>
                    <a:pt x="138" y="1135"/>
                  </a:cubicBezTo>
                  <a:cubicBezTo>
                    <a:pt x="147" y="1152"/>
                    <a:pt x="155" y="1161"/>
                    <a:pt x="164" y="1178"/>
                  </a:cubicBezTo>
                  <a:cubicBezTo>
                    <a:pt x="198" y="1212"/>
                    <a:pt x="241" y="1247"/>
                    <a:pt x="276" y="1281"/>
                  </a:cubicBezTo>
                  <a:cubicBezTo>
                    <a:pt x="310" y="1315"/>
                    <a:pt x="353" y="1341"/>
                    <a:pt x="396" y="1358"/>
                  </a:cubicBezTo>
                  <a:cubicBezTo>
                    <a:pt x="413" y="1367"/>
                    <a:pt x="422" y="1375"/>
                    <a:pt x="439" y="1384"/>
                  </a:cubicBezTo>
                  <a:lnTo>
                    <a:pt x="465" y="1401"/>
                  </a:lnTo>
                  <a:cubicBezTo>
                    <a:pt x="470" y="1407"/>
                    <a:pt x="473" y="1409"/>
                    <a:pt x="474" y="1409"/>
                  </a:cubicBezTo>
                  <a:cubicBezTo>
                    <a:pt x="477" y="1409"/>
                    <a:pt x="471" y="1399"/>
                    <a:pt x="465" y="1393"/>
                  </a:cubicBezTo>
                  <a:lnTo>
                    <a:pt x="439" y="1375"/>
                  </a:lnTo>
                  <a:lnTo>
                    <a:pt x="413" y="1350"/>
                  </a:lnTo>
                  <a:lnTo>
                    <a:pt x="379" y="1315"/>
                  </a:lnTo>
                  <a:cubicBezTo>
                    <a:pt x="362" y="1298"/>
                    <a:pt x="353" y="1272"/>
                    <a:pt x="336" y="1255"/>
                  </a:cubicBezTo>
                  <a:cubicBezTo>
                    <a:pt x="319" y="1229"/>
                    <a:pt x="310" y="1221"/>
                    <a:pt x="310" y="1195"/>
                  </a:cubicBezTo>
                  <a:cubicBezTo>
                    <a:pt x="319" y="1161"/>
                    <a:pt x="293" y="1135"/>
                    <a:pt x="293" y="1101"/>
                  </a:cubicBezTo>
                  <a:lnTo>
                    <a:pt x="284" y="1075"/>
                  </a:lnTo>
                  <a:lnTo>
                    <a:pt x="293" y="1032"/>
                  </a:lnTo>
                  <a:cubicBezTo>
                    <a:pt x="284" y="1023"/>
                    <a:pt x="250" y="1023"/>
                    <a:pt x="241" y="1006"/>
                  </a:cubicBezTo>
                  <a:cubicBezTo>
                    <a:pt x="233" y="997"/>
                    <a:pt x="233" y="980"/>
                    <a:pt x="233" y="972"/>
                  </a:cubicBezTo>
                  <a:cubicBezTo>
                    <a:pt x="241" y="955"/>
                    <a:pt x="241" y="946"/>
                    <a:pt x="250" y="929"/>
                  </a:cubicBezTo>
                  <a:cubicBezTo>
                    <a:pt x="259" y="912"/>
                    <a:pt x="259" y="894"/>
                    <a:pt x="259" y="869"/>
                  </a:cubicBezTo>
                  <a:cubicBezTo>
                    <a:pt x="259" y="826"/>
                    <a:pt x="259" y="783"/>
                    <a:pt x="259" y="731"/>
                  </a:cubicBezTo>
                  <a:cubicBezTo>
                    <a:pt x="259" y="705"/>
                    <a:pt x="267" y="662"/>
                    <a:pt x="293" y="645"/>
                  </a:cubicBezTo>
                  <a:cubicBezTo>
                    <a:pt x="319" y="628"/>
                    <a:pt x="336" y="611"/>
                    <a:pt x="353" y="585"/>
                  </a:cubicBezTo>
                  <a:lnTo>
                    <a:pt x="370" y="559"/>
                  </a:lnTo>
                  <a:cubicBezTo>
                    <a:pt x="387" y="534"/>
                    <a:pt x="370" y="491"/>
                    <a:pt x="396" y="465"/>
                  </a:cubicBezTo>
                  <a:cubicBezTo>
                    <a:pt x="405" y="448"/>
                    <a:pt x="439" y="430"/>
                    <a:pt x="439" y="405"/>
                  </a:cubicBezTo>
                  <a:lnTo>
                    <a:pt x="430" y="370"/>
                  </a:lnTo>
                  <a:cubicBezTo>
                    <a:pt x="422" y="345"/>
                    <a:pt x="422" y="336"/>
                    <a:pt x="439" y="310"/>
                  </a:cubicBezTo>
                  <a:lnTo>
                    <a:pt x="473" y="284"/>
                  </a:lnTo>
                  <a:cubicBezTo>
                    <a:pt x="491" y="276"/>
                    <a:pt x="499" y="267"/>
                    <a:pt x="516" y="250"/>
                  </a:cubicBezTo>
                  <a:cubicBezTo>
                    <a:pt x="525" y="241"/>
                    <a:pt x="542" y="233"/>
                    <a:pt x="559" y="224"/>
                  </a:cubicBezTo>
                  <a:lnTo>
                    <a:pt x="637" y="224"/>
                  </a:lnTo>
                  <a:cubicBezTo>
                    <a:pt x="645" y="224"/>
                    <a:pt x="662" y="224"/>
                    <a:pt x="680" y="216"/>
                  </a:cubicBezTo>
                  <a:cubicBezTo>
                    <a:pt x="697" y="216"/>
                    <a:pt x="705" y="207"/>
                    <a:pt x="722" y="207"/>
                  </a:cubicBezTo>
                  <a:cubicBezTo>
                    <a:pt x="731" y="207"/>
                    <a:pt x="740" y="198"/>
                    <a:pt x="757" y="198"/>
                  </a:cubicBezTo>
                  <a:lnTo>
                    <a:pt x="791" y="190"/>
                  </a:lnTo>
                  <a:lnTo>
                    <a:pt x="826" y="190"/>
                  </a:lnTo>
                  <a:cubicBezTo>
                    <a:pt x="843" y="190"/>
                    <a:pt x="864" y="198"/>
                    <a:pt x="884" y="198"/>
                  </a:cubicBezTo>
                  <a:cubicBezTo>
                    <a:pt x="893" y="198"/>
                    <a:pt x="903" y="196"/>
                    <a:pt x="912" y="190"/>
                  </a:cubicBezTo>
                  <a:lnTo>
                    <a:pt x="946" y="173"/>
                  </a:lnTo>
                  <a:cubicBezTo>
                    <a:pt x="963" y="164"/>
                    <a:pt x="972" y="156"/>
                    <a:pt x="989" y="156"/>
                  </a:cubicBezTo>
                  <a:cubicBezTo>
                    <a:pt x="1015" y="156"/>
                    <a:pt x="1049" y="156"/>
                    <a:pt x="1066" y="164"/>
                  </a:cubicBezTo>
                  <a:lnTo>
                    <a:pt x="1109" y="181"/>
                  </a:lnTo>
                  <a:lnTo>
                    <a:pt x="1092" y="164"/>
                  </a:lnTo>
                  <a:lnTo>
                    <a:pt x="1075" y="147"/>
                  </a:lnTo>
                  <a:cubicBezTo>
                    <a:pt x="1066" y="130"/>
                    <a:pt x="1066" y="121"/>
                    <a:pt x="1058" y="121"/>
                  </a:cubicBezTo>
                  <a:cubicBezTo>
                    <a:pt x="1040" y="113"/>
                    <a:pt x="1032" y="113"/>
                    <a:pt x="1023" y="95"/>
                  </a:cubicBezTo>
                  <a:lnTo>
                    <a:pt x="1006" y="87"/>
                  </a:lnTo>
                  <a:cubicBezTo>
                    <a:pt x="989" y="70"/>
                    <a:pt x="972" y="61"/>
                    <a:pt x="954" y="52"/>
                  </a:cubicBezTo>
                  <a:lnTo>
                    <a:pt x="929" y="35"/>
                  </a:lnTo>
                  <a:cubicBezTo>
                    <a:pt x="903" y="27"/>
                    <a:pt x="886" y="18"/>
                    <a:pt x="860" y="18"/>
                  </a:cubicBezTo>
                  <a:cubicBezTo>
                    <a:pt x="834" y="9"/>
                    <a:pt x="808" y="1"/>
                    <a:pt x="78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19"/>
            <p:cNvSpPr/>
            <p:nvPr/>
          </p:nvSpPr>
          <p:spPr>
            <a:xfrm>
              <a:off x="5186550" y="1277800"/>
              <a:ext cx="13325" cy="16825"/>
            </a:xfrm>
            <a:custGeom>
              <a:rect b="b" l="l" r="r" t="t"/>
              <a:pathLst>
                <a:path extrusionOk="0" h="673" w="533">
                  <a:moveTo>
                    <a:pt x="311" y="0"/>
                  </a:moveTo>
                  <a:cubicBezTo>
                    <a:pt x="261" y="0"/>
                    <a:pt x="217" y="22"/>
                    <a:pt x="172" y="36"/>
                  </a:cubicBezTo>
                  <a:cubicBezTo>
                    <a:pt x="155" y="45"/>
                    <a:pt x="129" y="54"/>
                    <a:pt x="103" y="62"/>
                  </a:cubicBezTo>
                  <a:lnTo>
                    <a:pt x="78" y="71"/>
                  </a:lnTo>
                  <a:cubicBezTo>
                    <a:pt x="60" y="71"/>
                    <a:pt x="60" y="79"/>
                    <a:pt x="52" y="88"/>
                  </a:cubicBezTo>
                  <a:lnTo>
                    <a:pt x="26" y="122"/>
                  </a:lnTo>
                  <a:lnTo>
                    <a:pt x="9" y="140"/>
                  </a:lnTo>
                  <a:lnTo>
                    <a:pt x="0" y="157"/>
                  </a:lnTo>
                  <a:cubicBezTo>
                    <a:pt x="17" y="157"/>
                    <a:pt x="35" y="148"/>
                    <a:pt x="52" y="140"/>
                  </a:cubicBezTo>
                  <a:cubicBezTo>
                    <a:pt x="63" y="140"/>
                    <a:pt x="75" y="143"/>
                    <a:pt x="86" y="143"/>
                  </a:cubicBezTo>
                  <a:cubicBezTo>
                    <a:pt x="92" y="143"/>
                    <a:pt x="98" y="142"/>
                    <a:pt x="103" y="140"/>
                  </a:cubicBezTo>
                  <a:cubicBezTo>
                    <a:pt x="109" y="140"/>
                    <a:pt x="115" y="132"/>
                    <a:pt x="118" y="132"/>
                  </a:cubicBezTo>
                  <a:cubicBezTo>
                    <a:pt x="120" y="132"/>
                    <a:pt x="121" y="134"/>
                    <a:pt x="121" y="140"/>
                  </a:cubicBezTo>
                  <a:cubicBezTo>
                    <a:pt x="132" y="140"/>
                    <a:pt x="151" y="136"/>
                    <a:pt x="170" y="136"/>
                  </a:cubicBezTo>
                  <a:cubicBezTo>
                    <a:pt x="180" y="136"/>
                    <a:pt x="189" y="137"/>
                    <a:pt x="198" y="140"/>
                  </a:cubicBezTo>
                  <a:lnTo>
                    <a:pt x="224" y="157"/>
                  </a:lnTo>
                  <a:cubicBezTo>
                    <a:pt x="232" y="165"/>
                    <a:pt x="241" y="174"/>
                    <a:pt x="258" y="182"/>
                  </a:cubicBezTo>
                  <a:cubicBezTo>
                    <a:pt x="292" y="200"/>
                    <a:pt x="335" y="225"/>
                    <a:pt x="344" y="268"/>
                  </a:cubicBezTo>
                  <a:cubicBezTo>
                    <a:pt x="361" y="311"/>
                    <a:pt x="353" y="354"/>
                    <a:pt x="344" y="397"/>
                  </a:cubicBezTo>
                  <a:cubicBezTo>
                    <a:pt x="344" y="440"/>
                    <a:pt x="301" y="466"/>
                    <a:pt x="301" y="509"/>
                  </a:cubicBezTo>
                  <a:cubicBezTo>
                    <a:pt x="301" y="535"/>
                    <a:pt x="310" y="561"/>
                    <a:pt x="301" y="578"/>
                  </a:cubicBezTo>
                  <a:lnTo>
                    <a:pt x="292" y="595"/>
                  </a:lnTo>
                  <a:lnTo>
                    <a:pt x="267" y="621"/>
                  </a:lnTo>
                  <a:cubicBezTo>
                    <a:pt x="258" y="638"/>
                    <a:pt x="241" y="664"/>
                    <a:pt x="232" y="672"/>
                  </a:cubicBezTo>
                  <a:lnTo>
                    <a:pt x="267" y="655"/>
                  </a:lnTo>
                  <a:cubicBezTo>
                    <a:pt x="292" y="646"/>
                    <a:pt x="318" y="638"/>
                    <a:pt x="335" y="629"/>
                  </a:cubicBezTo>
                  <a:cubicBezTo>
                    <a:pt x="361" y="612"/>
                    <a:pt x="387" y="586"/>
                    <a:pt x="421" y="569"/>
                  </a:cubicBezTo>
                  <a:lnTo>
                    <a:pt x="438" y="552"/>
                  </a:lnTo>
                  <a:lnTo>
                    <a:pt x="456" y="526"/>
                  </a:lnTo>
                  <a:cubicBezTo>
                    <a:pt x="473" y="492"/>
                    <a:pt x="481" y="457"/>
                    <a:pt x="499" y="423"/>
                  </a:cubicBezTo>
                  <a:cubicBezTo>
                    <a:pt x="499" y="406"/>
                    <a:pt x="507" y="406"/>
                    <a:pt x="516" y="397"/>
                  </a:cubicBezTo>
                  <a:lnTo>
                    <a:pt x="516" y="371"/>
                  </a:lnTo>
                  <a:cubicBezTo>
                    <a:pt x="533" y="320"/>
                    <a:pt x="533" y="277"/>
                    <a:pt x="516" y="234"/>
                  </a:cubicBezTo>
                  <a:cubicBezTo>
                    <a:pt x="507" y="208"/>
                    <a:pt x="507" y="182"/>
                    <a:pt x="499" y="157"/>
                  </a:cubicBezTo>
                  <a:cubicBezTo>
                    <a:pt x="490" y="122"/>
                    <a:pt x="456" y="97"/>
                    <a:pt x="430" y="79"/>
                  </a:cubicBezTo>
                  <a:cubicBezTo>
                    <a:pt x="396" y="45"/>
                    <a:pt x="387" y="11"/>
                    <a:pt x="335" y="2"/>
                  </a:cubicBezTo>
                  <a:cubicBezTo>
                    <a:pt x="327" y="1"/>
                    <a:pt x="319" y="0"/>
                    <a:pt x="31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9" name="Google Shape;2009;p19"/>
          <p:cNvGrpSpPr/>
          <p:nvPr/>
        </p:nvGrpSpPr>
        <p:grpSpPr>
          <a:xfrm>
            <a:off x="-55133" y="4600124"/>
            <a:ext cx="4443632" cy="1316135"/>
            <a:chOff x="-13849" y="4011750"/>
            <a:chExt cx="3821164" cy="1131770"/>
          </a:xfrm>
        </p:grpSpPr>
        <p:sp>
          <p:nvSpPr>
            <p:cNvPr id="2010" name="Google Shape;2010;p19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1" name="Google Shape;2011;p19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2012" name="Google Shape;2012;p19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19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19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19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16" name="Google Shape;2016;p19"/>
          <p:cNvGrpSpPr/>
          <p:nvPr/>
        </p:nvGrpSpPr>
        <p:grpSpPr>
          <a:xfrm>
            <a:off x="1888320" y="4082748"/>
            <a:ext cx="7318608" cy="1849125"/>
            <a:chOff x="1888320" y="3587521"/>
            <a:chExt cx="7318608" cy="1849125"/>
          </a:xfrm>
        </p:grpSpPr>
        <p:sp>
          <p:nvSpPr>
            <p:cNvPr id="2017" name="Google Shape;2017;p19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19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19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19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19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19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19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19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19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19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19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19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19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0" name="Google Shape;2030;p19"/>
          <p:cNvGrpSpPr/>
          <p:nvPr/>
        </p:nvGrpSpPr>
        <p:grpSpPr>
          <a:xfrm flipH="1">
            <a:off x="197230" y="4640507"/>
            <a:ext cx="8901933" cy="1094777"/>
            <a:chOff x="-75995" y="4254507"/>
            <a:chExt cx="8901933" cy="1094777"/>
          </a:xfrm>
        </p:grpSpPr>
        <p:grpSp>
          <p:nvGrpSpPr>
            <p:cNvPr id="2031" name="Google Shape;2031;p19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2032" name="Google Shape;2032;p19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19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19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19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19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19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19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19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19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19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19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19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19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19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19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19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19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19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19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19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19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19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19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19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19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19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19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19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19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19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19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19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19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19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19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19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19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19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19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19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19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19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19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19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19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19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19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19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19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19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19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19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19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19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19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19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19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19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19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19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19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19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19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19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19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19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19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19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19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19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19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19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19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19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19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19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19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19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19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19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19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19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19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19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19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19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19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19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19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19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19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19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19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19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19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19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19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19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19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19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19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19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19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19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19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19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19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19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19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19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19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19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19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19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19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19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19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19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19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19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19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19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19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19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19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19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19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19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19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19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19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19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19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19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19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19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19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19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19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19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19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19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19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19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19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19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19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79" name="Google Shape;2179;p19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2180" name="Google Shape;2180;p19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19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19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19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19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19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19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19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19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19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19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19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19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19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19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19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19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19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19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19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19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19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19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19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19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19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19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19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19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19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19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19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19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19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19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19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19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19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19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19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19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19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19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19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19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19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19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19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19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19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19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19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19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19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19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19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19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19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19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19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19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19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19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19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19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19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19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19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19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19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19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19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19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19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19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19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19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19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19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19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19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19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19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19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19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19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19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19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19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19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19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19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19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19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19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19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19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19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19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19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" name="Google Shape;2280;p19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" name="Google Shape;2281;p19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2" name="Google Shape;2282;p19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3" name="Google Shape;2283;p19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4" name="Google Shape;2284;p19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5" name="Google Shape;2285;p19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6" name="Google Shape;2286;p19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7" name="Google Shape;2287;p19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8" name="Google Shape;2288;p19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9" name="Google Shape;2289;p19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0" name="Google Shape;2290;p19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" name="Google Shape;2291;p19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" name="Google Shape;2292;p19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19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19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19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19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19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" name="Google Shape;2298;p19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19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" name="Google Shape;2300;p19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19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19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19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19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19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19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19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19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19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19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19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19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19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19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19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19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19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19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19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19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19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19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19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19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19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19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7" name="Google Shape;2327;p19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2328" name="Google Shape;2328;p19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9" name="Google Shape;2329;p19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0" name="Google Shape;2330;p19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19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2" name="Google Shape;2332;p19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3" name="Google Shape;2333;p19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4" name="Google Shape;2334;p19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19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6" name="Google Shape;2336;p19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7" name="Google Shape;2337;p19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19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19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0" name="Google Shape;2340;p19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1" name="Google Shape;2341;p19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19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19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" name="Google Shape;2344;p19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" name="Google Shape;2345;p19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" name="Google Shape;2346;p19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" name="Google Shape;2347;p19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" name="Google Shape;2348;p19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19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19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19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19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19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19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19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19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19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19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19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19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19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19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19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19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19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19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19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19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19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19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19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19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19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19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19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6" name="Google Shape;2376;p19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7" name="Google Shape;2377;p19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19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9" name="Google Shape;2379;p19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0" name="Google Shape;2380;p19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1" name="Google Shape;2381;p19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2" name="Google Shape;2382;p19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3" name="Google Shape;2383;p19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" name="Google Shape;2384;p19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" name="Google Shape;2385;p19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19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19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19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19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19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19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19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19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19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19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19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19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19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19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19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19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19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19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19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5" name="Google Shape;2405;p19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6" name="Google Shape;2406;p19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19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08" name="Google Shape;2408;p19"/>
          <p:cNvGrpSpPr/>
          <p:nvPr/>
        </p:nvGrpSpPr>
        <p:grpSpPr>
          <a:xfrm>
            <a:off x="1252331" y="4366335"/>
            <a:ext cx="565062" cy="818181"/>
            <a:chOff x="3595619" y="4080338"/>
            <a:chExt cx="333882" cy="483472"/>
          </a:xfrm>
        </p:grpSpPr>
        <p:sp>
          <p:nvSpPr>
            <p:cNvPr id="2409" name="Google Shape;2409;p19"/>
            <p:cNvSpPr/>
            <p:nvPr/>
          </p:nvSpPr>
          <p:spPr>
            <a:xfrm>
              <a:off x="3644069" y="4471961"/>
              <a:ext cx="34125" cy="23384"/>
            </a:xfrm>
            <a:custGeom>
              <a:rect b="b" l="l" r="r" t="t"/>
              <a:pathLst>
                <a:path extrusionOk="0" h="111" w="162">
                  <a:moveTo>
                    <a:pt x="31" y="0"/>
                  </a:moveTo>
                  <a:cubicBezTo>
                    <a:pt x="31" y="0"/>
                    <a:pt x="1" y="100"/>
                    <a:pt x="41" y="110"/>
                  </a:cubicBezTo>
                  <a:cubicBezTo>
                    <a:pt x="91" y="110"/>
                    <a:pt x="161" y="100"/>
                    <a:pt x="161" y="90"/>
                  </a:cubicBezTo>
                  <a:cubicBezTo>
                    <a:pt x="161" y="70"/>
                    <a:pt x="151" y="4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9"/>
            <p:cNvSpPr/>
            <p:nvPr/>
          </p:nvSpPr>
          <p:spPr>
            <a:xfrm>
              <a:off x="3652495" y="4476175"/>
              <a:ext cx="25699" cy="19170"/>
            </a:xfrm>
            <a:custGeom>
              <a:rect b="b" l="l" r="r" t="t"/>
              <a:pathLst>
                <a:path extrusionOk="0" h="91" w="122">
                  <a:moveTo>
                    <a:pt x="11" y="0"/>
                  </a:moveTo>
                  <a:cubicBezTo>
                    <a:pt x="11" y="0"/>
                    <a:pt x="11" y="10"/>
                    <a:pt x="11" y="10"/>
                  </a:cubicBezTo>
                  <a:cubicBezTo>
                    <a:pt x="11" y="20"/>
                    <a:pt x="11" y="20"/>
                    <a:pt x="1" y="30"/>
                  </a:cubicBezTo>
                  <a:cubicBezTo>
                    <a:pt x="11" y="50"/>
                    <a:pt x="11" y="70"/>
                    <a:pt x="11" y="90"/>
                  </a:cubicBezTo>
                  <a:lnTo>
                    <a:pt x="31" y="90"/>
                  </a:lnTo>
                  <a:cubicBezTo>
                    <a:pt x="71" y="90"/>
                    <a:pt x="121" y="70"/>
                    <a:pt x="121" y="70"/>
                  </a:cubicBezTo>
                  <a:lnTo>
                    <a:pt x="121" y="50"/>
                  </a:lnTo>
                  <a:lnTo>
                    <a:pt x="91" y="50"/>
                  </a:lnTo>
                  <a:cubicBezTo>
                    <a:pt x="81" y="50"/>
                    <a:pt x="71" y="60"/>
                    <a:pt x="61" y="60"/>
                  </a:cubicBezTo>
                  <a:cubicBezTo>
                    <a:pt x="51" y="60"/>
                    <a:pt x="51" y="60"/>
                    <a:pt x="41" y="50"/>
                  </a:cubicBezTo>
                  <a:cubicBezTo>
                    <a:pt x="31" y="40"/>
                    <a:pt x="31" y="2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9"/>
            <p:cNvSpPr/>
            <p:nvPr/>
          </p:nvSpPr>
          <p:spPr>
            <a:xfrm>
              <a:off x="3637749" y="4283839"/>
              <a:ext cx="38338" cy="193388"/>
            </a:xfrm>
            <a:custGeom>
              <a:rect b="b" l="l" r="r" t="t"/>
              <a:pathLst>
                <a:path extrusionOk="0" h="918" w="182">
                  <a:moveTo>
                    <a:pt x="91" y="0"/>
                  </a:moveTo>
                  <a:lnTo>
                    <a:pt x="41" y="20"/>
                  </a:lnTo>
                  <a:lnTo>
                    <a:pt x="1" y="231"/>
                  </a:lnTo>
                  <a:lnTo>
                    <a:pt x="41" y="733"/>
                  </a:lnTo>
                  <a:cubicBezTo>
                    <a:pt x="41" y="733"/>
                    <a:pt x="31" y="893"/>
                    <a:pt x="61" y="913"/>
                  </a:cubicBezTo>
                  <a:cubicBezTo>
                    <a:pt x="70" y="916"/>
                    <a:pt x="83" y="917"/>
                    <a:pt x="97" y="917"/>
                  </a:cubicBezTo>
                  <a:cubicBezTo>
                    <a:pt x="131" y="917"/>
                    <a:pt x="171" y="910"/>
                    <a:pt x="171" y="903"/>
                  </a:cubicBezTo>
                  <a:cubicBezTo>
                    <a:pt x="181" y="893"/>
                    <a:pt x="161" y="833"/>
                    <a:pt x="161" y="783"/>
                  </a:cubicBezTo>
                  <a:cubicBezTo>
                    <a:pt x="151" y="743"/>
                    <a:pt x="161" y="723"/>
                    <a:pt x="161" y="652"/>
                  </a:cubicBezTo>
                  <a:cubicBezTo>
                    <a:pt x="151" y="582"/>
                    <a:pt x="141" y="502"/>
                    <a:pt x="141" y="432"/>
                  </a:cubicBezTo>
                  <a:cubicBezTo>
                    <a:pt x="141" y="371"/>
                    <a:pt x="151" y="211"/>
                    <a:pt x="171" y="13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9"/>
            <p:cNvSpPr/>
            <p:nvPr/>
          </p:nvSpPr>
          <p:spPr>
            <a:xfrm>
              <a:off x="3656708" y="4302799"/>
              <a:ext cx="19380" cy="173586"/>
            </a:xfrm>
            <a:custGeom>
              <a:rect b="b" l="l" r="r" t="t"/>
              <a:pathLst>
                <a:path extrusionOk="0" h="824" w="92">
                  <a:moveTo>
                    <a:pt x="41" y="1"/>
                  </a:moveTo>
                  <a:lnTo>
                    <a:pt x="41" y="1"/>
                  </a:lnTo>
                  <a:cubicBezTo>
                    <a:pt x="61" y="131"/>
                    <a:pt x="1" y="271"/>
                    <a:pt x="21" y="442"/>
                  </a:cubicBezTo>
                  <a:cubicBezTo>
                    <a:pt x="31" y="602"/>
                    <a:pt x="11" y="703"/>
                    <a:pt x="41" y="823"/>
                  </a:cubicBezTo>
                  <a:cubicBezTo>
                    <a:pt x="61" y="823"/>
                    <a:pt x="81" y="813"/>
                    <a:pt x="81" y="813"/>
                  </a:cubicBezTo>
                  <a:cubicBezTo>
                    <a:pt x="91" y="803"/>
                    <a:pt x="71" y="743"/>
                    <a:pt x="71" y="693"/>
                  </a:cubicBezTo>
                  <a:cubicBezTo>
                    <a:pt x="61" y="653"/>
                    <a:pt x="71" y="633"/>
                    <a:pt x="71" y="562"/>
                  </a:cubicBezTo>
                  <a:cubicBezTo>
                    <a:pt x="61" y="492"/>
                    <a:pt x="51" y="412"/>
                    <a:pt x="51" y="342"/>
                  </a:cubicBezTo>
                  <a:cubicBezTo>
                    <a:pt x="51" y="281"/>
                    <a:pt x="61" y="121"/>
                    <a:pt x="81" y="41"/>
                  </a:cubicBezTo>
                  <a:lnTo>
                    <a:pt x="71" y="2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9"/>
            <p:cNvSpPr/>
            <p:nvPr/>
          </p:nvSpPr>
          <p:spPr>
            <a:xfrm>
              <a:off x="3620897" y="4478281"/>
              <a:ext cx="33915" cy="25490"/>
            </a:xfrm>
            <a:custGeom>
              <a:rect b="b" l="l" r="r" t="t"/>
              <a:pathLst>
                <a:path extrusionOk="0" h="121" w="161">
                  <a:moveTo>
                    <a:pt x="21" y="0"/>
                  </a:moveTo>
                  <a:lnTo>
                    <a:pt x="0" y="100"/>
                  </a:lnTo>
                  <a:cubicBezTo>
                    <a:pt x="0" y="110"/>
                    <a:pt x="31" y="121"/>
                    <a:pt x="61" y="121"/>
                  </a:cubicBezTo>
                  <a:cubicBezTo>
                    <a:pt x="101" y="121"/>
                    <a:pt x="151" y="110"/>
                    <a:pt x="161" y="100"/>
                  </a:cubicBezTo>
                  <a:cubicBezTo>
                    <a:pt x="161" y="80"/>
                    <a:pt x="161" y="50"/>
                    <a:pt x="151" y="1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9"/>
            <p:cNvSpPr/>
            <p:nvPr/>
          </p:nvSpPr>
          <p:spPr>
            <a:xfrm>
              <a:off x="3620897" y="4482494"/>
              <a:ext cx="33915" cy="21277"/>
            </a:xfrm>
            <a:custGeom>
              <a:rect b="b" l="l" r="r" t="t"/>
              <a:pathLst>
                <a:path extrusionOk="0" h="101" w="161">
                  <a:moveTo>
                    <a:pt x="21" y="0"/>
                  </a:moveTo>
                  <a:lnTo>
                    <a:pt x="0" y="80"/>
                  </a:lnTo>
                  <a:cubicBezTo>
                    <a:pt x="0" y="90"/>
                    <a:pt x="31" y="101"/>
                    <a:pt x="61" y="101"/>
                  </a:cubicBezTo>
                  <a:lnTo>
                    <a:pt x="71" y="101"/>
                  </a:lnTo>
                  <a:cubicBezTo>
                    <a:pt x="101" y="101"/>
                    <a:pt x="151" y="90"/>
                    <a:pt x="161" y="80"/>
                  </a:cubicBezTo>
                  <a:lnTo>
                    <a:pt x="161" y="70"/>
                  </a:lnTo>
                  <a:cubicBezTo>
                    <a:pt x="151" y="80"/>
                    <a:pt x="141" y="80"/>
                    <a:pt x="131" y="80"/>
                  </a:cubicBezTo>
                  <a:lnTo>
                    <a:pt x="121" y="80"/>
                  </a:lnTo>
                  <a:cubicBezTo>
                    <a:pt x="111" y="70"/>
                    <a:pt x="101" y="70"/>
                    <a:pt x="101" y="70"/>
                  </a:cubicBezTo>
                  <a:lnTo>
                    <a:pt x="91" y="70"/>
                  </a:lnTo>
                  <a:lnTo>
                    <a:pt x="71" y="80"/>
                  </a:lnTo>
                  <a:lnTo>
                    <a:pt x="61" y="40"/>
                  </a:lnTo>
                  <a:cubicBezTo>
                    <a:pt x="61" y="30"/>
                    <a:pt x="61" y="1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9"/>
            <p:cNvSpPr/>
            <p:nvPr/>
          </p:nvSpPr>
          <p:spPr>
            <a:xfrm>
              <a:off x="3809009" y="4537478"/>
              <a:ext cx="38128" cy="26333"/>
            </a:xfrm>
            <a:custGeom>
              <a:rect b="b" l="l" r="r" t="t"/>
              <a:pathLst>
                <a:path extrusionOk="0" h="125" w="181">
                  <a:moveTo>
                    <a:pt x="141" y="0"/>
                  </a:moveTo>
                  <a:lnTo>
                    <a:pt x="10" y="20"/>
                  </a:lnTo>
                  <a:lnTo>
                    <a:pt x="0" y="120"/>
                  </a:lnTo>
                  <a:cubicBezTo>
                    <a:pt x="7" y="120"/>
                    <a:pt x="22" y="125"/>
                    <a:pt x="47" y="125"/>
                  </a:cubicBezTo>
                  <a:cubicBezTo>
                    <a:pt x="59" y="125"/>
                    <a:pt x="74" y="124"/>
                    <a:pt x="90" y="120"/>
                  </a:cubicBezTo>
                  <a:cubicBezTo>
                    <a:pt x="141" y="120"/>
                    <a:pt x="171" y="110"/>
                    <a:pt x="181" y="100"/>
                  </a:cubicBezTo>
                  <a:cubicBezTo>
                    <a:pt x="181" y="90"/>
                    <a:pt x="161" y="4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9"/>
            <p:cNvSpPr/>
            <p:nvPr/>
          </p:nvSpPr>
          <p:spPr>
            <a:xfrm>
              <a:off x="3809009" y="4545904"/>
              <a:ext cx="2317" cy="17064"/>
            </a:xfrm>
            <a:custGeom>
              <a:rect b="b" l="l" r="r" t="t"/>
              <a:pathLst>
                <a:path extrusionOk="0" h="81" w="11"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lnTo>
                    <a:pt x="10" y="80"/>
                  </a:lnTo>
                  <a:lnTo>
                    <a:pt x="10" y="80"/>
                  </a:ln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0" y="80"/>
                    <a:pt x="0" y="80"/>
                    <a:pt x="0" y="80"/>
                  </a:cubicBezTo>
                  <a:lnTo>
                    <a:pt x="0" y="80"/>
                  </a:lnTo>
                  <a:cubicBezTo>
                    <a:pt x="0" y="80"/>
                    <a:pt x="0" y="80"/>
                    <a:pt x="10" y="80"/>
                  </a:cubicBezTo>
                  <a:close/>
                  <a:moveTo>
                    <a:pt x="0" y="80"/>
                  </a:moveTo>
                  <a:lnTo>
                    <a:pt x="10" y="0"/>
                  </a:lnTo>
                  <a:lnTo>
                    <a:pt x="1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B6CD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9"/>
            <p:cNvSpPr/>
            <p:nvPr/>
          </p:nvSpPr>
          <p:spPr>
            <a:xfrm>
              <a:off x="3809009" y="4543798"/>
              <a:ext cx="38128" cy="19170"/>
            </a:xfrm>
            <a:custGeom>
              <a:rect b="b" l="l" r="r" t="t"/>
              <a:pathLst>
                <a:path extrusionOk="0" h="91" w="181">
                  <a:moveTo>
                    <a:pt x="50" y="0"/>
                  </a:moveTo>
                  <a:cubicBezTo>
                    <a:pt x="30" y="0"/>
                    <a:pt x="20" y="10"/>
                    <a:pt x="10" y="10"/>
                  </a:cubicBezTo>
                  <a:lnTo>
                    <a:pt x="0" y="90"/>
                  </a:lnTo>
                  <a:lnTo>
                    <a:pt x="90" y="90"/>
                  </a:lnTo>
                  <a:cubicBezTo>
                    <a:pt x="131" y="90"/>
                    <a:pt x="161" y="80"/>
                    <a:pt x="171" y="70"/>
                  </a:cubicBezTo>
                  <a:lnTo>
                    <a:pt x="181" y="70"/>
                  </a:lnTo>
                  <a:lnTo>
                    <a:pt x="171" y="50"/>
                  </a:lnTo>
                  <a:cubicBezTo>
                    <a:pt x="151" y="50"/>
                    <a:pt x="121" y="70"/>
                    <a:pt x="111" y="70"/>
                  </a:cubicBezTo>
                  <a:lnTo>
                    <a:pt x="90" y="70"/>
                  </a:lnTo>
                  <a:cubicBezTo>
                    <a:pt x="70" y="70"/>
                    <a:pt x="50" y="70"/>
                    <a:pt x="50" y="60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9"/>
            <p:cNvSpPr/>
            <p:nvPr/>
          </p:nvSpPr>
          <p:spPr>
            <a:xfrm>
              <a:off x="3728751" y="4535160"/>
              <a:ext cx="40234" cy="27807"/>
            </a:xfrm>
            <a:custGeom>
              <a:rect b="b" l="l" r="r" t="t"/>
              <a:pathLst>
                <a:path extrusionOk="0" h="132" w="191">
                  <a:moveTo>
                    <a:pt x="30" y="1"/>
                  </a:moveTo>
                  <a:lnTo>
                    <a:pt x="0" y="111"/>
                  </a:lnTo>
                  <a:cubicBezTo>
                    <a:pt x="10" y="111"/>
                    <a:pt x="30" y="131"/>
                    <a:pt x="70" y="131"/>
                  </a:cubicBezTo>
                  <a:cubicBezTo>
                    <a:pt x="120" y="131"/>
                    <a:pt x="161" y="131"/>
                    <a:pt x="181" y="121"/>
                  </a:cubicBezTo>
                  <a:cubicBezTo>
                    <a:pt x="191" y="111"/>
                    <a:pt x="181" y="81"/>
                    <a:pt x="181" y="41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9"/>
            <p:cNvSpPr/>
            <p:nvPr/>
          </p:nvSpPr>
          <p:spPr>
            <a:xfrm>
              <a:off x="3728751" y="4541691"/>
              <a:ext cx="4424" cy="17064"/>
            </a:xfrm>
            <a:custGeom>
              <a:rect b="b" l="l" r="r" t="t"/>
              <a:pathLst>
                <a:path extrusionOk="0" h="81" w="21">
                  <a:moveTo>
                    <a:pt x="20" y="0"/>
                  </a:moveTo>
                  <a:cubicBezTo>
                    <a:pt x="10" y="30"/>
                    <a:pt x="0" y="70"/>
                    <a:pt x="0" y="80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B6CD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9"/>
            <p:cNvSpPr/>
            <p:nvPr/>
          </p:nvSpPr>
          <p:spPr>
            <a:xfrm>
              <a:off x="3728751" y="4541691"/>
              <a:ext cx="38128" cy="21277"/>
            </a:xfrm>
            <a:custGeom>
              <a:rect b="b" l="l" r="r" t="t"/>
              <a:pathLst>
                <a:path extrusionOk="0" h="101" w="181">
                  <a:moveTo>
                    <a:pt x="20" y="0"/>
                  </a:moveTo>
                  <a:lnTo>
                    <a:pt x="0" y="80"/>
                  </a:lnTo>
                  <a:cubicBezTo>
                    <a:pt x="10" y="80"/>
                    <a:pt x="30" y="100"/>
                    <a:pt x="70" y="100"/>
                  </a:cubicBezTo>
                  <a:lnTo>
                    <a:pt x="100" y="100"/>
                  </a:lnTo>
                  <a:cubicBezTo>
                    <a:pt x="140" y="100"/>
                    <a:pt x="171" y="100"/>
                    <a:pt x="181" y="90"/>
                  </a:cubicBezTo>
                  <a:lnTo>
                    <a:pt x="181" y="70"/>
                  </a:lnTo>
                  <a:cubicBezTo>
                    <a:pt x="161" y="80"/>
                    <a:pt x="120" y="80"/>
                    <a:pt x="100" y="80"/>
                  </a:cubicBezTo>
                  <a:lnTo>
                    <a:pt x="80" y="80"/>
                  </a:lnTo>
                  <a:cubicBezTo>
                    <a:pt x="60" y="70"/>
                    <a:pt x="40" y="60"/>
                    <a:pt x="40" y="40"/>
                  </a:cubicBezTo>
                  <a:lnTo>
                    <a:pt x="50" y="10"/>
                  </a:lnTo>
                  <a:cubicBezTo>
                    <a:pt x="30" y="10"/>
                    <a:pt x="3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9"/>
            <p:cNvSpPr/>
            <p:nvPr/>
          </p:nvSpPr>
          <p:spPr>
            <a:xfrm>
              <a:off x="3595619" y="4080759"/>
              <a:ext cx="257836" cy="465353"/>
            </a:xfrm>
            <a:custGeom>
              <a:rect b="b" l="l" r="r" t="t"/>
              <a:pathLst>
                <a:path extrusionOk="0" h="2209" w="1224">
                  <a:moveTo>
                    <a:pt x="331" y="1"/>
                  </a:moveTo>
                  <a:cubicBezTo>
                    <a:pt x="311" y="1"/>
                    <a:pt x="292" y="4"/>
                    <a:pt x="271" y="11"/>
                  </a:cubicBezTo>
                  <a:cubicBezTo>
                    <a:pt x="181" y="52"/>
                    <a:pt x="120" y="72"/>
                    <a:pt x="80" y="142"/>
                  </a:cubicBezTo>
                  <a:cubicBezTo>
                    <a:pt x="30" y="222"/>
                    <a:pt x="0" y="373"/>
                    <a:pt x="40" y="523"/>
                  </a:cubicBezTo>
                  <a:cubicBezTo>
                    <a:pt x="80" y="673"/>
                    <a:pt x="70" y="694"/>
                    <a:pt x="100" y="824"/>
                  </a:cubicBezTo>
                  <a:cubicBezTo>
                    <a:pt x="120" y="954"/>
                    <a:pt x="171" y="1155"/>
                    <a:pt x="161" y="1225"/>
                  </a:cubicBezTo>
                  <a:cubicBezTo>
                    <a:pt x="151" y="1295"/>
                    <a:pt x="151" y="1335"/>
                    <a:pt x="161" y="1406"/>
                  </a:cubicBezTo>
                  <a:cubicBezTo>
                    <a:pt x="171" y="1486"/>
                    <a:pt x="171" y="1586"/>
                    <a:pt x="161" y="1656"/>
                  </a:cubicBezTo>
                  <a:cubicBezTo>
                    <a:pt x="141" y="1727"/>
                    <a:pt x="151" y="1777"/>
                    <a:pt x="151" y="1807"/>
                  </a:cubicBezTo>
                  <a:cubicBezTo>
                    <a:pt x="151" y="1837"/>
                    <a:pt x="130" y="1887"/>
                    <a:pt x="141" y="1897"/>
                  </a:cubicBezTo>
                  <a:cubicBezTo>
                    <a:pt x="141" y="1907"/>
                    <a:pt x="151" y="1907"/>
                    <a:pt x="191" y="1907"/>
                  </a:cubicBezTo>
                  <a:lnTo>
                    <a:pt x="231" y="1907"/>
                  </a:lnTo>
                  <a:cubicBezTo>
                    <a:pt x="241" y="1909"/>
                    <a:pt x="248" y="1910"/>
                    <a:pt x="255" y="1910"/>
                  </a:cubicBezTo>
                  <a:cubicBezTo>
                    <a:pt x="288" y="1910"/>
                    <a:pt x="279" y="1887"/>
                    <a:pt x="271" y="1837"/>
                  </a:cubicBezTo>
                  <a:cubicBezTo>
                    <a:pt x="271" y="1787"/>
                    <a:pt x="291" y="1737"/>
                    <a:pt x="281" y="1687"/>
                  </a:cubicBezTo>
                  <a:cubicBezTo>
                    <a:pt x="271" y="1636"/>
                    <a:pt x="261" y="1476"/>
                    <a:pt x="271" y="1396"/>
                  </a:cubicBezTo>
                  <a:cubicBezTo>
                    <a:pt x="281" y="1325"/>
                    <a:pt x="271" y="1315"/>
                    <a:pt x="271" y="1245"/>
                  </a:cubicBezTo>
                  <a:cubicBezTo>
                    <a:pt x="271" y="1175"/>
                    <a:pt x="281" y="1035"/>
                    <a:pt x="281" y="1035"/>
                  </a:cubicBezTo>
                  <a:cubicBezTo>
                    <a:pt x="411" y="1145"/>
                    <a:pt x="612" y="1145"/>
                    <a:pt x="622" y="1155"/>
                  </a:cubicBezTo>
                  <a:cubicBezTo>
                    <a:pt x="642" y="1165"/>
                    <a:pt x="652" y="1235"/>
                    <a:pt x="662" y="1295"/>
                  </a:cubicBezTo>
                  <a:cubicBezTo>
                    <a:pt x="672" y="1345"/>
                    <a:pt x="722" y="1556"/>
                    <a:pt x="712" y="1636"/>
                  </a:cubicBezTo>
                  <a:cubicBezTo>
                    <a:pt x="692" y="1707"/>
                    <a:pt x="712" y="1747"/>
                    <a:pt x="712" y="1827"/>
                  </a:cubicBezTo>
                  <a:cubicBezTo>
                    <a:pt x="712" y="1897"/>
                    <a:pt x="692" y="2038"/>
                    <a:pt x="672" y="2098"/>
                  </a:cubicBezTo>
                  <a:cubicBezTo>
                    <a:pt x="652" y="2168"/>
                    <a:pt x="642" y="2168"/>
                    <a:pt x="652" y="2188"/>
                  </a:cubicBezTo>
                  <a:cubicBezTo>
                    <a:pt x="662" y="2198"/>
                    <a:pt x="772" y="2208"/>
                    <a:pt x="793" y="2208"/>
                  </a:cubicBezTo>
                  <a:cubicBezTo>
                    <a:pt x="823" y="2208"/>
                    <a:pt x="813" y="2198"/>
                    <a:pt x="813" y="2148"/>
                  </a:cubicBezTo>
                  <a:cubicBezTo>
                    <a:pt x="803" y="2098"/>
                    <a:pt x="823" y="2038"/>
                    <a:pt x="813" y="1967"/>
                  </a:cubicBezTo>
                  <a:cubicBezTo>
                    <a:pt x="803" y="1887"/>
                    <a:pt x="833" y="1757"/>
                    <a:pt x="843" y="1697"/>
                  </a:cubicBezTo>
                  <a:cubicBezTo>
                    <a:pt x="853" y="1626"/>
                    <a:pt x="823" y="1596"/>
                    <a:pt x="823" y="1486"/>
                  </a:cubicBezTo>
                  <a:cubicBezTo>
                    <a:pt x="833" y="1376"/>
                    <a:pt x="843" y="1275"/>
                    <a:pt x="843" y="1275"/>
                  </a:cubicBezTo>
                  <a:cubicBezTo>
                    <a:pt x="883" y="1302"/>
                    <a:pt x="923" y="1306"/>
                    <a:pt x="945" y="1306"/>
                  </a:cubicBezTo>
                  <a:cubicBezTo>
                    <a:pt x="956" y="1306"/>
                    <a:pt x="963" y="1305"/>
                    <a:pt x="963" y="1305"/>
                  </a:cubicBezTo>
                  <a:cubicBezTo>
                    <a:pt x="963" y="1305"/>
                    <a:pt x="973" y="1426"/>
                    <a:pt x="963" y="1546"/>
                  </a:cubicBezTo>
                  <a:cubicBezTo>
                    <a:pt x="963" y="1656"/>
                    <a:pt x="963" y="1687"/>
                    <a:pt x="983" y="1767"/>
                  </a:cubicBezTo>
                  <a:cubicBezTo>
                    <a:pt x="993" y="1847"/>
                    <a:pt x="993" y="2058"/>
                    <a:pt x="1003" y="2098"/>
                  </a:cubicBezTo>
                  <a:cubicBezTo>
                    <a:pt x="1013" y="2128"/>
                    <a:pt x="1003" y="2198"/>
                    <a:pt x="1013" y="2198"/>
                  </a:cubicBezTo>
                  <a:lnTo>
                    <a:pt x="1164" y="2178"/>
                  </a:lnTo>
                  <a:cubicBezTo>
                    <a:pt x="1164" y="2168"/>
                    <a:pt x="1134" y="2138"/>
                    <a:pt x="1134" y="2108"/>
                  </a:cubicBezTo>
                  <a:cubicBezTo>
                    <a:pt x="1134" y="2068"/>
                    <a:pt x="1113" y="1937"/>
                    <a:pt x="1093" y="1837"/>
                  </a:cubicBezTo>
                  <a:cubicBezTo>
                    <a:pt x="1073" y="1747"/>
                    <a:pt x="1103" y="1727"/>
                    <a:pt x="1113" y="1666"/>
                  </a:cubicBezTo>
                  <a:cubicBezTo>
                    <a:pt x="1113" y="1596"/>
                    <a:pt x="1113" y="1416"/>
                    <a:pt x="1144" y="1295"/>
                  </a:cubicBezTo>
                  <a:cubicBezTo>
                    <a:pt x="1164" y="1175"/>
                    <a:pt x="1144" y="1125"/>
                    <a:pt x="1174" y="1045"/>
                  </a:cubicBezTo>
                  <a:cubicBezTo>
                    <a:pt x="1214" y="964"/>
                    <a:pt x="1224" y="874"/>
                    <a:pt x="1204" y="724"/>
                  </a:cubicBezTo>
                  <a:cubicBezTo>
                    <a:pt x="1204" y="724"/>
                    <a:pt x="1124" y="262"/>
                    <a:pt x="1033" y="252"/>
                  </a:cubicBezTo>
                  <a:cubicBezTo>
                    <a:pt x="933" y="242"/>
                    <a:pt x="823" y="212"/>
                    <a:pt x="692" y="152"/>
                  </a:cubicBezTo>
                  <a:cubicBezTo>
                    <a:pt x="562" y="92"/>
                    <a:pt x="612" y="62"/>
                    <a:pt x="522" y="42"/>
                  </a:cubicBezTo>
                  <a:cubicBezTo>
                    <a:pt x="447" y="27"/>
                    <a:pt x="389" y="1"/>
                    <a:pt x="331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9"/>
            <p:cNvSpPr/>
            <p:nvPr/>
          </p:nvSpPr>
          <p:spPr>
            <a:xfrm>
              <a:off x="3811116" y="4229066"/>
              <a:ext cx="40234" cy="60460"/>
            </a:xfrm>
            <a:custGeom>
              <a:rect b="b" l="l" r="r" t="t"/>
              <a:pathLst>
                <a:path extrusionOk="0" h="287" w="191">
                  <a:moveTo>
                    <a:pt x="66" y="1"/>
                  </a:moveTo>
                  <a:cubicBezTo>
                    <a:pt x="42" y="1"/>
                    <a:pt x="25" y="6"/>
                    <a:pt x="20" y="20"/>
                  </a:cubicBezTo>
                  <a:cubicBezTo>
                    <a:pt x="0" y="140"/>
                    <a:pt x="60" y="170"/>
                    <a:pt x="90" y="250"/>
                  </a:cubicBezTo>
                  <a:cubicBezTo>
                    <a:pt x="97" y="275"/>
                    <a:pt x="107" y="287"/>
                    <a:pt x="119" y="287"/>
                  </a:cubicBezTo>
                  <a:cubicBezTo>
                    <a:pt x="144" y="287"/>
                    <a:pt x="177" y="233"/>
                    <a:pt x="191" y="150"/>
                  </a:cubicBezTo>
                  <a:cubicBezTo>
                    <a:pt x="191" y="120"/>
                    <a:pt x="191" y="70"/>
                    <a:pt x="181" y="20"/>
                  </a:cubicBezTo>
                  <a:cubicBezTo>
                    <a:pt x="137" y="9"/>
                    <a:pt x="96" y="1"/>
                    <a:pt x="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9"/>
            <p:cNvSpPr/>
            <p:nvPr/>
          </p:nvSpPr>
          <p:spPr>
            <a:xfrm>
              <a:off x="3610365" y="4080338"/>
              <a:ext cx="207280" cy="222038"/>
            </a:xfrm>
            <a:custGeom>
              <a:rect b="b" l="l" r="r" t="t"/>
              <a:pathLst>
                <a:path extrusionOk="0" h="1054" w="984">
                  <a:moveTo>
                    <a:pt x="258" y="1"/>
                  </a:moveTo>
                  <a:cubicBezTo>
                    <a:pt x="238" y="1"/>
                    <a:pt x="219" y="4"/>
                    <a:pt x="201" y="13"/>
                  </a:cubicBezTo>
                  <a:cubicBezTo>
                    <a:pt x="111" y="54"/>
                    <a:pt x="50" y="74"/>
                    <a:pt x="10" y="144"/>
                  </a:cubicBezTo>
                  <a:lnTo>
                    <a:pt x="0" y="164"/>
                  </a:lnTo>
                  <a:lnTo>
                    <a:pt x="10" y="174"/>
                  </a:lnTo>
                  <a:cubicBezTo>
                    <a:pt x="40" y="204"/>
                    <a:pt x="101" y="204"/>
                    <a:pt x="131" y="234"/>
                  </a:cubicBezTo>
                  <a:cubicBezTo>
                    <a:pt x="141" y="254"/>
                    <a:pt x="141" y="284"/>
                    <a:pt x="141" y="314"/>
                  </a:cubicBezTo>
                  <a:cubicBezTo>
                    <a:pt x="141" y="344"/>
                    <a:pt x="131" y="365"/>
                    <a:pt x="121" y="395"/>
                  </a:cubicBezTo>
                  <a:cubicBezTo>
                    <a:pt x="121" y="485"/>
                    <a:pt x="341" y="545"/>
                    <a:pt x="341" y="635"/>
                  </a:cubicBezTo>
                  <a:cubicBezTo>
                    <a:pt x="351" y="696"/>
                    <a:pt x="321" y="746"/>
                    <a:pt x="331" y="806"/>
                  </a:cubicBezTo>
                  <a:cubicBezTo>
                    <a:pt x="341" y="886"/>
                    <a:pt x="251" y="946"/>
                    <a:pt x="311" y="986"/>
                  </a:cubicBezTo>
                  <a:cubicBezTo>
                    <a:pt x="336" y="995"/>
                    <a:pt x="353" y="1009"/>
                    <a:pt x="375" y="1009"/>
                  </a:cubicBezTo>
                  <a:cubicBezTo>
                    <a:pt x="380" y="1009"/>
                    <a:pt x="386" y="1008"/>
                    <a:pt x="391" y="1006"/>
                  </a:cubicBezTo>
                  <a:cubicBezTo>
                    <a:pt x="432" y="996"/>
                    <a:pt x="442" y="956"/>
                    <a:pt x="482" y="946"/>
                  </a:cubicBezTo>
                  <a:cubicBezTo>
                    <a:pt x="485" y="944"/>
                    <a:pt x="488" y="943"/>
                    <a:pt x="492" y="943"/>
                  </a:cubicBezTo>
                  <a:cubicBezTo>
                    <a:pt x="524" y="943"/>
                    <a:pt x="576" y="1018"/>
                    <a:pt x="612" y="1037"/>
                  </a:cubicBezTo>
                  <a:cubicBezTo>
                    <a:pt x="636" y="1048"/>
                    <a:pt x="659" y="1053"/>
                    <a:pt x="683" y="1053"/>
                  </a:cubicBezTo>
                  <a:cubicBezTo>
                    <a:pt x="699" y="1053"/>
                    <a:pt x="716" y="1051"/>
                    <a:pt x="733" y="1047"/>
                  </a:cubicBezTo>
                  <a:lnTo>
                    <a:pt x="803" y="1047"/>
                  </a:lnTo>
                  <a:cubicBezTo>
                    <a:pt x="833" y="1047"/>
                    <a:pt x="863" y="1047"/>
                    <a:pt x="883" y="1037"/>
                  </a:cubicBezTo>
                  <a:cubicBezTo>
                    <a:pt x="913" y="1016"/>
                    <a:pt x="923" y="996"/>
                    <a:pt x="943" y="966"/>
                  </a:cubicBezTo>
                  <a:cubicBezTo>
                    <a:pt x="963" y="936"/>
                    <a:pt x="983" y="896"/>
                    <a:pt x="973" y="856"/>
                  </a:cubicBezTo>
                  <a:cubicBezTo>
                    <a:pt x="973" y="826"/>
                    <a:pt x="953" y="806"/>
                    <a:pt x="943" y="776"/>
                  </a:cubicBezTo>
                  <a:cubicBezTo>
                    <a:pt x="903" y="726"/>
                    <a:pt x="773" y="756"/>
                    <a:pt x="733" y="696"/>
                  </a:cubicBezTo>
                  <a:cubicBezTo>
                    <a:pt x="702" y="645"/>
                    <a:pt x="863" y="575"/>
                    <a:pt x="763" y="505"/>
                  </a:cubicBezTo>
                  <a:cubicBezTo>
                    <a:pt x="712" y="475"/>
                    <a:pt x="602" y="415"/>
                    <a:pt x="552" y="385"/>
                  </a:cubicBezTo>
                  <a:lnTo>
                    <a:pt x="532" y="365"/>
                  </a:lnTo>
                  <a:cubicBezTo>
                    <a:pt x="522" y="354"/>
                    <a:pt x="532" y="324"/>
                    <a:pt x="552" y="314"/>
                  </a:cubicBezTo>
                  <a:cubicBezTo>
                    <a:pt x="572" y="304"/>
                    <a:pt x="592" y="294"/>
                    <a:pt x="602" y="284"/>
                  </a:cubicBezTo>
                  <a:cubicBezTo>
                    <a:pt x="612" y="264"/>
                    <a:pt x="612" y="234"/>
                    <a:pt x="602" y="214"/>
                  </a:cubicBezTo>
                  <a:cubicBezTo>
                    <a:pt x="592" y="184"/>
                    <a:pt x="572" y="174"/>
                    <a:pt x="552" y="154"/>
                  </a:cubicBezTo>
                  <a:cubicBezTo>
                    <a:pt x="502" y="114"/>
                    <a:pt x="452" y="74"/>
                    <a:pt x="402" y="34"/>
                  </a:cubicBezTo>
                  <a:cubicBezTo>
                    <a:pt x="353" y="20"/>
                    <a:pt x="304" y="1"/>
                    <a:pt x="25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9"/>
            <p:cNvSpPr/>
            <p:nvPr/>
          </p:nvSpPr>
          <p:spPr>
            <a:xfrm>
              <a:off x="3838500" y="4237282"/>
              <a:ext cx="4424" cy="4424"/>
            </a:xfrm>
            <a:custGeom>
              <a:rect b="b" l="l" r="r" t="t"/>
              <a:pathLst>
                <a:path extrusionOk="0" h="21" w="21">
                  <a:moveTo>
                    <a:pt x="1" y="21"/>
                  </a:moveTo>
                  <a:lnTo>
                    <a:pt x="21" y="1"/>
                  </a:lnTo>
                  <a:lnTo>
                    <a:pt x="1" y="21"/>
                  </a:lnTo>
                  <a:close/>
                </a:path>
              </a:pathLst>
            </a:custGeom>
            <a:solidFill>
              <a:srgbClr val="F8F2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9"/>
            <p:cNvSpPr/>
            <p:nvPr/>
          </p:nvSpPr>
          <p:spPr>
            <a:xfrm>
              <a:off x="3677984" y="4083077"/>
              <a:ext cx="173365" cy="154416"/>
            </a:xfrm>
            <a:custGeom>
              <a:rect b="b" l="l" r="r" t="t"/>
              <a:pathLst>
                <a:path extrusionOk="0" h="733" w="823">
                  <a:moveTo>
                    <a:pt x="0" y="0"/>
                  </a:moveTo>
                  <a:cubicBezTo>
                    <a:pt x="60" y="10"/>
                    <a:pt x="101" y="61"/>
                    <a:pt x="191" y="121"/>
                  </a:cubicBezTo>
                  <a:cubicBezTo>
                    <a:pt x="281" y="181"/>
                    <a:pt x="502" y="281"/>
                    <a:pt x="582" y="291"/>
                  </a:cubicBezTo>
                  <a:cubicBezTo>
                    <a:pt x="662" y="311"/>
                    <a:pt x="823" y="652"/>
                    <a:pt x="783" y="733"/>
                  </a:cubicBezTo>
                  <a:lnTo>
                    <a:pt x="813" y="713"/>
                  </a:lnTo>
                  <a:cubicBezTo>
                    <a:pt x="813" y="683"/>
                    <a:pt x="753" y="392"/>
                    <a:pt x="682" y="281"/>
                  </a:cubicBezTo>
                  <a:lnTo>
                    <a:pt x="622" y="241"/>
                  </a:lnTo>
                  <a:cubicBezTo>
                    <a:pt x="532" y="231"/>
                    <a:pt x="422" y="201"/>
                    <a:pt x="301" y="141"/>
                  </a:cubicBezTo>
                  <a:lnTo>
                    <a:pt x="281" y="131"/>
                  </a:lnTo>
                  <a:lnTo>
                    <a:pt x="271" y="131"/>
                  </a:lnTo>
                  <a:cubicBezTo>
                    <a:pt x="231" y="101"/>
                    <a:pt x="151" y="61"/>
                    <a:pt x="91" y="21"/>
                  </a:cubicBezTo>
                  <a:cubicBezTo>
                    <a:pt x="60" y="10"/>
                    <a:pt x="30" y="0"/>
                    <a:pt x="0" y="0"/>
                  </a:cubicBezTo>
                  <a:close/>
                </a:path>
              </a:pathLst>
            </a:custGeom>
            <a:solidFill>
              <a:srgbClr val="401E15">
                <a:alpha val="440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9"/>
            <p:cNvSpPr/>
            <p:nvPr/>
          </p:nvSpPr>
          <p:spPr>
            <a:xfrm>
              <a:off x="3809009" y="4543798"/>
              <a:ext cx="2317" cy="2317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10"/>
                    <a:pt x="0" y="10"/>
                    <a:pt x="10" y="1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B4C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9"/>
            <p:cNvSpPr/>
            <p:nvPr/>
          </p:nvSpPr>
          <p:spPr>
            <a:xfrm>
              <a:off x="3819542" y="4541691"/>
              <a:ext cx="4424" cy="2317"/>
            </a:xfrm>
            <a:custGeom>
              <a:rect b="b" l="l" r="r" t="t"/>
              <a:pathLst>
                <a:path extrusionOk="0" h="11" w="21">
                  <a:moveTo>
                    <a:pt x="20" y="0"/>
                  </a:moveTo>
                  <a:lnTo>
                    <a:pt x="0" y="10"/>
                  </a:lnTo>
                  <a:lnTo>
                    <a:pt x="10" y="10"/>
                  </a:lnTo>
                  <a:cubicBezTo>
                    <a:pt x="10" y="10"/>
                    <a:pt x="20" y="10"/>
                    <a:pt x="20" y="0"/>
                  </a:cubicBezTo>
                  <a:close/>
                </a:path>
              </a:pathLst>
            </a:custGeom>
            <a:solidFill>
              <a:srgbClr val="7675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9"/>
            <p:cNvSpPr/>
            <p:nvPr/>
          </p:nvSpPr>
          <p:spPr>
            <a:xfrm>
              <a:off x="3811116" y="4543798"/>
              <a:ext cx="211" cy="2317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9EAF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9"/>
            <p:cNvSpPr/>
            <p:nvPr/>
          </p:nvSpPr>
          <p:spPr>
            <a:xfrm>
              <a:off x="3811116" y="4543798"/>
              <a:ext cx="8637" cy="2317"/>
            </a:xfrm>
            <a:custGeom>
              <a:rect b="b" l="l" r="r" t="t"/>
              <a:pathLst>
                <a:path extrusionOk="0" h="11" w="41">
                  <a:moveTo>
                    <a:pt x="0" y="0"/>
                  </a:moveTo>
                  <a:lnTo>
                    <a:pt x="0" y="10"/>
                  </a:lnTo>
                  <a:cubicBezTo>
                    <a:pt x="10" y="10"/>
                    <a:pt x="20" y="0"/>
                    <a:pt x="40" y="0"/>
                  </a:cubicBezTo>
                  <a:close/>
                </a:path>
              </a:pathLst>
            </a:custGeom>
            <a:solidFill>
              <a:srgbClr val="6765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9"/>
            <p:cNvSpPr/>
            <p:nvPr/>
          </p:nvSpPr>
          <p:spPr>
            <a:xfrm>
              <a:off x="3798477" y="4334609"/>
              <a:ext cx="25489" cy="209399"/>
            </a:xfrm>
            <a:custGeom>
              <a:rect b="b" l="l" r="r" t="t"/>
              <a:pathLst>
                <a:path extrusionOk="0" h="994" w="121">
                  <a:moveTo>
                    <a:pt x="110" y="0"/>
                  </a:moveTo>
                  <a:cubicBezTo>
                    <a:pt x="90" y="50"/>
                    <a:pt x="60" y="80"/>
                    <a:pt x="0" y="100"/>
                  </a:cubicBezTo>
                  <a:cubicBezTo>
                    <a:pt x="0" y="100"/>
                    <a:pt x="10" y="161"/>
                    <a:pt x="10" y="241"/>
                  </a:cubicBezTo>
                  <a:cubicBezTo>
                    <a:pt x="10" y="271"/>
                    <a:pt x="10" y="311"/>
                    <a:pt x="0" y="341"/>
                  </a:cubicBezTo>
                  <a:cubicBezTo>
                    <a:pt x="0" y="371"/>
                    <a:pt x="0" y="391"/>
                    <a:pt x="0" y="411"/>
                  </a:cubicBezTo>
                  <a:cubicBezTo>
                    <a:pt x="0" y="472"/>
                    <a:pt x="10" y="502"/>
                    <a:pt x="20" y="562"/>
                  </a:cubicBezTo>
                  <a:cubicBezTo>
                    <a:pt x="30" y="632"/>
                    <a:pt x="30" y="803"/>
                    <a:pt x="30" y="863"/>
                  </a:cubicBezTo>
                  <a:cubicBezTo>
                    <a:pt x="30" y="873"/>
                    <a:pt x="40" y="883"/>
                    <a:pt x="40" y="893"/>
                  </a:cubicBezTo>
                  <a:cubicBezTo>
                    <a:pt x="50" y="923"/>
                    <a:pt x="40" y="993"/>
                    <a:pt x="50" y="993"/>
                  </a:cubicBezTo>
                  <a:lnTo>
                    <a:pt x="100" y="993"/>
                  </a:lnTo>
                  <a:lnTo>
                    <a:pt x="120" y="983"/>
                  </a:lnTo>
                  <a:cubicBezTo>
                    <a:pt x="110" y="933"/>
                    <a:pt x="40" y="582"/>
                    <a:pt x="50" y="542"/>
                  </a:cubicBezTo>
                  <a:cubicBezTo>
                    <a:pt x="60" y="492"/>
                    <a:pt x="60" y="371"/>
                    <a:pt x="60" y="301"/>
                  </a:cubicBezTo>
                  <a:cubicBezTo>
                    <a:pt x="60" y="231"/>
                    <a:pt x="100" y="70"/>
                    <a:pt x="110" y="20"/>
                  </a:cubicBezTo>
                  <a:cubicBezTo>
                    <a:pt x="110" y="10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9"/>
            <p:cNvSpPr/>
            <p:nvPr/>
          </p:nvSpPr>
          <p:spPr>
            <a:xfrm>
              <a:off x="3664713" y="4245709"/>
              <a:ext cx="169784" cy="113126"/>
            </a:xfrm>
            <a:custGeom>
              <a:rect b="b" l="l" r="r" t="t"/>
              <a:pathLst>
                <a:path extrusionOk="0" h="537" w="806">
                  <a:moveTo>
                    <a:pt x="635" y="1"/>
                  </a:moveTo>
                  <a:cubicBezTo>
                    <a:pt x="635" y="1"/>
                    <a:pt x="625" y="21"/>
                    <a:pt x="605" y="31"/>
                  </a:cubicBezTo>
                  <a:cubicBezTo>
                    <a:pt x="595" y="51"/>
                    <a:pt x="575" y="61"/>
                    <a:pt x="555" y="61"/>
                  </a:cubicBezTo>
                  <a:cubicBezTo>
                    <a:pt x="495" y="61"/>
                    <a:pt x="545" y="121"/>
                    <a:pt x="545" y="161"/>
                  </a:cubicBezTo>
                  <a:cubicBezTo>
                    <a:pt x="545" y="201"/>
                    <a:pt x="545" y="231"/>
                    <a:pt x="525" y="252"/>
                  </a:cubicBezTo>
                  <a:cubicBezTo>
                    <a:pt x="524" y="252"/>
                    <a:pt x="523" y="253"/>
                    <a:pt x="521" y="253"/>
                  </a:cubicBezTo>
                  <a:cubicBezTo>
                    <a:pt x="507" y="253"/>
                    <a:pt x="471" y="211"/>
                    <a:pt x="434" y="201"/>
                  </a:cubicBezTo>
                  <a:cubicBezTo>
                    <a:pt x="424" y="196"/>
                    <a:pt x="414" y="194"/>
                    <a:pt x="406" y="194"/>
                  </a:cubicBezTo>
                  <a:cubicBezTo>
                    <a:pt x="397" y="194"/>
                    <a:pt x="389" y="196"/>
                    <a:pt x="384" y="201"/>
                  </a:cubicBezTo>
                  <a:cubicBezTo>
                    <a:pt x="371" y="201"/>
                    <a:pt x="362" y="206"/>
                    <a:pt x="352" y="206"/>
                  </a:cubicBezTo>
                  <a:cubicBezTo>
                    <a:pt x="346" y="206"/>
                    <a:pt x="341" y="205"/>
                    <a:pt x="334" y="201"/>
                  </a:cubicBezTo>
                  <a:cubicBezTo>
                    <a:pt x="304" y="171"/>
                    <a:pt x="304" y="141"/>
                    <a:pt x="284" y="121"/>
                  </a:cubicBezTo>
                  <a:cubicBezTo>
                    <a:pt x="264" y="94"/>
                    <a:pt x="244" y="77"/>
                    <a:pt x="230" y="77"/>
                  </a:cubicBezTo>
                  <a:cubicBezTo>
                    <a:pt x="223" y="77"/>
                    <a:pt x="217" y="81"/>
                    <a:pt x="214" y="91"/>
                  </a:cubicBezTo>
                  <a:cubicBezTo>
                    <a:pt x="195" y="117"/>
                    <a:pt x="188" y="127"/>
                    <a:pt x="181" y="127"/>
                  </a:cubicBezTo>
                  <a:cubicBezTo>
                    <a:pt x="169" y="127"/>
                    <a:pt x="160" y="100"/>
                    <a:pt x="103" y="81"/>
                  </a:cubicBezTo>
                  <a:cubicBezTo>
                    <a:pt x="97" y="79"/>
                    <a:pt x="91" y="78"/>
                    <a:pt x="86" y="78"/>
                  </a:cubicBezTo>
                  <a:cubicBezTo>
                    <a:pt x="19" y="78"/>
                    <a:pt x="0" y="232"/>
                    <a:pt x="83" y="242"/>
                  </a:cubicBezTo>
                  <a:cubicBezTo>
                    <a:pt x="174" y="252"/>
                    <a:pt x="123" y="322"/>
                    <a:pt x="83" y="322"/>
                  </a:cubicBezTo>
                  <a:cubicBezTo>
                    <a:pt x="113" y="332"/>
                    <a:pt x="144" y="342"/>
                    <a:pt x="174" y="352"/>
                  </a:cubicBezTo>
                  <a:cubicBezTo>
                    <a:pt x="194" y="352"/>
                    <a:pt x="284" y="362"/>
                    <a:pt x="294" y="372"/>
                  </a:cubicBezTo>
                  <a:cubicBezTo>
                    <a:pt x="314" y="382"/>
                    <a:pt x="314" y="462"/>
                    <a:pt x="334" y="512"/>
                  </a:cubicBezTo>
                  <a:cubicBezTo>
                    <a:pt x="345" y="529"/>
                    <a:pt x="362" y="536"/>
                    <a:pt x="377" y="536"/>
                  </a:cubicBezTo>
                  <a:cubicBezTo>
                    <a:pt x="389" y="536"/>
                    <a:pt x="400" y="531"/>
                    <a:pt x="404" y="522"/>
                  </a:cubicBezTo>
                  <a:cubicBezTo>
                    <a:pt x="424" y="495"/>
                    <a:pt x="450" y="486"/>
                    <a:pt x="476" y="486"/>
                  </a:cubicBezTo>
                  <a:cubicBezTo>
                    <a:pt x="515" y="486"/>
                    <a:pt x="553" y="506"/>
                    <a:pt x="565" y="512"/>
                  </a:cubicBezTo>
                  <a:cubicBezTo>
                    <a:pt x="605" y="522"/>
                    <a:pt x="635" y="522"/>
                    <a:pt x="635" y="522"/>
                  </a:cubicBezTo>
                  <a:cubicBezTo>
                    <a:pt x="715" y="502"/>
                    <a:pt x="755" y="442"/>
                    <a:pt x="775" y="332"/>
                  </a:cubicBezTo>
                  <a:cubicBezTo>
                    <a:pt x="806" y="221"/>
                    <a:pt x="705" y="231"/>
                    <a:pt x="705" y="111"/>
                  </a:cubicBezTo>
                  <a:cubicBezTo>
                    <a:pt x="705" y="71"/>
                    <a:pt x="695" y="11"/>
                    <a:pt x="63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9"/>
            <p:cNvSpPr/>
            <p:nvPr/>
          </p:nvSpPr>
          <p:spPr>
            <a:xfrm>
              <a:off x="3815329" y="4311225"/>
              <a:ext cx="25489" cy="155048"/>
            </a:xfrm>
            <a:custGeom>
              <a:rect b="b" l="l" r="r" t="t"/>
              <a:pathLst>
                <a:path extrusionOk="0" h="736" w="121">
                  <a:moveTo>
                    <a:pt x="121" y="1"/>
                  </a:moveTo>
                  <a:cubicBezTo>
                    <a:pt x="91" y="71"/>
                    <a:pt x="81" y="91"/>
                    <a:pt x="60" y="201"/>
                  </a:cubicBezTo>
                  <a:cubicBezTo>
                    <a:pt x="40" y="322"/>
                    <a:pt x="40" y="492"/>
                    <a:pt x="30" y="552"/>
                  </a:cubicBezTo>
                  <a:cubicBezTo>
                    <a:pt x="20" y="613"/>
                    <a:pt x="0" y="723"/>
                    <a:pt x="30" y="733"/>
                  </a:cubicBezTo>
                  <a:cubicBezTo>
                    <a:pt x="30" y="735"/>
                    <a:pt x="31" y="736"/>
                    <a:pt x="31" y="736"/>
                  </a:cubicBezTo>
                  <a:cubicBezTo>
                    <a:pt x="34" y="736"/>
                    <a:pt x="42" y="719"/>
                    <a:pt x="50" y="703"/>
                  </a:cubicBezTo>
                  <a:cubicBezTo>
                    <a:pt x="40" y="653"/>
                    <a:pt x="60" y="623"/>
                    <a:pt x="70" y="572"/>
                  </a:cubicBezTo>
                  <a:cubicBezTo>
                    <a:pt x="70" y="502"/>
                    <a:pt x="70" y="322"/>
                    <a:pt x="101" y="201"/>
                  </a:cubicBezTo>
                  <a:cubicBezTo>
                    <a:pt x="121" y="101"/>
                    <a:pt x="111" y="51"/>
                    <a:pt x="12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9"/>
            <p:cNvSpPr/>
            <p:nvPr/>
          </p:nvSpPr>
          <p:spPr>
            <a:xfrm>
              <a:off x="3825861" y="4497873"/>
              <a:ext cx="14956" cy="46135"/>
            </a:xfrm>
            <a:custGeom>
              <a:rect b="b" l="l" r="r" t="t"/>
              <a:pathLst>
                <a:path extrusionOk="0" h="219" w="71">
                  <a:moveTo>
                    <a:pt x="13" y="1"/>
                  </a:moveTo>
                  <a:cubicBezTo>
                    <a:pt x="1" y="1"/>
                    <a:pt x="2" y="69"/>
                    <a:pt x="10" y="138"/>
                  </a:cubicBezTo>
                  <a:cubicBezTo>
                    <a:pt x="10" y="168"/>
                    <a:pt x="10" y="198"/>
                    <a:pt x="20" y="218"/>
                  </a:cubicBezTo>
                  <a:cubicBezTo>
                    <a:pt x="41" y="208"/>
                    <a:pt x="71" y="208"/>
                    <a:pt x="71" y="198"/>
                  </a:cubicBezTo>
                  <a:cubicBezTo>
                    <a:pt x="71" y="188"/>
                    <a:pt x="41" y="158"/>
                    <a:pt x="41" y="128"/>
                  </a:cubicBezTo>
                  <a:cubicBezTo>
                    <a:pt x="41" y="108"/>
                    <a:pt x="31" y="58"/>
                    <a:pt x="20" y="7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9"/>
            <p:cNvSpPr/>
            <p:nvPr/>
          </p:nvSpPr>
          <p:spPr>
            <a:xfrm>
              <a:off x="3791946" y="4104143"/>
              <a:ext cx="80679" cy="141776"/>
            </a:xfrm>
            <a:custGeom>
              <a:rect b="b" l="l" r="r" t="t"/>
              <a:pathLst>
                <a:path extrusionOk="0" h="673" w="383">
                  <a:moveTo>
                    <a:pt x="181" y="1"/>
                  </a:moveTo>
                  <a:cubicBezTo>
                    <a:pt x="51" y="1"/>
                    <a:pt x="21" y="71"/>
                    <a:pt x="21" y="121"/>
                  </a:cubicBezTo>
                  <a:cubicBezTo>
                    <a:pt x="11" y="171"/>
                    <a:pt x="11" y="221"/>
                    <a:pt x="11" y="252"/>
                  </a:cubicBezTo>
                  <a:cubicBezTo>
                    <a:pt x="1" y="272"/>
                    <a:pt x="21" y="272"/>
                    <a:pt x="21" y="292"/>
                  </a:cubicBezTo>
                  <a:cubicBezTo>
                    <a:pt x="21" y="312"/>
                    <a:pt x="21" y="312"/>
                    <a:pt x="21" y="342"/>
                  </a:cubicBezTo>
                  <a:cubicBezTo>
                    <a:pt x="31" y="362"/>
                    <a:pt x="31" y="452"/>
                    <a:pt x="51" y="492"/>
                  </a:cubicBezTo>
                  <a:cubicBezTo>
                    <a:pt x="71" y="542"/>
                    <a:pt x="71" y="593"/>
                    <a:pt x="91" y="623"/>
                  </a:cubicBezTo>
                  <a:cubicBezTo>
                    <a:pt x="101" y="653"/>
                    <a:pt x="151" y="673"/>
                    <a:pt x="202" y="673"/>
                  </a:cubicBezTo>
                  <a:cubicBezTo>
                    <a:pt x="242" y="673"/>
                    <a:pt x="282" y="673"/>
                    <a:pt x="312" y="643"/>
                  </a:cubicBezTo>
                  <a:cubicBezTo>
                    <a:pt x="332" y="623"/>
                    <a:pt x="322" y="552"/>
                    <a:pt x="342" y="502"/>
                  </a:cubicBezTo>
                  <a:cubicBezTo>
                    <a:pt x="352" y="442"/>
                    <a:pt x="342" y="382"/>
                    <a:pt x="342" y="352"/>
                  </a:cubicBezTo>
                  <a:cubicBezTo>
                    <a:pt x="352" y="332"/>
                    <a:pt x="352" y="322"/>
                    <a:pt x="362" y="312"/>
                  </a:cubicBezTo>
                  <a:cubicBezTo>
                    <a:pt x="362" y="302"/>
                    <a:pt x="362" y="272"/>
                    <a:pt x="372" y="252"/>
                  </a:cubicBezTo>
                  <a:cubicBezTo>
                    <a:pt x="382" y="231"/>
                    <a:pt x="342" y="91"/>
                    <a:pt x="322" y="51"/>
                  </a:cubicBezTo>
                  <a:cubicBezTo>
                    <a:pt x="292" y="21"/>
                    <a:pt x="242" y="1"/>
                    <a:pt x="1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9"/>
            <p:cNvSpPr/>
            <p:nvPr/>
          </p:nvSpPr>
          <p:spPr>
            <a:xfrm>
              <a:off x="3798477" y="4104143"/>
              <a:ext cx="63406" cy="19381"/>
            </a:xfrm>
            <a:custGeom>
              <a:rect b="b" l="l" r="r" t="t"/>
              <a:pathLst>
                <a:path extrusionOk="0" h="92" w="301">
                  <a:moveTo>
                    <a:pt x="150" y="1"/>
                  </a:moveTo>
                  <a:cubicBezTo>
                    <a:pt x="60" y="1"/>
                    <a:pt x="10" y="41"/>
                    <a:pt x="0" y="71"/>
                  </a:cubicBezTo>
                  <a:cubicBezTo>
                    <a:pt x="9" y="53"/>
                    <a:pt x="20" y="47"/>
                    <a:pt x="36" y="47"/>
                  </a:cubicBezTo>
                  <a:cubicBezTo>
                    <a:pt x="56" y="47"/>
                    <a:pt x="82" y="55"/>
                    <a:pt x="120" y="61"/>
                  </a:cubicBezTo>
                  <a:cubicBezTo>
                    <a:pt x="128" y="62"/>
                    <a:pt x="135" y="63"/>
                    <a:pt x="142" y="63"/>
                  </a:cubicBezTo>
                  <a:cubicBezTo>
                    <a:pt x="169" y="63"/>
                    <a:pt x="194" y="55"/>
                    <a:pt x="215" y="55"/>
                  </a:cubicBezTo>
                  <a:cubicBezTo>
                    <a:pt x="233" y="55"/>
                    <a:pt x="249" y="61"/>
                    <a:pt x="261" y="81"/>
                  </a:cubicBezTo>
                  <a:lnTo>
                    <a:pt x="301" y="91"/>
                  </a:lnTo>
                  <a:lnTo>
                    <a:pt x="291" y="51"/>
                  </a:lnTo>
                  <a:cubicBezTo>
                    <a:pt x="261" y="21"/>
                    <a:pt x="211" y="1"/>
                    <a:pt x="15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9"/>
            <p:cNvSpPr/>
            <p:nvPr/>
          </p:nvSpPr>
          <p:spPr>
            <a:xfrm>
              <a:off x="3851139" y="4243602"/>
              <a:ext cx="211" cy="21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CB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9"/>
            <p:cNvSpPr/>
            <p:nvPr/>
          </p:nvSpPr>
          <p:spPr>
            <a:xfrm>
              <a:off x="3851139" y="4243602"/>
              <a:ext cx="211" cy="21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9"/>
            <p:cNvSpPr/>
            <p:nvPr/>
          </p:nvSpPr>
          <p:spPr>
            <a:xfrm>
              <a:off x="3819542" y="4241495"/>
              <a:ext cx="31808" cy="4424"/>
            </a:xfrm>
            <a:custGeom>
              <a:rect b="b" l="l" r="r" t="t"/>
              <a:pathLst>
                <a:path extrusionOk="0" h="21" w="151">
                  <a:moveTo>
                    <a:pt x="91" y="21"/>
                  </a:moveTo>
                  <a:cubicBezTo>
                    <a:pt x="81" y="21"/>
                    <a:pt x="71" y="21"/>
                    <a:pt x="71" y="21"/>
                  </a:cubicBezTo>
                  <a:cubicBezTo>
                    <a:pt x="71" y="21"/>
                    <a:pt x="81" y="21"/>
                    <a:pt x="91" y="21"/>
                  </a:cubicBezTo>
                  <a:cubicBezTo>
                    <a:pt x="111" y="21"/>
                    <a:pt x="131" y="21"/>
                    <a:pt x="151" y="11"/>
                  </a:cubicBezTo>
                  <a:lnTo>
                    <a:pt x="151" y="11"/>
                  </a:lnTo>
                  <a:cubicBezTo>
                    <a:pt x="131" y="21"/>
                    <a:pt x="111" y="21"/>
                    <a:pt x="91" y="21"/>
                  </a:cubicBezTo>
                  <a:close/>
                  <a:moveTo>
                    <a:pt x="61" y="21"/>
                  </a:moveTo>
                  <a:lnTo>
                    <a:pt x="61" y="21"/>
                  </a:lnTo>
                  <a:lnTo>
                    <a:pt x="61" y="21"/>
                  </a:lnTo>
                  <a:close/>
                  <a:moveTo>
                    <a:pt x="61" y="21"/>
                  </a:moveTo>
                  <a:cubicBezTo>
                    <a:pt x="50" y="21"/>
                    <a:pt x="40" y="21"/>
                    <a:pt x="30" y="11"/>
                  </a:cubicBezTo>
                  <a:cubicBezTo>
                    <a:pt x="40" y="21"/>
                    <a:pt x="50" y="21"/>
                    <a:pt x="61" y="21"/>
                  </a:cubicBezTo>
                  <a:close/>
                  <a:moveTo>
                    <a:pt x="30" y="11"/>
                  </a:moveTo>
                  <a:cubicBezTo>
                    <a:pt x="30" y="11"/>
                    <a:pt x="30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lnTo>
                    <a:pt x="20" y="11"/>
                  </a:lnTo>
                  <a:lnTo>
                    <a:pt x="20" y="11"/>
                  </a:ln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0" y="11"/>
                  </a:moveTo>
                  <a:lnTo>
                    <a:pt x="0" y="1"/>
                  </a:lnTo>
                  <a:lnTo>
                    <a:pt x="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AB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9"/>
            <p:cNvSpPr/>
            <p:nvPr/>
          </p:nvSpPr>
          <p:spPr>
            <a:xfrm>
              <a:off x="3815329" y="4216216"/>
              <a:ext cx="40234" cy="25490"/>
            </a:xfrm>
            <a:custGeom>
              <a:rect b="b" l="l" r="r" t="t"/>
              <a:pathLst>
                <a:path extrusionOk="0" h="121" w="191">
                  <a:moveTo>
                    <a:pt x="30" y="30"/>
                  </a:moveTo>
                  <a:cubicBezTo>
                    <a:pt x="50" y="30"/>
                    <a:pt x="70" y="71"/>
                    <a:pt x="60" y="81"/>
                  </a:cubicBezTo>
                  <a:lnTo>
                    <a:pt x="50" y="71"/>
                  </a:lnTo>
                  <a:lnTo>
                    <a:pt x="50" y="51"/>
                  </a:lnTo>
                  <a:lnTo>
                    <a:pt x="30" y="30"/>
                  </a:lnTo>
                  <a:close/>
                  <a:moveTo>
                    <a:pt x="161" y="30"/>
                  </a:moveTo>
                  <a:lnTo>
                    <a:pt x="151" y="51"/>
                  </a:lnTo>
                  <a:lnTo>
                    <a:pt x="151" y="71"/>
                  </a:lnTo>
                  <a:lnTo>
                    <a:pt x="141" y="81"/>
                  </a:lnTo>
                  <a:cubicBezTo>
                    <a:pt x="131" y="71"/>
                    <a:pt x="151" y="30"/>
                    <a:pt x="161" y="30"/>
                  </a:cubicBezTo>
                  <a:close/>
                  <a:moveTo>
                    <a:pt x="141" y="0"/>
                  </a:moveTo>
                  <a:cubicBezTo>
                    <a:pt x="141" y="0"/>
                    <a:pt x="131" y="10"/>
                    <a:pt x="121" y="10"/>
                  </a:cubicBezTo>
                  <a:lnTo>
                    <a:pt x="50" y="10"/>
                  </a:lnTo>
                  <a:cubicBezTo>
                    <a:pt x="40" y="10"/>
                    <a:pt x="30" y="10"/>
                    <a:pt x="20" y="20"/>
                  </a:cubicBezTo>
                  <a:cubicBezTo>
                    <a:pt x="0" y="30"/>
                    <a:pt x="40" y="81"/>
                    <a:pt x="30" y="91"/>
                  </a:cubicBezTo>
                  <a:lnTo>
                    <a:pt x="20" y="121"/>
                  </a:lnTo>
                  <a:lnTo>
                    <a:pt x="40" y="121"/>
                  </a:lnTo>
                  <a:cubicBezTo>
                    <a:pt x="60" y="121"/>
                    <a:pt x="70" y="121"/>
                    <a:pt x="81" y="111"/>
                  </a:cubicBezTo>
                  <a:lnTo>
                    <a:pt x="141" y="111"/>
                  </a:lnTo>
                  <a:cubicBezTo>
                    <a:pt x="141" y="111"/>
                    <a:pt x="151" y="121"/>
                    <a:pt x="161" y="121"/>
                  </a:cubicBezTo>
                  <a:cubicBezTo>
                    <a:pt x="161" y="121"/>
                    <a:pt x="171" y="121"/>
                    <a:pt x="171" y="111"/>
                  </a:cubicBezTo>
                  <a:cubicBezTo>
                    <a:pt x="171" y="101"/>
                    <a:pt x="161" y="91"/>
                    <a:pt x="161" y="81"/>
                  </a:cubicBezTo>
                  <a:cubicBezTo>
                    <a:pt x="161" y="71"/>
                    <a:pt x="191" y="40"/>
                    <a:pt x="181" y="20"/>
                  </a:cubicBezTo>
                  <a:cubicBezTo>
                    <a:pt x="171" y="10"/>
                    <a:pt x="161" y="0"/>
                    <a:pt x="141" y="0"/>
                  </a:cubicBez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9"/>
            <p:cNvSpPr/>
            <p:nvPr/>
          </p:nvSpPr>
          <p:spPr>
            <a:xfrm>
              <a:off x="3821648" y="4222536"/>
              <a:ext cx="8637" cy="10744"/>
            </a:xfrm>
            <a:custGeom>
              <a:rect b="b" l="l" r="r" t="t"/>
              <a:pathLst>
                <a:path extrusionOk="0" h="51" w="41">
                  <a:moveTo>
                    <a:pt x="0" y="0"/>
                  </a:moveTo>
                  <a:lnTo>
                    <a:pt x="20" y="21"/>
                  </a:lnTo>
                  <a:lnTo>
                    <a:pt x="20" y="41"/>
                  </a:lnTo>
                  <a:lnTo>
                    <a:pt x="30" y="51"/>
                  </a:lnTo>
                  <a:cubicBezTo>
                    <a:pt x="40" y="41"/>
                    <a:pt x="20" y="0"/>
                    <a:pt x="0" y="0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9"/>
            <p:cNvSpPr/>
            <p:nvPr/>
          </p:nvSpPr>
          <p:spPr>
            <a:xfrm>
              <a:off x="3842713" y="4222536"/>
              <a:ext cx="6530" cy="10744"/>
            </a:xfrm>
            <a:custGeom>
              <a:rect b="b" l="l" r="r" t="t"/>
              <a:pathLst>
                <a:path extrusionOk="0" h="51" w="31">
                  <a:moveTo>
                    <a:pt x="31" y="0"/>
                  </a:moveTo>
                  <a:cubicBezTo>
                    <a:pt x="21" y="0"/>
                    <a:pt x="1" y="41"/>
                    <a:pt x="11" y="51"/>
                  </a:cubicBezTo>
                  <a:lnTo>
                    <a:pt x="21" y="41"/>
                  </a:lnTo>
                  <a:lnTo>
                    <a:pt x="21" y="2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9"/>
            <p:cNvSpPr/>
            <p:nvPr/>
          </p:nvSpPr>
          <p:spPr>
            <a:xfrm>
              <a:off x="3823755" y="4243602"/>
              <a:ext cx="10743" cy="2317"/>
            </a:xfrm>
            <a:custGeom>
              <a:rect b="b" l="l" r="r" t="t"/>
              <a:pathLst>
                <a:path extrusionOk="0" h="11" w="51">
                  <a:moveTo>
                    <a:pt x="51" y="11"/>
                  </a:moveTo>
                  <a:lnTo>
                    <a:pt x="51" y="11"/>
                  </a:lnTo>
                  <a:lnTo>
                    <a:pt x="41" y="11"/>
                  </a:lnTo>
                  <a:lnTo>
                    <a:pt x="51" y="11"/>
                  </a:lnTo>
                  <a:lnTo>
                    <a:pt x="51" y="11"/>
                  </a:lnTo>
                  <a:close/>
                  <a:moveTo>
                    <a:pt x="41" y="11"/>
                  </a:moveTo>
                  <a:lnTo>
                    <a:pt x="41" y="11"/>
                  </a:lnTo>
                  <a:lnTo>
                    <a:pt x="41" y="11"/>
                  </a:lnTo>
                  <a:close/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lose/>
                  <a:moveTo>
                    <a:pt x="10" y="1"/>
                  </a:moveTo>
                  <a:cubicBezTo>
                    <a:pt x="10" y="1"/>
                    <a:pt x="0" y="1"/>
                    <a:pt x="0" y="1"/>
                  </a:cubicBezTo>
                  <a:cubicBezTo>
                    <a:pt x="0" y="1"/>
                    <a:pt x="10" y="1"/>
                    <a:pt x="10" y="1"/>
                  </a:cubicBez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9"/>
            <p:cNvSpPr/>
            <p:nvPr/>
          </p:nvSpPr>
          <p:spPr>
            <a:xfrm>
              <a:off x="3819542" y="4241495"/>
              <a:ext cx="4424" cy="2317"/>
            </a:xfrm>
            <a:custGeom>
              <a:rect b="b" l="l" r="r" t="t"/>
              <a:pathLst>
                <a:path extrusionOk="0" h="11" w="21"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10" y="11"/>
                    <a:pt x="10" y="11"/>
                  </a:cubicBezTo>
                  <a:cubicBezTo>
                    <a:pt x="10" y="11"/>
                    <a:pt x="20" y="11"/>
                    <a:pt x="2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lnTo>
                    <a:pt x="0" y="11"/>
                  </a:lnTo>
                  <a:lnTo>
                    <a:pt x="1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9"/>
            <p:cNvSpPr/>
            <p:nvPr/>
          </p:nvSpPr>
          <p:spPr>
            <a:xfrm>
              <a:off x="3851139" y="4237282"/>
              <a:ext cx="6530" cy="6531"/>
            </a:xfrm>
            <a:custGeom>
              <a:rect b="b" l="l" r="r" t="t"/>
              <a:pathLst>
                <a:path extrusionOk="0" h="31" w="31">
                  <a:moveTo>
                    <a:pt x="31" y="1"/>
                  </a:moveTo>
                  <a:cubicBezTo>
                    <a:pt x="31" y="11"/>
                    <a:pt x="21" y="11"/>
                    <a:pt x="1" y="11"/>
                  </a:cubicBezTo>
                  <a:cubicBezTo>
                    <a:pt x="1" y="21"/>
                    <a:pt x="1" y="31"/>
                    <a:pt x="1" y="31"/>
                  </a:cubicBezTo>
                  <a:cubicBezTo>
                    <a:pt x="11" y="31"/>
                    <a:pt x="21" y="21"/>
                    <a:pt x="31" y="1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BBB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9"/>
            <p:cNvSpPr/>
            <p:nvPr/>
          </p:nvSpPr>
          <p:spPr>
            <a:xfrm>
              <a:off x="3819542" y="4241495"/>
              <a:ext cx="14956" cy="4424"/>
            </a:xfrm>
            <a:custGeom>
              <a:rect b="b" l="l" r="r" t="t"/>
              <a:pathLst>
                <a:path extrusionOk="0" h="21" w="71">
                  <a:moveTo>
                    <a:pt x="0" y="1"/>
                  </a:moveTo>
                  <a:lnTo>
                    <a:pt x="0" y="11"/>
                  </a:lnTo>
                  <a:lnTo>
                    <a:pt x="24" y="11"/>
                  </a:lnTo>
                  <a:cubicBezTo>
                    <a:pt x="15" y="8"/>
                    <a:pt x="7" y="4"/>
                    <a:pt x="0" y="1"/>
                  </a:cubicBezTo>
                  <a:close/>
                  <a:moveTo>
                    <a:pt x="24" y="11"/>
                  </a:moveTo>
                  <a:cubicBezTo>
                    <a:pt x="27" y="12"/>
                    <a:pt x="31" y="13"/>
                    <a:pt x="34" y="14"/>
                  </a:cubicBezTo>
                  <a:lnTo>
                    <a:pt x="34" y="14"/>
                  </a:lnTo>
                  <a:cubicBezTo>
                    <a:pt x="33" y="13"/>
                    <a:pt x="32" y="12"/>
                    <a:pt x="30" y="11"/>
                  </a:cubicBezTo>
                  <a:close/>
                  <a:moveTo>
                    <a:pt x="34" y="14"/>
                  </a:moveTo>
                  <a:lnTo>
                    <a:pt x="34" y="14"/>
                  </a:lnTo>
                  <a:cubicBezTo>
                    <a:pt x="43" y="21"/>
                    <a:pt x="52" y="21"/>
                    <a:pt x="61" y="21"/>
                  </a:cubicBezTo>
                  <a:lnTo>
                    <a:pt x="71" y="21"/>
                  </a:lnTo>
                  <a:cubicBezTo>
                    <a:pt x="60" y="21"/>
                    <a:pt x="47" y="18"/>
                    <a:pt x="34" y="14"/>
                  </a:cubicBezTo>
                  <a:close/>
                </a:path>
              </a:pathLst>
            </a:custGeom>
            <a:solidFill>
              <a:srgbClr val="C39D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9"/>
            <p:cNvSpPr/>
            <p:nvPr/>
          </p:nvSpPr>
          <p:spPr>
            <a:xfrm>
              <a:off x="3819542" y="4239389"/>
              <a:ext cx="31808" cy="6531"/>
            </a:xfrm>
            <a:custGeom>
              <a:rect b="b" l="l" r="r" t="t"/>
              <a:pathLst>
                <a:path extrusionOk="0" h="31" w="151">
                  <a:moveTo>
                    <a:pt x="61" y="1"/>
                  </a:moveTo>
                  <a:cubicBezTo>
                    <a:pt x="50" y="11"/>
                    <a:pt x="40" y="11"/>
                    <a:pt x="20" y="11"/>
                  </a:cubicBezTo>
                  <a:lnTo>
                    <a:pt x="0" y="11"/>
                  </a:lnTo>
                  <a:cubicBezTo>
                    <a:pt x="20" y="21"/>
                    <a:pt x="50" y="31"/>
                    <a:pt x="71" y="31"/>
                  </a:cubicBezTo>
                  <a:lnTo>
                    <a:pt x="91" y="31"/>
                  </a:lnTo>
                  <a:cubicBezTo>
                    <a:pt x="111" y="31"/>
                    <a:pt x="131" y="31"/>
                    <a:pt x="151" y="21"/>
                  </a:cubicBezTo>
                  <a:cubicBezTo>
                    <a:pt x="151" y="21"/>
                    <a:pt x="151" y="11"/>
                    <a:pt x="151" y="1"/>
                  </a:cubicBezTo>
                  <a:cubicBezTo>
                    <a:pt x="151" y="11"/>
                    <a:pt x="141" y="11"/>
                    <a:pt x="141" y="11"/>
                  </a:cubicBezTo>
                  <a:cubicBezTo>
                    <a:pt x="131" y="11"/>
                    <a:pt x="121" y="1"/>
                    <a:pt x="121" y="1"/>
                  </a:cubicBezTo>
                  <a:close/>
                </a:path>
              </a:pathLst>
            </a:custGeom>
            <a:solidFill>
              <a:srgbClr val="BF9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9"/>
            <p:cNvSpPr/>
            <p:nvPr/>
          </p:nvSpPr>
          <p:spPr>
            <a:xfrm>
              <a:off x="3857459" y="4125420"/>
              <a:ext cx="72042" cy="31810"/>
            </a:xfrm>
            <a:custGeom>
              <a:rect b="b" l="l" r="r" t="t"/>
              <a:pathLst>
                <a:path extrusionOk="0" h="151" w="342">
                  <a:moveTo>
                    <a:pt x="31" y="0"/>
                  </a:moveTo>
                  <a:lnTo>
                    <a:pt x="1" y="40"/>
                  </a:lnTo>
                  <a:cubicBezTo>
                    <a:pt x="1" y="40"/>
                    <a:pt x="51" y="123"/>
                    <a:pt x="60" y="123"/>
                  </a:cubicBezTo>
                  <a:cubicBezTo>
                    <a:pt x="61" y="123"/>
                    <a:pt x="61" y="122"/>
                    <a:pt x="61" y="120"/>
                  </a:cubicBezTo>
                  <a:cubicBezTo>
                    <a:pt x="61" y="115"/>
                    <a:pt x="71" y="109"/>
                    <a:pt x="83" y="109"/>
                  </a:cubicBezTo>
                  <a:cubicBezTo>
                    <a:pt x="92" y="109"/>
                    <a:pt x="103" y="112"/>
                    <a:pt x="111" y="120"/>
                  </a:cubicBezTo>
                  <a:cubicBezTo>
                    <a:pt x="141" y="140"/>
                    <a:pt x="181" y="151"/>
                    <a:pt x="222" y="151"/>
                  </a:cubicBezTo>
                  <a:cubicBezTo>
                    <a:pt x="252" y="140"/>
                    <a:pt x="342" y="80"/>
                    <a:pt x="292" y="40"/>
                  </a:cubicBezTo>
                  <a:cubicBezTo>
                    <a:pt x="262" y="15"/>
                    <a:pt x="232" y="8"/>
                    <a:pt x="203" y="8"/>
                  </a:cubicBezTo>
                  <a:cubicBezTo>
                    <a:pt x="174" y="8"/>
                    <a:pt x="146" y="15"/>
                    <a:pt x="121" y="20"/>
                  </a:cubicBezTo>
                  <a:cubicBezTo>
                    <a:pt x="98" y="29"/>
                    <a:pt x="83" y="37"/>
                    <a:pt x="71" y="37"/>
                  </a:cubicBezTo>
                  <a:cubicBezTo>
                    <a:pt x="57" y="37"/>
                    <a:pt x="47" y="27"/>
                    <a:pt x="3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9"/>
            <p:cNvSpPr/>
            <p:nvPr/>
          </p:nvSpPr>
          <p:spPr>
            <a:xfrm>
              <a:off x="3726434" y="4125420"/>
              <a:ext cx="78572" cy="32442"/>
            </a:xfrm>
            <a:custGeom>
              <a:rect b="b" l="l" r="r" t="t"/>
              <a:pathLst>
                <a:path extrusionOk="0" h="154" w="373">
                  <a:moveTo>
                    <a:pt x="332" y="0"/>
                  </a:moveTo>
                  <a:cubicBezTo>
                    <a:pt x="321" y="27"/>
                    <a:pt x="313" y="37"/>
                    <a:pt x="299" y="37"/>
                  </a:cubicBezTo>
                  <a:cubicBezTo>
                    <a:pt x="287" y="37"/>
                    <a:pt x="270" y="29"/>
                    <a:pt x="242" y="20"/>
                  </a:cubicBezTo>
                  <a:cubicBezTo>
                    <a:pt x="217" y="10"/>
                    <a:pt x="187" y="3"/>
                    <a:pt x="155" y="3"/>
                  </a:cubicBezTo>
                  <a:cubicBezTo>
                    <a:pt x="124" y="3"/>
                    <a:pt x="91" y="10"/>
                    <a:pt x="61" y="30"/>
                  </a:cubicBezTo>
                  <a:cubicBezTo>
                    <a:pt x="1" y="80"/>
                    <a:pt x="111" y="151"/>
                    <a:pt x="141" y="151"/>
                  </a:cubicBezTo>
                  <a:cubicBezTo>
                    <a:pt x="149" y="152"/>
                    <a:pt x="156" y="153"/>
                    <a:pt x="164" y="153"/>
                  </a:cubicBezTo>
                  <a:cubicBezTo>
                    <a:pt x="196" y="153"/>
                    <a:pt x="229" y="137"/>
                    <a:pt x="262" y="120"/>
                  </a:cubicBezTo>
                  <a:cubicBezTo>
                    <a:pt x="272" y="115"/>
                    <a:pt x="287" y="110"/>
                    <a:pt x="299" y="110"/>
                  </a:cubicBezTo>
                  <a:cubicBezTo>
                    <a:pt x="312" y="110"/>
                    <a:pt x="322" y="115"/>
                    <a:pt x="322" y="130"/>
                  </a:cubicBezTo>
                  <a:cubicBezTo>
                    <a:pt x="322" y="131"/>
                    <a:pt x="322" y="131"/>
                    <a:pt x="322" y="131"/>
                  </a:cubicBezTo>
                  <a:cubicBezTo>
                    <a:pt x="327" y="131"/>
                    <a:pt x="372" y="40"/>
                    <a:pt x="372" y="40"/>
                  </a:cubicBezTo>
                  <a:lnTo>
                    <a:pt x="332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9"/>
            <p:cNvSpPr/>
            <p:nvPr/>
          </p:nvSpPr>
          <p:spPr>
            <a:xfrm>
              <a:off x="3838500" y="4110463"/>
              <a:ext cx="34125" cy="101750"/>
            </a:xfrm>
            <a:custGeom>
              <a:rect b="b" l="l" r="r" t="t"/>
              <a:pathLst>
                <a:path extrusionOk="0" h="483" w="162">
                  <a:moveTo>
                    <a:pt x="81" y="1"/>
                  </a:moveTo>
                  <a:cubicBezTo>
                    <a:pt x="111" y="51"/>
                    <a:pt x="11" y="101"/>
                    <a:pt x="1" y="181"/>
                  </a:cubicBezTo>
                  <a:cubicBezTo>
                    <a:pt x="1" y="272"/>
                    <a:pt x="91" y="282"/>
                    <a:pt x="61" y="352"/>
                  </a:cubicBezTo>
                  <a:cubicBezTo>
                    <a:pt x="31" y="402"/>
                    <a:pt x="101" y="422"/>
                    <a:pt x="121" y="482"/>
                  </a:cubicBezTo>
                  <a:lnTo>
                    <a:pt x="121" y="472"/>
                  </a:lnTo>
                  <a:cubicBezTo>
                    <a:pt x="131" y="412"/>
                    <a:pt x="121" y="352"/>
                    <a:pt x="121" y="322"/>
                  </a:cubicBezTo>
                  <a:cubicBezTo>
                    <a:pt x="131" y="302"/>
                    <a:pt x="131" y="292"/>
                    <a:pt x="141" y="282"/>
                  </a:cubicBezTo>
                  <a:cubicBezTo>
                    <a:pt x="141" y="272"/>
                    <a:pt x="141" y="242"/>
                    <a:pt x="151" y="222"/>
                  </a:cubicBezTo>
                  <a:cubicBezTo>
                    <a:pt x="161" y="201"/>
                    <a:pt x="121" y="61"/>
                    <a:pt x="101" y="21"/>
                  </a:cubicBez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9"/>
            <p:cNvSpPr/>
            <p:nvPr/>
          </p:nvSpPr>
          <p:spPr>
            <a:xfrm>
              <a:off x="3868202" y="4159126"/>
              <a:ext cx="2317" cy="8637"/>
            </a:xfrm>
            <a:custGeom>
              <a:rect b="b" l="l" r="r" t="t"/>
              <a:pathLst>
                <a:path extrusionOk="0" h="41" w="11">
                  <a:moveTo>
                    <a:pt x="0" y="41"/>
                  </a:moveTo>
                  <a:lnTo>
                    <a:pt x="0" y="41"/>
                  </a:lnTo>
                  <a:cubicBezTo>
                    <a:pt x="0" y="41"/>
                    <a:pt x="0" y="41"/>
                    <a:pt x="0" y="41"/>
                  </a:cubicBezTo>
                  <a:lnTo>
                    <a:pt x="0" y="41"/>
                  </a:lnTo>
                  <a:lnTo>
                    <a:pt x="10" y="1"/>
                  </a:lnTo>
                  <a:lnTo>
                    <a:pt x="0" y="41"/>
                  </a:lnTo>
                  <a:close/>
                  <a:moveTo>
                    <a:pt x="10" y="1"/>
                  </a:moveTo>
                  <a:lnTo>
                    <a:pt x="10" y="1"/>
                  </a:lnTo>
                  <a:lnTo>
                    <a:pt x="10" y="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9"/>
            <p:cNvSpPr/>
            <p:nvPr/>
          </p:nvSpPr>
          <p:spPr>
            <a:xfrm>
              <a:off x="3861672" y="4157019"/>
              <a:ext cx="8847" cy="10744"/>
            </a:xfrm>
            <a:custGeom>
              <a:rect b="b" l="l" r="r" t="t"/>
              <a:pathLst>
                <a:path extrusionOk="0" h="51" w="42">
                  <a:moveTo>
                    <a:pt x="11" y="1"/>
                  </a:moveTo>
                  <a:lnTo>
                    <a:pt x="1" y="21"/>
                  </a:lnTo>
                  <a:lnTo>
                    <a:pt x="11" y="21"/>
                  </a:lnTo>
                  <a:lnTo>
                    <a:pt x="11" y="11"/>
                  </a:lnTo>
                  <a:lnTo>
                    <a:pt x="41" y="11"/>
                  </a:lnTo>
                  <a:lnTo>
                    <a:pt x="11" y="1"/>
                  </a:lnTo>
                  <a:close/>
                  <a:moveTo>
                    <a:pt x="1" y="21"/>
                  </a:moveTo>
                  <a:lnTo>
                    <a:pt x="1" y="41"/>
                  </a:lnTo>
                  <a:lnTo>
                    <a:pt x="11" y="31"/>
                  </a:lnTo>
                  <a:lnTo>
                    <a:pt x="1" y="21"/>
                  </a:lnTo>
                  <a:close/>
                  <a:moveTo>
                    <a:pt x="1" y="41"/>
                  </a:moveTo>
                  <a:lnTo>
                    <a:pt x="1" y="51"/>
                  </a:lnTo>
                  <a:lnTo>
                    <a:pt x="31" y="51"/>
                  </a:lnTo>
                  <a:lnTo>
                    <a:pt x="1" y="41"/>
                  </a:ln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9"/>
            <p:cNvSpPr/>
            <p:nvPr/>
          </p:nvSpPr>
          <p:spPr>
            <a:xfrm>
              <a:off x="3861672" y="4159126"/>
              <a:ext cx="8847" cy="8637"/>
            </a:xfrm>
            <a:custGeom>
              <a:rect b="b" l="l" r="r" t="t"/>
              <a:pathLst>
                <a:path extrusionOk="0" h="41" w="42">
                  <a:moveTo>
                    <a:pt x="11" y="1"/>
                  </a:moveTo>
                  <a:lnTo>
                    <a:pt x="1" y="31"/>
                  </a:lnTo>
                  <a:lnTo>
                    <a:pt x="31" y="4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9"/>
            <p:cNvSpPr/>
            <p:nvPr/>
          </p:nvSpPr>
          <p:spPr>
            <a:xfrm>
              <a:off x="3863779" y="4159126"/>
              <a:ext cx="4634" cy="2317"/>
            </a:xfrm>
            <a:custGeom>
              <a:rect b="b" l="l" r="r" t="t"/>
              <a:pathLst>
                <a:path extrusionOk="0" h="11" w="22">
                  <a:moveTo>
                    <a:pt x="1" y="1"/>
                  </a:moveTo>
                  <a:lnTo>
                    <a:pt x="11" y="11"/>
                  </a:lnTo>
                  <a:lnTo>
                    <a:pt x="21" y="1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19"/>
            <p:cNvSpPr/>
            <p:nvPr/>
          </p:nvSpPr>
          <p:spPr>
            <a:xfrm>
              <a:off x="3861672" y="4161233"/>
              <a:ext cx="211" cy="21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8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9"/>
            <p:cNvSpPr/>
            <p:nvPr/>
          </p:nvSpPr>
          <p:spPr>
            <a:xfrm>
              <a:off x="3861672" y="4161233"/>
              <a:ext cx="2317" cy="2317"/>
            </a:xfrm>
            <a:custGeom>
              <a:rect b="b" l="l" r="r" t="t"/>
              <a:pathLst>
                <a:path extrusionOk="0" h="11" w="11">
                  <a:moveTo>
                    <a:pt x="1" y="1"/>
                  </a:moveTo>
                  <a:lnTo>
                    <a:pt x="11" y="1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A2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9"/>
            <p:cNvSpPr/>
            <p:nvPr/>
          </p:nvSpPr>
          <p:spPr>
            <a:xfrm>
              <a:off x="3863779" y="4161233"/>
              <a:ext cx="211" cy="2317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9"/>
            <p:cNvSpPr/>
            <p:nvPr/>
          </p:nvSpPr>
          <p:spPr>
            <a:xfrm>
              <a:off x="3791946" y="4118889"/>
              <a:ext cx="34125" cy="118603"/>
            </a:xfrm>
            <a:custGeom>
              <a:rect b="b" l="l" r="r" t="t"/>
              <a:pathLst>
                <a:path extrusionOk="0" h="563" w="162">
                  <a:moveTo>
                    <a:pt x="31" y="1"/>
                  </a:moveTo>
                  <a:cubicBezTo>
                    <a:pt x="21" y="21"/>
                    <a:pt x="21" y="41"/>
                    <a:pt x="21" y="51"/>
                  </a:cubicBezTo>
                  <a:cubicBezTo>
                    <a:pt x="11" y="101"/>
                    <a:pt x="11" y="151"/>
                    <a:pt x="11" y="182"/>
                  </a:cubicBezTo>
                  <a:cubicBezTo>
                    <a:pt x="1" y="202"/>
                    <a:pt x="21" y="202"/>
                    <a:pt x="21" y="222"/>
                  </a:cubicBezTo>
                  <a:cubicBezTo>
                    <a:pt x="21" y="242"/>
                    <a:pt x="21" y="242"/>
                    <a:pt x="21" y="272"/>
                  </a:cubicBezTo>
                  <a:cubicBezTo>
                    <a:pt x="31" y="292"/>
                    <a:pt x="31" y="382"/>
                    <a:pt x="51" y="422"/>
                  </a:cubicBezTo>
                  <a:cubicBezTo>
                    <a:pt x="71" y="472"/>
                    <a:pt x="71" y="523"/>
                    <a:pt x="91" y="553"/>
                  </a:cubicBezTo>
                  <a:lnTo>
                    <a:pt x="101" y="563"/>
                  </a:lnTo>
                  <a:cubicBezTo>
                    <a:pt x="61" y="442"/>
                    <a:pt x="111" y="422"/>
                    <a:pt x="131" y="362"/>
                  </a:cubicBezTo>
                  <a:cubicBezTo>
                    <a:pt x="151" y="302"/>
                    <a:pt x="91" y="322"/>
                    <a:pt x="141" y="212"/>
                  </a:cubicBezTo>
                  <a:cubicBezTo>
                    <a:pt x="161" y="141"/>
                    <a:pt x="121" y="111"/>
                    <a:pt x="71" y="61"/>
                  </a:cubicBezTo>
                  <a:cubicBezTo>
                    <a:pt x="51" y="41"/>
                    <a:pt x="41" y="31"/>
                    <a:pt x="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9"/>
            <p:cNvSpPr/>
            <p:nvPr/>
          </p:nvSpPr>
          <p:spPr>
            <a:xfrm>
              <a:off x="3796159" y="4165446"/>
              <a:ext cx="211" cy="4424"/>
            </a:xfrm>
            <a:custGeom>
              <a:rect b="b" l="l" r="r" t="t"/>
              <a:pathLst>
                <a:path extrusionOk="0" h="21" w="1">
                  <a:moveTo>
                    <a:pt x="1" y="21"/>
                  </a:moveTo>
                  <a:lnTo>
                    <a:pt x="1" y="21"/>
                  </a:lnTo>
                  <a:lnTo>
                    <a:pt x="1" y="1"/>
                  </a:lnTo>
                  <a:lnTo>
                    <a:pt x="1" y="21"/>
                  </a:lnTo>
                  <a:lnTo>
                    <a:pt x="1" y="21"/>
                  </a:lnTo>
                  <a:cubicBezTo>
                    <a:pt x="1" y="21"/>
                    <a:pt x="1" y="21"/>
                    <a:pt x="1" y="21"/>
                  </a:cubicBez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9"/>
            <p:cNvSpPr/>
            <p:nvPr/>
          </p:nvSpPr>
          <p:spPr>
            <a:xfrm>
              <a:off x="3794053" y="4161233"/>
              <a:ext cx="2317" cy="4424"/>
            </a:xfrm>
            <a:custGeom>
              <a:rect b="b" l="l" r="r" t="t"/>
              <a:pathLst>
                <a:path extrusionOk="0" h="21" w="11">
                  <a:moveTo>
                    <a:pt x="11" y="2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1" y="21"/>
                  </a:ln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9"/>
            <p:cNvSpPr/>
            <p:nvPr/>
          </p:nvSpPr>
          <p:spPr>
            <a:xfrm>
              <a:off x="3802690" y="4161233"/>
              <a:ext cx="4424" cy="8637"/>
            </a:xfrm>
            <a:custGeom>
              <a:rect b="b" l="l" r="r" t="t"/>
              <a:pathLst>
                <a:path extrusionOk="0" h="41" w="21">
                  <a:moveTo>
                    <a:pt x="0" y="1"/>
                  </a:moveTo>
                  <a:cubicBezTo>
                    <a:pt x="10" y="11"/>
                    <a:pt x="10" y="31"/>
                    <a:pt x="0" y="41"/>
                  </a:cubicBezTo>
                  <a:lnTo>
                    <a:pt x="10" y="41"/>
                  </a:lnTo>
                  <a:cubicBezTo>
                    <a:pt x="20" y="31"/>
                    <a:pt x="10" y="11"/>
                    <a:pt x="0" y="1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9"/>
            <p:cNvSpPr/>
            <p:nvPr/>
          </p:nvSpPr>
          <p:spPr>
            <a:xfrm>
              <a:off x="3794053" y="4161233"/>
              <a:ext cx="10954" cy="8637"/>
            </a:xfrm>
            <a:custGeom>
              <a:rect b="b" l="l" r="r" t="t"/>
              <a:pathLst>
                <a:path extrusionOk="0" h="41" w="52">
                  <a:moveTo>
                    <a:pt x="1" y="1"/>
                  </a:moveTo>
                  <a:lnTo>
                    <a:pt x="11" y="21"/>
                  </a:lnTo>
                  <a:lnTo>
                    <a:pt x="11" y="41"/>
                  </a:lnTo>
                  <a:lnTo>
                    <a:pt x="41" y="41"/>
                  </a:lnTo>
                  <a:cubicBezTo>
                    <a:pt x="51" y="31"/>
                    <a:pt x="51" y="11"/>
                    <a:pt x="41" y="1"/>
                  </a:cubicBez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9"/>
            <p:cNvSpPr/>
            <p:nvPr/>
          </p:nvSpPr>
          <p:spPr>
            <a:xfrm>
              <a:off x="3798477" y="4161233"/>
              <a:ext cx="4424" cy="4424"/>
            </a:xfrm>
            <a:custGeom>
              <a:rect b="b" l="l" r="r" t="t"/>
              <a:pathLst>
                <a:path extrusionOk="0" h="21" w="21">
                  <a:moveTo>
                    <a:pt x="20" y="21"/>
                  </a:moveTo>
                  <a:lnTo>
                    <a:pt x="10" y="11"/>
                  </a:lnTo>
                  <a:lnTo>
                    <a:pt x="0" y="1"/>
                  </a:lnTo>
                  <a:lnTo>
                    <a:pt x="10" y="11"/>
                  </a:lnTo>
                  <a:lnTo>
                    <a:pt x="20" y="2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9"/>
            <p:cNvSpPr/>
            <p:nvPr/>
          </p:nvSpPr>
          <p:spPr>
            <a:xfrm>
              <a:off x="3796159" y="4165446"/>
              <a:ext cx="2528" cy="211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1" y="1"/>
                  </a:lnTo>
                  <a:lnTo>
                    <a:pt x="1" y="1"/>
                  </a:lnTo>
                  <a:lnTo>
                    <a:pt x="11" y="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9"/>
            <p:cNvSpPr/>
            <p:nvPr/>
          </p:nvSpPr>
          <p:spPr>
            <a:xfrm>
              <a:off x="3872415" y="4129633"/>
              <a:ext cx="48660" cy="25490"/>
            </a:xfrm>
            <a:custGeom>
              <a:rect b="b" l="l" r="r" t="t"/>
              <a:pathLst>
                <a:path extrusionOk="0" h="121" w="231">
                  <a:moveTo>
                    <a:pt x="151" y="0"/>
                  </a:moveTo>
                  <a:cubicBezTo>
                    <a:pt x="130" y="0"/>
                    <a:pt x="90" y="10"/>
                    <a:pt x="70" y="20"/>
                  </a:cubicBezTo>
                  <a:cubicBezTo>
                    <a:pt x="40" y="30"/>
                    <a:pt x="10" y="30"/>
                    <a:pt x="40" y="30"/>
                  </a:cubicBezTo>
                  <a:cubicBezTo>
                    <a:pt x="70" y="30"/>
                    <a:pt x="60" y="40"/>
                    <a:pt x="30" y="40"/>
                  </a:cubicBezTo>
                  <a:cubicBezTo>
                    <a:pt x="10" y="50"/>
                    <a:pt x="0" y="60"/>
                    <a:pt x="40" y="60"/>
                  </a:cubicBezTo>
                  <a:cubicBezTo>
                    <a:pt x="80" y="60"/>
                    <a:pt x="90" y="70"/>
                    <a:pt x="70" y="70"/>
                  </a:cubicBezTo>
                  <a:lnTo>
                    <a:pt x="30" y="70"/>
                  </a:lnTo>
                  <a:cubicBezTo>
                    <a:pt x="40" y="80"/>
                    <a:pt x="100" y="120"/>
                    <a:pt x="141" y="120"/>
                  </a:cubicBezTo>
                  <a:cubicBezTo>
                    <a:pt x="181" y="120"/>
                    <a:pt x="221" y="70"/>
                    <a:pt x="231" y="50"/>
                  </a:cubicBezTo>
                  <a:cubicBezTo>
                    <a:pt x="231" y="30"/>
                    <a:pt x="191" y="1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9"/>
            <p:cNvSpPr/>
            <p:nvPr/>
          </p:nvSpPr>
          <p:spPr>
            <a:xfrm>
              <a:off x="3737177" y="4129633"/>
              <a:ext cx="54980" cy="26333"/>
            </a:xfrm>
            <a:custGeom>
              <a:rect b="b" l="l" r="r" t="t"/>
              <a:pathLst>
                <a:path extrusionOk="0" h="125" w="261">
                  <a:moveTo>
                    <a:pt x="100" y="0"/>
                  </a:moveTo>
                  <a:cubicBezTo>
                    <a:pt x="50" y="0"/>
                    <a:pt x="20" y="20"/>
                    <a:pt x="10" y="40"/>
                  </a:cubicBezTo>
                  <a:cubicBezTo>
                    <a:pt x="0" y="70"/>
                    <a:pt x="40" y="110"/>
                    <a:pt x="90" y="120"/>
                  </a:cubicBezTo>
                  <a:cubicBezTo>
                    <a:pt x="96" y="123"/>
                    <a:pt x="102" y="125"/>
                    <a:pt x="108" y="125"/>
                  </a:cubicBezTo>
                  <a:cubicBezTo>
                    <a:pt x="122" y="125"/>
                    <a:pt x="136" y="118"/>
                    <a:pt x="151" y="110"/>
                  </a:cubicBezTo>
                  <a:cubicBezTo>
                    <a:pt x="171" y="110"/>
                    <a:pt x="181" y="100"/>
                    <a:pt x="201" y="90"/>
                  </a:cubicBezTo>
                  <a:cubicBezTo>
                    <a:pt x="241" y="70"/>
                    <a:pt x="261" y="80"/>
                    <a:pt x="261" y="70"/>
                  </a:cubicBezTo>
                  <a:cubicBezTo>
                    <a:pt x="251" y="70"/>
                    <a:pt x="231" y="60"/>
                    <a:pt x="201" y="60"/>
                  </a:cubicBezTo>
                  <a:lnTo>
                    <a:pt x="221" y="60"/>
                  </a:lnTo>
                  <a:cubicBezTo>
                    <a:pt x="245" y="60"/>
                    <a:pt x="250" y="47"/>
                    <a:pt x="240" y="47"/>
                  </a:cubicBezTo>
                  <a:cubicBezTo>
                    <a:pt x="238" y="47"/>
                    <a:pt x="235" y="48"/>
                    <a:pt x="231" y="50"/>
                  </a:cubicBezTo>
                  <a:cubicBezTo>
                    <a:pt x="221" y="50"/>
                    <a:pt x="191" y="50"/>
                    <a:pt x="211" y="40"/>
                  </a:cubicBezTo>
                  <a:cubicBezTo>
                    <a:pt x="221" y="40"/>
                    <a:pt x="261" y="40"/>
                    <a:pt x="241" y="30"/>
                  </a:cubicBezTo>
                  <a:cubicBezTo>
                    <a:pt x="221" y="20"/>
                    <a:pt x="201" y="20"/>
                    <a:pt x="171" y="10"/>
                  </a:cubicBezTo>
                  <a:cubicBezTo>
                    <a:pt x="151" y="0"/>
                    <a:pt x="121" y="0"/>
                    <a:pt x="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9"/>
            <p:cNvSpPr/>
            <p:nvPr/>
          </p:nvSpPr>
          <p:spPr>
            <a:xfrm>
              <a:off x="3874522" y="4129633"/>
              <a:ext cx="27595" cy="10744"/>
            </a:xfrm>
            <a:custGeom>
              <a:rect b="b" l="l" r="r" t="t"/>
              <a:pathLst>
                <a:path extrusionOk="0" h="51" w="131">
                  <a:moveTo>
                    <a:pt x="0" y="50"/>
                  </a:moveTo>
                  <a:cubicBezTo>
                    <a:pt x="0" y="50"/>
                    <a:pt x="10" y="50"/>
                    <a:pt x="20" y="40"/>
                  </a:cubicBezTo>
                  <a:cubicBezTo>
                    <a:pt x="10" y="50"/>
                    <a:pt x="0" y="50"/>
                    <a:pt x="0" y="50"/>
                  </a:cubicBezTo>
                  <a:close/>
                  <a:moveTo>
                    <a:pt x="50" y="40"/>
                  </a:moveTo>
                  <a:cubicBezTo>
                    <a:pt x="50" y="40"/>
                    <a:pt x="40" y="30"/>
                    <a:pt x="30" y="30"/>
                  </a:cubicBezTo>
                  <a:cubicBezTo>
                    <a:pt x="0" y="30"/>
                    <a:pt x="30" y="30"/>
                    <a:pt x="60" y="20"/>
                  </a:cubicBezTo>
                  <a:cubicBezTo>
                    <a:pt x="80" y="10"/>
                    <a:pt x="110" y="0"/>
                    <a:pt x="131" y="0"/>
                  </a:cubicBezTo>
                  <a:lnTo>
                    <a:pt x="131" y="0"/>
                  </a:lnTo>
                  <a:cubicBezTo>
                    <a:pt x="110" y="0"/>
                    <a:pt x="80" y="10"/>
                    <a:pt x="60" y="20"/>
                  </a:cubicBezTo>
                  <a:cubicBezTo>
                    <a:pt x="30" y="30"/>
                    <a:pt x="0" y="30"/>
                    <a:pt x="30" y="30"/>
                  </a:cubicBezTo>
                  <a:cubicBezTo>
                    <a:pt x="40" y="30"/>
                    <a:pt x="50" y="40"/>
                    <a:pt x="50" y="40"/>
                  </a:cubicBez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9"/>
            <p:cNvSpPr/>
            <p:nvPr/>
          </p:nvSpPr>
          <p:spPr>
            <a:xfrm>
              <a:off x="3874522" y="4129633"/>
              <a:ext cx="46554" cy="14957"/>
            </a:xfrm>
            <a:custGeom>
              <a:rect b="b" l="l" r="r" t="t"/>
              <a:pathLst>
                <a:path extrusionOk="0" h="71" w="221">
                  <a:moveTo>
                    <a:pt x="131" y="0"/>
                  </a:moveTo>
                  <a:cubicBezTo>
                    <a:pt x="110" y="0"/>
                    <a:pt x="80" y="10"/>
                    <a:pt x="60" y="20"/>
                  </a:cubicBezTo>
                  <a:cubicBezTo>
                    <a:pt x="30" y="30"/>
                    <a:pt x="0" y="30"/>
                    <a:pt x="30" y="30"/>
                  </a:cubicBezTo>
                  <a:cubicBezTo>
                    <a:pt x="40" y="30"/>
                    <a:pt x="50" y="40"/>
                    <a:pt x="50" y="40"/>
                  </a:cubicBezTo>
                  <a:lnTo>
                    <a:pt x="20" y="40"/>
                  </a:lnTo>
                  <a:cubicBezTo>
                    <a:pt x="10" y="50"/>
                    <a:pt x="0" y="50"/>
                    <a:pt x="0" y="50"/>
                  </a:cubicBezTo>
                  <a:cubicBezTo>
                    <a:pt x="0" y="50"/>
                    <a:pt x="10" y="60"/>
                    <a:pt x="30" y="60"/>
                  </a:cubicBezTo>
                  <a:cubicBezTo>
                    <a:pt x="50" y="50"/>
                    <a:pt x="70" y="50"/>
                    <a:pt x="100" y="40"/>
                  </a:cubicBezTo>
                  <a:lnTo>
                    <a:pt x="131" y="40"/>
                  </a:lnTo>
                  <a:cubicBezTo>
                    <a:pt x="171" y="40"/>
                    <a:pt x="211" y="60"/>
                    <a:pt x="201" y="70"/>
                  </a:cubicBezTo>
                  <a:lnTo>
                    <a:pt x="221" y="50"/>
                  </a:lnTo>
                  <a:cubicBezTo>
                    <a:pt x="221" y="30"/>
                    <a:pt x="171" y="10"/>
                    <a:pt x="141" y="0"/>
                  </a:cubicBezTo>
                  <a:close/>
                </a:path>
              </a:pathLst>
            </a:custGeom>
            <a:solidFill>
              <a:srgbClr val="785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9"/>
            <p:cNvSpPr/>
            <p:nvPr/>
          </p:nvSpPr>
          <p:spPr>
            <a:xfrm>
              <a:off x="3739283" y="4129633"/>
              <a:ext cx="48660" cy="14957"/>
            </a:xfrm>
            <a:custGeom>
              <a:rect b="b" l="l" r="r" t="t"/>
              <a:pathLst>
                <a:path extrusionOk="0" h="71" w="231">
                  <a:moveTo>
                    <a:pt x="90" y="0"/>
                  </a:moveTo>
                  <a:cubicBezTo>
                    <a:pt x="40" y="0"/>
                    <a:pt x="10" y="20"/>
                    <a:pt x="0" y="40"/>
                  </a:cubicBezTo>
                  <a:lnTo>
                    <a:pt x="0" y="70"/>
                  </a:lnTo>
                  <a:cubicBezTo>
                    <a:pt x="20" y="50"/>
                    <a:pt x="50" y="30"/>
                    <a:pt x="90" y="30"/>
                  </a:cubicBezTo>
                  <a:cubicBezTo>
                    <a:pt x="111" y="30"/>
                    <a:pt x="141" y="40"/>
                    <a:pt x="171" y="50"/>
                  </a:cubicBezTo>
                  <a:lnTo>
                    <a:pt x="201" y="50"/>
                  </a:lnTo>
                  <a:cubicBezTo>
                    <a:pt x="191" y="50"/>
                    <a:pt x="181" y="50"/>
                    <a:pt x="201" y="40"/>
                  </a:cubicBezTo>
                  <a:cubicBezTo>
                    <a:pt x="211" y="40"/>
                    <a:pt x="231" y="40"/>
                    <a:pt x="231" y="30"/>
                  </a:cubicBezTo>
                  <a:cubicBezTo>
                    <a:pt x="211" y="20"/>
                    <a:pt x="191" y="20"/>
                    <a:pt x="161" y="10"/>
                  </a:cubicBezTo>
                  <a:cubicBezTo>
                    <a:pt x="161" y="10"/>
                    <a:pt x="151" y="10"/>
                    <a:pt x="151" y="0"/>
                  </a:cubicBezTo>
                  <a:close/>
                </a:path>
              </a:pathLst>
            </a:custGeom>
            <a:solidFill>
              <a:srgbClr val="785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9"/>
            <p:cNvSpPr/>
            <p:nvPr/>
          </p:nvSpPr>
          <p:spPr>
            <a:xfrm>
              <a:off x="3853246" y="4110463"/>
              <a:ext cx="69936" cy="32021"/>
            </a:xfrm>
            <a:custGeom>
              <a:rect b="b" l="l" r="r" t="t"/>
              <a:pathLst>
                <a:path extrusionOk="0" h="152" w="332">
                  <a:moveTo>
                    <a:pt x="11" y="1"/>
                  </a:moveTo>
                  <a:lnTo>
                    <a:pt x="11" y="1"/>
                  </a:lnTo>
                  <a:cubicBezTo>
                    <a:pt x="21" y="21"/>
                    <a:pt x="11" y="31"/>
                    <a:pt x="1" y="51"/>
                  </a:cubicBezTo>
                  <a:cubicBezTo>
                    <a:pt x="33" y="107"/>
                    <a:pt x="52" y="124"/>
                    <a:pt x="88" y="124"/>
                  </a:cubicBezTo>
                  <a:cubicBezTo>
                    <a:pt x="98" y="124"/>
                    <a:pt x="109" y="123"/>
                    <a:pt x="121" y="121"/>
                  </a:cubicBezTo>
                  <a:cubicBezTo>
                    <a:pt x="121" y="121"/>
                    <a:pt x="141" y="111"/>
                    <a:pt x="161" y="111"/>
                  </a:cubicBezTo>
                  <a:cubicBezTo>
                    <a:pt x="181" y="101"/>
                    <a:pt x="221" y="91"/>
                    <a:pt x="242" y="91"/>
                  </a:cubicBezTo>
                  <a:cubicBezTo>
                    <a:pt x="272" y="101"/>
                    <a:pt x="302" y="111"/>
                    <a:pt x="312" y="131"/>
                  </a:cubicBezTo>
                  <a:lnTo>
                    <a:pt x="322" y="151"/>
                  </a:lnTo>
                  <a:cubicBezTo>
                    <a:pt x="332" y="131"/>
                    <a:pt x="322" y="121"/>
                    <a:pt x="312" y="111"/>
                  </a:cubicBezTo>
                  <a:cubicBezTo>
                    <a:pt x="282" y="86"/>
                    <a:pt x="252" y="79"/>
                    <a:pt x="223" y="79"/>
                  </a:cubicBezTo>
                  <a:cubicBezTo>
                    <a:pt x="194" y="79"/>
                    <a:pt x="166" y="86"/>
                    <a:pt x="141" y="91"/>
                  </a:cubicBezTo>
                  <a:cubicBezTo>
                    <a:pt x="118" y="100"/>
                    <a:pt x="103" y="108"/>
                    <a:pt x="91" y="108"/>
                  </a:cubicBezTo>
                  <a:cubicBezTo>
                    <a:pt x="77" y="108"/>
                    <a:pt x="67" y="98"/>
                    <a:pt x="51" y="71"/>
                  </a:cubicBezTo>
                  <a:cubicBezTo>
                    <a:pt x="41" y="51"/>
                    <a:pt x="31" y="31"/>
                    <a:pt x="31" y="21"/>
                  </a:cubicBez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9"/>
            <p:cNvSpPr/>
            <p:nvPr/>
          </p:nvSpPr>
          <p:spPr>
            <a:xfrm>
              <a:off x="3756978" y="4351462"/>
              <a:ext cx="18327" cy="98379"/>
            </a:xfrm>
            <a:custGeom>
              <a:rect b="b" l="l" r="r" t="t"/>
              <a:pathLst>
                <a:path extrusionOk="0" h="467" w="87">
                  <a:moveTo>
                    <a:pt x="77" y="0"/>
                  </a:moveTo>
                  <a:cubicBezTo>
                    <a:pt x="27" y="0"/>
                    <a:pt x="27" y="151"/>
                    <a:pt x="16" y="241"/>
                  </a:cubicBezTo>
                  <a:cubicBezTo>
                    <a:pt x="6" y="331"/>
                    <a:pt x="6" y="321"/>
                    <a:pt x="6" y="381"/>
                  </a:cubicBezTo>
                  <a:cubicBezTo>
                    <a:pt x="0" y="420"/>
                    <a:pt x="14" y="466"/>
                    <a:pt x="35" y="466"/>
                  </a:cubicBezTo>
                  <a:cubicBezTo>
                    <a:pt x="48" y="466"/>
                    <a:pt x="62" y="451"/>
                    <a:pt x="77" y="412"/>
                  </a:cubicBezTo>
                  <a:cubicBezTo>
                    <a:pt x="87" y="341"/>
                    <a:pt x="57" y="311"/>
                    <a:pt x="57" y="201"/>
                  </a:cubicBezTo>
                  <a:cubicBezTo>
                    <a:pt x="67" y="91"/>
                    <a:pt x="77" y="0"/>
                    <a:pt x="7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9"/>
            <p:cNvSpPr/>
            <p:nvPr/>
          </p:nvSpPr>
          <p:spPr>
            <a:xfrm>
              <a:off x="3747710" y="4490078"/>
              <a:ext cx="21276" cy="56036"/>
            </a:xfrm>
            <a:custGeom>
              <a:rect b="b" l="l" r="r" t="t"/>
              <a:pathLst>
                <a:path extrusionOk="0" h="266" w="101">
                  <a:moveTo>
                    <a:pt x="70" y="0"/>
                  </a:moveTo>
                  <a:cubicBezTo>
                    <a:pt x="64" y="0"/>
                    <a:pt x="56" y="13"/>
                    <a:pt x="40" y="44"/>
                  </a:cubicBezTo>
                  <a:cubicBezTo>
                    <a:pt x="20" y="95"/>
                    <a:pt x="30" y="225"/>
                    <a:pt x="0" y="265"/>
                  </a:cubicBezTo>
                  <a:lnTo>
                    <a:pt x="71" y="265"/>
                  </a:lnTo>
                  <a:cubicBezTo>
                    <a:pt x="101" y="265"/>
                    <a:pt x="91" y="255"/>
                    <a:pt x="91" y="205"/>
                  </a:cubicBezTo>
                  <a:cubicBezTo>
                    <a:pt x="81" y="155"/>
                    <a:pt x="101" y="95"/>
                    <a:pt x="91" y="24"/>
                  </a:cubicBezTo>
                  <a:cubicBezTo>
                    <a:pt x="81" y="10"/>
                    <a:pt x="76" y="0"/>
                    <a:pt x="7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9"/>
            <p:cNvSpPr/>
            <p:nvPr/>
          </p:nvSpPr>
          <p:spPr>
            <a:xfrm>
              <a:off x="3616684" y="4081391"/>
              <a:ext cx="59403" cy="25069"/>
            </a:xfrm>
            <a:custGeom>
              <a:rect b="b" l="l" r="r" t="t"/>
              <a:pathLst>
                <a:path extrusionOk="0" h="119" w="282">
                  <a:moveTo>
                    <a:pt x="221" y="1"/>
                  </a:moveTo>
                  <a:cubicBezTo>
                    <a:pt x="204" y="1"/>
                    <a:pt x="186" y="3"/>
                    <a:pt x="171" y="8"/>
                  </a:cubicBezTo>
                  <a:cubicBezTo>
                    <a:pt x="101" y="39"/>
                    <a:pt x="41" y="59"/>
                    <a:pt x="0" y="109"/>
                  </a:cubicBezTo>
                  <a:lnTo>
                    <a:pt x="20" y="119"/>
                  </a:lnTo>
                  <a:cubicBezTo>
                    <a:pt x="51" y="119"/>
                    <a:pt x="91" y="99"/>
                    <a:pt x="111" y="79"/>
                  </a:cubicBezTo>
                  <a:cubicBezTo>
                    <a:pt x="129" y="61"/>
                    <a:pt x="150" y="57"/>
                    <a:pt x="176" y="57"/>
                  </a:cubicBezTo>
                  <a:cubicBezTo>
                    <a:pt x="193" y="57"/>
                    <a:pt x="211" y="59"/>
                    <a:pt x="231" y="59"/>
                  </a:cubicBezTo>
                  <a:cubicBezTo>
                    <a:pt x="261" y="59"/>
                    <a:pt x="281" y="29"/>
                    <a:pt x="271" y="8"/>
                  </a:cubicBezTo>
                  <a:cubicBezTo>
                    <a:pt x="256" y="3"/>
                    <a:pt x="239" y="1"/>
                    <a:pt x="221" y="1"/>
                  </a:cubicBezTo>
                  <a:close/>
                </a:path>
              </a:pathLst>
            </a:custGeom>
            <a:solidFill>
              <a:srgbClr val="401E15">
                <a:alpha val="440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9"/>
            <p:cNvSpPr/>
            <p:nvPr/>
          </p:nvSpPr>
          <p:spPr>
            <a:xfrm>
              <a:off x="3633536" y="4356728"/>
              <a:ext cx="23382" cy="126397"/>
            </a:xfrm>
            <a:custGeom>
              <a:rect b="b" l="l" r="r" t="t"/>
              <a:pathLst>
                <a:path extrusionOk="0" h="600" w="111">
                  <a:moveTo>
                    <a:pt x="73" y="1"/>
                  </a:moveTo>
                  <a:cubicBezTo>
                    <a:pt x="62" y="1"/>
                    <a:pt x="51" y="27"/>
                    <a:pt x="51" y="76"/>
                  </a:cubicBezTo>
                  <a:cubicBezTo>
                    <a:pt x="41" y="156"/>
                    <a:pt x="51" y="276"/>
                    <a:pt x="51" y="326"/>
                  </a:cubicBezTo>
                  <a:cubicBezTo>
                    <a:pt x="41" y="377"/>
                    <a:pt x="1" y="507"/>
                    <a:pt x="21" y="597"/>
                  </a:cubicBezTo>
                  <a:lnTo>
                    <a:pt x="51" y="597"/>
                  </a:lnTo>
                  <a:cubicBezTo>
                    <a:pt x="61" y="599"/>
                    <a:pt x="68" y="600"/>
                    <a:pt x="75" y="600"/>
                  </a:cubicBezTo>
                  <a:cubicBezTo>
                    <a:pt x="108" y="600"/>
                    <a:pt x="99" y="577"/>
                    <a:pt x="91" y="527"/>
                  </a:cubicBezTo>
                  <a:cubicBezTo>
                    <a:pt x="91" y="477"/>
                    <a:pt x="111" y="427"/>
                    <a:pt x="101" y="377"/>
                  </a:cubicBezTo>
                  <a:cubicBezTo>
                    <a:pt x="91" y="326"/>
                    <a:pt x="81" y="166"/>
                    <a:pt x="91" y="86"/>
                  </a:cubicBezTo>
                  <a:cubicBezTo>
                    <a:pt x="91" y="66"/>
                    <a:pt x="91" y="56"/>
                    <a:pt x="91" y="35"/>
                  </a:cubicBezTo>
                  <a:cubicBezTo>
                    <a:pt x="87" y="12"/>
                    <a:pt x="80" y="1"/>
                    <a:pt x="7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9"/>
            <p:cNvSpPr/>
            <p:nvPr/>
          </p:nvSpPr>
          <p:spPr>
            <a:xfrm>
              <a:off x="3741390" y="4435938"/>
              <a:ext cx="19169" cy="69308"/>
            </a:xfrm>
            <a:custGeom>
              <a:rect b="b" l="l" r="r" t="t"/>
              <a:pathLst>
                <a:path extrusionOk="0" h="329" w="91">
                  <a:moveTo>
                    <a:pt x="10" y="1"/>
                  </a:moveTo>
                  <a:cubicBezTo>
                    <a:pt x="10" y="41"/>
                    <a:pt x="20" y="81"/>
                    <a:pt x="20" y="141"/>
                  </a:cubicBezTo>
                  <a:cubicBezTo>
                    <a:pt x="20" y="191"/>
                    <a:pt x="10" y="261"/>
                    <a:pt x="0" y="322"/>
                  </a:cubicBezTo>
                  <a:cubicBezTo>
                    <a:pt x="7" y="327"/>
                    <a:pt x="13" y="329"/>
                    <a:pt x="18" y="329"/>
                  </a:cubicBezTo>
                  <a:cubicBezTo>
                    <a:pt x="40" y="329"/>
                    <a:pt x="40" y="278"/>
                    <a:pt x="40" y="261"/>
                  </a:cubicBezTo>
                  <a:cubicBezTo>
                    <a:pt x="60" y="231"/>
                    <a:pt x="80" y="211"/>
                    <a:pt x="90" y="171"/>
                  </a:cubicBezTo>
                  <a:cubicBezTo>
                    <a:pt x="90" y="151"/>
                    <a:pt x="80" y="111"/>
                    <a:pt x="70" y="91"/>
                  </a:cubicBezTo>
                  <a:cubicBezTo>
                    <a:pt x="60" y="51"/>
                    <a:pt x="30" y="31"/>
                    <a:pt x="1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9"/>
            <p:cNvSpPr/>
            <p:nvPr/>
          </p:nvSpPr>
          <p:spPr>
            <a:xfrm>
              <a:off x="3806903" y="4400125"/>
              <a:ext cx="23382" cy="80473"/>
            </a:xfrm>
            <a:custGeom>
              <a:rect b="b" l="l" r="r" t="t"/>
              <a:pathLst>
                <a:path extrusionOk="0" h="382" w="111">
                  <a:moveTo>
                    <a:pt x="110" y="0"/>
                  </a:moveTo>
                  <a:cubicBezTo>
                    <a:pt x="50" y="50"/>
                    <a:pt x="50" y="80"/>
                    <a:pt x="40" y="161"/>
                  </a:cubicBezTo>
                  <a:cubicBezTo>
                    <a:pt x="30" y="231"/>
                    <a:pt x="0" y="311"/>
                    <a:pt x="50" y="361"/>
                  </a:cubicBezTo>
                  <a:cubicBezTo>
                    <a:pt x="60" y="381"/>
                    <a:pt x="80" y="381"/>
                    <a:pt x="100" y="381"/>
                  </a:cubicBezTo>
                  <a:cubicBezTo>
                    <a:pt x="100" y="361"/>
                    <a:pt x="90" y="341"/>
                    <a:pt x="90" y="321"/>
                  </a:cubicBezTo>
                  <a:cubicBezTo>
                    <a:pt x="70" y="231"/>
                    <a:pt x="100" y="211"/>
                    <a:pt x="110" y="150"/>
                  </a:cubicBezTo>
                  <a:cubicBezTo>
                    <a:pt x="110" y="120"/>
                    <a:pt x="110" y="60"/>
                    <a:pt x="11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9"/>
            <p:cNvSpPr/>
            <p:nvPr/>
          </p:nvSpPr>
          <p:spPr>
            <a:xfrm>
              <a:off x="3815329" y="4400125"/>
              <a:ext cx="14956" cy="66148"/>
            </a:xfrm>
            <a:custGeom>
              <a:rect b="b" l="l" r="r" t="t"/>
              <a:pathLst>
                <a:path extrusionOk="0" h="314" w="71">
                  <a:moveTo>
                    <a:pt x="70" y="0"/>
                  </a:moveTo>
                  <a:cubicBezTo>
                    <a:pt x="60" y="10"/>
                    <a:pt x="50" y="20"/>
                    <a:pt x="40" y="30"/>
                  </a:cubicBezTo>
                  <a:cubicBezTo>
                    <a:pt x="40" y="70"/>
                    <a:pt x="30" y="110"/>
                    <a:pt x="30" y="130"/>
                  </a:cubicBezTo>
                  <a:cubicBezTo>
                    <a:pt x="20" y="191"/>
                    <a:pt x="0" y="301"/>
                    <a:pt x="30" y="311"/>
                  </a:cubicBezTo>
                  <a:cubicBezTo>
                    <a:pt x="30" y="313"/>
                    <a:pt x="31" y="314"/>
                    <a:pt x="31" y="314"/>
                  </a:cubicBezTo>
                  <a:cubicBezTo>
                    <a:pt x="34" y="314"/>
                    <a:pt x="42" y="297"/>
                    <a:pt x="50" y="281"/>
                  </a:cubicBezTo>
                  <a:cubicBezTo>
                    <a:pt x="40" y="241"/>
                    <a:pt x="50" y="211"/>
                    <a:pt x="60" y="171"/>
                  </a:cubicBezTo>
                  <a:lnTo>
                    <a:pt x="70" y="150"/>
                  </a:lnTo>
                  <a:lnTo>
                    <a:pt x="70" y="140"/>
                  </a:lnTo>
                  <a:lnTo>
                    <a:pt x="70" y="130"/>
                  </a:lnTo>
                  <a:lnTo>
                    <a:pt x="70" y="120"/>
                  </a:lnTo>
                  <a:lnTo>
                    <a:pt x="70" y="110"/>
                  </a:lnTo>
                  <a:lnTo>
                    <a:pt x="70" y="100"/>
                  </a:lnTo>
                  <a:cubicBezTo>
                    <a:pt x="70" y="70"/>
                    <a:pt x="70" y="4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9"/>
            <p:cNvSpPr/>
            <p:nvPr/>
          </p:nvSpPr>
          <p:spPr>
            <a:xfrm>
              <a:off x="3732964" y="4332502"/>
              <a:ext cx="33915" cy="135245"/>
            </a:xfrm>
            <a:custGeom>
              <a:rect b="b" l="l" r="r" t="t"/>
              <a:pathLst>
                <a:path extrusionOk="0" h="642" w="161">
                  <a:moveTo>
                    <a:pt x="119" y="0"/>
                  </a:moveTo>
                  <a:cubicBezTo>
                    <a:pt x="105" y="0"/>
                    <a:pt x="90" y="5"/>
                    <a:pt x="80" y="10"/>
                  </a:cubicBezTo>
                  <a:cubicBezTo>
                    <a:pt x="50" y="20"/>
                    <a:pt x="20" y="30"/>
                    <a:pt x="0" y="50"/>
                  </a:cubicBezTo>
                  <a:cubicBezTo>
                    <a:pt x="0" y="70"/>
                    <a:pt x="10" y="80"/>
                    <a:pt x="10" y="100"/>
                  </a:cubicBezTo>
                  <a:cubicBezTo>
                    <a:pt x="20" y="150"/>
                    <a:pt x="70" y="361"/>
                    <a:pt x="60" y="441"/>
                  </a:cubicBezTo>
                  <a:cubicBezTo>
                    <a:pt x="40" y="512"/>
                    <a:pt x="60" y="552"/>
                    <a:pt x="60" y="632"/>
                  </a:cubicBezTo>
                  <a:lnTo>
                    <a:pt x="70" y="642"/>
                  </a:lnTo>
                  <a:cubicBezTo>
                    <a:pt x="90" y="642"/>
                    <a:pt x="110" y="642"/>
                    <a:pt x="120" y="632"/>
                  </a:cubicBezTo>
                  <a:cubicBezTo>
                    <a:pt x="141" y="622"/>
                    <a:pt x="130" y="592"/>
                    <a:pt x="120" y="572"/>
                  </a:cubicBezTo>
                  <a:cubicBezTo>
                    <a:pt x="120" y="552"/>
                    <a:pt x="100" y="532"/>
                    <a:pt x="100" y="512"/>
                  </a:cubicBezTo>
                  <a:cubicBezTo>
                    <a:pt x="90" y="492"/>
                    <a:pt x="100" y="471"/>
                    <a:pt x="100" y="451"/>
                  </a:cubicBezTo>
                  <a:cubicBezTo>
                    <a:pt x="100" y="381"/>
                    <a:pt x="90" y="311"/>
                    <a:pt x="90" y="241"/>
                  </a:cubicBezTo>
                  <a:cubicBezTo>
                    <a:pt x="90" y="181"/>
                    <a:pt x="100" y="130"/>
                    <a:pt x="130" y="80"/>
                  </a:cubicBezTo>
                  <a:cubicBezTo>
                    <a:pt x="141" y="60"/>
                    <a:pt x="161" y="40"/>
                    <a:pt x="151" y="20"/>
                  </a:cubicBezTo>
                  <a:cubicBezTo>
                    <a:pt x="146" y="5"/>
                    <a:pt x="133" y="0"/>
                    <a:pt x="11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9"/>
            <p:cNvSpPr/>
            <p:nvPr/>
          </p:nvSpPr>
          <p:spPr>
            <a:xfrm>
              <a:off x="3627217" y="4165446"/>
              <a:ext cx="99427" cy="177799"/>
            </a:xfrm>
            <a:custGeom>
              <a:rect b="b" l="l" r="r" t="t"/>
              <a:pathLst>
                <a:path extrusionOk="0" h="844" w="472">
                  <a:moveTo>
                    <a:pt x="269" y="709"/>
                  </a:moveTo>
                  <a:cubicBezTo>
                    <a:pt x="277" y="713"/>
                    <a:pt x="287" y="713"/>
                    <a:pt x="301" y="713"/>
                  </a:cubicBezTo>
                  <a:cubicBezTo>
                    <a:pt x="290" y="713"/>
                    <a:pt x="279" y="711"/>
                    <a:pt x="269" y="709"/>
                  </a:cubicBezTo>
                  <a:close/>
                  <a:moveTo>
                    <a:pt x="352" y="733"/>
                  </a:moveTo>
                  <a:cubicBezTo>
                    <a:pt x="387" y="739"/>
                    <a:pt x="419" y="741"/>
                    <a:pt x="441" y="744"/>
                  </a:cubicBezTo>
                  <a:lnTo>
                    <a:pt x="441" y="744"/>
                  </a:lnTo>
                  <a:cubicBezTo>
                    <a:pt x="409" y="738"/>
                    <a:pt x="366" y="733"/>
                    <a:pt x="352" y="733"/>
                  </a:cubicBezTo>
                  <a:close/>
                  <a:moveTo>
                    <a:pt x="441" y="744"/>
                  </a:moveTo>
                  <a:cubicBezTo>
                    <a:pt x="455" y="747"/>
                    <a:pt x="466" y="750"/>
                    <a:pt x="472" y="753"/>
                  </a:cubicBezTo>
                  <a:cubicBezTo>
                    <a:pt x="468" y="749"/>
                    <a:pt x="457" y="746"/>
                    <a:pt x="441" y="744"/>
                  </a:cubicBezTo>
                  <a:close/>
                  <a:moveTo>
                    <a:pt x="1" y="1"/>
                  </a:moveTo>
                  <a:cubicBezTo>
                    <a:pt x="1" y="1"/>
                    <a:pt x="1" y="31"/>
                    <a:pt x="1" y="91"/>
                  </a:cubicBezTo>
                  <a:cubicBezTo>
                    <a:pt x="1" y="211"/>
                    <a:pt x="91" y="492"/>
                    <a:pt x="91" y="673"/>
                  </a:cubicBezTo>
                  <a:cubicBezTo>
                    <a:pt x="81" y="783"/>
                    <a:pt x="111" y="843"/>
                    <a:pt x="121" y="843"/>
                  </a:cubicBezTo>
                  <a:cubicBezTo>
                    <a:pt x="121" y="773"/>
                    <a:pt x="131" y="633"/>
                    <a:pt x="131" y="633"/>
                  </a:cubicBezTo>
                  <a:cubicBezTo>
                    <a:pt x="151" y="643"/>
                    <a:pt x="171" y="663"/>
                    <a:pt x="191" y="673"/>
                  </a:cubicBezTo>
                  <a:cubicBezTo>
                    <a:pt x="201" y="673"/>
                    <a:pt x="211" y="683"/>
                    <a:pt x="221" y="693"/>
                  </a:cubicBezTo>
                  <a:cubicBezTo>
                    <a:pt x="239" y="699"/>
                    <a:pt x="254" y="705"/>
                    <a:pt x="269" y="709"/>
                  </a:cubicBezTo>
                  <a:lnTo>
                    <a:pt x="269" y="709"/>
                  </a:lnTo>
                  <a:cubicBezTo>
                    <a:pt x="267" y="707"/>
                    <a:pt x="264" y="705"/>
                    <a:pt x="261" y="703"/>
                  </a:cubicBezTo>
                  <a:cubicBezTo>
                    <a:pt x="281" y="703"/>
                    <a:pt x="301" y="683"/>
                    <a:pt x="311" y="663"/>
                  </a:cubicBezTo>
                  <a:cubicBezTo>
                    <a:pt x="251" y="663"/>
                    <a:pt x="191" y="633"/>
                    <a:pt x="141" y="582"/>
                  </a:cubicBezTo>
                  <a:cubicBezTo>
                    <a:pt x="71" y="502"/>
                    <a:pt x="51" y="312"/>
                    <a:pt x="31" y="161"/>
                  </a:cubicBezTo>
                  <a:cubicBezTo>
                    <a:pt x="21" y="51"/>
                    <a:pt x="1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9"/>
            <p:cNvSpPr/>
            <p:nvPr/>
          </p:nvSpPr>
          <p:spPr>
            <a:xfrm>
              <a:off x="3682197" y="4285945"/>
              <a:ext cx="44447" cy="38130"/>
            </a:xfrm>
            <a:custGeom>
              <a:rect b="b" l="l" r="r" t="t"/>
              <a:pathLst>
                <a:path extrusionOk="0" h="181" w="211">
                  <a:moveTo>
                    <a:pt x="201" y="0"/>
                  </a:moveTo>
                  <a:cubicBezTo>
                    <a:pt x="191" y="0"/>
                    <a:pt x="171" y="71"/>
                    <a:pt x="111" y="91"/>
                  </a:cubicBezTo>
                  <a:lnTo>
                    <a:pt x="50" y="91"/>
                  </a:lnTo>
                  <a:cubicBezTo>
                    <a:pt x="40" y="111"/>
                    <a:pt x="20" y="131"/>
                    <a:pt x="0" y="131"/>
                  </a:cubicBezTo>
                  <a:cubicBezTo>
                    <a:pt x="10" y="141"/>
                    <a:pt x="20" y="141"/>
                    <a:pt x="40" y="141"/>
                  </a:cubicBezTo>
                  <a:cubicBezTo>
                    <a:pt x="50" y="151"/>
                    <a:pt x="71" y="151"/>
                    <a:pt x="91" y="161"/>
                  </a:cubicBezTo>
                  <a:cubicBezTo>
                    <a:pt x="111" y="161"/>
                    <a:pt x="191" y="171"/>
                    <a:pt x="211" y="181"/>
                  </a:cubicBezTo>
                  <a:cubicBezTo>
                    <a:pt x="191" y="111"/>
                    <a:pt x="211" y="30"/>
                    <a:pt x="21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9"/>
            <p:cNvSpPr/>
            <p:nvPr/>
          </p:nvSpPr>
          <p:spPr>
            <a:xfrm>
              <a:off x="3599832" y="4157230"/>
              <a:ext cx="38128" cy="181802"/>
            </a:xfrm>
            <a:custGeom>
              <a:rect b="b" l="l" r="r" t="t"/>
              <a:pathLst>
                <a:path extrusionOk="0" h="863" w="181">
                  <a:moveTo>
                    <a:pt x="44" y="0"/>
                  </a:moveTo>
                  <a:cubicBezTo>
                    <a:pt x="32" y="0"/>
                    <a:pt x="17" y="11"/>
                    <a:pt x="0" y="40"/>
                  </a:cubicBezTo>
                  <a:cubicBezTo>
                    <a:pt x="0" y="80"/>
                    <a:pt x="10" y="120"/>
                    <a:pt x="20" y="160"/>
                  </a:cubicBezTo>
                  <a:cubicBezTo>
                    <a:pt x="60" y="310"/>
                    <a:pt x="50" y="331"/>
                    <a:pt x="80" y="461"/>
                  </a:cubicBezTo>
                  <a:cubicBezTo>
                    <a:pt x="100" y="591"/>
                    <a:pt x="151" y="792"/>
                    <a:pt x="141" y="862"/>
                  </a:cubicBezTo>
                  <a:cubicBezTo>
                    <a:pt x="171" y="802"/>
                    <a:pt x="181" y="631"/>
                    <a:pt x="151" y="561"/>
                  </a:cubicBezTo>
                  <a:cubicBezTo>
                    <a:pt x="131" y="501"/>
                    <a:pt x="141" y="351"/>
                    <a:pt x="121" y="280"/>
                  </a:cubicBezTo>
                  <a:cubicBezTo>
                    <a:pt x="110" y="220"/>
                    <a:pt x="110" y="150"/>
                    <a:pt x="100" y="90"/>
                  </a:cubicBezTo>
                  <a:cubicBezTo>
                    <a:pt x="93" y="68"/>
                    <a:pt x="76" y="0"/>
                    <a:pt x="44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9"/>
            <p:cNvSpPr/>
            <p:nvPr/>
          </p:nvSpPr>
          <p:spPr>
            <a:xfrm>
              <a:off x="3794053" y="4104143"/>
              <a:ext cx="67829" cy="74153"/>
            </a:xfrm>
            <a:custGeom>
              <a:rect b="b" l="l" r="r" t="t"/>
              <a:pathLst>
                <a:path extrusionOk="0" h="352" w="322">
                  <a:moveTo>
                    <a:pt x="131" y="1"/>
                  </a:moveTo>
                  <a:cubicBezTo>
                    <a:pt x="31" y="21"/>
                    <a:pt x="11" y="71"/>
                    <a:pt x="1" y="121"/>
                  </a:cubicBezTo>
                  <a:cubicBezTo>
                    <a:pt x="31" y="201"/>
                    <a:pt x="81" y="282"/>
                    <a:pt x="111" y="352"/>
                  </a:cubicBezTo>
                  <a:cubicBezTo>
                    <a:pt x="111" y="322"/>
                    <a:pt x="121" y="282"/>
                    <a:pt x="161" y="262"/>
                  </a:cubicBezTo>
                  <a:cubicBezTo>
                    <a:pt x="168" y="258"/>
                    <a:pt x="175" y="256"/>
                    <a:pt x="183" y="256"/>
                  </a:cubicBezTo>
                  <a:cubicBezTo>
                    <a:pt x="200" y="256"/>
                    <a:pt x="221" y="267"/>
                    <a:pt x="242" y="302"/>
                  </a:cubicBezTo>
                  <a:cubicBezTo>
                    <a:pt x="248" y="308"/>
                    <a:pt x="253" y="311"/>
                    <a:pt x="257" y="311"/>
                  </a:cubicBezTo>
                  <a:cubicBezTo>
                    <a:pt x="265" y="311"/>
                    <a:pt x="272" y="302"/>
                    <a:pt x="292" y="302"/>
                  </a:cubicBezTo>
                  <a:cubicBezTo>
                    <a:pt x="296" y="303"/>
                    <a:pt x="299" y="304"/>
                    <a:pt x="302" y="304"/>
                  </a:cubicBezTo>
                  <a:cubicBezTo>
                    <a:pt x="319" y="304"/>
                    <a:pt x="311" y="279"/>
                    <a:pt x="302" y="262"/>
                  </a:cubicBezTo>
                  <a:cubicBezTo>
                    <a:pt x="292" y="231"/>
                    <a:pt x="292" y="201"/>
                    <a:pt x="302" y="171"/>
                  </a:cubicBezTo>
                  <a:cubicBezTo>
                    <a:pt x="312" y="151"/>
                    <a:pt x="312" y="131"/>
                    <a:pt x="322" y="111"/>
                  </a:cubicBezTo>
                  <a:lnTo>
                    <a:pt x="322" y="81"/>
                  </a:lnTo>
                  <a:lnTo>
                    <a:pt x="312" y="51"/>
                  </a:lnTo>
                  <a:lnTo>
                    <a:pt x="302" y="51"/>
                  </a:lnTo>
                  <a:cubicBezTo>
                    <a:pt x="292" y="41"/>
                    <a:pt x="272" y="31"/>
                    <a:pt x="252" y="31"/>
                  </a:cubicBezTo>
                  <a:cubicBezTo>
                    <a:pt x="212" y="21"/>
                    <a:pt x="171" y="11"/>
                    <a:pt x="13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Google Shape;2483;p20"/>
          <p:cNvSpPr txBox="1"/>
          <p:nvPr>
            <p:ph type="title"/>
          </p:nvPr>
        </p:nvSpPr>
        <p:spPr>
          <a:xfrm>
            <a:off x="1846650" y="1072475"/>
            <a:ext cx="5450700" cy="17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484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p21"/>
          <p:cNvSpPr txBox="1"/>
          <p:nvPr>
            <p:ph type="title"/>
          </p:nvPr>
        </p:nvSpPr>
        <p:spPr>
          <a:xfrm>
            <a:off x="2365393" y="1528375"/>
            <a:ext cx="4413300" cy="9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b="1"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86" name="Google Shape;2486;p21"/>
          <p:cNvSpPr txBox="1"/>
          <p:nvPr>
            <p:ph idx="1" type="subTitle"/>
          </p:nvPr>
        </p:nvSpPr>
        <p:spPr>
          <a:xfrm>
            <a:off x="2365312" y="2334129"/>
            <a:ext cx="44133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487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" name="Google Shape;2488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489" name="Google Shape;2489;p22"/>
          <p:cNvSpPr txBox="1"/>
          <p:nvPr>
            <p:ph idx="1" type="body"/>
          </p:nvPr>
        </p:nvSpPr>
        <p:spPr>
          <a:xfrm>
            <a:off x="720150" y="4141525"/>
            <a:ext cx="7703700" cy="4620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None/>
              <a:defRPr b="1" sz="3000">
                <a:latin typeface="Maven Pro"/>
                <a:ea typeface="Maven Pro"/>
                <a:cs typeface="Maven Pro"/>
                <a:sym typeface="Maven Pro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90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1" name="Google Shape;2491;p23"/>
          <p:cNvGrpSpPr/>
          <p:nvPr/>
        </p:nvGrpSpPr>
        <p:grpSpPr>
          <a:xfrm>
            <a:off x="4862020" y="3657219"/>
            <a:ext cx="5155547" cy="2106696"/>
            <a:chOff x="4189695" y="287694"/>
            <a:chExt cx="5155547" cy="2106696"/>
          </a:xfrm>
        </p:grpSpPr>
        <p:sp>
          <p:nvSpPr>
            <p:cNvPr id="2492" name="Google Shape;2492;p23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3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3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3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3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3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3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3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23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3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3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3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3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3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23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3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3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3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3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3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3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3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23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23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23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23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23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23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23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23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23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23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23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23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23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3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3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3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23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23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3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23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23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23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23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3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8" name="Google Shape;2538;p23"/>
          <p:cNvGrpSpPr/>
          <p:nvPr/>
        </p:nvGrpSpPr>
        <p:grpSpPr>
          <a:xfrm flipH="1">
            <a:off x="-1106980" y="3768419"/>
            <a:ext cx="5155547" cy="2106696"/>
            <a:chOff x="4189695" y="287694"/>
            <a:chExt cx="5155547" cy="2106696"/>
          </a:xfrm>
        </p:grpSpPr>
        <p:sp>
          <p:nvSpPr>
            <p:cNvPr id="2539" name="Google Shape;2539;p23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23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23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23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23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23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23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23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23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23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23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23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23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23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23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23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23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23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23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23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23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23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23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23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23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23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23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23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23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23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23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23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23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23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23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23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23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23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23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23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23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23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23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23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23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23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5" name="Google Shape;2585;p23"/>
          <p:cNvSpPr txBox="1"/>
          <p:nvPr>
            <p:ph hasCustomPrompt="1" type="title"/>
          </p:nvPr>
        </p:nvSpPr>
        <p:spPr>
          <a:xfrm>
            <a:off x="2176650" y="1756713"/>
            <a:ext cx="4790700" cy="107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86" name="Google Shape;2586;p23"/>
          <p:cNvSpPr txBox="1"/>
          <p:nvPr>
            <p:ph idx="1" type="subTitle"/>
          </p:nvPr>
        </p:nvSpPr>
        <p:spPr>
          <a:xfrm>
            <a:off x="2176650" y="2832363"/>
            <a:ext cx="47589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grpSp>
        <p:nvGrpSpPr>
          <p:cNvPr id="2587" name="Google Shape;2587;p23"/>
          <p:cNvGrpSpPr/>
          <p:nvPr/>
        </p:nvGrpSpPr>
        <p:grpSpPr>
          <a:xfrm rot="-192777">
            <a:off x="4887528" y="3948013"/>
            <a:ext cx="4320101" cy="935936"/>
            <a:chOff x="4963752" y="4000536"/>
            <a:chExt cx="2501340" cy="541907"/>
          </a:xfrm>
        </p:grpSpPr>
        <p:sp>
          <p:nvSpPr>
            <p:cNvPr id="2588" name="Google Shape;2588;p23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89" name="Google Shape;2589;p23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2590" name="Google Shape;2590;p23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" name="Google Shape;2591;p23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" name="Google Shape;2592;p23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" name="Google Shape;2593;p23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23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23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23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23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23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23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23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23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23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23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23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23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06" name="Google Shape;2606;p23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2607" name="Google Shape;2607;p23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23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23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23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2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2" name="Google Shape;2612;p23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2613" name="Google Shape;2613;p23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23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23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23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2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18" name="Google Shape;2618;p23"/>
          <p:cNvGrpSpPr/>
          <p:nvPr/>
        </p:nvGrpSpPr>
        <p:grpSpPr>
          <a:xfrm flipH="1">
            <a:off x="-32181" y="4035704"/>
            <a:ext cx="4320064" cy="935928"/>
            <a:chOff x="4963752" y="4000536"/>
            <a:chExt cx="2501340" cy="541907"/>
          </a:xfrm>
        </p:grpSpPr>
        <p:sp>
          <p:nvSpPr>
            <p:cNvPr id="2619" name="Google Shape;2619;p23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20" name="Google Shape;2620;p23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2621" name="Google Shape;2621;p23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23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23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23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23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23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23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23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23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23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23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23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23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23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23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23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7" name="Google Shape;2637;p23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2638" name="Google Shape;2638;p23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23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23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23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2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3" name="Google Shape;2643;p23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2644" name="Google Shape;2644;p23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23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23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23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2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49" name="Google Shape;2649;p23"/>
          <p:cNvGrpSpPr/>
          <p:nvPr/>
        </p:nvGrpSpPr>
        <p:grpSpPr>
          <a:xfrm>
            <a:off x="-55133" y="4239699"/>
            <a:ext cx="4443632" cy="1316135"/>
            <a:chOff x="-13849" y="4011750"/>
            <a:chExt cx="3821164" cy="1131770"/>
          </a:xfrm>
        </p:grpSpPr>
        <p:sp>
          <p:nvSpPr>
            <p:cNvPr id="2650" name="Google Shape;2650;p23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51" name="Google Shape;2651;p23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2652" name="Google Shape;2652;p23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23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23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23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56" name="Google Shape;2656;p23"/>
          <p:cNvGrpSpPr/>
          <p:nvPr/>
        </p:nvGrpSpPr>
        <p:grpSpPr>
          <a:xfrm>
            <a:off x="1888320" y="3641032"/>
            <a:ext cx="7318608" cy="1849125"/>
            <a:chOff x="1888320" y="3587521"/>
            <a:chExt cx="7318608" cy="1849125"/>
          </a:xfrm>
        </p:grpSpPr>
        <p:sp>
          <p:nvSpPr>
            <p:cNvPr id="2657" name="Google Shape;2657;p23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23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23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23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23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23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23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23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23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23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23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23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23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70" name="Google Shape;2670;p23"/>
          <p:cNvGrpSpPr/>
          <p:nvPr/>
        </p:nvGrpSpPr>
        <p:grpSpPr>
          <a:xfrm>
            <a:off x="7597580" y="4190250"/>
            <a:ext cx="464693" cy="328425"/>
            <a:chOff x="5658425" y="1270850"/>
            <a:chExt cx="179800" cy="127075"/>
          </a:xfrm>
        </p:grpSpPr>
        <p:sp>
          <p:nvSpPr>
            <p:cNvPr id="2671" name="Google Shape;2671;p23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23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23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23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23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23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23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23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23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23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23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23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23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23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23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23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23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23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23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23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23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23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23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23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5" name="Google Shape;2695;p23"/>
          <p:cNvGrpSpPr/>
          <p:nvPr/>
        </p:nvGrpSpPr>
        <p:grpSpPr>
          <a:xfrm>
            <a:off x="5055950" y="4666469"/>
            <a:ext cx="302226" cy="213600"/>
            <a:chOff x="5658425" y="1270850"/>
            <a:chExt cx="179800" cy="127075"/>
          </a:xfrm>
        </p:grpSpPr>
        <p:sp>
          <p:nvSpPr>
            <p:cNvPr id="2696" name="Google Shape;2696;p23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23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23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23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23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23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23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23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23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23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23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23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23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23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23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23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23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23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23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23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23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23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23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23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0" name="Google Shape;2720;p23"/>
          <p:cNvGrpSpPr/>
          <p:nvPr/>
        </p:nvGrpSpPr>
        <p:grpSpPr>
          <a:xfrm flipH="1">
            <a:off x="121030" y="4350582"/>
            <a:ext cx="8901933" cy="1094777"/>
            <a:chOff x="-75995" y="4254507"/>
            <a:chExt cx="8901933" cy="1094777"/>
          </a:xfrm>
        </p:grpSpPr>
        <p:grpSp>
          <p:nvGrpSpPr>
            <p:cNvPr id="2721" name="Google Shape;2721;p23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2722" name="Google Shape;2722;p23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23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23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23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23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23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23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23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23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23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23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23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23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23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23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23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23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23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23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23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23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23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23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23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23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23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23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23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23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23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23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23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23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23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23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23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23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23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23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23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23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23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23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23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23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23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23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23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23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23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23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23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23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23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23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23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23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23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23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23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23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23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23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23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23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23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23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23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23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23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23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23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23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23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23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23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23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23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23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23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23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23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23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23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23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23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23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23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23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23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23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23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23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23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23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23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23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23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23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23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23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23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23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23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23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23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23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23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23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23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23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23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23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23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23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23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23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23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23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23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23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23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23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23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23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23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23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9" name="Google Shape;2849;p23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23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23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2" name="Google Shape;2852;p23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3" name="Google Shape;2853;p23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23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23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23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23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23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23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23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23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23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23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23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23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23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23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23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69" name="Google Shape;2869;p23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2870" name="Google Shape;2870;p23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23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23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23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23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23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23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23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23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23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0" name="Google Shape;2880;p23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1" name="Google Shape;2881;p23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23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23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4" name="Google Shape;2884;p23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5" name="Google Shape;2885;p23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23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23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8" name="Google Shape;2888;p23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9" name="Google Shape;2889;p23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0" name="Google Shape;2890;p23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1" name="Google Shape;2891;p23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2" name="Google Shape;2892;p23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23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23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23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23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23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23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23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23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23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23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23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23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23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23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23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23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23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23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23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23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23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23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23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23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23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23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23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23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23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23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3" name="Google Shape;2923;p23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4" name="Google Shape;2924;p23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23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23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23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23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23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23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23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23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23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23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23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23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23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23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23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23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23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23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23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23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23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23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23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23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23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0" name="Google Shape;2950;p23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1" name="Google Shape;2951;p23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2" name="Google Shape;2952;p23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23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23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23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23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23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23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23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23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23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23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23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23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23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23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23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23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23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23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23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23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23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23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23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23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23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23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23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23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23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23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23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23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23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23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23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23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23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23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23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23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23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23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23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23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23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23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23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23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23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23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23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23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23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23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23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23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23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23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23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23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23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23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23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23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17" name="Google Shape;3017;p23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3018" name="Google Shape;3018;p23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23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23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23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23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23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23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23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23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23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23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23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23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23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23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23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23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23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23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23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23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23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23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23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23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23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23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23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23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23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8" name="Google Shape;3048;p23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9" name="Google Shape;3049;p23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23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23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23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23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23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23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23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7" name="Google Shape;3057;p23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8" name="Google Shape;3058;p23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9" name="Google Shape;3059;p23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23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1" name="Google Shape;3061;p23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2" name="Google Shape;3062;p23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23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23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23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23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23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23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23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23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23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23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23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23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23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23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23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23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23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0" name="Google Shape;3080;p23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1" name="Google Shape;3081;p23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23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23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23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23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23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23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23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23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23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23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23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23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23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23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23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23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98" name="Google Shape;3098;p23"/>
          <p:cNvGrpSpPr/>
          <p:nvPr/>
        </p:nvGrpSpPr>
        <p:grpSpPr>
          <a:xfrm>
            <a:off x="6678132" y="4806997"/>
            <a:ext cx="257420" cy="181933"/>
            <a:chOff x="5658425" y="1270850"/>
            <a:chExt cx="179800" cy="127075"/>
          </a:xfrm>
        </p:grpSpPr>
        <p:sp>
          <p:nvSpPr>
            <p:cNvPr id="3099" name="Google Shape;3099;p23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23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23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23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23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23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23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23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23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23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23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23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23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23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23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23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23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23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23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23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23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3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3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3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3" name="Google Shape;3123;p23"/>
          <p:cNvGrpSpPr/>
          <p:nvPr/>
        </p:nvGrpSpPr>
        <p:grpSpPr>
          <a:xfrm>
            <a:off x="988982" y="4376397"/>
            <a:ext cx="707579" cy="454227"/>
            <a:chOff x="3786037" y="4093169"/>
            <a:chExt cx="949388" cy="609456"/>
          </a:xfrm>
        </p:grpSpPr>
        <p:sp>
          <p:nvSpPr>
            <p:cNvPr id="3124" name="Google Shape;3124;p23"/>
            <p:cNvSpPr/>
            <p:nvPr/>
          </p:nvSpPr>
          <p:spPr>
            <a:xfrm>
              <a:off x="3811425" y="4571525"/>
              <a:ext cx="924000" cy="131100"/>
            </a:xfrm>
            <a:prstGeom prst="ellipse">
              <a:avLst/>
            </a:pr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25" name="Google Shape;3125;p23"/>
            <p:cNvGrpSpPr/>
            <p:nvPr/>
          </p:nvGrpSpPr>
          <p:grpSpPr>
            <a:xfrm>
              <a:off x="3786037" y="4093169"/>
              <a:ext cx="881763" cy="535432"/>
              <a:chOff x="6356" y="721016"/>
              <a:chExt cx="6595083" cy="4004726"/>
            </a:xfrm>
          </p:grpSpPr>
          <p:sp>
            <p:nvSpPr>
              <p:cNvPr id="3126" name="Google Shape;3126;p23"/>
              <p:cNvSpPr/>
              <p:nvPr/>
            </p:nvSpPr>
            <p:spPr>
              <a:xfrm>
                <a:off x="4644467" y="4181052"/>
                <a:ext cx="302221" cy="80900"/>
              </a:xfrm>
              <a:custGeom>
                <a:rect b="b" l="l" r="r" t="t"/>
                <a:pathLst>
                  <a:path extrusionOk="0" h="1805" w="6743">
                    <a:moveTo>
                      <a:pt x="3531" y="1"/>
                    </a:moveTo>
                    <a:cubicBezTo>
                      <a:pt x="3435" y="1"/>
                      <a:pt x="3356" y="63"/>
                      <a:pt x="3341" y="228"/>
                    </a:cubicBezTo>
                    <a:cubicBezTo>
                      <a:pt x="3310" y="178"/>
                      <a:pt x="3270" y="97"/>
                      <a:pt x="3210" y="77"/>
                    </a:cubicBezTo>
                    <a:cubicBezTo>
                      <a:pt x="3189" y="66"/>
                      <a:pt x="3168" y="60"/>
                      <a:pt x="3146" y="60"/>
                    </a:cubicBezTo>
                    <a:cubicBezTo>
                      <a:pt x="2960" y="60"/>
                      <a:pt x="2757" y="455"/>
                      <a:pt x="2739" y="689"/>
                    </a:cubicBezTo>
                    <a:cubicBezTo>
                      <a:pt x="2679" y="639"/>
                      <a:pt x="2608" y="649"/>
                      <a:pt x="2548" y="629"/>
                    </a:cubicBezTo>
                    <a:cubicBezTo>
                      <a:pt x="2548" y="689"/>
                      <a:pt x="2518" y="739"/>
                      <a:pt x="2528" y="799"/>
                    </a:cubicBezTo>
                    <a:cubicBezTo>
                      <a:pt x="2433" y="745"/>
                      <a:pt x="2320" y="618"/>
                      <a:pt x="2226" y="618"/>
                    </a:cubicBezTo>
                    <a:cubicBezTo>
                      <a:pt x="2181" y="618"/>
                      <a:pt x="2139" y="648"/>
                      <a:pt x="2107" y="729"/>
                    </a:cubicBezTo>
                    <a:cubicBezTo>
                      <a:pt x="2028" y="662"/>
                      <a:pt x="1946" y="607"/>
                      <a:pt x="1872" y="607"/>
                    </a:cubicBezTo>
                    <a:cubicBezTo>
                      <a:pt x="1814" y="607"/>
                      <a:pt x="1760" y="641"/>
                      <a:pt x="1716" y="729"/>
                    </a:cubicBezTo>
                    <a:cubicBezTo>
                      <a:pt x="1655" y="654"/>
                      <a:pt x="1520" y="470"/>
                      <a:pt x="1428" y="470"/>
                    </a:cubicBezTo>
                    <a:cubicBezTo>
                      <a:pt x="1398" y="470"/>
                      <a:pt x="1372" y="489"/>
                      <a:pt x="1354" y="539"/>
                    </a:cubicBezTo>
                    <a:cubicBezTo>
                      <a:pt x="1320" y="445"/>
                      <a:pt x="1273" y="407"/>
                      <a:pt x="1220" y="407"/>
                    </a:cubicBezTo>
                    <a:cubicBezTo>
                      <a:pt x="1166" y="407"/>
                      <a:pt x="1105" y="447"/>
                      <a:pt x="1044" y="509"/>
                    </a:cubicBezTo>
                    <a:cubicBezTo>
                      <a:pt x="953" y="408"/>
                      <a:pt x="893" y="278"/>
                      <a:pt x="763" y="258"/>
                    </a:cubicBezTo>
                    <a:cubicBezTo>
                      <a:pt x="760" y="257"/>
                      <a:pt x="757" y="257"/>
                      <a:pt x="754" y="257"/>
                    </a:cubicBezTo>
                    <a:cubicBezTo>
                      <a:pt x="678" y="257"/>
                      <a:pt x="620" y="381"/>
                      <a:pt x="562" y="448"/>
                    </a:cubicBezTo>
                    <a:cubicBezTo>
                      <a:pt x="527" y="421"/>
                      <a:pt x="494" y="409"/>
                      <a:pt x="463" y="409"/>
                    </a:cubicBezTo>
                    <a:cubicBezTo>
                      <a:pt x="335" y="409"/>
                      <a:pt x="245" y="612"/>
                      <a:pt x="221" y="749"/>
                    </a:cubicBezTo>
                    <a:cubicBezTo>
                      <a:pt x="0" y="890"/>
                      <a:pt x="161" y="1221"/>
                      <a:pt x="341" y="1361"/>
                    </a:cubicBezTo>
                    <a:cubicBezTo>
                      <a:pt x="552" y="1522"/>
                      <a:pt x="893" y="1522"/>
                      <a:pt x="1134" y="1532"/>
                    </a:cubicBezTo>
                    <a:cubicBezTo>
                      <a:pt x="1675" y="1572"/>
                      <a:pt x="2207" y="1702"/>
                      <a:pt x="2749" y="1772"/>
                    </a:cubicBezTo>
                    <a:cubicBezTo>
                      <a:pt x="2920" y="1795"/>
                      <a:pt x="3090" y="1805"/>
                      <a:pt x="3261" y="1805"/>
                    </a:cubicBezTo>
                    <a:cubicBezTo>
                      <a:pt x="3983" y="1805"/>
                      <a:pt x="4707" y="1636"/>
                      <a:pt x="5437" y="1612"/>
                    </a:cubicBezTo>
                    <a:cubicBezTo>
                      <a:pt x="5668" y="1602"/>
                      <a:pt x="6671" y="1652"/>
                      <a:pt x="6711" y="1211"/>
                    </a:cubicBezTo>
                    <a:cubicBezTo>
                      <a:pt x="6742" y="951"/>
                      <a:pt x="6421" y="684"/>
                      <a:pt x="6180" y="684"/>
                    </a:cubicBezTo>
                    <a:cubicBezTo>
                      <a:pt x="6114" y="684"/>
                      <a:pt x="6054" y="704"/>
                      <a:pt x="6009" y="749"/>
                    </a:cubicBezTo>
                    <a:cubicBezTo>
                      <a:pt x="5967" y="642"/>
                      <a:pt x="5872" y="602"/>
                      <a:pt x="5763" y="602"/>
                    </a:cubicBezTo>
                    <a:cubicBezTo>
                      <a:pt x="5586" y="602"/>
                      <a:pt x="5373" y="706"/>
                      <a:pt x="5286" y="799"/>
                    </a:cubicBezTo>
                    <a:cubicBezTo>
                      <a:pt x="5216" y="736"/>
                      <a:pt x="5127" y="693"/>
                      <a:pt x="5042" y="693"/>
                    </a:cubicBezTo>
                    <a:cubicBezTo>
                      <a:pt x="5005" y="693"/>
                      <a:pt x="4969" y="701"/>
                      <a:pt x="4935" y="719"/>
                    </a:cubicBezTo>
                    <a:cubicBezTo>
                      <a:pt x="4888" y="636"/>
                      <a:pt x="4792" y="557"/>
                      <a:pt x="4715" y="557"/>
                    </a:cubicBezTo>
                    <a:cubicBezTo>
                      <a:pt x="4661" y="557"/>
                      <a:pt x="4617" y="596"/>
                      <a:pt x="4604" y="699"/>
                    </a:cubicBezTo>
                    <a:cubicBezTo>
                      <a:pt x="4566" y="544"/>
                      <a:pt x="4454" y="485"/>
                      <a:pt x="4327" y="485"/>
                    </a:cubicBezTo>
                    <a:cubicBezTo>
                      <a:pt x="4290" y="485"/>
                      <a:pt x="4252" y="489"/>
                      <a:pt x="4213" y="498"/>
                    </a:cubicBezTo>
                    <a:cubicBezTo>
                      <a:pt x="4223" y="353"/>
                      <a:pt x="4046" y="227"/>
                      <a:pt x="3926" y="227"/>
                    </a:cubicBezTo>
                    <a:cubicBezTo>
                      <a:pt x="3921" y="227"/>
                      <a:pt x="3917" y="227"/>
                      <a:pt x="3912" y="228"/>
                    </a:cubicBezTo>
                    <a:lnTo>
                      <a:pt x="3932" y="298"/>
                    </a:lnTo>
                    <a:cubicBezTo>
                      <a:pt x="3871" y="151"/>
                      <a:pt x="3680" y="1"/>
                      <a:pt x="3531" y="1"/>
                    </a:cubicBezTo>
                    <a:close/>
                  </a:path>
                </a:pathLst>
              </a:custGeom>
              <a:solidFill>
                <a:srgbClr val="456F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23"/>
              <p:cNvSpPr/>
              <p:nvPr/>
            </p:nvSpPr>
            <p:spPr>
              <a:xfrm>
                <a:off x="417775" y="2642889"/>
                <a:ext cx="535608" cy="233315"/>
              </a:xfrm>
              <a:custGeom>
                <a:rect b="b" l="l" r="r" t="t"/>
                <a:pathLst>
                  <a:path extrusionOk="0" h="15072" w="34600">
                    <a:moveTo>
                      <a:pt x="19501" y="1"/>
                    </a:moveTo>
                    <a:cubicBezTo>
                      <a:pt x="17200" y="1"/>
                      <a:pt x="15336" y="1866"/>
                      <a:pt x="15336" y="4167"/>
                    </a:cubicBezTo>
                    <a:cubicBezTo>
                      <a:pt x="15336" y="4294"/>
                      <a:pt x="15345" y="4412"/>
                      <a:pt x="15354" y="4540"/>
                    </a:cubicBezTo>
                    <a:cubicBezTo>
                      <a:pt x="15054" y="4412"/>
                      <a:pt x="14726" y="4339"/>
                      <a:pt x="14381" y="4339"/>
                    </a:cubicBezTo>
                    <a:cubicBezTo>
                      <a:pt x="13698" y="4339"/>
                      <a:pt x="13089" y="4612"/>
                      <a:pt x="12634" y="5058"/>
                    </a:cubicBezTo>
                    <a:cubicBezTo>
                      <a:pt x="11734" y="4239"/>
                      <a:pt x="10551" y="3730"/>
                      <a:pt x="9242" y="3730"/>
                    </a:cubicBezTo>
                    <a:cubicBezTo>
                      <a:pt x="6459" y="3730"/>
                      <a:pt x="4203" y="5986"/>
                      <a:pt x="4203" y="8769"/>
                    </a:cubicBezTo>
                    <a:cubicBezTo>
                      <a:pt x="4203" y="8924"/>
                      <a:pt x="4212" y="9069"/>
                      <a:pt x="4221" y="9215"/>
                    </a:cubicBezTo>
                    <a:cubicBezTo>
                      <a:pt x="3866" y="9060"/>
                      <a:pt x="3466" y="8978"/>
                      <a:pt x="3048" y="8978"/>
                    </a:cubicBezTo>
                    <a:cubicBezTo>
                      <a:pt x="1365" y="8978"/>
                      <a:pt x="1" y="10342"/>
                      <a:pt x="1" y="12025"/>
                    </a:cubicBezTo>
                    <a:cubicBezTo>
                      <a:pt x="1" y="13708"/>
                      <a:pt x="1365" y="15072"/>
                      <a:pt x="3048" y="15072"/>
                    </a:cubicBezTo>
                    <a:lnTo>
                      <a:pt x="24458" y="15072"/>
                    </a:lnTo>
                    <a:cubicBezTo>
                      <a:pt x="26141" y="15072"/>
                      <a:pt x="27505" y="13708"/>
                      <a:pt x="27505" y="12025"/>
                    </a:cubicBezTo>
                    <a:cubicBezTo>
                      <a:pt x="27505" y="10888"/>
                      <a:pt x="26878" y="9897"/>
                      <a:pt x="25959" y="9378"/>
                    </a:cubicBezTo>
                    <a:lnTo>
                      <a:pt x="32080" y="9378"/>
                    </a:lnTo>
                    <a:cubicBezTo>
                      <a:pt x="33472" y="9378"/>
                      <a:pt x="34600" y="8250"/>
                      <a:pt x="34600" y="6859"/>
                    </a:cubicBezTo>
                    <a:cubicBezTo>
                      <a:pt x="34600" y="5467"/>
                      <a:pt x="33472" y="4339"/>
                      <a:pt x="32080" y="4339"/>
                    </a:cubicBezTo>
                    <a:cubicBezTo>
                      <a:pt x="31989" y="4339"/>
                      <a:pt x="31898" y="4349"/>
                      <a:pt x="31807" y="4358"/>
                    </a:cubicBezTo>
                    <a:cubicBezTo>
                      <a:pt x="31816" y="4294"/>
                      <a:pt x="31826" y="4230"/>
                      <a:pt x="31826" y="4167"/>
                    </a:cubicBezTo>
                    <a:cubicBezTo>
                      <a:pt x="31826" y="2539"/>
                      <a:pt x="30498" y="1220"/>
                      <a:pt x="28870" y="1220"/>
                    </a:cubicBezTo>
                    <a:cubicBezTo>
                      <a:pt x="28015" y="1220"/>
                      <a:pt x="27251" y="1584"/>
                      <a:pt x="26714" y="2166"/>
                    </a:cubicBezTo>
                    <a:cubicBezTo>
                      <a:pt x="26159" y="1947"/>
                      <a:pt x="25559" y="1829"/>
                      <a:pt x="24922" y="1829"/>
                    </a:cubicBezTo>
                    <a:cubicBezTo>
                      <a:pt x="24295" y="1829"/>
                      <a:pt x="23703" y="1947"/>
                      <a:pt x="23149" y="2157"/>
                    </a:cubicBezTo>
                    <a:cubicBezTo>
                      <a:pt x="22439" y="874"/>
                      <a:pt x="21075" y="1"/>
                      <a:pt x="1950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23"/>
              <p:cNvSpPr/>
              <p:nvPr/>
            </p:nvSpPr>
            <p:spPr>
              <a:xfrm>
                <a:off x="1417729" y="721016"/>
                <a:ext cx="5183710" cy="1693862"/>
              </a:xfrm>
              <a:custGeom>
                <a:rect b="b" l="l" r="r" t="t"/>
                <a:pathLst>
                  <a:path extrusionOk="0" h="1757" w="5377">
                    <a:moveTo>
                      <a:pt x="3902" y="1"/>
                    </a:moveTo>
                    <a:lnTo>
                      <a:pt x="1" y="11"/>
                    </a:lnTo>
                    <a:lnTo>
                      <a:pt x="1485" y="1746"/>
                    </a:lnTo>
                    <a:lnTo>
                      <a:pt x="5086" y="1756"/>
                    </a:lnTo>
                    <a:lnTo>
                      <a:pt x="5357" y="1756"/>
                    </a:lnTo>
                    <a:lnTo>
                      <a:pt x="5377" y="1736"/>
                    </a:lnTo>
                    <a:lnTo>
                      <a:pt x="390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23"/>
              <p:cNvSpPr/>
              <p:nvPr/>
            </p:nvSpPr>
            <p:spPr>
              <a:xfrm>
                <a:off x="5140900" y="721016"/>
                <a:ext cx="1460540" cy="1693862"/>
              </a:xfrm>
              <a:custGeom>
                <a:rect b="b" l="l" r="r" t="t"/>
                <a:pathLst>
                  <a:path extrusionOk="0" h="1757" w="1515">
                    <a:moveTo>
                      <a:pt x="0" y="1"/>
                    </a:moveTo>
                    <a:lnTo>
                      <a:pt x="1495" y="1756"/>
                    </a:lnTo>
                    <a:lnTo>
                      <a:pt x="1515" y="173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23"/>
              <p:cNvSpPr/>
              <p:nvPr/>
            </p:nvSpPr>
            <p:spPr>
              <a:xfrm>
                <a:off x="3757485" y="721016"/>
                <a:ext cx="2554739" cy="3995085"/>
              </a:xfrm>
              <a:custGeom>
                <a:rect b="b" l="l" r="r" t="t"/>
                <a:pathLst>
                  <a:path extrusionOk="0" h="4144" w="2650">
                    <a:moveTo>
                      <a:pt x="1295" y="1"/>
                    </a:moveTo>
                    <a:lnTo>
                      <a:pt x="1" y="1596"/>
                    </a:lnTo>
                    <a:lnTo>
                      <a:pt x="11" y="4144"/>
                    </a:lnTo>
                    <a:lnTo>
                      <a:pt x="2649" y="4144"/>
                    </a:lnTo>
                    <a:lnTo>
                      <a:pt x="2639" y="1596"/>
                    </a:lnTo>
                    <a:lnTo>
                      <a:pt x="129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23"/>
              <p:cNvSpPr/>
              <p:nvPr/>
            </p:nvSpPr>
            <p:spPr>
              <a:xfrm>
                <a:off x="3768089" y="4232141"/>
                <a:ext cx="2544135" cy="483961"/>
              </a:xfrm>
              <a:custGeom>
                <a:rect b="b" l="l" r="r" t="t"/>
                <a:pathLst>
                  <a:path extrusionOk="0" h="502" w="2639">
                    <a:moveTo>
                      <a:pt x="0" y="0"/>
                    </a:moveTo>
                    <a:lnTo>
                      <a:pt x="0" y="502"/>
                    </a:lnTo>
                    <a:lnTo>
                      <a:pt x="2638" y="502"/>
                    </a:lnTo>
                    <a:lnTo>
                      <a:pt x="2638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23"/>
              <p:cNvSpPr/>
              <p:nvPr/>
            </p:nvSpPr>
            <p:spPr>
              <a:xfrm>
                <a:off x="199167" y="2258700"/>
                <a:ext cx="3569886" cy="2467042"/>
              </a:xfrm>
              <a:custGeom>
                <a:rect b="b" l="l" r="r" t="t"/>
                <a:pathLst>
                  <a:path extrusionOk="0" h="2559" w="3703">
                    <a:moveTo>
                      <a:pt x="3692" y="1"/>
                    </a:moveTo>
                    <a:lnTo>
                      <a:pt x="1" y="11"/>
                    </a:lnTo>
                    <a:lnTo>
                      <a:pt x="11" y="2559"/>
                    </a:lnTo>
                    <a:lnTo>
                      <a:pt x="3702" y="2549"/>
                    </a:lnTo>
                    <a:lnTo>
                      <a:pt x="36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E0D4C7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23"/>
              <p:cNvSpPr/>
              <p:nvPr/>
            </p:nvSpPr>
            <p:spPr>
              <a:xfrm>
                <a:off x="5004969" y="818387"/>
                <a:ext cx="1297615" cy="1586851"/>
              </a:xfrm>
              <a:custGeom>
                <a:rect b="b" l="l" r="r" t="t"/>
                <a:pathLst>
                  <a:path extrusionOk="0" h="1646" w="1346">
                    <a:moveTo>
                      <a:pt x="91" y="0"/>
                    </a:moveTo>
                    <a:lnTo>
                      <a:pt x="1" y="101"/>
                    </a:lnTo>
                    <a:lnTo>
                      <a:pt x="1345" y="1645"/>
                    </a:lnTo>
                    <a:lnTo>
                      <a:pt x="1345" y="1495"/>
                    </a:lnTo>
                    <a:lnTo>
                      <a:pt x="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23"/>
              <p:cNvSpPr/>
              <p:nvPr/>
            </p:nvSpPr>
            <p:spPr>
              <a:xfrm>
                <a:off x="199167" y="2442836"/>
                <a:ext cx="964" cy="39527"/>
              </a:xfrm>
              <a:custGeom>
                <a:rect b="b" l="l" r="r" t="t"/>
                <a:pathLst>
                  <a:path extrusionOk="0" h="41" w="1">
                    <a:moveTo>
                      <a:pt x="1" y="41"/>
                    </a:moveTo>
                    <a:lnTo>
                      <a:pt x="1" y="0"/>
                    </a:lnTo>
                    <a:lnTo>
                      <a:pt x="1" y="41"/>
                    </a:lnTo>
                    <a:close/>
                  </a:path>
                </a:pathLst>
              </a:custGeom>
              <a:solidFill>
                <a:srgbClr val="D8D9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23"/>
              <p:cNvSpPr/>
              <p:nvPr/>
            </p:nvSpPr>
            <p:spPr>
              <a:xfrm>
                <a:off x="3757485" y="2404273"/>
                <a:ext cx="964" cy="68449"/>
              </a:xfrm>
              <a:custGeom>
                <a:rect b="b" l="l" r="r" t="t"/>
                <a:pathLst>
                  <a:path extrusionOk="0" h="71" w="1">
                    <a:moveTo>
                      <a:pt x="1" y="70"/>
                    </a:moveTo>
                    <a:lnTo>
                      <a:pt x="1" y="0"/>
                    </a:lnTo>
                    <a:lnTo>
                      <a:pt x="1" y="70"/>
                    </a:lnTo>
                    <a:close/>
                  </a:path>
                </a:pathLst>
              </a:custGeom>
              <a:solidFill>
                <a:srgbClr val="BCB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23"/>
              <p:cNvSpPr/>
              <p:nvPr/>
            </p:nvSpPr>
            <p:spPr>
              <a:xfrm>
                <a:off x="199167" y="2404273"/>
                <a:ext cx="3559282" cy="78089"/>
              </a:xfrm>
              <a:custGeom>
                <a:rect b="b" l="l" r="r" t="t"/>
                <a:pathLst>
                  <a:path extrusionOk="0" h="81" w="3692">
                    <a:moveTo>
                      <a:pt x="3692" y="0"/>
                    </a:moveTo>
                    <a:lnTo>
                      <a:pt x="3672" y="30"/>
                    </a:lnTo>
                    <a:lnTo>
                      <a:pt x="3632" y="30"/>
                    </a:lnTo>
                    <a:lnTo>
                      <a:pt x="1" y="40"/>
                    </a:lnTo>
                    <a:lnTo>
                      <a:pt x="1" y="81"/>
                    </a:lnTo>
                    <a:lnTo>
                      <a:pt x="3692" y="70"/>
                    </a:lnTo>
                    <a:lnTo>
                      <a:pt x="3692" y="0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23"/>
              <p:cNvSpPr/>
              <p:nvPr/>
            </p:nvSpPr>
            <p:spPr>
              <a:xfrm>
                <a:off x="6356" y="2404273"/>
                <a:ext cx="3752092" cy="39527"/>
              </a:xfrm>
              <a:custGeom>
                <a:rect b="b" l="l" r="r" t="t"/>
                <a:pathLst>
                  <a:path extrusionOk="0" h="41" w="3892">
                    <a:moveTo>
                      <a:pt x="3892" y="0"/>
                    </a:moveTo>
                    <a:lnTo>
                      <a:pt x="0" y="10"/>
                    </a:lnTo>
                    <a:lnTo>
                      <a:pt x="0" y="40"/>
                    </a:lnTo>
                    <a:lnTo>
                      <a:pt x="3872" y="30"/>
                    </a:lnTo>
                    <a:lnTo>
                      <a:pt x="389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23"/>
              <p:cNvSpPr/>
              <p:nvPr/>
            </p:nvSpPr>
            <p:spPr>
              <a:xfrm>
                <a:off x="6356" y="721016"/>
                <a:ext cx="5174070" cy="1693862"/>
              </a:xfrm>
              <a:custGeom>
                <a:rect b="b" l="l" r="r" t="t"/>
                <a:pathLst>
                  <a:path extrusionOk="0" h="1757" w="5367">
                    <a:moveTo>
                      <a:pt x="5366" y="1"/>
                    </a:moveTo>
                    <a:lnTo>
                      <a:pt x="1465" y="11"/>
                    </a:lnTo>
                    <a:lnTo>
                      <a:pt x="0" y="1756"/>
                    </a:lnTo>
                    <a:lnTo>
                      <a:pt x="0" y="1756"/>
                    </a:lnTo>
                    <a:lnTo>
                      <a:pt x="3892" y="1746"/>
                    </a:lnTo>
                    <a:lnTo>
                      <a:pt x="536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23"/>
              <p:cNvSpPr/>
              <p:nvPr/>
            </p:nvSpPr>
            <p:spPr>
              <a:xfrm>
                <a:off x="3699642" y="2433195"/>
                <a:ext cx="39526" cy="964"/>
              </a:xfrm>
              <a:custGeom>
                <a:rect b="b" l="l" r="r" t="t"/>
                <a:pathLst>
                  <a:path extrusionOk="0" h="1" w="41">
                    <a:moveTo>
                      <a:pt x="1" y="0"/>
                    </a:moveTo>
                    <a:lnTo>
                      <a:pt x="1" y="0"/>
                    </a:lnTo>
                    <a:lnTo>
                      <a:pt x="4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1D9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23"/>
              <p:cNvSpPr/>
              <p:nvPr/>
            </p:nvSpPr>
            <p:spPr>
              <a:xfrm>
                <a:off x="5140900" y="721016"/>
                <a:ext cx="39526" cy="964"/>
              </a:xfrm>
              <a:custGeom>
                <a:rect b="b" l="l" r="r" t="t"/>
                <a:pathLst>
                  <a:path extrusionOk="0" h="1" w="4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40" y="1"/>
                    </a:lnTo>
                    <a:lnTo>
                      <a:pt x="4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A3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23"/>
              <p:cNvSpPr/>
              <p:nvPr/>
            </p:nvSpPr>
            <p:spPr>
              <a:xfrm>
                <a:off x="5140900" y="721016"/>
                <a:ext cx="39526" cy="964"/>
              </a:xfrm>
              <a:custGeom>
                <a:rect b="b" l="l" r="r" t="t"/>
                <a:pathLst>
                  <a:path extrusionOk="0" h="1" w="41">
                    <a:moveTo>
                      <a:pt x="0" y="1"/>
                    </a:moveTo>
                    <a:lnTo>
                      <a:pt x="0" y="1"/>
                    </a:lnTo>
                    <a:lnTo>
                      <a:pt x="4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7A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23"/>
              <p:cNvSpPr/>
              <p:nvPr/>
            </p:nvSpPr>
            <p:spPr>
              <a:xfrm>
                <a:off x="3728563" y="721016"/>
                <a:ext cx="1451863" cy="1684222"/>
              </a:xfrm>
              <a:custGeom>
                <a:rect b="b" l="l" r="r" t="t"/>
                <a:pathLst>
                  <a:path extrusionOk="0" h="1747" w="1506">
                    <a:moveTo>
                      <a:pt x="1465" y="1"/>
                    </a:moveTo>
                    <a:lnTo>
                      <a:pt x="1415" y="51"/>
                    </a:lnTo>
                    <a:lnTo>
                      <a:pt x="1455" y="51"/>
                    </a:lnTo>
                    <a:lnTo>
                      <a:pt x="1505" y="1"/>
                    </a:lnTo>
                    <a:close/>
                    <a:moveTo>
                      <a:pt x="1395" y="81"/>
                    </a:moveTo>
                    <a:lnTo>
                      <a:pt x="1275" y="222"/>
                    </a:lnTo>
                    <a:lnTo>
                      <a:pt x="1315" y="222"/>
                    </a:lnTo>
                    <a:lnTo>
                      <a:pt x="1435" y="81"/>
                    </a:lnTo>
                    <a:close/>
                    <a:moveTo>
                      <a:pt x="1265" y="242"/>
                    </a:moveTo>
                    <a:lnTo>
                      <a:pt x="1144" y="382"/>
                    </a:lnTo>
                    <a:lnTo>
                      <a:pt x="1185" y="382"/>
                    </a:lnTo>
                    <a:lnTo>
                      <a:pt x="1295" y="242"/>
                    </a:lnTo>
                    <a:close/>
                    <a:moveTo>
                      <a:pt x="1124" y="402"/>
                    </a:moveTo>
                    <a:lnTo>
                      <a:pt x="1004" y="543"/>
                    </a:lnTo>
                    <a:lnTo>
                      <a:pt x="1044" y="543"/>
                    </a:lnTo>
                    <a:lnTo>
                      <a:pt x="1164" y="402"/>
                    </a:lnTo>
                    <a:close/>
                    <a:moveTo>
                      <a:pt x="984" y="563"/>
                    </a:moveTo>
                    <a:lnTo>
                      <a:pt x="874" y="703"/>
                    </a:lnTo>
                    <a:lnTo>
                      <a:pt x="904" y="703"/>
                    </a:lnTo>
                    <a:lnTo>
                      <a:pt x="1024" y="563"/>
                    </a:lnTo>
                    <a:close/>
                    <a:moveTo>
                      <a:pt x="854" y="733"/>
                    </a:moveTo>
                    <a:lnTo>
                      <a:pt x="733" y="874"/>
                    </a:lnTo>
                    <a:lnTo>
                      <a:pt x="773" y="874"/>
                    </a:lnTo>
                    <a:lnTo>
                      <a:pt x="884" y="733"/>
                    </a:lnTo>
                    <a:close/>
                    <a:moveTo>
                      <a:pt x="713" y="894"/>
                    </a:moveTo>
                    <a:lnTo>
                      <a:pt x="593" y="1034"/>
                    </a:lnTo>
                    <a:lnTo>
                      <a:pt x="633" y="1034"/>
                    </a:lnTo>
                    <a:lnTo>
                      <a:pt x="753" y="894"/>
                    </a:lnTo>
                    <a:close/>
                    <a:moveTo>
                      <a:pt x="573" y="1054"/>
                    </a:moveTo>
                    <a:lnTo>
                      <a:pt x="462" y="1195"/>
                    </a:lnTo>
                    <a:lnTo>
                      <a:pt x="492" y="1195"/>
                    </a:lnTo>
                    <a:lnTo>
                      <a:pt x="613" y="1054"/>
                    </a:lnTo>
                    <a:close/>
                    <a:moveTo>
                      <a:pt x="482" y="1215"/>
                    </a:moveTo>
                    <a:lnTo>
                      <a:pt x="442" y="1225"/>
                    </a:lnTo>
                    <a:lnTo>
                      <a:pt x="322" y="1355"/>
                    </a:lnTo>
                    <a:lnTo>
                      <a:pt x="362" y="1355"/>
                    </a:lnTo>
                    <a:lnTo>
                      <a:pt x="482" y="1215"/>
                    </a:lnTo>
                    <a:close/>
                    <a:moveTo>
                      <a:pt x="302" y="1385"/>
                    </a:moveTo>
                    <a:lnTo>
                      <a:pt x="181" y="1526"/>
                    </a:lnTo>
                    <a:lnTo>
                      <a:pt x="222" y="1526"/>
                    </a:lnTo>
                    <a:lnTo>
                      <a:pt x="342" y="1385"/>
                    </a:lnTo>
                    <a:close/>
                    <a:moveTo>
                      <a:pt x="171" y="1546"/>
                    </a:moveTo>
                    <a:lnTo>
                      <a:pt x="51" y="1686"/>
                    </a:lnTo>
                    <a:lnTo>
                      <a:pt x="91" y="1686"/>
                    </a:lnTo>
                    <a:lnTo>
                      <a:pt x="202" y="1546"/>
                    </a:lnTo>
                    <a:close/>
                    <a:moveTo>
                      <a:pt x="31" y="1706"/>
                    </a:moveTo>
                    <a:lnTo>
                      <a:pt x="1" y="1746"/>
                    </a:lnTo>
                    <a:lnTo>
                      <a:pt x="31" y="1746"/>
                    </a:lnTo>
                    <a:lnTo>
                      <a:pt x="71" y="1706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23"/>
              <p:cNvSpPr/>
              <p:nvPr/>
            </p:nvSpPr>
            <p:spPr>
              <a:xfrm>
                <a:off x="4695508" y="3129250"/>
                <a:ext cx="736536" cy="1586851"/>
              </a:xfrm>
              <a:custGeom>
                <a:rect b="b" l="l" r="r" t="t"/>
                <a:pathLst>
                  <a:path extrusionOk="0" h="1646" w="764">
                    <a:moveTo>
                      <a:pt x="1" y="1"/>
                    </a:moveTo>
                    <a:lnTo>
                      <a:pt x="1" y="1646"/>
                    </a:lnTo>
                    <a:lnTo>
                      <a:pt x="763" y="1646"/>
                    </a:lnTo>
                    <a:lnTo>
                      <a:pt x="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23"/>
              <p:cNvSpPr/>
              <p:nvPr/>
            </p:nvSpPr>
            <p:spPr>
              <a:xfrm>
                <a:off x="4695508" y="3177454"/>
                <a:ext cx="678693" cy="1538648"/>
              </a:xfrm>
              <a:custGeom>
                <a:rect b="b" l="l" r="r" t="t"/>
                <a:pathLst>
                  <a:path extrusionOk="0" h="1596" w="704">
                    <a:moveTo>
                      <a:pt x="1" y="1"/>
                    </a:moveTo>
                    <a:lnTo>
                      <a:pt x="1" y="1596"/>
                    </a:lnTo>
                    <a:lnTo>
                      <a:pt x="703" y="1596"/>
                    </a:lnTo>
                    <a:lnTo>
                      <a:pt x="6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23"/>
              <p:cNvSpPr/>
              <p:nvPr/>
            </p:nvSpPr>
            <p:spPr>
              <a:xfrm>
                <a:off x="4695508" y="3129250"/>
                <a:ext cx="736536" cy="49167"/>
              </a:xfrm>
              <a:custGeom>
                <a:rect b="b" l="l" r="r" t="t"/>
                <a:pathLst>
                  <a:path extrusionOk="0" h="51" w="764">
                    <a:moveTo>
                      <a:pt x="1" y="1"/>
                    </a:moveTo>
                    <a:lnTo>
                      <a:pt x="1" y="51"/>
                    </a:lnTo>
                    <a:lnTo>
                      <a:pt x="693" y="51"/>
                    </a:lnTo>
                    <a:lnTo>
                      <a:pt x="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23"/>
              <p:cNvSpPr/>
              <p:nvPr/>
            </p:nvSpPr>
            <p:spPr>
              <a:xfrm>
                <a:off x="4018743" y="2742660"/>
                <a:ext cx="436716" cy="1190620"/>
              </a:xfrm>
              <a:custGeom>
                <a:rect b="b" l="l" r="r" t="t"/>
                <a:pathLst>
                  <a:path extrusionOk="0" h="1235" w="453">
                    <a:moveTo>
                      <a:pt x="392" y="50"/>
                    </a:moveTo>
                    <a:lnTo>
                      <a:pt x="402" y="1174"/>
                    </a:lnTo>
                    <a:lnTo>
                      <a:pt x="61" y="1174"/>
                    </a:lnTo>
                    <a:lnTo>
                      <a:pt x="51" y="50"/>
                    </a:lnTo>
                    <a:close/>
                    <a:moveTo>
                      <a:pt x="1" y="0"/>
                    </a:moveTo>
                    <a:lnTo>
                      <a:pt x="1" y="1234"/>
                    </a:lnTo>
                    <a:lnTo>
                      <a:pt x="452" y="1224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23"/>
              <p:cNvSpPr/>
              <p:nvPr/>
            </p:nvSpPr>
            <p:spPr>
              <a:xfrm>
                <a:off x="4066946" y="2829426"/>
                <a:ext cx="300784" cy="1054687"/>
              </a:xfrm>
              <a:custGeom>
                <a:rect b="b" l="l" r="r" t="t"/>
                <a:pathLst>
                  <a:path extrusionOk="0" h="1094" w="312">
                    <a:moveTo>
                      <a:pt x="1" y="1094"/>
                    </a:moveTo>
                    <a:lnTo>
                      <a:pt x="1" y="1"/>
                    </a:lnTo>
                    <a:lnTo>
                      <a:pt x="131" y="1"/>
                    </a:lnTo>
                    <a:lnTo>
                      <a:pt x="131" y="1094"/>
                    </a:lnTo>
                    <a:lnTo>
                      <a:pt x="1" y="1094"/>
                    </a:lnTo>
                    <a:moveTo>
                      <a:pt x="182" y="1094"/>
                    </a:moveTo>
                    <a:lnTo>
                      <a:pt x="182" y="1"/>
                    </a:lnTo>
                    <a:lnTo>
                      <a:pt x="302" y="1"/>
                    </a:lnTo>
                    <a:lnTo>
                      <a:pt x="312" y="1094"/>
                    </a:lnTo>
                    <a:lnTo>
                      <a:pt x="182" y="109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23"/>
              <p:cNvSpPr/>
              <p:nvPr/>
            </p:nvSpPr>
            <p:spPr>
              <a:xfrm>
                <a:off x="4018743" y="2781223"/>
                <a:ext cx="388513" cy="1152058"/>
              </a:xfrm>
              <a:custGeom>
                <a:rect b="b" l="l" r="r" t="t"/>
                <a:pathLst>
                  <a:path extrusionOk="0" h="1195" w="403">
                    <a:moveTo>
                      <a:pt x="352" y="51"/>
                    </a:moveTo>
                    <a:lnTo>
                      <a:pt x="362" y="1144"/>
                    </a:lnTo>
                    <a:lnTo>
                      <a:pt x="51" y="1144"/>
                    </a:lnTo>
                    <a:lnTo>
                      <a:pt x="51" y="51"/>
                    </a:lnTo>
                    <a:close/>
                    <a:moveTo>
                      <a:pt x="1" y="0"/>
                    </a:moveTo>
                    <a:lnTo>
                      <a:pt x="1" y="1194"/>
                    </a:lnTo>
                    <a:lnTo>
                      <a:pt x="402" y="1184"/>
                    </a:lnTo>
                    <a:lnTo>
                      <a:pt x="40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23"/>
              <p:cNvSpPr/>
              <p:nvPr/>
            </p:nvSpPr>
            <p:spPr>
              <a:xfrm>
                <a:off x="4193221" y="2810150"/>
                <a:ext cx="68450" cy="1093250"/>
              </a:xfrm>
              <a:custGeom>
                <a:rect b="b" l="l" r="r" t="t"/>
                <a:pathLst>
                  <a:path extrusionOk="0" h="1134" w="51">
                    <a:moveTo>
                      <a:pt x="0" y="1"/>
                    </a:moveTo>
                    <a:lnTo>
                      <a:pt x="0" y="1134"/>
                    </a:lnTo>
                    <a:lnTo>
                      <a:pt x="51" y="1134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23"/>
              <p:cNvSpPr/>
              <p:nvPr/>
            </p:nvSpPr>
            <p:spPr>
              <a:xfrm>
                <a:off x="4047665" y="3332668"/>
                <a:ext cx="339346" cy="49167"/>
              </a:xfrm>
              <a:custGeom>
                <a:rect b="b" l="l" r="r" t="t"/>
                <a:pathLst>
                  <a:path extrusionOk="0" h="51" w="352">
                    <a:moveTo>
                      <a:pt x="1" y="0"/>
                    </a:moveTo>
                    <a:lnTo>
                      <a:pt x="1" y="50"/>
                    </a:lnTo>
                    <a:lnTo>
                      <a:pt x="352" y="50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23"/>
              <p:cNvSpPr/>
              <p:nvPr/>
            </p:nvSpPr>
            <p:spPr>
              <a:xfrm>
                <a:off x="4018743" y="2742660"/>
                <a:ext cx="436716" cy="39527"/>
              </a:xfrm>
              <a:custGeom>
                <a:rect b="b" l="l" r="r" t="t"/>
                <a:pathLst>
                  <a:path extrusionOk="0" h="41" w="453">
                    <a:moveTo>
                      <a:pt x="1" y="0"/>
                    </a:moveTo>
                    <a:lnTo>
                      <a:pt x="1" y="40"/>
                    </a:lnTo>
                    <a:lnTo>
                      <a:pt x="402" y="40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23"/>
              <p:cNvSpPr/>
              <p:nvPr/>
            </p:nvSpPr>
            <p:spPr>
              <a:xfrm>
                <a:off x="4889282" y="1601207"/>
                <a:ext cx="387549" cy="427081"/>
              </a:xfrm>
              <a:custGeom>
                <a:rect b="b" l="l" r="r" t="t"/>
                <a:pathLst>
                  <a:path extrusionOk="0" h="443" w="402">
                    <a:moveTo>
                      <a:pt x="352" y="41"/>
                    </a:moveTo>
                    <a:lnTo>
                      <a:pt x="352" y="402"/>
                    </a:lnTo>
                    <a:lnTo>
                      <a:pt x="51" y="402"/>
                    </a:lnTo>
                    <a:lnTo>
                      <a:pt x="51" y="41"/>
                    </a:lnTo>
                    <a:close/>
                    <a:moveTo>
                      <a:pt x="1" y="1"/>
                    </a:moveTo>
                    <a:lnTo>
                      <a:pt x="1" y="442"/>
                    </a:lnTo>
                    <a:lnTo>
                      <a:pt x="402" y="442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23"/>
              <p:cNvSpPr/>
              <p:nvPr/>
            </p:nvSpPr>
            <p:spPr>
              <a:xfrm>
                <a:off x="4927844" y="1678332"/>
                <a:ext cx="262222" cy="310429"/>
              </a:xfrm>
              <a:custGeom>
                <a:rect b="b" l="l" r="r" t="t"/>
                <a:pathLst>
                  <a:path extrusionOk="0" h="322" w="272">
                    <a:moveTo>
                      <a:pt x="1" y="322"/>
                    </a:moveTo>
                    <a:lnTo>
                      <a:pt x="1" y="1"/>
                    </a:lnTo>
                    <a:lnTo>
                      <a:pt x="272" y="1"/>
                    </a:lnTo>
                    <a:lnTo>
                      <a:pt x="272" y="322"/>
                    </a:lnTo>
                    <a:lnTo>
                      <a:pt x="1" y="3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23"/>
              <p:cNvSpPr/>
              <p:nvPr/>
            </p:nvSpPr>
            <p:spPr>
              <a:xfrm>
                <a:off x="4889282" y="1639770"/>
                <a:ext cx="348987" cy="388518"/>
              </a:xfrm>
              <a:custGeom>
                <a:rect b="b" l="l" r="r" t="t"/>
                <a:pathLst>
                  <a:path extrusionOk="0" h="403" w="362">
                    <a:moveTo>
                      <a:pt x="312" y="41"/>
                    </a:moveTo>
                    <a:lnTo>
                      <a:pt x="312" y="362"/>
                    </a:lnTo>
                    <a:lnTo>
                      <a:pt x="41" y="362"/>
                    </a:lnTo>
                    <a:lnTo>
                      <a:pt x="41" y="41"/>
                    </a:lnTo>
                    <a:close/>
                    <a:moveTo>
                      <a:pt x="1" y="1"/>
                    </a:moveTo>
                    <a:lnTo>
                      <a:pt x="1" y="402"/>
                    </a:lnTo>
                    <a:lnTo>
                      <a:pt x="362" y="402"/>
                    </a:lnTo>
                    <a:lnTo>
                      <a:pt x="36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23"/>
              <p:cNvSpPr/>
              <p:nvPr/>
            </p:nvSpPr>
            <p:spPr>
              <a:xfrm>
                <a:off x="4889282" y="1601207"/>
                <a:ext cx="387549" cy="39527"/>
              </a:xfrm>
              <a:custGeom>
                <a:rect b="b" l="l" r="r" t="t"/>
                <a:pathLst>
                  <a:path extrusionOk="0" h="41" w="402">
                    <a:moveTo>
                      <a:pt x="1" y="1"/>
                    </a:moveTo>
                    <a:lnTo>
                      <a:pt x="1" y="41"/>
                    </a:lnTo>
                    <a:lnTo>
                      <a:pt x="362" y="41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23"/>
              <p:cNvSpPr/>
              <p:nvPr/>
            </p:nvSpPr>
            <p:spPr>
              <a:xfrm>
                <a:off x="2607370" y="2742660"/>
                <a:ext cx="435752" cy="1190620"/>
              </a:xfrm>
              <a:custGeom>
                <a:rect b="b" l="l" r="r" t="t"/>
                <a:pathLst>
                  <a:path extrusionOk="0" h="1235" w="452">
                    <a:moveTo>
                      <a:pt x="392" y="50"/>
                    </a:moveTo>
                    <a:lnTo>
                      <a:pt x="392" y="1184"/>
                    </a:lnTo>
                    <a:lnTo>
                      <a:pt x="61" y="1184"/>
                    </a:lnTo>
                    <a:lnTo>
                      <a:pt x="51" y="50"/>
                    </a:lnTo>
                    <a:close/>
                    <a:moveTo>
                      <a:pt x="0" y="0"/>
                    </a:moveTo>
                    <a:lnTo>
                      <a:pt x="0" y="1234"/>
                    </a:lnTo>
                    <a:lnTo>
                      <a:pt x="452" y="1234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23"/>
              <p:cNvSpPr/>
              <p:nvPr/>
            </p:nvSpPr>
            <p:spPr>
              <a:xfrm>
                <a:off x="2674854" y="2810145"/>
                <a:ext cx="339346" cy="1093250"/>
              </a:xfrm>
              <a:custGeom>
                <a:rect b="b" l="l" r="r" t="t"/>
                <a:pathLst>
                  <a:path extrusionOk="0" h="1134" w="352">
                    <a:moveTo>
                      <a:pt x="352" y="1134"/>
                    </a:moveTo>
                    <a:lnTo>
                      <a:pt x="1" y="1134"/>
                    </a:lnTo>
                    <a:lnTo>
                      <a:pt x="1" y="1"/>
                    </a:lnTo>
                    <a:lnTo>
                      <a:pt x="352" y="1"/>
                    </a:lnTo>
                    <a:lnTo>
                      <a:pt x="352" y="1134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23"/>
              <p:cNvSpPr/>
              <p:nvPr/>
            </p:nvSpPr>
            <p:spPr>
              <a:xfrm>
                <a:off x="2645932" y="2790864"/>
                <a:ext cx="397190" cy="1142417"/>
              </a:xfrm>
              <a:custGeom>
                <a:rect b="b" l="l" r="r" t="t"/>
                <a:pathLst>
                  <a:path extrusionOk="0" h="1185" w="412">
                    <a:moveTo>
                      <a:pt x="362" y="51"/>
                    </a:moveTo>
                    <a:lnTo>
                      <a:pt x="362" y="1134"/>
                    </a:lnTo>
                    <a:lnTo>
                      <a:pt x="61" y="1134"/>
                    </a:lnTo>
                    <a:lnTo>
                      <a:pt x="51" y="51"/>
                    </a:lnTo>
                    <a:close/>
                    <a:moveTo>
                      <a:pt x="0" y="0"/>
                    </a:moveTo>
                    <a:lnTo>
                      <a:pt x="11" y="1184"/>
                    </a:lnTo>
                    <a:lnTo>
                      <a:pt x="412" y="1184"/>
                    </a:lnTo>
                    <a:lnTo>
                      <a:pt x="41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23"/>
              <p:cNvSpPr/>
              <p:nvPr/>
            </p:nvSpPr>
            <p:spPr>
              <a:xfrm>
                <a:off x="2820426" y="2810145"/>
                <a:ext cx="49167" cy="1093250"/>
              </a:xfrm>
              <a:custGeom>
                <a:rect b="b" l="l" r="r" t="t"/>
                <a:pathLst>
                  <a:path extrusionOk="0" h="1134" w="51">
                    <a:moveTo>
                      <a:pt x="0" y="1"/>
                    </a:moveTo>
                    <a:lnTo>
                      <a:pt x="0" y="1134"/>
                    </a:lnTo>
                    <a:lnTo>
                      <a:pt x="50" y="1134"/>
                    </a:lnTo>
                    <a:lnTo>
                      <a:pt x="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23"/>
              <p:cNvSpPr/>
              <p:nvPr/>
            </p:nvSpPr>
            <p:spPr>
              <a:xfrm>
                <a:off x="2674854" y="3332668"/>
                <a:ext cx="339346" cy="49167"/>
              </a:xfrm>
              <a:custGeom>
                <a:rect b="b" l="l" r="r" t="t"/>
                <a:pathLst>
                  <a:path extrusionOk="0" h="51" w="352">
                    <a:moveTo>
                      <a:pt x="1" y="0"/>
                    </a:moveTo>
                    <a:lnTo>
                      <a:pt x="1" y="50"/>
                    </a:lnTo>
                    <a:lnTo>
                      <a:pt x="352" y="50"/>
                    </a:lnTo>
                    <a:lnTo>
                      <a:pt x="35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23"/>
              <p:cNvSpPr/>
              <p:nvPr/>
            </p:nvSpPr>
            <p:spPr>
              <a:xfrm>
                <a:off x="2607370" y="2742660"/>
                <a:ext cx="435752" cy="49167"/>
              </a:xfrm>
              <a:custGeom>
                <a:rect b="b" l="l" r="r" t="t"/>
                <a:pathLst>
                  <a:path extrusionOk="0" h="51" w="452">
                    <a:moveTo>
                      <a:pt x="0" y="0"/>
                    </a:moveTo>
                    <a:lnTo>
                      <a:pt x="40" y="50"/>
                    </a:lnTo>
                    <a:lnTo>
                      <a:pt x="452" y="50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23"/>
              <p:cNvSpPr/>
              <p:nvPr/>
            </p:nvSpPr>
            <p:spPr>
              <a:xfrm>
                <a:off x="1669347" y="2742660"/>
                <a:ext cx="435752" cy="1190620"/>
              </a:xfrm>
              <a:custGeom>
                <a:rect b="b" l="l" r="r" t="t"/>
                <a:pathLst>
                  <a:path extrusionOk="0" h="1235" w="452">
                    <a:moveTo>
                      <a:pt x="392" y="50"/>
                    </a:moveTo>
                    <a:lnTo>
                      <a:pt x="392" y="1184"/>
                    </a:lnTo>
                    <a:lnTo>
                      <a:pt x="51" y="1184"/>
                    </a:lnTo>
                    <a:lnTo>
                      <a:pt x="51" y="50"/>
                    </a:lnTo>
                    <a:close/>
                    <a:moveTo>
                      <a:pt x="0" y="0"/>
                    </a:moveTo>
                    <a:lnTo>
                      <a:pt x="0" y="1234"/>
                    </a:lnTo>
                    <a:lnTo>
                      <a:pt x="452" y="123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23"/>
              <p:cNvSpPr/>
              <p:nvPr/>
            </p:nvSpPr>
            <p:spPr>
              <a:xfrm>
                <a:off x="1736831" y="2810145"/>
                <a:ext cx="339346" cy="1103854"/>
              </a:xfrm>
              <a:custGeom>
                <a:rect b="b" l="l" r="r" t="t"/>
                <a:pathLst>
                  <a:path extrusionOk="0" h="1145" w="352">
                    <a:moveTo>
                      <a:pt x="352" y="1144"/>
                    </a:moveTo>
                    <a:lnTo>
                      <a:pt x="1" y="1144"/>
                    </a:lnTo>
                    <a:lnTo>
                      <a:pt x="1" y="1"/>
                    </a:lnTo>
                    <a:lnTo>
                      <a:pt x="352" y="1"/>
                    </a:lnTo>
                    <a:lnTo>
                      <a:pt x="352" y="1144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23"/>
              <p:cNvSpPr/>
              <p:nvPr/>
            </p:nvSpPr>
            <p:spPr>
              <a:xfrm>
                <a:off x="1707909" y="2790864"/>
                <a:ext cx="397190" cy="1142417"/>
              </a:xfrm>
              <a:custGeom>
                <a:rect b="b" l="l" r="r" t="t"/>
                <a:pathLst>
                  <a:path extrusionOk="0" h="1185" w="412">
                    <a:moveTo>
                      <a:pt x="362" y="51"/>
                    </a:moveTo>
                    <a:lnTo>
                      <a:pt x="362" y="1134"/>
                    </a:lnTo>
                    <a:lnTo>
                      <a:pt x="51" y="1134"/>
                    </a:lnTo>
                    <a:lnTo>
                      <a:pt x="51" y="51"/>
                    </a:lnTo>
                    <a:close/>
                    <a:moveTo>
                      <a:pt x="1" y="0"/>
                    </a:moveTo>
                    <a:lnTo>
                      <a:pt x="11" y="1184"/>
                    </a:lnTo>
                    <a:lnTo>
                      <a:pt x="412" y="1184"/>
                    </a:lnTo>
                    <a:lnTo>
                      <a:pt x="40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23"/>
              <p:cNvSpPr/>
              <p:nvPr/>
            </p:nvSpPr>
            <p:spPr>
              <a:xfrm>
                <a:off x="1882403" y="2810145"/>
                <a:ext cx="49167" cy="1103854"/>
              </a:xfrm>
              <a:custGeom>
                <a:rect b="b" l="l" r="r" t="t"/>
                <a:pathLst>
                  <a:path extrusionOk="0" h="1145" w="51">
                    <a:moveTo>
                      <a:pt x="0" y="1"/>
                    </a:moveTo>
                    <a:lnTo>
                      <a:pt x="0" y="1144"/>
                    </a:lnTo>
                    <a:lnTo>
                      <a:pt x="50" y="1144"/>
                    </a:lnTo>
                    <a:lnTo>
                      <a:pt x="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23"/>
              <p:cNvSpPr/>
              <p:nvPr/>
            </p:nvSpPr>
            <p:spPr>
              <a:xfrm>
                <a:off x="1736831" y="3342309"/>
                <a:ext cx="339346" cy="39527"/>
              </a:xfrm>
              <a:custGeom>
                <a:rect b="b" l="l" r="r" t="t"/>
                <a:pathLst>
                  <a:path extrusionOk="0" h="41" w="352">
                    <a:moveTo>
                      <a:pt x="1" y="0"/>
                    </a:moveTo>
                    <a:lnTo>
                      <a:pt x="1" y="40"/>
                    </a:lnTo>
                    <a:lnTo>
                      <a:pt x="352" y="40"/>
                    </a:lnTo>
                    <a:lnTo>
                      <a:pt x="3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23"/>
              <p:cNvSpPr/>
              <p:nvPr/>
            </p:nvSpPr>
            <p:spPr>
              <a:xfrm>
                <a:off x="1669347" y="2742660"/>
                <a:ext cx="426111" cy="49167"/>
              </a:xfrm>
              <a:custGeom>
                <a:rect b="b" l="l" r="r" t="t"/>
                <a:pathLst>
                  <a:path extrusionOk="0" h="51" w="442">
                    <a:moveTo>
                      <a:pt x="0" y="0"/>
                    </a:moveTo>
                    <a:lnTo>
                      <a:pt x="41" y="50"/>
                    </a:lnTo>
                    <a:lnTo>
                      <a:pt x="442" y="50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23"/>
              <p:cNvSpPr/>
              <p:nvPr/>
            </p:nvSpPr>
            <p:spPr>
              <a:xfrm>
                <a:off x="731324" y="2752301"/>
                <a:ext cx="435752" cy="1180980"/>
              </a:xfrm>
              <a:custGeom>
                <a:rect b="b" l="l" r="r" t="t"/>
                <a:pathLst>
                  <a:path extrusionOk="0" h="1225" w="452">
                    <a:moveTo>
                      <a:pt x="392" y="51"/>
                    </a:moveTo>
                    <a:lnTo>
                      <a:pt x="392" y="1174"/>
                    </a:lnTo>
                    <a:lnTo>
                      <a:pt x="51" y="1174"/>
                    </a:lnTo>
                    <a:lnTo>
                      <a:pt x="51" y="51"/>
                    </a:lnTo>
                    <a:close/>
                    <a:moveTo>
                      <a:pt x="0" y="0"/>
                    </a:moveTo>
                    <a:lnTo>
                      <a:pt x="0" y="1224"/>
                    </a:lnTo>
                    <a:lnTo>
                      <a:pt x="452" y="122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23"/>
              <p:cNvSpPr/>
              <p:nvPr/>
            </p:nvSpPr>
            <p:spPr>
              <a:xfrm>
                <a:off x="798808" y="2819785"/>
                <a:ext cx="339346" cy="1094214"/>
              </a:xfrm>
              <a:custGeom>
                <a:rect b="b" l="l" r="r" t="t"/>
                <a:pathLst>
                  <a:path extrusionOk="0" h="1135" w="352">
                    <a:moveTo>
                      <a:pt x="352" y="1134"/>
                    </a:moveTo>
                    <a:lnTo>
                      <a:pt x="1" y="1134"/>
                    </a:lnTo>
                    <a:lnTo>
                      <a:pt x="1" y="1"/>
                    </a:lnTo>
                    <a:lnTo>
                      <a:pt x="352" y="1"/>
                    </a:lnTo>
                    <a:lnTo>
                      <a:pt x="352" y="1134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23"/>
              <p:cNvSpPr/>
              <p:nvPr/>
            </p:nvSpPr>
            <p:spPr>
              <a:xfrm>
                <a:off x="769886" y="2790864"/>
                <a:ext cx="397190" cy="1142417"/>
              </a:xfrm>
              <a:custGeom>
                <a:rect b="b" l="l" r="r" t="t"/>
                <a:pathLst>
                  <a:path extrusionOk="0" h="1185" w="412">
                    <a:moveTo>
                      <a:pt x="362" y="51"/>
                    </a:moveTo>
                    <a:lnTo>
                      <a:pt x="362" y="1134"/>
                    </a:lnTo>
                    <a:lnTo>
                      <a:pt x="51" y="1134"/>
                    </a:lnTo>
                    <a:lnTo>
                      <a:pt x="51" y="51"/>
                    </a:lnTo>
                    <a:close/>
                    <a:moveTo>
                      <a:pt x="1" y="0"/>
                    </a:moveTo>
                    <a:lnTo>
                      <a:pt x="11" y="1184"/>
                    </a:lnTo>
                    <a:lnTo>
                      <a:pt x="412" y="1184"/>
                    </a:lnTo>
                    <a:lnTo>
                      <a:pt x="40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A9342A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23"/>
              <p:cNvSpPr/>
              <p:nvPr/>
            </p:nvSpPr>
            <p:spPr>
              <a:xfrm>
                <a:off x="944380" y="2819785"/>
                <a:ext cx="49167" cy="1094214"/>
              </a:xfrm>
              <a:custGeom>
                <a:rect b="b" l="l" r="r" t="t"/>
                <a:pathLst>
                  <a:path extrusionOk="0" h="1135" w="51">
                    <a:moveTo>
                      <a:pt x="0" y="1"/>
                    </a:moveTo>
                    <a:lnTo>
                      <a:pt x="0" y="1134"/>
                    </a:lnTo>
                    <a:lnTo>
                      <a:pt x="50" y="1134"/>
                    </a:lnTo>
                    <a:lnTo>
                      <a:pt x="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23"/>
              <p:cNvSpPr/>
              <p:nvPr/>
            </p:nvSpPr>
            <p:spPr>
              <a:xfrm>
                <a:off x="798808" y="3342309"/>
                <a:ext cx="339346" cy="49167"/>
              </a:xfrm>
              <a:custGeom>
                <a:rect b="b" l="l" r="r" t="t"/>
                <a:pathLst>
                  <a:path extrusionOk="0" h="51" w="352">
                    <a:moveTo>
                      <a:pt x="1" y="0"/>
                    </a:moveTo>
                    <a:lnTo>
                      <a:pt x="1" y="50"/>
                    </a:lnTo>
                    <a:lnTo>
                      <a:pt x="352" y="50"/>
                    </a:lnTo>
                    <a:lnTo>
                      <a:pt x="3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23"/>
              <p:cNvSpPr/>
              <p:nvPr/>
            </p:nvSpPr>
            <p:spPr>
              <a:xfrm>
                <a:off x="731324" y="2752301"/>
                <a:ext cx="426111" cy="39527"/>
              </a:xfrm>
              <a:custGeom>
                <a:rect b="b" l="l" r="r" t="t"/>
                <a:pathLst>
                  <a:path extrusionOk="0" h="41" w="442">
                    <a:moveTo>
                      <a:pt x="0" y="0"/>
                    </a:moveTo>
                    <a:lnTo>
                      <a:pt x="41" y="40"/>
                    </a:lnTo>
                    <a:lnTo>
                      <a:pt x="442" y="40"/>
                    </a:lnTo>
                    <a:lnTo>
                      <a:pt x="4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23"/>
              <p:cNvSpPr/>
              <p:nvPr/>
            </p:nvSpPr>
            <p:spPr>
              <a:xfrm>
                <a:off x="5663417" y="2733020"/>
                <a:ext cx="426111" cy="1190620"/>
              </a:xfrm>
              <a:custGeom>
                <a:rect b="b" l="l" r="r" t="t"/>
                <a:pathLst>
                  <a:path extrusionOk="0" h="1235" w="442">
                    <a:moveTo>
                      <a:pt x="391" y="50"/>
                    </a:moveTo>
                    <a:lnTo>
                      <a:pt x="391" y="1184"/>
                    </a:lnTo>
                    <a:lnTo>
                      <a:pt x="50" y="1184"/>
                    </a:lnTo>
                    <a:lnTo>
                      <a:pt x="50" y="50"/>
                    </a:lnTo>
                    <a:close/>
                    <a:moveTo>
                      <a:pt x="0" y="0"/>
                    </a:moveTo>
                    <a:lnTo>
                      <a:pt x="0" y="1234"/>
                    </a:lnTo>
                    <a:lnTo>
                      <a:pt x="441" y="1234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23"/>
              <p:cNvSpPr/>
              <p:nvPr/>
            </p:nvSpPr>
            <p:spPr>
              <a:xfrm>
                <a:off x="5701979" y="2829426"/>
                <a:ext cx="300784" cy="1045046"/>
              </a:xfrm>
              <a:custGeom>
                <a:rect b="b" l="l" r="r" t="t"/>
                <a:pathLst>
                  <a:path extrusionOk="0" h="1084" w="312">
                    <a:moveTo>
                      <a:pt x="10" y="1084"/>
                    </a:moveTo>
                    <a:lnTo>
                      <a:pt x="0" y="1"/>
                    </a:lnTo>
                    <a:lnTo>
                      <a:pt x="131" y="1"/>
                    </a:lnTo>
                    <a:lnTo>
                      <a:pt x="131" y="1084"/>
                    </a:lnTo>
                    <a:lnTo>
                      <a:pt x="10" y="1084"/>
                    </a:lnTo>
                    <a:close/>
                    <a:moveTo>
                      <a:pt x="181" y="1084"/>
                    </a:moveTo>
                    <a:lnTo>
                      <a:pt x="181" y="1"/>
                    </a:lnTo>
                    <a:lnTo>
                      <a:pt x="311" y="1"/>
                    </a:lnTo>
                    <a:lnTo>
                      <a:pt x="311" y="1084"/>
                    </a:lnTo>
                    <a:lnTo>
                      <a:pt x="181" y="108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23"/>
              <p:cNvSpPr/>
              <p:nvPr/>
            </p:nvSpPr>
            <p:spPr>
              <a:xfrm>
                <a:off x="5663417" y="2781223"/>
                <a:ext cx="387549" cy="1142417"/>
              </a:xfrm>
              <a:custGeom>
                <a:rect b="b" l="l" r="r" t="t"/>
                <a:pathLst>
                  <a:path extrusionOk="0" h="1185" w="402">
                    <a:moveTo>
                      <a:pt x="351" y="51"/>
                    </a:moveTo>
                    <a:lnTo>
                      <a:pt x="351" y="1134"/>
                    </a:lnTo>
                    <a:lnTo>
                      <a:pt x="50" y="1134"/>
                    </a:lnTo>
                    <a:lnTo>
                      <a:pt x="40" y="51"/>
                    </a:lnTo>
                    <a:close/>
                    <a:moveTo>
                      <a:pt x="0" y="0"/>
                    </a:moveTo>
                    <a:lnTo>
                      <a:pt x="0" y="1184"/>
                    </a:lnTo>
                    <a:lnTo>
                      <a:pt x="401" y="1184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23"/>
              <p:cNvSpPr/>
              <p:nvPr/>
            </p:nvSpPr>
            <p:spPr>
              <a:xfrm>
                <a:off x="5827305" y="2800504"/>
                <a:ext cx="49167" cy="1102890"/>
              </a:xfrm>
              <a:custGeom>
                <a:rect b="b" l="l" r="r" t="t"/>
                <a:pathLst>
                  <a:path extrusionOk="0" h="1144" w="51">
                    <a:moveTo>
                      <a:pt x="1" y="1"/>
                    </a:moveTo>
                    <a:lnTo>
                      <a:pt x="1" y="1144"/>
                    </a:lnTo>
                    <a:lnTo>
                      <a:pt x="51" y="1144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23"/>
              <p:cNvSpPr/>
              <p:nvPr/>
            </p:nvSpPr>
            <p:spPr>
              <a:xfrm>
                <a:off x="5682698" y="3332668"/>
                <a:ext cx="339346" cy="39527"/>
              </a:xfrm>
              <a:custGeom>
                <a:rect b="b" l="l" r="r" t="t"/>
                <a:pathLst>
                  <a:path extrusionOk="0" h="41" w="352">
                    <a:moveTo>
                      <a:pt x="0" y="0"/>
                    </a:moveTo>
                    <a:lnTo>
                      <a:pt x="0" y="40"/>
                    </a:lnTo>
                    <a:lnTo>
                      <a:pt x="351" y="40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23"/>
              <p:cNvSpPr/>
              <p:nvPr/>
            </p:nvSpPr>
            <p:spPr>
              <a:xfrm>
                <a:off x="5663417" y="2733020"/>
                <a:ext cx="0" cy="49167"/>
              </a:xfrm>
              <a:custGeom>
                <a:rect b="b" l="l" r="r" t="t"/>
                <a:pathLst>
                  <a:path extrusionOk="0" h="51" w="0">
                    <a:moveTo>
                      <a:pt x="0" y="50"/>
                    </a:moveTo>
                    <a:lnTo>
                      <a:pt x="0" y="0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58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23"/>
              <p:cNvSpPr/>
              <p:nvPr/>
            </p:nvSpPr>
            <p:spPr>
              <a:xfrm>
                <a:off x="5663417" y="2733020"/>
                <a:ext cx="426111" cy="49167"/>
              </a:xfrm>
              <a:custGeom>
                <a:rect b="b" l="l" r="r" t="t"/>
                <a:pathLst>
                  <a:path extrusionOk="0" h="51" w="442">
                    <a:moveTo>
                      <a:pt x="0" y="0"/>
                    </a:moveTo>
                    <a:lnTo>
                      <a:pt x="0" y="50"/>
                    </a:lnTo>
                    <a:lnTo>
                      <a:pt x="401" y="50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23"/>
              <p:cNvSpPr/>
              <p:nvPr/>
            </p:nvSpPr>
            <p:spPr>
              <a:xfrm>
                <a:off x="5663417" y="2781223"/>
                <a:ext cx="387549" cy="964"/>
              </a:xfrm>
              <a:custGeom>
                <a:rect b="b" l="l" r="r" t="t"/>
                <a:pathLst>
                  <a:path extrusionOk="0" h="1" w="402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4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23"/>
              <p:cNvSpPr/>
              <p:nvPr/>
            </p:nvSpPr>
            <p:spPr>
              <a:xfrm>
                <a:off x="5363596" y="4232141"/>
                <a:ext cx="68448" cy="483961"/>
              </a:xfrm>
              <a:custGeom>
                <a:rect b="b" l="l" r="r" t="t"/>
                <a:pathLst>
                  <a:path extrusionOk="0" h="502" w="71">
                    <a:moveTo>
                      <a:pt x="0" y="0"/>
                    </a:moveTo>
                    <a:lnTo>
                      <a:pt x="10" y="502"/>
                    </a:lnTo>
                    <a:lnTo>
                      <a:pt x="70" y="502"/>
                    </a:lnTo>
                    <a:lnTo>
                      <a:pt x="70" y="471"/>
                    </a:lnTo>
                    <a:lnTo>
                      <a:pt x="40" y="471"/>
                    </a:lnTo>
                    <a:lnTo>
                      <a:pt x="40" y="421"/>
                    </a:lnTo>
                    <a:lnTo>
                      <a:pt x="70" y="421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23"/>
              <p:cNvSpPr/>
              <p:nvPr/>
            </p:nvSpPr>
            <p:spPr>
              <a:xfrm>
                <a:off x="3768089" y="4715137"/>
                <a:ext cx="964" cy="964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597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23"/>
              <p:cNvSpPr/>
              <p:nvPr/>
            </p:nvSpPr>
            <p:spPr>
              <a:xfrm>
                <a:off x="3768089" y="4241781"/>
                <a:ext cx="964" cy="474320"/>
              </a:xfrm>
              <a:custGeom>
                <a:rect b="b" l="l" r="r" t="t"/>
                <a:pathLst>
                  <a:path extrusionOk="0" h="492" w="1">
                    <a:moveTo>
                      <a:pt x="0" y="492"/>
                    </a:moveTo>
                    <a:lnTo>
                      <a:pt x="0" y="401"/>
                    </a:lnTo>
                    <a:lnTo>
                      <a:pt x="0" y="492"/>
                    </a:lnTo>
                    <a:close/>
                    <a:moveTo>
                      <a:pt x="0" y="351"/>
                    </a:moveTo>
                    <a:lnTo>
                      <a:pt x="0" y="0"/>
                    </a:lnTo>
                    <a:lnTo>
                      <a:pt x="0" y="351"/>
                    </a:lnTo>
                    <a:close/>
                  </a:path>
                </a:pathLst>
              </a:custGeom>
              <a:solidFill>
                <a:srgbClr val="C77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23"/>
              <p:cNvSpPr/>
              <p:nvPr/>
            </p:nvSpPr>
            <p:spPr>
              <a:xfrm>
                <a:off x="208807" y="4241781"/>
                <a:ext cx="3560246" cy="483961"/>
              </a:xfrm>
              <a:custGeom>
                <a:rect b="b" l="l" r="r" t="t"/>
                <a:pathLst>
                  <a:path extrusionOk="0" h="502" w="3693">
                    <a:moveTo>
                      <a:pt x="3491" y="10"/>
                    </a:moveTo>
                    <a:lnTo>
                      <a:pt x="3491" y="70"/>
                    </a:lnTo>
                    <a:lnTo>
                      <a:pt x="3341" y="70"/>
                    </a:lnTo>
                    <a:lnTo>
                      <a:pt x="3341" y="10"/>
                    </a:lnTo>
                    <a:close/>
                    <a:moveTo>
                      <a:pt x="262" y="70"/>
                    </a:moveTo>
                    <a:lnTo>
                      <a:pt x="262" y="130"/>
                    </a:lnTo>
                    <a:lnTo>
                      <a:pt x="111" y="130"/>
                    </a:lnTo>
                    <a:lnTo>
                      <a:pt x="111" y="70"/>
                    </a:lnTo>
                    <a:close/>
                    <a:moveTo>
                      <a:pt x="1686" y="70"/>
                    </a:moveTo>
                    <a:lnTo>
                      <a:pt x="1686" y="130"/>
                    </a:lnTo>
                    <a:lnTo>
                      <a:pt x="1535" y="130"/>
                    </a:lnTo>
                    <a:lnTo>
                      <a:pt x="1535" y="70"/>
                    </a:lnTo>
                    <a:close/>
                    <a:moveTo>
                      <a:pt x="2208" y="90"/>
                    </a:moveTo>
                    <a:lnTo>
                      <a:pt x="2208" y="140"/>
                    </a:lnTo>
                    <a:lnTo>
                      <a:pt x="2117" y="140"/>
                    </a:lnTo>
                    <a:lnTo>
                      <a:pt x="2117" y="90"/>
                    </a:lnTo>
                    <a:close/>
                    <a:moveTo>
                      <a:pt x="944" y="100"/>
                    </a:moveTo>
                    <a:lnTo>
                      <a:pt x="944" y="161"/>
                    </a:lnTo>
                    <a:lnTo>
                      <a:pt x="793" y="161"/>
                    </a:lnTo>
                    <a:lnTo>
                      <a:pt x="793" y="100"/>
                    </a:lnTo>
                    <a:close/>
                    <a:moveTo>
                      <a:pt x="1776" y="151"/>
                    </a:moveTo>
                    <a:lnTo>
                      <a:pt x="1776" y="201"/>
                    </a:lnTo>
                    <a:lnTo>
                      <a:pt x="1626" y="201"/>
                    </a:lnTo>
                    <a:lnTo>
                      <a:pt x="1626" y="151"/>
                    </a:lnTo>
                    <a:close/>
                    <a:moveTo>
                      <a:pt x="2739" y="161"/>
                    </a:moveTo>
                    <a:lnTo>
                      <a:pt x="2739" y="221"/>
                    </a:lnTo>
                    <a:lnTo>
                      <a:pt x="2589" y="221"/>
                    </a:lnTo>
                    <a:lnTo>
                      <a:pt x="2589" y="161"/>
                    </a:lnTo>
                    <a:close/>
                    <a:moveTo>
                      <a:pt x="763" y="191"/>
                    </a:moveTo>
                    <a:lnTo>
                      <a:pt x="763" y="251"/>
                    </a:lnTo>
                    <a:lnTo>
                      <a:pt x="673" y="251"/>
                    </a:lnTo>
                    <a:lnTo>
                      <a:pt x="673" y="191"/>
                    </a:lnTo>
                    <a:close/>
                    <a:moveTo>
                      <a:pt x="3160" y="241"/>
                    </a:moveTo>
                    <a:lnTo>
                      <a:pt x="3160" y="301"/>
                    </a:lnTo>
                    <a:lnTo>
                      <a:pt x="3010" y="301"/>
                    </a:lnTo>
                    <a:lnTo>
                      <a:pt x="3010" y="241"/>
                    </a:lnTo>
                    <a:close/>
                    <a:moveTo>
                      <a:pt x="1596" y="331"/>
                    </a:moveTo>
                    <a:lnTo>
                      <a:pt x="1596" y="381"/>
                    </a:lnTo>
                    <a:lnTo>
                      <a:pt x="1445" y="381"/>
                    </a:lnTo>
                    <a:lnTo>
                      <a:pt x="1445" y="331"/>
                    </a:lnTo>
                    <a:close/>
                    <a:moveTo>
                      <a:pt x="2398" y="381"/>
                    </a:moveTo>
                    <a:lnTo>
                      <a:pt x="2398" y="431"/>
                    </a:lnTo>
                    <a:lnTo>
                      <a:pt x="2258" y="431"/>
                    </a:lnTo>
                    <a:lnTo>
                      <a:pt x="2258" y="381"/>
                    </a:lnTo>
                    <a:close/>
                    <a:moveTo>
                      <a:pt x="623" y="391"/>
                    </a:moveTo>
                    <a:lnTo>
                      <a:pt x="623" y="441"/>
                    </a:lnTo>
                    <a:lnTo>
                      <a:pt x="472" y="441"/>
                    </a:lnTo>
                    <a:lnTo>
                      <a:pt x="472" y="391"/>
                    </a:lnTo>
                    <a:close/>
                    <a:moveTo>
                      <a:pt x="3692" y="0"/>
                    </a:moveTo>
                    <a:lnTo>
                      <a:pt x="1" y="10"/>
                    </a:lnTo>
                    <a:lnTo>
                      <a:pt x="1" y="281"/>
                    </a:lnTo>
                    <a:lnTo>
                      <a:pt x="101" y="281"/>
                    </a:lnTo>
                    <a:lnTo>
                      <a:pt x="101" y="341"/>
                    </a:lnTo>
                    <a:lnTo>
                      <a:pt x="1" y="341"/>
                    </a:lnTo>
                    <a:lnTo>
                      <a:pt x="1" y="502"/>
                    </a:lnTo>
                    <a:lnTo>
                      <a:pt x="2117" y="496"/>
                    </a:lnTo>
                    <a:lnTo>
                      <a:pt x="2117" y="496"/>
                    </a:lnTo>
                    <a:lnTo>
                      <a:pt x="2117" y="441"/>
                    </a:lnTo>
                    <a:lnTo>
                      <a:pt x="2268" y="441"/>
                    </a:lnTo>
                    <a:lnTo>
                      <a:pt x="2268" y="495"/>
                    </a:lnTo>
                    <a:lnTo>
                      <a:pt x="2268" y="495"/>
                    </a:lnTo>
                    <a:lnTo>
                      <a:pt x="3692" y="492"/>
                    </a:lnTo>
                    <a:lnTo>
                      <a:pt x="3692" y="401"/>
                    </a:lnTo>
                    <a:lnTo>
                      <a:pt x="3592" y="401"/>
                    </a:lnTo>
                    <a:lnTo>
                      <a:pt x="3592" y="351"/>
                    </a:lnTo>
                    <a:lnTo>
                      <a:pt x="3692" y="351"/>
                    </a:lnTo>
                    <a:lnTo>
                      <a:pt x="3692" y="0"/>
                    </a:lnTo>
                    <a:close/>
                    <a:moveTo>
                      <a:pt x="2268" y="495"/>
                    </a:moveTo>
                    <a:lnTo>
                      <a:pt x="2117" y="496"/>
                    </a:lnTo>
                    <a:lnTo>
                      <a:pt x="2117" y="496"/>
                    </a:lnTo>
                    <a:lnTo>
                      <a:pt x="2117" y="502"/>
                    </a:lnTo>
                    <a:lnTo>
                      <a:pt x="2268" y="502"/>
                    </a:lnTo>
                    <a:lnTo>
                      <a:pt x="2268" y="495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23"/>
              <p:cNvSpPr/>
              <p:nvPr/>
            </p:nvSpPr>
            <p:spPr>
              <a:xfrm>
                <a:off x="6311260" y="4396032"/>
                <a:ext cx="964" cy="20245"/>
              </a:xfrm>
              <a:custGeom>
                <a:rect b="b" l="l" r="r" t="t"/>
                <a:pathLst>
                  <a:path extrusionOk="0" h="21" w="1">
                    <a:moveTo>
                      <a:pt x="0" y="21"/>
                    </a:moveTo>
                    <a:lnTo>
                      <a:pt x="0" y="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597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23"/>
              <p:cNvSpPr/>
              <p:nvPr/>
            </p:nvSpPr>
            <p:spPr>
              <a:xfrm>
                <a:off x="6194609" y="4396032"/>
                <a:ext cx="117614" cy="49167"/>
              </a:xfrm>
              <a:custGeom>
                <a:rect b="b" l="l" r="r" t="t"/>
                <a:pathLst>
                  <a:path extrusionOk="0" h="51" w="122">
                    <a:moveTo>
                      <a:pt x="1" y="1"/>
                    </a:moveTo>
                    <a:lnTo>
                      <a:pt x="1" y="51"/>
                    </a:lnTo>
                    <a:lnTo>
                      <a:pt x="121" y="5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23"/>
              <p:cNvSpPr/>
              <p:nvPr/>
            </p:nvSpPr>
            <p:spPr>
              <a:xfrm>
                <a:off x="5836946" y="4540641"/>
                <a:ext cx="146536" cy="59772"/>
              </a:xfrm>
              <a:custGeom>
                <a:rect b="b" l="l" r="r" t="t"/>
                <a:pathLst>
                  <a:path extrusionOk="0" h="62" w="152">
                    <a:moveTo>
                      <a:pt x="1" y="1"/>
                    </a:moveTo>
                    <a:lnTo>
                      <a:pt x="1" y="61"/>
                    </a:lnTo>
                    <a:lnTo>
                      <a:pt x="151" y="61"/>
                    </a:lnTo>
                    <a:lnTo>
                      <a:pt x="1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23"/>
              <p:cNvSpPr/>
              <p:nvPr/>
            </p:nvSpPr>
            <p:spPr>
              <a:xfrm>
                <a:off x="5952632" y="4270703"/>
                <a:ext cx="146536" cy="58808"/>
              </a:xfrm>
              <a:custGeom>
                <a:rect b="b" l="l" r="r" t="t"/>
                <a:pathLst>
                  <a:path extrusionOk="0" h="61" w="152">
                    <a:moveTo>
                      <a:pt x="1" y="0"/>
                    </a:moveTo>
                    <a:lnTo>
                      <a:pt x="1" y="60"/>
                    </a:lnTo>
                    <a:lnTo>
                      <a:pt x="151" y="60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23"/>
              <p:cNvSpPr/>
              <p:nvPr/>
            </p:nvSpPr>
            <p:spPr>
              <a:xfrm>
                <a:off x="5445355" y="4638012"/>
                <a:ext cx="97369" cy="49167"/>
              </a:xfrm>
              <a:custGeom>
                <a:rect b="b" l="l" r="r" t="t"/>
                <a:pathLst>
                  <a:path extrusionOk="0" h="51" w="101">
                    <a:moveTo>
                      <a:pt x="0" y="0"/>
                    </a:moveTo>
                    <a:lnTo>
                      <a:pt x="0" y="50"/>
                    </a:lnTo>
                    <a:lnTo>
                      <a:pt x="101" y="50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23"/>
              <p:cNvSpPr/>
              <p:nvPr/>
            </p:nvSpPr>
            <p:spPr>
              <a:xfrm>
                <a:off x="5431080" y="4638012"/>
                <a:ext cx="964" cy="49167"/>
              </a:xfrm>
              <a:custGeom>
                <a:rect b="b" l="l" r="r" t="t"/>
                <a:pathLst>
                  <a:path extrusionOk="0" h="51" w="1">
                    <a:moveTo>
                      <a:pt x="0" y="50"/>
                    </a:moveTo>
                    <a:lnTo>
                      <a:pt x="0" y="0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23"/>
              <p:cNvSpPr/>
              <p:nvPr/>
            </p:nvSpPr>
            <p:spPr>
              <a:xfrm>
                <a:off x="5508204" y="4357469"/>
                <a:ext cx="145572" cy="58808"/>
              </a:xfrm>
              <a:custGeom>
                <a:rect b="b" l="l" r="r" t="t"/>
                <a:pathLst>
                  <a:path extrusionOk="0" h="61" w="151">
                    <a:moveTo>
                      <a:pt x="1" y="0"/>
                    </a:moveTo>
                    <a:lnTo>
                      <a:pt x="1" y="61"/>
                    </a:lnTo>
                    <a:lnTo>
                      <a:pt x="151" y="61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23"/>
              <p:cNvSpPr/>
              <p:nvPr/>
            </p:nvSpPr>
            <p:spPr>
              <a:xfrm>
                <a:off x="4695508" y="4531001"/>
                <a:ext cx="964" cy="59772"/>
              </a:xfrm>
              <a:custGeom>
                <a:rect b="b" l="l" r="r" t="t"/>
                <a:pathLst>
                  <a:path extrusionOk="0" h="62" w="1">
                    <a:moveTo>
                      <a:pt x="1" y="61"/>
                    </a:moveTo>
                    <a:lnTo>
                      <a:pt x="1" y="1"/>
                    </a:lnTo>
                    <a:lnTo>
                      <a:pt x="1" y="61"/>
                    </a:lnTo>
                    <a:close/>
                  </a:path>
                </a:pathLst>
              </a:custGeom>
              <a:solidFill>
                <a:srgbClr val="8941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23"/>
              <p:cNvSpPr/>
              <p:nvPr/>
            </p:nvSpPr>
            <p:spPr>
              <a:xfrm>
                <a:off x="3768089" y="4580168"/>
                <a:ext cx="39526" cy="49167"/>
              </a:xfrm>
              <a:custGeom>
                <a:rect b="b" l="l" r="r" t="t"/>
                <a:pathLst>
                  <a:path extrusionOk="0" h="51" w="41">
                    <a:moveTo>
                      <a:pt x="0" y="0"/>
                    </a:moveTo>
                    <a:lnTo>
                      <a:pt x="0" y="50"/>
                    </a:lnTo>
                    <a:lnTo>
                      <a:pt x="40" y="50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23"/>
              <p:cNvSpPr/>
              <p:nvPr/>
            </p:nvSpPr>
            <p:spPr>
              <a:xfrm>
                <a:off x="208807" y="4511720"/>
                <a:ext cx="964" cy="59772"/>
              </a:xfrm>
              <a:custGeom>
                <a:rect b="b" l="l" r="r" t="t"/>
                <a:pathLst>
                  <a:path extrusionOk="0" h="62" w="1">
                    <a:moveTo>
                      <a:pt x="1" y="61"/>
                    </a:moveTo>
                    <a:lnTo>
                      <a:pt x="1" y="1"/>
                    </a:lnTo>
                    <a:lnTo>
                      <a:pt x="1" y="61"/>
                    </a:lnTo>
                    <a:close/>
                  </a:path>
                </a:pathLst>
              </a:custGeom>
              <a:solidFill>
                <a:srgbClr val="E6B48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23"/>
              <p:cNvSpPr/>
              <p:nvPr/>
            </p:nvSpPr>
            <p:spPr>
              <a:xfrm>
                <a:off x="5604609" y="4424954"/>
                <a:ext cx="146536" cy="58808"/>
              </a:xfrm>
              <a:custGeom>
                <a:rect b="b" l="l" r="r" t="t"/>
                <a:pathLst>
                  <a:path extrusionOk="0" h="61" w="152">
                    <a:moveTo>
                      <a:pt x="1" y="1"/>
                    </a:moveTo>
                    <a:lnTo>
                      <a:pt x="1" y="61"/>
                    </a:lnTo>
                    <a:lnTo>
                      <a:pt x="151" y="61"/>
                    </a:lnTo>
                    <a:lnTo>
                      <a:pt x="1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197" name="Google Shape;3197;p23"/>
              <p:cNvGrpSpPr/>
              <p:nvPr/>
            </p:nvGrpSpPr>
            <p:grpSpPr>
              <a:xfrm>
                <a:off x="208807" y="4251422"/>
                <a:ext cx="4487664" cy="474320"/>
                <a:chOff x="208807" y="4251422"/>
                <a:chExt cx="4487664" cy="474320"/>
              </a:xfrm>
            </p:grpSpPr>
            <p:sp>
              <p:nvSpPr>
                <p:cNvPr id="3198" name="Google Shape;3198;p23"/>
                <p:cNvSpPr/>
                <p:nvPr/>
              </p:nvSpPr>
              <p:spPr>
                <a:xfrm>
                  <a:off x="4202877" y="4415313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1"/>
                      </a:moveTo>
                      <a:lnTo>
                        <a:pt x="0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9" name="Google Shape;3199;p23"/>
                <p:cNvSpPr/>
                <p:nvPr/>
              </p:nvSpPr>
              <p:spPr>
                <a:xfrm>
                  <a:off x="4454495" y="4618731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0" name="Google Shape;3200;p23"/>
                <p:cNvSpPr/>
                <p:nvPr/>
              </p:nvSpPr>
              <p:spPr>
                <a:xfrm>
                  <a:off x="4106472" y="4482798"/>
                  <a:ext cx="145572" cy="49167"/>
                </a:xfrm>
                <a:custGeom>
                  <a:rect b="b" l="l" r="r" t="t"/>
                  <a:pathLst>
                    <a:path extrusionOk="0" h="51" w="151">
                      <a:moveTo>
                        <a:pt x="0" y="1"/>
                      </a:moveTo>
                      <a:lnTo>
                        <a:pt x="0" y="51"/>
                      </a:lnTo>
                      <a:lnTo>
                        <a:pt x="151" y="5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1" name="Google Shape;3201;p23"/>
                <p:cNvSpPr/>
                <p:nvPr/>
              </p:nvSpPr>
              <p:spPr>
                <a:xfrm>
                  <a:off x="2703775" y="4396032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2" name="Google Shape;3202;p23"/>
                <p:cNvSpPr/>
                <p:nvPr/>
              </p:nvSpPr>
              <p:spPr>
                <a:xfrm>
                  <a:off x="3428743" y="4251422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3" name="Google Shape;3203;p23"/>
                <p:cNvSpPr/>
                <p:nvPr/>
              </p:nvSpPr>
              <p:spPr>
                <a:xfrm>
                  <a:off x="1688628" y="4309266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4" name="Google Shape;3204;p23"/>
                <p:cNvSpPr/>
                <p:nvPr/>
              </p:nvSpPr>
              <p:spPr>
                <a:xfrm>
                  <a:off x="4647305" y="4531001"/>
                  <a:ext cx="49167" cy="59772"/>
                </a:xfrm>
                <a:custGeom>
                  <a:rect b="b" l="l" r="r" t="t"/>
                  <a:pathLst>
                    <a:path extrusionOk="0" h="62" w="51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51" y="61"/>
                      </a:lnTo>
                      <a:lnTo>
                        <a:pt x="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5" name="Google Shape;3205;p23"/>
                <p:cNvSpPr/>
                <p:nvPr/>
              </p:nvSpPr>
              <p:spPr>
                <a:xfrm>
                  <a:off x="3951259" y="4309266"/>
                  <a:ext cx="146536" cy="49167"/>
                </a:xfrm>
                <a:custGeom>
                  <a:rect b="b" l="l" r="r" t="t"/>
                  <a:pathLst>
                    <a:path extrusionOk="0" h="51" w="15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6" name="Google Shape;3206;p23"/>
                <p:cNvSpPr/>
                <p:nvPr/>
              </p:nvSpPr>
              <p:spPr>
                <a:xfrm>
                  <a:off x="2249707" y="4666934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1"/>
                      </a:lnTo>
                      <a:lnTo>
                        <a:pt x="151" y="61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7" name="Google Shape;3207;p23"/>
                <p:cNvSpPr/>
                <p:nvPr/>
              </p:nvSpPr>
              <p:spPr>
                <a:xfrm>
                  <a:off x="1775393" y="4386391"/>
                  <a:ext cx="146536" cy="49167"/>
                </a:xfrm>
                <a:custGeom>
                  <a:rect b="b" l="l" r="r" t="t"/>
                  <a:pathLst>
                    <a:path extrusionOk="0" h="51" w="152">
                      <a:moveTo>
                        <a:pt x="1" y="1"/>
                      </a:moveTo>
                      <a:lnTo>
                        <a:pt x="1" y="51"/>
                      </a:lnTo>
                      <a:lnTo>
                        <a:pt x="151" y="5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8" name="Google Shape;3208;p23"/>
                <p:cNvSpPr/>
                <p:nvPr/>
              </p:nvSpPr>
              <p:spPr>
                <a:xfrm>
                  <a:off x="3670720" y="4580168"/>
                  <a:ext cx="98333" cy="49167"/>
                </a:xfrm>
                <a:custGeom>
                  <a:rect b="b" l="l" r="r" t="t"/>
                  <a:pathLst>
                    <a:path extrusionOk="0" h="51" w="10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101" y="50"/>
                      </a:lnTo>
                      <a:lnTo>
                        <a:pt x="1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9" name="Google Shape;3209;p23"/>
                <p:cNvSpPr/>
                <p:nvPr/>
              </p:nvSpPr>
              <p:spPr>
                <a:xfrm>
                  <a:off x="3109641" y="4473157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0" name="Google Shape;3210;p23"/>
                <p:cNvSpPr/>
                <p:nvPr/>
              </p:nvSpPr>
              <p:spPr>
                <a:xfrm>
                  <a:off x="856651" y="4424954"/>
                  <a:ext cx="88693" cy="58808"/>
                </a:xfrm>
                <a:custGeom>
                  <a:rect b="b" l="l" r="r" t="t"/>
                  <a:pathLst>
                    <a:path extrusionOk="0" h="61" w="9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91" y="61"/>
                      </a:lnTo>
                      <a:lnTo>
                        <a:pt x="9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1" name="Google Shape;3211;p23"/>
                <p:cNvSpPr/>
                <p:nvPr/>
              </p:nvSpPr>
              <p:spPr>
                <a:xfrm>
                  <a:off x="2249707" y="4328547"/>
                  <a:ext cx="87729" cy="49167"/>
                </a:xfrm>
                <a:custGeom>
                  <a:rect b="b" l="l" r="r" t="t"/>
                  <a:pathLst>
                    <a:path extrusionOk="0" h="51" w="9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91" y="50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2" name="Google Shape;3212;p23"/>
                <p:cNvSpPr/>
                <p:nvPr/>
              </p:nvSpPr>
              <p:spPr>
                <a:xfrm>
                  <a:off x="2384674" y="4609090"/>
                  <a:ext cx="136895" cy="49167"/>
                </a:xfrm>
                <a:custGeom>
                  <a:rect b="b" l="l" r="r" t="t"/>
                  <a:pathLst>
                    <a:path extrusionOk="0" h="51" w="14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141" y="50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3" name="Google Shape;3213;p23"/>
                <p:cNvSpPr/>
                <p:nvPr/>
              </p:nvSpPr>
              <p:spPr>
                <a:xfrm>
                  <a:off x="1601863" y="4560887"/>
                  <a:ext cx="145572" cy="49167"/>
                </a:xfrm>
                <a:custGeom>
                  <a:rect b="b" l="l" r="r" t="t"/>
                  <a:pathLst>
                    <a:path extrusionOk="0" h="51" w="15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4" name="Google Shape;3214;p23"/>
                <p:cNvSpPr/>
                <p:nvPr/>
              </p:nvSpPr>
              <p:spPr>
                <a:xfrm>
                  <a:off x="208807" y="4511720"/>
                  <a:ext cx="98333" cy="59772"/>
                </a:xfrm>
                <a:custGeom>
                  <a:rect b="b" l="l" r="r" t="t"/>
                  <a:pathLst>
                    <a:path extrusionOk="0" h="62" w="10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01" y="61"/>
                      </a:lnTo>
                      <a:lnTo>
                        <a:pt x="1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5" name="Google Shape;3215;p23"/>
                <p:cNvSpPr/>
                <p:nvPr/>
              </p:nvSpPr>
              <p:spPr>
                <a:xfrm>
                  <a:off x="315817" y="4309266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6" name="Google Shape;3216;p23"/>
                <p:cNvSpPr/>
                <p:nvPr/>
              </p:nvSpPr>
              <p:spPr>
                <a:xfrm>
                  <a:off x="663840" y="4618731"/>
                  <a:ext cx="145572" cy="49167"/>
                </a:xfrm>
                <a:custGeom>
                  <a:rect b="b" l="l" r="r" t="t"/>
                  <a:pathLst>
                    <a:path extrusionOk="0" h="51" w="15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7" name="Google Shape;3217;p23"/>
                <p:cNvSpPr/>
                <p:nvPr/>
              </p:nvSpPr>
              <p:spPr>
                <a:xfrm>
                  <a:off x="973301" y="4338188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1"/>
                      </a:lnTo>
                      <a:lnTo>
                        <a:pt x="151" y="61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8" name="Google Shape;3218;p23"/>
                <p:cNvSpPr/>
                <p:nvPr/>
              </p:nvSpPr>
              <p:spPr>
                <a:xfrm>
                  <a:off x="4550900" y="4299625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19" name="Google Shape;3219;p23"/>
              <p:cNvSpPr/>
              <p:nvPr/>
            </p:nvSpPr>
            <p:spPr>
              <a:xfrm>
                <a:off x="6262093" y="4599449"/>
                <a:ext cx="50131" cy="58808"/>
              </a:xfrm>
              <a:custGeom>
                <a:rect b="b" l="l" r="r" t="t"/>
                <a:pathLst>
                  <a:path extrusionOk="0" h="61" w="52">
                    <a:moveTo>
                      <a:pt x="1" y="0"/>
                    </a:moveTo>
                    <a:lnTo>
                      <a:pt x="1" y="60"/>
                    </a:lnTo>
                    <a:lnTo>
                      <a:pt x="51" y="60"/>
                    </a:lnTo>
                    <a:lnTo>
                      <a:pt x="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23"/>
              <p:cNvSpPr/>
              <p:nvPr/>
            </p:nvSpPr>
            <p:spPr>
              <a:xfrm>
                <a:off x="1359886" y="770183"/>
                <a:ext cx="3733775" cy="39527"/>
              </a:xfrm>
              <a:custGeom>
                <a:rect b="b" l="l" r="r" t="t"/>
                <a:pathLst>
                  <a:path extrusionOk="0" h="41" w="3873">
                    <a:moveTo>
                      <a:pt x="3872" y="0"/>
                    </a:moveTo>
                    <a:lnTo>
                      <a:pt x="20" y="10"/>
                    </a:lnTo>
                    <a:lnTo>
                      <a:pt x="0" y="40"/>
                    </a:lnTo>
                    <a:lnTo>
                      <a:pt x="3852" y="30"/>
                    </a:lnTo>
                    <a:lnTo>
                      <a:pt x="387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23"/>
              <p:cNvSpPr/>
              <p:nvPr/>
            </p:nvSpPr>
            <p:spPr>
              <a:xfrm>
                <a:off x="1223955" y="934074"/>
                <a:ext cx="3733775" cy="29886"/>
              </a:xfrm>
              <a:custGeom>
                <a:rect b="b" l="l" r="r" t="t"/>
                <a:pathLst>
                  <a:path extrusionOk="0" h="31" w="3873">
                    <a:moveTo>
                      <a:pt x="21" y="1"/>
                    </a:moveTo>
                    <a:lnTo>
                      <a:pt x="1" y="31"/>
                    </a:lnTo>
                    <a:lnTo>
                      <a:pt x="3863" y="21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23"/>
              <p:cNvSpPr/>
              <p:nvPr/>
            </p:nvSpPr>
            <p:spPr>
              <a:xfrm>
                <a:off x="1088987" y="1089289"/>
                <a:ext cx="3743416" cy="29886"/>
              </a:xfrm>
              <a:custGeom>
                <a:rect b="b" l="l" r="r" t="t"/>
                <a:pathLst>
                  <a:path extrusionOk="0" h="31" w="3883">
                    <a:moveTo>
                      <a:pt x="3882" y="0"/>
                    </a:moveTo>
                    <a:lnTo>
                      <a:pt x="21" y="10"/>
                    </a:lnTo>
                    <a:lnTo>
                      <a:pt x="1" y="30"/>
                    </a:lnTo>
                    <a:lnTo>
                      <a:pt x="3862" y="20"/>
                    </a:lnTo>
                    <a:lnTo>
                      <a:pt x="388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23"/>
              <p:cNvSpPr/>
              <p:nvPr/>
            </p:nvSpPr>
            <p:spPr>
              <a:xfrm>
                <a:off x="963661" y="1243539"/>
                <a:ext cx="3732811" cy="29886"/>
              </a:xfrm>
              <a:custGeom>
                <a:rect b="b" l="l" r="r" t="t"/>
                <a:pathLst>
                  <a:path extrusionOk="0" h="31" w="3872">
                    <a:moveTo>
                      <a:pt x="3872" y="1"/>
                    </a:moveTo>
                    <a:lnTo>
                      <a:pt x="20" y="1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3852" y="21"/>
                    </a:lnTo>
                    <a:lnTo>
                      <a:pt x="387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23"/>
              <p:cNvSpPr/>
              <p:nvPr/>
            </p:nvSpPr>
            <p:spPr>
              <a:xfrm>
                <a:off x="827729" y="1398754"/>
                <a:ext cx="3743416" cy="39527"/>
              </a:xfrm>
              <a:custGeom>
                <a:rect b="b" l="l" r="r" t="t"/>
                <a:pathLst>
                  <a:path extrusionOk="0" h="41" w="3883">
                    <a:moveTo>
                      <a:pt x="3883" y="0"/>
                    </a:moveTo>
                    <a:lnTo>
                      <a:pt x="21" y="10"/>
                    </a:lnTo>
                    <a:lnTo>
                      <a:pt x="1" y="40"/>
                    </a:lnTo>
                    <a:lnTo>
                      <a:pt x="3863" y="30"/>
                    </a:lnTo>
                    <a:lnTo>
                      <a:pt x="3883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23"/>
              <p:cNvSpPr/>
              <p:nvPr/>
            </p:nvSpPr>
            <p:spPr>
              <a:xfrm>
                <a:off x="692762" y="1562645"/>
                <a:ext cx="3743416" cy="29886"/>
              </a:xfrm>
              <a:custGeom>
                <a:rect b="b" l="l" r="r" t="t"/>
                <a:pathLst>
                  <a:path extrusionOk="0" h="31" w="3883">
                    <a:moveTo>
                      <a:pt x="3882" y="1"/>
                    </a:moveTo>
                    <a:lnTo>
                      <a:pt x="20" y="11"/>
                    </a:lnTo>
                    <a:lnTo>
                      <a:pt x="0" y="31"/>
                    </a:lnTo>
                    <a:lnTo>
                      <a:pt x="3862" y="21"/>
                    </a:lnTo>
                    <a:lnTo>
                      <a:pt x="388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23"/>
              <p:cNvSpPr/>
              <p:nvPr/>
            </p:nvSpPr>
            <p:spPr>
              <a:xfrm>
                <a:off x="566471" y="1717859"/>
                <a:ext cx="3733775" cy="29886"/>
              </a:xfrm>
              <a:custGeom>
                <a:rect b="b" l="l" r="r" t="t"/>
                <a:pathLst>
                  <a:path extrusionOk="0" h="31" w="3873">
                    <a:moveTo>
                      <a:pt x="3873" y="0"/>
                    </a:moveTo>
                    <a:lnTo>
                      <a:pt x="21" y="10"/>
                    </a:lnTo>
                    <a:lnTo>
                      <a:pt x="1" y="30"/>
                    </a:lnTo>
                    <a:lnTo>
                      <a:pt x="3853" y="20"/>
                    </a:lnTo>
                    <a:lnTo>
                      <a:pt x="3873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23"/>
              <p:cNvSpPr/>
              <p:nvPr/>
            </p:nvSpPr>
            <p:spPr>
              <a:xfrm>
                <a:off x="431504" y="1872110"/>
                <a:ext cx="3781978" cy="29886"/>
              </a:xfrm>
              <a:custGeom>
                <a:rect b="b" l="l" r="r" t="t"/>
                <a:pathLst>
                  <a:path extrusionOk="0" h="31" w="3923">
                    <a:moveTo>
                      <a:pt x="3912" y="1"/>
                    </a:moveTo>
                    <a:lnTo>
                      <a:pt x="3902" y="21"/>
                    </a:lnTo>
                    <a:lnTo>
                      <a:pt x="3922" y="1"/>
                    </a:lnTo>
                    <a:close/>
                    <a:moveTo>
                      <a:pt x="3882" y="1"/>
                    </a:moveTo>
                    <a:lnTo>
                      <a:pt x="21" y="11"/>
                    </a:lnTo>
                    <a:lnTo>
                      <a:pt x="0" y="31"/>
                    </a:lnTo>
                    <a:lnTo>
                      <a:pt x="3862" y="31"/>
                    </a:lnTo>
                    <a:lnTo>
                      <a:pt x="388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23"/>
              <p:cNvSpPr/>
              <p:nvPr/>
            </p:nvSpPr>
            <p:spPr>
              <a:xfrm>
                <a:off x="296536" y="2027324"/>
                <a:ext cx="3742452" cy="39527"/>
              </a:xfrm>
              <a:custGeom>
                <a:rect b="b" l="l" r="r" t="t"/>
                <a:pathLst>
                  <a:path extrusionOk="0" h="41" w="3882">
                    <a:moveTo>
                      <a:pt x="3882" y="0"/>
                    </a:moveTo>
                    <a:lnTo>
                      <a:pt x="20" y="1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3862" y="30"/>
                    </a:lnTo>
                    <a:lnTo>
                      <a:pt x="388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23"/>
              <p:cNvSpPr/>
              <p:nvPr/>
            </p:nvSpPr>
            <p:spPr>
              <a:xfrm>
                <a:off x="170245" y="2191215"/>
                <a:ext cx="3733775" cy="29886"/>
              </a:xfrm>
              <a:custGeom>
                <a:rect b="b" l="l" r="r" t="t"/>
                <a:pathLst>
                  <a:path extrusionOk="0" h="31" w="3873">
                    <a:moveTo>
                      <a:pt x="3872" y="1"/>
                    </a:moveTo>
                    <a:lnTo>
                      <a:pt x="21" y="11"/>
                    </a:lnTo>
                    <a:lnTo>
                      <a:pt x="1" y="31"/>
                    </a:lnTo>
                    <a:lnTo>
                      <a:pt x="3862" y="21"/>
                    </a:lnTo>
                    <a:lnTo>
                      <a:pt x="387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23"/>
              <p:cNvSpPr/>
              <p:nvPr/>
            </p:nvSpPr>
            <p:spPr>
              <a:xfrm>
                <a:off x="35278" y="2346430"/>
                <a:ext cx="3743416" cy="29886"/>
              </a:xfrm>
              <a:custGeom>
                <a:rect b="b" l="l" r="r" t="t"/>
                <a:pathLst>
                  <a:path extrusionOk="0" h="31" w="3883">
                    <a:moveTo>
                      <a:pt x="3882" y="0"/>
                    </a:moveTo>
                    <a:lnTo>
                      <a:pt x="20" y="10"/>
                    </a:lnTo>
                    <a:lnTo>
                      <a:pt x="0" y="30"/>
                    </a:lnTo>
                    <a:lnTo>
                      <a:pt x="3862" y="20"/>
                    </a:lnTo>
                    <a:lnTo>
                      <a:pt x="388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31" name="Google Shape;3231;p23"/>
              <p:cNvGrpSpPr/>
              <p:nvPr/>
            </p:nvGrpSpPr>
            <p:grpSpPr>
              <a:xfrm>
                <a:off x="3699642" y="770183"/>
                <a:ext cx="1432582" cy="1663976"/>
                <a:chOff x="3699642" y="770183"/>
                <a:chExt cx="1432582" cy="1663976"/>
              </a:xfrm>
            </p:grpSpPr>
            <p:sp>
              <p:nvSpPr>
                <p:cNvPr id="3232" name="Google Shape;3232;p23"/>
                <p:cNvSpPr/>
                <p:nvPr/>
              </p:nvSpPr>
              <p:spPr>
                <a:xfrm>
                  <a:off x="5073416" y="770183"/>
                  <a:ext cx="58807" cy="29886"/>
                </a:xfrm>
                <a:custGeom>
                  <a:rect b="b" l="l" r="r" t="t"/>
                  <a:pathLst>
                    <a:path extrusionOk="0" h="31" w="61">
                      <a:moveTo>
                        <a:pt x="20" y="0"/>
                      </a:moveTo>
                      <a:lnTo>
                        <a:pt x="0" y="30"/>
                      </a:lnTo>
                      <a:lnTo>
                        <a:pt x="40" y="30"/>
                      </a:ln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233" name="Google Shape;3233;p23"/>
                <p:cNvGrpSpPr/>
                <p:nvPr/>
              </p:nvGrpSpPr>
              <p:grpSpPr>
                <a:xfrm>
                  <a:off x="3699642" y="934074"/>
                  <a:ext cx="1296651" cy="1500085"/>
                  <a:chOff x="3699642" y="934074"/>
                  <a:chExt cx="1296651" cy="1500085"/>
                </a:xfrm>
              </p:grpSpPr>
              <p:sp>
                <p:nvSpPr>
                  <p:cNvPr id="3234" name="Google Shape;3234;p23"/>
                  <p:cNvSpPr/>
                  <p:nvPr/>
                </p:nvSpPr>
                <p:spPr>
                  <a:xfrm>
                    <a:off x="3699642" y="2404273"/>
                    <a:ext cx="58807" cy="29886"/>
                  </a:xfrm>
                  <a:custGeom>
                    <a:rect b="b" l="l" r="r" t="t"/>
                    <a:pathLst>
                      <a:path extrusionOk="0" h="31" w="61">
                        <a:moveTo>
                          <a:pt x="31" y="0"/>
                        </a:moveTo>
                        <a:lnTo>
                          <a:pt x="1" y="30"/>
                        </a:lnTo>
                        <a:lnTo>
                          <a:pt x="41" y="3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35" name="Google Shape;3235;p23"/>
                  <p:cNvSpPr/>
                  <p:nvPr/>
                </p:nvSpPr>
                <p:spPr>
                  <a:xfrm>
                    <a:off x="4947126" y="934074"/>
                    <a:ext cx="49167" cy="20245"/>
                  </a:xfrm>
                  <a:custGeom>
                    <a:rect b="b" l="l" r="r" t="t"/>
                    <a:pathLst>
                      <a:path extrusionOk="0" h="21" w="51">
                        <a:moveTo>
                          <a:pt x="11" y="1"/>
                        </a:moveTo>
                        <a:lnTo>
                          <a:pt x="1" y="21"/>
                        </a:lnTo>
                        <a:lnTo>
                          <a:pt x="31" y="21"/>
                        </a:lnTo>
                        <a:lnTo>
                          <a:pt x="5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36" name="Google Shape;3236;p23"/>
                  <p:cNvSpPr/>
                  <p:nvPr/>
                </p:nvSpPr>
                <p:spPr>
                  <a:xfrm>
                    <a:off x="4812158" y="1089289"/>
                    <a:ext cx="58807" cy="20245"/>
                  </a:xfrm>
                  <a:custGeom>
                    <a:rect b="b" l="l" r="r" t="t"/>
                    <a:pathLst>
                      <a:path extrusionOk="0" h="21" w="61">
                        <a:moveTo>
                          <a:pt x="20" y="0"/>
                        </a:moveTo>
                        <a:lnTo>
                          <a:pt x="0" y="20"/>
                        </a:lnTo>
                        <a:lnTo>
                          <a:pt x="40" y="2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37" name="Google Shape;3237;p23"/>
                  <p:cNvSpPr/>
                  <p:nvPr/>
                </p:nvSpPr>
                <p:spPr>
                  <a:xfrm>
                    <a:off x="4676227" y="1243539"/>
                    <a:ext cx="59771" cy="20245"/>
                  </a:xfrm>
                  <a:custGeom>
                    <a:rect b="b" l="l" r="r" t="t"/>
                    <a:pathLst>
                      <a:path extrusionOk="0" h="21" w="62">
                        <a:moveTo>
                          <a:pt x="21" y="1"/>
                        </a:moveTo>
                        <a:lnTo>
                          <a:pt x="1" y="21"/>
                        </a:lnTo>
                        <a:lnTo>
                          <a:pt x="41" y="21"/>
                        </a:lnTo>
                        <a:lnTo>
                          <a:pt x="6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38" name="Google Shape;3238;p23"/>
                  <p:cNvSpPr/>
                  <p:nvPr/>
                </p:nvSpPr>
                <p:spPr>
                  <a:xfrm>
                    <a:off x="4550900" y="1398754"/>
                    <a:ext cx="49167" cy="29886"/>
                  </a:xfrm>
                  <a:custGeom>
                    <a:rect b="b" l="l" r="r" t="t"/>
                    <a:pathLst>
                      <a:path extrusionOk="0" h="31" w="51">
                        <a:moveTo>
                          <a:pt x="21" y="0"/>
                        </a:moveTo>
                        <a:lnTo>
                          <a:pt x="1" y="30"/>
                        </a:lnTo>
                        <a:lnTo>
                          <a:pt x="31" y="3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39" name="Google Shape;3239;p23"/>
                  <p:cNvSpPr/>
                  <p:nvPr/>
                </p:nvSpPr>
                <p:spPr>
                  <a:xfrm>
                    <a:off x="4415933" y="1562645"/>
                    <a:ext cx="58807" cy="20245"/>
                  </a:xfrm>
                  <a:custGeom>
                    <a:rect b="b" l="l" r="r" t="t"/>
                    <a:pathLst>
                      <a:path extrusionOk="0" h="21" w="61">
                        <a:moveTo>
                          <a:pt x="20" y="1"/>
                        </a:moveTo>
                        <a:lnTo>
                          <a:pt x="0" y="21"/>
                        </a:lnTo>
                        <a:lnTo>
                          <a:pt x="40" y="21"/>
                        </a:lnTo>
                        <a:lnTo>
                          <a:pt x="60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40" name="Google Shape;3240;p23"/>
                  <p:cNvSpPr/>
                  <p:nvPr/>
                </p:nvSpPr>
                <p:spPr>
                  <a:xfrm>
                    <a:off x="4280001" y="1717859"/>
                    <a:ext cx="58807" cy="20245"/>
                  </a:xfrm>
                  <a:custGeom>
                    <a:rect b="b" l="l" r="r" t="t"/>
                    <a:pathLst>
                      <a:path extrusionOk="0" h="21" w="61">
                        <a:moveTo>
                          <a:pt x="21" y="0"/>
                        </a:moveTo>
                        <a:lnTo>
                          <a:pt x="1" y="20"/>
                        </a:lnTo>
                        <a:lnTo>
                          <a:pt x="41" y="2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41" name="Google Shape;3241;p23"/>
                  <p:cNvSpPr/>
                  <p:nvPr/>
                </p:nvSpPr>
                <p:spPr>
                  <a:xfrm>
                    <a:off x="4154674" y="1872110"/>
                    <a:ext cx="49167" cy="29886"/>
                  </a:xfrm>
                  <a:custGeom>
                    <a:rect b="b" l="l" r="r" t="t"/>
                    <a:pathLst>
                      <a:path extrusionOk="0" h="31" w="51">
                        <a:moveTo>
                          <a:pt x="20" y="1"/>
                        </a:moveTo>
                        <a:lnTo>
                          <a:pt x="0" y="31"/>
                        </a:lnTo>
                        <a:lnTo>
                          <a:pt x="40" y="21"/>
                        </a:lnTo>
                        <a:lnTo>
                          <a:pt x="50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42" name="Google Shape;3242;p23"/>
                  <p:cNvSpPr/>
                  <p:nvPr/>
                </p:nvSpPr>
                <p:spPr>
                  <a:xfrm>
                    <a:off x="4018743" y="2027324"/>
                    <a:ext cx="58807" cy="29886"/>
                  </a:xfrm>
                  <a:custGeom>
                    <a:rect b="b" l="l" r="r" t="t"/>
                    <a:pathLst>
                      <a:path extrusionOk="0" h="31" w="61">
                        <a:moveTo>
                          <a:pt x="21" y="0"/>
                        </a:moveTo>
                        <a:lnTo>
                          <a:pt x="1" y="30"/>
                        </a:lnTo>
                        <a:lnTo>
                          <a:pt x="41" y="3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43" name="Google Shape;3243;p23"/>
                  <p:cNvSpPr/>
                  <p:nvPr/>
                </p:nvSpPr>
                <p:spPr>
                  <a:xfrm>
                    <a:off x="3893416" y="2191215"/>
                    <a:ext cx="49167" cy="20245"/>
                  </a:xfrm>
                  <a:custGeom>
                    <a:rect b="b" l="l" r="r" t="t"/>
                    <a:pathLst>
                      <a:path extrusionOk="0" h="21" w="51">
                        <a:moveTo>
                          <a:pt x="10" y="1"/>
                        </a:moveTo>
                        <a:lnTo>
                          <a:pt x="0" y="21"/>
                        </a:lnTo>
                        <a:lnTo>
                          <a:pt x="31" y="21"/>
                        </a:lnTo>
                        <a:lnTo>
                          <a:pt x="5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44" name="Google Shape;3244;p23"/>
                  <p:cNvSpPr/>
                  <p:nvPr/>
                </p:nvSpPr>
                <p:spPr>
                  <a:xfrm>
                    <a:off x="3757485" y="2346430"/>
                    <a:ext cx="59771" cy="20245"/>
                  </a:xfrm>
                  <a:custGeom>
                    <a:rect b="b" l="l" r="r" t="t"/>
                    <a:pathLst>
                      <a:path extrusionOk="0" h="21" w="62">
                        <a:moveTo>
                          <a:pt x="21" y="0"/>
                        </a:moveTo>
                        <a:lnTo>
                          <a:pt x="1" y="20"/>
                        </a:lnTo>
                        <a:lnTo>
                          <a:pt x="41" y="2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3245" name="Google Shape;3245;p23"/>
          <p:cNvGrpSpPr/>
          <p:nvPr/>
        </p:nvGrpSpPr>
        <p:grpSpPr>
          <a:xfrm>
            <a:off x="2026719" y="4334738"/>
            <a:ext cx="333882" cy="483472"/>
            <a:chOff x="3595619" y="4080338"/>
            <a:chExt cx="333882" cy="483472"/>
          </a:xfrm>
        </p:grpSpPr>
        <p:sp>
          <p:nvSpPr>
            <p:cNvPr id="3246" name="Google Shape;3246;p23"/>
            <p:cNvSpPr/>
            <p:nvPr/>
          </p:nvSpPr>
          <p:spPr>
            <a:xfrm>
              <a:off x="3644069" y="4471961"/>
              <a:ext cx="34125" cy="23384"/>
            </a:xfrm>
            <a:custGeom>
              <a:rect b="b" l="l" r="r" t="t"/>
              <a:pathLst>
                <a:path extrusionOk="0" h="111" w="162">
                  <a:moveTo>
                    <a:pt x="31" y="0"/>
                  </a:moveTo>
                  <a:cubicBezTo>
                    <a:pt x="31" y="0"/>
                    <a:pt x="1" y="100"/>
                    <a:pt x="41" y="110"/>
                  </a:cubicBezTo>
                  <a:cubicBezTo>
                    <a:pt x="91" y="110"/>
                    <a:pt x="161" y="100"/>
                    <a:pt x="161" y="90"/>
                  </a:cubicBezTo>
                  <a:cubicBezTo>
                    <a:pt x="161" y="70"/>
                    <a:pt x="151" y="4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23"/>
            <p:cNvSpPr/>
            <p:nvPr/>
          </p:nvSpPr>
          <p:spPr>
            <a:xfrm>
              <a:off x="3652495" y="4476175"/>
              <a:ext cx="25699" cy="19170"/>
            </a:xfrm>
            <a:custGeom>
              <a:rect b="b" l="l" r="r" t="t"/>
              <a:pathLst>
                <a:path extrusionOk="0" h="91" w="122">
                  <a:moveTo>
                    <a:pt x="11" y="0"/>
                  </a:moveTo>
                  <a:cubicBezTo>
                    <a:pt x="11" y="0"/>
                    <a:pt x="11" y="10"/>
                    <a:pt x="11" y="10"/>
                  </a:cubicBezTo>
                  <a:cubicBezTo>
                    <a:pt x="11" y="20"/>
                    <a:pt x="11" y="20"/>
                    <a:pt x="1" y="30"/>
                  </a:cubicBezTo>
                  <a:cubicBezTo>
                    <a:pt x="11" y="50"/>
                    <a:pt x="11" y="70"/>
                    <a:pt x="11" y="90"/>
                  </a:cubicBezTo>
                  <a:lnTo>
                    <a:pt x="31" y="90"/>
                  </a:lnTo>
                  <a:cubicBezTo>
                    <a:pt x="71" y="90"/>
                    <a:pt x="121" y="70"/>
                    <a:pt x="121" y="70"/>
                  </a:cubicBezTo>
                  <a:lnTo>
                    <a:pt x="121" y="50"/>
                  </a:lnTo>
                  <a:lnTo>
                    <a:pt x="91" y="50"/>
                  </a:lnTo>
                  <a:cubicBezTo>
                    <a:pt x="81" y="50"/>
                    <a:pt x="71" y="60"/>
                    <a:pt x="61" y="60"/>
                  </a:cubicBezTo>
                  <a:cubicBezTo>
                    <a:pt x="51" y="60"/>
                    <a:pt x="51" y="60"/>
                    <a:pt x="41" y="50"/>
                  </a:cubicBezTo>
                  <a:cubicBezTo>
                    <a:pt x="31" y="40"/>
                    <a:pt x="31" y="2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23"/>
            <p:cNvSpPr/>
            <p:nvPr/>
          </p:nvSpPr>
          <p:spPr>
            <a:xfrm>
              <a:off x="3637749" y="4283839"/>
              <a:ext cx="38338" cy="193388"/>
            </a:xfrm>
            <a:custGeom>
              <a:rect b="b" l="l" r="r" t="t"/>
              <a:pathLst>
                <a:path extrusionOk="0" h="918" w="182">
                  <a:moveTo>
                    <a:pt x="91" y="0"/>
                  </a:moveTo>
                  <a:lnTo>
                    <a:pt x="41" y="20"/>
                  </a:lnTo>
                  <a:lnTo>
                    <a:pt x="1" y="231"/>
                  </a:lnTo>
                  <a:lnTo>
                    <a:pt x="41" y="733"/>
                  </a:lnTo>
                  <a:cubicBezTo>
                    <a:pt x="41" y="733"/>
                    <a:pt x="31" y="893"/>
                    <a:pt x="61" y="913"/>
                  </a:cubicBezTo>
                  <a:cubicBezTo>
                    <a:pt x="70" y="916"/>
                    <a:pt x="83" y="917"/>
                    <a:pt x="97" y="917"/>
                  </a:cubicBezTo>
                  <a:cubicBezTo>
                    <a:pt x="131" y="917"/>
                    <a:pt x="171" y="910"/>
                    <a:pt x="171" y="903"/>
                  </a:cubicBezTo>
                  <a:cubicBezTo>
                    <a:pt x="181" y="893"/>
                    <a:pt x="161" y="833"/>
                    <a:pt x="161" y="783"/>
                  </a:cubicBezTo>
                  <a:cubicBezTo>
                    <a:pt x="151" y="743"/>
                    <a:pt x="161" y="723"/>
                    <a:pt x="161" y="652"/>
                  </a:cubicBezTo>
                  <a:cubicBezTo>
                    <a:pt x="151" y="582"/>
                    <a:pt x="141" y="502"/>
                    <a:pt x="141" y="432"/>
                  </a:cubicBezTo>
                  <a:cubicBezTo>
                    <a:pt x="141" y="371"/>
                    <a:pt x="151" y="211"/>
                    <a:pt x="171" y="13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23"/>
            <p:cNvSpPr/>
            <p:nvPr/>
          </p:nvSpPr>
          <p:spPr>
            <a:xfrm>
              <a:off x="3656708" y="4302799"/>
              <a:ext cx="19380" cy="173586"/>
            </a:xfrm>
            <a:custGeom>
              <a:rect b="b" l="l" r="r" t="t"/>
              <a:pathLst>
                <a:path extrusionOk="0" h="824" w="92">
                  <a:moveTo>
                    <a:pt x="41" y="1"/>
                  </a:moveTo>
                  <a:lnTo>
                    <a:pt x="41" y="1"/>
                  </a:lnTo>
                  <a:cubicBezTo>
                    <a:pt x="61" y="131"/>
                    <a:pt x="1" y="271"/>
                    <a:pt x="21" y="442"/>
                  </a:cubicBezTo>
                  <a:cubicBezTo>
                    <a:pt x="31" y="602"/>
                    <a:pt x="11" y="703"/>
                    <a:pt x="41" y="823"/>
                  </a:cubicBezTo>
                  <a:cubicBezTo>
                    <a:pt x="61" y="823"/>
                    <a:pt x="81" y="813"/>
                    <a:pt x="81" y="813"/>
                  </a:cubicBezTo>
                  <a:cubicBezTo>
                    <a:pt x="91" y="803"/>
                    <a:pt x="71" y="743"/>
                    <a:pt x="71" y="693"/>
                  </a:cubicBezTo>
                  <a:cubicBezTo>
                    <a:pt x="61" y="653"/>
                    <a:pt x="71" y="633"/>
                    <a:pt x="71" y="562"/>
                  </a:cubicBezTo>
                  <a:cubicBezTo>
                    <a:pt x="61" y="492"/>
                    <a:pt x="51" y="412"/>
                    <a:pt x="51" y="342"/>
                  </a:cubicBezTo>
                  <a:cubicBezTo>
                    <a:pt x="51" y="281"/>
                    <a:pt x="61" y="121"/>
                    <a:pt x="81" y="41"/>
                  </a:cubicBezTo>
                  <a:lnTo>
                    <a:pt x="71" y="2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23"/>
            <p:cNvSpPr/>
            <p:nvPr/>
          </p:nvSpPr>
          <p:spPr>
            <a:xfrm>
              <a:off x="3620897" y="4478281"/>
              <a:ext cx="33915" cy="25490"/>
            </a:xfrm>
            <a:custGeom>
              <a:rect b="b" l="l" r="r" t="t"/>
              <a:pathLst>
                <a:path extrusionOk="0" h="121" w="161">
                  <a:moveTo>
                    <a:pt x="21" y="0"/>
                  </a:moveTo>
                  <a:lnTo>
                    <a:pt x="0" y="100"/>
                  </a:lnTo>
                  <a:cubicBezTo>
                    <a:pt x="0" y="110"/>
                    <a:pt x="31" y="121"/>
                    <a:pt x="61" y="121"/>
                  </a:cubicBezTo>
                  <a:cubicBezTo>
                    <a:pt x="101" y="121"/>
                    <a:pt x="151" y="110"/>
                    <a:pt x="161" y="100"/>
                  </a:cubicBezTo>
                  <a:cubicBezTo>
                    <a:pt x="161" y="80"/>
                    <a:pt x="161" y="50"/>
                    <a:pt x="151" y="1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23"/>
            <p:cNvSpPr/>
            <p:nvPr/>
          </p:nvSpPr>
          <p:spPr>
            <a:xfrm>
              <a:off x="3620897" y="4482494"/>
              <a:ext cx="33915" cy="21277"/>
            </a:xfrm>
            <a:custGeom>
              <a:rect b="b" l="l" r="r" t="t"/>
              <a:pathLst>
                <a:path extrusionOk="0" h="101" w="161">
                  <a:moveTo>
                    <a:pt x="21" y="0"/>
                  </a:moveTo>
                  <a:lnTo>
                    <a:pt x="0" y="80"/>
                  </a:lnTo>
                  <a:cubicBezTo>
                    <a:pt x="0" y="90"/>
                    <a:pt x="31" y="101"/>
                    <a:pt x="61" y="101"/>
                  </a:cubicBezTo>
                  <a:lnTo>
                    <a:pt x="71" y="101"/>
                  </a:lnTo>
                  <a:cubicBezTo>
                    <a:pt x="101" y="101"/>
                    <a:pt x="151" y="90"/>
                    <a:pt x="161" y="80"/>
                  </a:cubicBezTo>
                  <a:lnTo>
                    <a:pt x="161" y="70"/>
                  </a:lnTo>
                  <a:cubicBezTo>
                    <a:pt x="151" y="80"/>
                    <a:pt x="141" y="80"/>
                    <a:pt x="131" y="80"/>
                  </a:cubicBezTo>
                  <a:lnTo>
                    <a:pt x="121" y="80"/>
                  </a:lnTo>
                  <a:cubicBezTo>
                    <a:pt x="111" y="70"/>
                    <a:pt x="101" y="70"/>
                    <a:pt x="101" y="70"/>
                  </a:cubicBezTo>
                  <a:lnTo>
                    <a:pt x="91" y="70"/>
                  </a:lnTo>
                  <a:lnTo>
                    <a:pt x="71" y="80"/>
                  </a:lnTo>
                  <a:lnTo>
                    <a:pt x="61" y="40"/>
                  </a:lnTo>
                  <a:cubicBezTo>
                    <a:pt x="61" y="30"/>
                    <a:pt x="61" y="1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23"/>
            <p:cNvSpPr/>
            <p:nvPr/>
          </p:nvSpPr>
          <p:spPr>
            <a:xfrm>
              <a:off x="3809009" y="4537478"/>
              <a:ext cx="38128" cy="26333"/>
            </a:xfrm>
            <a:custGeom>
              <a:rect b="b" l="l" r="r" t="t"/>
              <a:pathLst>
                <a:path extrusionOk="0" h="125" w="181">
                  <a:moveTo>
                    <a:pt x="141" y="0"/>
                  </a:moveTo>
                  <a:lnTo>
                    <a:pt x="10" y="20"/>
                  </a:lnTo>
                  <a:lnTo>
                    <a:pt x="0" y="120"/>
                  </a:lnTo>
                  <a:cubicBezTo>
                    <a:pt x="7" y="120"/>
                    <a:pt x="22" y="125"/>
                    <a:pt x="47" y="125"/>
                  </a:cubicBezTo>
                  <a:cubicBezTo>
                    <a:pt x="59" y="125"/>
                    <a:pt x="74" y="124"/>
                    <a:pt x="90" y="120"/>
                  </a:cubicBezTo>
                  <a:cubicBezTo>
                    <a:pt x="141" y="120"/>
                    <a:pt x="171" y="110"/>
                    <a:pt x="181" y="100"/>
                  </a:cubicBezTo>
                  <a:cubicBezTo>
                    <a:pt x="181" y="90"/>
                    <a:pt x="161" y="4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23"/>
            <p:cNvSpPr/>
            <p:nvPr/>
          </p:nvSpPr>
          <p:spPr>
            <a:xfrm>
              <a:off x="3809009" y="4545904"/>
              <a:ext cx="2317" cy="17064"/>
            </a:xfrm>
            <a:custGeom>
              <a:rect b="b" l="l" r="r" t="t"/>
              <a:pathLst>
                <a:path extrusionOk="0" h="81" w="11"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lnTo>
                    <a:pt x="10" y="80"/>
                  </a:lnTo>
                  <a:lnTo>
                    <a:pt x="10" y="80"/>
                  </a:ln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0" y="80"/>
                    <a:pt x="0" y="80"/>
                    <a:pt x="0" y="80"/>
                  </a:cubicBezTo>
                  <a:lnTo>
                    <a:pt x="0" y="80"/>
                  </a:lnTo>
                  <a:cubicBezTo>
                    <a:pt x="0" y="80"/>
                    <a:pt x="0" y="80"/>
                    <a:pt x="10" y="80"/>
                  </a:cubicBezTo>
                  <a:close/>
                  <a:moveTo>
                    <a:pt x="0" y="80"/>
                  </a:moveTo>
                  <a:lnTo>
                    <a:pt x="10" y="0"/>
                  </a:lnTo>
                  <a:lnTo>
                    <a:pt x="1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B6CD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23"/>
            <p:cNvSpPr/>
            <p:nvPr/>
          </p:nvSpPr>
          <p:spPr>
            <a:xfrm>
              <a:off x="3809009" y="4543798"/>
              <a:ext cx="38128" cy="19170"/>
            </a:xfrm>
            <a:custGeom>
              <a:rect b="b" l="l" r="r" t="t"/>
              <a:pathLst>
                <a:path extrusionOk="0" h="91" w="181">
                  <a:moveTo>
                    <a:pt x="50" y="0"/>
                  </a:moveTo>
                  <a:cubicBezTo>
                    <a:pt x="30" y="0"/>
                    <a:pt x="20" y="10"/>
                    <a:pt x="10" y="10"/>
                  </a:cubicBezTo>
                  <a:lnTo>
                    <a:pt x="0" y="90"/>
                  </a:lnTo>
                  <a:lnTo>
                    <a:pt x="90" y="90"/>
                  </a:lnTo>
                  <a:cubicBezTo>
                    <a:pt x="131" y="90"/>
                    <a:pt x="161" y="80"/>
                    <a:pt x="171" y="70"/>
                  </a:cubicBezTo>
                  <a:lnTo>
                    <a:pt x="181" y="70"/>
                  </a:lnTo>
                  <a:lnTo>
                    <a:pt x="171" y="50"/>
                  </a:lnTo>
                  <a:cubicBezTo>
                    <a:pt x="151" y="50"/>
                    <a:pt x="121" y="70"/>
                    <a:pt x="111" y="70"/>
                  </a:cubicBezTo>
                  <a:lnTo>
                    <a:pt x="90" y="70"/>
                  </a:lnTo>
                  <a:cubicBezTo>
                    <a:pt x="70" y="70"/>
                    <a:pt x="50" y="70"/>
                    <a:pt x="50" y="60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23"/>
            <p:cNvSpPr/>
            <p:nvPr/>
          </p:nvSpPr>
          <p:spPr>
            <a:xfrm>
              <a:off x="3728751" y="4535160"/>
              <a:ext cx="40234" cy="27807"/>
            </a:xfrm>
            <a:custGeom>
              <a:rect b="b" l="l" r="r" t="t"/>
              <a:pathLst>
                <a:path extrusionOk="0" h="132" w="191">
                  <a:moveTo>
                    <a:pt x="30" y="1"/>
                  </a:moveTo>
                  <a:lnTo>
                    <a:pt x="0" y="111"/>
                  </a:lnTo>
                  <a:cubicBezTo>
                    <a:pt x="10" y="111"/>
                    <a:pt x="30" y="131"/>
                    <a:pt x="70" y="131"/>
                  </a:cubicBezTo>
                  <a:cubicBezTo>
                    <a:pt x="120" y="131"/>
                    <a:pt x="161" y="131"/>
                    <a:pt x="181" y="121"/>
                  </a:cubicBezTo>
                  <a:cubicBezTo>
                    <a:pt x="191" y="111"/>
                    <a:pt x="181" y="81"/>
                    <a:pt x="181" y="41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23"/>
            <p:cNvSpPr/>
            <p:nvPr/>
          </p:nvSpPr>
          <p:spPr>
            <a:xfrm>
              <a:off x="3728751" y="4541691"/>
              <a:ext cx="4424" cy="17064"/>
            </a:xfrm>
            <a:custGeom>
              <a:rect b="b" l="l" r="r" t="t"/>
              <a:pathLst>
                <a:path extrusionOk="0" h="81" w="21">
                  <a:moveTo>
                    <a:pt x="20" y="0"/>
                  </a:moveTo>
                  <a:cubicBezTo>
                    <a:pt x="10" y="30"/>
                    <a:pt x="0" y="70"/>
                    <a:pt x="0" y="80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B6CD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23"/>
            <p:cNvSpPr/>
            <p:nvPr/>
          </p:nvSpPr>
          <p:spPr>
            <a:xfrm>
              <a:off x="3728751" y="4541691"/>
              <a:ext cx="38128" cy="21277"/>
            </a:xfrm>
            <a:custGeom>
              <a:rect b="b" l="l" r="r" t="t"/>
              <a:pathLst>
                <a:path extrusionOk="0" h="101" w="181">
                  <a:moveTo>
                    <a:pt x="20" y="0"/>
                  </a:moveTo>
                  <a:lnTo>
                    <a:pt x="0" y="80"/>
                  </a:lnTo>
                  <a:cubicBezTo>
                    <a:pt x="10" y="80"/>
                    <a:pt x="30" y="100"/>
                    <a:pt x="70" y="100"/>
                  </a:cubicBezTo>
                  <a:lnTo>
                    <a:pt x="100" y="100"/>
                  </a:lnTo>
                  <a:cubicBezTo>
                    <a:pt x="140" y="100"/>
                    <a:pt x="171" y="100"/>
                    <a:pt x="181" y="90"/>
                  </a:cubicBezTo>
                  <a:lnTo>
                    <a:pt x="181" y="70"/>
                  </a:lnTo>
                  <a:cubicBezTo>
                    <a:pt x="161" y="80"/>
                    <a:pt x="120" y="80"/>
                    <a:pt x="100" y="80"/>
                  </a:cubicBezTo>
                  <a:lnTo>
                    <a:pt x="80" y="80"/>
                  </a:lnTo>
                  <a:cubicBezTo>
                    <a:pt x="60" y="70"/>
                    <a:pt x="40" y="60"/>
                    <a:pt x="40" y="40"/>
                  </a:cubicBezTo>
                  <a:lnTo>
                    <a:pt x="50" y="10"/>
                  </a:lnTo>
                  <a:cubicBezTo>
                    <a:pt x="30" y="10"/>
                    <a:pt x="3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23"/>
            <p:cNvSpPr/>
            <p:nvPr/>
          </p:nvSpPr>
          <p:spPr>
            <a:xfrm>
              <a:off x="3595619" y="4080759"/>
              <a:ext cx="257836" cy="465353"/>
            </a:xfrm>
            <a:custGeom>
              <a:rect b="b" l="l" r="r" t="t"/>
              <a:pathLst>
                <a:path extrusionOk="0" h="2209" w="1224">
                  <a:moveTo>
                    <a:pt x="331" y="1"/>
                  </a:moveTo>
                  <a:cubicBezTo>
                    <a:pt x="311" y="1"/>
                    <a:pt x="292" y="4"/>
                    <a:pt x="271" y="11"/>
                  </a:cubicBezTo>
                  <a:cubicBezTo>
                    <a:pt x="181" y="52"/>
                    <a:pt x="120" y="72"/>
                    <a:pt x="80" y="142"/>
                  </a:cubicBezTo>
                  <a:cubicBezTo>
                    <a:pt x="30" y="222"/>
                    <a:pt x="0" y="373"/>
                    <a:pt x="40" y="523"/>
                  </a:cubicBezTo>
                  <a:cubicBezTo>
                    <a:pt x="80" y="673"/>
                    <a:pt x="70" y="694"/>
                    <a:pt x="100" y="824"/>
                  </a:cubicBezTo>
                  <a:cubicBezTo>
                    <a:pt x="120" y="954"/>
                    <a:pt x="171" y="1155"/>
                    <a:pt x="161" y="1225"/>
                  </a:cubicBezTo>
                  <a:cubicBezTo>
                    <a:pt x="151" y="1295"/>
                    <a:pt x="151" y="1335"/>
                    <a:pt x="161" y="1406"/>
                  </a:cubicBezTo>
                  <a:cubicBezTo>
                    <a:pt x="171" y="1486"/>
                    <a:pt x="171" y="1586"/>
                    <a:pt x="161" y="1656"/>
                  </a:cubicBezTo>
                  <a:cubicBezTo>
                    <a:pt x="141" y="1727"/>
                    <a:pt x="151" y="1777"/>
                    <a:pt x="151" y="1807"/>
                  </a:cubicBezTo>
                  <a:cubicBezTo>
                    <a:pt x="151" y="1837"/>
                    <a:pt x="130" y="1887"/>
                    <a:pt x="141" y="1897"/>
                  </a:cubicBezTo>
                  <a:cubicBezTo>
                    <a:pt x="141" y="1907"/>
                    <a:pt x="151" y="1907"/>
                    <a:pt x="191" y="1907"/>
                  </a:cubicBezTo>
                  <a:lnTo>
                    <a:pt x="231" y="1907"/>
                  </a:lnTo>
                  <a:cubicBezTo>
                    <a:pt x="241" y="1909"/>
                    <a:pt x="248" y="1910"/>
                    <a:pt x="255" y="1910"/>
                  </a:cubicBezTo>
                  <a:cubicBezTo>
                    <a:pt x="288" y="1910"/>
                    <a:pt x="279" y="1887"/>
                    <a:pt x="271" y="1837"/>
                  </a:cubicBezTo>
                  <a:cubicBezTo>
                    <a:pt x="271" y="1787"/>
                    <a:pt x="291" y="1737"/>
                    <a:pt x="281" y="1687"/>
                  </a:cubicBezTo>
                  <a:cubicBezTo>
                    <a:pt x="271" y="1636"/>
                    <a:pt x="261" y="1476"/>
                    <a:pt x="271" y="1396"/>
                  </a:cubicBezTo>
                  <a:cubicBezTo>
                    <a:pt x="281" y="1325"/>
                    <a:pt x="271" y="1315"/>
                    <a:pt x="271" y="1245"/>
                  </a:cubicBezTo>
                  <a:cubicBezTo>
                    <a:pt x="271" y="1175"/>
                    <a:pt x="281" y="1035"/>
                    <a:pt x="281" y="1035"/>
                  </a:cubicBezTo>
                  <a:cubicBezTo>
                    <a:pt x="411" y="1145"/>
                    <a:pt x="612" y="1145"/>
                    <a:pt x="622" y="1155"/>
                  </a:cubicBezTo>
                  <a:cubicBezTo>
                    <a:pt x="642" y="1165"/>
                    <a:pt x="652" y="1235"/>
                    <a:pt x="662" y="1295"/>
                  </a:cubicBezTo>
                  <a:cubicBezTo>
                    <a:pt x="672" y="1345"/>
                    <a:pt x="722" y="1556"/>
                    <a:pt x="712" y="1636"/>
                  </a:cubicBezTo>
                  <a:cubicBezTo>
                    <a:pt x="692" y="1707"/>
                    <a:pt x="712" y="1747"/>
                    <a:pt x="712" y="1827"/>
                  </a:cubicBezTo>
                  <a:cubicBezTo>
                    <a:pt x="712" y="1897"/>
                    <a:pt x="692" y="2038"/>
                    <a:pt x="672" y="2098"/>
                  </a:cubicBezTo>
                  <a:cubicBezTo>
                    <a:pt x="652" y="2168"/>
                    <a:pt x="642" y="2168"/>
                    <a:pt x="652" y="2188"/>
                  </a:cubicBezTo>
                  <a:cubicBezTo>
                    <a:pt x="662" y="2198"/>
                    <a:pt x="772" y="2208"/>
                    <a:pt x="793" y="2208"/>
                  </a:cubicBezTo>
                  <a:cubicBezTo>
                    <a:pt x="823" y="2208"/>
                    <a:pt x="813" y="2198"/>
                    <a:pt x="813" y="2148"/>
                  </a:cubicBezTo>
                  <a:cubicBezTo>
                    <a:pt x="803" y="2098"/>
                    <a:pt x="823" y="2038"/>
                    <a:pt x="813" y="1967"/>
                  </a:cubicBezTo>
                  <a:cubicBezTo>
                    <a:pt x="803" y="1887"/>
                    <a:pt x="833" y="1757"/>
                    <a:pt x="843" y="1697"/>
                  </a:cubicBezTo>
                  <a:cubicBezTo>
                    <a:pt x="853" y="1626"/>
                    <a:pt x="823" y="1596"/>
                    <a:pt x="823" y="1486"/>
                  </a:cubicBezTo>
                  <a:cubicBezTo>
                    <a:pt x="833" y="1376"/>
                    <a:pt x="843" y="1275"/>
                    <a:pt x="843" y="1275"/>
                  </a:cubicBezTo>
                  <a:cubicBezTo>
                    <a:pt x="883" y="1302"/>
                    <a:pt x="923" y="1306"/>
                    <a:pt x="945" y="1306"/>
                  </a:cubicBezTo>
                  <a:cubicBezTo>
                    <a:pt x="956" y="1306"/>
                    <a:pt x="963" y="1305"/>
                    <a:pt x="963" y="1305"/>
                  </a:cubicBezTo>
                  <a:cubicBezTo>
                    <a:pt x="963" y="1305"/>
                    <a:pt x="973" y="1426"/>
                    <a:pt x="963" y="1546"/>
                  </a:cubicBezTo>
                  <a:cubicBezTo>
                    <a:pt x="963" y="1656"/>
                    <a:pt x="963" y="1687"/>
                    <a:pt x="983" y="1767"/>
                  </a:cubicBezTo>
                  <a:cubicBezTo>
                    <a:pt x="993" y="1847"/>
                    <a:pt x="993" y="2058"/>
                    <a:pt x="1003" y="2098"/>
                  </a:cubicBezTo>
                  <a:cubicBezTo>
                    <a:pt x="1013" y="2128"/>
                    <a:pt x="1003" y="2198"/>
                    <a:pt x="1013" y="2198"/>
                  </a:cubicBezTo>
                  <a:lnTo>
                    <a:pt x="1164" y="2178"/>
                  </a:lnTo>
                  <a:cubicBezTo>
                    <a:pt x="1164" y="2168"/>
                    <a:pt x="1134" y="2138"/>
                    <a:pt x="1134" y="2108"/>
                  </a:cubicBezTo>
                  <a:cubicBezTo>
                    <a:pt x="1134" y="2068"/>
                    <a:pt x="1113" y="1937"/>
                    <a:pt x="1093" y="1837"/>
                  </a:cubicBezTo>
                  <a:cubicBezTo>
                    <a:pt x="1073" y="1747"/>
                    <a:pt x="1103" y="1727"/>
                    <a:pt x="1113" y="1666"/>
                  </a:cubicBezTo>
                  <a:cubicBezTo>
                    <a:pt x="1113" y="1596"/>
                    <a:pt x="1113" y="1416"/>
                    <a:pt x="1144" y="1295"/>
                  </a:cubicBezTo>
                  <a:cubicBezTo>
                    <a:pt x="1164" y="1175"/>
                    <a:pt x="1144" y="1125"/>
                    <a:pt x="1174" y="1045"/>
                  </a:cubicBezTo>
                  <a:cubicBezTo>
                    <a:pt x="1214" y="964"/>
                    <a:pt x="1224" y="874"/>
                    <a:pt x="1204" y="724"/>
                  </a:cubicBezTo>
                  <a:cubicBezTo>
                    <a:pt x="1204" y="724"/>
                    <a:pt x="1124" y="262"/>
                    <a:pt x="1033" y="252"/>
                  </a:cubicBezTo>
                  <a:cubicBezTo>
                    <a:pt x="933" y="242"/>
                    <a:pt x="823" y="212"/>
                    <a:pt x="692" y="152"/>
                  </a:cubicBezTo>
                  <a:cubicBezTo>
                    <a:pt x="562" y="92"/>
                    <a:pt x="612" y="62"/>
                    <a:pt x="522" y="42"/>
                  </a:cubicBezTo>
                  <a:cubicBezTo>
                    <a:pt x="447" y="27"/>
                    <a:pt x="389" y="1"/>
                    <a:pt x="331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23"/>
            <p:cNvSpPr/>
            <p:nvPr/>
          </p:nvSpPr>
          <p:spPr>
            <a:xfrm>
              <a:off x="3811116" y="4229066"/>
              <a:ext cx="40234" cy="60460"/>
            </a:xfrm>
            <a:custGeom>
              <a:rect b="b" l="l" r="r" t="t"/>
              <a:pathLst>
                <a:path extrusionOk="0" h="287" w="191">
                  <a:moveTo>
                    <a:pt x="66" y="1"/>
                  </a:moveTo>
                  <a:cubicBezTo>
                    <a:pt x="42" y="1"/>
                    <a:pt x="25" y="6"/>
                    <a:pt x="20" y="20"/>
                  </a:cubicBezTo>
                  <a:cubicBezTo>
                    <a:pt x="0" y="140"/>
                    <a:pt x="60" y="170"/>
                    <a:pt x="90" y="250"/>
                  </a:cubicBezTo>
                  <a:cubicBezTo>
                    <a:pt x="97" y="275"/>
                    <a:pt x="107" y="287"/>
                    <a:pt x="119" y="287"/>
                  </a:cubicBezTo>
                  <a:cubicBezTo>
                    <a:pt x="144" y="287"/>
                    <a:pt x="177" y="233"/>
                    <a:pt x="191" y="150"/>
                  </a:cubicBezTo>
                  <a:cubicBezTo>
                    <a:pt x="191" y="120"/>
                    <a:pt x="191" y="70"/>
                    <a:pt x="181" y="20"/>
                  </a:cubicBezTo>
                  <a:cubicBezTo>
                    <a:pt x="137" y="9"/>
                    <a:pt x="96" y="1"/>
                    <a:pt x="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23"/>
            <p:cNvSpPr/>
            <p:nvPr/>
          </p:nvSpPr>
          <p:spPr>
            <a:xfrm>
              <a:off x="3610365" y="4080338"/>
              <a:ext cx="207280" cy="222038"/>
            </a:xfrm>
            <a:custGeom>
              <a:rect b="b" l="l" r="r" t="t"/>
              <a:pathLst>
                <a:path extrusionOk="0" h="1054" w="984">
                  <a:moveTo>
                    <a:pt x="258" y="1"/>
                  </a:moveTo>
                  <a:cubicBezTo>
                    <a:pt x="238" y="1"/>
                    <a:pt x="219" y="4"/>
                    <a:pt x="201" y="13"/>
                  </a:cubicBezTo>
                  <a:cubicBezTo>
                    <a:pt x="111" y="54"/>
                    <a:pt x="50" y="74"/>
                    <a:pt x="10" y="144"/>
                  </a:cubicBezTo>
                  <a:lnTo>
                    <a:pt x="0" y="164"/>
                  </a:lnTo>
                  <a:lnTo>
                    <a:pt x="10" y="174"/>
                  </a:lnTo>
                  <a:cubicBezTo>
                    <a:pt x="40" y="204"/>
                    <a:pt x="101" y="204"/>
                    <a:pt x="131" y="234"/>
                  </a:cubicBezTo>
                  <a:cubicBezTo>
                    <a:pt x="141" y="254"/>
                    <a:pt x="141" y="284"/>
                    <a:pt x="141" y="314"/>
                  </a:cubicBezTo>
                  <a:cubicBezTo>
                    <a:pt x="141" y="344"/>
                    <a:pt x="131" y="365"/>
                    <a:pt x="121" y="395"/>
                  </a:cubicBezTo>
                  <a:cubicBezTo>
                    <a:pt x="121" y="485"/>
                    <a:pt x="341" y="545"/>
                    <a:pt x="341" y="635"/>
                  </a:cubicBezTo>
                  <a:cubicBezTo>
                    <a:pt x="351" y="696"/>
                    <a:pt x="321" y="746"/>
                    <a:pt x="331" y="806"/>
                  </a:cubicBezTo>
                  <a:cubicBezTo>
                    <a:pt x="341" y="886"/>
                    <a:pt x="251" y="946"/>
                    <a:pt x="311" y="986"/>
                  </a:cubicBezTo>
                  <a:cubicBezTo>
                    <a:pt x="336" y="995"/>
                    <a:pt x="353" y="1009"/>
                    <a:pt x="375" y="1009"/>
                  </a:cubicBezTo>
                  <a:cubicBezTo>
                    <a:pt x="380" y="1009"/>
                    <a:pt x="386" y="1008"/>
                    <a:pt x="391" y="1006"/>
                  </a:cubicBezTo>
                  <a:cubicBezTo>
                    <a:pt x="432" y="996"/>
                    <a:pt x="442" y="956"/>
                    <a:pt x="482" y="946"/>
                  </a:cubicBezTo>
                  <a:cubicBezTo>
                    <a:pt x="485" y="944"/>
                    <a:pt x="488" y="943"/>
                    <a:pt x="492" y="943"/>
                  </a:cubicBezTo>
                  <a:cubicBezTo>
                    <a:pt x="524" y="943"/>
                    <a:pt x="576" y="1018"/>
                    <a:pt x="612" y="1037"/>
                  </a:cubicBezTo>
                  <a:cubicBezTo>
                    <a:pt x="636" y="1048"/>
                    <a:pt x="659" y="1053"/>
                    <a:pt x="683" y="1053"/>
                  </a:cubicBezTo>
                  <a:cubicBezTo>
                    <a:pt x="699" y="1053"/>
                    <a:pt x="716" y="1051"/>
                    <a:pt x="733" y="1047"/>
                  </a:cubicBezTo>
                  <a:lnTo>
                    <a:pt x="803" y="1047"/>
                  </a:lnTo>
                  <a:cubicBezTo>
                    <a:pt x="833" y="1047"/>
                    <a:pt x="863" y="1047"/>
                    <a:pt x="883" y="1037"/>
                  </a:cubicBezTo>
                  <a:cubicBezTo>
                    <a:pt x="913" y="1016"/>
                    <a:pt x="923" y="996"/>
                    <a:pt x="943" y="966"/>
                  </a:cubicBezTo>
                  <a:cubicBezTo>
                    <a:pt x="963" y="936"/>
                    <a:pt x="983" y="896"/>
                    <a:pt x="973" y="856"/>
                  </a:cubicBezTo>
                  <a:cubicBezTo>
                    <a:pt x="973" y="826"/>
                    <a:pt x="953" y="806"/>
                    <a:pt x="943" y="776"/>
                  </a:cubicBezTo>
                  <a:cubicBezTo>
                    <a:pt x="903" y="726"/>
                    <a:pt x="773" y="756"/>
                    <a:pt x="733" y="696"/>
                  </a:cubicBezTo>
                  <a:cubicBezTo>
                    <a:pt x="702" y="645"/>
                    <a:pt x="863" y="575"/>
                    <a:pt x="763" y="505"/>
                  </a:cubicBezTo>
                  <a:cubicBezTo>
                    <a:pt x="712" y="475"/>
                    <a:pt x="602" y="415"/>
                    <a:pt x="552" y="385"/>
                  </a:cubicBezTo>
                  <a:lnTo>
                    <a:pt x="532" y="365"/>
                  </a:lnTo>
                  <a:cubicBezTo>
                    <a:pt x="522" y="354"/>
                    <a:pt x="532" y="324"/>
                    <a:pt x="552" y="314"/>
                  </a:cubicBezTo>
                  <a:cubicBezTo>
                    <a:pt x="572" y="304"/>
                    <a:pt x="592" y="294"/>
                    <a:pt x="602" y="284"/>
                  </a:cubicBezTo>
                  <a:cubicBezTo>
                    <a:pt x="612" y="264"/>
                    <a:pt x="612" y="234"/>
                    <a:pt x="602" y="214"/>
                  </a:cubicBezTo>
                  <a:cubicBezTo>
                    <a:pt x="592" y="184"/>
                    <a:pt x="572" y="174"/>
                    <a:pt x="552" y="154"/>
                  </a:cubicBezTo>
                  <a:cubicBezTo>
                    <a:pt x="502" y="114"/>
                    <a:pt x="452" y="74"/>
                    <a:pt x="402" y="34"/>
                  </a:cubicBezTo>
                  <a:cubicBezTo>
                    <a:pt x="353" y="20"/>
                    <a:pt x="304" y="1"/>
                    <a:pt x="25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23"/>
            <p:cNvSpPr/>
            <p:nvPr/>
          </p:nvSpPr>
          <p:spPr>
            <a:xfrm>
              <a:off x="3838500" y="4237282"/>
              <a:ext cx="4424" cy="4424"/>
            </a:xfrm>
            <a:custGeom>
              <a:rect b="b" l="l" r="r" t="t"/>
              <a:pathLst>
                <a:path extrusionOk="0" h="21" w="21">
                  <a:moveTo>
                    <a:pt x="1" y="21"/>
                  </a:moveTo>
                  <a:lnTo>
                    <a:pt x="21" y="1"/>
                  </a:lnTo>
                  <a:lnTo>
                    <a:pt x="1" y="21"/>
                  </a:lnTo>
                  <a:close/>
                </a:path>
              </a:pathLst>
            </a:custGeom>
            <a:solidFill>
              <a:srgbClr val="F8F2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23"/>
            <p:cNvSpPr/>
            <p:nvPr/>
          </p:nvSpPr>
          <p:spPr>
            <a:xfrm>
              <a:off x="3677984" y="4083077"/>
              <a:ext cx="173365" cy="154416"/>
            </a:xfrm>
            <a:custGeom>
              <a:rect b="b" l="l" r="r" t="t"/>
              <a:pathLst>
                <a:path extrusionOk="0" h="733" w="823">
                  <a:moveTo>
                    <a:pt x="0" y="0"/>
                  </a:moveTo>
                  <a:cubicBezTo>
                    <a:pt x="60" y="10"/>
                    <a:pt x="101" y="61"/>
                    <a:pt x="191" y="121"/>
                  </a:cubicBezTo>
                  <a:cubicBezTo>
                    <a:pt x="281" y="181"/>
                    <a:pt x="502" y="281"/>
                    <a:pt x="582" y="291"/>
                  </a:cubicBezTo>
                  <a:cubicBezTo>
                    <a:pt x="662" y="311"/>
                    <a:pt x="823" y="652"/>
                    <a:pt x="783" y="733"/>
                  </a:cubicBezTo>
                  <a:lnTo>
                    <a:pt x="813" y="713"/>
                  </a:lnTo>
                  <a:cubicBezTo>
                    <a:pt x="813" y="683"/>
                    <a:pt x="753" y="392"/>
                    <a:pt x="682" y="281"/>
                  </a:cubicBezTo>
                  <a:lnTo>
                    <a:pt x="622" y="241"/>
                  </a:lnTo>
                  <a:cubicBezTo>
                    <a:pt x="532" y="231"/>
                    <a:pt x="422" y="201"/>
                    <a:pt x="301" y="141"/>
                  </a:cubicBezTo>
                  <a:lnTo>
                    <a:pt x="281" y="131"/>
                  </a:lnTo>
                  <a:lnTo>
                    <a:pt x="271" y="131"/>
                  </a:lnTo>
                  <a:cubicBezTo>
                    <a:pt x="231" y="101"/>
                    <a:pt x="151" y="61"/>
                    <a:pt x="91" y="21"/>
                  </a:cubicBezTo>
                  <a:cubicBezTo>
                    <a:pt x="60" y="10"/>
                    <a:pt x="30" y="0"/>
                    <a:pt x="0" y="0"/>
                  </a:cubicBezTo>
                  <a:close/>
                </a:path>
              </a:pathLst>
            </a:custGeom>
            <a:solidFill>
              <a:srgbClr val="401E15">
                <a:alpha val="440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23"/>
            <p:cNvSpPr/>
            <p:nvPr/>
          </p:nvSpPr>
          <p:spPr>
            <a:xfrm>
              <a:off x="3809009" y="4543798"/>
              <a:ext cx="2317" cy="2317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10"/>
                    <a:pt x="0" y="10"/>
                    <a:pt x="10" y="1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B4C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23"/>
            <p:cNvSpPr/>
            <p:nvPr/>
          </p:nvSpPr>
          <p:spPr>
            <a:xfrm>
              <a:off x="3819542" y="4541691"/>
              <a:ext cx="4424" cy="2317"/>
            </a:xfrm>
            <a:custGeom>
              <a:rect b="b" l="l" r="r" t="t"/>
              <a:pathLst>
                <a:path extrusionOk="0" h="11" w="21">
                  <a:moveTo>
                    <a:pt x="20" y="0"/>
                  </a:moveTo>
                  <a:lnTo>
                    <a:pt x="0" y="10"/>
                  </a:lnTo>
                  <a:lnTo>
                    <a:pt x="10" y="10"/>
                  </a:lnTo>
                  <a:cubicBezTo>
                    <a:pt x="10" y="10"/>
                    <a:pt x="20" y="10"/>
                    <a:pt x="20" y="0"/>
                  </a:cubicBezTo>
                  <a:close/>
                </a:path>
              </a:pathLst>
            </a:custGeom>
            <a:solidFill>
              <a:srgbClr val="7675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23"/>
            <p:cNvSpPr/>
            <p:nvPr/>
          </p:nvSpPr>
          <p:spPr>
            <a:xfrm>
              <a:off x="3811116" y="4543798"/>
              <a:ext cx="211" cy="2317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9EAF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23"/>
            <p:cNvSpPr/>
            <p:nvPr/>
          </p:nvSpPr>
          <p:spPr>
            <a:xfrm>
              <a:off x="3811116" y="4543798"/>
              <a:ext cx="8637" cy="2317"/>
            </a:xfrm>
            <a:custGeom>
              <a:rect b="b" l="l" r="r" t="t"/>
              <a:pathLst>
                <a:path extrusionOk="0" h="11" w="41">
                  <a:moveTo>
                    <a:pt x="0" y="0"/>
                  </a:moveTo>
                  <a:lnTo>
                    <a:pt x="0" y="10"/>
                  </a:lnTo>
                  <a:cubicBezTo>
                    <a:pt x="10" y="10"/>
                    <a:pt x="20" y="0"/>
                    <a:pt x="40" y="0"/>
                  </a:cubicBezTo>
                  <a:close/>
                </a:path>
              </a:pathLst>
            </a:custGeom>
            <a:solidFill>
              <a:srgbClr val="6765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23"/>
            <p:cNvSpPr/>
            <p:nvPr/>
          </p:nvSpPr>
          <p:spPr>
            <a:xfrm>
              <a:off x="3798477" y="4334609"/>
              <a:ext cx="25489" cy="209399"/>
            </a:xfrm>
            <a:custGeom>
              <a:rect b="b" l="l" r="r" t="t"/>
              <a:pathLst>
                <a:path extrusionOk="0" h="994" w="121">
                  <a:moveTo>
                    <a:pt x="110" y="0"/>
                  </a:moveTo>
                  <a:cubicBezTo>
                    <a:pt x="90" y="50"/>
                    <a:pt x="60" y="80"/>
                    <a:pt x="0" y="100"/>
                  </a:cubicBezTo>
                  <a:cubicBezTo>
                    <a:pt x="0" y="100"/>
                    <a:pt x="10" y="161"/>
                    <a:pt x="10" y="241"/>
                  </a:cubicBezTo>
                  <a:cubicBezTo>
                    <a:pt x="10" y="271"/>
                    <a:pt x="10" y="311"/>
                    <a:pt x="0" y="341"/>
                  </a:cubicBezTo>
                  <a:cubicBezTo>
                    <a:pt x="0" y="371"/>
                    <a:pt x="0" y="391"/>
                    <a:pt x="0" y="411"/>
                  </a:cubicBezTo>
                  <a:cubicBezTo>
                    <a:pt x="0" y="472"/>
                    <a:pt x="10" y="502"/>
                    <a:pt x="20" y="562"/>
                  </a:cubicBezTo>
                  <a:cubicBezTo>
                    <a:pt x="30" y="632"/>
                    <a:pt x="30" y="803"/>
                    <a:pt x="30" y="863"/>
                  </a:cubicBezTo>
                  <a:cubicBezTo>
                    <a:pt x="30" y="873"/>
                    <a:pt x="40" y="883"/>
                    <a:pt x="40" y="893"/>
                  </a:cubicBezTo>
                  <a:cubicBezTo>
                    <a:pt x="50" y="923"/>
                    <a:pt x="40" y="993"/>
                    <a:pt x="50" y="993"/>
                  </a:cubicBezTo>
                  <a:lnTo>
                    <a:pt x="100" y="993"/>
                  </a:lnTo>
                  <a:lnTo>
                    <a:pt x="120" y="983"/>
                  </a:lnTo>
                  <a:cubicBezTo>
                    <a:pt x="110" y="933"/>
                    <a:pt x="40" y="582"/>
                    <a:pt x="50" y="542"/>
                  </a:cubicBezTo>
                  <a:cubicBezTo>
                    <a:pt x="60" y="492"/>
                    <a:pt x="60" y="371"/>
                    <a:pt x="60" y="301"/>
                  </a:cubicBezTo>
                  <a:cubicBezTo>
                    <a:pt x="60" y="231"/>
                    <a:pt x="100" y="70"/>
                    <a:pt x="110" y="20"/>
                  </a:cubicBezTo>
                  <a:cubicBezTo>
                    <a:pt x="110" y="10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23"/>
            <p:cNvSpPr/>
            <p:nvPr/>
          </p:nvSpPr>
          <p:spPr>
            <a:xfrm>
              <a:off x="3664713" y="4245709"/>
              <a:ext cx="169784" cy="113126"/>
            </a:xfrm>
            <a:custGeom>
              <a:rect b="b" l="l" r="r" t="t"/>
              <a:pathLst>
                <a:path extrusionOk="0" h="537" w="806">
                  <a:moveTo>
                    <a:pt x="635" y="1"/>
                  </a:moveTo>
                  <a:cubicBezTo>
                    <a:pt x="635" y="1"/>
                    <a:pt x="625" y="21"/>
                    <a:pt x="605" y="31"/>
                  </a:cubicBezTo>
                  <a:cubicBezTo>
                    <a:pt x="595" y="51"/>
                    <a:pt x="575" y="61"/>
                    <a:pt x="555" y="61"/>
                  </a:cubicBezTo>
                  <a:cubicBezTo>
                    <a:pt x="495" y="61"/>
                    <a:pt x="545" y="121"/>
                    <a:pt x="545" y="161"/>
                  </a:cubicBezTo>
                  <a:cubicBezTo>
                    <a:pt x="545" y="201"/>
                    <a:pt x="545" y="231"/>
                    <a:pt x="525" y="252"/>
                  </a:cubicBezTo>
                  <a:cubicBezTo>
                    <a:pt x="524" y="252"/>
                    <a:pt x="523" y="253"/>
                    <a:pt x="521" y="253"/>
                  </a:cubicBezTo>
                  <a:cubicBezTo>
                    <a:pt x="507" y="253"/>
                    <a:pt x="471" y="211"/>
                    <a:pt x="434" y="201"/>
                  </a:cubicBezTo>
                  <a:cubicBezTo>
                    <a:pt x="424" y="196"/>
                    <a:pt x="414" y="194"/>
                    <a:pt x="406" y="194"/>
                  </a:cubicBezTo>
                  <a:cubicBezTo>
                    <a:pt x="397" y="194"/>
                    <a:pt x="389" y="196"/>
                    <a:pt x="384" y="201"/>
                  </a:cubicBezTo>
                  <a:cubicBezTo>
                    <a:pt x="371" y="201"/>
                    <a:pt x="362" y="206"/>
                    <a:pt x="352" y="206"/>
                  </a:cubicBezTo>
                  <a:cubicBezTo>
                    <a:pt x="346" y="206"/>
                    <a:pt x="341" y="205"/>
                    <a:pt x="334" y="201"/>
                  </a:cubicBezTo>
                  <a:cubicBezTo>
                    <a:pt x="304" y="171"/>
                    <a:pt x="304" y="141"/>
                    <a:pt x="284" y="121"/>
                  </a:cubicBezTo>
                  <a:cubicBezTo>
                    <a:pt x="264" y="94"/>
                    <a:pt x="244" y="77"/>
                    <a:pt x="230" y="77"/>
                  </a:cubicBezTo>
                  <a:cubicBezTo>
                    <a:pt x="223" y="77"/>
                    <a:pt x="217" y="81"/>
                    <a:pt x="214" y="91"/>
                  </a:cubicBezTo>
                  <a:cubicBezTo>
                    <a:pt x="195" y="117"/>
                    <a:pt x="188" y="127"/>
                    <a:pt x="181" y="127"/>
                  </a:cubicBezTo>
                  <a:cubicBezTo>
                    <a:pt x="169" y="127"/>
                    <a:pt x="160" y="100"/>
                    <a:pt x="103" y="81"/>
                  </a:cubicBezTo>
                  <a:cubicBezTo>
                    <a:pt x="97" y="79"/>
                    <a:pt x="91" y="78"/>
                    <a:pt x="86" y="78"/>
                  </a:cubicBezTo>
                  <a:cubicBezTo>
                    <a:pt x="19" y="78"/>
                    <a:pt x="0" y="232"/>
                    <a:pt x="83" y="242"/>
                  </a:cubicBezTo>
                  <a:cubicBezTo>
                    <a:pt x="174" y="252"/>
                    <a:pt x="123" y="322"/>
                    <a:pt x="83" y="322"/>
                  </a:cubicBezTo>
                  <a:cubicBezTo>
                    <a:pt x="113" y="332"/>
                    <a:pt x="144" y="342"/>
                    <a:pt x="174" y="352"/>
                  </a:cubicBezTo>
                  <a:cubicBezTo>
                    <a:pt x="194" y="352"/>
                    <a:pt x="284" y="362"/>
                    <a:pt x="294" y="372"/>
                  </a:cubicBezTo>
                  <a:cubicBezTo>
                    <a:pt x="314" y="382"/>
                    <a:pt x="314" y="462"/>
                    <a:pt x="334" y="512"/>
                  </a:cubicBezTo>
                  <a:cubicBezTo>
                    <a:pt x="345" y="529"/>
                    <a:pt x="362" y="536"/>
                    <a:pt x="377" y="536"/>
                  </a:cubicBezTo>
                  <a:cubicBezTo>
                    <a:pt x="389" y="536"/>
                    <a:pt x="400" y="531"/>
                    <a:pt x="404" y="522"/>
                  </a:cubicBezTo>
                  <a:cubicBezTo>
                    <a:pt x="424" y="495"/>
                    <a:pt x="450" y="486"/>
                    <a:pt x="476" y="486"/>
                  </a:cubicBezTo>
                  <a:cubicBezTo>
                    <a:pt x="515" y="486"/>
                    <a:pt x="553" y="506"/>
                    <a:pt x="565" y="512"/>
                  </a:cubicBezTo>
                  <a:cubicBezTo>
                    <a:pt x="605" y="522"/>
                    <a:pt x="635" y="522"/>
                    <a:pt x="635" y="522"/>
                  </a:cubicBezTo>
                  <a:cubicBezTo>
                    <a:pt x="715" y="502"/>
                    <a:pt x="755" y="442"/>
                    <a:pt x="775" y="332"/>
                  </a:cubicBezTo>
                  <a:cubicBezTo>
                    <a:pt x="806" y="221"/>
                    <a:pt x="705" y="231"/>
                    <a:pt x="705" y="111"/>
                  </a:cubicBezTo>
                  <a:cubicBezTo>
                    <a:pt x="705" y="71"/>
                    <a:pt x="695" y="11"/>
                    <a:pt x="63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23"/>
            <p:cNvSpPr/>
            <p:nvPr/>
          </p:nvSpPr>
          <p:spPr>
            <a:xfrm>
              <a:off x="3815329" y="4311225"/>
              <a:ext cx="25489" cy="155048"/>
            </a:xfrm>
            <a:custGeom>
              <a:rect b="b" l="l" r="r" t="t"/>
              <a:pathLst>
                <a:path extrusionOk="0" h="736" w="121">
                  <a:moveTo>
                    <a:pt x="121" y="1"/>
                  </a:moveTo>
                  <a:cubicBezTo>
                    <a:pt x="91" y="71"/>
                    <a:pt x="81" y="91"/>
                    <a:pt x="60" y="201"/>
                  </a:cubicBezTo>
                  <a:cubicBezTo>
                    <a:pt x="40" y="322"/>
                    <a:pt x="40" y="492"/>
                    <a:pt x="30" y="552"/>
                  </a:cubicBezTo>
                  <a:cubicBezTo>
                    <a:pt x="20" y="613"/>
                    <a:pt x="0" y="723"/>
                    <a:pt x="30" y="733"/>
                  </a:cubicBezTo>
                  <a:cubicBezTo>
                    <a:pt x="30" y="735"/>
                    <a:pt x="31" y="736"/>
                    <a:pt x="31" y="736"/>
                  </a:cubicBezTo>
                  <a:cubicBezTo>
                    <a:pt x="34" y="736"/>
                    <a:pt x="42" y="719"/>
                    <a:pt x="50" y="703"/>
                  </a:cubicBezTo>
                  <a:cubicBezTo>
                    <a:pt x="40" y="653"/>
                    <a:pt x="60" y="623"/>
                    <a:pt x="70" y="572"/>
                  </a:cubicBezTo>
                  <a:cubicBezTo>
                    <a:pt x="70" y="502"/>
                    <a:pt x="70" y="322"/>
                    <a:pt x="101" y="201"/>
                  </a:cubicBezTo>
                  <a:cubicBezTo>
                    <a:pt x="121" y="101"/>
                    <a:pt x="111" y="51"/>
                    <a:pt x="12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23"/>
            <p:cNvSpPr/>
            <p:nvPr/>
          </p:nvSpPr>
          <p:spPr>
            <a:xfrm>
              <a:off x="3825861" y="4497873"/>
              <a:ext cx="14956" cy="46135"/>
            </a:xfrm>
            <a:custGeom>
              <a:rect b="b" l="l" r="r" t="t"/>
              <a:pathLst>
                <a:path extrusionOk="0" h="219" w="71">
                  <a:moveTo>
                    <a:pt x="13" y="1"/>
                  </a:moveTo>
                  <a:cubicBezTo>
                    <a:pt x="1" y="1"/>
                    <a:pt x="2" y="69"/>
                    <a:pt x="10" y="138"/>
                  </a:cubicBezTo>
                  <a:cubicBezTo>
                    <a:pt x="10" y="168"/>
                    <a:pt x="10" y="198"/>
                    <a:pt x="20" y="218"/>
                  </a:cubicBezTo>
                  <a:cubicBezTo>
                    <a:pt x="41" y="208"/>
                    <a:pt x="71" y="208"/>
                    <a:pt x="71" y="198"/>
                  </a:cubicBezTo>
                  <a:cubicBezTo>
                    <a:pt x="71" y="188"/>
                    <a:pt x="41" y="158"/>
                    <a:pt x="41" y="128"/>
                  </a:cubicBezTo>
                  <a:cubicBezTo>
                    <a:pt x="41" y="108"/>
                    <a:pt x="31" y="58"/>
                    <a:pt x="20" y="7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23"/>
            <p:cNvSpPr/>
            <p:nvPr/>
          </p:nvSpPr>
          <p:spPr>
            <a:xfrm>
              <a:off x="3791946" y="4104143"/>
              <a:ext cx="80679" cy="141776"/>
            </a:xfrm>
            <a:custGeom>
              <a:rect b="b" l="l" r="r" t="t"/>
              <a:pathLst>
                <a:path extrusionOk="0" h="673" w="383">
                  <a:moveTo>
                    <a:pt x="181" y="1"/>
                  </a:moveTo>
                  <a:cubicBezTo>
                    <a:pt x="51" y="1"/>
                    <a:pt x="21" y="71"/>
                    <a:pt x="21" y="121"/>
                  </a:cubicBezTo>
                  <a:cubicBezTo>
                    <a:pt x="11" y="171"/>
                    <a:pt x="11" y="221"/>
                    <a:pt x="11" y="252"/>
                  </a:cubicBezTo>
                  <a:cubicBezTo>
                    <a:pt x="1" y="272"/>
                    <a:pt x="21" y="272"/>
                    <a:pt x="21" y="292"/>
                  </a:cubicBezTo>
                  <a:cubicBezTo>
                    <a:pt x="21" y="312"/>
                    <a:pt x="21" y="312"/>
                    <a:pt x="21" y="342"/>
                  </a:cubicBezTo>
                  <a:cubicBezTo>
                    <a:pt x="31" y="362"/>
                    <a:pt x="31" y="452"/>
                    <a:pt x="51" y="492"/>
                  </a:cubicBezTo>
                  <a:cubicBezTo>
                    <a:pt x="71" y="542"/>
                    <a:pt x="71" y="593"/>
                    <a:pt x="91" y="623"/>
                  </a:cubicBezTo>
                  <a:cubicBezTo>
                    <a:pt x="101" y="653"/>
                    <a:pt x="151" y="673"/>
                    <a:pt x="202" y="673"/>
                  </a:cubicBezTo>
                  <a:cubicBezTo>
                    <a:pt x="242" y="673"/>
                    <a:pt x="282" y="673"/>
                    <a:pt x="312" y="643"/>
                  </a:cubicBezTo>
                  <a:cubicBezTo>
                    <a:pt x="332" y="623"/>
                    <a:pt x="322" y="552"/>
                    <a:pt x="342" y="502"/>
                  </a:cubicBezTo>
                  <a:cubicBezTo>
                    <a:pt x="352" y="442"/>
                    <a:pt x="342" y="382"/>
                    <a:pt x="342" y="352"/>
                  </a:cubicBezTo>
                  <a:cubicBezTo>
                    <a:pt x="352" y="332"/>
                    <a:pt x="352" y="322"/>
                    <a:pt x="362" y="312"/>
                  </a:cubicBezTo>
                  <a:cubicBezTo>
                    <a:pt x="362" y="302"/>
                    <a:pt x="362" y="272"/>
                    <a:pt x="372" y="252"/>
                  </a:cubicBezTo>
                  <a:cubicBezTo>
                    <a:pt x="382" y="231"/>
                    <a:pt x="342" y="91"/>
                    <a:pt x="322" y="51"/>
                  </a:cubicBezTo>
                  <a:cubicBezTo>
                    <a:pt x="292" y="21"/>
                    <a:pt x="242" y="1"/>
                    <a:pt x="1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23"/>
            <p:cNvSpPr/>
            <p:nvPr/>
          </p:nvSpPr>
          <p:spPr>
            <a:xfrm>
              <a:off x="3798477" y="4104143"/>
              <a:ext cx="63406" cy="19381"/>
            </a:xfrm>
            <a:custGeom>
              <a:rect b="b" l="l" r="r" t="t"/>
              <a:pathLst>
                <a:path extrusionOk="0" h="92" w="301">
                  <a:moveTo>
                    <a:pt x="150" y="1"/>
                  </a:moveTo>
                  <a:cubicBezTo>
                    <a:pt x="60" y="1"/>
                    <a:pt x="10" y="41"/>
                    <a:pt x="0" y="71"/>
                  </a:cubicBezTo>
                  <a:cubicBezTo>
                    <a:pt x="9" y="53"/>
                    <a:pt x="20" y="47"/>
                    <a:pt x="36" y="47"/>
                  </a:cubicBezTo>
                  <a:cubicBezTo>
                    <a:pt x="56" y="47"/>
                    <a:pt x="82" y="55"/>
                    <a:pt x="120" y="61"/>
                  </a:cubicBezTo>
                  <a:cubicBezTo>
                    <a:pt x="128" y="62"/>
                    <a:pt x="135" y="63"/>
                    <a:pt x="142" y="63"/>
                  </a:cubicBezTo>
                  <a:cubicBezTo>
                    <a:pt x="169" y="63"/>
                    <a:pt x="194" y="55"/>
                    <a:pt x="215" y="55"/>
                  </a:cubicBezTo>
                  <a:cubicBezTo>
                    <a:pt x="233" y="55"/>
                    <a:pt x="249" y="61"/>
                    <a:pt x="261" y="81"/>
                  </a:cubicBezTo>
                  <a:lnTo>
                    <a:pt x="301" y="91"/>
                  </a:lnTo>
                  <a:lnTo>
                    <a:pt x="291" y="51"/>
                  </a:lnTo>
                  <a:cubicBezTo>
                    <a:pt x="261" y="21"/>
                    <a:pt x="211" y="1"/>
                    <a:pt x="15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23"/>
            <p:cNvSpPr/>
            <p:nvPr/>
          </p:nvSpPr>
          <p:spPr>
            <a:xfrm>
              <a:off x="3851139" y="4243602"/>
              <a:ext cx="211" cy="21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CB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23"/>
            <p:cNvSpPr/>
            <p:nvPr/>
          </p:nvSpPr>
          <p:spPr>
            <a:xfrm>
              <a:off x="3851139" y="4243602"/>
              <a:ext cx="211" cy="21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23"/>
            <p:cNvSpPr/>
            <p:nvPr/>
          </p:nvSpPr>
          <p:spPr>
            <a:xfrm>
              <a:off x="3819542" y="4241495"/>
              <a:ext cx="31808" cy="4424"/>
            </a:xfrm>
            <a:custGeom>
              <a:rect b="b" l="l" r="r" t="t"/>
              <a:pathLst>
                <a:path extrusionOk="0" h="21" w="151">
                  <a:moveTo>
                    <a:pt x="91" y="21"/>
                  </a:moveTo>
                  <a:cubicBezTo>
                    <a:pt x="81" y="21"/>
                    <a:pt x="71" y="21"/>
                    <a:pt x="71" y="21"/>
                  </a:cubicBezTo>
                  <a:cubicBezTo>
                    <a:pt x="71" y="21"/>
                    <a:pt x="81" y="21"/>
                    <a:pt x="91" y="21"/>
                  </a:cubicBezTo>
                  <a:cubicBezTo>
                    <a:pt x="111" y="21"/>
                    <a:pt x="131" y="21"/>
                    <a:pt x="151" y="11"/>
                  </a:cubicBezTo>
                  <a:lnTo>
                    <a:pt x="151" y="11"/>
                  </a:lnTo>
                  <a:cubicBezTo>
                    <a:pt x="131" y="21"/>
                    <a:pt x="111" y="21"/>
                    <a:pt x="91" y="21"/>
                  </a:cubicBezTo>
                  <a:close/>
                  <a:moveTo>
                    <a:pt x="61" y="21"/>
                  </a:moveTo>
                  <a:lnTo>
                    <a:pt x="61" y="21"/>
                  </a:lnTo>
                  <a:lnTo>
                    <a:pt x="61" y="21"/>
                  </a:lnTo>
                  <a:close/>
                  <a:moveTo>
                    <a:pt x="61" y="21"/>
                  </a:moveTo>
                  <a:cubicBezTo>
                    <a:pt x="50" y="21"/>
                    <a:pt x="40" y="21"/>
                    <a:pt x="30" y="11"/>
                  </a:cubicBezTo>
                  <a:cubicBezTo>
                    <a:pt x="40" y="21"/>
                    <a:pt x="50" y="21"/>
                    <a:pt x="61" y="21"/>
                  </a:cubicBezTo>
                  <a:close/>
                  <a:moveTo>
                    <a:pt x="30" y="11"/>
                  </a:moveTo>
                  <a:cubicBezTo>
                    <a:pt x="30" y="11"/>
                    <a:pt x="30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lnTo>
                    <a:pt x="20" y="11"/>
                  </a:lnTo>
                  <a:lnTo>
                    <a:pt x="20" y="11"/>
                  </a:ln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0" y="11"/>
                  </a:moveTo>
                  <a:lnTo>
                    <a:pt x="0" y="1"/>
                  </a:lnTo>
                  <a:lnTo>
                    <a:pt x="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AB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23"/>
            <p:cNvSpPr/>
            <p:nvPr/>
          </p:nvSpPr>
          <p:spPr>
            <a:xfrm>
              <a:off x="3815329" y="4216216"/>
              <a:ext cx="40234" cy="25490"/>
            </a:xfrm>
            <a:custGeom>
              <a:rect b="b" l="l" r="r" t="t"/>
              <a:pathLst>
                <a:path extrusionOk="0" h="121" w="191">
                  <a:moveTo>
                    <a:pt x="30" y="30"/>
                  </a:moveTo>
                  <a:cubicBezTo>
                    <a:pt x="50" y="30"/>
                    <a:pt x="70" y="71"/>
                    <a:pt x="60" y="81"/>
                  </a:cubicBezTo>
                  <a:lnTo>
                    <a:pt x="50" y="71"/>
                  </a:lnTo>
                  <a:lnTo>
                    <a:pt x="50" y="51"/>
                  </a:lnTo>
                  <a:lnTo>
                    <a:pt x="30" y="30"/>
                  </a:lnTo>
                  <a:close/>
                  <a:moveTo>
                    <a:pt x="161" y="30"/>
                  </a:moveTo>
                  <a:lnTo>
                    <a:pt x="151" y="51"/>
                  </a:lnTo>
                  <a:lnTo>
                    <a:pt x="151" y="71"/>
                  </a:lnTo>
                  <a:lnTo>
                    <a:pt x="141" y="81"/>
                  </a:lnTo>
                  <a:cubicBezTo>
                    <a:pt x="131" y="71"/>
                    <a:pt x="151" y="30"/>
                    <a:pt x="161" y="30"/>
                  </a:cubicBezTo>
                  <a:close/>
                  <a:moveTo>
                    <a:pt x="141" y="0"/>
                  </a:moveTo>
                  <a:cubicBezTo>
                    <a:pt x="141" y="0"/>
                    <a:pt x="131" y="10"/>
                    <a:pt x="121" y="10"/>
                  </a:cubicBezTo>
                  <a:lnTo>
                    <a:pt x="50" y="10"/>
                  </a:lnTo>
                  <a:cubicBezTo>
                    <a:pt x="40" y="10"/>
                    <a:pt x="30" y="10"/>
                    <a:pt x="20" y="20"/>
                  </a:cubicBezTo>
                  <a:cubicBezTo>
                    <a:pt x="0" y="30"/>
                    <a:pt x="40" y="81"/>
                    <a:pt x="30" y="91"/>
                  </a:cubicBezTo>
                  <a:lnTo>
                    <a:pt x="20" y="121"/>
                  </a:lnTo>
                  <a:lnTo>
                    <a:pt x="40" y="121"/>
                  </a:lnTo>
                  <a:cubicBezTo>
                    <a:pt x="60" y="121"/>
                    <a:pt x="70" y="121"/>
                    <a:pt x="81" y="111"/>
                  </a:cubicBezTo>
                  <a:lnTo>
                    <a:pt x="141" y="111"/>
                  </a:lnTo>
                  <a:cubicBezTo>
                    <a:pt x="141" y="111"/>
                    <a:pt x="151" y="121"/>
                    <a:pt x="161" y="121"/>
                  </a:cubicBezTo>
                  <a:cubicBezTo>
                    <a:pt x="161" y="121"/>
                    <a:pt x="171" y="121"/>
                    <a:pt x="171" y="111"/>
                  </a:cubicBezTo>
                  <a:cubicBezTo>
                    <a:pt x="171" y="101"/>
                    <a:pt x="161" y="91"/>
                    <a:pt x="161" y="81"/>
                  </a:cubicBezTo>
                  <a:cubicBezTo>
                    <a:pt x="161" y="71"/>
                    <a:pt x="191" y="40"/>
                    <a:pt x="181" y="20"/>
                  </a:cubicBezTo>
                  <a:cubicBezTo>
                    <a:pt x="171" y="10"/>
                    <a:pt x="161" y="0"/>
                    <a:pt x="141" y="0"/>
                  </a:cubicBez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23"/>
            <p:cNvSpPr/>
            <p:nvPr/>
          </p:nvSpPr>
          <p:spPr>
            <a:xfrm>
              <a:off x="3821648" y="4222536"/>
              <a:ext cx="8637" cy="10744"/>
            </a:xfrm>
            <a:custGeom>
              <a:rect b="b" l="l" r="r" t="t"/>
              <a:pathLst>
                <a:path extrusionOk="0" h="51" w="41">
                  <a:moveTo>
                    <a:pt x="0" y="0"/>
                  </a:moveTo>
                  <a:lnTo>
                    <a:pt x="20" y="21"/>
                  </a:lnTo>
                  <a:lnTo>
                    <a:pt x="20" y="41"/>
                  </a:lnTo>
                  <a:lnTo>
                    <a:pt x="30" y="51"/>
                  </a:lnTo>
                  <a:cubicBezTo>
                    <a:pt x="40" y="41"/>
                    <a:pt x="20" y="0"/>
                    <a:pt x="0" y="0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3"/>
            <p:cNvSpPr/>
            <p:nvPr/>
          </p:nvSpPr>
          <p:spPr>
            <a:xfrm>
              <a:off x="3842713" y="4222536"/>
              <a:ext cx="6530" cy="10744"/>
            </a:xfrm>
            <a:custGeom>
              <a:rect b="b" l="l" r="r" t="t"/>
              <a:pathLst>
                <a:path extrusionOk="0" h="51" w="31">
                  <a:moveTo>
                    <a:pt x="31" y="0"/>
                  </a:moveTo>
                  <a:cubicBezTo>
                    <a:pt x="21" y="0"/>
                    <a:pt x="1" y="41"/>
                    <a:pt x="11" y="51"/>
                  </a:cubicBezTo>
                  <a:lnTo>
                    <a:pt x="21" y="41"/>
                  </a:lnTo>
                  <a:lnTo>
                    <a:pt x="21" y="2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3"/>
            <p:cNvSpPr/>
            <p:nvPr/>
          </p:nvSpPr>
          <p:spPr>
            <a:xfrm>
              <a:off x="3823755" y="4243602"/>
              <a:ext cx="10743" cy="2317"/>
            </a:xfrm>
            <a:custGeom>
              <a:rect b="b" l="l" r="r" t="t"/>
              <a:pathLst>
                <a:path extrusionOk="0" h="11" w="51">
                  <a:moveTo>
                    <a:pt x="51" y="11"/>
                  </a:moveTo>
                  <a:lnTo>
                    <a:pt x="51" y="11"/>
                  </a:lnTo>
                  <a:lnTo>
                    <a:pt x="41" y="11"/>
                  </a:lnTo>
                  <a:lnTo>
                    <a:pt x="51" y="11"/>
                  </a:lnTo>
                  <a:lnTo>
                    <a:pt x="51" y="11"/>
                  </a:lnTo>
                  <a:close/>
                  <a:moveTo>
                    <a:pt x="41" y="11"/>
                  </a:moveTo>
                  <a:lnTo>
                    <a:pt x="41" y="11"/>
                  </a:lnTo>
                  <a:lnTo>
                    <a:pt x="41" y="11"/>
                  </a:lnTo>
                  <a:close/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lose/>
                  <a:moveTo>
                    <a:pt x="10" y="1"/>
                  </a:moveTo>
                  <a:cubicBezTo>
                    <a:pt x="10" y="1"/>
                    <a:pt x="0" y="1"/>
                    <a:pt x="0" y="1"/>
                  </a:cubicBezTo>
                  <a:cubicBezTo>
                    <a:pt x="0" y="1"/>
                    <a:pt x="10" y="1"/>
                    <a:pt x="10" y="1"/>
                  </a:cubicBez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3"/>
            <p:cNvSpPr/>
            <p:nvPr/>
          </p:nvSpPr>
          <p:spPr>
            <a:xfrm>
              <a:off x="3819542" y="4241495"/>
              <a:ext cx="4424" cy="2317"/>
            </a:xfrm>
            <a:custGeom>
              <a:rect b="b" l="l" r="r" t="t"/>
              <a:pathLst>
                <a:path extrusionOk="0" h="11" w="21"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10" y="11"/>
                    <a:pt x="10" y="11"/>
                  </a:cubicBezTo>
                  <a:cubicBezTo>
                    <a:pt x="10" y="11"/>
                    <a:pt x="20" y="11"/>
                    <a:pt x="2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lnTo>
                    <a:pt x="0" y="11"/>
                  </a:lnTo>
                  <a:lnTo>
                    <a:pt x="1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3"/>
            <p:cNvSpPr/>
            <p:nvPr/>
          </p:nvSpPr>
          <p:spPr>
            <a:xfrm>
              <a:off x="3851139" y="4237282"/>
              <a:ext cx="6530" cy="6531"/>
            </a:xfrm>
            <a:custGeom>
              <a:rect b="b" l="l" r="r" t="t"/>
              <a:pathLst>
                <a:path extrusionOk="0" h="31" w="31">
                  <a:moveTo>
                    <a:pt x="31" y="1"/>
                  </a:moveTo>
                  <a:cubicBezTo>
                    <a:pt x="31" y="11"/>
                    <a:pt x="21" y="11"/>
                    <a:pt x="1" y="11"/>
                  </a:cubicBezTo>
                  <a:cubicBezTo>
                    <a:pt x="1" y="21"/>
                    <a:pt x="1" y="31"/>
                    <a:pt x="1" y="31"/>
                  </a:cubicBezTo>
                  <a:cubicBezTo>
                    <a:pt x="11" y="31"/>
                    <a:pt x="21" y="21"/>
                    <a:pt x="31" y="1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BBB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3"/>
            <p:cNvSpPr/>
            <p:nvPr/>
          </p:nvSpPr>
          <p:spPr>
            <a:xfrm>
              <a:off x="3819542" y="4241495"/>
              <a:ext cx="14956" cy="4424"/>
            </a:xfrm>
            <a:custGeom>
              <a:rect b="b" l="l" r="r" t="t"/>
              <a:pathLst>
                <a:path extrusionOk="0" h="21" w="71">
                  <a:moveTo>
                    <a:pt x="0" y="1"/>
                  </a:moveTo>
                  <a:lnTo>
                    <a:pt x="0" y="11"/>
                  </a:lnTo>
                  <a:lnTo>
                    <a:pt x="24" y="11"/>
                  </a:lnTo>
                  <a:cubicBezTo>
                    <a:pt x="15" y="8"/>
                    <a:pt x="7" y="4"/>
                    <a:pt x="0" y="1"/>
                  </a:cubicBezTo>
                  <a:close/>
                  <a:moveTo>
                    <a:pt x="24" y="11"/>
                  </a:moveTo>
                  <a:cubicBezTo>
                    <a:pt x="27" y="12"/>
                    <a:pt x="31" y="13"/>
                    <a:pt x="34" y="14"/>
                  </a:cubicBezTo>
                  <a:lnTo>
                    <a:pt x="34" y="14"/>
                  </a:lnTo>
                  <a:cubicBezTo>
                    <a:pt x="33" y="13"/>
                    <a:pt x="32" y="12"/>
                    <a:pt x="30" y="11"/>
                  </a:cubicBezTo>
                  <a:close/>
                  <a:moveTo>
                    <a:pt x="34" y="14"/>
                  </a:moveTo>
                  <a:lnTo>
                    <a:pt x="34" y="14"/>
                  </a:lnTo>
                  <a:cubicBezTo>
                    <a:pt x="43" y="21"/>
                    <a:pt x="52" y="21"/>
                    <a:pt x="61" y="21"/>
                  </a:cubicBezTo>
                  <a:lnTo>
                    <a:pt x="71" y="21"/>
                  </a:lnTo>
                  <a:cubicBezTo>
                    <a:pt x="60" y="21"/>
                    <a:pt x="47" y="18"/>
                    <a:pt x="34" y="14"/>
                  </a:cubicBezTo>
                  <a:close/>
                </a:path>
              </a:pathLst>
            </a:custGeom>
            <a:solidFill>
              <a:srgbClr val="C39D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3"/>
            <p:cNvSpPr/>
            <p:nvPr/>
          </p:nvSpPr>
          <p:spPr>
            <a:xfrm>
              <a:off x="3819542" y="4239389"/>
              <a:ext cx="31808" cy="6531"/>
            </a:xfrm>
            <a:custGeom>
              <a:rect b="b" l="l" r="r" t="t"/>
              <a:pathLst>
                <a:path extrusionOk="0" h="31" w="151">
                  <a:moveTo>
                    <a:pt x="61" y="1"/>
                  </a:moveTo>
                  <a:cubicBezTo>
                    <a:pt x="50" y="11"/>
                    <a:pt x="40" y="11"/>
                    <a:pt x="20" y="11"/>
                  </a:cubicBezTo>
                  <a:lnTo>
                    <a:pt x="0" y="11"/>
                  </a:lnTo>
                  <a:cubicBezTo>
                    <a:pt x="20" y="21"/>
                    <a:pt x="50" y="31"/>
                    <a:pt x="71" y="31"/>
                  </a:cubicBezTo>
                  <a:lnTo>
                    <a:pt x="91" y="31"/>
                  </a:lnTo>
                  <a:cubicBezTo>
                    <a:pt x="111" y="31"/>
                    <a:pt x="131" y="31"/>
                    <a:pt x="151" y="21"/>
                  </a:cubicBezTo>
                  <a:cubicBezTo>
                    <a:pt x="151" y="21"/>
                    <a:pt x="151" y="11"/>
                    <a:pt x="151" y="1"/>
                  </a:cubicBezTo>
                  <a:cubicBezTo>
                    <a:pt x="151" y="11"/>
                    <a:pt x="141" y="11"/>
                    <a:pt x="141" y="11"/>
                  </a:cubicBezTo>
                  <a:cubicBezTo>
                    <a:pt x="131" y="11"/>
                    <a:pt x="121" y="1"/>
                    <a:pt x="121" y="1"/>
                  </a:cubicBezTo>
                  <a:close/>
                </a:path>
              </a:pathLst>
            </a:custGeom>
            <a:solidFill>
              <a:srgbClr val="BF9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3"/>
            <p:cNvSpPr/>
            <p:nvPr/>
          </p:nvSpPr>
          <p:spPr>
            <a:xfrm>
              <a:off x="3857459" y="4125420"/>
              <a:ext cx="72042" cy="31810"/>
            </a:xfrm>
            <a:custGeom>
              <a:rect b="b" l="l" r="r" t="t"/>
              <a:pathLst>
                <a:path extrusionOk="0" h="151" w="342">
                  <a:moveTo>
                    <a:pt x="31" y="0"/>
                  </a:moveTo>
                  <a:lnTo>
                    <a:pt x="1" y="40"/>
                  </a:lnTo>
                  <a:cubicBezTo>
                    <a:pt x="1" y="40"/>
                    <a:pt x="51" y="123"/>
                    <a:pt x="60" y="123"/>
                  </a:cubicBezTo>
                  <a:cubicBezTo>
                    <a:pt x="61" y="123"/>
                    <a:pt x="61" y="122"/>
                    <a:pt x="61" y="120"/>
                  </a:cubicBezTo>
                  <a:cubicBezTo>
                    <a:pt x="61" y="115"/>
                    <a:pt x="71" y="109"/>
                    <a:pt x="83" y="109"/>
                  </a:cubicBezTo>
                  <a:cubicBezTo>
                    <a:pt x="92" y="109"/>
                    <a:pt x="103" y="112"/>
                    <a:pt x="111" y="120"/>
                  </a:cubicBezTo>
                  <a:cubicBezTo>
                    <a:pt x="141" y="140"/>
                    <a:pt x="181" y="151"/>
                    <a:pt x="222" y="151"/>
                  </a:cubicBezTo>
                  <a:cubicBezTo>
                    <a:pt x="252" y="140"/>
                    <a:pt x="342" y="80"/>
                    <a:pt x="292" y="40"/>
                  </a:cubicBezTo>
                  <a:cubicBezTo>
                    <a:pt x="262" y="15"/>
                    <a:pt x="232" y="8"/>
                    <a:pt x="203" y="8"/>
                  </a:cubicBezTo>
                  <a:cubicBezTo>
                    <a:pt x="174" y="8"/>
                    <a:pt x="146" y="15"/>
                    <a:pt x="121" y="20"/>
                  </a:cubicBezTo>
                  <a:cubicBezTo>
                    <a:pt x="98" y="29"/>
                    <a:pt x="83" y="37"/>
                    <a:pt x="71" y="37"/>
                  </a:cubicBezTo>
                  <a:cubicBezTo>
                    <a:pt x="57" y="37"/>
                    <a:pt x="47" y="27"/>
                    <a:pt x="3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3"/>
            <p:cNvSpPr/>
            <p:nvPr/>
          </p:nvSpPr>
          <p:spPr>
            <a:xfrm>
              <a:off x="3726434" y="4125420"/>
              <a:ext cx="78572" cy="32442"/>
            </a:xfrm>
            <a:custGeom>
              <a:rect b="b" l="l" r="r" t="t"/>
              <a:pathLst>
                <a:path extrusionOk="0" h="154" w="373">
                  <a:moveTo>
                    <a:pt x="332" y="0"/>
                  </a:moveTo>
                  <a:cubicBezTo>
                    <a:pt x="321" y="27"/>
                    <a:pt x="313" y="37"/>
                    <a:pt x="299" y="37"/>
                  </a:cubicBezTo>
                  <a:cubicBezTo>
                    <a:pt x="287" y="37"/>
                    <a:pt x="270" y="29"/>
                    <a:pt x="242" y="20"/>
                  </a:cubicBezTo>
                  <a:cubicBezTo>
                    <a:pt x="217" y="10"/>
                    <a:pt x="187" y="3"/>
                    <a:pt x="155" y="3"/>
                  </a:cubicBezTo>
                  <a:cubicBezTo>
                    <a:pt x="124" y="3"/>
                    <a:pt x="91" y="10"/>
                    <a:pt x="61" y="30"/>
                  </a:cubicBezTo>
                  <a:cubicBezTo>
                    <a:pt x="1" y="80"/>
                    <a:pt x="111" y="151"/>
                    <a:pt x="141" y="151"/>
                  </a:cubicBezTo>
                  <a:cubicBezTo>
                    <a:pt x="149" y="152"/>
                    <a:pt x="156" y="153"/>
                    <a:pt x="164" y="153"/>
                  </a:cubicBezTo>
                  <a:cubicBezTo>
                    <a:pt x="196" y="153"/>
                    <a:pt x="229" y="137"/>
                    <a:pt x="262" y="120"/>
                  </a:cubicBezTo>
                  <a:cubicBezTo>
                    <a:pt x="272" y="115"/>
                    <a:pt x="287" y="110"/>
                    <a:pt x="299" y="110"/>
                  </a:cubicBezTo>
                  <a:cubicBezTo>
                    <a:pt x="312" y="110"/>
                    <a:pt x="322" y="115"/>
                    <a:pt x="322" y="130"/>
                  </a:cubicBezTo>
                  <a:cubicBezTo>
                    <a:pt x="322" y="131"/>
                    <a:pt x="322" y="131"/>
                    <a:pt x="322" y="131"/>
                  </a:cubicBezTo>
                  <a:cubicBezTo>
                    <a:pt x="327" y="131"/>
                    <a:pt x="372" y="40"/>
                    <a:pt x="372" y="40"/>
                  </a:cubicBezTo>
                  <a:lnTo>
                    <a:pt x="332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3"/>
            <p:cNvSpPr/>
            <p:nvPr/>
          </p:nvSpPr>
          <p:spPr>
            <a:xfrm>
              <a:off x="3838500" y="4110463"/>
              <a:ext cx="34125" cy="101750"/>
            </a:xfrm>
            <a:custGeom>
              <a:rect b="b" l="l" r="r" t="t"/>
              <a:pathLst>
                <a:path extrusionOk="0" h="483" w="162">
                  <a:moveTo>
                    <a:pt x="81" y="1"/>
                  </a:moveTo>
                  <a:cubicBezTo>
                    <a:pt x="111" y="51"/>
                    <a:pt x="11" y="101"/>
                    <a:pt x="1" y="181"/>
                  </a:cubicBezTo>
                  <a:cubicBezTo>
                    <a:pt x="1" y="272"/>
                    <a:pt x="91" y="282"/>
                    <a:pt x="61" y="352"/>
                  </a:cubicBezTo>
                  <a:cubicBezTo>
                    <a:pt x="31" y="402"/>
                    <a:pt x="101" y="422"/>
                    <a:pt x="121" y="482"/>
                  </a:cubicBezTo>
                  <a:lnTo>
                    <a:pt x="121" y="472"/>
                  </a:lnTo>
                  <a:cubicBezTo>
                    <a:pt x="131" y="412"/>
                    <a:pt x="121" y="352"/>
                    <a:pt x="121" y="322"/>
                  </a:cubicBezTo>
                  <a:cubicBezTo>
                    <a:pt x="131" y="302"/>
                    <a:pt x="131" y="292"/>
                    <a:pt x="141" y="282"/>
                  </a:cubicBezTo>
                  <a:cubicBezTo>
                    <a:pt x="141" y="272"/>
                    <a:pt x="141" y="242"/>
                    <a:pt x="151" y="222"/>
                  </a:cubicBezTo>
                  <a:cubicBezTo>
                    <a:pt x="161" y="201"/>
                    <a:pt x="121" y="61"/>
                    <a:pt x="101" y="21"/>
                  </a:cubicBez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3"/>
            <p:cNvSpPr/>
            <p:nvPr/>
          </p:nvSpPr>
          <p:spPr>
            <a:xfrm>
              <a:off x="3868202" y="4159126"/>
              <a:ext cx="2317" cy="8637"/>
            </a:xfrm>
            <a:custGeom>
              <a:rect b="b" l="l" r="r" t="t"/>
              <a:pathLst>
                <a:path extrusionOk="0" h="41" w="11">
                  <a:moveTo>
                    <a:pt x="0" y="41"/>
                  </a:moveTo>
                  <a:lnTo>
                    <a:pt x="0" y="41"/>
                  </a:lnTo>
                  <a:cubicBezTo>
                    <a:pt x="0" y="41"/>
                    <a:pt x="0" y="41"/>
                    <a:pt x="0" y="41"/>
                  </a:cubicBezTo>
                  <a:lnTo>
                    <a:pt x="0" y="41"/>
                  </a:lnTo>
                  <a:lnTo>
                    <a:pt x="10" y="1"/>
                  </a:lnTo>
                  <a:lnTo>
                    <a:pt x="0" y="41"/>
                  </a:lnTo>
                  <a:close/>
                  <a:moveTo>
                    <a:pt x="10" y="1"/>
                  </a:moveTo>
                  <a:lnTo>
                    <a:pt x="10" y="1"/>
                  </a:lnTo>
                  <a:lnTo>
                    <a:pt x="10" y="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3"/>
            <p:cNvSpPr/>
            <p:nvPr/>
          </p:nvSpPr>
          <p:spPr>
            <a:xfrm>
              <a:off x="3861672" y="4157019"/>
              <a:ext cx="8847" cy="10744"/>
            </a:xfrm>
            <a:custGeom>
              <a:rect b="b" l="l" r="r" t="t"/>
              <a:pathLst>
                <a:path extrusionOk="0" h="51" w="42">
                  <a:moveTo>
                    <a:pt x="11" y="1"/>
                  </a:moveTo>
                  <a:lnTo>
                    <a:pt x="1" y="21"/>
                  </a:lnTo>
                  <a:lnTo>
                    <a:pt x="11" y="21"/>
                  </a:lnTo>
                  <a:lnTo>
                    <a:pt x="11" y="11"/>
                  </a:lnTo>
                  <a:lnTo>
                    <a:pt x="41" y="11"/>
                  </a:lnTo>
                  <a:lnTo>
                    <a:pt x="11" y="1"/>
                  </a:lnTo>
                  <a:close/>
                  <a:moveTo>
                    <a:pt x="1" y="21"/>
                  </a:moveTo>
                  <a:lnTo>
                    <a:pt x="1" y="41"/>
                  </a:lnTo>
                  <a:lnTo>
                    <a:pt x="11" y="31"/>
                  </a:lnTo>
                  <a:lnTo>
                    <a:pt x="1" y="21"/>
                  </a:lnTo>
                  <a:close/>
                  <a:moveTo>
                    <a:pt x="1" y="41"/>
                  </a:moveTo>
                  <a:lnTo>
                    <a:pt x="1" y="51"/>
                  </a:lnTo>
                  <a:lnTo>
                    <a:pt x="31" y="51"/>
                  </a:lnTo>
                  <a:lnTo>
                    <a:pt x="1" y="41"/>
                  </a:ln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23"/>
            <p:cNvSpPr/>
            <p:nvPr/>
          </p:nvSpPr>
          <p:spPr>
            <a:xfrm>
              <a:off x="3861672" y="4159126"/>
              <a:ext cx="8847" cy="8637"/>
            </a:xfrm>
            <a:custGeom>
              <a:rect b="b" l="l" r="r" t="t"/>
              <a:pathLst>
                <a:path extrusionOk="0" h="41" w="42">
                  <a:moveTo>
                    <a:pt x="11" y="1"/>
                  </a:moveTo>
                  <a:lnTo>
                    <a:pt x="1" y="31"/>
                  </a:lnTo>
                  <a:lnTo>
                    <a:pt x="31" y="4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23"/>
            <p:cNvSpPr/>
            <p:nvPr/>
          </p:nvSpPr>
          <p:spPr>
            <a:xfrm>
              <a:off x="3863779" y="4159126"/>
              <a:ext cx="4634" cy="2317"/>
            </a:xfrm>
            <a:custGeom>
              <a:rect b="b" l="l" r="r" t="t"/>
              <a:pathLst>
                <a:path extrusionOk="0" h="11" w="22">
                  <a:moveTo>
                    <a:pt x="1" y="1"/>
                  </a:moveTo>
                  <a:lnTo>
                    <a:pt x="11" y="11"/>
                  </a:lnTo>
                  <a:lnTo>
                    <a:pt x="21" y="1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23"/>
            <p:cNvSpPr/>
            <p:nvPr/>
          </p:nvSpPr>
          <p:spPr>
            <a:xfrm>
              <a:off x="3861672" y="4161233"/>
              <a:ext cx="211" cy="21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8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23"/>
            <p:cNvSpPr/>
            <p:nvPr/>
          </p:nvSpPr>
          <p:spPr>
            <a:xfrm>
              <a:off x="3861672" y="4161233"/>
              <a:ext cx="2317" cy="2317"/>
            </a:xfrm>
            <a:custGeom>
              <a:rect b="b" l="l" r="r" t="t"/>
              <a:pathLst>
                <a:path extrusionOk="0" h="11" w="11">
                  <a:moveTo>
                    <a:pt x="1" y="1"/>
                  </a:moveTo>
                  <a:lnTo>
                    <a:pt x="11" y="1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A2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23"/>
            <p:cNvSpPr/>
            <p:nvPr/>
          </p:nvSpPr>
          <p:spPr>
            <a:xfrm>
              <a:off x="3863779" y="4161233"/>
              <a:ext cx="211" cy="2317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3"/>
            <p:cNvSpPr/>
            <p:nvPr/>
          </p:nvSpPr>
          <p:spPr>
            <a:xfrm>
              <a:off x="3791946" y="4118889"/>
              <a:ext cx="34125" cy="118603"/>
            </a:xfrm>
            <a:custGeom>
              <a:rect b="b" l="l" r="r" t="t"/>
              <a:pathLst>
                <a:path extrusionOk="0" h="563" w="162">
                  <a:moveTo>
                    <a:pt x="31" y="1"/>
                  </a:moveTo>
                  <a:cubicBezTo>
                    <a:pt x="21" y="21"/>
                    <a:pt x="21" y="41"/>
                    <a:pt x="21" y="51"/>
                  </a:cubicBezTo>
                  <a:cubicBezTo>
                    <a:pt x="11" y="101"/>
                    <a:pt x="11" y="151"/>
                    <a:pt x="11" y="182"/>
                  </a:cubicBezTo>
                  <a:cubicBezTo>
                    <a:pt x="1" y="202"/>
                    <a:pt x="21" y="202"/>
                    <a:pt x="21" y="222"/>
                  </a:cubicBezTo>
                  <a:cubicBezTo>
                    <a:pt x="21" y="242"/>
                    <a:pt x="21" y="242"/>
                    <a:pt x="21" y="272"/>
                  </a:cubicBezTo>
                  <a:cubicBezTo>
                    <a:pt x="31" y="292"/>
                    <a:pt x="31" y="382"/>
                    <a:pt x="51" y="422"/>
                  </a:cubicBezTo>
                  <a:cubicBezTo>
                    <a:pt x="71" y="472"/>
                    <a:pt x="71" y="523"/>
                    <a:pt x="91" y="553"/>
                  </a:cubicBezTo>
                  <a:lnTo>
                    <a:pt x="101" y="563"/>
                  </a:lnTo>
                  <a:cubicBezTo>
                    <a:pt x="61" y="442"/>
                    <a:pt x="111" y="422"/>
                    <a:pt x="131" y="362"/>
                  </a:cubicBezTo>
                  <a:cubicBezTo>
                    <a:pt x="151" y="302"/>
                    <a:pt x="91" y="322"/>
                    <a:pt x="141" y="212"/>
                  </a:cubicBezTo>
                  <a:cubicBezTo>
                    <a:pt x="161" y="141"/>
                    <a:pt x="121" y="111"/>
                    <a:pt x="71" y="61"/>
                  </a:cubicBezTo>
                  <a:cubicBezTo>
                    <a:pt x="51" y="41"/>
                    <a:pt x="41" y="31"/>
                    <a:pt x="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3"/>
            <p:cNvSpPr/>
            <p:nvPr/>
          </p:nvSpPr>
          <p:spPr>
            <a:xfrm>
              <a:off x="3796159" y="4165446"/>
              <a:ext cx="211" cy="4424"/>
            </a:xfrm>
            <a:custGeom>
              <a:rect b="b" l="l" r="r" t="t"/>
              <a:pathLst>
                <a:path extrusionOk="0" h="21" w="1">
                  <a:moveTo>
                    <a:pt x="1" y="21"/>
                  </a:moveTo>
                  <a:lnTo>
                    <a:pt x="1" y="21"/>
                  </a:lnTo>
                  <a:lnTo>
                    <a:pt x="1" y="1"/>
                  </a:lnTo>
                  <a:lnTo>
                    <a:pt x="1" y="21"/>
                  </a:lnTo>
                  <a:lnTo>
                    <a:pt x="1" y="21"/>
                  </a:lnTo>
                  <a:cubicBezTo>
                    <a:pt x="1" y="21"/>
                    <a:pt x="1" y="21"/>
                    <a:pt x="1" y="21"/>
                  </a:cubicBez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3"/>
            <p:cNvSpPr/>
            <p:nvPr/>
          </p:nvSpPr>
          <p:spPr>
            <a:xfrm>
              <a:off x="3794053" y="4161233"/>
              <a:ext cx="2317" cy="4424"/>
            </a:xfrm>
            <a:custGeom>
              <a:rect b="b" l="l" r="r" t="t"/>
              <a:pathLst>
                <a:path extrusionOk="0" h="21" w="11">
                  <a:moveTo>
                    <a:pt x="11" y="2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1" y="21"/>
                  </a:ln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3"/>
            <p:cNvSpPr/>
            <p:nvPr/>
          </p:nvSpPr>
          <p:spPr>
            <a:xfrm>
              <a:off x="3802690" y="4161233"/>
              <a:ext cx="4424" cy="8637"/>
            </a:xfrm>
            <a:custGeom>
              <a:rect b="b" l="l" r="r" t="t"/>
              <a:pathLst>
                <a:path extrusionOk="0" h="41" w="21">
                  <a:moveTo>
                    <a:pt x="0" y="1"/>
                  </a:moveTo>
                  <a:cubicBezTo>
                    <a:pt x="10" y="11"/>
                    <a:pt x="10" y="31"/>
                    <a:pt x="0" y="41"/>
                  </a:cubicBezTo>
                  <a:lnTo>
                    <a:pt x="10" y="41"/>
                  </a:lnTo>
                  <a:cubicBezTo>
                    <a:pt x="20" y="31"/>
                    <a:pt x="10" y="11"/>
                    <a:pt x="0" y="1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3"/>
            <p:cNvSpPr/>
            <p:nvPr/>
          </p:nvSpPr>
          <p:spPr>
            <a:xfrm>
              <a:off x="3794053" y="4161233"/>
              <a:ext cx="10954" cy="8637"/>
            </a:xfrm>
            <a:custGeom>
              <a:rect b="b" l="l" r="r" t="t"/>
              <a:pathLst>
                <a:path extrusionOk="0" h="41" w="52">
                  <a:moveTo>
                    <a:pt x="1" y="1"/>
                  </a:moveTo>
                  <a:lnTo>
                    <a:pt x="11" y="21"/>
                  </a:lnTo>
                  <a:lnTo>
                    <a:pt x="11" y="41"/>
                  </a:lnTo>
                  <a:lnTo>
                    <a:pt x="41" y="41"/>
                  </a:lnTo>
                  <a:cubicBezTo>
                    <a:pt x="51" y="31"/>
                    <a:pt x="51" y="11"/>
                    <a:pt x="41" y="1"/>
                  </a:cubicBez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3"/>
            <p:cNvSpPr/>
            <p:nvPr/>
          </p:nvSpPr>
          <p:spPr>
            <a:xfrm>
              <a:off x="3798477" y="4161233"/>
              <a:ext cx="4424" cy="4424"/>
            </a:xfrm>
            <a:custGeom>
              <a:rect b="b" l="l" r="r" t="t"/>
              <a:pathLst>
                <a:path extrusionOk="0" h="21" w="21">
                  <a:moveTo>
                    <a:pt x="20" y="21"/>
                  </a:moveTo>
                  <a:lnTo>
                    <a:pt x="10" y="11"/>
                  </a:lnTo>
                  <a:lnTo>
                    <a:pt x="0" y="1"/>
                  </a:lnTo>
                  <a:lnTo>
                    <a:pt x="10" y="11"/>
                  </a:lnTo>
                  <a:lnTo>
                    <a:pt x="20" y="2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3"/>
            <p:cNvSpPr/>
            <p:nvPr/>
          </p:nvSpPr>
          <p:spPr>
            <a:xfrm>
              <a:off x="3796159" y="4165446"/>
              <a:ext cx="2528" cy="211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1" y="1"/>
                  </a:lnTo>
                  <a:lnTo>
                    <a:pt x="1" y="1"/>
                  </a:lnTo>
                  <a:lnTo>
                    <a:pt x="11" y="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3"/>
            <p:cNvSpPr/>
            <p:nvPr/>
          </p:nvSpPr>
          <p:spPr>
            <a:xfrm>
              <a:off x="3872415" y="4129633"/>
              <a:ext cx="48660" cy="25490"/>
            </a:xfrm>
            <a:custGeom>
              <a:rect b="b" l="l" r="r" t="t"/>
              <a:pathLst>
                <a:path extrusionOk="0" h="121" w="231">
                  <a:moveTo>
                    <a:pt x="151" y="0"/>
                  </a:moveTo>
                  <a:cubicBezTo>
                    <a:pt x="130" y="0"/>
                    <a:pt x="90" y="10"/>
                    <a:pt x="70" y="20"/>
                  </a:cubicBezTo>
                  <a:cubicBezTo>
                    <a:pt x="40" y="30"/>
                    <a:pt x="10" y="30"/>
                    <a:pt x="40" y="30"/>
                  </a:cubicBezTo>
                  <a:cubicBezTo>
                    <a:pt x="70" y="30"/>
                    <a:pt x="60" y="40"/>
                    <a:pt x="30" y="40"/>
                  </a:cubicBezTo>
                  <a:cubicBezTo>
                    <a:pt x="10" y="50"/>
                    <a:pt x="0" y="60"/>
                    <a:pt x="40" y="60"/>
                  </a:cubicBezTo>
                  <a:cubicBezTo>
                    <a:pt x="80" y="60"/>
                    <a:pt x="90" y="70"/>
                    <a:pt x="70" y="70"/>
                  </a:cubicBezTo>
                  <a:lnTo>
                    <a:pt x="30" y="70"/>
                  </a:lnTo>
                  <a:cubicBezTo>
                    <a:pt x="40" y="80"/>
                    <a:pt x="100" y="120"/>
                    <a:pt x="141" y="120"/>
                  </a:cubicBezTo>
                  <a:cubicBezTo>
                    <a:pt x="181" y="120"/>
                    <a:pt x="221" y="70"/>
                    <a:pt x="231" y="50"/>
                  </a:cubicBezTo>
                  <a:cubicBezTo>
                    <a:pt x="231" y="30"/>
                    <a:pt x="191" y="1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3"/>
            <p:cNvSpPr/>
            <p:nvPr/>
          </p:nvSpPr>
          <p:spPr>
            <a:xfrm>
              <a:off x="3737177" y="4129633"/>
              <a:ext cx="54980" cy="26333"/>
            </a:xfrm>
            <a:custGeom>
              <a:rect b="b" l="l" r="r" t="t"/>
              <a:pathLst>
                <a:path extrusionOk="0" h="125" w="261">
                  <a:moveTo>
                    <a:pt x="100" y="0"/>
                  </a:moveTo>
                  <a:cubicBezTo>
                    <a:pt x="50" y="0"/>
                    <a:pt x="20" y="20"/>
                    <a:pt x="10" y="40"/>
                  </a:cubicBezTo>
                  <a:cubicBezTo>
                    <a:pt x="0" y="70"/>
                    <a:pt x="40" y="110"/>
                    <a:pt x="90" y="120"/>
                  </a:cubicBezTo>
                  <a:cubicBezTo>
                    <a:pt x="96" y="123"/>
                    <a:pt x="102" y="125"/>
                    <a:pt x="108" y="125"/>
                  </a:cubicBezTo>
                  <a:cubicBezTo>
                    <a:pt x="122" y="125"/>
                    <a:pt x="136" y="118"/>
                    <a:pt x="151" y="110"/>
                  </a:cubicBezTo>
                  <a:cubicBezTo>
                    <a:pt x="171" y="110"/>
                    <a:pt x="181" y="100"/>
                    <a:pt x="201" y="90"/>
                  </a:cubicBezTo>
                  <a:cubicBezTo>
                    <a:pt x="241" y="70"/>
                    <a:pt x="261" y="80"/>
                    <a:pt x="261" y="70"/>
                  </a:cubicBezTo>
                  <a:cubicBezTo>
                    <a:pt x="251" y="70"/>
                    <a:pt x="231" y="60"/>
                    <a:pt x="201" y="60"/>
                  </a:cubicBezTo>
                  <a:lnTo>
                    <a:pt x="221" y="60"/>
                  </a:lnTo>
                  <a:cubicBezTo>
                    <a:pt x="245" y="60"/>
                    <a:pt x="250" y="47"/>
                    <a:pt x="240" y="47"/>
                  </a:cubicBezTo>
                  <a:cubicBezTo>
                    <a:pt x="238" y="47"/>
                    <a:pt x="235" y="48"/>
                    <a:pt x="231" y="50"/>
                  </a:cubicBezTo>
                  <a:cubicBezTo>
                    <a:pt x="221" y="50"/>
                    <a:pt x="191" y="50"/>
                    <a:pt x="211" y="40"/>
                  </a:cubicBezTo>
                  <a:cubicBezTo>
                    <a:pt x="221" y="40"/>
                    <a:pt x="261" y="40"/>
                    <a:pt x="241" y="30"/>
                  </a:cubicBezTo>
                  <a:cubicBezTo>
                    <a:pt x="221" y="20"/>
                    <a:pt x="201" y="20"/>
                    <a:pt x="171" y="10"/>
                  </a:cubicBezTo>
                  <a:cubicBezTo>
                    <a:pt x="151" y="0"/>
                    <a:pt x="121" y="0"/>
                    <a:pt x="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3"/>
            <p:cNvSpPr/>
            <p:nvPr/>
          </p:nvSpPr>
          <p:spPr>
            <a:xfrm>
              <a:off x="3874522" y="4129633"/>
              <a:ext cx="27595" cy="10744"/>
            </a:xfrm>
            <a:custGeom>
              <a:rect b="b" l="l" r="r" t="t"/>
              <a:pathLst>
                <a:path extrusionOk="0" h="51" w="131">
                  <a:moveTo>
                    <a:pt x="0" y="50"/>
                  </a:moveTo>
                  <a:cubicBezTo>
                    <a:pt x="0" y="50"/>
                    <a:pt x="10" y="50"/>
                    <a:pt x="20" y="40"/>
                  </a:cubicBezTo>
                  <a:cubicBezTo>
                    <a:pt x="10" y="50"/>
                    <a:pt x="0" y="50"/>
                    <a:pt x="0" y="50"/>
                  </a:cubicBezTo>
                  <a:close/>
                  <a:moveTo>
                    <a:pt x="50" y="40"/>
                  </a:moveTo>
                  <a:cubicBezTo>
                    <a:pt x="50" y="40"/>
                    <a:pt x="40" y="30"/>
                    <a:pt x="30" y="30"/>
                  </a:cubicBezTo>
                  <a:cubicBezTo>
                    <a:pt x="0" y="30"/>
                    <a:pt x="30" y="30"/>
                    <a:pt x="60" y="20"/>
                  </a:cubicBezTo>
                  <a:cubicBezTo>
                    <a:pt x="80" y="10"/>
                    <a:pt x="110" y="0"/>
                    <a:pt x="131" y="0"/>
                  </a:cubicBezTo>
                  <a:lnTo>
                    <a:pt x="131" y="0"/>
                  </a:lnTo>
                  <a:cubicBezTo>
                    <a:pt x="110" y="0"/>
                    <a:pt x="80" y="10"/>
                    <a:pt x="60" y="20"/>
                  </a:cubicBezTo>
                  <a:cubicBezTo>
                    <a:pt x="30" y="30"/>
                    <a:pt x="0" y="30"/>
                    <a:pt x="30" y="30"/>
                  </a:cubicBezTo>
                  <a:cubicBezTo>
                    <a:pt x="40" y="30"/>
                    <a:pt x="50" y="40"/>
                    <a:pt x="50" y="40"/>
                  </a:cubicBez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3"/>
            <p:cNvSpPr/>
            <p:nvPr/>
          </p:nvSpPr>
          <p:spPr>
            <a:xfrm>
              <a:off x="3874522" y="4129633"/>
              <a:ext cx="46554" cy="14957"/>
            </a:xfrm>
            <a:custGeom>
              <a:rect b="b" l="l" r="r" t="t"/>
              <a:pathLst>
                <a:path extrusionOk="0" h="71" w="221">
                  <a:moveTo>
                    <a:pt x="131" y="0"/>
                  </a:moveTo>
                  <a:cubicBezTo>
                    <a:pt x="110" y="0"/>
                    <a:pt x="80" y="10"/>
                    <a:pt x="60" y="20"/>
                  </a:cubicBezTo>
                  <a:cubicBezTo>
                    <a:pt x="30" y="30"/>
                    <a:pt x="0" y="30"/>
                    <a:pt x="30" y="30"/>
                  </a:cubicBezTo>
                  <a:cubicBezTo>
                    <a:pt x="40" y="30"/>
                    <a:pt x="50" y="40"/>
                    <a:pt x="50" y="40"/>
                  </a:cubicBezTo>
                  <a:lnTo>
                    <a:pt x="20" y="40"/>
                  </a:lnTo>
                  <a:cubicBezTo>
                    <a:pt x="10" y="50"/>
                    <a:pt x="0" y="50"/>
                    <a:pt x="0" y="50"/>
                  </a:cubicBezTo>
                  <a:cubicBezTo>
                    <a:pt x="0" y="50"/>
                    <a:pt x="10" y="60"/>
                    <a:pt x="30" y="60"/>
                  </a:cubicBezTo>
                  <a:cubicBezTo>
                    <a:pt x="50" y="50"/>
                    <a:pt x="70" y="50"/>
                    <a:pt x="100" y="40"/>
                  </a:cubicBezTo>
                  <a:lnTo>
                    <a:pt x="131" y="40"/>
                  </a:lnTo>
                  <a:cubicBezTo>
                    <a:pt x="171" y="40"/>
                    <a:pt x="211" y="60"/>
                    <a:pt x="201" y="70"/>
                  </a:cubicBezTo>
                  <a:lnTo>
                    <a:pt x="221" y="50"/>
                  </a:lnTo>
                  <a:cubicBezTo>
                    <a:pt x="221" y="30"/>
                    <a:pt x="171" y="10"/>
                    <a:pt x="141" y="0"/>
                  </a:cubicBezTo>
                  <a:close/>
                </a:path>
              </a:pathLst>
            </a:custGeom>
            <a:solidFill>
              <a:srgbClr val="785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3"/>
            <p:cNvSpPr/>
            <p:nvPr/>
          </p:nvSpPr>
          <p:spPr>
            <a:xfrm>
              <a:off x="3739283" y="4129633"/>
              <a:ext cx="48660" cy="14957"/>
            </a:xfrm>
            <a:custGeom>
              <a:rect b="b" l="l" r="r" t="t"/>
              <a:pathLst>
                <a:path extrusionOk="0" h="71" w="231">
                  <a:moveTo>
                    <a:pt x="90" y="0"/>
                  </a:moveTo>
                  <a:cubicBezTo>
                    <a:pt x="40" y="0"/>
                    <a:pt x="10" y="20"/>
                    <a:pt x="0" y="40"/>
                  </a:cubicBezTo>
                  <a:lnTo>
                    <a:pt x="0" y="70"/>
                  </a:lnTo>
                  <a:cubicBezTo>
                    <a:pt x="20" y="50"/>
                    <a:pt x="50" y="30"/>
                    <a:pt x="90" y="30"/>
                  </a:cubicBezTo>
                  <a:cubicBezTo>
                    <a:pt x="111" y="30"/>
                    <a:pt x="141" y="40"/>
                    <a:pt x="171" y="50"/>
                  </a:cubicBezTo>
                  <a:lnTo>
                    <a:pt x="201" y="50"/>
                  </a:lnTo>
                  <a:cubicBezTo>
                    <a:pt x="191" y="50"/>
                    <a:pt x="181" y="50"/>
                    <a:pt x="201" y="40"/>
                  </a:cubicBezTo>
                  <a:cubicBezTo>
                    <a:pt x="211" y="40"/>
                    <a:pt x="231" y="40"/>
                    <a:pt x="231" y="30"/>
                  </a:cubicBezTo>
                  <a:cubicBezTo>
                    <a:pt x="211" y="20"/>
                    <a:pt x="191" y="20"/>
                    <a:pt x="161" y="10"/>
                  </a:cubicBezTo>
                  <a:cubicBezTo>
                    <a:pt x="161" y="10"/>
                    <a:pt x="151" y="10"/>
                    <a:pt x="151" y="0"/>
                  </a:cubicBezTo>
                  <a:close/>
                </a:path>
              </a:pathLst>
            </a:custGeom>
            <a:solidFill>
              <a:srgbClr val="785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3"/>
            <p:cNvSpPr/>
            <p:nvPr/>
          </p:nvSpPr>
          <p:spPr>
            <a:xfrm>
              <a:off x="3853246" y="4110463"/>
              <a:ext cx="69936" cy="32021"/>
            </a:xfrm>
            <a:custGeom>
              <a:rect b="b" l="l" r="r" t="t"/>
              <a:pathLst>
                <a:path extrusionOk="0" h="152" w="332">
                  <a:moveTo>
                    <a:pt x="11" y="1"/>
                  </a:moveTo>
                  <a:lnTo>
                    <a:pt x="11" y="1"/>
                  </a:lnTo>
                  <a:cubicBezTo>
                    <a:pt x="21" y="21"/>
                    <a:pt x="11" y="31"/>
                    <a:pt x="1" y="51"/>
                  </a:cubicBezTo>
                  <a:cubicBezTo>
                    <a:pt x="33" y="107"/>
                    <a:pt x="52" y="124"/>
                    <a:pt x="88" y="124"/>
                  </a:cubicBezTo>
                  <a:cubicBezTo>
                    <a:pt x="98" y="124"/>
                    <a:pt x="109" y="123"/>
                    <a:pt x="121" y="121"/>
                  </a:cubicBezTo>
                  <a:cubicBezTo>
                    <a:pt x="121" y="121"/>
                    <a:pt x="141" y="111"/>
                    <a:pt x="161" y="111"/>
                  </a:cubicBezTo>
                  <a:cubicBezTo>
                    <a:pt x="181" y="101"/>
                    <a:pt x="221" y="91"/>
                    <a:pt x="242" y="91"/>
                  </a:cubicBezTo>
                  <a:cubicBezTo>
                    <a:pt x="272" y="101"/>
                    <a:pt x="302" y="111"/>
                    <a:pt x="312" y="131"/>
                  </a:cubicBezTo>
                  <a:lnTo>
                    <a:pt x="322" y="151"/>
                  </a:lnTo>
                  <a:cubicBezTo>
                    <a:pt x="332" y="131"/>
                    <a:pt x="322" y="121"/>
                    <a:pt x="312" y="111"/>
                  </a:cubicBezTo>
                  <a:cubicBezTo>
                    <a:pt x="282" y="86"/>
                    <a:pt x="252" y="79"/>
                    <a:pt x="223" y="79"/>
                  </a:cubicBezTo>
                  <a:cubicBezTo>
                    <a:pt x="194" y="79"/>
                    <a:pt x="166" y="86"/>
                    <a:pt x="141" y="91"/>
                  </a:cubicBezTo>
                  <a:cubicBezTo>
                    <a:pt x="118" y="100"/>
                    <a:pt x="103" y="108"/>
                    <a:pt x="91" y="108"/>
                  </a:cubicBezTo>
                  <a:cubicBezTo>
                    <a:pt x="77" y="108"/>
                    <a:pt x="67" y="98"/>
                    <a:pt x="51" y="71"/>
                  </a:cubicBezTo>
                  <a:cubicBezTo>
                    <a:pt x="41" y="51"/>
                    <a:pt x="31" y="31"/>
                    <a:pt x="31" y="21"/>
                  </a:cubicBez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3"/>
            <p:cNvSpPr/>
            <p:nvPr/>
          </p:nvSpPr>
          <p:spPr>
            <a:xfrm>
              <a:off x="3756978" y="4351462"/>
              <a:ext cx="18327" cy="98379"/>
            </a:xfrm>
            <a:custGeom>
              <a:rect b="b" l="l" r="r" t="t"/>
              <a:pathLst>
                <a:path extrusionOk="0" h="467" w="87">
                  <a:moveTo>
                    <a:pt x="77" y="0"/>
                  </a:moveTo>
                  <a:cubicBezTo>
                    <a:pt x="27" y="0"/>
                    <a:pt x="27" y="151"/>
                    <a:pt x="16" y="241"/>
                  </a:cubicBezTo>
                  <a:cubicBezTo>
                    <a:pt x="6" y="331"/>
                    <a:pt x="6" y="321"/>
                    <a:pt x="6" y="381"/>
                  </a:cubicBezTo>
                  <a:cubicBezTo>
                    <a:pt x="0" y="420"/>
                    <a:pt x="14" y="466"/>
                    <a:pt x="35" y="466"/>
                  </a:cubicBezTo>
                  <a:cubicBezTo>
                    <a:pt x="48" y="466"/>
                    <a:pt x="62" y="451"/>
                    <a:pt x="77" y="412"/>
                  </a:cubicBezTo>
                  <a:cubicBezTo>
                    <a:pt x="87" y="341"/>
                    <a:pt x="57" y="311"/>
                    <a:pt x="57" y="201"/>
                  </a:cubicBezTo>
                  <a:cubicBezTo>
                    <a:pt x="67" y="91"/>
                    <a:pt x="77" y="0"/>
                    <a:pt x="7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3"/>
            <p:cNvSpPr/>
            <p:nvPr/>
          </p:nvSpPr>
          <p:spPr>
            <a:xfrm>
              <a:off x="3747710" y="4490078"/>
              <a:ext cx="21276" cy="56036"/>
            </a:xfrm>
            <a:custGeom>
              <a:rect b="b" l="l" r="r" t="t"/>
              <a:pathLst>
                <a:path extrusionOk="0" h="266" w="101">
                  <a:moveTo>
                    <a:pt x="70" y="0"/>
                  </a:moveTo>
                  <a:cubicBezTo>
                    <a:pt x="64" y="0"/>
                    <a:pt x="56" y="13"/>
                    <a:pt x="40" y="44"/>
                  </a:cubicBezTo>
                  <a:cubicBezTo>
                    <a:pt x="20" y="95"/>
                    <a:pt x="30" y="225"/>
                    <a:pt x="0" y="265"/>
                  </a:cubicBezTo>
                  <a:lnTo>
                    <a:pt x="71" y="265"/>
                  </a:lnTo>
                  <a:cubicBezTo>
                    <a:pt x="101" y="265"/>
                    <a:pt x="91" y="255"/>
                    <a:pt x="91" y="205"/>
                  </a:cubicBezTo>
                  <a:cubicBezTo>
                    <a:pt x="81" y="155"/>
                    <a:pt x="101" y="95"/>
                    <a:pt x="91" y="24"/>
                  </a:cubicBezTo>
                  <a:cubicBezTo>
                    <a:pt x="81" y="10"/>
                    <a:pt x="76" y="0"/>
                    <a:pt x="7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23"/>
            <p:cNvSpPr/>
            <p:nvPr/>
          </p:nvSpPr>
          <p:spPr>
            <a:xfrm>
              <a:off x="3616684" y="4081391"/>
              <a:ext cx="59403" cy="25069"/>
            </a:xfrm>
            <a:custGeom>
              <a:rect b="b" l="l" r="r" t="t"/>
              <a:pathLst>
                <a:path extrusionOk="0" h="119" w="282">
                  <a:moveTo>
                    <a:pt x="221" y="1"/>
                  </a:moveTo>
                  <a:cubicBezTo>
                    <a:pt x="204" y="1"/>
                    <a:pt x="186" y="3"/>
                    <a:pt x="171" y="8"/>
                  </a:cubicBezTo>
                  <a:cubicBezTo>
                    <a:pt x="101" y="39"/>
                    <a:pt x="41" y="59"/>
                    <a:pt x="0" y="109"/>
                  </a:cubicBezTo>
                  <a:lnTo>
                    <a:pt x="20" y="119"/>
                  </a:lnTo>
                  <a:cubicBezTo>
                    <a:pt x="51" y="119"/>
                    <a:pt x="91" y="99"/>
                    <a:pt x="111" y="79"/>
                  </a:cubicBezTo>
                  <a:cubicBezTo>
                    <a:pt x="129" y="61"/>
                    <a:pt x="150" y="57"/>
                    <a:pt x="176" y="57"/>
                  </a:cubicBezTo>
                  <a:cubicBezTo>
                    <a:pt x="193" y="57"/>
                    <a:pt x="211" y="59"/>
                    <a:pt x="231" y="59"/>
                  </a:cubicBezTo>
                  <a:cubicBezTo>
                    <a:pt x="261" y="59"/>
                    <a:pt x="281" y="29"/>
                    <a:pt x="271" y="8"/>
                  </a:cubicBezTo>
                  <a:cubicBezTo>
                    <a:pt x="256" y="3"/>
                    <a:pt x="239" y="1"/>
                    <a:pt x="221" y="1"/>
                  </a:cubicBezTo>
                  <a:close/>
                </a:path>
              </a:pathLst>
            </a:custGeom>
            <a:solidFill>
              <a:srgbClr val="401E15">
                <a:alpha val="440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23"/>
            <p:cNvSpPr/>
            <p:nvPr/>
          </p:nvSpPr>
          <p:spPr>
            <a:xfrm>
              <a:off x="3633536" y="4356728"/>
              <a:ext cx="23382" cy="126397"/>
            </a:xfrm>
            <a:custGeom>
              <a:rect b="b" l="l" r="r" t="t"/>
              <a:pathLst>
                <a:path extrusionOk="0" h="600" w="111">
                  <a:moveTo>
                    <a:pt x="73" y="1"/>
                  </a:moveTo>
                  <a:cubicBezTo>
                    <a:pt x="62" y="1"/>
                    <a:pt x="51" y="27"/>
                    <a:pt x="51" y="76"/>
                  </a:cubicBezTo>
                  <a:cubicBezTo>
                    <a:pt x="41" y="156"/>
                    <a:pt x="51" y="276"/>
                    <a:pt x="51" y="326"/>
                  </a:cubicBezTo>
                  <a:cubicBezTo>
                    <a:pt x="41" y="377"/>
                    <a:pt x="1" y="507"/>
                    <a:pt x="21" y="597"/>
                  </a:cubicBezTo>
                  <a:lnTo>
                    <a:pt x="51" y="597"/>
                  </a:lnTo>
                  <a:cubicBezTo>
                    <a:pt x="61" y="599"/>
                    <a:pt x="68" y="600"/>
                    <a:pt x="75" y="600"/>
                  </a:cubicBezTo>
                  <a:cubicBezTo>
                    <a:pt x="108" y="600"/>
                    <a:pt x="99" y="577"/>
                    <a:pt x="91" y="527"/>
                  </a:cubicBezTo>
                  <a:cubicBezTo>
                    <a:pt x="91" y="477"/>
                    <a:pt x="111" y="427"/>
                    <a:pt x="101" y="377"/>
                  </a:cubicBezTo>
                  <a:cubicBezTo>
                    <a:pt x="91" y="326"/>
                    <a:pt x="81" y="166"/>
                    <a:pt x="91" y="86"/>
                  </a:cubicBezTo>
                  <a:cubicBezTo>
                    <a:pt x="91" y="66"/>
                    <a:pt x="91" y="56"/>
                    <a:pt x="91" y="35"/>
                  </a:cubicBezTo>
                  <a:cubicBezTo>
                    <a:pt x="87" y="12"/>
                    <a:pt x="80" y="1"/>
                    <a:pt x="7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23"/>
            <p:cNvSpPr/>
            <p:nvPr/>
          </p:nvSpPr>
          <p:spPr>
            <a:xfrm>
              <a:off x="3741390" y="4435938"/>
              <a:ext cx="19169" cy="69308"/>
            </a:xfrm>
            <a:custGeom>
              <a:rect b="b" l="l" r="r" t="t"/>
              <a:pathLst>
                <a:path extrusionOk="0" h="329" w="91">
                  <a:moveTo>
                    <a:pt x="10" y="1"/>
                  </a:moveTo>
                  <a:cubicBezTo>
                    <a:pt x="10" y="41"/>
                    <a:pt x="20" y="81"/>
                    <a:pt x="20" y="141"/>
                  </a:cubicBezTo>
                  <a:cubicBezTo>
                    <a:pt x="20" y="191"/>
                    <a:pt x="10" y="261"/>
                    <a:pt x="0" y="322"/>
                  </a:cubicBezTo>
                  <a:cubicBezTo>
                    <a:pt x="7" y="327"/>
                    <a:pt x="13" y="329"/>
                    <a:pt x="18" y="329"/>
                  </a:cubicBezTo>
                  <a:cubicBezTo>
                    <a:pt x="40" y="329"/>
                    <a:pt x="40" y="278"/>
                    <a:pt x="40" y="261"/>
                  </a:cubicBezTo>
                  <a:cubicBezTo>
                    <a:pt x="60" y="231"/>
                    <a:pt x="80" y="211"/>
                    <a:pt x="90" y="171"/>
                  </a:cubicBezTo>
                  <a:cubicBezTo>
                    <a:pt x="90" y="151"/>
                    <a:pt x="80" y="111"/>
                    <a:pt x="70" y="91"/>
                  </a:cubicBezTo>
                  <a:cubicBezTo>
                    <a:pt x="60" y="51"/>
                    <a:pt x="30" y="31"/>
                    <a:pt x="1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23"/>
            <p:cNvSpPr/>
            <p:nvPr/>
          </p:nvSpPr>
          <p:spPr>
            <a:xfrm>
              <a:off x="3806903" y="4400125"/>
              <a:ext cx="23382" cy="80473"/>
            </a:xfrm>
            <a:custGeom>
              <a:rect b="b" l="l" r="r" t="t"/>
              <a:pathLst>
                <a:path extrusionOk="0" h="382" w="111">
                  <a:moveTo>
                    <a:pt x="110" y="0"/>
                  </a:moveTo>
                  <a:cubicBezTo>
                    <a:pt x="50" y="50"/>
                    <a:pt x="50" y="80"/>
                    <a:pt x="40" y="161"/>
                  </a:cubicBezTo>
                  <a:cubicBezTo>
                    <a:pt x="30" y="231"/>
                    <a:pt x="0" y="311"/>
                    <a:pt x="50" y="361"/>
                  </a:cubicBezTo>
                  <a:cubicBezTo>
                    <a:pt x="60" y="381"/>
                    <a:pt x="80" y="381"/>
                    <a:pt x="100" y="381"/>
                  </a:cubicBezTo>
                  <a:cubicBezTo>
                    <a:pt x="100" y="361"/>
                    <a:pt x="90" y="341"/>
                    <a:pt x="90" y="321"/>
                  </a:cubicBezTo>
                  <a:cubicBezTo>
                    <a:pt x="70" y="231"/>
                    <a:pt x="100" y="211"/>
                    <a:pt x="110" y="150"/>
                  </a:cubicBezTo>
                  <a:cubicBezTo>
                    <a:pt x="110" y="120"/>
                    <a:pt x="110" y="60"/>
                    <a:pt x="11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23"/>
            <p:cNvSpPr/>
            <p:nvPr/>
          </p:nvSpPr>
          <p:spPr>
            <a:xfrm>
              <a:off x="3815329" y="4400125"/>
              <a:ext cx="14956" cy="66148"/>
            </a:xfrm>
            <a:custGeom>
              <a:rect b="b" l="l" r="r" t="t"/>
              <a:pathLst>
                <a:path extrusionOk="0" h="314" w="71">
                  <a:moveTo>
                    <a:pt x="70" y="0"/>
                  </a:moveTo>
                  <a:cubicBezTo>
                    <a:pt x="60" y="10"/>
                    <a:pt x="50" y="20"/>
                    <a:pt x="40" y="30"/>
                  </a:cubicBezTo>
                  <a:cubicBezTo>
                    <a:pt x="40" y="70"/>
                    <a:pt x="30" y="110"/>
                    <a:pt x="30" y="130"/>
                  </a:cubicBezTo>
                  <a:cubicBezTo>
                    <a:pt x="20" y="191"/>
                    <a:pt x="0" y="301"/>
                    <a:pt x="30" y="311"/>
                  </a:cubicBezTo>
                  <a:cubicBezTo>
                    <a:pt x="30" y="313"/>
                    <a:pt x="31" y="314"/>
                    <a:pt x="31" y="314"/>
                  </a:cubicBezTo>
                  <a:cubicBezTo>
                    <a:pt x="34" y="314"/>
                    <a:pt x="42" y="297"/>
                    <a:pt x="50" y="281"/>
                  </a:cubicBezTo>
                  <a:cubicBezTo>
                    <a:pt x="40" y="241"/>
                    <a:pt x="50" y="211"/>
                    <a:pt x="60" y="171"/>
                  </a:cubicBezTo>
                  <a:lnTo>
                    <a:pt x="70" y="150"/>
                  </a:lnTo>
                  <a:lnTo>
                    <a:pt x="70" y="140"/>
                  </a:lnTo>
                  <a:lnTo>
                    <a:pt x="70" y="130"/>
                  </a:lnTo>
                  <a:lnTo>
                    <a:pt x="70" y="120"/>
                  </a:lnTo>
                  <a:lnTo>
                    <a:pt x="70" y="110"/>
                  </a:lnTo>
                  <a:lnTo>
                    <a:pt x="70" y="100"/>
                  </a:lnTo>
                  <a:cubicBezTo>
                    <a:pt x="70" y="70"/>
                    <a:pt x="70" y="4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23"/>
            <p:cNvSpPr/>
            <p:nvPr/>
          </p:nvSpPr>
          <p:spPr>
            <a:xfrm>
              <a:off x="3732964" y="4332502"/>
              <a:ext cx="33915" cy="135245"/>
            </a:xfrm>
            <a:custGeom>
              <a:rect b="b" l="l" r="r" t="t"/>
              <a:pathLst>
                <a:path extrusionOk="0" h="642" w="161">
                  <a:moveTo>
                    <a:pt x="119" y="0"/>
                  </a:moveTo>
                  <a:cubicBezTo>
                    <a:pt x="105" y="0"/>
                    <a:pt x="90" y="5"/>
                    <a:pt x="80" y="10"/>
                  </a:cubicBezTo>
                  <a:cubicBezTo>
                    <a:pt x="50" y="20"/>
                    <a:pt x="20" y="30"/>
                    <a:pt x="0" y="50"/>
                  </a:cubicBezTo>
                  <a:cubicBezTo>
                    <a:pt x="0" y="70"/>
                    <a:pt x="10" y="80"/>
                    <a:pt x="10" y="100"/>
                  </a:cubicBezTo>
                  <a:cubicBezTo>
                    <a:pt x="20" y="150"/>
                    <a:pt x="70" y="361"/>
                    <a:pt x="60" y="441"/>
                  </a:cubicBezTo>
                  <a:cubicBezTo>
                    <a:pt x="40" y="512"/>
                    <a:pt x="60" y="552"/>
                    <a:pt x="60" y="632"/>
                  </a:cubicBezTo>
                  <a:lnTo>
                    <a:pt x="70" y="642"/>
                  </a:lnTo>
                  <a:cubicBezTo>
                    <a:pt x="90" y="642"/>
                    <a:pt x="110" y="642"/>
                    <a:pt x="120" y="632"/>
                  </a:cubicBezTo>
                  <a:cubicBezTo>
                    <a:pt x="141" y="622"/>
                    <a:pt x="130" y="592"/>
                    <a:pt x="120" y="572"/>
                  </a:cubicBezTo>
                  <a:cubicBezTo>
                    <a:pt x="120" y="552"/>
                    <a:pt x="100" y="532"/>
                    <a:pt x="100" y="512"/>
                  </a:cubicBezTo>
                  <a:cubicBezTo>
                    <a:pt x="90" y="492"/>
                    <a:pt x="100" y="471"/>
                    <a:pt x="100" y="451"/>
                  </a:cubicBezTo>
                  <a:cubicBezTo>
                    <a:pt x="100" y="381"/>
                    <a:pt x="90" y="311"/>
                    <a:pt x="90" y="241"/>
                  </a:cubicBezTo>
                  <a:cubicBezTo>
                    <a:pt x="90" y="181"/>
                    <a:pt x="100" y="130"/>
                    <a:pt x="130" y="80"/>
                  </a:cubicBezTo>
                  <a:cubicBezTo>
                    <a:pt x="141" y="60"/>
                    <a:pt x="161" y="40"/>
                    <a:pt x="151" y="20"/>
                  </a:cubicBezTo>
                  <a:cubicBezTo>
                    <a:pt x="146" y="5"/>
                    <a:pt x="133" y="0"/>
                    <a:pt x="11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23"/>
            <p:cNvSpPr/>
            <p:nvPr/>
          </p:nvSpPr>
          <p:spPr>
            <a:xfrm>
              <a:off x="3627217" y="4165446"/>
              <a:ext cx="99427" cy="177799"/>
            </a:xfrm>
            <a:custGeom>
              <a:rect b="b" l="l" r="r" t="t"/>
              <a:pathLst>
                <a:path extrusionOk="0" h="844" w="472">
                  <a:moveTo>
                    <a:pt x="269" y="709"/>
                  </a:moveTo>
                  <a:cubicBezTo>
                    <a:pt x="277" y="713"/>
                    <a:pt x="287" y="713"/>
                    <a:pt x="301" y="713"/>
                  </a:cubicBezTo>
                  <a:cubicBezTo>
                    <a:pt x="290" y="713"/>
                    <a:pt x="279" y="711"/>
                    <a:pt x="269" y="709"/>
                  </a:cubicBezTo>
                  <a:close/>
                  <a:moveTo>
                    <a:pt x="352" y="733"/>
                  </a:moveTo>
                  <a:cubicBezTo>
                    <a:pt x="387" y="739"/>
                    <a:pt x="419" y="741"/>
                    <a:pt x="441" y="744"/>
                  </a:cubicBezTo>
                  <a:lnTo>
                    <a:pt x="441" y="744"/>
                  </a:lnTo>
                  <a:cubicBezTo>
                    <a:pt x="409" y="738"/>
                    <a:pt x="366" y="733"/>
                    <a:pt x="352" y="733"/>
                  </a:cubicBezTo>
                  <a:close/>
                  <a:moveTo>
                    <a:pt x="441" y="744"/>
                  </a:moveTo>
                  <a:cubicBezTo>
                    <a:pt x="455" y="747"/>
                    <a:pt x="466" y="750"/>
                    <a:pt x="472" y="753"/>
                  </a:cubicBezTo>
                  <a:cubicBezTo>
                    <a:pt x="468" y="749"/>
                    <a:pt x="457" y="746"/>
                    <a:pt x="441" y="744"/>
                  </a:cubicBezTo>
                  <a:close/>
                  <a:moveTo>
                    <a:pt x="1" y="1"/>
                  </a:moveTo>
                  <a:cubicBezTo>
                    <a:pt x="1" y="1"/>
                    <a:pt x="1" y="31"/>
                    <a:pt x="1" y="91"/>
                  </a:cubicBezTo>
                  <a:cubicBezTo>
                    <a:pt x="1" y="211"/>
                    <a:pt x="91" y="492"/>
                    <a:pt x="91" y="673"/>
                  </a:cubicBezTo>
                  <a:cubicBezTo>
                    <a:pt x="81" y="783"/>
                    <a:pt x="111" y="843"/>
                    <a:pt x="121" y="843"/>
                  </a:cubicBezTo>
                  <a:cubicBezTo>
                    <a:pt x="121" y="773"/>
                    <a:pt x="131" y="633"/>
                    <a:pt x="131" y="633"/>
                  </a:cubicBezTo>
                  <a:cubicBezTo>
                    <a:pt x="151" y="643"/>
                    <a:pt x="171" y="663"/>
                    <a:pt x="191" y="673"/>
                  </a:cubicBezTo>
                  <a:cubicBezTo>
                    <a:pt x="201" y="673"/>
                    <a:pt x="211" y="683"/>
                    <a:pt x="221" y="693"/>
                  </a:cubicBezTo>
                  <a:cubicBezTo>
                    <a:pt x="239" y="699"/>
                    <a:pt x="254" y="705"/>
                    <a:pt x="269" y="709"/>
                  </a:cubicBezTo>
                  <a:lnTo>
                    <a:pt x="269" y="709"/>
                  </a:lnTo>
                  <a:cubicBezTo>
                    <a:pt x="267" y="707"/>
                    <a:pt x="264" y="705"/>
                    <a:pt x="261" y="703"/>
                  </a:cubicBezTo>
                  <a:cubicBezTo>
                    <a:pt x="281" y="703"/>
                    <a:pt x="301" y="683"/>
                    <a:pt x="311" y="663"/>
                  </a:cubicBezTo>
                  <a:cubicBezTo>
                    <a:pt x="251" y="663"/>
                    <a:pt x="191" y="633"/>
                    <a:pt x="141" y="582"/>
                  </a:cubicBezTo>
                  <a:cubicBezTo>
                    <a:pt x="71" y="502"/>
                    <a:pt x="51" y="312"/>
                    <a:pt x="31" y="161"/>
                  </a:cubicBezTo>
                  <a:cubicBezTo>
                    <a:pt x="21" y="51"/>
                    <a:pt x="1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23"/>
            <p:cNvSpPr/>
            <p:nvPr/>
          </p:nvSpPr>
          <p:spPr>
            <a:xfrm>
              <a:off x="3682197" y="4285945"/>
              <a:ext cx="44447" cy="38130"/>
            </a:xfrm>
            <a:custGeom>
              <a:rect b="b" l="l" r="r" t="t"/>
              <a:pathLst>
                <a:path extrusionOk="0" h="181" w="211">
                  <a:moveTo>
                    <a:pt x="201" y="0"/>
                  </a:moveTo>
                  <a:cubicBezTo>
                    <a:pt x="191" y="0"/>
                    <a:pt x="171" y="71"/>
                    <a:pt x="111" y="91"/>
                  </a:cubicBezTo>
                  <a:lnTo>
                    <a:pt x="50" y="91"/>
                  </a:lnTo>
                  <a:cubicBezTo>
                    <a:pt x="40" y="111"/>
                    <a:pt x="20" y="131"/>
                    <a:pt x="0" y="131"/>
                  </a:cubicBezTo>
                  <a:cubicBezTo>
                    <a:pt x="10" y="141"/>
                    <a:pt x="20" y="141"/>
                    <a:pt x="40" y="141"/>
                  </a:cubicBezTo>
                  <a:cubicBezTo>
                    <a:pt x="50" y="151"/>
                    <a:pt x="71" y="151"/>
                    <a:pt x="91" y="161"/>
                  </a:cubicBezTo>
                  <a:cubicBezTo>
                    <a:pt x="111" y="161"/>
                    <a:pt x="191" y="171"/>
                    <a:pt x="211" y="181"/>
                  </a:cubicBezTo>
                  <a:cubicBezTo>
                    <a:pt x="191" y="111"/>
                    <a:pt x="211" y="30"/>
                    <a:pt x="21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23"/>
            <p:cNvSpPr/>
            <p:nvPr/>
          </p:nvSpPr>
          <p:spPr>
            <a:xfrm>
              <a:off x="3599832" y="4157230"/>
              <a:ext cx="38128" cy="181802"/>
            </a:xfrm>
            <a:custGeom>
              <a:rect b="b" l="l" r="r" t="t"/>
              <a:pathLst>
                <a:path extrusionOk="0" h="863" w="181">
                  <a:moveTo>
                    <a:pt x="44" y="0"/>
                  </a:moveTo>
                  <a:cubicBezTo>
                    <a:pt x="32" y="0"/>
                    <a:pt x="17" y="11"/>
                    <a:pt x="0" y="40"/>
                  </a:cubicBezTo>
                  <a:cubicBezTo>
                    <a:pt x="0" y="80"/>
                    <a:pt x="10" y="120"/>
                    <a:pt x="20" y="160"/>
                  </a:cubicBezTo>
                  <a:cubicBezTo>
                    <a:pt x="60" y="310"/>
                    <a:pt x="50" y="331"/>
                    <a:pt x="80" y="461"/>
                  </a:cubicBezTo>
                  <a:cubicBezTo>
                    <a:pt x="100" y="591"/>
                    <a:pt x="151" y="792"/>
                    <a:pt x="141" y="862"/>
                  </a:cubicBezTo>
                  <a:cubicBezTo>
                    <a:pt x="171" y="802"/>
                    <a:pt x="181" y="631"/>
                    <a:pt x="151" y="561"/>
                  </a:cubicBezTo>
                  <a:cubicBezTo>
                    <a:pt x="131" y="501"/>
                    <a:pt x="141" y="351"/>
                    <a:pt x="121" y="280"/>
                  </a:cubicBezTo>
                  <a:cubicBezTo>
                    <a:pt x="110" y="220"/>
                    <a:pt x="110" y="150"/>
                    <a:pt x="100" y="90"/>
                  </a:cubicBezTo>
                  <a:cubicBezTo>
                    <a:pt x="93" y="68"/>
                    <a:pt x="76" y="0"/>
                    <a:pt x="44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23"/>
            <p:cNvSpPr/>
            <p:nvPr/>
          </p:nvSpPr>
          <p:spPr>
            <a:xfrm>
              <a:off x="3794053" y="4104143"/>
              <a:ext cx="67829" cy="74153"/>
            </a:xfrm>
            <a:custGeom>
              <a:rect b="b" l="l" r="r" t="t"/>
              <a:pathLst>
                <a:path extrusionOk="0" h="352" w="322">
                  <a:moveTo>
                    <a:pt x="131" y="1"/>
                  </a:moveTo>
                  <a:cubicBezTo>
                    <a:pt x="31" y="21"/>
                    <a:pt x="11" y="71"/>
                    <a:pt x="1" y="121"/>
                  </a:cubicBezTo>
                  <a:cubicBezTo>
                    <a:pt x="31" y="201"/>
                    <a:pt x="81" y="282"/>
                    <a:pt x="111" y="352"/>
                  </a:cubicBezTo>
                  <a:cubicBezTo>
                    <a:pt x="111" y="322"/>
                    <a:pt x="121" y="282"/>
                    <a:pt x="161" y="262"/>
                  </a:cubicBezTo>
                  <a:cubicBezTo>
                    <a:pt x="168" y="258"/>
                    <a:pt x="175" y="256"/>
                    <a:pt x="183" y="256"/>
                  </a:cubicBezTo>
                  <a:cubicBezTo>
                    <a:pt x="200" y="256"/>
                    <a:pt x="221" y="267"/>
                    <a:pt x="242" y="302"/>
                  </a:cubicBezTo>
                  <a:cubicBezTo>
                    <a:pt x="248" y="308"/>
                    <a:pt x="253" y="311"/>
                    <a:pt x="257" y="311"/>
                  </a:cubicBezTo>
                  <a:cubicBezTo>
                    <a:pt x="265" y="311"/>
                    <a:pt x="272" y="302"/>
                    <a:pt x="292" y="302"/>
                  </a:cubicBezTo>
                  <a:cubicBezTo>
                    <a:pt x="296" y="303"/>
                    <a:pt x="299" y="304"/>
                    <a:pt x="302" y="304"/>
                  </a:cubicBezTo>
                  <a:cubicBezTo>
                    <a:pt x="319" y="304"/>
                    <a:pt x="311" y="279"/>
                    <a:pt x="302" y="262"/>
                  </a:cubicBezTo>
                  <a:cubicBezTo>
                    <a:pt x="292" y="231"/>
                    <a:pt x="292" y="201"/>
                    <a:pt x="302" y="171"/>
                  </a:cubicBezTo>
                  <a:cubicBezTo>
                    <a:pt x="312" y="151"/>
                    <a:pt x="312" y="131"/>
                    <a:pt x="322" y="111"/>
                  </a:cubicBezTo>
                  <a:lnTo>
                    <a:pt x="322" y="81"/>
                  </a:lnTo>
                  <a:lnTo>
                    <a:pt x="312" y="51"/>
                  </a:lnTo>
                  <a:lnTo>
                    <a:pt x="302" y="51"/>
                  </a:lnTo>
                  <a:cubicBezTo>
                    <a:pt x="292" y="41"/>
                    <a:pt x="272" y="31"/>
                    <a:pt x="252" y="31"/>
                  </a:cubicBezTo>
                  <a:cubicBezTo>
                    <a:pt x="212" y="21"/>
                    <a:pt x="171" y="11"/>
                    <a:pt x="13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9" name="Google Shape;3319;p23"/>
          <p:cNvGrpSpPr/>
          <p:nvPr/>
        </p:nvGrpSpPr>
        <p:grpSpPr>
          <a:xfrm>
            <a:off x="5742743" y="4219627"/>
            <a:ext cx="790145" cy="713709"/>
            <a:chOff x="4176047" y="4158970"/>
            <a:chExt cx="770648" cy="696097"/>
          </a:xfrm>
        </p:grpSpPr>
        <p:sp>
          <p:nvSpPr>
            <p:cNvPr id="3320" name="Google Shape;3320;p23"/>
            <p:cNvSpPr/>
            <p:nvPr/>
          </p:nvSpPr>
          <p:spPr>
            <a:xfrm>
              <a:off x="4397410" y="4433852"/>
              <a:ext cx="96993" cy="123041"/>
            </a:xfrm>
            <a:custGeom>
              <a:rect b="b" l="l" r="r" t="t"/>
              <a:pathLst>
                <a:path extrusionOk="0" h="1299" w="1024">
                  <a:moveTo>
                    <a:pt x="412" y="1"/>
                  </a:moveTo>
                  <a:lnTo>
                    <a:pt x="0" y="492"/>
                  </a:lnTo>
                  <a:cubicBezTo>
                    <a:pt x="40" y="903"/>
                    <a:pt x="141" y="933"/>
                    <a:pt x="281" y="1014"/>
                  </a:cubicBezTo>
                  <a:cubicBezTo>
                    <a:pt x="412" y="1094"/>
                    <a:pt x="372" y="1254"/>
                    <a:pt x="472" y="1294"/>
                  </a:cubicBezTo>
                  <a:cubicBezTo>
                    <a:pt x="479" y="1297"/>
                    <a:pt x="486" y="1299"/>
                    <a:pt x="491" y="1299"/>
                  </a:cubicBezTo>
                  <a:cubicBezTo>
                    <a:pt x="559" y="1299"/>
                    <a:pt x="487" y="1087"/>
                    <a:pt x="552" y="1004"/>
                  </a:cubicBezTo>
                  <a:cubicBezTo>
                    <a:pt x="571" y="977"/>
                    <a:pt x="586" y="966"/>
                    <a:pt x="600" y="966"/>
                  </a:cubicBezTo>
                  <a:cubicBezTo>
                    <a:pt x="639" y="966"/>
                    <a:pt x="663" y="1053"/>
                    <a:pt x="692" y="1134"/>
                  </a:cubicBezTo>
                  <a:cubicBezTo>
                    <a:pt x="720" y="1199"/>
                    <a:pt x="747" y="1226"/>
                    <a:pt x="769" y="1226"/>
                  </a:cubicBezTo>
                  <a:cubicBezTo>
                    <a:pt x="788" y="1226"/>
                    <a:pt x="804" y="1206"/>
                    <a:pt x="813" y="1174"/>
                  </a:cubicBezTo>
                  <a:cubicBezTo>
                    <a:pt x="843" y="1114"/>
                    <a:pt x="793" y="984"/>
                    <a:pt x="883" y="893"/>
                  </a:cubicBezTo>
                  <a:cubicBezTo>
                    <a:pt x="973" y="803"/>
                    <a:pt x="1023" y="663"/>
                    <a:pt x="933" y="492"/>
                  </a:cubicBezTo>
                  <a:cubicBezTo>
                    <a:pt x="833" y="311"/>
                    <a:pt x="412" y="1"/>
                    <a:pt x="412" y="1"/>
                  </a:cubicBezTo>
                  <a:close/>
                </a:path>
              </a:pathLst>
            </a:custGeom>
            <a:solidFill>
              <a:srgbClr val="C081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23"/>
            <p:cNvSpPr/>
            <p:nvPr/>
          </p:nvSpPr>
          <p:spPr>
            <a:xfrm>
              <a:off x="4400252" y="4501294"/>
              <a:ext cx="75113" cy="38077"/>
            </a:xfrm>
            <a:custGeom>
              <a:rect b="b" l="l" r="r" t="t"/>
              <a:pathLst>
                <a:path extrusionOk="0" h="402" w="793">
                  <a:moveTo>
                    <a:pt x="793" y="402"/>
                  </a:moveTo>
                  <a:cubicBezTo>
                    <a:pt x="793" y="382"/>
                    <a:pt x="793" y="372"/>
                    <a:pt x="793" y="362"/>
                  </a:cubicBezTo>
                  <a:cubicBezTo>
                    <a:pt x="793" y="372"/>
                    <a:pt x="793" y="382"/>
                    <a:pt x="793" y="402"/>
                  </a:cubicBezTo>
                  <a:close/>
                  <a:moveTo>
                    <a:pt x="31" y="71"/>
                  </a:moveTo>
                  <a:cubicBezTo>
                    <a:pt x="21" y="51"/>
                    <a:pt x="10" y="31"/>
                    <a:pt x="0" y="1"/>
                  </a:cubicBezTo>
                  <a:lnTo>
                    <a:pt x="0" y="1"/>
                  </a:lnTo>
                  <a:cubicBezTo>
                    <a:pt x="10" y="31"/>
                    <a:pt x="21" y="51"/>
                    <a:pt x="31" y="71"/>
                  </a:cubicBezTo>
                  <a:lnTo>
                    <a:pt x="31" y="71"/>
                  </a:lnTo>
                </a:path>
              </a:pathLst>
            </a:custGeom>
            <a:solidFill>
              <a:srgbClr val="C8B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23"/>
            <p:cNvSpPr/>
            <p:nvPr/>
          </p:nvSpPr>
          <p:spPr>
            <a:xfrm>
              <a:off x="4400252" y="4462363"/>
              <a:ext cx="89416" cy="87521"/>
            </a:xfrm>
            <a:custGeom>
              <a:rect b="b" l="l" r="r" t="t"/>
              <a:pathLst>
                <a:path extrusionOk="0" h="924" w="944">
                  <a:moveTo>
                    <a:pt x="422" y="0"/>
                  </a:moveTo>
                  <a:cubicBezTo>
                    <a:pt x="372" y="0"/>
                    <a:pt x="161" y="201"/>
                    <a:pt x="0" y="412"/>
                  </a:cubicBezTo>
                  <a:cubicBezTo>
                    <a:pt x="10" y="442"/>
                    <a:pt x="21" y="462"/>
                    <a:pt x="31" y="482"/>
                  </a:cubicBezTo>
                  <a:cubicBezTo>
                    <a:pt x="131" y="442"/>
                    <a:pt x="241" y="331"/>
                    <a:pt x="321" y="311"/>
                  </a:cubicBezTo>
                  <a:cubicBezTo>
                    <a:pt x="342" y="311"/>
                    <a:pt x="362" y="301"/>
                    <a:pt x="382" y="301"/>
                  </a:cubicBezTo>
                  <a:cubicBezTo>
                    <a:pt x="452" y="301"/>
                    <a:pt x="522" y="331"/>
                    <a:pt x="572" y="382"/>
                  </a:cubicBezTo>
                  <a:cubicBezTo>
                    <a:pt x="642" y="442"/>
                    <a:pt x="683" y="532"/>
                    <a:pt x="703" y="622"/>
                  </a:cubicBezTo>
                  <a:cubicBezTo>
                    <a:pt x="713" y="713"/>
                    <a:pt x="713" y="803"/>
                    <a:pt x="713" y="893"/>
                  </a:cubicBezTo>
                  <a:lnTo>
                    <a:pt x="713" y="913"/>
                  </a:lnTo>
                  <a:cubicBezTo>
                    <a:pt x="723" y="923"/>
                    <a:pt x="733" y="923"/>
                    <a:pt x="743" y="923"/>
                  </a:cubicBezTo>
                  <a:cubicBezTo>
                    <a:pt x="763" y="923"/>
                    <a:pt x="773" y="903"/>
                    <a:pt x="783" y="873"/>
                  </a:cubicBezTo>
                  <a:cubicBezTo>
                    <a:pt x="793" y="863"/>
                    <a:pt x="793" y="833"/>
                    <a:pt x="793" y="813"/>
                  </a:cubicBezTo>
                  <a:cubicBezTo>
                    <a:pt x="793" y="793"/>
                    <a:pt x="793" y="783"/>
                    <a:pt x="793" y="773"/>
                  </a:cubicBezTo>
                  <a:cubicBezTo>
                    <a:pt x="793" y="723"/>
                    <a:pt x="803" y="662"/>
                    <a:pt x="833" y="622"/>
                  </a:cubicBezTo>
                  <a:cubicBezTo>
                    <a:pt x="833" y="612"/>
                    <a:pt x="843" y="602"/>
                    <a:pt x="853" y="592"/>
                  </a:cubicBezTo>
                  <a:cubicBezTo>
                    <a:pt x="893" y="552"/>
                    <a:pt x="923" y="502"/>
                    <a:pt x="943" y="442"/>
                  </a:cubicBezTo>
                  <a:cubicBezTo>
                    <a:pt x="662" y="241"/>
                    <a:pt x="472" y="10"/>
                    <a:pt x="422" y="0"/>
                  </a:cubicBezTo>
                  <a:close/>
                </a:path>
              </a:pathLst>
            </a:custGeom>
            <a:solidFill>
              <a:srgbClr val="9E6B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23"/>
            <p:cNvSpPr/>
            <p:nvPr/>
          </p:nvSpPr>
          <p:spPr>
            <a:xfrm>
              <a:off x="4251445" y="4597247"/>
              <a:ext cx="107128" cy="227233"/>
            </a:xfrm>
            <a:custGeom>
              <a:rect b="b" l="l" r="r" t="t"/>
              <a:pathLst>
                <a:path extrusionOk="0" h="2399" w="1131">
                  <a:moveTo>
                    <a:pt x="629" y="1"/>
                  </a:moveTo>
                  <a:cubicBezTo>
                    <a:pt x="518" y="542"/>
                    <a:pt x="438" y="1024"/>
                    <a:pt x="328" y="1235"/>
                  </a:cubicBezTo>
                  <a:cubicBezTo>
                    <a:pt x="217" y="1455"/>
                    <a:pt x="197" y="1545"/>
                    <a:pt x="187" y="1696"/>
                  </a:cubicBezTo>
                  <a:cubicBezTo>
                    <a:pt x="187" y="1856"/>
                    <a:pt x="17" y="2228"/>
                    <a:pt x="7" y="2308"/>
                  </a:cubicBezTo>
                  <a:cubicBezTo>
                    <a:pt x="0" y="2359"/>
                    <a:pt x="214" y="2399"/>
                    <a:pt x="386" y="2399"/>
                  </a:cubicBezTo>
                  <a:cubicBezTo>
                    <a:pt x="481" y="2399"/>
                    <a:pt x="563" y="2387"/>
                    <a:pt x="588" y="2358"/>
                  </a:cubicBezTo>
                  <a:cubicBezTo>
                    <a:pt x="619" y="2328"/>
                    <a:pt x="599" y="2218"/>
                    <a:pt x="578" y="2027"/>
                  </a:cubicBezTo>
                  <a:cubicBezTo>
                    <a:pt x="568" y="1836"/>
                    <a:pt x="699" y="1535"/>
                    <a:pt x="739" y="1405"/>
                  </a:cubicBezTo>
                  <a:cubicBezTo>
                    <a:pt x="789" y="1275"/>
                    <a:pt x="709" y="1004"/>
                    <a:pt x="919" y="653"/>
                  </a:cubicBezTo>
                  <a:cubicBezTo>
                    <a:pt x="1130" y="302"/>
                    <a:pt x="629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23"/>
            <p:cNvSpPr/>
            <p:nvPr/>
          </p:nvSpPr>
          <p:spPr>
            <a:xfrm>
              <a:off x="4273894" y="4627179"/>
              <a:ext cx="69430" cy="197302"/>
            </a:xfrm>
            <a:custGeom>
              <a:rect b="b" l="l" r="r" t="t"/>
              <a:pathLst>
                <a:path extrusionOk="0" h="2083" w="733">
                  <a:moveTo>
                    <a:pt x="630" y="0"/>
                  </a:moveTo>
                  <a:cubicBezTo>
                    <a:pt x="618" y="0"/>
                    <a:pt x="605" y="5"/>
                    <a:pt x="592" y="16"/>
                  </a:cubicBezTo>
                  <a:cubicBezTo>
                    <a:pt x="542" y="56"/>
                    <a:pt x="542" y="156"/>
                    <a:pt x="532" y="216"/>
                  </a:cubicBezTo>
                  <a:cubicBezTo>
                    <a:pt x="512" y="287"/>
                    <a:pt x="492" y="367"/>
                    <a:pt x="472" y="447"/>
                  </a:cubicBezTo>
                  <a:cubicBezTo>
                    <a:pt x="392" y="758"/>
                    <a:pt x="281" y="1059"/>
                    <a:pt x="171" y="1360"/>
                  </a:cubicBezTo>
                  <a:cubicBezTo>
                    <a:pt x="111" y="1530"/>
                    <a:pt x="51" y="1861"/>
                    <a:pt x="10" y="2042"/>
                  </a:cubicBezTo>
                  <a:lnTo>
                    <a:pt x="0" y="2072"/>
                  </a:lnTo>
                  <a:cubicBezTo>
                    <a:pt x="51" y="2079"/>
                    <a:pt x="102" y="2082"/>
                    <a:pt x="149" y="2082"/>
                  </a:cubicBezTo>
                  <a:cubicBezTo>
                    <a:pt x="244" y="2082"/>
                    <a:pt x="325" y="2069"/>
                    <a:pt x="351" y="2042"/>
                  </a:cubicBezTo>
                  <a:cubicBezTo>
                    <a:pt x="382" y="2012"/>
                    <a:pt x="362" y="1902"/>
                    <a:pt x="341" y="1711"/>
                  </a:cubicBezTo>
                  <a:cubicBezTo>
                    <a:pt x="331" y="1520"/>
                    <a:pt x="462" y="1219"/>
                    <a:pt x="502" y="1089"/>
                  </a:cubicBezTo>
                  <a:cubicBezTo>
                    <a:pt x="552" y="959"/>
                    <a:pt x="472" y="688"/>
                    <a:pt x="682" y="337"/>
                  </a:cubicBezTo>
                  <a:cubicBezTo>
                    <a:pt x="723" y="267"/>
                    <a:pt x="733" y="196"/>
                    <a:pt x="733" y="126"/>
                  </a:cubicBezTo>
                  <a:cubicBezTo>
                    <a:pt x="709" y="63"/>
                    <a:pt x="673" y="0"/>
                    <a:pt x="63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23"/>
            <p:cNvSpPr/>
            <p:nvPr/>
          </p:nvSpPr>
          <p:spPr>
            <a:xfrm>
              <a:off x="4271999" y="4158970"/>
              <a:ext cx="601472" cy="696097"/>
            </a:xfrm>
            <a:custGeom>
              <a:rect b="b" l="l" r="r" t="t"/>
              <a:pathLst>
                <a:path extrusionOk="0" h="7349" w="6350">
                  <a:moveTo>
                    <a:pt x="1532" y="1"/>
                  </a:moveTo>
                  <a:cubicBezTo>
                    <a:pt x="1459" y="1"/>
                    <a:pt x="1385" y="13"/>
                    <a:pt x="1304" y="44"/>
                  </a:cubicBezTo>
                  <a:cubicBezTo>
                    <a:pt x="572" y="325"/>
                    <a:pt x="61" y="585"/>
                    <a:pt x="30" y="1047"/>
                  </a:cubicBezTo>
                  <a:cubicBezTo>
                    <a:pt x="0" y="1498"/>
                    <a:pt x="151" y="2632"/>
                    <a:pt x="321" y="3223"/>
                  </a:cubicBezTo>
                  <a:cubicBezTo>
                    <a:pt x="492" y="3805"/>
                    <a:pt x="492" y="4186"/>
                    <a:pt x="361" y="4467"/>
                  </a:cubicBezTo>
                  <a:cubicBezTo>
                    <a:pt x="231" y="4758"/>
                    <a:pt x="642" y="5270"/>
                    <a:pt x="672" y="5701"/>
                  </a:cubicBezTo>
                  <a:cubicBezTo>
                    <a:pt x="692" y="6132"/>
                    <a:pt x="783" y="6754"/>
                    <a:pt x="853" y="6885"/>
                  </a:cubicBezTo>
                  <a:cubicBezTo>
                    <a:pt x="913" y="7015"/>
                    <a:pt x="883" y="7135"/>
                    <a:pt x="933" y="7155"/>
                  </a:cubicBezTo>
                  <a:cubicBezTo>
                    <a:pt x="954" y="7168"/>
                    <a:pt x="1056" y="7177"/>
                    <a:pt x="1170" y="7177"/>
                  </a:cubicBezTo>
                  <a:cubicBezTo>
                    <a:pt x="1334" y="7177"/>
                    <a:pt x="1523" y="7158"/>
                    <a:pt x="1535" y="7105"/>
                  </a:cubicBezTo>
                  <a:cubicBezTo>
                    <a:pt x="1545" y="7015"/>
                    <a:pt x="1435" y="6895"/>
                    <a:pt x="1375" y="6754"/>
                  </a:cubicBezTo>
                  <a:cubicBezTo>
                    <a:pt x="1304" y="6614"/>
                    <a:pt x="953" y="5771"/>
                    <a:pt x="1013" y="5280"/>
                  </a:cubicBezTo>
                  <a:cubicBezTo>
                    <a:pt x="1064" y="4788"/>
                    <a:pt x="1084" y="4196"/>
                    <a:pt x="1154" y="3966"/>
                  </a:cubicBezTo>
                  <a:cubicBezTo>
                    <a:pt x="1213" y="3727"/>
                    <a:pt x="1687" y="3203"/>
                    <a:pt x="1773" y="3203"/>
                  </a:cubicBezTo>
                  <a:cubicBezTo>
                    <a:pt x="1774" y="3203"/>
                    <a:pt x="1775" y="3203"/>
                    <a:pt x="1776" y="3203"/>
                  </a:cubicBezTo>
                  <a:cubicBezTo>
                    <a:pt x="1856" y="3223"/>
                    <a:pt x="2418" y="3926"/>
                    <a:pt x="3060" y="3956"/>
                  </a:cubicBezTo>
                  <a:cubicBezTo>
                    <a:pt x="3270" y="3962"/>
                    <a:pt x="3427" y="3965"/>
                    <a:pt x="3543" y="3965"/>
                  </a:cubicBezTo>
                  <a:cubicBezTo>
                    <a:pt x="3775" y="3965"/>
                    <a:pt x="3842" y="3956"/>
                    <a:pt x="3842" y="3956"/>
                  </a:cubicBezTo>
                  <a:cubicBezTo>
                    <a:pt x="3842" y="3956"/>
                    <a:pt x="4203" y="4798"/>
                    <a:pt x="4233" y="5350"/>
                  </a:cubicBezTo>
                  <a:cubicBezTo>
                    <a:pt x="4253" y="5892"/>
                    <a:pt x="4414" y="5922"/>
                    <a:pt x="4334" y="6423"/>
                  </a:cubicBezTo>
                  <a:cubicBezTo>
                    <a:pt x="4253" y="6935"/>
                    <a:pt x="4163" y="7196"/>
                    <a:pt x="4193" y="7286"/>
                  </a:cubicBezTo>
                  <a:cubicBezTo>
                    <a:pt x="4203" y="7328"/>
                    <a:pt x="4342" y="7349"/>
                    <a:pt x="4486" y="7349"/>
                  </a:cubicBezTo>
                  <a:cubicBezTo>
                    <a:pt x="4647" y="7349"/>
                    <a:pt x="4815" y="7323"/>
                    <a:pt x="4815" y="7276"/>
                  </a:cubicBezTo>
                  <a:cubicBezTo>
                    <a:pt x="4815" y="7186"/>
                    <a:pt x="4755" y="6724"/>
                    <a:pt x="4735" y="6584"/>
                  </a:cubicBezTo>
                  <a:cubicBezTo>
                    <a:pt x="4725" y="6443"/>
                    <a:pt x="4624" y="6223"/>
                    <a:pt x="4655" y="5851"/>
                  </a:cubicBezTo>
                  <a:cubicBezTo>
                    <a:pt x="4695" y="5490"/>
                    <a:pt x="4735" y="5380"/>
                    <a:pt x="4685" y="4979"/>
                  </a:cubicBezTo>
                  <a:cubicBezTo>
                    <a:pt x="4634" y="4578"/>
                    <a:pt x="4675" y="4177"/>
                    <a:pt x="4675" y="4176"/>
                  </a:cubicBezTo>
                  <a:lnTo>
                    <a:pt x="4675" y="4176"/>
                  </a:lnTo>
                  <a:cubicBezTo>
                    <a:pt x="4675" y="4177"/>
                    <a:pt x="4725" y="4578"/>
                    <a:pt x="4825" y="4668"/>
                  </a:cubicBezTo>
                  <a:lnTo>
                    <a:pt x="5908" y="4748"/>
                  </a:lnTo>
                  <a:cubicBezTo>
                    <a:pt x="5908" y="4748"/>
                    <a:pt x="6089" y="4056"/>
                    <a:pt x="6159" y="3575"/>
                  </a:cubicBezTo>
                  <a:cubicBezTo>
                    <a:pt x="6219" y="3093"/>
                    <a:pt x="6350" y="2521"/>
                    <a:pt x="6350" y="2351"/>
                  </a:cubicBezTo>
                  <a:cubicBezTo>
                    <a:pt x="6350" y="2180"/>
                    <a:pt x="5908" y="927"/>
                    <a:pt x="5758" y="676"/>
                  </a:cubicBezTo>
                  <a:cubicBezTo>
                    <a:pt x="5597" y="435"/>
                    <a:pt x="4644" y="395"/>
                    <a:pt x="4384" y="264"/>
                  </a:cubicBezTo>
                  <a:cubicBezTo>
                    <a:pt x="4283" y="211"/>
                    <a:pt x="4000" y="198"/>
                    <a:pt x="3668" y="198"/>
                  </a:cubicBezTo>
                  <a:cubicBezTo>
                    <a:pt x="3502" y="198"/>
                    <a:pt x="3324" y="201"/>
                    <a:pt x="3150" y="204"/>
                  </a:cubicBezTo>
                  <a:cubicBezTo>
                    <a:pt x="2993" y="204"/>
                    <a:pt x="2842" y="206"/>
                    <a:pt x="2707" y="206"/>
                  </a:cubicBezTo>
                  <a:cubicBezTo>
                    <a:pt x="2504" y="206"/>
                    <a:pt x="2337" y="202"/>
                    <a:pt x="2247" y="184"/>
                  </a:cubicBezTo>
                  <a:cubicBezTo>
                    <a:pt x="1971" y="131"/>
                    <a:pt x="1766" y="1"/>
                    <a:pt x="1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23"/>
            <p:cNvSpPr/>
            <p:nvPr/>
          </p:nvSpPr>
          <p:spPr>
            <a:xfrm>
              <a:off x="4328074" y="4178293"/>
              <a:ext cx="545398" cy="676680"/>
            </a:xfrm>
            <a:custGeom>
              <a:rect b="b" l="l" r="r" t="t"/>
              <a:pathLst>
                <a:path extrusionOk="0" h="7144" w="5758">
                  <a:moveTo>
                    <a:pt x="321" y="0"/>
                  </a:moveTo>
                  <a:cubicBezTo>
                    <a:pt x="231" y="40"/>
                    <a:pt x="141" y="81"/>
                    <a:pt x="60" y="131"/>
                  </a:cubicBezTo>
                  <a:cubicBezTo>
                    <a:pt x="20" y="261"/>
                    <a:pt x="20" y="472"/>
                    <a:pt x="20" y="562"/>
                  </a:cubicBezTo>
                  <a:cubicBezTo>
                    <a:pt x="0" y="923"/>
                    <a:pt x="80" y="1284"/>
                    <a:pt x="241" y="1615"/>
                  </a:cubicBezTo>
                  <a:cubicBezTo>
                    <a:pt x="502" y="2127"/>
                    <a:pt x="963" y="2518"/>
                    <a:pt x="1515" y="2699"/>
                  </a:cubicBezTo>
                  <a:cubicBezTo>
                    <a:pt x="1836" y="2799"/>
                    <a:pt x="2187" y="2829"/>
                    <a:pt x="2528" y="2899"/>
                  </a:cubicBezTo>
                  <a:cubicBezTo>
                    <a:pt x="2869" y="2959"/>
                    <a:pt x="3210" y="3080"/>
                    <a:pt x="3441" y="3340"/>
                  </a:cubicBezTo>
                  <a:cubicBezTo>
                    <a:pt x="3732" y="3641"/>
                    <a:pt x="3802" y="4083"/>
                    <a:pt x="3842" y="4504"/>
                  </a:cubicBezTo>
                  <a:cubicBezTo>
                    <a:pt x="3912" y="5256"/>
                    <a:pt x="3922" y="6019"/>
                    <a:pt x="3862" y="6781"/>
                  </a:cubicBezTo>
                  <a:cubicBezTo>
                    <a:pt x="3852" y="6901"/>
                    <a:pt x="3852" y="7032"/>
                    <a:pt x="3872" y="7142"/>
                  </a:cubicBezTo>
                  <a:cubicBezTo>
                    <a:pt x="3894" y="7143"/>
                    <a:pt x="3916" y="7144"/>
                    <a:pt x="3938" y="7144"/>
                  </a:cubicBezTo>
                  <a:cubicBezTo>
                    <a:pt x="4086" y="7144"/>
                    <a:pt x="4223" y="7115"/>
                    <a:pt x="4223" y="7072"/>
                  </a:cubicBezTo>
                  <a:cubicBezTo>
                    <a:pt x="4223" y="6982"/>
                    <a:pt x="4163" y="6520"/>
                    <a:pt x="4143" y="6380"/>
                  </a:cubicBezTo>
                  <a:cubicBezTo>
                    <a:pt x="4133" y="6239"/>
                    <a:pt x="4032" y="6019"/>
                    <a:pt x="4063" y="5647"/>
                  </a:cubicBezTo>
                  <a:cubicBezTo>
                    <a:pt x="4103" y="5286"/>
                    <a:pt x="4143" y="5176"/>
                    <a:pt x="4093" y="4775"/>
                  </a:cubicBezTo>
                  <a:cubicBezTo>
                    <a:pt x="4042" y="4374"/>
                    <a:pt x="4083" y="3973"/>
                    <a:pt x="4083" y="3972"/>
                  </a:cubicBezTo>
                  <a:lnTo>
                    <a:pt x="4083" y="3972"/>
                  </a:lnTo>
                  <a:cubicBezTo>
                    <a:pt x="4083" y="3973"/>
                    <a:pt x="4133" y="4374"/>
                    <a:pt x="4233" y="4464"/>
                  </a:cubicBezTo>
                  <a:lnTo>
                    <a:pt x="5316" y="4544"/>
                  </a:lnTo>
                  <a:cubicBezTo>
                    <a:pt x="5316" y="4544"/>
                    <a:pt x="5497" y="3852"/>
                    <a:pt x="5567" y="3371"/>
                  </a:cubicBezTo>
                  <a:cubicBezTo>
                    <a:pt x="5627" y="2889"/>
                    <a:pt x="5758" y="2317"/>
                    <a:pt x="5758" y="2147"/>
                  </a:cubicBezTo>
                  <a:cubicBezTo>
                    <a:pt x="5758" y="2006"/>
                    <a:pt x="5467" y="1164"/>
                    <a:pt x="5276" y="712"/>
                  </a:cubicBezTo>
                  <a:cubicBezTo>
                    <a:pt x="5106" y="642"/>
                    <a:pt x="4935" y="582"/>
                    <a:pt x="4755" y="542"/>
                  </a:cubicBezTo>
                  <a:cubicBezTo>
                    <a:pt x="4223" y="402"/>
                    <a:pt x="3671" y="351"/>
                    <a:pt x="3120" y="291"/>
                  </a:cubicBezTo>
                  <a:cubicBezTo>
                    <a:pt x="2267" y="211"/>
                    <a:pt x="1414" y="121"/>
                    <a:pt x="572" y="40"/>
                  </a:cubicBezTo>
                  <a:cubicBezTo>
                    <a:pt x="512" y="30"/>
                    <a:pt x="411" y="10"/>
                    <a:pt x="321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accent4">
                    <a:alpha val="8230"/>
                  </a:scheme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23"/>
            <p:cNvSpPr/>
            <p:nvPr/>
          </p:nvSpPr>
          <p:spPr>
            <a:xfrm>
              <a:off x="4176047" y="4269510"/>
              <a:ext cx="116979" cy="380111"/>
            </a:xfrm>
            <a:custGeom>
              <a:rect b="b" l="l" r="r" t="t"/>
              <a:pathLst>
                <a:path extrusionOk="0" h="4013" w="1235">
                  <a:moveTo>
                    <a:pt x="1043" y="0"/>
                  </a:moveTo>
                  <a:cubicBezTo>
                    <a:pt x="883" y="582"/>
                    <a:pt x="863" y="1374"/>
                    <a:pt x="853" y="2056"/>
                  </a:cubicBezTo>
                  <a:cubicBezTo>
                    <a:pt x="853" y="2317"/>
                    <a:pt x="732" y="2558"/>
                    <a:pt x="602" y="2759"/>
                  </a:cubicBezTo>
                  <a:cubicBezTo>
                    <a:pt x="412" y="3050"/>
                    <a:pt x="171" y="3280"/>
                    <a:pt x="101" y="3461"/>
                  </a:cubicBezTo>
                  <a:cubicBezTo>
                    <a:pt x="0" y="3792"/>
                    <a:pt x="60" y="4012"/>
                    <a:pt x="60" y="4012"/>
                  </a:cubicBezTo>
                  <a:cubicBezTo>
                    <a:pt x="60" y="4012"/>
                    <a:pt x="50" y="3742"/>
                    <a:pt x="231" y="3461"/>
                  </a:cubicBezTo>
                  <a:lnTo>
                    <a:pt x="231" y="3461"/>
                  </a:lnTo>
                  <a:cubicBezTo>
                    <a:pt x="231" y="3461"/>
                    <a:pt x="151" y="3722"/>
                    <a:pt x="201" y="3852"/>
                  </a:cubicBezTo>
                  <a:cubicBezTo>
                    <a:pt x="201" y="3852"/>
                    <a:pt x="231" y="3571"/>
                    <a:pt x="391" y="3340"/>
                  </a:cubicBezTo>
                  <a:cubicBezTo>
                    <a:pt x="522" y="3160"/>
                    <a:pt x="502" y="3060"/>
                    <a:pt x="662" y="2809"/>
                  </a:cubicBezTo>
                  <a:cubicBezTo>
                    <a:pt x="853" y="2508"/>
                    <a:pt x="933" y="2317"/>
                    <a:pt x="973" y="1635"/>
                  </a:cubicBezTo>
                  <a:cubicBezTo>
                    <a:pt x="1013" y="1074"/>
                    <a:pt x="1234" y="211"/>
                    <a:pt x="1234" y="211"/>
                  </a:cubicBezTo>
                  <a:lnTo>
                    <a:pt x="1043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23"/>
            <p:cNvSpPr/>
            <p:nvPr/>
          </p:nvSpPr>
          <p:spPr>
            <a:xfrm>
              <a:off x="4288102" y="4821452"/>
              <a:ext cx="19133" cy="3031"/>
            </a:xfrm>
            <a:custGeom>
              <a:rect b="b" l="l" r="r" t="t"/>
              <a:pathLst>
                <a:path extrusionOk="0" h="32" w="202">
                  <a:moveTo>
                    <a:pt x="201" y="1"/>
                  </a:moveTo>
                  <a:cubicBezTo>
                    <a:pt x="161" y="21"/>
                    <a:pt x="91" y="31"/>
                    <a:pt x="1" y="31"/>
                  </a:cubicBezTo>
                  <a:lnTo>
                    <a:pt x="31" y="31"/>
                  </a:lnTo>
                  <a:cubicBezTo>
                    <a:pt x="111" y="31"/>
                    <a:pt x="171" y="21"/>
                    <a:pt x="201" y="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23"/>
            <p:cNvSpPr/>
            <p:nvPr/>
          </p:nvSpPr>
          <p:spPr>
            <a:xfrm>
              <a:off x="4252013" y="4794930"/>
              <a:ext cx="55222" cy="29553"/>
            </a:xfrm>
            <a:custGeom>
              <a:rect b="b" l="l" r="r" t="t"/>
              <a:pathLst>
                <a:path extrusionOk="0" h="312" w="583">
                  <a:moveTo>
                    <a:pt x="71" y="0"/>
                  </a:moveTo>
                  <a:cubicBezTo>
                    <a:pt x="51" y="60"/>
                    <a:pt x="31" y="110"/>
                    <a:pt x="21" y="151"/>
                  </a:cubicBezTo>
                  <a:cubicBezTo>
                    <a:pt x="11" y="181"/>
                    <a:pt x="1" y="211"/>
                    <a:pt x="1" y="221"/>
                  </a:cubicBezTo>
                  <a:cubicBezTo>
                    <a:pt x="1" y="261"/>
                    <a:pt x="111" y="291"/>
                    <a:pt x="231" y="301"/>
                  </a:cubicBezTo>
                  <a:lnTo>
                    <a:pt x="241" y="271"/>
                  </a:lnTo>
                  <a:cubicBezTo>
                    <a:pt x="251" y="201"/>
                    <a:pt x="272" y="120"/>
                    <a:pt x="292" y="30"/>
                  </a:cubicBezTo>
                  <a:cubicBezTo>
                    <a:pt x="221" y="30"/>
                    <a:pt x="161" y="30"/>
                    <a:pt x="101" y="10"/>
                  </a:cubicBezTo>
                  <a:lnTo>
                    <a:pt x="71" y="0"/>
                  </a:lnTo>
                  <a:close/>
                  <a:moveTo>
                    <a:pt x="582" y="271"/>
                  </a:moveTo>
                  <a:cubicBezTo>
                    <a:pt x="562" y="291"/>
                    <a:pt x="492" y="311"/>
                    <a:pt x="412" y="311"/>
                  </a:cubicBezTo>
                  <a:cubicBezTo>
                    <a:pt x="492" y="311"/>
                    <a:pt x="552" y="301"/>
                    <a:pt x="582" y="281"/>
                  </a:cubicBezTo>
                  <a:cubicBezTo>
                    <a:pt x="582" y="281"/>
                    <a:pt x="582" y="271"/>
                    <a:pt x="582" y="2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23"/>
            <p:cNvSpPr/>
            <p:nvPr/>
          </p:nvSpPr>
          <p:spPr>
            <a:xfrm>
              <a:off x="4273894" y="4797772"/>
              <a:ext cx="35236" cy="26711"/>
            </a:xfrm>
            <a:custGeom>
              <a:rect b="b" l="l" r="r" t="t"/>
              <a:pathLst>
                <a:path extrusionOk="0" h="282" w="372">
                  <a:moveTo>
                    <a:pt x="61" y="0"/>
                  </a:moveTo>
                  <a:cubicBezTo>
                    <a:pt x="41" y="90"/>
                    <a:pt x="20" y="171"/>
                    <a:pt x="10" y="241"/>
                  </a:cubicBezTo>
                  <a:lnTo>
                    <a:pt x="0" y="271"/>
                  </a:lnTo>
                  <a:cubicBezTo>
                    <a:pt x="41" y="271"/>
                    <a:pt x="81" y="281"/>
                    <a:pt x="111" y="281"/>
                  </a:cubicBezTo>
                  <a:lnTo>
                    <a:pt x="181" y="281"/>
                  </a:lnTo>
                  <a:cubicBezTo>
                    <a:pt x="261" y="281"/>
                    <a:pt x="331" y="261"/>
                    <a:pt x="351" y="241"/>
                  </a:cubicBezTo>
                  <a:cubicBezTo>
                    <a:pt x="362" y="231"/>
                    <a:pt x="372" y="201"/>
                    <a:pt x="362" y="161"/>
                  </a:cubicBezTo>
                  <a:lnTo>
                    <a:pt x="362" y="151"/>
                  </a:lnTo>
                  <a:cubicBezTo>
                    <a:pt x="362" y="121"/>
                    <a:pt x="362" y="60"/>
                    <a:pt x="3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23"/>
            <p:cNvSpPr/>
            <p:nvPr/>
          </p:nvSpPr>
          <p:spPr>
            <a:xfrm>
              <a:off x="4345124" y="4417655"/>
              <a:ext cx="95099" cy="421030"/>
            </a:xfrm>
            <a:custGeom>
              <a:rect b="b" l="l" r="r" t="t"/>
              <a:pathLst>
                <a:path extrusionOk="0" h="4445" w="1004">
                  <a:moveTo>
                    <a:pt x="512" y="1"/>
                  </a:moveTo>
                  <a:cubicBezTo>
                    <a:pt x="512" y="1"/>
                    <a:pt x="512" y="2"/>
                    <a:pt x="511" y="2"/>
                  </a:cubicBezTo>
                  <a:lnTo>
                    <a:pt x="511" y="2"/>
                  </a:lnTo>
                  <a:cubicBezTo>
                    <a:pt x="512" y="2"/>
                    <a:pt x="512" y="1"/>
                    <a:pt x="512" y="1"/>
                  </a:cubicBezTo>
                  <a:close/>
                  <a:moveTo>
                    <a:pt x="511" y="2"/>
                  </a:moveTo>
                  <a:cubicBezTo>
                    <a:pt x="261" y="293"/>
                    <a:pt x="171" y="693"/>
                    <a:pt x="101" y="1074"/>
                  </a:cubicBezTo>
                  <a:cubicBezTo>
                    <a:pt x="51" y="1305"/>
                    <a:pt x="1" y="1546"/>
                    <a:pt x="21" y="1786"/>
                  </a:cubicBezTo>
                  <a:cubicBezTo>
                    <a:pt x="21" y="1907"/>
                    <a:pt x="41" y="2027"/>
                    <a:pt x="51" y="2148"/>
                  </a:cubicBezTo>
                  <a:cubicBezTo>
                    <a:pt x="61" y="2288"/>
                    <a:pt x="61" y="2418"/>
                    <a:pt x="71" y="2559"/>
                  </a:cubicBezTo>
                  <a:cubicBezTo>
                    <a:pt x="101" y="2739"/>
                    <a:pt x="161" y="2910"/>
                    <a:pt x="201" y="3080"/>
                  </a:cubicBezTo>
                  <a:cubicBezTo>
                    <a:pt x="312" y="3512"/>
                    <a:pt x="282" y="3983"/>
                    <a:pt x="502" y="4364"/>
                  </a:cubicBezTo>
                  <a:cubicBezTo>
                    <a:pt x="512" y="4394"/>
                    <a:pt x="532" y="4414"/>
                    <a:pt x="542" y="4445"/>
                  </a:cubicBezTo>
                  <a:cubicBezTo>
                    <a:pt x="663" y="4434"/>
                    <a:pt x="753" y="4414"/>
                    <a:pt x="763" y="4374"/>
                  </a:cubicBezTo>
                  <a:cubicBezTo>
                    <a:pt x="773" y="4284"/>
                    <a:pt x="663" y="4164"/>
                    <a:pt x="603" y="4023"/>
                  </a:cubicBezTo>
                  <a:cubicBezTo>
                    <a:pt x="532" y="3883"/>
                    <a:pt x="181" y="3040"/>
                    <a:pt x="241" y="2549"/>
                  </a:cubicBezTo>
                  <a:cubicBezTo>
                    <a:pt x="292" y="2057"/>
                    <a:pt x="312" y="1465"/>
                    <a:pt x="382" y="1235"/>
                  </a:cubicBezTo>
                  <a:cubicBezTo>
                    <a:pt x="442" y="1004"/>
                    <a:pt x="924" y="472"/>
                    <a:pt x="1004" y="472"/>
                  </a:cubicBezTo>
                  <a:lnTo>
                    <a:pt x="984" y="442"/>
                  </a:lnTo>
                  <a:cubicBezTo>
                    <a:pt x="954" y="393"/>
                    <a:pt x="479" y="46"/>
                    <a:pt x="511" y="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23"/>
            <p:cNvSpPr/>
            <p:nvPr/>
          </p:nvSpPr>
          <p:spPr>
            <a:xfrm>
              <a:off x="4355638" y="4818611"/>
              <a:ext cx="60810" cy="20081"/>
            </a:xfrm>
            <a:custGeom>
              <a:rect b="b" l="l" r="r" t="t"/>
              <a:pathLst>
                <a:path extrusionOk="0" h="212" w="642">
                  <a:moveTo>
                    <a:pt x="291" y="212"/>
                  </a:moveTo>
                  <a:cubicBezTo>
                    <a:pt x="171" y="212"/>
                    <a:pt x="70" y="201"/>
                    <a:pt x="50" y="191"/>
                  </a:cubicBezTo>
                  <a:cubicBezTo>
                    <a:pt x="50" y="191"/>
                    <a:pt x="50" y="191"/>
                    <a:pt x="50" y="191"/>
                  </a:cubicBezTo>
                  <a:cubicBezTo>
                    <a:pt x="50" y="191"/>
                    <a:pt x="50" y="191"/>
                    <a:pt x="50" y="191"/>
                  </a:cubicBezTo>
                  <a:cubicBezTo>
                    <a:pt x="70" y="201"/>
                    <a:pt x="171" y="212"/>
                    <a:pt x="291" y="212"/>
                  </a:cubicBezTo>
                  <a:cubicBezTo>
                    <a:pt x="431" y="212"/>
                    <a:pt x="602" y="201"/>
                    <a:pt x="642" y="151"/>
                  </a:cubicBezTo>
                  <a:lnTo>
                    <a:pt x="642" y="151"/>
                  </a:lnTo>
                  <a:cubicBezTo>
                    <a:pt x="602" y="201"/>
                    <a:pt x="431" y="212"/>
                    <a:pt x="291" y="212"/>
                  </a:cubicBezTo>
                  <a:close/>
                  <a:moveTo>
                    <a:pt x="50" y="191"/>
                  </a:moveTo>
                  <a:cubicBezTo>
                    <a:pt x="50" y="191"/>
                    <a:pt x="50" y="191"/>
                    <a:pt x="50" y="191"/>
                  </a:cubicBezTo>
                  <a:cubicBezTo>
                    <a:pt x="50" y="191"/>
                    <a:pt x="50" y="191"/>
                    <a:pt x="5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lnTo>
                    <a:pt x="40" y="191"/>
                  </a:lnTo>
                  <a:lnTo>
                    <a:pt x="40" y="191"/>
                  </a:ln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81"/>
                  </a:moveTo>
                  <a:cubicBezTo>
                    <a:pt x="40" y="181"/>
                    <a:pt x="40" y="181"/>
                    <a:pt x="40" y="181"/>
                  </a:cubicBezTo>
                  <a:cubicBezTo>
                    <a:pt x="40" y="181"/>
                    <a:pt x="40" y="181"/>
                    <a:pt x="40" y="181"/>
                  </a:cubicBezTo>
                  <a:close/>
                  <a:moveTo>
                    <a:pt x="40" y="181"/>
                  </a:moveTo>
                  <a:lnTo>
                    <a:pt x="40" y="181"/>
                  </a:lnTo>
                  <a:lnTo>
                    <a:pt x="40" y="181"/>
                  </a:lnTo>
                  <a:close/>
                  <a:moveTo>
                    <a:pt x="30" y="181"/>
                  </a:moveTo>
                  <a:cubicBezTo>
                    <a:pt x="30" y="181"/>
                    <a:pt x="30" y="181"/>
                    <a:pt x="30" y="181"/>
                  </a:cubicBezTo>
                  <a:cubicBezTo>
                    <a:pt x="30" y="181"/>
                    <a:pt x="30" y="181"/>
                    <a:pt x="30" y="181"/>
                  </a:cubicBezTo>
                  <a:close/>
                  <a:moveTo>
                    <a:pt x="10" y="31"/>
                  </a:moveTo>
                  <a:cubicBezTo>
                    <a:pt x="0" y="21"/>
                    <a:pt x="0" y="11"/>
                    <a:pt x="0" y="1"/>
                  </a:cubicBezTo>
                  <a:lnTo>
                    <a:pt x="0" y="1"/>
                  </a:lnTo>
                  <a:cubicBezTo>
                    <a:pt x="0" y="11"/>
                    <a:pt x="0" y="21"/>
                    <a:pt x="10" y="3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23"/>
            <p:cNvSpPr/>
            <p:nvPr/>
          </p:nvSpPr>
          <p:spPr>
            <a:xfrm>
              <a:off x="4356585" y="4812928"/>
              <a:ext cx="59863" cy="25764"/>
            </a:xfrm>
            <a:custGeom>
              <a:rect b="b" l="l" r="r" t="t"/>
              <a:pathLst>
                <a:path extrusionOk="0" h="272" w="632">
                  <a:moveTo>
                    <a:pt x="632" y="211"/>
                  </a:moveTo>
                  <a:cubicBezTo>
                    <a:pt x="615" y="229"/>
                    <a:pt x="581" y="243"/>
                    <a:pt x="536" y="253"/>
                  </a:cubicBezTo>
                  <a:lnTo>
                    <a:pt x="536" y="253"/>
                  </a:lnTo>
                  <a:cubicBezTo>
                    <a:pt x="581" y="244"/>
                    <a:pt x="616" y="231"/>
                    <a:pt x="632" y="211"/>
                  </a:cubicBezTo>
                  <a:close/>
                  <a:moveTo>
                    <a:pt x="291" y="1"/>
                  </a:moveTo>
                  <a:cubicBezTo>
                    <a:pt x="211" y="21"/>
                    <a:pt x="130" y="41"/>
                    <a:pt x="50" y="51"/>
                  </a:cubicBezTo>
                  <a:cubicBezTo>
                    <a:pt x="50" y="51"/>
                    <a:pt x="50" y="51"/>
                    <a:pt x="50" y="61"/>
                  </a:cubicBezTo>
                  <a:cubicBezTo>
                    <a:pt x="50" y="91"/>
                    <a:pt x="30" y="121"/>
                    <a:pt x="0" y="141"/>
                  </a:cubicBezTo>
                  <a:cubicBezTo>
                    <a:pt x="10" y="191"/>
                    <a:pt x="10" y="221"/>
                    <a:pt x="20" y="241"/>
                  </a:cubicBezTo>
                  <a:lnTo>
                    <a:pt x="30" y="241"/>
                  </a:lnTo>
                  <a:lnTo>
                    <a:pt x="30" y="251"/>
                  </a:lnTo>
                  <a:lnTo>
                    <a:pt x="40" y="251"/>
                  </a:lnTo>
                  <a:cubicBezTo>
                    <a:pt x="60" y="261"/>
                    <a:pt x="161" y="272"/>
                    <a:pt x="281" y="272"/>
                  </a:cubicBezTo>
                  <a:cubicBezTo>
                    <a:pt x="326" y="272"/>
                    <a:pt x="374" y="270"/>
                    <a:pt x="420" y="267"/>
                  </a:cubicBezTo>
                  <a:lnTo>
                    <a:pt x="420" y="267"/>
                  </a:lnTo>
                  <a:cubicBezTo>
                    <a:pt x="420" y="269"/>
                    <a:pt x="421" y="270"/>
                    <a:pt x="421" y="272"/>
                  </a:cubicBezTo>
                  <a:cubicBezTo>
                    <a:pt x="464" y="267"/>
                    <a:pt x="503" y="261"/>
                    <a:pt x="536" y="253"/>
                  </a:cubicBezTo>
                  <a:lnTo>
                    <a:pt x="536" y="253"/>
                  </a:lnTo>
                  <a:cubicBezTo>
                    <a:pt x="502" y="260"/>
                    <a:pt x="462" y="265"/>
                    <a:pt x="420" y="267"/>
                  </a:cubicBezTo>
                  <a:lnTo>
                    <a:pt x="420" y="267"/>
                  </a:lnTo>
                  <a:cubicBezTo>
                    <a:pt x="409" y="240"/>
                    <a:pt x="391" y="220"/>
                    <a:pt x="381" y="191"/>
                  </a:cubicBezTo>
                  <a:cubicBezTo>
                    <a:pt x="341" y="131"/>
                    <a:pt x="311" y="6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23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23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23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23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23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23"/>
            <p:cNvSpPr/>
            <p:nvPr/>
          </p:nvSpPr>
          <p:spPr>
            <a:xfrm>
              <a:off x="4416354" y="483196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23"/>
            <p:cNvSpPr/>
            <p:nvPr/>
          </p:nvSpPr>
          <p:spPr>
            <a:xfrm>
              <a:off x="4417396" y="4830072"/>
              <a:ext cx="95" cy="1989"/>
            </a:xfrm>
            <a:custGeom>
              <a:rect b="b" l="l" r="r" t="t"/>
              <a:pathLst>
                <a:path extrusionOk="0" h="21" w="1">
                  <a:moveTo>
                    <a:pt x="0" y="20"/>
                  </a:moveTo>
                  <a:lnTo>
                    <a:pt x="0" y="20"/>
                  </a:ln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0" y="20"/>
                  </a:ln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20"/>
                  </a:moveTo>
                  <a:lnTo>
                    <a:pt x="0" y="10"/>
                  </a:lnTo>
                  <a:lnTo>
                    <a:pt x="0" y="20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23"/>
            <p:cNvSpPr/>
            <p:nvPr/>
          </p:nvSpPr>
          <p:spPr>
            <a:xfrm>
              <a:off x="4417396" y="4830072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23"/>
            <p:cNvSpPr/>
            <p:nvPr/>
          </p:nvSpPr>
          <p:spPr>
            <a:xfrm>
              <a:off x="4417396" y="4830072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23"/>
            <p:cNvSpPr/>
            <p:nvPr/>
          </p:nvSpPr>
          <p:spPr>
            <a:xfrm>
              <a:off x="4417396" y="4829125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23"/>
            <p:cNvSpPr/>
            <p:nvPr/>
          </p:nvSpPr>
          <p:spPr>
            <a:xfrm>
              <a:off x="4417396" y="4829125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23"/>
            <p:cNvSpPr/>
            <p:nvPr/>
          </p:nvSpPr>
          <p:spPr>
            <a:xfrm>
              <a:off x="4417396" y="4829125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23"/>
            <p:cNvSpPr/>
            <p:nvPr/>
          </p:nvSpPr>
          <p:spPr>
            <a:xfrm>
              <a:off x="4416354" y="482817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23"/>
            <p:cNvSpPr/>
            <p:nvPr/>
          </p:nvSpPr>
          <p:spPr>
            <a:xfrm>
              <a:off x="4414460" y="482240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23"/>
            <p:cNvSpPr/>
            <p:nvPr/>
          </p:nvSpPr>
          <p:spPr>
            <a:xfrm>
              <a:off x="4414460" y="482240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23"/>
            <p:cNvSpPr/>
            <p:nvPr/>
          </p:nvSpPr>
          <p:spPr>
            <a:xfrm>
              <a:off x="4414460" y="4821452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23"/>
            <p:cNvSpPr/>
            <p:nvPr/>
          </p:nvSpPr>
          <p:spPr>
            <a:xfrm>
              <a:off x="4414460" y="4821452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23"/>
            <p:cNvSpPr/>
            <p:nvPr/>
          </p:nvSpPr>
          <p:spPr>
            <a:xfrm>
              <a:off x="4414460" y="4820505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cubicBezTo>
                    <a:pt x="1" y="11"/>
                    <a:pt x="1" y="11"/>
                    <a:pt x="1" y="1"/>
                  </a:cubicBezTo>
                  <a:cubicBezTo>
                    <a:pt x="1" y="11"/>
                    <a:pt x="1" y="11"/>
                    <a:pt x="1" y="1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23"/>
            <p:cNvSpPr/>
            <p:nvPr/>
          </p:nvSpPr>
          <p:spPr>
            <a:xfrm>
              <a:off x="4405935" y="4806297"/>
              <a:ext cx="8620" cy="14303"/>
            </a:xfrm>
            <a:custGeom>
              <a:rect b="b" l="l" r="r" t="t"/>
              <a:pathLst>
                <a:path extrusionOk="0" h="151" w="91">
                  <a:moveTo>
                    <a:pt x="91" y="151"/>
                  </a:moveTo>
                  <a:cubicBezTo>
                    <a:pt x="61" y="111"/>
                    <a:pt x="31" y="61"/>
                    <a:pt x="1" y="0"/>
                  </a:cubicBezTo>
                  <a:lnTo>
                    <a:pt x="1" y="0"/>
                  </a:lnTo>
                  <a:cubicBezTo>
                    <a:pt x="31" y="61"/>
                    <a:pt x="61" y="111"/>
                    <a:pt x="91" y="15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23"/>
            <p:cNvSpPr/>
            <p:nvPr/>
          </p:nvSpPr>
          <p:spPr>
            <a:xfrm>
              <a:off x="4384054" y="4806297"/>
              <a:ext cx="33436" cy="32394"/>
            </a:xfrm>
            <a:custGeom>
              <a:rect b="b" l="l" r="r" t="t"/>
              <a:pathLst>
                <a:path extrusionOk="0" h="342" w="353">
                  <a:moveTo>
                    <a:pt x="232" y="0"/>
                  </a:moveTo>
                  <a:cubicBezTo>
                    <a:pt x="222" y="11"/>
                    <a:pt x="202" y="11"/>
                    <a:pt x="192" y="21"/>
                  </a:cubicBezTo>
                  <a:cubicBezTo>
                    <a:pt x="121" y="31"/>
                    <a:pt x="61" y="51"/>
                    <a:pt x="1" y="71"/>
                  </a:cubicBezTo>
                  <a:cubicBezTo>
                    <a:pt x="21" y="131"/>
                    <a:pt x="51" y="201"/>
                    <a:pt x="91" y="261"/>
                  </a:cubicBezTo>
                  <a:cubicBezTo>
                    <a:pt x="101" y="291"/>
                    <a:pt x="121" y="311"/>
                    <a:pt x="131" y="342"/>
                  </a:cubicBezTo>
                  <a:cubicBezTo>
                    <a:pt x="232" y="331"/>
                    <a:pt x="312" y="311"/>
                    <a:pt x="342" y="281"/>
                  </a:cubicBezTo>
                  <a:cubicBezTo>
                    <a:pt x="342" y="281"/>
                    <a:pt x="342" y="281"/>
                    <a:pt x="342" y="271"/>
                  </a:cubicBezTo>
                  <a:lnTo>
                    <a:pt x="352" y="271"/>
                  </a:lnTo>
                  <a:lnTo>
                    <a:pt x="352" y="261"/>
                  </a:lnTo>
                  <a:lnTo>
                    <a:pt x="352" y="251"/>
                  </a:lnTo>
                  <a:cubicBezTo>
                    <a:pt x="352" y="251"/>
                    <a:pt x="352" y="241"/>
                    <a:pt x="352" y="241"/>
                  </a:cubicBezTo>
                  <a:cubicBezTo>
                    <a:pt x="352" y="241"/>
                    <a:pt x="342" y="231"/>
                    <a:pt x="342" y="231"/>
                  </a:cubicBezTo>
                  <a:cubicBezTo>
                    <a:pt x="342" y="211"/>
                    <a:pt x="332" y="191"/>
                    <a:pt x="322" y="171"/>
                  </a:cubicBezTo>
                  <a:cubicBezTo>
                    <a:pt x="322" y="161"/>
                    <a:pt x="322" y="161"/>
                    <a:pt x="322" y="161"/>
                  </a:cubicBezTo>
                  <a:cubicBezTo>
                    <a:pt x="322" y="161"/>
                    <a:pt x="322" y="161"/>
                    <a:pt x="322" y="151"/>
                  </a:cubicBezTo>
                  <a:cubicBezTo>
                    <a:pt x="292" y="111"/>
                    <a:pt x="262" y="61"/>
                    <a:pt x="2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23"/>
            <p:cNvSpPr/>
            <p:nvPr/>
          </p:nvSpPr>
          <p:spPr>
            <a:xfrm>
              <a:off x="4622563" y="4177346"/>
              <a:ext cx="250913" cy="431450"/>
            </a:xfrm>
            <a:custGeom>
              <a:rect b="b" l="l" r="r" t="t"/>
              <a:pathLst>
                <a:path extrusionOk="0" h="4555" w="2649">
                  <a:moveTo>
                    <a:pt x="31" y="0"/>
                  </a:moveTo>
                  <a:cubicBezTo>
                    <a:pt x="101" y="211"/>
                    <a:pt x="612" y="341"/>
                    <a:pt x="653" y="572"/>
                  </a:cubicBezTo>
                  <a:cubicBezTo>
                    <a:pt x="673" y="733"/>
                    <a:pt x="532" y="853"/>
                    <a:pt x="402" y="933"/>
                  </a:cubicBezTo>
                  <a:cubicBezTo>
                    <a:pt x="271" y="1023"/>
                    <a:pt x="121" y="1094"/>
                    <a:pt x="61" y="1234"/>
                  </a:cubicBezTo>
                  <a:cubicBezTo>
                    <a:pt x="1" y="1395"/>
                    <a:pt x="91" y="1575"/>
                    <a:pt x="211" y="1685"/>
                  </a:cubicBezTo>
                  <a:cubicBezTo>
                    <a:pt x="342" y="1796"/>
                    <a:pt x="502" y="1856"/>
                    <a:pt x="653" y="1916"/>
                  </a:cubicBezTo>
                  <a:cubicBezTo>
                    <a:pt x="813" y="1986"/>
                    <a:pt x="964" y="2077"/>
                    <a:pt x="1044" y="2227"/>
                  </a:cubicBezTo>
                  <a:cubicBezTo>
                    <a:pt x="1124" y="2367"/>
                    <a:pt x="1124" y="2538"/>
                    <a:pt x="1234" y="2658"/>
                  </a:cubicBezTo>
                  <a:cubicBezTo>
                    <a:pt x="1315" y="2739"/>
                    <a:pt x="1425" y="2769"/>
                    <a:pt x="1525" y="2819"/>
                  </a:cubicBezTo>
                  <a:cubicBezTo>
                    <a:pt x="1626" y="2869"/>
                    <a:pt x="1716" y="2979"/>
                    <a:pt x="1686" y="3080"/>
                  </a:cubicBezTo>
                  <a:cubicBezTo>
                    <a:pt x="1666" y="3160"/>
                    <a:pt x="1595" y="3210"/>
                    <a:pt x="1555" y="3270"/>
                  </a:cubicBezTo>
                  <a:cubicBezTo>
                    <a:pt x="1455" y="3401"/>
                    <a:pt x="1465" y="3571"/>
                    <a:pt x="1475" y="3722"/>
                  </a:cubicBezTo>
                  <a:cubicBezTo>
                    <a:pt x="1495" y="3972"/>
                    <a:pt x="1505" y="4223"/>
                    <a:pt x="1525" y="4474"/>
                  </a:cubicBezTo>
                  <a:lnTo>
                    <a:pt x="1525" y="4504"/>
                  </a:lnTo>
                  <a:lnTo>
                    <a:pt x="2207" y="4554"/>
                  </a:lnTo>
                  <a:cubicBezTo>
                    <a:pt x="2207" y="4554"/>
                    <a:pt x="2388" y="3862"/>
                    <a:pt x="2458" y="3381"/>
                  </a:cubicBezTo>
                  <a:cubicBezTo>
                    <a:pt x="2518" y="2899"/>
                    <a:pt x="2649" y="2327"/>
                    <a:pt x="2649" y="2157"/>
                  </a:cubicBezTo>
                  <a:cubicBezTo>
                    <a:pt x="2649" y="1986"/>
                    <a:pt x="2207" y="733"/>
                    <a:pt x="2057" y="482"/>
                  </a:cubicBezTo>
                  <a:cubicBezTo>
                    <a:pt x="1896" y="241"/>
                    <a:pt x="943" y="201"/>
                    <a:pt x="683" y="70"/>
                  </a:cubicBezTo>
                  <a:cubicBezTo>
                    <a:pt x="592" y="20"/>
                    <a:pt x="332" y="10"/>
                    <a:pt x="3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23"/>
            <p:cNvSpPr/>
            <p:nvPr/>
          </p:nvSpPr>
          <p:spPr>
            <a:xfrm>
              <a:off x="4668218" y="4823442"/>
              <a:ext cx="59863" cy="25669"/>
            </a:xfrm>
            <a:custGeom>
              <a:rect b="b" l="l" r="r" t="t"/>
              <a:pathLst>
                <a:path extrusionOk="0" h="271" w="632">
                  <a:moveTo>
                    <a:pt x="10" y="271"/>
                  </a:moveTo>
                  <a:lnTo>
                    <a:pt x="10" y="271"/>
                  </a:lnTo>
                  <a:lnTo>
                    <a:pt x="10" y="271"/>
                  </a:lnTo>
                  <a:close/>
                  <a:moveTo>
                    <a:pt x="10" y="271"/>
                  </a:moveTo>
                  <a:lnTo>
                    <a:pt x="10" y="271"/>
                  </a:lnTo>
                  <a:lnTo>
                    <a:pt x="10" y="271"/>
                  </a:lnTo>
                  <a:close/>
                  <a:moveTo>
                    <a:pt x="0" y="271"/>
                  </a:moveTo>
                  <a:lnTo>
                    <a:pt x="0" y="271"/>
                  </a:lnTo>
                  <a:lnTo>
                    <a:pt x="0" y="271"/>
                  </a:lnTo>
                  <a:close/>
                  <a:moveTo>
                    <a:pt x="0" y="261"/>
                  </a:moveTo>
                  <a:lnTo>
                    <a:pt x="0" y="261"/>
                  </a:lnTo>
                  <a:lnTo>
                    <a:pt x="0" y="261"/>
                  </a:lnTo>
                  <a:close/>
                  <a:moveTo>
                    <a:pt x="0" y="261"/>
                  </a:moveTo>
                  <a:lnTo>
                    <a:pt x="0" y="261"/>
                  </a:lnTo>
                  <a:lnTo>
                    <a:pt x="0" y="261"/>
                  </a:ln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0" y="261"/>
                  </a:moveTo>
                  <a:cubicBezTo>
                    <a:pt x="0" y="261"/>
                    <a:pt x="0" y="261"/>
                    <a:pt x="0" y="261"/>
                  </a:cubicBezTo>
                  <a:cubicBezTo>
                    <a:pt x="0" y="261"/>
                    <a:pt x="0" y="261"/>
                    <a:pt x="0" y="261"/>
                  </a:cubicBez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0" y="261"/>
                  </a:moveTo>
                  <a:cubicBezTo>
                    <a:pt x="0" y="261"/>
                    <a:pt x="0" y="261"/>
                    <a:pt x="0" y="261"/>
                  </a:cubicBezTo>
                  <a:cubicBezTo>
                    <a:pt x="0" y="261"/>
                    <a:pt x="0" y="261"/>
                    <a:pt x="0" y="261"/>
                  </a:cubicBez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632" y="261"/>
                  </a:moveTo>
                  <a:cubicBezTo>
                    <a:pt x="632" y="251"/>
                    <a:pt x="632" y="251"/>
                    <a:pt x="632" y="251"/>
                  </a:cubicBezTo>
                  <a:cubicBezTo>
                    <a:pt x="632" y="251"/>
                    <a:pt x="632" y="251"/>
                    <a:pt x="632" y="261"/>
                  </a:cubicBezTo>
                  <a:close/>
                  <a:moveTo>
                    <a:pt x="0" y="251"/>
                  </a:moveTo>
                  <a:lnTo>
                    <a:pt x="0" y="251"/>
                  </a:lnTo>
                  <a:lnTo>
                    <a:pt x="0" y="251"/>
                  </a:lnTo>
                  <a:close/>
                  <a:moveTo>
                    <a:pt x="0" y="251"/>
                  </a:moveTo>
                  <a:cubicBezTo>
                    <a:pt x="0" y="251"/>
                    <a:pt x="0" y="251"/>
                    <a:pt x="0" y="251"/>
                  </a:cubicBezTo>
                  <a:cubicBezTo>
                    <a:pt x="0" y="251"/>
                    <a:pt x="0" y="251"/>
                    <a:pt x="0" y="251"/>
                  </a:cubicBezTo>
                  <a:close/>
                  <a:moveTo>
                    <a:pt x="632" y="251"/>
                  </a:moveTo>
                  <a:lnTo>
                    <a:pt x="632" y="251"/>
                  </a:lnTo>
                  <a:lnTo>
                    <a:pt x="632" y="251"/>
                  </a:lnTo>
                  <a:close/>
                  <a:moveTo>
                    <a:pt x="632" y="251"/>
                  </a:moveTo>
                  <a:cubicBezTo>
                    <a:pt x="632" y="201"/>
                    <a:pt x="622" y="110"/>
                    <a:pt x="612" y="0"/>
                  </a:cubicBezTo>
                  <a:lnTo>
                    <a:pt x="612" y="0"/>
                  </a:lnTo>
                  <a:cubicBezTo>
                    <a:pt x="622" y="110"/>
                    <a:pt x="632" y="201"/>
                    <a:pt x="632" y="251"/>
                  </a:cubicBezTo>
                  <a:close/>
                  <a:moveTo>
                    <a:pt x="0" y="251"/>
                  </a:moveTo>
                  <a:lnTo>
                    <a:pt x="0" y="251"/>
                  </a:lnTo>
                  <a:lnTo>
                    <a:pt x="0" y="251"/>
                  </a:lnTo>
                  <a:close/>
                  <a:moveTo>
                    <a:pt x="0" y="251"/>
                  </a:moveTo>
                  <a:lnTo>
                    <a:pt x="0" y="251"/>
                  </a:lnTo>
                  <a:lnTo>
                    <a:pt x="0" y="251"/>
                  </a:lnTo>
                  <a:close/>
                  <a:moveTo>
                    <a:pt x="0" y="251"/>
                  </a:moveTo>
                  <a:lnTo>
                    <a:pt x="0" y="241"/>
                  </a:lnTo>
                  <a:lnTo>
                    <a:pt x="0" y="251"/>
                  </a:lnTo>
                  <a:close/>
                  <a:moveTo>
                    <a:pt x="0" y="241"/>
                  </a:moveTo>
                  <a:lnTo>
                    <a:pt x="0" y="241"/>
                  </a:lnTo>
                  <a:lnTo>
                    <a:pt x="0" y="241"/>
                  </a:lnTo>
                  <a:close/>
                  <a:moveTo>
                    <a:pt x="0" y="241"/>
                  </a:moveTo>
                  <a:cubicBezTo>
                    <a:pt x="0" y="201"/>
                    <a:pt x="10" y="130"/>
                    <a:pt x="30" y="40"/>
                  </a:cubicBezTo>
                  <a:cubicBezTo>
                    <a:pt x="10" y="130"/>
                    <a:pt x="0" y="201"/>
                    <a:pt x="0" y="24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23"/>
            <p:cNvSpPr/>
            <p:nvPr/>
          </p:nvSpPr>
          <p:spPr>
            <a:xfrm>
              <a:off x="4668218" y="4825336"/>
              <a:ext cx="26616" cy="29553"/>
            </a:xfrm>
            <a:custGeom>
              <a:rect b="b" l="l" r="r" t="t"/>
              <a:pathLst>
                <a:path extrusionOk="0" h="312" w="281">
                  <a:moveTo>
                    <a:pt x="90" y="0"/>
                  </a:moveTo>
                  <a:cubicBezTo>
                    <a:pt x="70" y="0"/>
                    <a:pt x="50" y="10"/>
                    <a:pt x="30" y="10"/>
                  </a:cubicBezTo>
                  <a:cubicBezTo>
                    <a:pt x="30" y="10"/>
                    <a:pt x="30" y="20"/>
                    <a:pt x="30" y="20"/>
                  </a:cubicBezTo>
                  <a:cubicBezTo>
                    <a:pt x="10" y="110"/>
                    <a:pt x="0" y="181"/>
                    <a:pt x="0" y="221"/>
                  </a:cubicBezTo>
                  <a:lnTo>
                    <a:pt x="0" y="231"/>
                  </a:ln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51"/>
                  </a:cubicBezTo>
                  <a:lnTo>
                    <a:pt x="10" y="251"/>
                  </a:lnTo>
                  <a:cubicBezTo>
                    <a:pt x="20" y="291"/>
                    <a:pt x="151" y="311"/>
                    <a:pt x="281" y="311"/>
                  </a:cubicBezTo>
                  <a:cubicBezTo>
                    <a:pt x="261" y="211"/>
                    <a:pt x="261" y="10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23"/>
            <p:cNvSpPr/>
            <p:nvPr/>
          </p:nvSpPr>
          <p:spPr>
            <a:xfrm>
              <a:off x="4692846" y="4823442"/>
              <a:ext cx="35236" cy="31447"/>
            </a:xfrm>
            <a:custGeom>
              <a:rect b="b" l="l" r="r" t="t"/>
              <a:pathLst>
                <a:path extrusionOk="0" h="332" w="372">
                  <a:moveTo>
                    <a:pt x="282" y="0"/>
                  </a:moveTo>
                  <a:cubicBezTo>
                    <a:pt x="191" y="0"/>
                    <a:pt x="101" y="10"/>
                    <a:pt x="11" y="20"/>
                  </a:cubicBezTo>
                  <a:cubicBezTo>
                    <a:pt x="1" y="120"/>
                    <a:pt x="1" y="231"/>
                    <a:pt x="21" y="331"/>
                  </a:cubicBezTo>
                  <a:lnTo>
                    <a:pt x="41" y="331"/>
                  </a:lnTo>
                  <a:cubicBezTo>
                    <a:pt x="201" y="331"/>
                    <a:pt x="372" y="311"/>
                    <a:pt x="372" y="261"/>
                  </a:cubicBezTo>
                  <a:cubicBezTo>
                    <a:pt x="372" y="251"/>
                    <a:pt x="372" y="251"/>
                    <a:pt x="372" y="251"/>
                  </a:cubicBezTo>
                  <a:cubicBezTo>
                    <a:pt x="372" y="201"/>
                    <a:pt x="362" y="110"/>
                    <a:pt x="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23"/>
            <p:cNvSpPr/>
            <p:nvPr/>
          </p:nvSpPr>
          <p:spPr>
            <a:xfrm>
              <a:off x="4873384" y="4380618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23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23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23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23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23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23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23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23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23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23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23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23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23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23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23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23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23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23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23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23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23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23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23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23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23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23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23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23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23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23"/>
            <p:cNvSpPr/>
            <p:nvPr/>
          </p:nvSpPr>
          <p:spPr>
            <a:xfrm>
              <a:off x="4873384" y="4376830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23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23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23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23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23"/>
            <p:cNvSpPr/>
            <p:nvPr/>
          </p:nvSpPr>
          <p:spPr>
            <a:xfrm>
              <a:off x="4873384" y="4375882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1" y="11"/>
                  </a:lnTo>
                  <a:lnTo>
                    <a:pt x="1" y="11"/>
                  </a:ln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23"/>
            <p:cNvSpPr/>
            <p:nvPr/>
          </p:nvSpPr>
          <p:spPr>
            <a:xfrm>
              <a:off x="4869596" y="4363569"/>
              <a:ext cx="1042" cy="1042"/>
            </a:xfrm>
            <a:custGeom>
              <a:rect b="b" l="l" r="r" t="t"/>
              <a:pathLst>
                <a:path extrusionOk="0" h="11" w="11">
                  <a:moveTo>
                    <a:pt x="1" y="0"/>
                  </a:moveTo>
                  <a:cubicBezTo>
                    <a:pt x="11" y="0"/>
                    <a:pt x="11" y="10"/>
                    <a:pt x="11" y="10"/>
                  </a:cubicBezTo>
                  <a:cubicBezTo>
                    <a:pt x="11" y="0"/>
                    <a:pt x="11" y="0"/>
                    <a:pt x="1" y="0"/>
                  </a:cubicBez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23"/>
            <p:cNvSpPr/>
            <p:nvPr/>
          </p:nvSpPr>
          <p:spPr>
            <a:xfrm>
              <a:off x="4786904" y="4246682"/>
              <a:ext cx="86574" cy="353495"/>
            </a:xfrm>
            <a:custGeom>
              <a:rect b="b" l="l" r="r" t="t"/>
              <a:pathLst>
                <a:path extrusionOk="0" h="3732" w="914">
                  <a:moveTo>
                    <a:pt x="442" y="1"/>
                  </a:moveTo>
                  <a:cubicBezTo>
                    <a:pt x="543" y="261"/>
                    <a:pt x="252" y="1736"/>
                    <a:pt x="302" y="2207"/>
                  </a:cubicBezTo>
                  <a:cubicBezTo>
                    <a:pt x="352" y="2679"/>
                    <a:pt x="212" y="3220"/>
                    <a:pt x="1" y="3702"/>
                  </a:cubicBezTo>
                  <a:lnTo>
                    <a:pt x="11" y="3702"/>
                  </a:lnTo>
                  <a:cubicBezTo>
                    <a:pt x="51" y="3702"/>
                    <a:pt x="81" y="3692"/>
                    <a:pt x="121" y="3682"/>
                  </a:cubicBezTo>
                  <a:cubicBezTo>
                    <a:pt x="171" y="3682"/>
                    <a:pt x="212" y="3672"/>
                    <a:pt x="252" y="3672"/>
                  </a:cubicBezTo>
                  <a:cubicBezTo>
                    <a:pt x="322" y="3672"/>
                    <a:pt x="402" y="3692"/>
                    <a:pt x="492" y="3732"/>
                  </a:cubicBezTo>
                  <a:cubicBezTo>
                    <a:pt x="543" y="3531"/>
                    <a:pt x="673" y="3030"/>
                    <a:pt x="723" y="2649"/>
                  </a:cubicBezTo>
                  <a:cubicBezTo>
                    <a:pt x="783" y="2167"/>
                    <a:pt x="914" y="1595"/>
                    <a:pt x="914" y="1425"/>
                  </a:cubicBezTo>
                  <a:lnTo>
                    <a:pt x="914" y="1415"/>
                  </a:lnTo>
                  <a:cubicBezTo>
                    <a:pt x="914" y="1415"/>
                    <a:pt x="914" y="1405"/>
                    <a:pt x="914" y="1405"/>
                  </a:cubicBezTo>
                  <a:cubicBezTo>
                    <a:pt x="914" y="1395"/>
                    <a:pt x="914" y="1395"/>
                    <a:pt x="914" y="1395"/>
                  </a:cubicBezTo>
                  <a:cubicBezTo>
                    <a:pt x="914" y="1385"/>
                    <a:pt x="914" y="1385"/>
                    <a:pt x="914" y="1385"/>
                  </a:cubicBezTo>
                  <a:lnTo>
                    <a:pt x="914" y="1375"/>
                  </a:lnTo>
                  <a:cubicBezTo>
                    <a:pt x="914" y="1375"/>
                    <a:pt x="914" y="1375"/>
                    <a:pt x="914" y="1365"/>
                  </a:cubicBezTo>
                  <a:cubicBezTo>
                    <a:pt x="914" y="1365"/>
                    <a:pt x="914" y="1355"/>
                    <a:pt x="904" y="1355"/>
                  </a:cubicBezTo>
                  <a:cubicBezTo>
                    <a:pt x="904" y="1355"/>
                    <a:pt x="904" y="1355"/>
                    <a:pt x="904" y="1345"/>
                  </a:cubicBezTo>
                  <a:cubicBezTo>
                    <a:pt x="904" y="1345"/>
                    <a:pt x="904" y="1335"/>
                    <a:pt x="904" y="1335"/>
                  </a:cubicBezTo>
                  <a:cubicBezTo>
                    <a:pt x="904" y="1325"/>
                    <a:pt x="904" y="1325"/>
                    <a:pt x="904" y="1325"/>
                  </a:cubicBezTo>
                  <a:cubicBezTo>
                    <a:pt x="904" y="1325"/>
                    <a:pt x="904" y="1315"/>
                    <a:pt x="904" y="1315"/>
                  </a:cubicBezTo>
                  <a:lnTo>
                    <a:pt x="894" y="1315"/>
                  </a:lnTo>
                  <a:cubicBezTo>
                    <a:pt x="894" y="1304"/>
                    <a:pt x="894" y="1304"/>
                    <a:pt x="894" y="1304"/>
                  </a:cubicBezTo>
                  <a:lnTo>
                    <a:pt x="894" y="1294"/>
                  </a:lnTo>
                  <a:lnTo>
                    <a:pt x="894" y="1284"/>
                  </a:lnTo>
                  <a:cubicBezTo>
                    <a:pt x="894" y="1284"/>
                    <a:pt x="894" y="1274"/>
                    <a:pt x="884" y="1274"/>
                  </a:cubicBezTo>
                  <a:cubicBezTo>
                    <a:pt x="884" y="1274"/>
                    <a:pt x="884" y="1264"/>
                    <a:pt x="884" y="1264"/>
                  </a:cubicBezTo>
                  <a:cubicBezTo>
                    <a:pt x="884" y="1254"/>
                    <a:pt x="884" y="1254"/>
                    <a:pt x="884" y="1254"/>
                  </a:cubicBezTo>
                  <a:cubicBezTo>
                    <a:pt x="884" y="1254"/>
                    <a:pt x="884" y="1244"/>
                    <a:pt x="884" y="1244"/>
                  </a:cubicBezTo>
                  <a:cubicBezTo>
                    <a:pt x="884" y="1234"/>
                    <a:pt x="884" y="1234"/>
                    <a:pt x="874" y="1234"/>
                  </a:cubicBezTo>
                  <a:cubicBezTo>
                    <a:pt x="874" y="1234"/>
                    <a:pt x="874" y="1224"/>
                    <a:pt x="874" y="1224"/>
                  </a:cubicBezTo>
                  <a:cubicBezTo>
                    <a:pt x="874" y="1214"/>
                    <a:pt x="874" y="1204"/>
                    <a:pt x="864" y="1204"/>
                  </a:cubicBezTo>
                  <a:cubicBezTo>
                    <a:pt x="864" y="1204"/>
                    <a:pt x="864" y="1204"/>
                    <a:pt x="864" y="1194"/>
                  </a:cubicBezTo>
                  <a:lnTo>
                    <a:pt x="864" y="1184"/>
                  </a:lnTo>
                  <a:cubicBezTo>
                    <a:pt x="864" y="1174"/>
                    <a:pt x="864" y="1174"/>
                    <a:pt x="864" y="1174"/>
                  </a:cubicBezTo>
                  <a:cubicBezTo>
                    <a:pt x="864" y="1174"/>
                    <a:pt x="864" y="1174"/>
                    <a:pt x="864" y="1164"/>
                  </a:cubicBezTo>
                  <a:lnTo>
                    <a:pt x="853" y="1164"/>
                  </a:lnTo>
                  <a:cubicBezTo>
                    <a:pt x="853" y="1164"/>
                    <a:pt x="853" y="1164"/>
                    <a:pt x="853" y="1154"/>
                  </a:cubicBezTo>
                  <a:lnTo>
                    <a:pt x="853" y="1144"/>
                  </a:lnTo>
                  <a:cubicBezTo>
                    <a:pt x="853" y="1144"/>
                    <a:pt x="853" y="1144"/>
                    <a:pt x="853" y="1134"/>
                  </a:cubicBezTo>
                  <a:lnTo>
                    <a:pt x="843" y="1134"/>
                  </a:lnTo>
                  <a:cubicBezTo>
                    <a:pt x="843" y="1134"/>
                    <a:pt x="843" y="1124"/>
                    <a:pt x="843" y="1124"/>
                  </a:cubicBezTo>
                  <a:cubicBezTo>
                    <a:pt x="843" y="1124"/>
                    <a:pt x="843" y="1114"/>
                    <a:pt x="843" y="1114"/>
                  </a:cubicBezTo>
                  <a:cubicBezTo>
                    <a:pt x="843" y="1114"/>
                    <a:pt x="843" y="1104"/>
                    <a:pt x="843" y="1104"/>
                  </a:cubicBezTo>
                  <a:cubicBezTo>
                    <a:pt x="843" y="1104"/>
                    <a:pt x="833" y="1094"/>
                    <a:pt x="833" y="1094"/>
                  </a:cubicBezTo>
                  <a:cubicBezTo>
                    <a:pt x="733" y="773"/>
                    <a:pt x="563" y="301"/>
                    <a:pt x="44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23"/>
            <p:cNvSpPr/>
            <p:nvPr/>
          </p:nvSpPr>
          <p:spPr>
            <a:xfrm>
              <a:off x="4827823" y="4244788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3333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23"/>
            <p:cNvSpPr/>
            <p:nvPr/>
          </p:nvSpPr>
          <p:spPr>
            <a:xfrm>
              <a:off x="4755551" y="4597247"/>
              <a:ext cx="106181" cy="227233"/>
            </a:xfrm>
            <a:custGeom>
              <a:rect b="b" l="l" r="r" t="t"/>
              <a:pathLst>
                <a:path extrusionOk="0" h="2399" w="1121">
                  <a:moveTo>
                    <a:pt x="492" y="1"/>
                  </a:moveTo>
                  <a:cubicBezTo>
                    <a:pt x="492" y="1"/>
                    <a:pt x="1" y="302"/>
                    <a:pt x="202" y="653"/>
                  </a:cubicBezTo>
                  <a:cubicBezTo>
                    <a:pt x="412" y="1004"/>
                    <a:pt x="332" y="1275"/>
                    <a:pt x="382" y="1405"/>
                  </a:cubicBezTo>
                  <a:cubicBezTo>
                    <a:pt x="432" y="1535"/>
                    <a:pt x="553" y="1836"/>
                    <a:pt x="543" y="2027"/>
                  </a:cubicBezTo>
                  <a:cubicBezTo>
                    <a:pt x="522" y="2218"/>
                    <a:pt x="502" y="2328"/>
                    <a:pt x="533" y="2358"/>
                  </a:cubicBezTo>
                  <a:cubicBezTo>
                    <a:pt x="558" y="2387"/>
                    <a:pt x="640" y="2399"/>
                    <a:pt x="735" y="2399"/>
                  </a:cubicBezTo>
                  <a:cubicBezTo>
                    <a:pt x="907" y="2399"/>
                    <a:pt x="1121" y="2359"/>
                    <a:pt x="1114" y="2308"/>
                  </a:cubicBezTo>
                  <a:cubicBezTo>
                    <a:pt x="1104" y="2228"/>
                    <a:pt x="944" y="1856"/>
                    <a:pt x="934" y="1696"/>
                  </a:cubicBezTo>
                  <a:cubicBezTo>
                    <a:pt x="924" y="1545"/>
                    <a:pt x="904" y="1455"/>
                    <a:pt x="793" y="1235"/>
                  </a:cubicBezTo>
                  <a:cubicBezTo>
                    <a:pt x="683" y="1024"/>
                    <a:pt x="603" y="542"/>
                    <a:pt x="4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23"/>
            <p:cNvSpPr/>
            <p:nvPr/>
          </p:nvSpPr>
          <p:spPr>
            <a:xfrm>
              <a:off x="4817309" y="4793983"/>
              <a:ext cx="43855" cy="30500"/>
            </a:xfrm>
            <a:custGeom>
              <a:rect b="b" l="l" r="r" t="t"/>
              <a:pathLst>
                <a:path extrusionOk="0" h="322" w="463">
                  <a:moveTo>
                    <a:pt x="81" y="321"/>
                  </a:moveTo>
                  <a:cubicBezTo>
                    <a:pt x="51" y="321"/>
                    <a:pt x="31" y="321"/>
                    <a:pt x="1" y="321"/>
                  </a:cubicBezTo>
                  <a:cubicBezTo>
                    <a:pt x="31" y="321"/>
                    <a:pt x="51" y="321"/>
                    <a:pt x="81" y="321"/>
                  </a:cubicBezTo>
                  <a:cubicBezTo>
                    <a:pt x="252" y="321"/>
                    <a:pt x="462" y="281"/>
                    <a:pt x="462" y="231"/>
                  </a:cubicBezTo>
                  <a:cubicBezTo>
                    <a:pt x="462" y="281"/>
                    <a:pt x="252" y="321"/>
                    <a:pt x="81" y="321"/>
                  </a:cubicBezTo>
                  <a:close/>
                  <a:moveTo>
                    <a:pt x="442" y="141"/>
                  </a:moveTo>
                  <a:cubicBezTo>
                    <a:pt x="422" y="100"/>
                    <a:pt x="412" y="50"/>
                    <a:pt x="392" y="0"/>
                  </a:cubicBezTo>
                  <a:lnTo>
                    <a:pt x="392" y="0"/>
                  </a:lnTo>
                  <a:cubicBezTo>
                    <a:pt x="412" y="50"/>
                    <a:pt x="422" y="100"/>
                    <a:pt x="442" y="14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23"/>
            <p:cNvSpPr/>
            <p:nvPr/>
          </p:nvSpPr>
          <p:spPr>
            <a:xfrm>
              <a:off x="4807837" y="4793983"/>
              <a:ext cx="53327" cy="30500"/>
            </a:xfrm>
            <a:custGeom>
              <a:rect b="b" l="l" r="r" t="t"/>
              <a:pathLst>
                <a:path extrusionOk="0" h="322" w="563">
                  <a:moveTo>
                    <a:pt x="482" y="0"/>
                  </a:moveTo>
                  <a:cubicBezTo>
                    <a:pt x="402" y="0"/>
                    <a:pt x="322" y="30"/>
                    <a:pt x="241" y="50"/>
                  </a:cubicBezTo>
                  <a:cubicBezTo>
                    <a:pt x="171" y="60"/>
                    <a:pt x="111" y="70"/>
                    <a:pt x="51" y="80"/>
                  </a:cubicBezTo>
                  <a:lnTo>
                    <a:pt x="31" y="80"/>
                  </a:lnTo>
                  <a:cubicBezTo>
                    <a:pt x="31" y="100"/>
                    <a:pt x="21" y="120"/>
                    <a:pt x="21" y="141"/>
                  </a:cubicBezTo>
                  <a:cubicBezTo>
                    <a:pt x="11" y="201"/>
                    <a:pt x="1" y="251"/>
                    <a:pt x="1" y="291"/>
                  </a:cubicBezTo>
                  <a:cubicBezTo>
                    <a:pt x="21" y="301"/>
                    <a:pt x="61" y="311"/>
                    <a:pt x="101" y="321"/>
                  </a:cubicBezTo>
                  <a:lnTo>
                    <a:pt x="181" y="321"/>
                  </a:lnTo>
                  <a:cubicBezTo>
                    <a:pt x="352" y="321"/>
                    <a:pt x="562" y="281"/>
                    <a:pt x="562" y="231"/>
                  </a:cubicBezTo>
                  <a:cubicBezTo>
                    <a:pt x="562" y="211"/>
                    <a:pt x="552" y="181"/>
                    <a:pt x="542" y="141"/>
                  </a:cubicBezTo>
                  <a:cubicBezTo>
                    <a:pt x="522" y="100"/>
                    <a:pt x="512" y="5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23"/>
            <p:cNvSpPr/>
            <p:nvPr/>
          </p:nvSpPr>
          <p:spPr>
            <a:xfrm>
              <a:off x="4624457" y="4590616"/>
              <a:ext cx="322237" cy="259059"/>
            </a:xfrm>
            <a:custGeom>
              <a:rect b="b" l="l" r="r" t="t"/>
              <a:pathLst>
                <a:path extrusionOk="0" h="2735" w="3402">
                  <a:moveTo>
                    <a:pt x="1425" y="1"/>
                  </a:moveTo>
                  <a:cubicBezTo>
                    <a:pt x="1325" y="1"/>
                    <a:pt x="1204" y="51"/>
                    <a:pt x="1044" y="121"/>
                  </a:cubicBezTo>
                  <a:cubicBezTo>
                    <a:pt x="984" y="151"/>
                    <a:pt x="950" y="159"/>
                    <a:pt x="917" y="159"/>
                  </a:cubicBezTo>
                  <a:cubicBezTo>
                    <a:pt x="894" y="159"/>
                    <a:pt x="872" y="155"/>
                    <a:pt x="843" y="151"/>
                  </a:cubicBezTo>
                  <a:cubicBezTo>
                    <a:pt x="810" y="151"/>
                    <a:pt x="767" y="147"/>
                    <a:pt x="704" y="147"/>
                  </a:cubicBezTo>
                  <a:cubicBezTo>
                    <a:pt x="673" y="147"/>
                    <a:pt x="636" y="148"/>
                    <a:pt x="592" y="151"/>
                  </a:cubicBezTo>
                  <a:cubicBezTo>
                    <a:pt x="492" y="161"/>
                    <a:pt x="392" y="161"/>
                    <a:pt x="302" y="161"/>
                  </a:cubicBezTo>
                  <a:cubicBezTo>
                    <a:pt x="255" y="158"/>
                    <a:pt x="211" y="154"/>
                    <a:pt x="173" y="154"/>
                  </a:cubicBezTo>
                  <a:cubicBezTo>
                    <a:pt x="98" y="154"/>
                    <a:pt x="44" y="168"/>
                    <a:pt x="31" y="221"/>
                  </a:cubicBezTo>
                  <a:cubicBezTo>
                    <a:pt x="1" y="332"/>
                    <a:pt x="392" y="612"/>
                    <a:pt x="552" y="642"/>
                  </a:cubicBezTo>
                  <a:cubicBezTo>
                    <a:pt x="567" y="644"/>
                    <a:pt x="582" y="645"/>
                    <a:pt x="596" y="645"/>
                  </a:cubicBezTo>
                  <a:cubicBezTo>
                    <a:pt x="661" y="645"/>
                    <a:pt x="724" y="629"/>
                    <a:pt x="773" y="612"/>
                  </a:cubicBezTo>
                  <a:cubicBezTo>
                    <a:pt x="830" y="596"/>
                    <a:pt x="874" y="580"/>
                    <a:pt x="899" y="580"/>
                  </a:cubicBezTo>
                  <a:cubicBezTo>
                    <a:pt x="905" y="580"/>
                    <a:pt x="910" y="580"/>
                    <a:pt x="913" y="582"/>
                  </a:cubicBezTo>
                  <a:cubicBezTo>
                    <a:pt x="964" y="612"/>
                    <a:pt x="974" y="733"/>
                    <a:pt x="944" y="833"/>
                  </a:cubicBezTo>
                  <a:cubicBezTo>
                    <a:pt x="913" y="923"/>
                    <a:pt x="883" y="1064"/>
                    <a:pt x="1014" y="1224"/>
                  </a:cubicBezTo>
                  <a:cubicBezTo>
                    <a:pt x="1154" y="1375"/>
                    <a:pt x="1124" y="1746"/>
                    <a:pt x="1154" y="1997"/>
                  </a:cubicBezTo>
                  <a:cubicBezTo>
                    <a:pt x="1184" y="2247"/>
                    <a:pt x="1064" y="2508"/>
                    <a:pt x="1164" y="2649"/>
                  </a:cubicBezTo>
                  <a:cubicBezTo>
                    <a:pt x="1220" y="2719"/>
                    <a:pt x="1306" y="2735"/>
                    <a:pt x="1397" y="2735"/>
                  </a:cubicBezTo>
                  <a:cubicBezTo>
                    <a:pt x="1436" y="2735"/>
                    <a:pt x="1476" y="2732"/>
                    <a:pt x="1515" y="2729"/>
                  </a:cubicBezTo>
                  <a:lnTo>
                    <a:pt x="1666" y="2729"/>
                  </a:lnTo>
                  <a:cubicBezTo>
                    <a:pt x="1673" y="2729"/>
                    <a:pt x="1680" y="2730"/>
                    <a:pt x="1687" y="2730"/>
                  </a:cubicBezTo>
                  <a:cubicBezTo>
                    <a:pt x="1834" y="2730"/>
                    <a:pt x="1917" y="2631"/>
                    <a:pt x="1927" y="2468"/>
                  </a:cubicBezTo>
                  <a:cubicBezTo>
                    <a:pt x="1937" y="2288"/>
                    <a:pt x="2077" y="1716"/>
                    <a:pt x="2127" y="1575"/>
                  </a:cubicBezTo>
                  <a:cubicBezTo>
                    <a:pt x="2187" y="1445"/>
                    <a:pt x="2308" y="1194"/>
                    <a:pt x="2308" y="994"/>
                  </a:cubicBezTo>
                  <a:cubicBezTo>
                    <a:pt x="2318" y="793"/>
                    <a:pt x="2278" y="703"/>
                    <a:pt x="2358" y="673"/>
                  </a:cubicBezTo>
                  <a:cubicBezTo>
                    <a:pt x="2363" y="671"/>
                    <a:pt x="2369" y="671"/>
                    <a:pt x="2376" y="671"/>
                  </a:cubicBezTo>
                  <a:cubicBezTo>
                    <a:pt x="2417" y="671"/>
                    <a:pt x="2480" y="697"/>
                    <a:pt x="2558" y="723"/>
                  </a:cubicBezTo>
                  <a:cubicBezTo>
                    <a:pt x="2636" y="744"/>
                    <a:pt x="2727" y="770"/>
                    <a:pt x="2813" y="770"/>
                  </a:cubicBezTo>
                  <a:cubicBezTo>
                    <a:pt x="2850" y="770"/>
                    <a:pt x="2886" y="765"/>
                    <a:pt x="2920" y="753"/>
                  </a:cubicBezTo>
                  <a:cubicBezTo>
                    <a:pt x="3130" y="673"/>
                    <a:pt x="3401" y="412"/>
                    <a:pt x="3341" y="352"/>
                  </a:cubicBezTo>
                  <a:cubicBezTo>
                    <a:pt x="3326" y="332"/>
                    <a:pt x="3308" y="324"/>
                    <a:pt x="3288" y="324"/>
                  </a:cubicBezTo>
                  <a:cubicBezTo>
                    <a:pt x="3268" y="324"/>
                    <a:pt x="3246" y="332"/>
                    <a:pt x="3220" y="342"/>
                  </a:cubicBezTo>
                  <a:cubicBezTo>
                    <a:pt x="3192" y="349"/>
                    <a:pt x="3159" y="356"/>
                    <a:pt x="3120" y="356"/>
                  </a:cubicBezTo>
                  <a:cubicBezTo>
                    <a:pt x="3104" y="356"/>
                    <a:pt x="3088" y="355"/>
                    <a:pt x="3070" y="352"/>
                  </a:cubicBezTo>
                  <a:cubicBezTo>
                    <a:pt x="2969" y="323"/>
                    <a:pt x="2874" y="299"/>
                    <a:pt x="2765" y="299"/>
                  </a:cubicBezTo>
                  <a:cubicBezTo>
                    <a:pt x="2722" y="299"/>
                    <a:pt x="2677" y="303"/>
                    <a:pt x="2629" y="311"/>
                  </a:cubicBezTo>
                  <a:cubicBezTo>
                    <a:pt x="2612" y="315"/>
                    <a:pt x="2596" y="316"/>
                    <a:pt x="2582" y="316"/>
                  </a:cubicBezTo>
                  <a:cubicBezTo>
                    <a:pt x="2460" y="316"/>
                    <a:pt x="2414" y="209"/>
                    <a:pt x="2207" y="101"/>
                  </a:cubicBezTo>
                  <a:cubicBezTo>
                    <a:pt x="2118" y="53"/>
                    <a:pt x="2039" y="41"/>
                    <a:pt x="1969" y="41"/>
                  </a:cubicBezTo>
                  <a:cubicBezTo>
                    <a:pt x="1921" y="41"/>
                    <a:pt x="1877" y="47"/>
                    <a:pt x="1836" y="51"/>
                  </a:cubicBezTo>
                  <a:cubicBezTo>
                    <a:pt x="1796" y="61"/>
                    <a:pt x="1756" y="71"/>
                    <a:pt x="1716" y="71"/>
                  </a:cubicBezTo>
                  <a:cubicBezTo>
                    <a:pt x="1565" y="61"/>
                    <a:pt x="1515" y="11"/>
                    <a:pt x="142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23"/>
            <p:cNvSpPr/>
            <p:nvPr/>
          </p:nvSpPr>
          <p:spPr>
            <a:xfrm>
              <a:off x="4805943" y="4673308"/>
              <a:ext cx="21975" cy="37130"/>
            </a:xfrm>
            <a:custGeom>
              <a:rect b="b" l="l" r="r" t="t"/>
              <a:pathLst>
                <a:path extrusionOk="0" h="392" w="232">
                  <a:moveTo>
                    <a:pt x="101" y="0"/>
                  </a:moveTo>
                  <a:cubicBezTo>
                    <a:pt x="71" y="0"/>
                    <a:pt x="81" y="70"/>
                    <a:pt x="71" y="121"/>
                  </a:cubicBezTo>
                  <a:cubicBezTo>
                    <a:pt x="51" y="191"/>
                    <a:pt x="1" y="311"/>
                    <a:pt x="101" y="391"/>
                  </a:cubicBezTo>
                  <a:lnTo>
                    <a:pt x="151" y="281"/>
                  </a:lnTo>
                  <a:lnTo>
                    <a:pt x="191" y="201"/>
                  </a:lnTo>
                  <a:cubicBezTo>
                    <a:pt x="221" y="161"/>
                    <a:pt x="231" y="131"/>
                    <a:pt x="151" y="30"/>
                  </a:cubicBezTo>
                  <a:cubicBezTo>
                    <a:pt x="131" y="10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23"/>
            <p:cNvSpPr/>
            <p:nvPr/>
          </p:nvSpPr>
          <p:spPr>
            <a:xfrm>
              <a:off x="4727040" y="4663741"/>
              <a:ext cx="82785" cy="185935"/>
            </a:xfrm>
            <a:custGeom>
              <a:rect b="b" l="l" r="r" t="t"/>
              <a:pathLst>
                <a:path extrusionOk="0" h="1963" w="874">
                  <a:moveTo>
                    <a:pt x="523" y="1"/>
                  </a:moveTo>
                  <a:cubicBezTo>
                    <a:pt x="392" y="1"/>
                    <a:pt x="372" y="222"/>
                    <a:pt x="342" y="352"/>
                  </a:cubicBezTo>
                  <a:cubicBezTo>
                    <a:pt x="312" y="472"/>
                    <a:pt x="282" y="593"/>
                    <a:pt x="302" y="723"/>
                  </a:cubicBezTo>
                  <a:cubicBezTo>
                    <a:pt x="312" y="793"/>
                    <a:pt x="352" y="874"/>
                    <a:pt x="362" y="954"/>
                  </a:cubicBezTo>
                  <a:cubicBezTo>
                    <a:pt x="372" y="1084"/>
                    <a:pt x="312" y="1225"/>
                    <a:pt x="222" y="1315"/>
                  </a:cubicBezTo>
                  <a:cubicBezTo>
                    <a:pt x="182" y="1355"/>
                    <a:pt x="121" y="1385"/>
                    <a:pt x="71" y="1415"/>
                  </a:cubicBezTo>
                  <a:cubicBezTo>
                    <a:pt x="61" y="1596"/>
                    <a:pt x="1" y="1776"/>
                    <a:pt x="81" y="1877"/>
                  </a:cubicBezTo>
                  <a:cubicBezTo>
                    <a:pt x="137" y="1947"/>
                    <a:pt x="223" y="1963"/>
                    <a:pt x="314" y="1963"/>
                  </a:cubicBezTo>
                  <a:cubicBezTo>
                    <a:pt x="353" y="1963"/>
                    <a:pt x="393" y="1960"/>
                    <a:pt x="432" y="1957"/>
                  </a:cubicBezTo>
                  <a:lnTo>
                    <a:pt x="583" y="1957"/>
                  </a:lnTo>
                  <a:cubicBezTo>
                    <a:pt x="590" y="1957"/>
                    <a:pt x="597" y="1958"/>
                    <a:pt x="604" y="1958"/>
                  </a:cubicBezTo>
                  <a:cubicBezTo>
                    <a:pt x="751" y="1958"/>
                    <a:pt x="834" y="1859"/>
                    <a:pt x="844" y="1696"/>
                  </a:cubicBezTo>
                  <a:cubicBezTo>
                    <a:pt x="854" y="1656"/>
                    <a:pt x="864" y="1596"/>
                    <a:pt x="874" y="1516"/>
                  </a:cubicBezTo>
                  <a:cubicBezTo>
                    <a:pt x="844" y="1485"/>
                    <a:pt x="823" y="1455"/>
                    <a:pt x="793" y="1425"/>
                  </a:cubicBezTo>
                  <a:cubicBezTo>
                    <a:pt x="663" y="1265"/>
                    <a:pt x="533" y="1084"/>
                    <a:pt x="533" y="884"/>
                  </a:cubicBezTo>
                  <a:cubicBezTo>
                    <a:pt x="533" y="783"/>
                    <a:pt x="563" y="683"/>
                    <a:pt x="603" y="583"/>
                  </a:cubicBezTo>
                  <a:cubicBezTo>
                    <a:pt x="633" y="482"/>
                    <a:pt x="663" y="372"/>
                    <a:pt x="663" y="272"/>
                  </a:cubicBezTo>
                  <a:cubicBezTo>
                    <a:pt x="653" y="171"/>
                    <a:pt x="623" y="1"/>
                    <a:pt x="5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23"/>
            <p:cNvSpPr/>
            <p:nvPr/>
          </p:nvSpPr>
          <p:spPr>
            <a:xfrm>
              <a:off x="4806890" y="482240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23"/>
            <p:cNvSpPr/>
            <p:nvPr/>
          </p:nvSpPr>
          <p:spPr>
            <a:xfrm>
              <a:off x="4734712" y="484049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23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23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23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23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23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23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23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23"/>
            <p:cNvSpPr/>
            <p:nvPr/>
          </p:nvSpPr>
          <p:spPr>
            <a:xfrm>
              <a:off x="4733765" y="4839544"/>
              <a:ext cx="1042" cy="95"/>
            </a:xfrm>
            <a:custGeom>
              <a:rect b="b" l="l" r="r" t="t"/>
              <a:pathLst>
                <a:path extrusionOk="0" h="1" w="11"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10" y="1"/>
                    <a:pt x="1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23"/>
            <p:cNvSpPr/>
            <p:nvPr/>
          </p:nvSpPr>
          <p:spPr>
            <a:xfrm>
              <a:off x="4733765" y="4838597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0" y="11"/>
                  </a:lnTo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23"/>
            <p:cNvSpPr/>
            <p:nvPr/>
          </p:nvSpPr>
          <p:spPr>
            <a:xfrm>
              <a:off x="4733765" y="4838597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0" y="11"/>
                  </a:lnTo>
                  <a:cubicBezTo>
                    <a:pt x="0" y="11"/>
                    <a:pt x="0" y="11"/>
                    <a:pt x="0" y="11"/>
                  </a:cubicBezTo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23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23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23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23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23"/>
            <p:cNvSpPr/>
            <p:nvPr/>
          </p:nvSpPr>
          <p:spPr>
            <a:xfrm>
              <a:off x="4732818" y="4837650"/>
              <a:ext cx="1042" cy="1042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11"/>
                    <a:pt x="10" y="11"/>
                    <a:pt x="10" y="11"/>
                  </a:cubicBezTo>
                  <a:cubicBezTo>
                    <a:pt x="1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23"/>
            <p:cNvSpPr/>
            <p:nvPr/>
          </p:nvSpPr>
          <p:spPr>
            <a:xfrm>
              <a:off x="4732818" y="4836703"/>
              <a:ext cx="1042" cy="1989"/>
            </a:xfrm>
            <a:custGeom>
              <a:rect b="b" l="l" r="r" t="t"/>
              <a:pathLst>
                <a:path extrusionOk="0" h="21" w="11">
                  <a:moveTo>
                    <a:pt x="10" y="21"/>
                  </a:moveTo>
                  <a:cubicBezTo>
                    <a:pt x="10" y="21"/>
                    <a:pt x="0" y="21"/>
                    <a:pt x="0" y="10"/>
                  </a:cubicBezTo>
                  <a:cubicBezTo>
                    <a:pt x="0" y="21"/>
                    <a:pt x="10" y="21"/>
                    <a:pt x="10" y="2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0" y="10"/>
                    <a:pt x="0" y="10"/>
                  </a:cubicBezTo>
                  <a:lnTo>
                    <a:pt x="0" y="10"/>
                  </a:ln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"/>
                  </a:ln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23"/>
            <p:cNvSpPr/>
            <p:nvPr/>
          </p:nvSpPr>
          <p:spPr>
            <a:xfrm>
              <a:off x="4731871" y="4834808"/>
              <a:ext cx="1042" cy="1989"/>
            </a:xfrm>
            <a:custGeom>
              <a:rect b="b" l="l" r="r" t="t"/>
              <a:pathLst>
                <a:path extrusionOk="0" h="21" w="11"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lnTo>
                    <a:pt x="10" y="10"/>
                  </a:lnTo>
                  <a:lnTo>
                    <a:pt x="10" y="10"/>
                  </a:ln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23"/>
            <p:cNvSpPr/>
            <p:nvPr/>
          </p:nvSpPr>
          <p:spPr>
            <a:xfrm>
              <a:off x="4731871" y="4834808"/>
              <a:ext cx="1042" cy="1042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0"/>
                    <a:pt x="0" y="0"/>
                    <a:pt x="0" y="10"/>
                  </a:cubicBezTo>
                  <a:lnTo>
                    <a:pt x="10" y="10"/>
                  </a:lnTo>
                  <a:cubicBezTo>
                    <a:pt x="0" y="1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23"/>
            <p:cNvSpPr/>
            <p:nvPr/>
          </p:nvSpPr>
          <p:spPr>
            <a:xfrm>
              <a:off x="4731871" y="483386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23"/>
            <p:cNvSpPr/>
            <p:nvPr/>
          </p:nvSpPr>
          <p:spPr>
            <a:xfrm>
              <a:off x="4731871" y="483386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23"/>
            <p:cNvSpPr/>
            <p:nvPr/>
          </p:nvSpPr>
          <p:spPr>
            <a:xfrm>
              <a:off x="4731871" y="483386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23"/>
            <p:cNvSpPr/>
            <p:nvPr/>
          </p:nvSpPr>
          <p:spPr>
            <a:xfrm>
              <a:off x="4731871" y="483386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23"/>
            <p:cNvSpPr/>
            <p:nvPr/>
          </p:nvSpPr>
          <p:spPr>
            <a:xfrm>
              <a:off x="4731871" y="4832914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0"/>
                    <a:pt x="0" y="0"/>
                  </a:cubicBezTo>
                  <a:cubicBezTo>
                    <a:pt x="0" y="0"/>
                    <a:pt x="0" y="10"/>
                    <a:pt x="0" y="10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23"/>
            <p:cNvSpPr/>
            <p:nvPr/>
          </p:nvSpPr>
          <p:spPr>
            <a:xfrm>
              <a:off x="4731871" y="4832914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0"/>
                    <a:pt x="0" y="10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23"/>
            <p:cNvSpPr/>
            <p:nvPr/>
          </p:nvSpPr>
          <p:spPr>
            <a:xfrm>
              <a:off x="4731871" y="483196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23"/>
            <p:cNvSpPr/>
            <p:nvPr/>
          </p:nvSpPr>
          <p:spPr>
            <a:xfrm>
              <a:off x="4730924" y="4829125"/>
              <a:ext cx="1042" cy="3884"/>
            </a:xfrm>
            <a:custGeom>
              <a:rect b="b" l="l" r="r" t="t"/>
              <a:pathLst>
                <a:path extrusionOk="0" h="41" w="11">
                  <a:moveTo>
                    <a:pt x="10" y="40"/>
                  </a:moveTo>
                  <a:cubicBezTo>
                    <a:pt x="10" y="30"/>
                    <a:pt x="10" y="30"/>
                    <a:pt x="10" y="30"/>
                  </a:cubicBezTo>
                  <a:lnTo>
                    <a:pt x="10" y="30"/>
                  </a:ln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40"/>
                  </a:cubicBezTo>
                  <a:moveTo>
                    <a:pt x="10" y="30"/>
                  </a:move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lose/>
                  <a:moveTo>
                    <a:pt x="10" y="30"/>
                  </a:moveTo>
                  <a:cubicBezTo>
                    <a:pt x="10" y="30"/>
                    <a:pt x="0" y="30"/>
                    <a:pt x="0" y="30"/>
                  </a:cubicBezTo>
                  <a:cubicBezTo>
                    <a:pt x="0" y="30"/>
                    <a:pt x="10" y="30"/>
                    <a:pt x="10" y="3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1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23"/>
            <p:cNvSpPr/>
            <p:nvPr/>
          </p:nvSpPr>
          <p:spPr>
            <a:xfrm>
              <a:off x="4730924" y="4813875"/>
              <a:ext cx="76060" cy="33341"/>
            </a:xfrm>
            <a:custGeom>
              <a:rect b="b" l="l" r="r" t="t"/>
              <a:pathLst>
                <a:path extrusionOk="0" h="352" w="803">
                  <a:moveTo>
                    <a:pt x="20" y="231"/>
                  </a:moveTo>
                  <a:cubicBezTo>
                    <a:pt x="20" y="231"/>
                    <a:pt x="20" y="241"/>
                    <a:pt x="20" y="241"/>
                  </a:cubicBezTo>
                  <a:lnTo>
                    <a:pt x="20" y="251"/>
                  </a:lnTo>
                  <a:cubicBezTo>
                    <a:pt x="20" y="258"/>
                    <a:pt x="24" y="260"/>
                    <a:pt x="27" y="261"/>
                  </a:cubicBezTo>
                  <a:lnTo>
                    <a:pt x="27" y="261"/>
                  </a:lnTo>
                  <a:cubicBezTo>
                    <a:pt x="23" y="252"/>
                    <a:pt x="20" y="242"/>
                    <a:pt x="20" y="231"/>
                  </a:cubicBezTo>
                  <a:close/>
                  <a:moveTo>
                    <a:pt x="27" y="261"/>
                  </a:moveTo>
                  <a:lnTo>
                    <a:pt x="27" y="261"/>
                  </a:lnTo>
                  <a:cubicBezTo>
                    <a:pt x="28" y="263"/>
                    <a:pt x="29" y="266"/>
                    <a:pt x="30" y="268"/>
                  </a:cubicBezTo>
                  <a:lnTo>
                    <a:pt x="30" y="268"/>
                  </a:lnTo>
                  <a:cubicBezTo>
                    <a:pt x="30" y="265"/>
                    <a:pt x="30" y="262"/>
                    <a:pt x="30" y="262"/>
                  </a:cubicBezTo>
                  <a:cubicBezTo>
                    <a:pt x="30" y="262"/>
                    <a:pt x="29" y="262"/>
                    <a:pt x="27" y="261"/>
                  </a:cubicBezTo>
                  <a:close/>
                  <a:moveTo>
                    <a:pt x="30" y="268"/>
                  </a:moveTo>
                  <a:cubicBezTo>
                    <a:pt x="30" y="270"/>
                    <a:pt x="30" y="272"/>
                    <a:pt x="30" y="272"/>
                  </a:cubicBezTo>
                  <a:lnTo>
                    <a:pt x="32" y="272"/>
                  </a:lnTo>
                  <a:cubicBezTo>
                    <a:pt x="32" y="270"/>
                    <a:pt x="31" y="269"/>
                    <a:pt x="30" y="268"/>
                  </a:cubicBezTo>
                  <a:close/>
                  <a:moveTo>
                    <a:pt x="32" y="272"/>
                  </a:moveTo>
                  <a:cubicBezTo>
                    <a:pt x="35" y="275"/>
                    <a:pt x="38" y="279"/>
                    <a:pt x="40" y="282"/>
                  </a:cubicBezTo>
                  <a:cubicBezTo>
                    <a:pt x="40" y="282"/>
                    <a:pt x="40" y="282"/>
                    <a:pt x="40" y="272"/>
                  </a:cubicBezTo>
                  <a:close/>
                  <a:moveTo>
                    <a:pt x="130" y="1"/>
                  </a:moveTo>
                  <a:cubicBezTo>
                    <a:pt x="80" y="1"/>
                    <a:pt x="30" y="11"/>
                    <a:pt x="10" y="51"/>
                  </a:cubicBezTo>
                  <a:cubicBezTo>
                    <a:pt x="0" y="91"/>
                    <a:pt x="0" y="131"/>
                    <a:pt x="0" y="161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10" y="191"/>
                  </a:lnTo>
                  <a:cubicBezTo>
                    <a:pt x="10" y="191"/>
                    <a:pt x="10" y="191"/>
                    <a:pt x="10" y="201"/>
                  </a:cubicBezTo>
                  <a:cubicBezTo>
                    <a:pt x="10" y="201"/>
                    <a:pt x="10" y="211"/>
                    <a:pt x="10" y="211"/>
                  </a:cubicBezTo>
                  <a:cubicBezTo>
                    <a:pt x="10" y="221"/>
                    <a:pt x="10" y="221"/>
                    <a:pt x="10" y="221"/>
                  </a:cubicBezTo>
                  <a:cubicBezTo>
                    <a:pt x="10" y="221"/>
                    <a:pt x="10" y="231"/>
                    <a:pt x="20" y="231"/>
                  </a:cubicBezTo>
                  <a:cubicBezTo>
                    <a:pt x="20" y="231"/>
                    <a:pt x="20" y="231"/>
                    <a:pt x="20" y="231"/>
                  </a:cubicBezTo>
                  <a:lnTo>
                    <a:pt x="20" y="231"/>
                  </a:lnTo>
                  <a:cubicBezTo>
                    <a:pt x="50" y="292"/>
                    <a:pt x="161" y="352"/>
                    <a:pt x="251" y="352"/>
                  </a:cubicBezTo>
                  <a:cubicBezTo>
                    <a:pt x="271" y="352"/>
                    <a:pt x="281" y="342"/>
                    <a:pt x="301" y="342"/>
                  </a:cubicBezTo>
                  <a:cubicBezTo>
                    <a:pt x="341" y="332"/>
                    <a:pt x="381" y="332"/>
                    <a:pt x="411" y="332"/>
                  </a:cubicBezTo>
                  <a:lnTo>
                    <a:pt x="582" y="332"/>
                  </a:lnTo>
                  <a:cubicBezTo>
                    <a:pt x="702" y="332"/>
                    <a:pt x="782" y="251"/>
                    <a:pt x="803" y="91"/>
                  </a:cubicBezTo>
                  <a:lnTo>
                    <a:pt x="793" y="71"/>
                  </a:lnTo>
                  <a:cubicBezTo>
                    <a:pt x="752" y="21"/>
                    <a:pt x="702" y="1"/>
                    <a:pt x="642" y="1"/>
                  </a:cubicBezTo>
                  <a:cubicBezTo>
                    <a:pt x="602" y="1"/>
                    <a:pt x="562" y="11"/>
                    <a:pt x="512" y="21"/>
                  </a:cubicBezTo>
                  <a:cubicBezTo>
                    <a:pt x="472" y="31"/>
                    <a:pt x="431" y="41"/>
                    <a:pt x="391" y="41"/>
                  </a:cubicBezTo>
                  <a:lnTo>
                    <a:pt x="351" y="41"/>
                  </a:lnTo>
                  <a:cubicBezTo>
                    <a:pt x="291" y="21"/>
                    <a:pt x="201" y="1"/>
                    <a:pt x="130" y="1"/>
                  </a:cubicBez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23"/>
            <p:cNvSpPr/>
            <p:nvPr/>
          </p:nvSpPr>
          <p:spPr>
            <a:xfrm>
              <a:off x="4814468" y="4692252"/>
              <a:ext cx="14397" cy="18186"/>
            </a:xfrm>
            <a:custGeom>
              <a:rect b="b" l="l" r="r" t="t"/>
              <a:pathLst>
                <a:path extrusionOk="0" h="192" w="152">
                  <a:moveTo>
                    <a:pt x="101" y="1"/>
                  </a:moveTo>
                  <a:lnTo>
                    <a:pt x="101" y="1"/>
                  </a:lnTo>
                  <a:cubicBezTo>
                    <a:pt x="51" y="41"/>
                    <a:pt x="1" y="111"/>
                    <a:pt x="11" y="191"/>
                  </a:cubicBezTo>
                  <a:cubicBezTo>
                    <a:pt x="11" y="191"/>
                    <a:pt x="151" y="181"/>
                    <a:pt x="101" y="1"/>
                  </a:cubicBez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23"/>
            <p:cNvSpPr/>
            <p:nvPr/>
          </p:nvSpPr>
          <p:spPr>
            <a:xfrm>
              <a:off x="4734712" y="484049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931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23"/>
            <p:cNvSpPr/>
            <p:nvPr/>
          </p:nvSpPr>
          <p:spPr>
            <a:xfrm>
              <a:off x="4734712" y="484049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11"/>
                  </a:ln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5AC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23"/>
            <p:cNvSpPr/>
            <p:nvPr/>
          </p:nvSpPr>
          <p:spPr>
            <a:xfrm>
              <a:off x="4734712" y="4822400"/>
              <a:ext cx="72271" cy="27658"/>
            </a:xfrm>
            <a:custGeom>
              <a:rect b="b" l="l" r="r" t="t"/>
              <a:pathLst>
                <a:path extrusionOk="0" h="292" w="763">
                  <a:moveTo>
                    <a:pt x="251" y="292"/>
                  </a:moveTo>
                  <a:cubicBezTo>
                    <a:pt x="151" y="292"/>
                    <a:pt x="60" y="272"/>
                    <a:pt x="0" y="202"/>
                  </a:cubicBezTo>
                  <a:lnTo>
                    <a:pt x="0" y="202"/>
                  </a:lnTo>
                  <a:lnTo>
                    <a:pt x="0" y="202"/>
                  </a:lnTo>
                  <a:lnTo>
                    <a:pt x="0" y="202"/>
                  </a:lnTo>
                  <a:cubicBezTo>
                    <a:pt x="60" y="272"/>
                    <a:pt x="151" y="292"/>
                    <a:pt x="251" y="292"/>
                  </a:cubicBezTo>
                  <a:cubicBezTo>
                    <a:pt x="291" y="292"/>
                    <a:pt x="321" y="282"/>
                    <a:pt x="351" y="282"/>
                  </a:cubicBezTo>
                  <a:cubicBezTo>
                    <a:pt x="391" y="282"/>
                    <a:pt x="422" y="282"/>
                    <a:pt x="452" y="282"/>
                  </a:cubicBezTo>
                  <a:cubicBezTo>
                    <a:pt x="472" y="282"/>
                    <a:pt x="482" y="282"/>
                    <a:pt x="502" y="282"/>
                  </a:cubicBezTo>
                  <a:cubicBezTo>
                    <a:pt x="512" y="282"/>
                    <a:pt x="522" y="282"/>
                    <a:pt x="522" y="282"/>
                  </a:cubicBezTo>
                  <a:cubicBezTo>
                    <a:pt x="672" y="282"/>
                    <a:pt x="753" y="182"/>
                    <a:pt x="763" y="21"/>
                  </a:cubicBezTo>
                  <a:cubicBezTo>
                    <a:pt x="763" y="11"/>
                    <a:pt x="763" y="11"/>
                    <a:pt x="763" y="1"/>
                  </a:cubicBezTo>
                  <a:cubicBezTo>
                    <a:pt x="763" y="1"/>
                    <a:pt x="763" y="1"/>
                    <a:pt x="763" y="1"/>
                  </a:cubicBezTo>
                  <a:lnTo>
                    <a:pt x="763" y="21"/>
                  </a:lnTo>
                  <a:cubicBezTo>
                    <a:pt x="753" y="182"/>
                    <a:pt x="672" y="282"/>
                    <a:pt x="522" y="282"/>
                  </a:cubicBezTo>
                  <a:cubicBezTo>
                    <a:pt x="522" y="282"/>
                    <a:pt x="512" y="282"/>
                    <a:pt x="502" y="282"/>
                  </a:cubicBezTo>
                  <a:cubicBezTo>
                    <a:pt x="482" y="282"/>
                    <a:pt x="472" y="282"/>
                    <a:pt x="452" y="282"/>
                  </a:cubicBezTo>
                  <a:cubicBezTo>
                    <a:pt x="422" y="282"/>
                    <a:pt x="391" y="282"/>
                    <a:pt x="351" y="282"/>
                  </a:cubicBezTo>
                  <a:cubicBezTo>
                    <a:pt x="321" y="282"/>
                    <a:pt x="291" y="292"/>
                    <a:pt x="251" y="292"/>
                  </a:cubicBezTo>
                  <a:close/>
                </a:path>
              </a:pathLst>
            </a:custGeom>
            <a:solidFill>
              <a:srgbClr val="D795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23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46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23"/>
            <p:cNvSpPr/>
            <p:nvPr/>
          </p:nvSpPr>
          <p:spPr>
            <a:xfrm>
              <a:off x="4732818" y="4822400"/>
              <a:ext cx="74166" cy="27658"/>
            </a:xfrm>
            <a:custGeom>
              <a:rect b="b" l="l" r="r" t="t"/>
              <a:pathLst>
                <a:path extrusionOk="0" h="292" w="783">
                  <a:moveTo>
                    <a:pt x="783" y="1"/>
                  </a:moveTo>
                  <a:cubicBezTo>
                    <a:pt x="762" y="161"/>
                    <a:pt x="682" y="242"/>
                    <a:pt x="562" y="242"/>
                  </a:cubicBezTo>
                  <a:lnTo>
                    <a:pt x="391" y="242"/>
                  </a:lnTo>
                  <a:cubicBezTo>
                    <a:pt x="361" y="242"/>
                    <a:pt x="321" y="242"/>
                    <a:pt x="281" y="252"/>
                  </a:cubicBezTo>
                  <a:cubicBezTo>
                    <a:pt x="261" y="252"/>
                    <a:pt x="251" y="262"/>
                    <a:pt x="231" y="262"/>
                  </a:cubicBezTo>
                  <a:cubicBezTo>
                    <a:pt x="141" y="262"/>
                    <a:pt x="30" y="202"/>
                    <a:pt x="0" y="141"/>
                  </a:cubicBezTo>
                  <a:lnTo>
                    <a:pt x="0" y="141"/>
                  </a:lnTo>
                  <a:cubicBezTo>
                    <a:pt x="0" y="161"/>
                    <a:pt x="10" y="182"/>
                    <a:pt x="20" y="192"/>
                  </a:cubicBezTo>
                  <a:lnTo>
                    <a:pt x="20" y="202"/>
                  </a:lnTo>
                  <a:cubicBezTo>
                    <a:pt x="80" y="272"/>
                    <a:pt x="171" y="292"/>
                    <a:pt x="271" y="292"/>
                  </a:cubicBezTo>
                  <a:cubicBezTo>
                    <a:pt x="311" y="292"/>
                    <a:pt x="341" y="282"/>
                    <a:pt x="371" y="282"/>
                  </a:cubicBezTo>
                  <a:lnTo>
                    <a:pt x="542" y="282"/>
                  </a:lnTo>
                  <a:cubicBezTo>
                    <a:pt x="692" y="282"/>
                    <a:pt x="773" y="182"/>
                    <a:pt x="783" y="21"/>
                  </a:cubicBezTo>
                  <a:cubicBezTo>
                    <a:pt x="783" y="11"/>
                    <a:pt x="783" y="11"/>
                    <a:pt x="783" y="1"/>
                  </a:cubicBezTo>
                  <a:close/>
                </a:path>
              </a:pathLst>
            </a:custGeom>
            <a:solidFill>
              <a:srgbClr val="DA8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23"/>
            <p:cNvSpPr/>
            <p:nvPr/>
          </p:nvSpPr>
          <p:spPr>
            <a:xfrm>
              <a:off x="4780936" y="4831209"/>
              <a:ext cx="10609" cy="8620"/>
            </a:xfrm>
            <a:custGeom>
              <a:rect b="b" l="l" r="r" t="t"/>
              <a:pathLst>
                <a:path extrusionOk="0" h="91" w="112">
                  <a:moveTo>
                    <a:pt x="92" y="0"/>
                  </a:moveTo>
                  <a:cubicBezTo>
                    <a:pt x="88" y="0"/>
                    <a:pt x="81" y="3"/>
                    <a:pt x="74" y="8"/>
                  </a:cubicBezTo>
                  <a:cubicBezTo>
                    <a:pt x="18" y="40"/>
                    <a:pt x="1" y="90"/>
                    <a:pt x="25" y="90"/>
                  </a:cubicBezTo>
                  <a:cubicBezTo>
                    <a:pt x="32" y="90"/>
                    <a:pt x="41" y="87"/>
                    <a:pt x="54" y="79"/>
                  </a:cubicBezTo>
                  <a:cubicBezTo>
                    <a:pt x="103" y="46"/>
                    <a:pt x="112" y="0"/>
                    <a:pt x="92" y="0"/>
                  </a:cubicBez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23"/>
            <p:cNvSpPr/>
            <p:nvPr/>
          </p:nvSpPr>
          <p:spPr>
            <a:xfrm>
              <a:off x="4743427" y="4831209"/>
              <a:ext cx="10324" cy="8620"/>
            </a:xfrm>
            <a:custGeom>
              <a:rect b="b" l="l" r="r" t="t"/>
              <a:pathLst>
                <a:path extrusionOk="0" h="91" w="109">
                  <a:moveTo>
                    <a:pt x="20" y="0"/>
                  </a:moveTo>
                  <a:cubicBezTo>
                    <a:pt x="1" y="0"/>
                    <a:pt x="10" y="46"/>
                    <a:pt x="59" y="79"/>
                  </a:cubicBezTo>
                  <a:cubicBezTo>
                    <a:pt x="71" y="87"/>
                    <a:pt x="80" y="90"/>
                    <a:pt x="86" y="90"/>
                  </a:cubicBezTo>
                  <a:cubicBezTo>
                    <a:pt x="109" y="90"/>
                    <a:pt x="86" y="40"/>
                    <a:pt x="39" y="8"/>
                  </a:cubicBezTo>
                  <a:cubicBezTo>
                    <a:pt x="31" y="3"/>
                    <a:pt x="25" y="0"/>
                    <a:pt x="20" y="0"/>
                  </a:cubicBez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23"/>
            <p:cNvSpPr/>
            <p:nvPr/>
          </p:nvSpPr>
          <p:spPr>
            <a:xfrm>
              <a:off x="4720410" y="4706555"/>
              <a:ext cx="4831" cy="6725"/>
            </a:xfrm>
            <a:custGeom>
              <a:rect b="b" l="l" r="r" t="t"/>
              <a:pathLst>
                <a:path extrusionOk="0" h="71" w="51">
                  <a:moveTo>
                    <a:pt x="1" y="0"/>
                  </a:moveTo>
                  <a:lnTo>
                    <a:pt x="1" y="0"/>
                  </a:lnTo>
                  <a:cubicBezTo>
                    <a:pt x="21" y="20"/>
                    <a:pt x="31" y="40"/>
                    <a:pt x="51" y="70"/>
                  </a:cubicBezTo>
                  <a:cubicBezTo>
                    <a:pt x="41" y="40"/>
                    <a:pt x="21" y="20"/>
                    <a:pt x="1" y="0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23"/>
            <p:cNvSpPr/>
            <p:nvPr/>
          </p:nvSpPr>
          <p:spPr>
            <a:xfrm>
              <a:off x="4711885" y="4680886"/>
              <a:ext cx="2936" cy="17144"/>
            </a:xfrm>
            <a:custGeom>
              <a:rect b="b" l="l" r="r" t="t"/>
              <a:pathLst>
                <a:path extrusionOk="0" h="181" w="31">
                  <a:moveTo>
                    <a:pt x="31" y="181"/>
                  </a:moveTo>
                  <a:lnTo>
                    <a:pt x="31" y="181"/>
                  </a:lnTo>
                  <a:lnTo>
                    <a:pt x="31" y="181"/>
                  </a:lnTo>
                  <a:lnTo>
                    <a:pt x="31" y="181"/>
                  </a:lnTo>
                  <a:close/>
                  <a:moveTo>
                    <a:pt x="31" y="181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lose/>
                  <a:moveTo>
                    <a:pt x="31" y="171"/>
                  </a:moveTo>
                  <a:lnTo>
                    <a:pt x="31" y="171"/>
                  </a:lnTo>
                  <a:lnTo>
                    <a:pt x="31" y="171"/>
                  </a:lnTo>
                  <a:close/>
                  <a:moveTo>
                    <a:pt x="31" y="171"/>
                  </a:moveTo>
                  <a:cubicBezTo>
                    <a:pt x="31" y="171"/>
                    <a:pt x="31" y="171"/>
                    <a:pt x="31" y="171"/>
                  </a:cubicBezTo>
                  <a:cubicBezTo>
                    <a:pt x="31" y="171"/>
                    <a:pt x="31" y="171"/>
                    <a:pt x="31" y="171"/>
                  </a:cubicBezTo>
                  <a:close/>
                  <a:moveTo>
                    <a:pt x="31" y="171"/>
                  </a:moveTo>
                  <a:cubicBezTo>
                    <a:pt x="31" y="171"/>
                    <a:pt x="31" y="171"/>
                    <a:pt x="31" y="161"/>
                  </a:cubicBezTo>
                  <a:cubicBezTo>
                    <a:pt x="31" y="171"/>
                    <a:pt x="31" y="171"/>
                    <a:pt x="31" y="171"/>
                  </a:cubicBezTo>
                  <a:close/>
                  <a:moveTo>
                    <a:pt x="31" y="161"/>
                  </a:moveTo>
                  <a:cubicBezTo>
                    <a:pt x="31" y="161"/>
                    <a:pt x="31" y="161"/>
                    <a:pt x="21" y="161"/>
                  </a:cubicBezTo>
                  <a:cubicBezTo>
                    <a:pt x="31" y="161"/>
                    <a:pt x="31" y="161"/>
                    <a:pt x="31" y="161"/>
                  </a:cubicBezTo>
                  <a:close/>
                  <a:moveTo>
                    <a:pt x="21" y="161"/>
                  </a:moveTo>
                  <a:cubicBezTo>
                    <a:pt x="21" y="161"/>
                    <a:pt x="21" y="161"/>
                    <a:pt x="21" y="161"/>
                  </a:cubicBezTo>
                  <a:cubicBezTo>
                    <a:pt x="21" y="161"/>
                    <a:pt x="21" y="161"/>
                    <a:pt x="21" y="161"/>
                  </a:cubicBezTo>
                  <a:close/>
                  <a:moveTo>
                    <a:pt x="21" y="161"/>
                  </a:moveTo>
                  <a:cubicBezTo>
                    <a:pt x="21" y="161"/>
                    <a:pt x="21" y="161"/>
                    <a:pt x="21" y="151"/>
                  </a:cubicBezTo>
                  <a:cubicBezTo>
                    <a:pt x="21" y="161"/>
                    <a:pt x="21" y="161"/>
                    <a:pt x="21" y="161"/>
                  </a:cubicBezTo>
                  <a:close/>
                  <a:moveTo>
                    <a:pt x="21" y="151"/>
                  </a:moveTo>
                  <a:cubicBezTo>
                    <a:pt x="21" y="151"/>
                    <a:pt x="21" y="151"/>
                    <a:pt x="21" y="151"/>
                  </a:cubicBezTo>
                  <a:cubicBezTo>
                    <a:pt x="21" y="151"/>
                    <a:pt x="21" y="151"/>
                    <a:pt x="21" y="151"/>
                  </a:cubicBezTo>
                  <a:close/>
                  <a:moveTo>
                    <a:pt x="21" y="151"/>
                  </a:moveTo>
                  <a:lnTo>
                    <a:pt x="21" y="151"/>
                  </a:lnTo>
                  <a:lnTo>
                    <a:pt x="21" y="151"/>
                  </a:lnTo>
                  <a:close/>
                  <a:moveTo>
                    <a:pt x="21" y="151"/>
                  </a:moveTo>
                  <a:cubicBezTo>
                    <a:pt x="21" y="151"/>
                    <a:pt x="21" y="151"/>
                    <a:pt x="21" y="141"/>
                  </a:cubicBezTo>
                  <a:cubicBezTo>
                    <a:pt x="21" y="151"/>
                    <a:pt x="21" y="151"/>
                    <a:pt x="21" y="151"/>
                  </a:cubicBezTo>
                  <a:close/>
                  <a:moveTo>
                    <a:pt x="21" y="141"/>
                  </a:moveTo>
                  <a:cubicBezTo>
                    <a:pt x="21" y="141"/>
                    <a:pt x="21" y="141"/>
                    <a:pt x="21" y="141"/>
                  </a:cubicBezTo>
                  <a:cubicBezTo>
                    <a:pt x="21" y="141"/>
                    <a:pt x="21" y="141"/>
                    <a:pt x="21" y="141"/>
                  </a:cubicBezTo>
                  <a:close/>
                  <a:moveTo>
                    <a:pt x="11" y="141"/>
                  </a:moveTo>
                  <a:cubicBezTo>
                    <a:pt x="11" y="141"/>
                    <a:pt x="11" y="141"/>
                    <a:pt x="11" y="131"/>
                  </a:cubicBezTo>
                  <a:cubicBezTo>
                    <a:pt x="11" y="141"/>
                    <a:pt x="11" y="141"/>
                    <a:pt x="11" y="141"/>
                  </a:cubicBezTo>
                  <a:close/>
                  <a:moveTo>
                    <a:pt x="11" y="131"/>
                  </a:moveTo>
                  <a:cubicBezTo>
                    <a:pt x="11" y="131"/>
                    <a:pt x="11" y="131"/>
                    <a:pt x="11" y="131"/>
                  </a:cubicBezTo>
                  <a:cubicBezTo>
                    <a:pt x="11" y="131"/>
                    <a:pt x="11" y="131"/>
                    <a:pt x="11" y="131"/>
                  </a:cubicBezTo>
                  <a:close/>
                  <a:moveTo>
                    <a:pt x="11" y="131"/>
                  </a:moveTo>
                  <a:lnTo>
                    <a:pt x="11" y="121"/>
                  </a:lnTo>
                  <a:lnTo>
                    <a:pt x="11" y="131"/>
                  </a:lnTo>
                  <a:close/>
                  <a:moveTo>
                    <a:pt x="11" y="121"/>
                  </a:move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lose/>
                  <a:moveTo>
                    <a:pt x="11" y="121"/>
                  </a:move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lose/>
                  <a:moveTo>
                    <a:pt x="11" y="121"/>
                  </a:move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1" y="111"/>
                    <a:pt x="11" y="121"/>
                  </a:cubicBezTo>
                  <a:close/>
                  <a:moveTo>
                    <a:pt x="11" y="111"/>
                  </a:move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1" y="111"/>
                    <a:pt x="11" y="111"/>
                  </a:cubicBezTo>
                  <a:close/>
                  <a:moveTo>
                    <a:pt x="11" y="111"/>
                  </a:moveTo>
                  <a:cubicBezTo>
                    <a:pt x="11" y="111"/>
                    <a:pt x="11" y="101"/>
                    <a:pt x="11" y="101"/>
                  </a:cubicBezTo>
                  <a:cubicBezTo>
                    <a:pt x="11" y="101"/>
                    <a:pt x="11" y="111"/>
                    <a:pt x="11" y="111"/>
                  </a:cubicBezTo>
                  <a:close/>
                  <a:moveTo>
                    <a:pt x="0" y="101"/>
                  </a:moveTo>
                  <a:cubicBezTo>
                    <a:pt x="0" y="101"/>
                    <a:pt x="0" y="101"/>
                    <a:pt x="0" y="101"/>
                  </a:cubicBezTo>
                  <a:cubicBezTo>
                    <a:pt x="0" y="101"/>
                    <a:pt x="0" y="101"/>
                    <a:pt x="0" y="101"/>
                  </a:cubicBezTo>
                  <a:close/>
                  <a:moveTo>
                    <a:pt x="0" y="101"/>
                  </a:moveTo>
                  <a:cubicBezTo>
                    <a:pt x="0" y="101"/>
                    <a:pt x="0" y="101"/>
                    <a:pt x="0" y="91"/>
                  </a:cubicBezTo>
                  <a:cubicBezTo>
                    <a:pt x="0" y="101"/>
                    <a:pt x="0" y="101"/>
                    <a:pt x="0" y="10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81"/>
                  </a:cubicBezTo>
                  <a:cubicBezTo>
                    <a:pt x="0" y="91"/>
                    <a:pt x="0" y="91"/>
                    <a:pt x="0" y="91"/>
                  </a:cubicBezTo>
                  <a:close/>
                  <a:moveTo>
                    <a:pt x="0" y="81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lose/>
                  <a:moveTo>
                    <a:pt x="0" y="81"/>
                  </a:moveTo>
                  <a:cubicBezTo>
                    <a:pt x="0" y="81"/>
                    <a:pt x="0" y="71"/>
                    <a:pt x="0" y="71"/>
                  </a:cubicBezTo>
                  <a:cubicBezTo>
                    <a:pt x="0" y="71"/>
                    <a:pt x="0" y="81"/>
                    <a:pt x="0" y="81"/>
                  </a:cubicBezTo>
                  <a:close/>
                  <a:moveTo>
                    <a:pt x="0" y="71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0" y="71"/>
                    <a:pt x="0" y="71"/>
                    <a:pt x="0" y="71"/>
                  </a:cubicBezTo>
                  <a:close/>
                  <a:moveTo>
                    <a:pt x="0" y="7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0" y="61"/>
                    <a:pt x="0" y="71"/>
                  </a:cubicBezTo>
                  <a:close/>
                  <a:moveTo>
                    <a:pt x="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0" y="61"/>
                    <a:pt x="0" y="61"/>
                  </a:cubicBezTo>
                  <a:close/>
                  <a:moveTo>
                    <a:pt x="0" y="6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61"/>
                  </a:cubicBezTo>
                  <a:close/>
                  <a:moveTo>
                    <a:pt x="0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lose/>
                  <a:moveTo>
                    <a:pt x="0" y="51"/>
                  </a:moveTo>
                  <a:lnTo>
                    <a:pt x="0" y="41"/>
                  </a:lnTo>
                  <a:lnTo>
                    <a:pt x="0" y="51"/>
                  </a:lnTo>
                  <a:close/>
                  <a:moveTo>
                    <a:pt x="0" y="41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lose/>
                  <a:moveTo>
                    <a:pt x="0" y="41"/>
                  </a:moveTo>
                  <a:lnTo>
                    <a:pt x="0" y="31"/>
                  </a:lnTo>
                  <a:lnTo>
                    <a:pt x="0" y="41"/>
                  </a:lnTo>
                  <a:close/>
                  <a:moveTo>
                    <a:pt x="0" y="31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lose/>
                  <a:moveTo>
                    <a:pt x="0" y="31"/>
                  </a:moveTo>
                  <a:lnTo>
                    <a:pt x="0" y="31"/>
                  </a:lnTo>
                  <a:lnTo>
                    <a:pt x="0" y="31"/>
                  </a:lnTo>
                  <a:close/>
                  <a:moveTo>
                    <a:pt x="0" y="31"/>
                  </a:moveTo>
                  <a:lnTo>
                    <a:pt x="0" y="31"/>
                  </a:lnTo>
                  <a:lnTo>
                    <a:pt x="0" y="31"/>
                  </a:lnTo>
                  <a:close/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23"/>
            <p:cNvSpPr/>
            <p:nvPr/>
          </p:nvSpPr>
          <p:spPr>
            <a:xfrm>
              <a:off x="4711885" y="4673308"/>
              <a:ext cx="19133" cy="39972"/>
            </a:xfrm>
            <a:custGeom>
              <a:rect b="b" l="l" r="r" t="t"/>
              <a:pathLst>
                <a:path extrusionOk="0" h="422" w="202">
                  <a:moveTo>
                    <a:pt x="41" y="0"/>
                  </a:moveTo>
                  <a:cubicBezTo>
                    <a:pt x="31" y="0"/>
                    <a:pt x="21" y="0"/>
                    <a:pt x="11" y="20"/>
                  </a:cubicBezTo>
                  <a:cubicBezTo>
                    <a:pt x="0" y="40"/>
                    <a:pt x="0" y="60"/>
                    <a:pt x="0" y="80"/>
                  </a:cubicBezTo>
                  <a:cubicBezTo>
                    <a:pt x="0" y="80"/>
                    <a:pt x="0" y="90"/>
                    <a:pt x="0" y="90"/>
                  </a:cubicBezTo>
                  <a:cubicBezTo>
                    <a:pt x="0" y="101"/>
                    <a:pt x="0" y="101"/>
                    <a:pt x="0" y="101"/>
                  </a:cubicBezTo>
                  <a:lnTo>
                    <a:pt x="0" y="111"/>
                  </a:lnTo>
                  <a:lnTo>
                    <a:pt x="0" y="121"/>
                  </a:lnTo>
                  <a:lnTo>
                    <a:pt x="0" y="131"/>
                  </a:lnTo>
                  <a:cubicBezTo>
                    <a:pt x="0" y="131"/>
                    <a:pt x="0" y="131"/>
                    <a:pt x="0" y="141"/>
                  </a:cubicBezTo>
                  <a:cubicBezTo>
                    <a:pt x="0" y="141"/>
                    <a:pt x="0" y="141"/>
                    <a:pt x="0" y="151"/>
                  </a:cubicBezTo>
                  <a:cubicBezTo>
                    <a:pt x="0" y="151"/>
                    <a:pt x="0" y="161"/>
                    <a:pt x="0" y="161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0" y="181"/>
                    <a:pt x="0" y="181"/>
                    <a:pt x="0" y="181"/>
                  </a:cubicBezTo>
                  <a:lnTo>
                    <a:pt x="11" y="181"/>
                  </a:lnTo>
                  <a:cubicBezTo>
                    <a:pt x="11" y="181"/>
                    <a:pt x="11" y="191"/>
                    <a:pt x="11" y="191"/>
                  </a:cubicBezTo>
                  <a:cubicBezTo>
                    <a:pt x="11" y="191"/>
                    <a:pt x="11" y="191"/>
                    <a:pt x="11" y="201"/>
                  </a:cubicBezTo>
                  <a:lnTo>
                    <a:pt x="11" y="211"/>
                  </a:lnTo>
                  <a:cubicBezTo>
                    <a:pt x="11" y="221"/>
                    <a:pt x="11" y="221"/>
                    <a:pt x="11" y="221"/>
                  </a:cubicBezTo>
                  <a:lnTo>
                    <a:pt x="21" y="221"/>
                  </a:lnTo>
                  <a:cubicBezTo>
                    <a:pt x="21" y="231"/>
                    <a:pt x="21" y="231"/>
                    <a:pt x="21" y="231"/>
                  </a:cubicBezTo>
                  <a:cubicBezTo>
                    <a:pt x="21" y="241"/>
                    <a:pt x="21" y="241"/>
                    <a:pt x="21" y="241"/>
                  </a:cubicBezTo>
                  <a:lnTo>
                    <a:pt x="31" y="241"/>
                  </a:lnTo>
                  <a:cubicBezTo>
                    <a:pt x="31" y="251"/>
                    <a:pt x="31" y="251"/>
                    <a:pt x="31" y="251"/>
                  </a:cubicBezTo>
                  <a:cubicBezTo>
                    <a:pt x="31" y="251"/>
                    <a:pt x="31" y="261"/>
                    <a:pt x="31" y="261"/>
                  </a:cubicBezTo>
                  <a:lnTo>
                    <a:pt x="41" y="261"/>
                  </a:lnTo>
                  <a:cubicBezTo>
                    <a:pt x="41" y="261"/>
                    <a:pt x="41" y="261"/>
                    <a:pt x="41" y="271"/>
                  </a:cubicBezTo>
                  <a:cubicBezTo>
                    <a:pt x="41" y="271"/>
                    <a:pt x="41" y="281"/>
                    <a:pt x="41" y="281"/>
                  </a:cubicBezTo>
                  <a:lnTo>
                    <a:pt x="51" y="281"/>
                  </a:lnTo>
                  <a:cubicBezTo>
                    <a:pt x="51" y="281"/>
                    <a:pt x="51" y="291"/>
                    <a:pt x="51" y="291"/>
                  </a:cubicBezTo>
                  <a:lnTo>
                    <a:pt x="51" y="301"/>
                  </a:lnTo>
                  <a:lnTo>
                    <a:pt x="61" y="301"/>
                  </a:lnTo>
                  <a:lnTo>
                    <a:pt x="61" y="311"/>
                  </a:lnTo>
                  <a:lnTo>
                    <a:pt x="71" y="311"/>
                  </a:lnTo>
                  <a:cubicBezTo>
                    <a:pt x="71" y="311"/>
                    <a:pt x="71" y="311"/>
                    <a:pt x="71" y="321"/>
                  </a:cubicBezTo>
                  <a:lnTo>
                    <a:pt x="81" y="331"/>
                  </a:lnTo>
                  <a:cubicBezTo>
                    <a:pt x="81" y="331"/>
                    <a:pt x="81" y="331"/>
                    <a:pt x="81" y="341"/>
                  </a:cubicBezTo>
                  <a:lnTo>
                    <a:pt x="91" y="341"/>
                  </a:lnTo>
                  <a:cubicBezTo>
                    <a:pt x="91" y="341"/>
                    <a:pt x="91" y="341"/>
                    <a:pt x="91" y="351"/>
                  </a:cubicBezTo>
                  <a:cubicBezTo>
                    <a:pt x="111" y="371"/>
                    <a:pt x="131" y="391"/>
                    <a:pt x="141" y="421"/>
                  </a:cubicBezTo>
                  <a:cubicBezTo>
                    <a:pt x="201" y="381"/>
                    <a:pt x="61" y="301"/>
                    <a:pt x="81" y="141"/>
                  </a:cubicBezTo>
                  <a:cubicBezTo>
                    <a:pt x="81" y="70"/>
                    <a:pt x="71" y="0"/>
                    <a:pt x="41" y="0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23"/>
            <p:cNvSpPr/>
            <p:nvPr/>
          </p:nvSpPr>
          <p:spPr>
            <a:xfrm>
              <a:off x="4846768" y="4628126"/>
              <a:ext cx="94152" cy="35425"/>
            </a:xfrm>
            <a:custGeom>
              <a:rect b="b" l="l" r="r" t="t"/>
              <a:pathLst>
                <a:path extrusionOk="0" h="374" w="994">
                  <a:moveTo>
                    <a:pt x="29" y="275"/>
                  </a:moveTo>
                  <a:cubicBezTo>
                    <a:pt x="22" y="275"/>
                    <a:pt x="16" y="275"/>
                    <a:pt x="11" y="277"/>
                  </a:cubicBezTo>
                  <a:lnTo>
                    <a:pt x="1" y="287"/>
                  </a:lnTo>
                  <a:cubicBezTo>
                    <a:pt x="8" y="283"/>
                    <a:pt x="18" y="278"/>
                    <a:pt x="32" y="275"/>
                  </a:cubicBezTo>
                  <a:lnTo>
                    <a:pt x="32" y="275"/>
                  </a:lnTo>
                  <a:cubicBezTo>
                    <a:pt x="31" y="275"/>
                    <a:pt x="30" y="275"/>
                    <a:pt x="29" y="275"/>
                  </a:cubicBezTo>
                  <a:close/>
                  <a:moveTo>
                    <a:pt x="969" y="0"/>
                  </a:moveTo>
                  <a:cubicBezTo>
                    <a:pt x="941" y="0"/>
                    <a:pt x="889" y="13"/>
                    <a:pt x="813" y="26"/>
                  </a:cubicBezTo>
                  <a:cubicBezTo>
                    <a:pt x="783" y="31"/>
                    <a:pt x="746" y="33"/>
                    <a:pt x="705" y="33"/>
                  </a:cubicBezTo>
                  <a:cubicBezTo>
                    <a:pt x="665" y="33"/>
                    <a:pt x="623" y="31"/>
                    <a:pt x="583" y="26"/>
                  </a:cubicBezTo>
                  <a:cubicBezTo>
                    <a:pt x="541" y="22"/>
                    <a:pt x="499" y="19"/>
                    <a:pt x="461" y="19"/>
                  </a:cubicBezTo>
                  <a:cubicBezTo>
                    <a:pt x="406" y="19"/>
                    <a:pt x="357" y="24"/>
                    <a:pt x="322" y="36"/>
                  </a:cubicBezTo>
                  <a:cubicBezTo>
                    <a:pt x="211" y="76"/>
                    <a:pt x="131" y="96"/>
                    <a:pt x="131" y="96"/>
                  </a:cubicBezTo>
                  <a:cubicBezTo>
                    <a:pt x="131" y="96"/>
                    <a:pt x="185" y="150"/>
                    <a:pt x="266" y="150"/>
                  </a:cubicBezTo>
                  <a:cubicBezTo>
                    <a:pt x="277" y="150"/>
                    <a:pt x="289" y="149"/>
                    <a:pt x="302" y="146"/>
                  </a:cubicBezTo>
                  <a:lnTo>
                    <a:pt x="302" y="146"/>
                  </a:lnTo>
                  <a:cubicBezTo>
                    <a:pt x="302" y="146"/>
                    <a:pt x="235" y="190"/>
                    <a:pt x="166" y="190"/>
                  </a:cubicBezTo>
                  <a:cubicBezTo>
                    <a:pt x="154" y="190"/>
                    <a:pt x="143" y="189"/>
                    <a:pt x="131" y="186"/>
                  </a:cubicBezTo>
                  <a:lnTo>
                    <a:pt x="131" y="186"/>
                  </a:lnTo>
                  <a:cubicBezTo>
                    <a:pt x="131" y="186"/>
                    <a:pt x="208" y="256"/>
                    <a:pt x="286" y="256"/>
                  </a:cubicBezTo>
                  <a:cubicBezTo>
                    <a:pt x="301" y="256"/>
                    <a:pt x="317" y="253"/>
                    <a:pt x="332" y="246"/>
                  </a:cubicBezTo>
                  <a:lnTo>
                    <a:pt x="332" y="246"/>
                  </a:lnTo>
                  <a:cubicBezTo>
                    <a:pt x="332" y="247"/>
                    <a:pt x="293" y="285"/>
                    <a:pt x="216" y="285"/>
                  </a:cubicBezTo>
                  <a:cubicBezTo>
                    <a:pt x="197" y="285"/>
                    <a:pt x="175" y="283"/>
                    <a:pt x="151" y="277"/>
                  </a:cubicBezTo>
                  <a:cubicBezTo>
                    <a:pt x="126" y="270"/>
                    <a:pt x="104" y="268"/>
                    <a:pt x="85" y="268"/>
                  </a:cubicBezTo>
                  <a:cubicBezTo>
                    <a:pt x="64" y="268"/>
                    <a:pt x="46" y="271"/>
                    <a:pt x="32" y="275"/>
                  </a:cubicBezTo>
                  <a:lnTo>
                    <a:pt x="32" y="275"/>
                  </a:lnTo>
                  <a:cubicBezTo>
                    <a:pt x="74" y="276"/>
                    <a:pt x="136" y="301"/>
                    <a:pt x="211" y="327"/>
                  </a:cubicBezTo>
                  <a:cubicBezTo>
                    <a:pt x="289" y="348"/>
                    <a:pt x="380" y="374"/>
                    <a:pt x="466" y="374"/>
                  </a:cubicBezTo>
                  <a:cubicBezTo>
                    <a:pt x="503" y="374"/>
                    <a:pt x="539" y="369"/>
                    <a:pt x="573" y="357"/>
                  </a:cubicBezTo>
                  <a:cubicBezTo>
                    <a:pt x="733" y="297"/>
                    <a:pt x="944" y="116"/>
                    <a:pt x="994" y="16"/>
                  </a:cubicBezTo>
                  <a:cubicBezTo>
                    <a:pt x="994" y="5"/>
                    <a:pt x="986" y="0"/>
                    <a:pt x="969" y="0"/>
                  </a:cubicBezTo>
                  <a:close/>
                </a:path>
              </a:pathLst>
            </a:custGeom>
            <a:solidFill>
              <a:srgbClr val="986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23"/>
            <p:cNvSpPr/>
            <p:nvPr/>
          </p:nvSpPr>
          <p:spPr>
            <a:xfrm>
              <a:off x="4846768" y="4627652"/>
              <a:ext cx="94152" cy="35236"/>
            </a:xfrm>
            <a:custGeom>
              <a:rect b="b" l="l" r="r" t="t"/>
              <a:pathLst>
                <a:path extrusionOk="0" h="372" w="994">
                  <a:moveTo>
                    <a:pt x="11" y="282"/>
                  </a:moveTo>
                  <a:lnTo>
                    <a:pt x="11" y="287"/>
                  </a:lnTo>
                  <a:lnTo>
                    <a:pt x="11" y="287"/>
                  </a:lnTo>
                  <a:cubicBezTo>
                    <a:pt x="15" y="285"/>
                    <a:pt x="18" y="283"/>
                    <a:pt x="23" y="282"/>
                  </a:cubicBezTo>
                  <a:close/>
                  <a:moveTo>
                    <a:pt x="11" y="287"/>
                  </a:moveTo>
                  <a:cubicBezTo>
                    <a:pt x="7" y="288"/>
                    <a:pt x="4" y="290"/>
                    <a:pt x="1" y="292"/>
                  </a:cubicBezTo>
                  <a:lnTo>
                    <a:pt x="11" y="292"/>
                  </a:lnTo>
                  <a:lnTo>
                    <a:pt x="11" y="287"/>
                  </a:lnTo>
                  <a:close/>
                  <a:moveTo>
                    <a:pt x="964" y="1"/>
                  </a:moveTo>
                  <a:cubicBezTo>
                    <a:pt x="944" y="1"/>
                    <a:pt x="894" y="21"/>
                    <a:pt x="813" y="31"/>
                  </a:cubicBezTo>
                  <a:cubicBezTo>
                    <a:pt x="783" y="41"/>
                    <a:pt x="753" y="41"/>
                    <a:pt x="723" y="41"/>
                  </a:cubicBezTo>
                  <a:cubicBezTo>
                    <a:pt x="673" y="41"/>
                    <a:pt x="633" y="31"/>
                    <a:pt x="583" y="31"/>
                  </a:cubicBezTo>
                  <a:cubicBezTo>
                    <a:pt x="532" y="31"/>
                    <a:pt x="482" y="21"/>
                    <a:pt x="442" y="21"/>
                  </a:cubicBezTo>
                  <a:cubicBezTo>
                    <a:pt x="392" y="21"/>
                    <a:pt x="352" y="31"/>
                    <a:pt x="322" y="41"/>
                  </a:cubicBezTo>
                  <a:cubicBezTo>
                    <a:pt x="211" y="81"/>
                    <a:pt x="131" y="101"/>
                    <a:pt x="131" y="101"/>
                  </a:cubicBezTo>
                  <a:cubicBezTo>
                    <a:pt x="131" y="101"/>
                    <a:pt x="181" y="151"/>
                    <a:pt x="252" y="151"/>
                  </a:cubicBezTo>
                  <a:lnTo>
                    <a:pt x="302" y="151"/>
                  </a:lnTo>
                  <a:cubicBezTo>
                    <a:pt x="302" y="151"/>
                    <a:pt x="242" y="191"/>
                    <a:pt x="171" y="191"/>
                  </a:cubicBezTo>
                  <a:lnTo>
                    <a:pt x="131" y="191"/>
                  </a:lnTo>
                  <a:cubicBezTo>
                    <a:pt x="131" y="191"/>
                    <a:pt x="211" y="262"/>
                    <a:pt x="292" y="262"/>
                  </a:cubicBezTo>
                  <a:cubicBezTo>
                    <a:pt x="302" y="262"/>
                    <a:pt x="312" y="262"/>
                    <a:pt x="332" y="251"/>
                  </a:cubicBezTo>
                  <a:lnTo>
                    <a:pt x="332" y="251"/>
                  </a:lnTo>
                  <a:cubicBezTo>
                    <a:pt x="332" y="252"/>
                    <a:pt x="292" y="292"/>
                    <a:pt x="221" y="292"/>
                  </a:cubicBezTo>
                  <a:cubicBezTo>
                    <a:pt x="201" y="292"/>
                    <a:pt x="181" y="282"/>
                    <a:pt x="151" y="282"/>
                  </a:cubicBezTo>
                  <a:cubicBezTo>
                    <a:pt x="131" y="272"/>
                    <a:pt x="101" y="272"/>
                    <a:pt x="81" y="272"/>
                  </a:cubicBezTo>
                  <a:cubicBezTo>
                    <a:pt x="55" y="272"/>
                    <a:pt x="37" y="276"/>
                    <a:pt x="23" y="282"/>
                  </a:cubicBezTo>
                  <a:lnTo>
                    <a:pt x="31" y="282"/>
                  </a:lnTo>
                  <a:cubicBezTo>
                    <a:pt x="81" y="282"/>
                    <a:pt x="141" y="302"/>
                    <a:pt x="211" y="332"/>
                  </a:cubicBezTo>
                  <a:cubicBezTo>
                    <a:pt x="292" y="352"/>
                    <a:pt x="372" y="372"/>
                    <a:pt x="452" y="372"/>
                  </a:cubicBezTo>
                  <a:cubicBezTo>
                    <a:pt x="492" y="372"/>
                    <a:pt x="532" y="372"/>
                    <a:pt x="573" y="362"/>
                  </a:cubicBezTo>
                  <a:cubicBezTo>
                    <a:pt x="733" y="302"/>
                    <a:pt x="944" y="121"/>
                    <a:pt x="994" y="21"/>
                  </a:cubicBezTo>
                  <a:cubicBezTo>
                    <a:pt x="994" y="11"/>
                    <a:pt x="984" y="1"/>
                    <a:pt x="9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23"/>
            <p:cNvSpPr/>
            <p:nvPr/>
          </p:nvSpPr>
          <p:spPr>
            <a:xfrm>
              <a:off x="4628246" y="4610697"/>
              <a:ext cx="82785" cy="41108"/>
            </a:xfrm>
            <a:custGeom>
              <a:rect b="b" l="l" r="r" t="t"/>
              <a:pathLst>
                <a:path extrusionOk="0" h="434" w="874">
                  <a:moveTo>
                    <a:pt x="149" y="1"/>
                  </a:moveTo>
                  <a:cubicBezTo>
                    <a:pt x="62" y="1"/>
                    <a:pt x="1" y="28"/>
                    <a:pt x="1" y="69"/>
                  </a:cubicBezTo>
                  <a:cubicBezTo>
                    <a:pt x="71" y="200"/>
                    <a:pt x="372" y="400"/>
                    <a:pt x="512" y="430"/>
                  </a:cubicBezTo>
                  <a:cubicBezTo>
                    <a:pt x="527" y="432"/>
                    <a:pt x="542" y="433"/>
                    <a:pt x="556" y="433"/>
                  </a:cubicBezTo>
                  <a:cubicBezTo>
                    <a:pt x="621" y="433"/>
                    <a:pt x="684" y="417"/>
                    <a:pt x="733" y="400"/>
                  </a:cubicBezTo>
                  <a:cubicBezTo>
                    <a:pt x="790" y="384"/>
                    <a:pt x="834" y="368"/>
                    <a:pt x="859" y="368"/>
                  </a:cubicBezTo>
                  <a:cubicBezTo>
                    <a:pt x="865" y="368"/>
                    <a:pt x="870" y="368"/>
                    <a:pt x="873" y="370"/>
                  </a:cubicBezTo>
                  <a:cubicBezTo>
                    <a:pt x="805" y="319"/>
                    <a:pt x="824" y="231"/>
                    <a:pt x="813" y="231"/>
                  </a:cubicBezTo>
                  <a:cubicBezTo>
                    <a:pt x="811" y="231"/>
                    <a:pt x="808" y="234"/>
                    <a:pt x="803" y="240"/>
                  </a:cubicBezTo>
                  <a:cubicBezTo>
                    <a:pt x="773" y="270"/>
                    <a:pt x="593" y="280"/>
                    <a:pt x="593" y="280"/>
                  </a:cubicBezTo>
                  <a:cubicBezTo>
                    <a:pt x="683" y="270"/>
                    <a:pt x="783" y="170"/>
                    <a:pt x="783" y="170"/>
                  </a:cubicBezTo>
                  <a:lnTo>
                    <a:pt x="783" y="170"/>
                  </a:lnTo>
                  <a:cubicBezTo>
                    <a:pt x="761" y="174"/>
                    <a:pt x="739" y="176"/>
                    <a:pt x="717" y="176"/>
                  </a:cubicBezTo>
                  <a:cubicBezTo>
                    <a:pt x="599" y="176"/>
                    <a:pt x="492" y="120"/>
                    <a:pt x="492" y="120"/>
                  </a:cubicBezTo>
                  <a:lnTo>
                    <a:pt x="492" y="120"/>
                  </a:lnTo>
                  <a:cubicBezTo>
                    <a:pt x="503" y="120"/>
                    <a:pt x="514" y="121"/>
                    <a:pt x="525" y="121"/>
                  </a:cubicBezTo>
                  <a:cubicBezTo>
                    <a:pt x="655" y="121"/>
                    <a:pt x="783" y="69"/>
                    <a:pt x="783" y="69"/>
                  </a:cubicBezTo>
                  <a:cubicBezTo>
                    <a:pt x="753" y="29"/>
                    <a:pt x="442" y="59"/>
                    <a:pt x="282" y="19"/>
                  </a:cubicBezTo>
                  <a:cubicBezTo>
                    <a:pt x="234" y="7"/>
                    <a:pt x="189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23"/>
            <p:cNvSpPr/>
            <p:nvPr/>
          </p:nvSpPr>
          <p:spPr>
            <a:xfrm>
              <a:off x="4672007" y="4649533"/>
              <a:ext cx="4831" cy="1989"/>
            </a:xfrm>
            <a:custGeom>
              <a:rect b="b" l="l" r="r" t="t"/>
              <a:pathLst>
                <a:path extrusionOk="0" h="21" w="51">
                  <a:moveTo>
                    <a:pt x="0" y="0"/>
                  </a:moveTo>
                  <a:cubicBezTo>
                    <a:pt x="4" y="2"/>
                    <a:pt x="7" y="4"/>
                    <a:pt x="10" y="5"/>
                  </a:cubicBezTo>
                  <a:lnTo>
                    <a:pt x="10" y="5"/>
                  </a:ln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0" y="5"/>
                  </a:moveTo>
                  <a:cubicBezTo>
                    <a:pt x="10" y="6"/>
                    <a:pt x="10" y="8"/>
                    <a:pt x="10" y="10"/>
                  </a:cubicBezTo>
                  <a:lnTo>
                    <a:pt x="25" y="10"/>
                  </a:lnTo>
                  <a:cubicBezTo>
                    <a:pt x="20" y="9"/>
                    <a:pt x="16" y="7"/>
                    <a:pt x="10" y="5"/>
                  </a:cubicBezTo>
                  <a:close/>
                  <a:moveTo>
                    <a:pt x="25" y="10"/>
                  </a:moveTo>
                  <a:cubicBezTo>
                    <a:pt x="30" y="12"/>
                    <a:pt x="35" y="14"/>
                    <a:pt x="40" y="16"/>
                  </a:cubicBezTo>
                  <a:lnTo>
                    <a:pt x="40" y="16"/>
                  </a:lnTo>
                  <a:cubicBezTo>
                    <a:pt x="40" y="13"/>
                    <a:pt x="40" y="10"/>
                    <a:pt x="40" y="10"/>
                  </a:cubicBezTo>
                  <a:close/>
                  <a:moveTo>
                    <a:pt x="40" y="16"/>
                  </a:moveTo>
                  <a:cubicBezTo>
                    <a:pt x="40" y="18"/>
                    <a:pt x="40" y="20"/>
                    <a:pt x="40" y="20"/>
                  </a:cubicBezTo>
                  <a:lnTo>
                    <a:pt x="50" y="20"/>
                  </a:lnTo>
                  <a:cubicBezTo>
                    <a:pt x="47" y="19"/>
                    <a:pt x="43" y="17"/>
                    <a:pt x="40" y="16"/>
                  </a:cubicBezTo>
                  <a:close/>
                </a:path>
              </a:pathLst>
            </a:custGeom>
            <a:solidFill>
              <a:srgbClr val="A291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23"/>
            <p:cNvSpPr/>
            <p:nvPr/>
          </p:nvSpPr>
          <p:spPr>
            <a:xfrm>
              <a:off x="4672954" y="4649533"/>
              <a:ext cx="3884" cy="1989"/>
            </a:xfrm>
            <a:custGeom>
              <a:rect b="b" l="l" r="r" t="t"/>
              <a:pathLst>
                <a:path extrusionOk="0" h="21" w="41">
                  <a:moveTo>
                    <a:pt x="40" y="20"/>
                  </a:moveTo>
                  <a:lnTo>
                    <a:pt x="40" y="20"/>
                  </a:lnTo>
                  <a:lnTo>
                    <a:pt x="40" y="20"/>
                  </a:lnTo>
                  <a:lnTo>
                    <a:pt x="40" y="20"/>
                  </a:lnTo>
                  <a:close/>
                  <a:moveTo>
                    <a:pt x="40" y="20"/>
                  </a:moveTo>
                  <a:cubicBezTo>
                    <a:pt x="40" y="20"/>
                    <a:pt x="40" y="20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lose/>
                  <a:moveTo>
                    <a:pt x="30" y="20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close/>
                  <a:moveTo>
                    <a:pt x="3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3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30" y="10"/>
                  </a:moveTo>
                  <a:lnTo>
                    <a:pt x="30" y="10"/>
                  </a:lnTo>
                  <a:lnTo>
                    <a:pt x="30" y="10"/>
                  </a:lnTo>
                  <a:close/>
                  <a:moveTo>
                    <a:pt x="3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23"/>
            <p:cNvSpPr/>
            <p:nvPr/>
          </p:nvSpPr>
          <p:spPr>
            <a:xfrm>
              <a:off x="4672007" y="4649533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291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23"/>
            <p:cNvSpPr/>
            <p:nvPr/>
          </p:nvSpPr>
          <p:spPr>
            <a:xfrm>
              <a:off x="4666324" y="4647638"/>
              <a:ext cx="1042" cy="95"/>
            </a:xfrm>
            <a:custGeom>
              <a:rect b="b" l="l" r="r" t="t"/>
              <a:pathLst>
                <a:path extrusionOk="0" h="1" w="11"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10" y="0"/>
                  </a:cubicBezTo>
                  <a:close/>
                </a:path>
              </a:pathLst>
            </a:custGeom>
            <a:solidFill>
              <a:srgbClr val="A59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23"/>
            <p:cNvSpPr/>
            <p:nvPr/>
          </p:nvSpPr>
          <p:spPr>
            <a:xfrm>
              <a:off x="4655810" y="4612497"/>
              <a:ext cx="46697" cy="4831"/>
            </a:xfrm>
            <a:custGeom>
              <a:rect b="b" l="l" r="r" t="t"/>
              <a:pathLst>
                <a:path extrusionOk="0" h="51" w="493">
                  <a:moveTo>
                    <a:pt x="492" y="50"/>
                  </a:moveTo>
                  <a:cubicBezTo>
                    <a:pt x="462" y="10"/>
                    <a:pt x="161" y="40"/>
                    <a:pt x="1" y="0"/>
                  </a:cubicBezTo>
                  <a:cubicBezTo>
                    <a:pt x="161" y="40"/>
                    <a:pt x="462" y="10"/>
                    <a:pt x="492" y="50"/>
                  </a:cubicBez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23"/>
            <p:cNvSpPr/>
            <p:nvPr/>
          </p:nvSpPr>
          <p:spPr>
            <a:xfrm>
              <a:off x="4655810" y="4612497"/>
              <a:ext cx="55222" cy="39025"/>
            </a:xfrm>
            <a:custGeom>
              <a:rect b="b" l="l" r="r" t="t"/>
              <a:pathLst>
                <a:path extrusionOk="0" h="412" w="583">
                  <a:moveTo>
                    <a:pt x="111" y="371"/>
                  </a:moveTo>
                  <a:cubicBezTo>
                    <a:pt x="114" y="371"/>
                    <a:pt x="118" y="371"/>
                    <a:pt x="121" y="371"/>
                  </a:cubicBezTo>
                  <a:lnTo>
                    <a:pt x="121" y="371"/>
                  </a:lnTo>
                  <a:cubicBezTo>
                    <a:pt x="121" y="371"/>
                    <a:pt x="121" y="371"/>
                    <a:pt x="121" y="371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81" y="40"/>
                    <a:pt x="111" y="70"/>
                  </a:cubicBezTo>
                  <a:cubicBezTo>
                    <a:pt x="161" y="121"/>
                    <a:pt x="201" y="171"/>
                    <a:pt x="231" y="231"/>
                  </a:cubicBezTo>
                  <a:cubicBezTo>
                    <a:pt x="251" y="261"/>
                    <a:pt x="272" y="291"/>
                    <a:pt x="261" y="321"/>
                  </a:cubicBezTo>
                  <a:cubicBezTo>
                    <a:pt x="251" y="361"/>
                    <a:pt x="211" y="381"/>
                    <a:pt x="171" y="381"/>
                  </a:cubicBezTo>
                  <a:cubicBezTo>
                    <a:pt x="155" y="373"/>
                    <a:pt x="138" y="372"/>
                    <a:pt x="121" y="371"/>
                  </a:cubicBezTo>
                  <a:lnTo>
                    <a:pt x="121" y="371"/>
                  </a:lnTo>
                  <a:cubicBezTo>
                    <a:pt x="141" y="381"/>
                    <a:pt x="151" y="391"/>
                    <a:pt x="171" y="391"/>
                  </a:cubicBezTo>
                  <a:lnTo>
                    <a:pt x="181" y="391"/>
                  </a:lnTo>
                  <a:cubicBezTo>
                    <a:pt x="181" y="391"/>
                    <a:pt x="181" y="391"/>
                    <a:pt x="181" y="401"/>
                  </a:cubicBezTo>
                  <a:lnTo>
                    <a:pt x="211" y="401"/>
                  </a:lnTo>
                  <a:cubicBezTo>
                    <a:pt x="211" y="401"/>
                    <a:pt x="211" y="411"/>
                    <a:pt x="211" y="411"/>
                  </a:cubicBezTo>
                  <a:lnTo>
                    <a:pt x="272" y="411"/>
                  </a:lnTo>
                  <a:cubicBezTo>
                    <a:pt x="322" y="411"/>
                    <a:pt x="372" y="401"/>
                    <a:pt x="422" y="391"/>
                  </a:cubicBezTo>
                  <a:cubicBezTo>
                    <a:pt x="422" y="381"/>
                    <a:pt x="432" y="381"/>
                    <a:pt x="442" y="381"/>
                  </a:cubicBezTo>
                  <a:cubicBezTo>
                    <a:pt x="492" y="361"/>
                    <a:pt x="532" y="351"/>
                    <a:pt x="562" y="351"/>
                  </a:cubicBezTo>
                  <a:lnTo>
                    <a:pt x="582" y="351"/>
                  </a:lnTo>
                  <a:cubicBezTo>
                    <a:pt x="512" y="301"/>
                    <a:pt x="532" y="211"/>
                    <a:pt x="522" y="211"/>
                  </a:cubicBezTo>
                  <a:lnTo>
                    <a:pt x="522" y="211"/>
                  </a:lnTo>
                  <a:cubicBezTo>
                    <a:pt x="522" y="211"/>
                    <a:pt x="522" y="211"/>
                    <a:pt x="512" y="221"/>
                  </a:cubicBezTo>
                  <a:cubicBezTo>
                    <a:pt x="482" y="251"/>
                    <a:pt x="302" y="261"/>
                    <a:pt x="302" y="261"/>
                  </a:cubicBezTo>
                  <a:cubicBezTo>
                    <a:pt x="392" y="251"/>
                    <a:pt x="492" y="151"/>
                    <a:pt x="492" y="151"/>
                  </a:cubicBezTo>
                  <a:cubicBezTo>
                    <a:pt x="462" y="151"/>
                    <a:pt x="442" y="161"/>
                    <a:pt x="412" y="161"/>
                  </a:cubicBezTo>
                  <a:cubicBezTo>
                    <a:pt x="302" y="161"/>
                    <a:pt x="201" y="101"/>
                    <a:pt x="201" y="101"/>
                  </a:cubicBezTo>
                  <a:lnTo>
                    <a:pt x="221" y="101"/>
                  </a:lnTo>
                  <a:cubicBezTo>
                    <a:pt x="352" y="101"/>
                    <a:pt x="492" y="50"/>
                    <a:pt x="492" y="50"/>
                  </a:cubicBezTo>
                  <a:cubicBezTo>
                    <a:pt x="462" y="10"/>
                    <a:pt x="161" y="4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23"/>
            <p:cNvSpPr/>
            <p:nvPr/>
          </p:nvSpPr>
          <p:spPr>
            <a:xfrm>
              <a:off x="4271999" y="4158970"/>
              <a:ext cx="420936" cy="667397"/>
            </a:xfrm>
            <a:custGeom>
              <a:rect b="b" l="l" r="r" t="t"/>
              <a:pathLst>
                <a:path extrusionOk="0" h="7046" w="4444">
                  <a:moveTo>
                    <a:pt x="1532" y="1"/>
                  </a:moveTo>
                  <a:cubicBezTo>
                    <a:pt x="1459" y="1"/>
                    <a:pt x="1385" y="13"/>
                    <a:pt x="1304" y="44"/>
                  </a:cubicBezTo>
                  <a:cubicBezTo>
                    <a:pt x="572" y="325"/>
                    <a:pt x="61" y="585"/>
                    <a:pt x="30" y="1047"/>
                  </a:cubicBezTo>
                  <a:cubicBezTo>
                    <a:pt x="0" y="1498"/>
                    <a:pt x="151" y="2632"/>
                    <a:pt x="321" y="3223"/>
                  </a:cubicBezTo>
                  <a:cubicBezTo>
                    <a:pt x="492" y="3805"/>
                    <a:pt x="492" y="4186"/>
                    <a:pt x="361" y="4467"/>
                  </a:cubicBezTo>
                  <a:cubicBezTo>
                    <a:pt x="231" y="4758"/>
                    <a:pt x="642" y="5270"/>
                    <a:pt x="672" y="5701"/>
                  </a:cubicBezTo>
                  <a:cubicBezTo>
                    <a:pt x="692" y="6132"/>
                    <a:pt x="783" y="6754"/>
                    <a:pt x="853" y="6885"/>
                  </a:cubicBezTo>
                  <a:cubicBezTo>
                    <a:pt x="883" y="6945"/>
                    <a:pt x="893" y="6995"/>
                    <a:pt x="893" y="7045"/>
                  </a:cubicBezTo>
                  <a:cubicBezTo>
                    <a:pt x="923" y="7025"/>
                    <a:pt x="943" y="6995"/>
                    <a:pt x="943" y="6965"/>
                  </a:cubicBezTo>
                  <a:cubicBezTo>
                    <a:pt x="943" y="6664"/>
                    <a:pt x="933" y="6373"/>
                    <a:pt x="933" y="6072"/>
                  </a:cubicBezTo>
                  <a:cubicBezTo>
                    <a:pt x="923" y="6012"/>
                    <a:pt x="923" y="5942"/>
                    <a:pt x="963" y="5902"/>
                  </a:cubicBezTo>
                  <a:cubicBezTo>
                    <a:pt x="993" y="5862"/>
                    <a:pt x="1023" y="5841"/>
                    <a:pt x="1064" y="5841"/>
                  </a:cubicBezTo>
                  <a:cubicBezTo>
                    <a:pt x="1013" y="5641"/>
                    <a:pt x="993" y="5440"/>
                    <a:pt x="1013" y="5280"/>
                  </a:cubicBezTo>
                  <a:cubicBezTo>
                    <a:pt x="1064" y="4788"/>
                    <a:pt x="1084" y="4196"/>
                    <a:pt x="1154" y="3966"/>
                  </a:cubicBezTo>
                  <a:cubicBezTo>
                    <a:pt x="1213" y="3727"/>
                    <a:pt x="1687" y="3203"/>
                    <a:pt x="1773" y="3203"/>
                  </a:cubicBezTo>
                  <a:cubicBezTo>
                    <a:pt x="1774" y="3203"/>
                    <a:pt x="1775" y="3203"/>
                    <a:pt x="1776" y="3203"/>
                  </a:cubicBezTo>
                  <a:cubicBezTo>
                    <a:pt x="1856" y="3223"/>
                    <a:pt x="2418" y="3926"/>
                    <a:pt x="3060" y="3956"/>
                  </a:cubicBezTo>
                  <a:cubicBezTo>
                    <a:pt x="3270" y="3962"/>
                    <a:pt x="3427" y="3965"/>
                    <a:pt x="3543" y="3965"/>
                  </a:cubicBezTo>
                  <a:cubicBezTo>
                    <a:pt x="3775" y="3965"/>
                    <a:pt x="3842" y="3956"/>
                    <a:pt x="3842" y="3956"/>
                  </a:cubicBezTo>
                  <a:cubicBezTo>
                    <a:pt x="3842" y="3956"/>
                    <a:pt x="4003" y="4337"/>
                    <a:pt x="4123" y="4758"/>
                  </a:cubicBezTo>
                  <a:cubicBezTo>
                    <a:pt x="4183" y="4738"/>
                    <a:pt x="4233" y="4708"/>
                    <a:pt x="4283" y="4658"/>
                  </a:cubicBezTo>
                  <a:cubicBezTo>
                    <a:pt x="4444" y="4477"/>
                    <a:pt x="4394" y="4196"/>
                    <a:pt x="4324" y="3956"/>
                  </a:cubicBezTo>
                  <a:cubicBezTo>
                    <a:pt x="4263" y="3735"/>
                    <a:pt x="4203" y="3504"/>
                    <a:pt x="4083" y="3314"/>
                  </a:cubicBezTo>
                  <a:cubicBezTo>
                    <a:pt x="3962" y="3113"/>
                    <a:pt x="3772" y="2943"/>
                    <a:pt x="3541" y="2903"/>
                  </a:cubicBezTo>
                  <a:cubicBezTo>
                    <a:pt x="3451" y="2892"/>
                    <a:pt x="3361" y="2892"/>
                    <a:pt x="3280" y="2892"/>
                  </a:cubicBezTo>
                  <a:cubicBezTo>
                    <a:pt x="3238" y="2895"/>
                    <a:pt x="3197" y="2897"/>
                    <a:pt x="3157" y="2897"/>
                  </a:cubicBezTo>
                  <a:cubicBezTo>
                    <a:pt x="3043" y="2897"/>
                    <a:pt x="2938" y="2882"/>
                    <a:pt x="2849" y="2822"/>
                  </a:cubicBezTo>
                  <a:cubicBezTo>
                    <a:pt x="2699" y="2712"/>
                    <a:pt x="2638" y="2511"/>
                    <a:pt x="2488" y="2411"/>
                  </a:cubicBezTo>
                  <a:cubicBezTo>
                    <a:pt x="2417" y="2366"/>
                    <a:pt x="2333" y="2354"/>
                    <a:pt x="2247" y="2354"/>
                  </a:cubicBezTo>
                  <a:cubicBezTo>
                    <a:pt x="2200" y="2354"/>
                    <a:pt x="2153" y="2357"/>
                    <a:pt x="2107" y="2361"/>
                  </a:cubicBezTo>
                  <a:cubicBezTo>
                    <a:pt x="2032" y="2367"/>
                    <a:pt x="1949" y="2381"/>
                    <a:pt x="1868" y="2381"/>
                  </a:cubicBezTo>
                  <a:cubicBezTo>
                    <a:pt x="1819" y="2381"/>
                    <a:pt x="1771" y="2376"/>
                    <a:pt x="1726" y="2361"/>
                  </a:cubicBezTo>
                  <a:cubicBezTo>
                    <a:pt x="1605" y="2331"/>
                    <a:pt x="1485" y="2210"/>
                    <a:pt x="1505" y="2080"/>
                  </a:cubicBezTo>
                  <a:cubicBezTo>
                    <a:pt x="1535" y="1930"/>
                    <a:pt x="1736" y="1849"/>
                    <a:pt x="1776" y="1689"/>
                  </a:cubicBezTo>
                  <a:cubicBezTo>
                    <a:pt x="1816" y="1538"/>
                    <a:pt x="1696" y="1398"/>
                    <a:pt x="1565" y="1298"/>
                  </a:cubicBezTo>
                  <a:cubicBezTo>
                    <a:pt x="1445" y="1207"/>
                    <a:pt x="1304" y="1097"/>
                    <a:pt x="1284" y="947"/>
                  </a:cubicBezTo>
                  <a:cubicBezTo>
                    <a:pt x="1264" y="776"/>
                    <a:pt x="1405" y="626"/>
                    <a:pt x="1555" y="565"/>
                  </a:cubicBezTo>
                  <a:cubicBezTo>
                    <a:pt x="1716" y="495"/>
                    <a:pt x="1886" y="495"/>
                    <a:pt x="2057" y="455"/>
                  </a:cubicBezTo>
                  <a:cubicBezTo>
                    <a:pt x="2197" y="415"/>
                    <a:pt x="2358" y="325"/>
                    <a:pt x="2438" y="204"/>
                  </a:cubicBezTo>
                  <a:cubicBezTo>
                    <a:pt x="2358" y="194"/>
                    <a:pt x="2297" y="194"/>
                    <a:pt x="2247" y="184"/>
                  </a:cubicBezTo>
                  <a:cubicBezTo>
                    <a:pt x="1971" y="131"/>
                    <a:pt x="1766" y="1"/>
                    <a:pt x="153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23"/>
            <p:cNvSpPr/>
            <p:nvPr/>
          </p:nvSpPr>
          <p:spPr>
            <a:xfrm>
              <a:off x="4713779" y="4554527"/>
              <a:ext cx="1042" cy="3884"/>
            </a:xfrm>
            <a:custGeom>
              <a:rect b="b" l="l" r="r" t="t"/>
              <a:pathLst>
                <a:path extrusionOk="0" h="41" w="11">
                  <a:moveTo>
                    <a:pt x="1" y="41"/>
                  </a:moveTo>
                  <a:cubicBezTo>
                    <a:pt x="1" y="20"/>
                    <a:pt x="11" y="10"/>
                    <a:pt x="11" y="0"/>
                  </a:cubicBezTo>
                  <a:cubicBezTo>
                    <a:pt x="11" y="10"/>
                    <a:pt x="1" y="20"/>
                    <a:pt x="1" y="41"/>
                  </a:cubicBezTo>
                  <a:close/>
                </a:path>
              </a:pathLst>
            </a:custGeom>
            <a:solidFill>
              <a:srgbClr val="D3D4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23"/>
            <p:cNvSpPr/>
            <p:nvPr/>
          </p:nvSpPr>
          <p:spPr>
            <a:xfrm>
              <a:off x="4713779" y="4554527"/>
              <a:ext cx="1042" cy="4831"/>
            </a:xfrm>
            <a:custGeom>
              <a:rect b="b" l="l" r="r" t="t"/>
              <a:pathLst>
                <a:path extrusionOk="0" h="51" w="11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11" y="1"/>
                    <a:pt x="11" y="1"/>
                  </a:cubicBezTo>
                  <a:lnTo>
                    <a:pt x="11" y="1"/>
                  </a:lnTo>
                  <a:cubicBezTo>
                    <a:pt x="11" y="1"/>
                    <a:pt x="11" y="1"/>
                    <a:pt x="11" y="0"/>
                  </a:cubicBezTo>
                  <a:close/>
                  <a:moveTo>
                    <a:pt x="11" y="1"/>
                  </a:moveTo>
                  <a:cubicBezTo>
                    <a:pt x="10" y="11"/>
                    <a:pt x="1" y="21"/>
                    <a:pt x="1" y="4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0" y="23"/>
                    <a:pt x="11" y="4"/>
                    <a:pt x="11" y="1"/>
                  </a:cubicBez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23"/>
            <p:cNvSpPr/>
            <p:nvPr/>
          </p:nvSpPr>
          <p:spPr>
            <a:xfrm>
              <a:off x="4710937" y="4411024"/>
              <a:ext cx="35236" cy="189156"/>
            </a:xfrm>
            <a:custGeom>
              <a:rect b="b" l="l" r="r" t="t"/>
              <a:pathLst>
                <a:path extrusionOk="0" h="1997" w="372">
                  <a:moveTo>
                    <a:pt x="0" y="1"/>
                  </a:moveTo>
                  <a:cubicBezTo>
                    <a:pt x="0" y="362"/>
                    <a:pt x="10" y="713"/>
                    <a:pt x="21" y="1074"/>
                  </a:cubicBezTo>
                  <a:cubicBezTo>
                    <a:pt x="21" y="1235"/>
                    <a:pt x="41" y="1395"/>
                    <a:pt x="31" y="1556"/>
                  </a:cubicBezTo>
                  <a:lnTo>
                    <a:pt x="31" y="1566"/>
                  </a:lnTo>
                  <a:cubicBezTo>
                    <a:pt x="41" y="1535"/>
                    <a:pt x="41" y="1515"/>
                    <a:pt x="41" y="1515"/>
                  </a:cubicBezTo>
                  <a:cubicBezTo>
                    <a:pt x="41" y="1515"/>
                    <a:pt x="81" y="1887"/>
                    <a:pt x="181" y="1997"/>
                  </a:cubicBezTo>
                  <a:cubicBezTo>
                    <a:pt x="251" y="1967"/>
                    <a:pt x="311" y="1937"/>
                    <a:pt x="372" y="1917"/>
                  </a:cubicBezTo>
                  <a:cubicBezTo>
                    <a:pt x="372" y="1646"/>
                    <a:pt x="221" y="1425"/>
                    <a:pt x="301" y="1114"/>
                  </a:cubicBezTo>
                  <a:cubicBezTo>
                    <a:pt x="362" y="893"/>
                    <a:pt x="251" y="663"/>
                    <a:pt x="151" y="452"/>
                  </a:cubicBezTo>
                  <a:cubicBezTo>
                    <a:pt x="101" y="322"/>
                    <a:pt x="71" y="12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23"/>
            <p:cNvSpPr/>
            <p:nvPr/>
          </p:nvSpPr>
          <p:spPr>
            <a:xfrm>
              <a:off x="4728082" y="4592511"/>
              <a:ext cx="18092" cy="9567"/>
            </a:xfrm>
            <a:custGeom>
              <a:rect b="b" l="l" r="r" t="t"/>
              <a:pathLst>
                <a:path extrusionOk="0" h="101" w="191">
                  <a:moveTo>
                    <a:pt x="191" y="1"/>
                  </a:moveTo>
                  <a:lnTo>
                    <a:pt x="191" y="1"/>
                  </a:lnTo>
                  <a:cubicBezTo>
                    <a:pt x="130" y="21"/>
                    <a:pt x="70" y="51"/>
                    <a:pt x="0" y="81"/>
                  </a:cubicBezTo>
                  <a:cubicBezTo>
                    <a:pt x="0" y="81"/>
                    <a:pt x="10" y="91"/>
                    <a:pt x="10" y="91"/>
                  </a:cubicBezTo>
                  <a:lnTo>
                    <a:pt x="181" y="101"/>
                  </a:lnTo>
                  <a:cubicBezTo>
                    <a:pt x="191" y="71"/>
                    <a:pt x="191" y="41"/>
                    <a:pt x="191" y="1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23"/>
            <p:cNvSpPr/>
            <p:nvPr/>
          </p:nvSpPr>
          <p:spPr>
            <a:xfrm>
              <a:off x="4842032" y="4281824"/>
              <a:ext cx="31447" cy="268058"/>
            </a:xfrm>
            <a:custGeom>
              <a:rect b="b" l="l" r="r" t="t"/>
              <a:pathLst>
                <a:path extrusionOk="0" h="2830" w="332">
                  <a:moveTo>
                    <a:pt x="1" y="1"/>
                  </a:moveTo>
                  <a:cubicBezTo>
                    <a:pt x="51" y="191"/>
                    <a:pt x="71" y="382"/>
                    <a:pt x="51" y="582"/>
                  </a:cubicBezTo>
                  <a:cubicBezTo>
                    <a:pt x="31" y="803"/>
                    <a:pt x="61" y="893"/>
                    <a:pt x="51" y="1114"/>
                  </a:cubicBezTo>
                  <a:cubicBezTo>
                    <a:pt x="31" y="1626"/>
                    <a:pt x="201" y="2027"/>
                    <a:pt x="41" y="2829"/>
                  </a:cubicBezTo>
                  <a:cubicBezTo>
                    <a:pt x="81" y="2649"/>
                    <a:pt x="121" y="2448"/>
                    <a:pt x="141" y="2278"/>
                  </a:cubicBezTo>
                  <a:cubicBezTo>
                    <a:pt x="201" y="1796"/>
                    <a:pt x="332" y="1224"/>
                    <a:pt x="332" y="1054"/>
                  </a:cubicBezTo>
                  <a:cubicBezTo>
                    <a:pt x="332" y="944"/>
                    <a:pt x="171" y="432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23"/>
            <p:cNvSpPr/>
            <p:nvPr/>
          </p:nvSpPr>
          <p:spPr>
            <a:xfrm>
              <a:off x="4625404" y="4177346"/>
              <a:ext cx="192566" cy="47265"/>
            </a:xfrm>
            <a:custGeom>
              <a:rect b="b" l="l" r="r" t="t"/>
              <a:pathLst>
                <a:path extrusionOk="0" h="499" w="2033">
                  <a:moveTo>
                    <a:pt x="1" y="0"/>
                  </a:moveTo>
                  <a:lnTo>
                    <a:pt x="1" y="0"/>
                  </a:lnTo>
                  <a:cubicBezTo>
                    <a:pt x="41" y="131"/>
                    <a:pt x="262" y="231"/>
                    <a:pt x="432" y="351"/>
                  </a:cubicBezTo>
                  <a:cubicBezTo>
                    <a:pt x="497" y="358"/>
                    <a:pt x="563" y="361"/>
                    <a:pt x="629" y="361"/>
                  </a:cubicBezTo>
                  <a:cubicBezTo>
                    <a:pt x="827" y="361"/>
                    <a:pt x="1029" y="338"/>
                    <a:pt x="1229" y="338"/>
                  </a:cubicBezTo>
                  <a:cubicBezTo>
                    <a:pt x="1363" y="338"/>
                    <a:pt x="1495" y="348"/>
                    <a:pt x="1626" y="381"/>
                  </a:cubicBezTo>
                  <a:cubicBezTo>
                    <a:pt x="1771" y="414"/>
                    <a:pt x="1962" y="498"/>
                    <a:pt x="2015" y="498"/>
                  </a:cubicBezTo>
                  <a:cubicBezTo>
                    <a:pt x="2028" y="498"/>
                    <a:pt x="2033" y="493"/>
                    <a:pt x="2027" y="482"/>
                  </a:cubicBezTo>
                  <a:cubicBezTo>
                    <a:pt x="1866" y="241"/>
                    <a:pt x="913" y="201"/>
                    <a:pt x="653" y="70"/>
                  </a:cubicBezTo>
                  <a:cubicBezTo>
                    <a:pt x="562" y="20"/>
                    <a:pt x="302" y="1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23"/>
            <p:cNvSpPr/>
            <p:nvPr/>
          </p:nvSpPr>
          <p:spPr>
            <a:xfrm>
              <a:off x="4358480" y="4158970"/>
              <a:ext cx="144448" cy="33626"/>
            </a:xfrm>
            <a:custGeom>
              <a:rect b="b" l="l" r="r" t="t"/>
              <a:pathLst>
                <a:path extrusionOk="0" h="355" w="1525">
                  <a:moveTo>
                    <a:pt x="619" y="1"/>
                  </a:moveTo>
                  <a:cubicBezTo>
                    <a:pt x="546" y="1"/>
                    <a:pt x="472" y="13"/>
                    <a:pt x="391" y="44"/>
                  </a:cubicBezTo>
                  <a:cubicBezTo>
                    <a:pt x="261" y="94"/>
                    <a:pt x="131" y="144"/>
                    <a:pt x="0" y="204"/>
                  </a:cubicBezTo>
                  <a:cubicBezTo>
                    <a:pt x="90" y="214"/>
                    <a:pt x="191" y="234"/>
                    <a:pt x="251" y="244"/>
                  </a:cubicBezTo>
                  <a:lnTo>
                    <a:pt x="1364" y="355"/>
                  </a:lnTo>
                  <a:cubicBezTo>
                    <a:pt x="1434" y="315"/>
                    <a:pt x="1485" y="264"/>
                    <a:pt x="1525" y="204"/>
                  </a:cubicBezTo>
                  <a:cubicBezTo>
                    <a:pt x="1445" y="194"/>
                    <a:pt x="1384" y="194"/>
                    <a:pt x="1334" y="184"/>
                  </a:cubicBezTo>
                  <a:cubicBezTo>
                    <a:pt x="1058" y="131"/>
                    <a:pt x="853" y="1"/>
                    <a:pt x="619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23"/>
            <p:cNvSpPr/>
            <p:nvPr/>
          </p:nvSpPr>
          <p:spPr>
            <a:xfrm>
              <a:off x="4271999" y="4163990"/>
              <a:ext cx="164434" cy="376323"/>
            </a:xfrm>
            <a:custGeom>
              <a:rect b="b" l="l" r="r" t="t"/>
              <a:pathLst>
                <a:path extrusionOk="0" h="3973" w="1736">
                  <a:moveTo>
                    <a:pt x="1274" y="1"/>
                  </a:moveTo>
                  <a:cubicBezTo>
                    <a:pt x="552" y="282"/>
                    <a:pt x="61" y="542"/>
                    <a:pt x="30" y="994"/>
                  </a:cubicBezTo>
                  <a:cubicBezTo>
                    <a:pt x="0" y="1445"/>
                    <a:pt x="151" y="2579"/>
                    <a:pt x="321" y="3170"/>
                  </a:cubicBezTo>
                  <a:cubicBezTo>
                    <a:pt x="412" y="3491"/>
                    <a:pt x="452" y="3752"/>
                    <a:pt x="452" y="3973"/>
                  </a:cubicBezTo>
                  <a:cubicBezTo>
                    <a:pt x="602" y="3622"/>
                    <a:pt x="592" y="3221"/>
                    <a:pt x="532" y="2850"/>
                  </a:cubicBezTo>
                  <a:cubicBezTo>
                    <a:pt x="472" y="2458"/>
                    <a:pt x="351" y="2077"/>
                    <a:pt x="311" y="1686"/>
                  </a:cubicBezTo>
                  <a:cubicBezTo>
                    <a:pt x="271" y="1395"/>
                    <a:pt x="281" y="1084"/>
                    <a:pt x="412" y="813"/>
                  </a:cubicBezTo>
                  <a:cubicBezTo>
                    <a:pt x="542" y="553"/>
                    <a:pt x="783" y="352"/>
                    <a:pt x="1064" y="272"/>
                  </a:cubicBezTo>
                  <a:cubicBezTo>
                    <a:pt x="1130" y="250"/>
                    <a:pt x="1261" y="217"/>
                    <a:pt x="1450" y="217"/>
                  </a:cubicBezTo>
                  <a:cubicBezTo>
                    <a:pt x="1518" y="217"/>
                    <a:pt x="1593" y="221"/>
                    <a:pt x="1675" y="232"/>
                  </a:cubicBezTo>
                  <a:cubicBezTo>
                    <a:pt x="1736" y="232"/>
                    <a:pt x="1334" y="41"/>
                    <a:pt x="1274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23"/>
            <p:cNvSpPr/>
            <p:nvPr/>
          </p:nvSpPr>
          <p:spPr>
            <a:xfrm>
              <a:off x="4586474" y="4432905"/>
              <a:ext cx="48591" cy="101729"/>
            </a:xfrm>
            <a:custGeom>
              <a:rect b="b" l="l" r="r" t="t"/>
              <a:pathLst>
                <a:path extrusionOk="0" h="1074" w="513">
                  <a:moveTo>
                    <a:pt x="51" y="0"/>
                  </a:moveTo>
                  <a:cubicBezTo>
                    <a:pt x="21" y="121"/>
                    <a:pt x="0" y="211"/>
                    <a:pt x="10" y="261"/>
                  </a:cubicBezTo>
                  <a:cubicBezTo>
                    <a:pt x="21" y="382"/>
                    <a:pt x="101" y="853"/>
                    <a:pt x="131" y="1074"/>
                  </a:cubicBezTo>
                  <a:cubicBezTo>
                    <a:pt x="422" y="1074"/>
                    <a:pt x="512" y="1064"/>
                    <a:pt x="512" y="1064"/>
                  </a:cubicBezTo>
                  <a:cubicBezTo>
                    <a:pt x="392" y="723"/>
                    <a:pt x="341" y="362"/>
                    <a:pt x="311" y="41"/>
                  </a:cubicBezTo>
                  <a:cubicBezTo>
                    <a:pt x="281" y="31"/>
                    <a:pt x="251" y="21"/>
                    <a:pt x="221" y="11"/>
                  </a:cubicBezTo>
                  <a:cubicBezTo>
                    <a:pt x="161" y="0"/>
                    <a:pt x="111" y="0"/>
                    <a:pt x="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23"/>
            <p:cNvSpPr/>
            <p:nvPr/>
          </p:nvSpPr>
          <p:spPr>
            <a:xfrm>
              <a:off x="4616879" y="4451944"/>
              <a:ext cx="2936" cy="17144"/>
            </a:xfrm>
            <a:custGeom>
              <a:rect b="b" l="l" r="r" t="t"/>
              <a:pathLst>
                <a:path extrusionOk="0" h="181" w="31">
                  <a:moveTo>
                    <a:pt x="31" y="181"/>
                  </a:moveTo>
                  <a:lnTo>
                    <a:pt x="31" y="181"/>
                  </a:lnTo>
                  <a:cubicBezTo>
                    <a:pt x="20" y="120"/>
                    <a:pt x="10" y="60"/>
                    <a:pt x="0" y="0"/>
                  </a:cubicBezTo>
                  <a:cubicBezTo>
                    <a:pt x="10" y="60"/>
                    <a:pt x="20" y="120"/>
                    <a:pt x="31" y="181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23"/>
            <p:cNvSpPr/>
            <p:nvPr/>
          </p:nvSpPr>
          <p:spPr>
            <a:xfrm>
              <a:off x="4591210" y="4362621"/>
              <a:ext cx="24817" cy="74166"/>
            </a:xfrm>
            <a:custGeom>
              <a:rect b="b" l="l" r="r" t="t"/>
              <a:pathLst>
                <a:path extrusionOk="0" h="783" w="262">
                  <a:moveTo>
                    <a:pt x="211" y="0"/>
                  </a:moveTo>
                  <a:cubicBezTo>
                    <a:pt x="211" y="0"/>
                    <a:pt x="71" y="442"/>
                    <a:pt x="1" y="742"/>
                  </a:cubicBezTo>
                  <a:lnTo>
                    <a:pt x="11" y="742"/>
                  </a:lnTo>
                  <a:cubicBezTo>
                    <a:pt x="61" y="742"/>
                    <a:pt x="121" y="742"/>
                    <a:pt x="171" y="753"/>
                  </a:cubicBezTo>
                  <a:cubicBezTo>
                    <a:pt x="201" y="763"/>
                    <a:pt x="231" y="773"/>
                    <a:pt x="261" y="783"/>
                  </a:cubicBezTo>
                  <a:cubicBezTo>
                    <a:pt x="231" y="452"/>
                    <a:pt x="221" y="171"/>
                    <a:pt x="211" y="0"/>
                  </a:cubicBezTo>
                  <a:close/>
                </a:path>
              </a:pathLst>
            </a:custGeom>
            <a:solidFill>
              <a:srgbClr val="BBB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23"/>
            <p:cNvSpPr/>
            <p:nvPr/>
          </p:nvSpPr>
          <p:spPr>
            <a:xfrm>
              <a:off x="4587421" y="4432905"/>
              <a:ext cx="29553" cy="21028"/>
            </a:xfrm>
            <a:custGeom>
              <a:rect b="b" l="l" r="r" t="t"/>
              <a:pathLst>
                <a:path extrusionOk="0" h="222" w="312">
                  <a:moveTo>
                    <a:pt x="0" y="221"/>
                  </a:moveTo>
                  <a:cubicBezTo>
                    <a:pt x="0" y="171"/>
                    <a:pt x="21" y="91"/>
                    <a:pt x="41" y="0"/>
                  </a:cubicBezTo>
                  <a:lnTo>
                    <a:pt x="51" y="0"/>
                  </a:lnTo>
                  <a:cubicBezTo>
                    <a:pt x="101" y="0"/>
                    <a:pt x="161" y="0"/>
                    <a:pt x="211" y="11"/>
                  </a:cubicBezTo>
                  <a:cubicBezTo>
                    <a:pt x="241" y="21"/>
                    <a:pt x="271" y="31"/>
                    <a:pt x="301" y="41"/>
                  </a:cubicBezTo>
                  <a:lnTo>
                    <a:pt x="301" y="41"/>
                  </a:lnTo>
                  <a:cubicBezTo>
                    <a:pt x="271" y="31"/>
                    <a:pt x="241" y="21"/>
                    <a:pt x="211" y="11"/>
                  </a:cubicBezTo>
                  <a:cubicBezTo>
                    <a:pt x="161" y="0"/>
                    <a:pt x="101" y="0"/>
                    <a:pt x="51" y="0"/>
                  </a:cubicBezTo>
                  <a:lnTo>
                    <a:pt x="41" y="0"/>
                  </a:lnTo>
                  <a:cubicBezTo>
                    <a:pt x="21" y="91"/>
                    <a:pt x="0" y="171"/>
                    <a:pt x="0" y="221"/>
                  </a:cubicBezTo>
                  <a:moveTo>
                    <a:pt x="311" y="201"/>
                  </a:moveTo>
                  <a:cubicBezTo>
                    <a:pt x="311" y="201"/>
                    <a:pt x="311" y="201"/>
                    <a:pt x="311" y="201"/>
                  </a:cubicBezTo>
                  <a:cubicBezTo>
                    <a:pt x="311" y="201"/>
                    <a:pt x="311" y="201"/>
                    <a:pt x="311" y="201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23"/>
            <p:cNvSpPr/>
            <p:nvPr/>
          </p:nvSpPr>
          <p:spPr>
            <a:xfrm>
              <a:off x="4587421" y="4432905"/>
              <a:ext cx="32394" cy="36183"/>
            </a:xfrm>
            <a:custGeom>
              <a:rect b="b" l="l" r="r" t="t"/>
              <a:pathLst>
                <a:path extrusionOk="0" h="382" w="342">
                  <a:moveTo>
                    <a:pt x="41" y="0"/>
                  </a:moveTo>
                  <a:cubicBezTo>
                    <a:pt x="21" y="91"/>
                    <a:pt x="0" y="171"/>
                    <a:pt x="0" y="221"/>
                  </a:cubicBezTo>
                  <a:cubicBezTo>
                    <a:pt x="0" y="231"/>
                    <a:pt x="0" y="251"/>
                    <a:pt x="0" y="251"/>
                  </a:cubicBezTo>
                  <a:cubicBezTo>
                    <a:pt x="111" y="291"/>
                    <a:pt x="231" y="331"/>
                    <a:pt x="342" y="382"/>
                  </a:cubicBezTo>
                  <a:cubicBezTo>
                    <a:pt x="331" y="321"/>
                    <a:pt x="321" y="261"/>
                    <a:pt x="311" y="201"/>
                  </a:cubicBezTo>
                  <a:cubicBezTo>
                    <a:pt x="311" y="141"/>
                    <a:pt x="301" y="91"/>
                    <a:pt x="301" y="41"/>
                  </a:cubicBezTo>
                  <a:cubicBezTo>
                    <a:pt x="271" y="31"/>
                    <a:pt x="241" y="21"/>
                    <a:pt x="211" y="11"/>
                  </a:cubicBezTo>
                  <a:cubicBezTo>
                    <a:pt x="161" y="0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23"/>
            <p:cNvSpPr/>
            <p:nvPr/>
          </p:nvSpPr>
          <p:spPr>
            <a:xfrm>
              <a:off x="4362269" y="4412445"/>
              <a:ext cx="272794" cy="122094"/>
            </a:xfrm>
            <a:custGeom>
              <a:rect b="b" l="l" r="r" t="t"/>
              <a:pathLst>
                <a:path extrusionOk="0" h="1289" w="2880">
                  <a:moveTo>
                    <a:pt x="431" y="1"/>
                  </a:moveTo>
                  <a:cubicBezTo>
                    <a:pt x="217" y="1"/>
                    <a:pt x="107" y="436"/>
                    <a:pt x="50" y="578"/>
                  </a:cubicBezTo>
                  <a:cubicBezTo>
                    <a:pt x="0" y="728"/>
                    <a:pt x="201" y="848"/>
                    <a:pt x="401" y="949"/>
                  </a:cubicBezTo>
                  <a:cubicBezTo>
                    <a:pt x="562" y="738"/>
                    <a:pt x="773" y="527"/>
                    <a:pt x="823" y="527"/>
                  </a:cubicBezTo>
                  <a:cubicBezTo>
                    <a:pt x="903" y="547"/>
                    <a:pt x="1465" y="1250"/>
                    <a:pt x="2107" y="1280"/>
                  </a:cubicBezTo>
                  <a:cubicBezTo>
                    <a:pt x="2311" y="1286"/>
                    <a:pt x="2463" y="1289"/>
                    <a:pt x="2577" y="1289"/>
                  </a:cubicBezTo>
                  <a:cubicBezTo>
                    <a:pt x="2803" y="1289"/>
                    <a:pt x="2872" y="1280"/>
                    <a:pt x="2879" y="1280"/>
                  </a:cubicBezTo>
                  <a:cubicBezTo>
                    <a:pt x="2869" y="1189"/>
                    <a:pt x="2849" y="1109"/>
                    <a:pt x="2819" y="1039"/>
                  </a:cubicBezTo>
                  <a:cubicBezTo>
                    <a:pt x="2769" y="878"/>
                    <a:pt x="2658" y="858"/>
                    <a:pt x="2488" y="858"/>
                  </a:cubicBezTo>
                  <a:cubicBezTo>
                    <a:pt x="2387" y="864"/>
                    <a:pt x="2283" y="881"/>
                    <a:pt x="2179" y="881"/>
                  </a:cubicBezTo>
                  <a:cubicBezTo>
                    <a:pt x="2107" y="881"/>
                    <a:pt x="2036" y="873"/>
                    <a:pt x="1966" y="848"/>
                  </a:cubicBezTo>
                  <a:cubicBezTo>
                    <a:pt x="1826" y="788"/>
                    <a:pt x="1715" y="658"/>
                    <a:pt x="1585" y="568"/>
                  </a:cubicBezTo>
                  <a:cubicBezTo>
                    <a:pt x="1294" y="367"/>
                    <a:pt x="903" y="357"/>
                    <a:pt x="642" y="126"/>
                  </a:cubicBezTo>
                  <a:cubicBezTo>
                    <a:pt x="582" y="86"/>
                    <a:pt x="542" y="26"/>
                    <a:pt x="472" y="6"/>
                  </a:cubicBezTo>
                  <a:cubicBezTo>
                    <a:pt x="458" y="2"/>
                    <a:pt x="444" y="1"/>
                    <a:pt x="4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23"/>
            <p:cNvSpPr/>
            <p:nvPr/>
          </p:nvSpPr>
          <p:spPr>
            <a:xfrm>
              <a:off x="4345124" y="4417655"/>
              <a:ext cx="95099" cy="297516"/>
            </a:xfrm>
            <a:custGeom>
              <a:rect b="b" l="l" r="r" t="t"/>
              <a:pathLst>
                <a:path extrusionOk="0" h="3141" w="1004">
                  <a:moveTo>
                    <a:pt x="512" y="1"/>
                  </a:moveTo>
                  <a:cubicBezTo>
                    <a:pt x="512" y="1"/>
                    <a:pt x="512" y="2"/>
                    <a:pt x="511" y="2"/>
                  </a:cubicBezTo>
                  <a:lnTo>
                    <a:pt x="511" y="2"/>
                  </a:lnTo>
                  <a:cubicBezTo>
                    <a:pt x="512" y="2"/>
                    <a:pt x="512" y="1"/>
                    <a:pt x="512" y="1"/>
                  </a:cubicBezTo>
                  <a:close/>
                  <a:moveTo>
                    <a:pt x="511" y="2"/>
                  </a:moveTo>
                  <a:cubicBezTo>
                    <a:pt x="261" y="293"/>
                    <a:pt x="171" y="693"/>
                    <a:pt x="101" y="1074"/>
                  </a:cubicBezTo>
                  <a:cubicBezTo>
                    <a:pt x="51" y="1305"/>
                    <a:pt x="1" y="1546"/>
                    <a:pt x="21" y="1786"/>
                  </a:cubicBezTo>
                  <a:cubicBezTo>
                    <a:pt x="21" y="1907"/>
                    <a:pt x="41" y="2027"/>
                    <a:pt x="51" y="2148"/>
                  </a:cubicBezTo>
                  <a:cubicBezTo>
                    <a:pt x="61" y="2288"/>
                    <a:pt x="61" y="2418"/>
                    <a:pt x="71" y="2559"/>
                  </a:cubicBezTo>
                  <a:cubicBezTo>
                    <a:pt x="101" y="2739"/>
                    <a:pt x="161" y="2910"/>
                    <a:pt x="201" y="3080"/>
                  </a:cubicBezTo>
                  <a:cubicBezTo>
                    <a:pt x="211" y="3100"/>
                    <a:pt x="211" y="3120"/>
                    <a:pt x="221" y="3141"/>
                  </a:cubicBezTo>
                  <a:cubicBezTo>
                    <a:pt x="241" y="3120"/>
                    <a:pt x="261" y="3110"/>
                    <a:pt x="292" y="3110"/>
                  </a:cubicBezTo>
                  <a:lnTo>
                    <a:pt x="282" y="3070"/>
                  </a:lnTo>
                  <a:lnTo>
                    <a:pt x="282" y="3060"/>
                  </a:lnTo>
                  <a:lnTo>
                    <a:pt x="272" y="3040"/>
                  </a:lnTo>
                  <a:lnTo>
                    <a:pt x="272" y="3030"/>
                  </a:lnTo>
                  <a:cubicBezTo>
                    <a:pt x="272" y="3010"/>
                    <a:pt x="261" y="2990"/>
                    <a:pt x="261" y="2960"/>
                  </a:cubicBezTo>
                  <a:lnTo>
                    <a:pt x="261" y="2950"/>
                  </a:lnTo>
                  <a:lnTo>
                    <a:pt x="251" y="2930"/>
                  </a:lnTo>
                  <a:lnTo>
                    <a:pt x="251" y="2920"/>
                  </a:lnTo>
                  <a:lnTo>
                    <a:pt x="251" y="2890"/>
                  </a:lnTo>
                  <a:lnTo>
                    <a:pt x="241" y="2850"/>
                  </a:lnTo>
                  <a:lnTo>
                    <a:pt x="241" y="2820"/>
                  </a:lnTo>
                  <a:lnTo>
                    <a:pt x="241" y="2810"/>
                  </a:lnTo>
                  <a:lnTo>
                    <a:pt x="241" y="2779"/>
                  </a:lnTo>
                  <a:lnTo>
                    <a:pt x="231" y="2749"/>
                  </a:lnTo>
                  <a:lnTo>
                    <a:pt x="231" y="2739"/>
                  </a:lnTo>
                  <a:lnTo>
                    <a:pt x="231" y="2719"/>
                  </a:lnTo>
                  <a:lnTo>
                    <a:pt x="231" y="2709"/>
                  </a:lnTo>
                  <a:lnTo>
                    <a:pt x="231" y="2679"/>
                  </a:lnTo>
                  <a:lnTo>
                    <a:pt x="231" y="2649"/>
                  </a:lnTo>
                  <a:lnTo>
                    <a:pt x="231" y="2639"/>
                  </a:lnTo>
                  <a:lnTo>
                    <a:pt x="231" y="2619"/>
                  </a:lnTo>
                  <a:lnTo>
                    <a:pt x="231" y="2609"/>
                  </a:lnTo>
                  <a:lnTo>
                    <a:pt x="231" y="2589"/>
                  </a:lnTo>
                  <a:lnTo>
                    <a:pt x="231" y="2579"/>
                  </a:lnTo>
                  <a:lnTo>
                    <a:pt x="241" y="2549"/>
                  </a:lnTo>
                  <a:cubicBezTo>
                    <a:pt x="292" y="2057"/>
                    <a:pt x="312" y="1465"/>
                    <a:pt x="382" y="1235"/>
                  </a:cubicBezTo>
                  <a:lnTo>
                    <a:pt x="382" y="1225"/>
                  </a:lnTo>
                  <a:lnTo>
                    <a:pt x="382" y="1215"/>
                  </a:lnTo>
                  <a:lnTo>
                    <a:pt x="392" y="1215"/>
                  </a:lnTo>
                  <a:lnTo>
                    <a:pt x="402" y="1185"/>
                  </a:lnTo>
                  <a:lnTo>
                    <a:pt x="402" y="1175"/>
                  </a:lnTo>
                  <a:lnTo>
                    <a:pt x="402" y="1165"/>
                  </a:lnTo>
                  <a:lnTo>
                    <a:pt x="412" y="1165"/>
                  </a:lnTo>
                  <a:lnTo>
                    <a:pt x="412" y="1155"/>
                  </a:lnTo>
                  <a:lnTo>
                    <a:pt x="412" y="1144"/>
                  </a:lnTo>
                  <a:lnTo>
                    <a:pt x="422" y="1144"/>
                  </a:lnTo>
                  <a:lnTo>
                    <a:pt x="422" y="1134"/>
                  </a:lnTo>
                  <a:lnTo>
                    <a:pt x="422" y="1124"/>
                  </a:lnTo>
                  <a:lnTo>
                    <a:pt x="432" y="1114"/>
                  </a:lnTo>
                  <a:lnTo>
                    <a:pt x="442" y="1104"/>
                  </a:lnTo>
                  <a:lnTo>
                    <a:pt x="442" y="1094"/>
                  </a:lnTo>
                  <a:lnTo>
                    <a:pt x="452" y="1084"/>
                  </a:lnTo>
                  <a:lnTo>
                    <a:pt x="452" y="1074"/>
                  </a:lnTo>
                  <a:lnTo>
                    <a:pt x="462" y="1074"/>
                  </a:lnTo>
                  <a:lnTo>
                    <a:pt x="462" y="1064"/>
                  </a:lnTo>
                  <a:lnTo>
                    <a:pt x="472" y="1054"/>
                  </a:lnTo>
                  <a:lnTo>
                    <a:pt x="472" y="1044"/>
                  </a:lnTo>
                  <a:lnTo>
                    <a:pt x="482" y="1034"/>
                  </a:lnTo>
                  <a:lnTo>
                    <a:pt x="492" y="1024"/>
                  </a:lnTo>
                  <a:lnTo>
                    <a:pt x="492" y="1014"/>
                  </a:lnTo>
                  <a:lnTo>
                    <a:pt x="502" y="1004"/>
                  </a:lnTo>
                  <a:lnTo>
                    <a:pt x="512" y="994"/>
                  </a:lnTo>
                  <a:lnTo>
                    <a:pt x="512" y="984"/>
                  </a:lnTo>
                  <a:lnTo>
                    <a:pt x="522" y="974"/>
                  </a:lnTo>
                  <a:lnTo>
                    <a:pt x="522" y="964"/>
                  </a:lnTo>
                  <a:lnTo>
                    <a:pt x="532" y="964"/>
                  </a:lnTo>
                  <a:lnTo>
                    <a:pt x="542" y="954"/>
                  </a:lnTo>
                  <a:lnTo>
                    <a:pt x="542" y="944"/>
                  </a:lnTo>
                  <a:lnTo>
                    <a:pt x="552" y="934"/>
                  </a:lnTo>
                  <a:lnTo>
                    <a:pt x="552" y="924"/>
                  </a:lnTo>
                  <a:lnTo>
                    <a:pt x="562" y="924"/>
                  </a:lnTo>
                  <a:lnTo>
                    <a:pt x="562" y="914"/>
                  </a:lnTo>
                  <a:lnTo>
                    <a:pt x="572" y="904"/>
                  </a:lnTo>
                  <a:lnTo>
                    <a:pt x="582" y="894"/>
                  </a:lnTo>
                  <a:lnTo>
                    <a:pt x="592" y="884"/>
                  </a:lnTo>
                  <a:lnTo>
                    <a:pt x="592" y="874"/>
                  </a:lnTo>
                  <a:lnTo>
                    <a:pt x="603" y="864"/>
                  </a:lnTo>
                  <a:lnTo>
                    <a:pt x="613" y="854"/>
                  </a:lnTo>
                  <a:lnTo>
                    <a:pt x="623" y="844"/>
                  </a:lnTo>
                  <a:lnTo>
                    <a:pt x="633" y="834"/>
                  </a:lnTo>
                  <a:lnTo>
                    <a:pt x="633" y="823"/>
                  </a:lnTo>
                  <a:lnTo>
                    <a:pt x="643" y="813"/>
                  </a:lnTo>
                  <a:lnTo>
                    <a:pt x="653" y="813"/>
                  </a:lnTo>
                  <a:lnTo>
                    <a:pt x="653" y="803"/>
                  </a:lnTo>
                  <a:lnTo>
                    <a:pt x="663" y="793"/>
                  </a:lnTo>
                  <a:lnTo>
                    <a:pt x="673" y="783"/>
                  </a:lnTo>
                  <a:lnTo>
                    <a:pt x="683" y="773"/>
                  </a:lnTo>
                  <a:lnTo>
                    <a:pt x="683" y="763"/>
                  </a:lnTo>
                  <a:lnTo>
                    <a:pt x="693" y="753"/>
                  </a:lnTo>
                  <a:lnTo>
                    <a:pt x="703" y="753"/>
                  </a:lnTo>
                  <a:lnTo>
                    <a:pt x="703" y="743"/>
                  </a:lnTo>
                  <a:lnTo>
                    <a:pt x="713" y="733"/>
                  </a:lnTo>
                  <a:lnTo>
                    <a:pt x="723" y="723"/>
                  </a:lnTo>
                  <a:lnTo>
                    <a:pt x="733" y="713"/>
                  </a:lnTo>
                  <a:lnTo>
                    <a:pt x="733" y="703"/>
                  </a:lnTo>
                  <a:lnTo>
                    <a:pt x="743" y="703"/>
                  </a:lnTo>
                  <a:lnTo>
                    <a:pt x="753" y="693"/>
                  </a:lnTo>
                  <a:lnTo>
                    <a:pt x="763" y="683"/>
                  </a:lnTo>
                  <a:lnTo>
                    <a:pt x="773" y="673"/>
                  </a:lnTo>
                  <a:lnTo>
                    <a:pt x="773" y="663"/>
                  </a:lnTo>
                  <a:lnTo>
                    <a:pt x="783" y="653"/>
                  </a:lnTo>
                  <a:lnTo>
                    <a:pt x="793" y="643"/>
                  </a:lnTo>
                  <a:lnTo>
                    <a:pt x="803" y="643"/>
                  </a:lnTo>
                  <a:lnTo>
                    <a:pt x="813" y="633"/>
                  </a:lnTo>
                  <a:lnTo>
                    <a:pt x="813" y="623"/>
                  </a:lnTo>
                  <a:lnTo>
                    <a:pt x="823" y="613"/>
                  </a:lnTo>
                  <a:lnTo>
                    <a:pt x="833" y="603"/>
                  </a:lnTo>
                  <a:lnTo>
                    <a:pt x="843" y="593"/>
                  </a:lnTo>
                  <a:lnTo>
                    <a:pt x="853" y="583"/>
                  </a:lnTo>
                  <a:lnTo>
                    <a:pt x="863" y="583"/>
                  </a:lnTo>
                  <a:lnTo>
                    <a:pt x="873" y="573"/>
                  </a:lnTo>
                  <a:lnTo>
                    <a:pt x="883" y="563"/>
                  </a:lnTo>
                  <a:lnTo>
                    <a:pt x="893" y="553"/>
                  </a:lnTo>
                  <a:lnTo>
                    <a:pt x="903" y="543"/>
                  </a:lnTo>
                  <a:lnTo>
                    <a:pt x="913" y="533"/>
                  </a:lnTo>
                  <a:lnTo>
                    <a:pt x="934" y="523"/>
                  </a:lnTo>
                  <a:lnTo>
                    <a:pt x="934" y="513"/>
                  </a:lnTo>
                  <a:lnTo>
                    <a:pt x="944" y="503"/>
                  </a:lnTo>
                  <a:lnTo>
                    <a:pt x="954" y="503"/>
                  </a:lnTo>
                  <a:lnTo>
                    <a:pt x="974" y="482"/>
                  </a:lnTo>
                  <a:lnTo>
                    <a:pt x="994" y="482"/>
                  </a:lnTo>
                  <a:lnTo>
                    <a:pt x="1004" y="472"/>
                  </a:lnTo>
                  <a:lnTo>
                    <a:pt x="984" y="442"/>
                  </a:lnTo>
                  <a:cubicBezTo>
                    <a:pt x="954" y="393"/>
                    <a:pt x="479" y="46"/>
                    <a:pt x="511" y="2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23"/>
            <p:cNvSpPr/>
            <p:nvPr/>
          </p:nvSpPr>
          <p:spPr>
            <a:xfrm>
              <a:off x="4176047" y="4533594"/>
              <a:ext cx="55222" cy="115085"/>
            </a:xfrm>
            <a:custGeom>
              <a:rect b="b" l="l" r="r" t="t"/>
              <a:pathLst>
                <a:path extrusionOk="0" h="1215" w="583">
                  <a:moveTo>
                    <a:pt x="582" y="1"/>
                  </a:moveTo>
                  <a:lnTo>
                    <a:pt x="582" y="1"/>
                  </a:lnTo>
                  <a:cubicBezTo>
                    <a:pt x="391" y="272"/>
                    <a:pt x="171" y="492"/>
                    <a:pt x="101" y="673"/>
                  </a:cubicBezTo>
                  <a:cubicBezTo>
                    <a:pt x="0" y="974"/>
                    <a:pt x="50" y="1184"/>
                    <a:pt x="60" y="1214"/>
                  </a:cubicBezTo>
                  <a:cubicBezTo>
                    <a:pt x="60" y="1184"/>
                    <a:pt x="60" y="934"/>
                    <a:pt x="231" y="673"/>
                  </a:cubicBezTo>
                  <a:lnTo>
                    <a:pt x="231" y="673"/>
                  </a:lnTo>
                  <a:cubicBezTo>
                    <a:pt x="231" y="673"/>
                    <a:pt x="151" y="934"/>
                    <a:pt x="201" y="1064"/>
                  </a:cubicBezTo>
                  <a:cubicBezTo>
                    <a:pt x="201" y="1064"/>
                    <a:pt x="231" y="783"/>
                    <a:pt x="391" y="552"/>
                  </a:cubicBezTo>
                  <a:cubicBezTo>
                    <a:pt x="482" y="422"/>
                    <a:pt x="502" y="342"/>
                    <a:pt x="562" y="211"/>
                  </a:cubicBezTo>
                  <a:cubicBezTo>
                    <a:pt x="562" y="151"/>
                    <a:pt x="572" y="71"/>
                    <a:pt x="5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469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3470" name="Shape 3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1" name="Google Shape;3471;p25"/>
          <p:cNvGrpSpPr/>
          <p:nvPr/>
        </p:nvGrpSpPr>
        <p:grpSpPr>
          <a:xfrm>
            <a:off x="4189695" y="4097694"/>
            <a:ext cx="5155547" cy="2106696"/>
            <a:chOff x="4189695" y="287694"/>
            <a:chExt cx="5155547" cy="2106696"/>
          </a:xfrm>
        </p:grpSpPr>
        <p:sp>
          <p:nvSpPr>
            <p:cNvPr id="3472" name="Google Shape;3472;p25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25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25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25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25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25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25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25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25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25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25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25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25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25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25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25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25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25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25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25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25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25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25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25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25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25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25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25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25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25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25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25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25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25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25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25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25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25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25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25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25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25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25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25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25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25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8" name="Google Shape;3518;p25"/>
          <p:cNvGrpSpPr/>
          <p:nvPr/>
        </p:nvGrpSpPr>
        <p:grpSpPr>
          <a:xfrm>
            <a:off x="-111323" y="4544400"/>
            <a:ext cx="4138865" cy="1588333"/>
            <a:chOff x="-111323" y="734400"/>
            <a:chExt cx="4138865" cy="1588333"/>
          </a:xfrm>
        </p:grpSpPr>
        <p:sp>
          <p:nvSpPr>
            <p:cNvPr id="3519" name="Google Shape;3519;p25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25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25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25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25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25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25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25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25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25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25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25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25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25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25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25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25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25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25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25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25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25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25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25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25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25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25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25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25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25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25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25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25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25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25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25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25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25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25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25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25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25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25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25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3" name="Google Shape;3563;p25"/>
          <p:cNvSpPr txBox="1"/>
          <p:nvPr>
            <p:ph hasCustomPrompt="1" type="title"/>
          </p:nvPr>
        </p:nvSpPr>
        <p:spPr>
          <a:xfrm>
            <a:off x="910527" y="1821613"/>
            <a:ext cx="933900" cy="76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64" name="Google Shape;3564;p25"/>
          <p:cNvSpPr txBox="1"/>
          <p:nvPr>
            <p:ph idx="1" type="subTitle"/>
          </p:nvPr>
        </p:nvSpPr>
        <p:spPr>
          <a:xfrm>
            <a:off x="2073013" y="2055989"/>
            <a:ext cx="2317800" cy="52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5" name="Google Shape;3565;p25"/>
          <p:cNvSpPr txBox="1"/>
          <p:nvPr>
            <p:ph idx="2" type="subTitle"/>
          </p:nvPr>
        </p:nvSpPr>
        <p:spPr>
          <a:xfrm>
            <a:off x="2073163" y="3368087"/>
            <a:ext cx="2317800" cy="52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6" name="Google Shape;3566;p25"/>
          <p:cNvSpPr txBox="1"/>
          <p:nvPr>
            <p:ph hasCustomPrompt="1" idx="3" type="title"/>
          </p:nvPr>
        </p:nvSpPr>
        <p:spPr>
          <a:xfrm>
            <a:off x="910680" y="3129738"/>
            <a:ext cx="933900" cy="76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67" name="Google Shape;3567;p25"/>
          <p:cNvSpPr txBox="1"/>
          <p:nvPr>
            <p:ph idx="4" type="subTitle"/>
          </p:nvPr>
        </p:nvSpPr>
        <p:spPr>
          <a:xfrm>
            <a:off x="2073018" y="1825425"/>
            <a:ext cx="23178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3568" name="Google Shape;3568;p25"/>
          <p:cNvSpPr txBox="1"/>
          <p:nvPr>
            <p:ph idx="5" type="subTitle"/>
          </p:nvPr>
        </p:nvSpPr>
        <p:spPr>
          <a:xfrm>
            <a:off x="2073168" y="3129800"/>
            <a:ext cx="23178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3569" name="Google Shape;3569;p25"/>
          <p:cNvSpPr txBox="1"/>
          <p:nvPr>
            <p:ph hasCustomPrompt="1" idx="6" type="title"/>
          </p:nvPr>
        </p:nvSpPr>
        <p:spPr>
          <a:xfrm>
            <a:off x="7299578" y="1821613"/>
            <a:ext cx="933900" cy="76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70" name="Google Shape;3570;p25"/>
          <p:cNvSpPr txBox="1"/>
          <p:nvPr>
            <p:ph idx="7" type="subTitle"/>
          </p:nvPr>
        </p:nvSpPr>
        <p:spPr>
          <a:xfrm>
            <a:off x="4753168" y="2055989"/>
            <a:ext cx="2317800" cy="52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1" name="Google Shape;3571;p25"/>
          <p:cNvSpPr txBox="1"/>
          <p:nvPr>
            <p:ph idx="8" type="subTitle"/>
          </p:nvPr>
        </p:nvSpPr>
        <p:spPr>
          <a:xfrm>
            <a:off x="4753168" y="3368038"/>
            <a:ext cx="2317800" cy="52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2" name="Google Shape;3572;p25"/>
          <p:cNvSpPr txBox="1"/>
          <p:nvPr>
            <p:ph hasCustomPrompt="1" idx="9" type="title"/>
          </p:nvPr>
        </p:nvSpPr>
        <p:spPr>
          <a:xfrm>
            <a:off x="7299578" y="3129738"/>
            <a:ext cx="933900" cy="764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73" name="Google Shape;3573;p25"/>
          <p:cNvSpPr txBox="1"/>
          <p:nvPr>
            <p:ph idx="13" type="subTitle"/>
          </p:nvPr>
        </p:nvSpPr>
        <p:spPr>
          <a:xfrm>
            <a:off x="4753173" y="1825425"/>
            <a:ext cx="23178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3574" name="Google Shape;3574;p25"/>
          <p:cNvSpPr txBox="1"/>
          <p:nvPr>
            <p:ph idx="14" type="subTitle"/>
          </p:nvPr>
        </p:nvSpPr>
        <p:spPr>
          <a:xfrm>
            <a:off x="4753173" y="3129750"/>
            <a:ext cx="23178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grpSp>
        <p:nvGrpSpPr>
          <p:cNvPr id="3575" name="Google Shape;3575;p25"/>
          <p:cNvGrpSpPr/>
          <p:nvPr/>
        </p:nvGrpSpPr>
        <p:grpSpPr>
          <a:xfrm>
            <a:off x="4524488" y="4913850"/>
            <a:ext cx="95025" cy="95025"/>
            <a:chOff x="1926825" y="664875"/>
            <a:chExt cx="95025" cy="95025"/>
          </a:xfrm>
        </p:grpSpPr>
        <p:sp>
          <p:nvSpPr>
            <p:cNvPr id="3576" name="Google Shape;3576;p25"/>
            <p:cNvSpPr/>
            <p:nvPr/>
          </p:nvSpPr>
          <p:spPr>
            <a:xfrm>
              <a:off x="1972350" y="664875"/>
              <a:ext cx="3975" cy="95025"/>
            </a:xfrm>
            <a:custGeom>
              <a:rect b="b" l="l" r="r" t="t"/>
              <a:pathLst>
                <a:path extrusionOk="0" h="3801" w="159">
                  <a:moveTo>
                    <a:pt x="86" y="0"/>
                  </a:moveTo>
                  <a:cubicBezTo>
                    <a:pt x="37" y="0"/>
                    <a:pt x="0" y="25"/>
                    <a:pt x="0" y="74"/>
                  </a:cubicBezTo>
                  <a:lnTo>
                    <a:pt x="0" y="3727"/>
                  </a:lnTo>
                  <a:cubicBezTo>
                    <a:pt x="0" y="3764"/>
                    <a:pt x="37" y="3801"/>
                    <a:pt x="86" y="3801"/>
                  </a:cubicBezTo>
                  <a:cubicBezTo>
                    <a:pt x="122" y="3801"/>
                    <a:pt x="159" y="3764"/>
                    <a:pt x="159" y="3727"/>
                  </a:cubicBezTo>
                  <a:lnTo>
                    <a:pt x="159" y="74"/>
                  </a:lnTo>
                  <a:cubicBezTo>
                    <a:pt x="159" y="25"/>
                    <a:pt x="122" y="0"/>
                    <a:pt x="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25"/>
            <p:cNvSpPr/>
            <p:nvPr/>
          </p:nvSpPr>
          <p:spPr>
            <a:xfrm>
              <a:off x="1926825" y="708550"/>
              <a:ext cx="95025" cy="3700"/>
            </a:xfrm>
            <a:custGeom>
              <a:rect b="b" l="l" r="r" t="t"/>
              <a:pathLst>
                <a:path extrusionOk="0" h="148" w="3801">
                  <a:moveTo>
                    <a:pt x="74" y="1"/>
                  </a:moveTo>
                  <a:cubicBezTo>
                    <a:pt x="37" y="1"/>
                    <a:pt x="0" y="37"/>
                    <a:pt x="0" y="74"/>
                  </a:cubicBezTo>
                  <a:cubicBezTo>
                    <a:pt x="0" y="123"/>
                    <a:pt x="37" y="147"/>
                    <a:pt x="74" y="147"/>
                  </a:cubicBezTo>
                  <a:lnTo>
                    <a:pt x="3727" y="147"/>
                  </a:lnTo>
                  <a:cubicBezTo>
                    <a:pt x="3764" y="147"/>
                    <a:pt x="3801" y="123"/>
                    <a:pt x="3801" y="74"/>
                  </a:cubicBezTo>
                  <a:cubicBezTo>
                    <a:pt x="3801" y="37"/>
                    <a:pt x="3764" y="1"/>
                    <a:pt x="3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78" name="Google Shape;3578;p25"/>
          <p:cNvSpPr txBox="1"/>
          <p:nvPr>
            <p:ph idx="15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579" name="Google Shape;3579;p25"/>
          <p:cNvGrpSpPr/>
          <p:nvPr/>
        </p:nvGrpSpPr>
        <p:grpSpPr>
          <a:xfrm rot="210135">
            <a:off x="4500529" y="4280229"/>
            <a:ext cx="4319878" cy="935888"/>
            <a:chOff x="4963752" y="4000536"/>
            <a:chExt cx="2501340" cy="541907"/>
          </a:xfrm>
        </p:grpSpPr>
        <p:sp>
          <p:nvSpPr>
            <p:cNvPr id="3580" name="Google Shape;3580;p25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1" name="Google Shape;3581;p25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3582" name="Google Shape;3582;p25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25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25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25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25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25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25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25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25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25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25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25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25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25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25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25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98" name="Google Shape;3598;p25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3599" name="Google Shape;3599;p25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25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25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25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2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04" name="Google Shape;3604;p25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3605" name="Google Shape;3605;p25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25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25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25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2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10" name="Google Shape;3610;p25"/>
          <p:cNvGrpSpPr/>
          <p:nvPr/>
        </p:nvGrpSpPr>
        <p:grpSpPr>
          <a:xfrm>
            <a:off x="3420803" y="4520104"/>
            <a:ext cx="5754727" cy="1542783"/>
            <a:chOff x="4803729" y="4063251"/>
            <a:chExt cx="4372560" cy="1172238"/>
          </a:xfrm>
        </p:grpSpPr>
        <p:sp>
          <p:nvSpPr>
            <p:cNvPr id="3611" name="Google Shape;3611;p25"/>
            <p:cNvSpPr/>
            <p:nvPr/>
          </p:nvSpPr>
          <p:spPr>
            <a:xfrm flipH="1">
              <a:off x="4803729" y="4106166"/>
              <a:ext cx="4372560" cy="1129323"/>
            </a:xfrm>
            <a:custGeom>
              <a:rect b="b" l="l" r="r" t="t"/>
              <a:pathLst>
                <a:path extrusionOk="0" h="16386" w="63444">
                  <a:moveTo>
                    <a:pt x="15553" y="1"/>
                  </a:moveTo>
                  <a:cubicBezTo>
                    <a:pt x="10767" y="1"/>
                    <a:pt x="5589" y="135"/>
                    <a:pt x="1" y="437"/>
                  </a:cubicBezTo>
                  <a:lnTo>
                    <a:pt x="4334" y="16385"/>
                  </a:lnTo>
                  <a:lnTo>
                    <a:pt x="48438" y="15874"/>
                  </a:lnTo>
                  <a:lnTo>
                    <a:pt x="63444" y="6545"/>
                  </a:lnTo>
                  <a:cubicBezTo>
                    <a:pt x="63444" y="6545"/>
                    <a:pt x="51146" y="918"/>
                    <a:pt x="22499" y="96"/>
                  </a:cubicBezTo>
                  <a:cubicBezTo>
                    <a:pt x="21586" y="76"/>
                    <a:pt x="20663" y="56"/>
                    <a:pt x="19721" y="36"/>
                  </a:cubicBezTo>
                  <a:cubicBezTo>
                    <a:pt x="18366" y="13"/>
                    <a:pt x="16977" y="1"/>
                    <a:pt x="1555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2" name="Google Shape;3612;p25"/>
            <p:cNvGrpSpPr/>
            <p:nvPr/>
          </p:nvGrpSpPr>
          <p:grpSpPr>
            <a:xfrm>
              <a:off x="5160532" y="4063251"/>
              <a:ext cx="3785570" cy="655357"/>
              <a:chOff x="5160532" y="3836864"/>
              <a:chExt cx="3785570" cy="655357"/>
            </a:xfrm>
          </p:grpSpPr>
          <p:sp>
            <p:nvSpPr>
              <p:cNvPr id="3613" name="Google Shape;3613;p25"/>
              <p:cNvSpPr/>
              <p:nvPr/>
            </p:nvSpPr>
            <p:spPr>
              <a:xfrm flipH="1">
                <a:off x="5160532" y="4021428"/>
                <a:ext cx="907056" cy="470793"/>
              </a:xfrm>
              <a:custGeom>
                <a:rect b="b" l="l" r="r" t="t"/>
                <a:pathLst>
                  <a:path extrusionOk="0" h="6831" w="13161">
                    <a:moveTo>
                      <a:pt x="1" y="0"/>
                    </a:moveTo>
                    <a:cubicBezTo>
                      <a:pt x="1" y="0"/>
                      <a:pt x="7403" y="2197"/>
                      <a:pt x="11205" y="6831"/>
                    </a:cubicBezTo>
                    <a:lnTo>
                      <a:pt x="13161" y="6069"/>
                    </a:lnTo>
                    <a:cubicBezTo>
                      <a:pt x="12940" y="5778"/>
                      <a:pt x="10172" y="2528"/>
                      <a:pt x="1586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25"/>
              <p:cNvSpPr/>
              <p:nvPr/>
            </p:nvSpPr>
            <p:spPr>
              <a:xfrm flipH="1">
                <a:off x="7283440" y="3858987"/>
                <a:ext cx="273819" cy="298010"/>
              </a:xfrm>
              <a:custGeom>
                <a:rect b="b" l="l" r="r" t="t"/>
                <a:pathLst>
                  <a:path extrusionOk="0" h="4324" w="3973">
                    <a:moveTo>
                      <a:pt x="1184" y="0"/>
                    </a:moveTo>
                    <a:lnTo>
                      <a:pt x="0" y="171"/>
                    </a:lnTo>
                    <a:cubicBezTo>
                      <a:pt x="1755" y="1444"/>
                      <a:pt x="1083" y="3972"/>
                      <a:pt x="1083" y="3972"/>
                    </a:cubicBezTo>
                    <a:lnTo>
                      <a:pt x="3772" y="4323"/>
                    </a:lnTo>
                    <a:cubicBezTo>
                      <a:pt x="3972" y="3390"/>
                      <a:pt x="3681" y="2568"/>
                      <a:pt x="3340" y="2006"/>
                    </a:cubicBezTo>
                    <a:cubicBezTo>
                      <a:pt x="2638" y="843"/>
                      <a:pt x="1404" y="0"/>
                      <a:pt x="1184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25"/>
              <p:cNvSpPr/>
              <p:nvPr/>
            </p:nvSpPr>
            <p:spPr>
              <a:xfrm flipH="1">
                <a:off x="6563169" y="3910813"/>
                <a:ext cx="508147" cy="419654"/>
              </a:xfrm>
              <a:custGeom>
                <a:rect b="b" l="l" r="r" t="t"/>
                <a:pathLst>
                  <a:path extrusionOk="0" h="6089" w="7373">
                    <a:moveTo>
                      <a:pt x="1" y="0"/>
                    </a:moveTo>
                    <a:lnTo>
                      <a:pt x="1" y="0"/>
                    </a:lnTo>
                    <a:cubicBezTo>
                      <a:pt x="1806" y="522"/>
                      <a:pt x="4093" y="3712"/>
                      <a:pt x="4123" y="5467"/>
                    </a:cubicBezTo>
                    <a:lnTo>
                      <a:pt x="7373" y="6089"/>
                    </a:lnTo>
                    <a:cubicBezTo>
                      <a:pt x="7373" y="6089"/>
                      <a:pt x="4695" y="1344"/>
                      <a:pt x="1736" y="16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25"/>
              <p:cNvSpPr/>
              <p:nvPr/>
            </p:nvSpPr>
            <p:spPr>
              <a:xfrm flipH="1">
                <a:off x="6198105" y="3919084"/>
                <a:ext cx="643713" cy="526135"/>
              </a:xfrm>
              <a:custGeom>
                <a:rect b="b" l="l" r="r" t="t"/>
                <a:pathLst>
                  <a:path extrusionOk="0" h="7634" w="9340">
                    <a:moveTo>
                      <a:pt x="1" y="1"/>
                    </a:moveTo>
                    <a:cubicBezTo>
                      <a:pt x="1315" y="312"/>
                      <a:pt x="5357" y="3742"/>
                      <a:pt x="6581" y="6721"/>
                    </a:cubicBezTo>
                    <a:lnTo>
                      <a:pt x="9339" y="7634"/>
                    </a:lnTo>
                    <a:cubicBezTo>
                      <a:pt x="9339" y="7634"/>
                      <a:pt x="6872" y="2689"/>
                      <a:pt x="1656" y="13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25"/>
              <p:cNvSpPr/>
              <p:nvPr/>
            </p:nvSpPr>
            <p:spPr>
              <a:xfrm flipH="1">
                <a:off x="5830354" y="3957127"/>
                <a:ext cx="732895" cy="528203"/>
              </a:xfrm>
              <a:custGeom>
                <a:rect b="b" l="l" r="r" t="t"/>
                <a:pathLst>
                  <a:path extrusionOk="0" h="7664" w="10634">
                    <a:moveTo>
                      <a:pt x="1" y="0"/>
                    </a:moveTo>
                    <a:lnTo>
                      <a:pt x="1" y="0"/>
                    </a:lnTo>
                    <a:cubicBezTo>
                      <a:pt x="2228" y="582"/>
                      <a:pt x="6862" y="4935"/>
                      <a:pt x="8196" y="7664"/>
                    </a:cubicBezTo>
                    <a:lnTo>
                      <a:pt x="10633" y="7664"/>
                    </a:lnTo>
                    <a:cubicBezTo>
                      <a:pt x="10633" y="7664"/>
                      <a:pt x="7123" y="2909"/>
                      <a:pt x="1987" y="22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25"/>
              <p:cNvSpPr/>
              <p:nvPr/>
            </p:nvSpPr>
            <p:spPr>
              <a:xfrm flipH="1">
                <a:off x="5589140" y="3986831"/>
                <a:ext cx="739029" cy="465348"/>
              </a:xfrm>
              <a:custGeom>
                <a:rect b="b" l="l" r="r" t="t"/>
                <a:pathLst>
                  <a:path extrusionOk="0" h="6752" w="10723">
                    <a:moveTo>
                      <a:pt x="0" y="1"/>
                    </a:moveTo>
                    <a:cubicBezTo>
                      <a:pt x="1776" y="582"/>
                      <a:pt x="7032" y="3943"/>
                      <a:pt x="8737" y="6751"/>
                    </a:cubicBezTo>
                    <a:lnTo>
                      <a:pt x="10723" y="6360"/>
                    </a:lnTo>
                    <a:cubicBezTo>
                      <a:pt x="10723" y="6360"/>
                      <a:pt x="6330" y="1465"/>
                      <a:pt x="1375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25"/>
              <p:cNvSpPr/>
              <p:nvPr/>
            </p:nvSpPr>
            <p:spPr>
              <a:xfrm flipH="1">
                <a:off x="7573105" y="3836864"/>
                <a:ext cx="217167" cy="292428"/>
              </a:xfrm>
              <a:custGeom>
                <a:rect b="b" l="l" r="r" t="t"/>
                <a:pathLst>
                  <a:path extrusionOk="0" h="4243" w="3151">
                    <a:moveTo>
                      <a:pt x="1475" y="0"/>
                    </a:moveTo>
                    <a:cubicBezTo>
                      <a:pt x="1275" y="0"/>
                      <a:pt x="1074" y="151"/>
                      <a:pt x="1044" y="722"/>
                    </a:cubicBezTo>
                    <a:cubicBezTo>
                      <a:pt x="954" y="2117"/>
                      <a:pt x="1" y="3471"/>
                      <a:pt x="1" y="3471"/>
                    </a:cubicBezTo>
                    <a:lnTo>
                      <a:pt x="1876" y="4243"/>
                    </a:lnTo>
                    <a:cubicBezTo>
                      <a:pt x="1876" y="4243"/>
                      <a:pt x="3150" y="2086"/>
                      <a:pt x="1987" y="231"/>
                    </a:cubicBezTo>
                    <a:cubicBezTo>
                      <a:pt x="1987" y="231"/>
                      <a:pt x="1726" y="0"/>
                      <a:pt x="1475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25"/>
              <p:cNvSpPr/>
              <p:nvPr/>
            </p:nvSpPr>
            <p:spPr>
              <a:xfrm flipH="1">
                <a:off x="7789508" y="3849958"/>
                <a:ext cx="255831" cy="207449"/>
              </a:xfrm>
              <a:custGeom>
                <a:rect b="b" l="l" r="r" t="t"/>
                <a:pathLst>
                  <a:path extrusionOk="0" h="3010" w="3712">
                    <a:moveTo>
                      <a:pt x="2809" y="1"/>
                    </a:moveTo>
                    <a:cubicBezTo>
                      <a:pt x="2588" y="1"/>
                      <a:pt x="2368" y="41"/>
                      <a:pt x="2187" y="161"/>
                    </a:cubicBezTo>
                    <a:cubicBezTo>
                      <a:pt x="1615" y="532"/>
                      <a:pt x="0" y="2749"/>
                      <a:pt x="0" y="2749"/>
                    </a:cubicBezTo>
                    <a:lnTo>
                      <a:pt x="1796" y="3010"/>
                    </a:lnTo>
                    <a:cubicBezTo>
                      <a:pt x="1796" y="3010"/>
                      <a:pt x="2478" y="1505"/>
                      <a:pt x="3712" y="191"/>
                    </a:cubicBezTo>
                    <a:cubicBezTo>
                      <a:pt x="3712" y="191"/>
                      <a:pt x="3270" y="1"/>
                      <a:pt x="2809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25"/>
              <p:cNvSpPr/>
              <p:nvPr/>
            </p:nvSpPr>
            <p:spPr>
              <a:xfrm flipH="1">
                <a:off x="8024519" y="3851337"/>
                <a:ext cx="308417" cy="181191"/>
              </a:xfrm>
              <a:custGeom>
                <a:rect b="b" l="l" r="r" t="t"/>
                <a:pathLst>
                  <a:path extrusionOk="0" h="2629" w="4475">
                    <a:moveTo>
                      <a:pt x="3140" y="1"/>
                    </a:moveTo>
                    <a:cubicBezTo>
                      <a:pt x="3140" y="1"/>
                      <a:pt x="1405" y="934"/>
                      <a:pt x="141" y="2418"/>
                    </a:cubicBezTo>
                    <a:cubicBezTo>
                      <a:pt x="1" y="2579"/>
                      <a:pt x="282" y="2629"/>
                      <a:pt x="673" y="2629"/>
                    </a:cubicBezTo>
                    <a:cubicBezTo>
                      <a:pt x="1315" y="2629"/>
                      <a:pt x="2258" y="2498"/>
                      <a:pt x="2258" y="2498"/>
                    </a:cubicBezTo>
                    <a:cubicBezTo>
                      <a:pt x="3351" y="863"/>
                      <a:pt x="4474" y="91"/>
                      <a:pt x="4474" y="91"/>
                    </a:cubicBezTo>
                    <a:lnTo>
                      <a:pt x="3140" y="1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25"/>
              <p:cNvSpPr/>
              <p:nvPr/>
            </p:nvSpPr>
            <p:spPr>
              <a:xfrm flipH="1">
                <a:off x="8525001" y="3881799"/>
                <a:ext cx="421101" cy="132051"/>
              </a:xfrm>
              <a:custGeom>
                <a:rect b="b" l="l" r="r" t="t"/>
                <a:pathLst>
                  <a:path extrusionOk="0" h="1916" w="6110">
                    <a:moveTo>
                      <a:pt x="4023" y="0"/>
                    </a:moveTo>
                    <a:cubicBezTo>
                      <a:pt x="4023" y="0"/>
                      <a:pt x="1917" y="140"/>
                      <a:pt x="392" y="1555"/>
                    </a:cubicBezTo>
                    <a:cubicBezTo>
                      <a:pt x="1" y="1916"/>
                      <a:pt x="2398" y="1916"/>
                      <a:pt x="2478" y="1916"/>
                    </a:cubicBezTo>
                    <a:cubicBezTo>
                      <a:pt x="3572" y="291"/>
                      <a:pt x="6109" y="0"/>
                      <a:pt x="6109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25"/>
              <p:cNvSpPr/>
              <p:nvPr/>
            </p:nvSpPr>
            <p:spPr>
              <a:xfrm flipH="1">
                <a:off x="8291370" y="3872770"/>
                <a:ext cx="333297" cy="146662"/>
              </a:xfrm>
              <a:custGeom>
                <a:rect b="b" l="l" r="r" t="t"/>
                <a:pathLst>
                  <a:path extrusionOk="0" h="2128" w="4836">
                    <a:moveTo>
                      <a:pt x="3582" y="1"/>
                    </a:moveTo>
                    <a:cubicBezTo>
                      <a:pt x="3411" y="1"/>
                      <a:pt x="3261" y="11"/>
                      <a:pt x="3140" y="51"/>
                    </a:cubicBezTo>
                    <a:cubicBezTo>
                      <a:pt x="2127" y="332"/>
                      <a:pt x="1" y="1947"/>
                      <a:pt x="1" y="1947"/>
                    </a:cubicBezTo>
                    <a:lnTo>
                      <a:pt x="1877" y="2127"/>
                    </a:lnTo>
                    <a:cubicBezTo>
                      <a:pt x="1877" y="2127"/>
                      <a:pt x="3823" y="372"/>
                      <a:pt x="4836" y="161"/>
                    </a:cubicBezTo>
                    <a:cubicBezTo>
                      <a:pt x="4836" y="161"/>
                      <a:pt x="4154" y="1"/>
                      <a:pt x="3582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25"/>
              <p:cNvSpPr/>
              <p:nvPr/>
            </p:nvSpPr>
            <p:spPr>
              <a:xfrm flipH="1">
                <a:off x="6948908" y="3891447"/>
                <a:ext cx="364380" cy="340189"/>
              </a:xfrm>
              <a:custGeom>
                <a:rect b="b" l="l" r="r" t="t"/>
                <a:pathLst>
                  <a:path extrusionOk="0" h="4936" w="5287">
                    <a:moveTo>
                      <a:pt x="1" y="0"/>
                    </a:moveTo>
                    <a:lnTo>
                      <a:pt x="1" y="0"/>
                    </a:lnTo>
                    <a:cubicBezTo>
                      <a:pt x="1455" y="683"/>
                      <a:pt x="2629" y="2187"/>
                      <a:pt x="2699" y="4374"/>
                    </a:cubicBezTo>
                    <a:lnTo>
                      <a:pt x="5287" y="4936"/>
                    </a:lnTo>
                    <a:cubicBezTo>
                      <a:pt x="5287" y="4936"/>
                      <a:pt x="4685" y="1515"/>
                      <a:pt x="1596" y="23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25" name="Google Shape;3625;p25"/>
          <p:cNvGrpSpPr/>
          <p:nvPr/>
        </p:nvGrpSpPr>
        <p:grpSpPr>
          <a:xfrm flipH="1" rot="-321541">
            <a:off x="-41943" y="4342401"/>
            <a:ext cx="4319936" cy="935901"/>
            <a:chOff x="4963752" y="4000536"/>
            <a:chExt cx="2501340" cy="541907"/>
          </a:xfrm>
        </p:grpSpPr>
        <p:sp>
          <p:nvSpPr>
            <p:cNvPr id="3626" name="Google Shape;3626;p25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27" name="Google Shape;3627;p25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3628" name="Google Shape;3628;p25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25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25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25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25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25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25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25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25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25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25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25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25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25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25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25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44" name="Google Shape;3644;p25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3645" name="Google Shape;3645;p25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25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25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25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2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50" name="Google Shape;3650;p25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3651" name="Google Shape;3651;p25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25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25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25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2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56" name="Google Shape;3656;p25"/>
          <p:cNvGrpSpPr/>
          <p:nvPr/>
        </p:nvGrpSpPr>
        <p:grpSpPr>
          <a:xfrm>
            <a:off x="1163692" y="4665021"/>
            <a:ext cx="4372560" cy="1169857"/>
            <a:chOff x="644679" y="5813076"/>
            <a:chExt cx="4372560" cy="1169857"/>
          </a:xfrm>
        </p:grpSpPr>
        <p:sp>
          <p:nvSpPr>
            <p:cNvPr id="3657" name="Google Shape;3657;p25"/>
            <p:cNvSpPr/>
            <p:nvPr/>
          </p:nvSpPr>
          <p:spPr>
            <a:xfrm>
              <a:off x="644679" y="5853610"/>
              <a:ext cx="4372560" cy="1129323"/>
            </a:xfrm>
            <a:custGeom>
              <a:rect b="b" l="l" r="r" t="t"/>
              <a:pathLst>
                <a:path extrusionOk="0" h="16386" w="63444">
                  <a:moveTo>
                    <a:pt x="15553" y="1"/>
                  </a:moveTo>
                  <a:cubicBezTo>
                    <a:pt x="10767" y="1"/>
                    <a:pt x="5589" y="135"/>
                    <a:pt x="1" y="437"/>
                  </a:cubicBezTo>
                  <a:lnTo>
                    <a:pt x="4334" y="16385"/>
                  </a:lnTo>
                  <a:lnTo>
                    <a:pt x="48438" y="15874"/>
                  </a:lnTo>
                  <a:lnTo>
                    <a:pt x="63444" y="6545"/>
                  </a:lnTo>
                  <a:cubicBezTo>
                    <a:pt x="63444" y="6545"/>
                    <a:pt x="51146" y="918"/>
                    <a:pt x="22499" y="96"/>
                  </a:cubicBezTo>
                  <a:cubicBezTo>
                    <a:pt x="21586" y="76"/>
                    <a:pt x="20663" y="56"/>
                    <a:pt x="19721" y="36"/>
                  </a:cubicBezTo>
                  <a:cubicBezTo>
                    <a:pt x="18366" y="13"/>
                    <a:pt x="16977" y="1"/>
                    <a:pt x="15553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25"/>
            <p:cNvSpPr/>
            <p:nvPr/>
          </p:nvSpPr>
          <p:spPr>
            <a:xfrm>
              <a:off x="3753380" y="5997640"/>
              <a:ext cx="907056" cy="470793"/>
            </a:xfrm>
            <a:custGeom>
              <a:rect b="b" l="l" r="r" t="t"/>
              <a:pathLst>
                <a:path extrusionOk="0" h="6831" w="13161">
                  <a:moveTo>
                    <a:pt x="1" y="0"/>
                  </a:moveTo>
                  <a:cubicBezTo>
                    <a:pt x="1" y="0"/>
                    <a:pt x="7403" y="2197"/>
                    <a:pt x="11205" y="6831"/>
                  </a:cubicBezTo>
                  <a:lnTo>
                    <a:pt x="13161" y="6069"/>
                  </a:lnTo>
                  <a:cubicBezTo>
                    <a:pt x="12940" y="5778"/>
                    <a:pt x="10172" y="2528"/>
                    <a:pt x="1586" y="8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25"/>
            <p:cNvSpPr/>
            <p:nvPr/>
          </p:nvSpPr>
          <p:spPr>
            <a:xfrm>
              <a:off x="2263710" y="5835199"/>
              <a:ext cx="273819" cy="298010"/>
            </a:xfrm>
            <a:custGeom>
              <a:rect b="b" l="l" r="r" t="t"/>
              <a:pathLst>
                <a:path extrusionOk="0" h="4324" w="3973">
                  <a:moveTo>
                    <a:pt x="1184" y="0"/>
                  </a:moveTo>
                  <a:lnTo>
                    <a:pt x="0" y="171"/>
                  </a:lnTo>
                  <a:cubicBezTo>
                    <a:pt x="1755" y="1444"/>
                    <a:pt x="1083" y="3972"/>
                    <a:pt x="1083" y="3972"/>
                  </a:cubicBezTo>
                  <a:lnTo>
                    <a:pt x="3772" y="4323"/>
                  </a:lnTo>
                  <a:cubicBezTo>
                    <a:pt x="3972" y="3390"/>
                    <a:pt x="3681" y="2568"/>
                    <a:pt x="3340" y="2006"/>
                  </a:cubicBezTo>
                  <a:cubicBezTo>
                    <a:pt x="2638" y="843"/>
                    <a:pt x="1404" y="0"/>
                    <a:pt x="1184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25"/>
            <p:cNvSpPr/>
            <p:nvPr/>
          </p:nvSpPr>
          <p:spPr>
            <a:xfrm>
              <a:off x="2749653" y="5887026"/>
              <a:ext cx="508147" cy="419654"/>
            </a:xfrm>
            <a:custGeom>
              <a:rect b="b" l="l" r="r" t="t"/>
              <a:pathLst>
                <a:path extrusionOk="0" h="6089" w="7373">
                  <a:moveTo>
                    <a:pt x="1" y="0"/>
                  </a:moveTo>
                  <a:lnTo>
                    <a:pt x="1" y="0"/>
                  </a:lnTo>
                  <a:cubicBezTo>
                    <a:pt x="1806" y="522"/>
                    <a:pt x="4093" y="3712"/>
                    <a:pt x="4123" y="5467"/>
                  </a:cubicBezTo>
                  <a:lnTo>
                    <a:pt x="7373" y="6089"/>
                  </a:lnTo>
                  <a:cubicBezTo>
                    <a:pt x="7373" y="6089"/>
                    <a:pt x="4695" y="1344"/>
                    <a:pt x="1736" y="1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25"/>
            <p:cNvSpPr/>
            <p:nvPr/>
          </p:nvSpPr>
          <p:spPr>
            <a:xfrm>
              <a:off x="2979151" y="5895296"/>
              <a:ext cx="643713" cy="526135"/>
            </a:xfrm>
            <a:custGeom>
              <a:rect b="b" l="l" r="r" t="t"/>
              <a:pathLst>
                <a:path extrusionOk="0" h="7634" w="9340">
                  <a:moveTo>
                    <a:pt x="1" y="1"/>
                  </a:moveTo>
                  <a:cubicBezTo>
                    <a:pt x="1315" y="312"/>
                    <a:pt x="5357" y="3742"/>
                    <a:pt x="6581" y="6721"/>
                  </a:cubicBezTo>
                  <a:lnTo>
                    <a:pt x="9339" y="7634"/>
                  </a:lnTo>
                  <a:cubicBezTo>
                    <a:pt x="9339" y="7634"/>
                    <a:pt x="6872" y="2689"/>
                    <a:pt x="1656" y="1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25"/>
            <p:cNvSpPr/>
            <p:nvPr/>
          </p:nvSpPr>
          <p:spPr>
            <a:xfrm>
              <a:off x="3257719" y="5933339"/>
              <a:ext cx="732895" cy="528203"/>
            </a:xfrm>
            <a:custGeom>
              <a:rect b="b" l="l" r="r" t="t"/>
              <a:pathLst>
                <a:path extrusionOk="0" h="7664" w="10634">
                  <a:moveTo>
                    <a:pt x="1" y="0"/>
                  </a:moveTo>
                  <a:lnTo>
                    <a:pt x="1" y="0"/>
                  </a:lnTo>
                  <a:cubicBezTo>
                    <a:pt x="2228" y="582"/>
                    <a:pt x="6862" y="4935"/>
                    <a:pt x="8196" y="7664"/>
                  </a:cubicBezTo>
                  <a:lnTo>
                    <a:pt x="10633" y="7664"/>
                  </a:lnTo>
                  <a:cubicBezTo>
                    <a:pt x="10633" y="7664"/>
                    <a:pt x="7123" y="2909"/>
                    <a:pt x="1987" y="22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25"/>
            <p:cNvSpPr/>
            <p:nvPr/>
          </p:nvSpPr>
          <p:spPr>
            <a:xfrm>
              <a:off x="3492800" y="5963043"/>
              <a:ext cx="739029" cy="465348"/>
            </a:xfrm>
            <a:custGeom>
              <a:rect b="b" l="l" r="r" t="t"/>
              <a:pathLst>
                <a:path extrusionOk="0" h="6752" w="10723">
                  <a:moveTo>
                    <a:pt x="0" y="1"/>
                  </a:moveTo>
                  <a:cubicBezTo>
                    <a:pt x="1776" y="582"/>
                    <a:pt x="7032" y="3943"/>
                    <a:pt x="8737" y="6751"/>
                  </a:cubicBezTo>
                  <a:lnTo>
                    <a:pt x="10723" y="6360"/>
                  </a:lnTo>
                  <a:cubicBezTo>
                    <a:pt x="10723" y="6360"/>
                    <a:pt x="6330" y="1465"/>
                    <a:pt x="137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25"/>
            <p:cNvSpPr/>
            <p:nvPr/>
          </p:nvSpPr>
          <p:spPr>
            <a:xfrm>
              <a:off x="4094871" y="6057738"/>
              <a:ext cx="862878" cy="273819"/>
            </a:xfrm>
            <a:custGeom>
              <a:rect b="b" l="l" r="r" t="t"/>
              <a:pathLst>
                <a:path extrusionOk="0" h="3973" w="12520">
                  <a:moveTo>
                    <a:pt x="1" y="1"/>
                  </a:moveTo>
                  <a:cubicBezTo>
                    <a:pt x="3732" y="1044"/>
                    <a:pt x="8868" y="2950"/>
                    <a:pt x="9901" y="3973"/>
                  </a:cubicBezTo>
                  <a:lnTo>
                    <a:pt x="12519" y="3321"/>
                  </a:lnTo>
                  <a:cubicBezTo>
                    <a:pt x="12519" y="3321"/>
                    <a:pt x="6029" y="272"/>
                    <a:pt x="5016" y="272"/>
                  </a:cubicBezTo>
                  <a:lnTo>
                    <a:pt x="4986" y="272"/>
                  </a:lnTo>
                  <a:cubicBezTo>
                    <a:pt x="4906" y="282"/>
                    <a:pt x="4806" y="282"/>
                    <a:pt x="4695" y="282"/>
                  </a:cubicBezTo>
                  <a:cubicBezTo>
                    <a:pt x="3421" y="28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25"/>
            <p:cNvSpPr/>
            <p:nvPr/>
          </p:nvSpPr>
          <p:spPr>
            <a:xfrm>
              <a:off x="2030697" y="5813076"/>
              <a:ext cx="217167" cy="292428"/>
            </a:xfrm>
            <a:custGeom>
              <a:rect b="b" l="l" r="r" t="t"/>
              <a:pathLst>
                <a:path extrusionOk="0" h="4243" w="3151">
                  <a:moveTo>
                    <a:pt x="1475" y="0"/>
                  </a:moveTo>
                  <a:cubicBezTo>
                    <a:pt x="1275" y="0"/>
                    <a:pt x="1074" y="151"/>
                    <a:pt x="1044" y="722"/>
                  </a:cubicBezTo>
                  <a:cubicBezTo>
                    <a:pt x="954" y="2117"/>
                    <a:pt x="1" y="3471"/>
                    <a:pt x="1" y="3471"/>
                  </a:cubicBezTo>
                  <a:lnTo>
                    <a:pt x="1876" y="4243"/>
                  </a:lnTo>
                  <a:cubicBezTo>
                    <a:pt x="1876" y="4243"/>
                    <a:pt x="3150" y="2086"/>
                    <a:pt x="1987" y="231"/>
                  </a:cubicBezTo>
                  <a:cubicBezTo>
                    <a:pt x="1987" y="231"/>
                    <a:pt x="1726" y="0"/>
                    <a:pt x="1475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25"/>
            <p:cNvSpPr/>
            <p:nvPr/>
          </p:nvSpPr>
          <p:spPr>
            <a:xfrm>
              <a:off x="1775630" y="5826171"/>
              <a:ext cx="255831" cy="207449"/>
            </a:xfrm>
            <a:custGeom>
              <a:rect b="b" l="l" r="r" t="t"/>
              <a:pathLst>
                <a:path extrusionOk="0" h="3010" w="3712">
                  <a:moveTo>
                    <a:pt x="2809" y="1"/>
                  </a:moveTo>
                  <a:cubicBezTo>
                    <a:pt x="2588" y="1"/>
                    <a:pt x="2368" y="41"/>
                    <a:pt x="2187" y="161"/>
                  </a:cubicBezTo>
                  <a:cubicBezTo>
                    <a:pt x="1615" y="532"/>
                    <a:pt x="0" y="2749"/>
                    <a:pt x="0" y="2749"/>
                  </a:cubicBezTo>
                  <a:lnTo>
                    <a:pt x="1796" y="3010"/>
                  </a:lnTo>
                  <a:cubicBezTo>
                    <a:pt x="1796" y="3010"/>
                    <a:pt x="2478" y="1505"/>
                    <a:pt x="3712" y="191"/>
                  </a:cubicBezTo>
                  <a:cubicBezTo>
                    <a:pt x="3712" y="191"/>
                    <a:pt x="3270" y="1"/>
                    <a:pt x="2809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25"/>
            <p:cNvSpPr/>
            <p:nvPr/>
          </p:nvSpPr>
          <p:spPr>
            <a:xfrm>
              <a:off x="1488033" y="5827549"/>
              <a:ext cx="308417" cy="181191"/>
            </a:xfrm>
            <a:custGeom>
              <a:rect b="b" l="l" r="r" t="t"/>
              <a:pathLst>
                <a:path extrusionOk="0" h="2629" w="4475">
                  <a:moveTo>
                    <a:pt x="3140" y="1"/>
                  </a:moveTo>
                  <a:cubicBezTo>
                    <a:pt x="3140" y="1"/>
                    <a:pt x="1405" y="934"/>
                    <a:pt x="141" y="2418"/>
                  </a:cubicBezTo>
                  <a:cubicBezTo>
                    <a:pt x="1" y="2579"/>
                    <a:pt x="282" y="2629"/>
                    <a:pt x="673" y="2629"/>
                  </a:cubicBezTo>
                  <a:cubicBezTo>
                    <a:pt x="1315" y="2629"/>
                    <a:pt x="2258" y="2498"/>
                    <a:pt x="2258" y="2498"/>
                  </a:cubicBezTo>
                  <a:cubicBezTo>
                    <a:pt x="3351" y="863"/>
                    <a:pt x="4474" y="91"/>
                    <a:pt x="4474" y="91"/>
                  </a:cubicBezTo>
                  <a:lnTo>
                    <a:pt x="3140" y="1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25"/>
            <p:cNvSpPr/>
            <p:nvPr/>
          </p:nvSpPr>
          <p:spPr>
            <a:xfrm>
              <a:off x="874867" y="5858011"/>
              <a:ext cx="421101" cy="132051"/>
            </a:xfrm>
            <a:custGeom>
              <a:rect b="b" l="l" r="r" t="t"/>
              <a:pathLst>
                <a:path extrusionOk="0" h="1916" w="6110">
                  <a:moveTo>
                    <a:pt x="4023" y="0"/>
                  </a:moveTo>
                  <a:cubicBezTo>
                    <a:pt x="4023" y="0"/>
                    <a:pt x="1917" y="140"/>
                    <a:pt x="392" y="1555"/>
                  </a:cubicBezTo>
                  <a:cubicBezTo>
                    <a:pt x="1" y="1916"/>
                    <a:pt x="2398" y="1916"/>
                    <a:pt x="2478" y="1916"/>
                  </a:cubicBezTo>
                  <a:cubicBezTo>
                    <a:pt x="3572" y="291"/>
                    <a:pt x="6109" y="0"/>
                    <a:pt x="6109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25"/>
            <p:cNvSpPr/>
            <p:nvPr/>
          </p:nvSpPr>
          <p:spPr>
            <a:xfrm>
              <a:off x="1196302" y="5848983"/>
              <a:ext cx="333297" cy="146662"/>
            </a:xfrm>
            <a:custGeom>
              <a:rect b="b" l="l" r="r" t="t"/>
              <a:pathLst>
                <a:path extrusionOk="0" h="2128" w="4836">
                  <a:moveTo>
                    <a:pt x="3582" y="1"/>
                  </a:moveTo>
                  <a:cubicBezTo>
                    <a:pt x="3411" y="1"/>
                    <a:pt x="3261" y="11"/>
                    <a:pt x="3140" y="51"/>
                  </a:cubicBezTo>
                  <a:cubicBezTo>
                    <a:pt x="2127" y="332"/>
                    <a:pt x="1" y="1947"/>
                    <a:pt x="1" y="1947"/>
                  </a:cubicBezTo>
                  <a:lnTo>
                    <a:pt x="1877" y="2127"/>
                  </a:lnTo>
                  <a:cubicBezTo>
                    <a:pt x="1877" y="2127"/>
                    <a:pt x="3823" y="372"/>
                    <a:pt x="4836" y="161"/>
                  </a:cubicBezTo>
                  <a:cubicBezTo>
                    <a:pt x="4836" y="161"/>
                    <a:pt x="4154" y="1"/>
                    <a:pt x="358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25"/>
            <p:cNvSpPr/>
            <p:nvPr/>
          </p:nvSpPr>
          <p:spPr>
            <a:xfrm>
              <a:off x="2507681" y="5867660"/>
              <a:ext cx="364380" cy="340189"/>
            </a:xfrm>
            <a:custGeom>
              <a:rect b="b" l="l" r="r" t="t"/>
              <a:pathLst>
                <a:path extrusionOk="0" h="4936" w="5287">
                  <a:moveTo>
                    <a:pt x="1" y="0"/>
                  </a:moveTo>
                  <a:lnTo>
                    <a:pt x="1" y="0"/>
                  </a:lnTo>
                  <a:cubicBezTo>
                    <a:pt x="1455" y="683"/>
                    <a:pt x="2629" y="2187"/>
                    <a:pt x="2699" y="4374"/>
                  </a:cubicBezTo>
                  <a:lnTo>
                    <a:pt x="5287" y="4936"/>
                  </a:lnTo>
                  <a:cubicBezTo>
                    <a:pt x="5287" y="4936"/>
                    <a:pt x="4685" y="1515"/>
                    <a:pt x="1596" y="23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25"/>
            <p:cNvSpPr/>
            <p:nvPr/>
          </p:nvSpPr>
          <p:spPr>
            <a:xfrm>
              <a:off x="2531286" y="6433924"/>
              <a:ext cx="11026" cy="5513"/>
            </a:xfrm>
            <a:custGeom>
              <a:rect b="b" l="l" r="r" t="t"/>
              <a:pathLst>
                <a:path extrusionOk="0" h="71" w="142">
                  <a:moveTo>
                    <a:pt x="141" y="70"/>
                  </a:moveTo>
                  <a:lnTo>
                    <a:pt x="141" y="70"/>
                  </a:lnTo>
                  <a:lnTo>
                    <a:pt x="141" y="70"/>
                  </a:lnTo>
                  <a:close/>
                  <a:moveTo>
                    <a:pt x="141" y="70"/>
                  </a:moveTo>
                  <a:lnTo>
                    <a:pt x="141" y="70"/>
                  </a:lnTo>
                  <a:lnTo>
                    <a:pt x="141" y="70"/>
                  </a:lnTo>
                  <a:close/>
                  <a:moveTo>
                    <a:pt x="111" y="60"/>
                  </a:moveTo>
                  <a:cubicBezTo>
                    <a:pt x="101" y="50"/>
                    <a:pt x="101" y="50"/>
                    <a:pt x="101" y="50"/>
                  </a:cubicBezTo>
                  <a:cubicBezTo>
                    <a:pt x="101" y="50"/>
                    <a:pt x="101" y="50"/>
                    <a:pt x="111" y="60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61" y="3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41" y="20"/>
                  </a:moveTo>
                  <a:cubicBezTo>
                    <a:pt x="41" y="20"/>
                    <a:pt x="31" y="20"/>
                    <a:pt x="31" y="20"/>
                  </a:cubicBezTo>
                  <a:cubicBezTo>
                    <a:pt x="31" y="20"/>
                    <a:pt x="41" y="20"/>
                    <a:pt x="41" y="20"/>
                  </a:cubicBezTo>
                  <a:close/>
                  <a:moveTo>
                    <a:pt x="1" y="1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0"/>
                  </a:cubicBezTo>
                  <a:close/>
                </a:path>
              </a:pathLst>
            </a:custGeom>
            <a:solidFill>
              <a:srgbClr val="D5EE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2" name="Google Shape;3672;p25"/>
          <p:cNvGrpSpPr/>
          <p:nvPr/>
        </p:nvGrpSpPr>
        <p:grpSpPr>
          <a:xfrm>
            <a:off x="-55133" y="4676324"/>
            <a:ext cx="4443632" cy="1316135"/>
            <a:chOff x="-13849" y="4011750"/>
            <a:chExt cx="3821164" cy="1131770"/>
          </a:xfrm>
        </p:grpSpPr>
        <p:sp>
          <p:nvSpPr>
            <p:cNvPr id="3673" name="Google Shape;3673;p25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74" name="Google Shape;3674;p25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3675" name="Google Shape;3675;p25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25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25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25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79" name="Google Shape;3679;p25"/>
          <p:cNvGrpSpPr/>
          <p:nvPr/>
        </p:nvGrpSpPr>
        <p:grpSpPr>
          <a:xfrm>
            <a:off x="1888320" y="4213958"/>
            <a:ext cx="7318608" cy="1849125"/>
            <a:chOff x="1888320" y="3587521"/>
            <a:chExt cx="7318608" cy="1849125"/>
          </a:xfrm>
        </p:grpSpPr>
        <p:sp>
          <p:nvSpPr>
            <p:cNvPr id="3680" name="Google Shape;3680;p25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25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25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25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25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25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25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25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25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25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25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25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25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3" name="Google Shape;3693;p25"/>
          <p:cNvGrpSpPr/>
          <p:nvPr/>
        </p:nvGrpSpPr>
        <p:grpSpPr>
          <a:xfrm flipH="1">
            <a:off x="121030" y="4640507"/>
            <a:ext cx="8901933" cy="1094777"/>
            <a:chOff x="-75995" y="4254507"/>
            <a:chExt cx="8901933" cy="1094777"/>
          </a:xfrm>
        </p:grpSpPr>
        <p:grpSp>
          <p:nvGrpSpPr>
            <p:cNvPr id="3694" name="Google Shape;3694;p25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3695" name="Google Shape;3695;p25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25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25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25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25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25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25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25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25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25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25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25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25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25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25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25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25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25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25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25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25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25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25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25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25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25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25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25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25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25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25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25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25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25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25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25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25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25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25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25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25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25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25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25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25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25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25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25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25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25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25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25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25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25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25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25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25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25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25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25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25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25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25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25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25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25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25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25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25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25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25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25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25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25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25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25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25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25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25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25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25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25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25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25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25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25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25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25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25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25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25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25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25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25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25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25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25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25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25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25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25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25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25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25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25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25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25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25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25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25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25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25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25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25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25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25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25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25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25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25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25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25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25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25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25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25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25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25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25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25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25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25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25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25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25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25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25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25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25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25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25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25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25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25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25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25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25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42" name="Google Shape;3842;p25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3843" name="Google Shape;3843;p25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25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25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25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25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25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25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25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25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25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25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25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25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25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25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25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25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25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25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25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25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25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25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25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25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25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25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25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25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25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25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25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25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25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25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25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25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25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25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25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25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25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25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25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25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25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25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25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25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25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25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25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25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25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25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25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25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25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25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25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25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25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25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25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25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25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25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25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25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25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25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25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25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25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25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25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25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25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25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25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25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25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25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25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25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25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25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25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25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25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25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25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25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25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25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25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25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25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25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25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25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25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25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25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25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25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25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25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25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25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25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25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25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25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25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25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25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25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25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25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25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25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25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25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25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25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25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25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25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25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25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25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25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25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25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25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25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25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25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25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25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25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25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25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25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25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25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90" name="Google Shape;3990;p25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3991" name="Google Shape;3991;p25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25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25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25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25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25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25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25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25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25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25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25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25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25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25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25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25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25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25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25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25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25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25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25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25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25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25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25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25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25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25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25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25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25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25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25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25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25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25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25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25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25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25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25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25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25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25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25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25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25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25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25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25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25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25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25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25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25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25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25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25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25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25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25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25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25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25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25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25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25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25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25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3" name="Google Shape;4063;p25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4" name="Google Shape;4064;p25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25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25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7" name="Google Shape;4067;p25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8" name="Google Shape;4068;p25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25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0" name="Google Shape;4070;p25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4071" name="Shape 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2" name="Google Shape;4072;p26"/>
          <p:cNvGrpSpPr/>
          <p:nvPr/>
        </p:nvGrpSpPr>
        <p:grpSpPr>
          <a:xfrm flipH="1">
            <a:off x="-1588961" y="4111894"/>
            <a:ext cx="5155547" cy="2106696"/>
            <a:chOff x="4189695" y="287694"/>
            <a:chExt cx="5155547" cy="2106696"/>
          </a:xfrm>
        </p:grpSpPr>
        <p:sp>
          <p:nvSpPr>
            <p:cNvPr id="4073" name="Google Shape;4073;p26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26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26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26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26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26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26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26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26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26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26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26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26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26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26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26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26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26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26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26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26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26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26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26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26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26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26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26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26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26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26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26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26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26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26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26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26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26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26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26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26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26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26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26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26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26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9" name="Google Shape;4119;p26"/>
          <p:cNvGrpSpPr/>
          <p:nvPr/>
        </p:nvGrpSpPr>
        <p:grpSpPr>
          <a:xfrm flipH="1">
            <a:off x="5284552" y="4254025"/>
            <a:ext cx="4138865" cy="1588333"/>
            <a:chOff x="-111323" y="734400"/>
            <a:chExt cx="4138865" cy="1588333"/>
          </a:xfrm>
        </p:grpSpPr>
        <p:sp>
          <p:nvSpPr>
            <p:cNvPr id="4120" name="Google Shape;4120;p26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26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26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26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26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26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26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26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26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26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26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26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26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26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26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26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26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26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26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26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26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26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26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26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26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26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26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26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26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26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26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26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26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26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26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26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26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26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26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26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26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26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26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26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64" name="Google Shape;4164;p26"/>
          <p:cNvGrpSpPr/>
          <p:nvPr/>
        </p:nvGrpSpPr>
        <p:grpSpPr>
          <a:xfrm rot="-184209">
            <a:off x="4963311" y="4317905"/>
            <a:ext cx="4320011" cy="935917"/>
            <a:chOff x="4963752" y="4000536"/>
            <a:chExt cx="2501340" cy="541907"/>
          </a:xfrm>
        </p:grpSpPr>
        <p:sp>
          <p:nvSpPr>
            <p:cNvPr id="4165" name="Google Shape;4165;p26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66" name="Google Shape;4166;p26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4167" name="Google Shape;4167;p26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26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26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26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26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26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26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26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26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26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26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26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26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26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26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26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83" name="Google Shape;4183;p26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4184" name="Google Shape;4184;p26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26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26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26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26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89" name="Google Shape;4189;p26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4190" name="Google Shape;4190;p26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26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26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26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26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195" name="Google Shape;4195;p26"/>
          <p:cNvGrpSpPr/>
          <p:nvPr/>
        </p:nvGrpSpPr>
        <p:grpSpPr>
          <a:xfrm flipH="1" rot="152123">
            <a:off x="-32212" y="4293631"/>
            <a:ext cx="4320041" cy="935923"/>
            <a:chOff x="4963752" y="4000536"/>
            <a:chExt cx="2501340" cy="541907"/>
          </a:xfrm>
        </p:grpSpPr>
        <p:sp>
          <p:nvSpPr>
            <p:cNvPr id="4196" name="Google Shape;4196;p26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97" name="Google Shape;4197;p26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4198" name="Google Shape;4198;p26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26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26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26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26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26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26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26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26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26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26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26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26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26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26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26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14" name="Google Shape;4214;p26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4215" name="Google Shape;4215;p26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26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26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26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26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20" name="Google Shape;4220;p26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4221" name="Google Shape;4221;p26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26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26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26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26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226" name="Google Shape;4226;p2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227" name="Google Shape;4227;p26"/>
          <p:cNvGrpSpPr/>
          <p:nvPr/>
        </p:nvGrpSpPr>
        <p:grpSpPr>
          <a:xfrm rot="154410">
            <a:off x="2947545" y="4876921"/>
            <a:ext cx="3484814" cy="619811"/>
            <a:chOff x="2222738" y="1303375"/>
            <a:chExt cx="1965725" cy="349625"/>
          </a:xfrm>
        </p:grpSpPr>
        <p:sp>
          <p:nvSpPr>
            <p:cNvPr id="4228" name="Google Shape;4228;p26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26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26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26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26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3" name="Google Shape;4233;p26"/>
          <p:cNvGrpSpPr/>
          <p:nvPr/>
        </p:nvGrpSpPr>
        <p:grpSpPr>
          <a:xfrm>
            <a:off x="-55133" y="4468299"/>
            <a:ext cx="4443632" cy="1316135"/>
            <a:chOff x="-13849" y="4011750"/>
            <a:chExt cx="3821164" cy="1131770"/>
          </a:xfrm>
        </p:grpSpPr>
        <p:sp>
          <p:nvSpPr>
            <p:cNvPr id="4234" name="Google Shape;4234;p26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35" name="Google Shape;4235;p26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4236" name="Google Shape;4236;p26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26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26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26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240" name="Google Shape;4240;p26"/>
          <p:cNvGrpSpPr/>
          <p:nvPr/>
        </p:nvGrpSpPr>
        <p:grpSpPr>
          <a:xfrm>
            <a:off x="1888320" y="4022032"/>
            <a:ext cx="7318608" cy="1849125"/>
            <a:chOff x="1888320" y="3587521"/>
            <a:chExt cx="7318608" cy="1849125"/>
          </a:xfrm>
        </p:grpSpPr>
        <p:sp>
          <p:nvSpPr>
            <p:cNvPr id="4241" name="Google Shape;4241;p26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26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26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26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26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26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26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26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26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26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26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26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26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4" name="Google Shape;4254;p26"/>
          <p:cNvGrpSpPr/>
          <p:nvPr/>
        </p:nvGrpSpPr>
        <p:grpSpPr>
          <a:xfrm flipH="1">
            <a:off x="121030" y="4606687"/>
            <a:ext cx="8901933" cy="1094777"/>
            <a:chOff x="-75995" y="4254507"/>
            <a:chExt cx="8901933" cy="1094777"/>
          </a:xfrm>
        </p:grpSpPr>
        <p:grpSp>
          <p:nvGrpSpPr>
            <p:cNvPr id="4255" name="Google Shape;4255;p26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4256" name="Google Shape;4256;p26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26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26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26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26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26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26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26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26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26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26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26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26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26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26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26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26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26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26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26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26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26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26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26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26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26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26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26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26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26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26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26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26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26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26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26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26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26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26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26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26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26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26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26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26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26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26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26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26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26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26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26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26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26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26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26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26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26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26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26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26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26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26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26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26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26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26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26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26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26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26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26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26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26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26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26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26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26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26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26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26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26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26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26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26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26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26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26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26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26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26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26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26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26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26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26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26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26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26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26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26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26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26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26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26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26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26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26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26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26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26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26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26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26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26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26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26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26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26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26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26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26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8" name="Google Shape;4378;p26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9" name="Google Shape;4379;p26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0" name="Google Shape;4380;p26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1" name="Google Shape;4381;p26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26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3" name="Google Shape;4383;p26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4" name="Google Shape;4384;p26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5" name="Google Shape;4385;p26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6" name="Google Shape;4386;p26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7" name="Google Shape;4387;p26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8" name="Google Shape;4388;p26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9" name="Google Shape;4389;p26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26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26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2" name="Google Shape;4392;p26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3" name="Google Shape;4393;p26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26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26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6" name="Google Shape;4396;p26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26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26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26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0" name="Google Shape;4400;p26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1" name="Google Shape;4401;p26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26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3" name="Google Shape;4403;p26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4404" name="Google Shape;4404;p26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5" name="Google Shape;4405;p26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26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26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8" name="Google Shape;4408;p26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9" name="Google Shape;4409;p26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0" name="Google Shape;4410;p26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1" name="Google Shape;4411;p26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2" name="Google Shape;4412;p26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3" name="Google Shape;4413;p26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4" name="Google Shape;4414;p26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5" name="Google Shape;4415;p26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6" name="Google Shape;4416;p26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7" name="Google Shape;4417;p26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26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26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26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1" name="Google Shape;4421;p26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26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26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26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26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26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26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26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26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26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26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26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26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26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26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26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26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26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26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26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26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26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26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26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26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26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26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26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26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26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26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26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26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4" name="Google Shape;4454;p26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26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26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26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26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26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26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26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26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26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26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26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26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26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26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26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26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26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26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26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26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26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26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26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26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26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26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1" name="Google Shape;4481;p26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2" name="Google Shape;4482;p26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3" name="Google Shape;4483;p26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26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5" name="Google Shape;4485;p26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6" name="Google Shape;4486;p26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7" name="Google Shape;4487;p26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8" name="Google Shape;4488;p26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26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26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26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26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26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26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26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26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26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26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26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26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26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26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26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26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26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26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26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26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9" name="Google Shape;4509;p26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0" name="Google Shape;4510;p26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1" name="Google Shape;4511;p26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2" name="Google Shape;4512;p26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3" name="Google Shape;4513;p26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4" name="Google Shape;4514;p26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5" name="Google Shape;4515;p26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6" name="Google Shape;4516;p26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7" name="Google Shape;4517;p26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8" name="Google Shape;4518;p26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9" name="Google Shape;4519;p26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0" name="Google Shape;4520;p26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1" name="Google Shape;4521;p26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2" name="Google Shape;4522;p26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3" name="Google Shape;4523;p26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4" name="Google Shape;4524;p26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5" name="Google Shape;4525;p26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6" name="Google Shape;4526;p26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7" name="Google Shape;4527;p26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8" name="Google Shape;4528;p26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9" name="Google Shape;4529;p26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0" name="Google Shape;4530;p26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1" name="Google Shape;4531;p26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2" name="Google Shape;4532;p26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3" name="Google Shape;4533;p26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4" name="Google Shape;4534;p26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5" name="Google Shape;4535;p26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6" name="Google Shape;4536;p26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7" name="Google Shape;4537;p26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8" name="Google Shape;4538;p26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4539" name="Google Shape;4539;p26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0" name="Google Shape;4540;p26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1" name="Google Shape;4541;p26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2" name="Google Shape;4542;p26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3" name="Google Shape;4543;p26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4" name="Google Shape;4544;p26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5" name="Google Shape;4545;p26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6" name="Google Shape;4546;p26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7" name="Google Shape;4547;p26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8" name="Google Shape;4548;p26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9" name="Google Shape;4549;p26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0" name="Google Shape;4550;p26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1" name="Google Shape;4551;p26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2" name="Google Shape;4552;p26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26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26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5" name="Google Shape;4555;p26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6" name="Google Shape;4556;p26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7" name="Google Shape;4557;p26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8" name="Google Shape;4558;p26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26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26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26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2" name="Google Shape;4562;p26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3" name="Google Shape;4563;p26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4" name="Google Shape;4564;p26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5" name="Google Shape;4565;p26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6" name="Google Shape;4566;p26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7" name="Google Shape;4567;p26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8" name="Google Shape;4568;p26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9" name="Google Shape;4569;p26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0" name="Google Shape;4570;p26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1" name="Google Shape;4571;p26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2" name="Google Shape;4572;p26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3" name="Google Shape;4573;p26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4" name="Google Shape;4574;p26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26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26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26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8" name="Google Shape;4578;p26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9" name="Google Shape;4579;p26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0" name="Google Shape;4580;p26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1" name="Google Shape;4581;p26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2" name="Google Shape;4582;p26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3" name="Google Shape;4583;p26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4" name="Google Shape;4584;p26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5" name="Google Shape;4585;p26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6" name="Google Shape;4586;p26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7" name="Google Shape;4587;p26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8" name="Google Shape;4588;p26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9" name="Google Shape;4589;p26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0" name="Google Shape;4590;p26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1" name="Google Shape;4591;p26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2" name="Google Shape;4592;p26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3" name="Google Shape;4593;p26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4" name="Google Shape;4594;p26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5" name="Google Shape;4595;p26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6" name="Google Shape;4596;p26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7" name="Google Shape;4597;p26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8" name="Google Shape;4598;p26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9" name="Google Shape;4599;p26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0" name="Google Shape;4600;p26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1" name="Google Shape;4601;p26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2" name="Google Shape;4602;p26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3" name="Google Shape;4603;p26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4" name="Google Shape;4604;p26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5" name="Google Shape;4605;p26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6" name="Google Shape;4606;p26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7" name="Google Shape;4607;p26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8" name="Google Shape;4608;p26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9" name="Google Shape;4609;p26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0" name="Google Shape;4610;p26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1" name="Google Shape;4611;p26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2" name="Google Shape;4612;p26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3" name="Google Shape;4613;p26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4" name="Google Shape;4614;p26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5" name="Google Shape;4615;p26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6" name="Google Shape;4616;p26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7" name="Google Shape;4617;p26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8" name="Google Shape;4618;p26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4619" name="Shape 4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0" name="Google Shape;4620;p2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621" name="Google Shape;4621;p27"/>
          <p:cNvGrpSpPr/>
          <p:nvPr/>
        </p:nvGrpSpPr>
        <p:grpSpPr>
          <a:xfrm rot="154389">
            <a:off x="2519821" y="4808919"/>
            <a:ext cx="4067648" cy="723474"/>
            <a:chOff x="2222738" y="1303375"/>
            <a:chExt cx="1965725" cy="349625"/>
          </a:xfrm>
        </p:grpSpPr>
        <p:sp>
          <p:nvSpPr>
            <p:cNvPr id="4622" name="Google Shape;4622;p27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27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27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27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27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7" name="Google Shape;4627;p27"/>
          <p:cNvGrpSpPr/>
          <p:nvPr/>
        </p:nvGrpSpPr>
        <p:grpSpPr>
          <a:xfrm>
            <a:off x="-55133" y="4600124"/>
            <a:ext cx="4443632" cy="1316135"/>
            <a:chOff x="-13849" y="4011750"/>
            <a:chExt cx="3821164" cy="1131770"/>
          </a:xfrm>
        </p:grpSpPr>
        <p:sp>
          <p:nvSpPr>
            <p:cNvPr id="4628" name="Google Shape;4628;p27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29" name="Google Shape;4629;p27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4630" name="Google Shape;4630;p27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1" name="Google Shape;4631;p27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2" name="Google Shape;4632;p27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27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34" name="Google Shape;4634;p27"/>
          <p:cNvGrpSpPr/>
          <p:nvPr/>
        </p:nvGrpSpPr>
        <p:grpSpPr>
          <a:xfrm>
            <a:off x="1888320" y="4158948"/>
            <a:ext cx="7318608" cy="1849125"/>
            <a:chOff x="1888320" y="3587521"/>
            <a:chExt cx="7318608" cy="1849125"/>
          </a:xfrm>
        </p:grpSpPr>
        <p:sp>
          <p:nvSpPr>
            <p:cNvPr id="4635" name="Google Shape;4635;p27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27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27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27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27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27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27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27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27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27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27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27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27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8" name="Google Shape;4648;p27"/>
          <p:cNvGrpSpPr/>
          <p:nvPr/>
        </p:nvGrpSpPr>
        <p:grpSpPr>
          <a:xfrm flipH="1">
            <a:off x="197230" y="4640507"/>
            <a:ext cx="8901933" cy="1094777"/>
            <a:chOff x="-75995" y="4254507"/>
            <a:chExt cx="8901933" cy="1094777"/>
          </a:xfrm>
        </p:grpSpPr>
        <p:grpSp>
          <p:nvGrpSpPr>
            <p:cNvPr id="4649" name="Google Shape;4649;p27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4650" name="Google Shape;4650;p27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27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27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27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27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27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27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27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27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27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27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27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27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27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4" name="Google Shape;4664;p27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5" name="Google Shape;4665;p27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6" name="Google Shape;4666;p27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27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27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27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27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27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27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27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27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27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27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27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27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27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27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27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27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3" name="Google Shape;4683;p27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27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27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6" name="Google Shape;4686;p27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7" name="Google Shape;4687;p27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8" name="Google Shape;4688;p27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27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27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27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2" name="Google Shape;4692;p27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3" name="Google Shape;4693;p27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4" name="Google Shape;4694;p27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5" name="Google Shape;4695;p27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6" name="Google Shape;4696;p27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7" name="Google Shape;4697;p27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8" name="Google Shape;4698;p27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9" name="Google Shape;4699;p27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0" name="Google Shape;4700;p27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1" name="Google Shape;4701;p27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2" name="Google Shape;4702;p27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3" name="Google Shape;4703;p27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4" name="Google Shape;4704;p27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5" name="Google Shape;4705;p27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6" name="Google Shape;4706;p27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7" name="Google Shape;4707;p27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8" name="Google Shape;4708;p27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9" name="Google Shape;4709;p27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0" name="Google Shape;4710;p27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1" name="Google Shape;4711;p27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2" name="Google Shape;4712;p27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3" name="Google Shape;4713;p27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4" name="Google Shape;4714;p27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5" name="Google Shape;4715;p27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6" name="Google Shape;4716;p27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7" name="Google Shape;4717;p27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8" name="Google Shape;4718;p27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9" name="Google Shape;4719;p27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0" name="Google Shape;4720;p27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1" name="Google Shape;4721;p27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27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27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4" name="Google Shape;4724;p27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5" name="Google Shape;4725;p27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6" name="Google Shape;4726;p27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7" name="Google Shape;4727;p27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8" name="Google Shape;4728;p27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9" name="Google Shape;4729;p27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0" name="Google Shape;4730;p27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1" name="Google Shape;4731;p27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2" name="Google Shape;4732;p27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3" name="Google Shape;4733;p27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4" name="Google Shape;4734;p27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5" name="Google Shape;4735;p27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6" name="Google Shape;4736;p27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7" name="Google Shape;4737;p27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8" name="Google Shape;4738;p27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9" name="Google Shape;4739;p27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0" name="Google Shape;4740;p27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1" name="Google Shape;4741;p27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2" name="Google Shape;4742;p27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3" name="Google Shape;4743;p27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4" name="Google Shape;4744;p27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5" name="Google Shape;4745;p27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6" name="Google Shape;4746;p27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7" name="Google Shape;4747;p27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8" name="Google Shape;4748;p27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9" name="Google Shape;4749;p27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0" name="Google Shape;4750;p27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1" name="Google Shape;4751;p27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2" name="Google Shape;4752;p27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3" name="Google Shape;4753;p27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4" name="Google Shape;4754;p27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5" name="Google Shape;4755;p27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6" name="Google Shape;4756;p27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7" name="Google Shape;4757;p27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8" name="Google Shape;4758;p27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9" name="Google Shape;4759;p27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0" name="Google Shape;4760;p27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1" name="Google Shape;4761;p27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2" name="Google Shape;4762;p27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3" name="Google Shape;4763;p27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4" name="Google Shape;4764;p27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5" name="Google Shape;4765;p27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6" name="Google Shape;4766;p27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7" name="Google Shape;4767;p27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8" name="Google Shape;4768;p27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9" name="Google Shape;4769;p27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0" name="Google Shape;4770;p27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1" name="Google Shape;4771;p27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2" name="Google Shape;4772;p27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3" name="Google Shape;4773;p27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4" name="Google Shape;4774;p27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5" name="Google Shape;4775;p27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6" name="Google Shape;4776;p27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7" name="Google Shape;4777;p27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8" name="Google Shape;4778;p27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9" name="Google Shape;4779;p27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0" name="Google Shape;4780;p27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1" name="Google Shape;4781;p27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2" name="Google Shape;4782;p27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3" name="Google Shape;4783;p27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4" name="Google Shape;4784;p27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5" name="Google Shape;4785;p27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6" name="Google Shape;4786;p27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7" name="Google Shape;4787;p27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8" name="Google Shape;4788;p27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9" name="Google Shape;4789;p27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0" name="Google Shape;4790;p27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1" name="Google Shape;4791;p27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2" name="Google Shape;4792;p27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3" name="Google Shape;4793;p27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27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27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27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97" name="Google Shape;4797;p27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4798" name="Google Shape;4798;p27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27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27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27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27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27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27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27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27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27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27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27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27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27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27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27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27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27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27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27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27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9" name="Google Shape;4819;p27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0" name="Google Shape;4820;p27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1" name="Google Shape;4821;p27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2" name="Google Shape;4822;p27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3" name="Google Shape;4823;p27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4" name="Google Shape;4824;p27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5" name="Google Shape;4825;p27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27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7" name="Google Shape;4827;p27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8" name="Google Shape;4828;p27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9" name="Google Shape;4829;p27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0" name="Google Shape;4830;p27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1" name="Google Shape;4831;p27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27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27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27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27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27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27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27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27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27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1" name="Google Shape;4841;p27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2" name="Google Shape;4842;p27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3" name="Google Shape;4843;p27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4" name="Google Shape;4844;p27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5" name="Google Shape;4845;p27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27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27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27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27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27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1" name="Google Shape;4851;p27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2" name="Google Shape;4852;p27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3" name="Google Shape;4853;p27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27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27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27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27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27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27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27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27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27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27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27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27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27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27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27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27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27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27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27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27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27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27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27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27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8" name="Google Shape;4878;p27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9" name="Google Shape;4879;p27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0" name="Google Shape;4880;p27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1" name="Google Shape;4881;p27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2" name="Google Shape;4882;p27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3" name="Google Shape;4883;p27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4" name="Google Shape;4884;p27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5" name="Google Shape;4885;p27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6" name="Google Shape;4886;p27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7" name="Google Shape;4887;p27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8" name="Google Shape;4888;p27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9" name="Google Shape;4889;p27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0" name="Google Shape;4890;p27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1" name="Google Shape;4891;p27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2" name="Google Shape;4892;p27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3" name="Google Shape;4893;p27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4" name="Google Shape;4894;p27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5" name="Google Shape;4895;p27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6" name="Google Shape;4896;p27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7" name="Google Shape;4897;p27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8" name="Google Shape;4898;p27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9" name="Google Shape;4899;p27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0" name="Google Shape;4900;p27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1" name="Google Shape;4901;p27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2" name="Google Shape;4902;p27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3" name="Google Shape;4903;p27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4" name="Google Shape;4904;p27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5" name="Google Shape;4905;p27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6" name="Google Shape;4906;p27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7" name="Google Shape;4907;p27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8" name="Google Shape;4908;p27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9" name="Google Shape;4909;p27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0" name="Google Shape;4910;p27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1" name="Google Shape;4911;p27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2" name="Google Shape;4912;p27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3" name="Google Shape;4913;p27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4" name="Google Shape;4914;p27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5" name="Google Shape;4915;p27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6" name="Google Shape;4916;p27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7" name="Google Shape;4917;p27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8" name="Google Shape;4918;p27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9" name="Google Shape;4919;p27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0" name="Google Shape;4920;p27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1" name="Google Shape;4921;p27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2" name="Google Shape;4922;p27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3" name="Google Shape;4923;p27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4" name="Google Shape;4924;p27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5" name="Google Shape;4925;p27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6" name="Google Shape;4926;p27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7" name="Google Shape;4927;p27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8" name="Google Shape;4928;p27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9" name="Google Shape;4929;p27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0" name="Google Shape;4930;p27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1" name="Google Shape;4931;p27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2" name="Google Shape;4932;p27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3" name="Google Shape;4933;p27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4" name="Google Shape;4934;p27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5" name="Google Shape;4935;p27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6" name="Google Shape;4936;p27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7" name="Google Shape;4937;p27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8" name="Google Shape;4938;p27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9" name="Google Shape;4939;p27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0" name="Google Shape;4940;p27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1" name="Google Shape;4941;p27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2" name="Google Shape;4942;p27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3" name="Google Shape;4943;p27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4" name="Google Shape;4944;p27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45" name="Google Shape;4945;p27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4946" name="Google Shape;4946;p27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7" name="Google Shape;4947;p27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8" name="Google Shape;4948;p27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9" name="Google Shape;4949;p27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0" name="Google Shape;4950;p27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1" name="Google Shape;4951;p27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2" name="Google Shape;4952;p27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3" name="Google Shape;4953;p27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4" name="Google Shape;4954;p27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5" name="Google Shape;4955;p27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6" name="Google Shape;4956;p27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7" name="Google Shape;4957;p27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8" name="Google Shape;4958;p27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9" name="Google Shape;4959;p27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0" name="Google Shape;4960;p27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1" name="Google Shape;4961;p27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2" name="Google Shape;4962;p27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3" name="Google Shape;4963;p27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4" name="Google Shape;4964;p27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5" name="Google Shape;4965;p27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6" name="Google Shape;4966;p27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7" name="Google Shape;4967;p27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8" name="Google Shape;4968;p27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9" name="Google Shape;4969;p27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0" name="Google Shape;4970;p27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1" name="Google Shape;4971;p27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2" name="Google Shape;4972;p27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3" name="Google Shape;4973;p27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4" name="Google Shape;4974;p27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5" name="Google Shape;4975;p27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6" name="Google Shape;4976;p27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7" name="Google Shape;4977;p27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8" name="Google Shape;4978;p27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9" name="Google Shape;4979;p27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0" name="Google Shape;4980;p27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1" name="Google Shape;4981;p27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2" name="Google Shape;4982;p27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3" name="Google Shape;4983;p27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4" name="Google Shape;4984;p27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5" name="Google Shape;4985;p27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6" name="Google Shape;4986;p27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7" name="Google Shape;4987;p27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8" name="Google Shape;4988;p27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9" name="Google Shape;4989;p27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0" name="Google Shape;4990;p27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1" name="Google Shape;4991;p27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2" name="Google Shape;4992;p27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3" name="Google Shape;4993;p27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4" name="Google Shape;4994;p27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5" name="Google Shape;4995;p27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6" name="Google Shape;4996;p27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7" name="Google Shape;4997;p27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8" name="Google Shape;4998;p27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9" name="Google Shape;4999;p27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0" name="Google Shape;5000;p27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1" name="Google Shape;5001;p27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2" name="Google Shape;5002;p27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3" name="Google Shape;5003;p27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4" name="Google Shape;5004;p27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27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27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27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27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27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27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27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27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3" name="Google Shape;5013;p27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4" name="Google Shape;5014;p27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5" name="Google Shape;5015;p27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6" name="Google Shape;5016;p27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7" name="Google Shape;5017;p27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8" name="Google Shape;5018;p27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9" name="Google Shape;5019;p27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0" name="Google Shape;5020;p27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1" name="Google Shape;5021;p27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2" name="Google Shape;5022;p27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3" name="Google Shape;5023;p27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4" name="Google Shape;5024;p27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5" name="Google Shape;5025;p27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5026" name="Shape 5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" name="Google Shape;5027;p28"/>
          <p:cNvSpPr txBox="1"/>
          <p:nvPr>
            <p:ph type="title"/>
          </p:nvPr>
        </p:nvSpPr>
        <p:spPr>
          <a:xfrm flipH="1">
            <a:off x="2563950" y="2678550"/>
            <a:ext cx="4016100" cy="73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28" name="Google Shape;5028;p28"/>
          <p:cNvSpPr txBox="1"/>
          <p:nvPr>
            <p:ph idx="1" type="subTitle"/>
          </p:nvPr>
        </p:nvSpPr>
        <p:spPr>
          <a:xfrm>
            <a:off x="2563950" y="3412650"/>
            <a:ext cx="40161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29" name="Google Shape;5029;p28"/>
          <p:cNvSpPr txBox="1"/>
          <p:nvPr>
            <p:ph hasCustomPrompt="1" idx="2" type="title"/>
          </p:nvPr>
        </p:nvSpPr>
        <p:spPr>
          <a:xfrm>
            <a:off x="3829500" y="1313550"/>
            <a:ext cx="1485000" cy="121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6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030" name="Shape 5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1" name="Google Shape;5031;p29"/>
          <p:cNvSpPr txBox="1"/>
          <p:nvPr>
            <p:ph type="title"/>
          </p:nvPr>
        </p:nvSpPr>
        <p:spPr>
          <a:xfrm>
            <a:off x="2646000" y="2760150"/>
            <a:ext cx="38520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032" name="Google Shape;5032;p29"/>
          <p:cNvSpPr txBox="1"/>
          <p:nvPr>
            <p:ph idx="1" type="subTitle"/>
          </p:nvPr>
        </p:nvSpPr>
        <p:spPr>
          <a:xfrm>
            <a:off x="1114652" y="937050"/>
            <a:ext cx="6914700" cy="1746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5033" name="Shape 5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4" name="Google Shape;5034;p30"/>
          <p:cNvSpPr txBox="1"/>
          <p:nvPr>
            <p:ph idx="1" type="body"/>
          </p:nvPr>
        </p:nvSpPr>
        <p:spPr>
          <a:xfrm>
            <a:off x="748150" y="1443125"/>
            <a:ext cx="3354900" cy="22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35" name="Google Shape;5035;p3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036" name="Google Shape;5036;p30"/>
          <p:cNvGrpSpPr/>
          <p:nvPr/>
        </p:nvGrpSpPr>
        <p:grpSpPr>
          <a:xfrm flipH="1">
            <a:off x="5076277" y="3719411"/>
            <a:ext cx="4138865" cy="1588333"/>
            <a:chOff x="214256" y="1672788"/>
            <a:chExt cx="4138865" cy="1588333"/>
          </a:xfrm>
        </p:grpSpPr>
        <p:sp>
          <p:nvSpPr>
            <p:cNvPr id="5037" name="Google Shape;5037;p30"/>
            <p:cNvSpPr/>
            <p:nvPr/>
          </p:nvSpPr>
          <p:spPr>
            <a:xfrm>
              <a:off x="653973" y="2663352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rgbClr val="B9D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30"/>
            <p:cNvSpPr/>
            <p:nvPr/>
          </p:nvSpPr>
          <p:spPr>
            <a:xfrm>
              <a:off x="657288" y="2441587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30"/>
            <p:cNvSpPr/>
            <p:nvPr/>
          </p:nvSpPr>
          <p:spPr>
            <a:xfrm>
              <a:off x="392927" y="1790548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30"/>
            <p:cNvSpPr/>
            <p:nvPr/>
          </p:nvSpPr>
          <p:spPr>
            <a:xfrm>
              <a:off x="1175152" y="2672468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30"/>
            <p:cNvSpPr/>
            <p:nvPr/>
          </p:nvSpPr>
          <p:spPr>
            <a:xfrm>
              <a:off x="1371807" y="1822122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rgbClr val="6AB7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30"/>
            <p:cNvSpPr/>
            <p:nvPr/>
          </p:nvSpPr>
          <p:spPr>
            <a:xfrm>
              <a:off x="3523402" y="2188995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rgbClr val="6AB7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30"/>
            <p:cNvSpPr/>
            <p:nvPr/>
          </p:nvSpPr>
          <p:spPr>
            <a:xfrm>
              <a:off x="2480214" y="1966982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30"/>
            <p:cNvSpPr/>
            <p:nvPr/>
          </p:nvSpPr>
          <p:spPr>
            <a:xfrm>
              <a:off x="1764452" y="2894398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30"/>
            <p:cNvSpPr/>
            <p:nvPr/>
          </p:nvSpPr>
          <p:spPr>
            <a:xfrm>
              <a:off x="3471027" y="2075295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30"/>
            <p:cNvSpPr/>
            <p:nvPr/>
          </p:nvSpPr>
          <p:spPr>
            <a:xfrm>
              <a:off x="3471027" y="2075626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30"/>
            <p:cNvSpPr/>
            <p:nvPr/>
          </p:nvSpPr>
          <p:spPr>
            <a:xfrm>
              <a:off x="3782459" y="2395511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30"/>
            <p:cNvSpPr/>
            <p:nvPr/>
          </p:nvSpPr>
          <p:spPr>
            <a:xfrm>
              <a:off x="3782790" y="2395676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30"/>
            <p:cNvSpPr/>
            <p:nvPr/>
          </p:nvSpPr>
          <p:spPr>
            <a:xfrm>
              <a:off x="3460254" y="2272861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30"/>
            <p:cNvSpPr/>
            <p:nvPr/>
          </p:nvSpPr>
          <p:spPr>
            <a:xfrm>
              <a:off x="3465226" y="2272695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30"/>
            <p:cNvSpPr/>
            <p:nvPr/>
          </p:nvSpPr>
          <p:spPr>
            <a:xfrm>
              <a:off x="2299803" y="1876237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30"/>
            <p:cNvSpPr/>
            <p:nvPr/>
          </p:nvSpPr>
          <p:spPr>
            <a:xfrm>
              <a:off x="2299803" y="1876154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30"/>
            <p:cNvSpPr/>
            <p:nvPr/>
          </p:nvSpPr>
          <p:spPr>
            <a:xfrm>
              <a:off x="539196" y="1673368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30"/>
            <p:cNvSpPr/>
            <p:nvPr/>
          </p:nvSpPr>
          <p:spPr>
            <a:xfrm>
              <a:off x="539196" y="1673368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6AB7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30"/>
            <p:cNvSpPr/>
            <p:nvPr/>
          </p:nvSpPr>
          <p:spPr>
            <a:xfrm>
              <a:off x="1448629" y="1764775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30"/>
            <p:cNvSpPr/>
            <p:nvPr/>
          </p:nvSpPr>
          <p:spPr>
            <a:xfrm>
              <a:off x="1448629" y="1764775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30"/>
            <p:cNvSpPr/>
            <p:nvPr/>
          </p:nvSpPr>
          <p:spPr>
            <a:xfrm>
              <a:off x="647260" y="2660037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30"/>
            <p:cNvSpPr/>
            <p:nvPr/>
          </p:nvSpPr>
          <p:spPr>
            <a:xfrm>
              <a:off x="805214" y="2726500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rgbClr val="B9D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30"/>
            <p:cNvSpPr/>
            <p:nvPr/>
          </p:nvSpPr>
          <p:spPr>
            <a:xfrm>
              <a:off x="2353835" y="2197033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30"/>
            <p:cNvSpPr/>
            <p:nvPr/>
          </p:nvSpPr>
          <p:spPr>
            <a:xfrm>
              <a:off x="2396265" y="2191232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30"/>
            <p:cNvSpPr/>
            <p:nvPr/>
          </p:nvSpPr>
          <p:spPr>
            <a:xfrm>
              <a:off x="2380437" y="2189575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30"/>
            <p:cNvSpPr/>
            <p:nvPr/>
          </p:nvSpPr>
          <p:spPr>
            <a:xfrm>
              <a:off x="2269058" y="2072311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30"/>
            <p:cNvSpPr/>
            <p:nvPr/>
          </p:nvSpPr>
          <p:spPr>
            <a:xfrm>
              <a:off x="1116148" y="1887756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30"/>
            <p:cNvSpPr/>
            <p:nvPr/>
          </p:nvSpPr>
          <p:spPr>
            <a:xfrm>
              <a:off x="1830998" y="1970048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30"/>
            <p:cNvSpPr/>
            <p:nvPr/>
          </p:nvSpPr>
          <p:spPr>
            <a:xfrm>
              <a:off x="1830998" y="1970048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30"/>
            <p:cNvSpPr/>
            <p:nvPr/>
          </p:nvSpPr>
          <p:spPr>
            <a:xfrm>
              <a:off x="2257373" y="2055074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30"/>
            <p:cNvSpPr/>
            <p:nvPr/>
          </p:nvSpPr>
          <p:spPr>
            <a:xfrm>
              <a:off x="2259942" y="2054908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30"/>
            <p:cNvSpPr/>
            <p:nvPr/>
          </p:nvSpPr>
          <p:spPr>
            <a:xfrm>
              <a:off x="1114739" y="1881541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30"/>
            <p:cNvSpPr/>
            <p:nvPr/>
          </p:nvSpPr>
          <p:spPr>
            <a:xfrm>
              <a:off x="1115319" y="1881955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30"/>
            <p:cNvSpPr/>
            <p:nvPr/>
          </p:nvSpPr>
          <p:spPr>
            <a:xfrm>
              <a:off x="3259870" y="2077284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30"/>
            <p:cNvSpPr/>
            <p:nvPr/>
          </p:nvSpPr>
          <p:spPr>
            <a:xfrm>
              <a:off x="3259870" y="2077284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CE3E6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30"/>
            <p:cNvSpPr/>
            <p:nvPr/>
          </p:nvSpPr>
          <p:spPr>
            <a:xfrm>
              <a:off x="3233103" y="2222309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30"/>
            <p:cNvSpPr/>
            <p:nvPr/>
          </p:nvSpPr>
          <p:spPr>
            <a:xfrm>
              <a:off x="3239981" y="2221978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30"/>
            <p:cNvSpPr/>
            <p:nvPr/>
          </p:nvSpPr>
          <p:spPr>
            <a:xfrm>
              <a:off x="2117734" y="1954302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30"/>
            <p:cNvSpPr/>
            <p:nvPr/>
          </p:nvSpPr>
          <p:spPr>
            <a:xfrm>
              <a:off x="2117734" y="1954302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CE3E6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30"/>
            <p:cNvSpPr/>
            <p:nvPr/>
          </p:nvSpPr>
          <p:spPr>
            <a:xfrm>
              <a:off x="1034685" y="1672788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30"/>
            <p:cNvSpPr/>
            <p:nvPr/>
          </p:nvSpPr>
          <p:spPr>
            <a:xfrm>
              <a:off x="1034685" y="1673368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30"/>
            <p:cNvSpPr/>
            <p:nvPr/>
          </p:nvSpPr>
          <p:spPr>
            <a:xfrm>
              <a:off x="1494374" y="1790548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30"/>
            <p:cNvSpPr/>
            <p:nvPr/>
          </p:nvSpPr>
          <p:spPr>
            <a:xfrm>
              <a:off x="1494374" y="1790548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30"/>
            <p:cNvSpPr/>
            <p:nvPr/>
          </p:nvSpPr>
          <p:spPr>
            <a:xfrm>
              <a:off x="214256" y="1804636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1" name="Google Shape;5081;p30"/>
          <p:cNvGrpSpPr/>
          <p:nvPr/>
        </p:nvGrpSpPr>
        <p:grpSpPr>
          <a:xfrm>
            <a:off x="-15348" y="3728745"/>
            <a:ext cx="4138865" cy="1588333"/>
            <a:chOff x="214256" y="1672788"/>
            <a:chExt cx="4138865" cy="1588333"/>
          </a:xfrm>
        </p:grpSpPr>
        <p:sp>
          <p:nvSpPr>
            <p:cNvPr id="5082" name="Google Shape;5082;p30"/>
            <p:cNvSpPr/>
            <p:nvPr/>
          </p:nvSpPr>
          <p:spPr>
            <a:xfrm>
              <a:off x="653973" y="2663352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rgbClr val="B9D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30"/>
            <p:cNvSpPr/>
            <p:nvPr/>
          </p:nvSpPr>
          <p:spPr>
            <a:xfrm>
              <a:off x="657288" y="2441587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30"/>
            <p:cNvSpPr/>
            <p:nvPr/>
          </p:nvSpPr>
          <p:spPr>
            <a:xfrm>
              <a:off x="392927" y="1790548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30"/>
            <p:cNvSpPr/>
            <p:nvPr/>
          </p:nvSpPr>
          <p:spPr>
            <a:xfrm>
              <a:off x="1175152" y="2672468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30"/>
            <p:cNvSpPr/>
            <p:nvPr/>
          </p:nvSpPr>
          <p:spPr>
            <a:xfrm>
              <a:off x="1371807" y="1822122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rgbClr val="6AB7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30"/>
            <p:cNvSpPr/>
            <p:nvPr/>
          </p:nvSpPr>
          <p:spPr>
            <a:xfrm>
              <a:off x="3523402" y="2188995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rgbClr val="6AB7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30"/>
            <p:cNvSpPr/>
            <p:nvPr/>
          </p:nvSpPr>
          <p:spPr>
            <a:xfrm>
              <a:off x="2480214" y="1966982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30"/>
            <p:cNvSpPr/>
            <p:nvPr/>
          </p:nvSpPr>
          <p:spPr>
            <a:xfrm>
              <a:off x="1764452" y="2894398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30"/>
            <p:cNvSpPr/>
            <p:nvPr/>
          </p:nvSpPr>
          <p:spPr>
            <a:xfrm>
              <a:off x="3471027" y="2075295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30"/>
            <p:cNvSpPr/>
            <p:nvPr/>
          </p:nvSpPr>
          <p:spPr>
            <a:xfrm>
              <a:off x="3471027" y="2075626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30"/>
            <p:cNvSpPr/>
            <p:nvPr/>
          </p:nvSpPr>
          <p:spPr>
            <a:xfrm>
              <a:off x="3782459" y="2395511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30"/>
            <p:cNvSpPr/>
            <p:nvPr/>
          </p:nvSpPr>
          <p:spPr>
            <a:xfrm>
              <a:off x="3782790" y="2395676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30"/>
            <p:cNvSpPr/>
            <p:nvPr/>
          </p:nvSpPr>
          <p:spPr>
            <a:xfrm>
              <a:off x="3460254" y="2272861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30"/>
            <p:cNvSpPr/>
            <p:nvPr/>
          </p:nvSpPr>
          <p:spPr>
            <a:xfrm>
              <a:off x="3465226" y="2272695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30"/>
            <p:cNvSpPr/>
            <p:nvPr/>
          </p:nvSpPr>
          <p:spPr>
            <a:xfrm>
              <a:off x="2299803" y="1876237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30"/>
            <p:cNvSpPr/>
            <p:nvPr/>
          </p:nvSpPr>
          <p:spPr>
            <a:xfrm>
              <a:off x="2299803" y="1876154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30"/>
            <p:cNvSpPr/>
            <p:nvPr/>
          </p:nvSpPr>
          <p:spPr>
            <a:xfrm>
              <a:off x="539196" y="1673368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30"/>
            <p:cNvSpPr/>
            <p:nvPr/>
          </p:nvSpPr>
          <p:spPr>
            <a:xfrm>
              <a:off x="539196" y="1673368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6AB7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30"/>
            <p:cNvSpPr/>
            <p:nvPr/>
          </p:nvSpPr>
          <p:spPr>
            <a:xfrm>
              <a:off x="1448629" y="1764775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30"/>
            <p:cNvSpPr/>
            <p:nvPr/>
          </p:nvSpPr>
          <p:spPr>
            <a:xfrm>
              <a:off x="1448629" y="1764775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30"/>
            <p:cNvSpPr/>
            <p:nvPr/>
          </p:nvSpPr>
          <p:spPr>
            <a:xfrm>
              <a:off x="647260" y="2660037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30"/>
            <p:cNvSpPr/>
            <p:nvPr/>
          </p:nvSpPr>
          <p:spPr>
            <a:xfrm>
              <a:off x="805214" y="2726500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rgbClr val="B9D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30"/>
            <p:cNvSpPr/>
            <p:nvPr/>
          </p:nvSpPr>
          <p:spPr>
            <a:xfrm>
              <a:off x="2353835" y="2197033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30"/>
            <p:cNvSpPr/>
            <p:nvPr/>
          </p:nvSpPr>
          <p:spPr>
            <a:xfrm>
              <a:off x="2396265" y="2191232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30"/>
            <p:cNvSpPr/>
            <p:nvPr/>
          </p:nvSpPr>
          <p:spPr>
            <a:xfrm>
              <a:off x="2380437" y="2189575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30"/>
            <p:cNvSpPr/>
            <p:nvPr/>
          </p:nvSpPr>
          <p:spPr>
            <a:xfrm>
              <a:off x="2269058" y="2072311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30"/>
            <p:cNvSpPr/>
            <p:nvPr/>
          </p:nvSpPr>
          <p:spPr>
            <a:xfrm>
              <a:off x="1116148" y="1887756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30"/>
            <p:cNvSpPr/>
            <p:nvPr/>
          </p:nvSpPr>
          <p:spPr>
            <a:xfrm>
              <a:off x="1830998" y="1970048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30"/>
            <p:cNvSpPr/>
            <p:nvPr/>
          </p:nvSpPr>
          <p:spPr>
            <a:xfrm>
              <a:off x="1830998" y="1970048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30"/>
            <p:cNvSpPr/>
            <p:nvPr/>
          </p:nvSpPr>
          <p:spPr>
            <a:xfrm>
              <a:off x="2257373" y="2055074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30"/>
            <p:cNvSpPr/>
            <p:nvPr/>
          </p:nvSpPr>
          <p:spPr>
            <a:xfrm>
              <a:off x="2259942" y="2054908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30"/>
            <p:cNvSpPr/>
            <p:nvPr/>
          </p:nvSpPr>
          <p:spPr>
            <a:xfrm>
              <a:off x="1114739" y="1881541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30"/>
            <p:cNvSpPr/>
            <p:nvPr/>
          </p:nvSpPr>
          <p:spPr>
            <a:xfrm>
              <a:off x="1115319" y="1881955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30"/>
            <p:cNvSpPr/>
            <p:nvPr/>
          </p:nvSpPr>
          <p:spPr>
            <a:xfrm>
              <a:off x="3259870" y="2077284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30"/>
            <p:cNvSpPr/>
            <p:nvPr/>
          </p:nvSpPr>
          <p:spPr>
            <a:xfrm>
              <a:off x="3259870" y="2077284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30"/>
            <p:cNvSpPr/>
            <p:nvPr/>
          </p:nvSpPr>
          <p:spPr>
            <a:xfrm>
              <a:off x="3233103" y="2222309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30"/>
            <p:cNvSpPr/>
            <p:nvPr/>
          </p:nvSpPr>
          <p:spPr>
            <a:xfrm>
              <a:off x="3239981" y="2221978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30"/>
            <p:cNvSpPr/>
            <p:nvPr/>
          </p:nvSpPr>
          <p:spPr>
            <a:xfrm>
              <a:off x="2117734" y="1954302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30"/>
            <p:cNvSpPr/>
            <p:nvPr/>
          </p:nvSpPr>
          <p:spPr>
            <a:xfrm>
              <a:off x="2117734" y="1954302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CE3E6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30"/>
            <p:cNvSpPr/>
            <p:nvPr/>
          </p:nvSpPr>
          <p:spPr>
            <a:xfrm>
              <a:off x="1034685" y="1672788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30"/>
            <p:cNvSpPr/>
            <p:nvPr/>
          </p:nvSpPr>
          <p:spPr>
            <a:xfrm>
              <a:off x="1034685" y="1673368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30"/>
            <p:cNvSpPr/>
            <p:nvPr/>
          </p:nvSpPr>
          <p:spPr>
            <a:xfrm>
              <a:off x="1494374" y="1790548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30"/>
            <p:cNvSpPr/>
            <p:nvPr/>
          </p:nvSpPr>
          <p:spPr>
            <a:xfrm>
              <a:off x="1494374" y="1790548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30"/>
            <p:cNvSpPr/>
            <p:nvPr/>
          </p:nvSpPr>
          <p:spPr>
            <a:xfrm>
              <a:off x="214256" y="1804636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6" name="Google Shape;5126;p30"/>
          <p:cNvGrpSpPr/>
          <p:nvPr/>
        </p:nvGrpSpPr>
        <p:grpSpPr>
          <a:xfrm flipH="1" rot="-154410">
            <a:off x="2719436" y="4343521"/>
            <a:ext cx="3484814" cy="619811"/>
            <a:chOff x="2222738" y="1303375"/>
            <a:chExt cx="1965725" cy="349625"/>
          </a:xfrm>
        </p:grpSpPr>
        <p:sp>
          <p:nvSpPr>
            <p:cNvPr id="5127" name="Google Shape;5127;p30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30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30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30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30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2" name="Google Shape;5132;p30"/>
          <p:cNvGrpSpPr/>
          <p:nvPr/>
        </p:nvGrpSpPr>
        <p:grpSpPr>
          <a:xfrm flipH="1">
            <a:off x="4763296" y="3990524"/>
            <a:ext cx="4443632" cy="1316135"/>
            <a:chOff x="-13849" y="4011750"/>
            <a:chExt cx="3821164" cy="1131770"/>
          </a:xfrm>
        </p:grpSpPr>
        <p:sp>
          <p:nvSpPr>
            <p:cNvPr id="5133" name="Google Shape;5133;p30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34" name="Google Shape;5134;p30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5135" name="Google Shape;5135;p30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6" name="Google Shape;5136;p30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7" name="Google Shape;5137;p30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8" name="Google Shape;5138;p30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139" name="Google Shape;5139;p30"/>
          <p:cNvGrpSpPr/>
          <p:nvPr/>
        </p:nvGrpSpPr>
        <p:grpSpPr>
          <a:xfrm flipH="1">
            <a:off x="-55133" y="3604358"/>
            <a:ext cx="7318608" cy="1849125"/>
            <a:chOff x="1888320" y="3587521"/>
            <a:chExt cx="7318608" cy="1849125"/>
          </a:xfrm>
        </p:grpSpPr>
        <p:sp>
          <p:nvSpPr>
            <p:cNvPr id="5140" name="Google Shape;5140;p30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30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30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30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30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30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30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30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30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30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30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30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30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3" name="Google Shape;5153;p30"/>
          <p:cNvGrpSpPr/>
          <p:nvPr/>
        </p:nvGrpSpPr>
        <p:grpSpPr>
          <a:xfrm flipH="1">
            <a:off x="197230" y="4107107"/>
            <a:ext cx="8901933" cy="1094777"/>
            <a:chOff x="-75995" y="4254507"/>
            <a:chExt cx="8901933" cy="1094777"/>
          </a:xfrm>
        </p:grpSpPr>
        <p:grpSp>
          <p:nvGrpSpPr>
            <p:cNvPr id="5154" name="Google Shape;5154;p30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5155" name="Google Shape;5155;p30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6" name="Google Shape;5156;p30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7" name="Google Shape;5157;p30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8" name="Google Shape;5158;p30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9" name="Google Shape;5159;p30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0" name="Google Shape;5160;p30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1" name="Google Shape;5161;p30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2" name="Google Shape;5162;p30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3" name="Google Shape;5163;p30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4" name="Google Shape;5164;p30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5" name="Google Shape;5165;p30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6" name="Google Shape;5166;p30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7" name="Google Shape;5167;p30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8" name="Google Shape;5168;p30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9" name="Google Shape;5169;p30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0" name="Google Shape;5170;p30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1" name="Google Shape;5171;p30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2" name="Google Shape;5172;p30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3" name="Google Shape;5173;p30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4" name="Google Shape;5174;p30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5" name="Google Shape;5175;p30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6" name="Google Shape;5176;p30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7" name="Google Shape;5177;p30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8" name="Google Shape;5178;p30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9" name="Google Shape;5179;p30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0" name="Google Shape;5180;p30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1" name="Google Shape;5181;p30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2" name="Google Shape;5182;p30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3" name="Google Shape;5183;p30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4" name="Google Shape;5184;p30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5" name="Google Shape;5185;p30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6" name="Google Shape;5186;p30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7" name="Google Shape;5187;p30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8" name="Google Shape;5188;p30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9" name="Google Shape;5189;p30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0" name="Google Shape;5190;p30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1" name="Google Shape;5191;p30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2" name="Google Shape;5192;p30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3" name="Google Shape;5193;p30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4" name="Google Shape;5194;p30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5" name="Google Shape;5195;p30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6" name="Google Shape;5196;p30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7" name="Google Shape;5197;p30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8" name="Google Shape;5198;p30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9" name="Google Shape;5199;p30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0" name="Google Shape;5200;p30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1" name="Google Shape;5201;p30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2" name="Google Shape;5202;p30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3" name="Google Shape;5203;p30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4" name="Google Shape;5204;p30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5" name="Google Shape;5205;p30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6" name="Google Shape;5206;p30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7" name="Google Shape;5207;p30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8" name="Google Shape;5208;p30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9" name="Google Shape;5209;p30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0" name="Google Shape;5210;p30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1" name="Google Shape;5211;p30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2" name="Google Shape;5212;p30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3" name="Google Shape;5213;p30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4" name="Google Shape;5214;p30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5" name="Google Shape;5215;p30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6" name="Google Shape;5216;p30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7" name="Google Shape;5217;p30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8" name="Google Shape;5218;p30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9" name="Google Shape;5219;p30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0" name="Google Shape;5220;p30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1" name="Google Shape;5221;p30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2" name="Google Shape;5222;p30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3" name="Google Shape;5223;p30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4" name="Google Shape;5224;p30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5" name="Google Shape;5225;p30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6" name="Google Shape;5226;p30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7" name="Google Shape;5227;p30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8" name="Google Shape;5228;p30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9" name="Google Shape;5229;p30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0" name="Google Shape;5230;p30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1" name="Google Shape;5231;p30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2" name="Google Shape;5232;p30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3" name="Google Shape;5233;p30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4" name="Google Shape;5234;p30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5" name="Google Shape;5235;p30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6" name="Google Shape;5236;p30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7" name="Google Shape;5237;p30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8" name="Google Shape;5238;p30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9" name="Google Shape;5239;p30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0" name="Google Shape;5240;p30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1" name="Google Shape;5241;p30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2" name="Google Shape;5242;p30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3" name="Google Shape;5243;p30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4" name="Google Shape;5244;p30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5" name="Google Shape;5245;p30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6" name="Google Shape;5246;p30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7" name="Google Shape;5247;p30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8" name="Google Shape;5248;p30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9" name="Google Shape;5249;p30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0" name="Google Shape;5250;p30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1" name="Google Shape;5251;p30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2" name="Google Shape;5252;p30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3" name="Google Shape;5253;p30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4" name="Google Shape;5254;p30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5" name="Google Shape;5255;p30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6" name="Google Shape;5256;p30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7" name="Google Shape;5257;p30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8" name="Google Shape;5258;p30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9" name="Google Shape;5259;p30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0" name="Google Shape;5260;p30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1" name="Google Shape;5261;p30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2" name="Google Shape;5262;p30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3" name="Google Shape;5263;p30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4" name="Google Shape;5264;p30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5" name="Google Shape;5265;p30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6" name="Google Shape;5266;p30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7" name="Google Shape;5267;p30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8" name="Google Shape;5268;p30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9" name="Google Shape;5269;p30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0" name="Google Shape;5270;p30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1" name="Google Shape;5271;p30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2" name="Google Shape;5272;p30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3" name="Google Shape;5273;p30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4" name="Google Shape;5274;p30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5" name="Google Shape;5275;p30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6" name="Google Shape;5276;p30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7" name="Google Shape;5277;p30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8" name="Google Shape;5278;p30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9" name="Google Shape;5279;p30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0" name="Google Shape;5280;p30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1" name="Google Shape;5281;p30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2" name="Google Shape;5282;p30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3" name="Google Shape;5283;p30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4" name="Google Shape;5284;p30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5" name="Google Shape;5285;p30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6" name="Google Shape;5286;p30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7" name="Google Shape;5287;p30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8" name="Google Shape;5288;p30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9" name="Google Shape;5289;p30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0" name="Google Shape;5290;p30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1" name="Google Shape;5291;p30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2" name="Google Shape;5292;p30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3" name="Google Shape;5293;p30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4" name="Google Shape;5294;p30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5" name="Google Shape;5295;p30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6" name="Google Shape;5296;p30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7" name="Google Shape;5297;p30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8" name="Google Shape;5298;p30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9" name="Google Shape;5299;p30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0" name="Google Shape;5300;p30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1" name="Google Shape;5301;p30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02" name="Google Shape;5302;p30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5303" name="Google Shape;5303;p30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4" name="Google Shape;5304;p30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5" name="Google Shape;5305;p30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6" name="Google Shape;5306;p30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7" name="Google Shape;5307;p30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8" name="Google Shape;5308;p30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9" name="Google Shape;5309;p30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0" name="Google Shape;5310;p30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1" name="Google Shape;5311;p30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2" name="Google Shape;5312;p30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3" name="Google Shape;5313;p30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4" name="Google Shape;5314;p30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5" name="Google Shape;5315;p30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6" name="Google Shape;5316;p30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7" name="Google Shape;5317;p30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8" name="Google Shape;5318;p30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9" name="Google Shape;5319;p30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0" name="Google Shape;5320;p30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1" name="Google Shape;5321;p30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2" name="Google Shape;5322;p30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3" name="Google Shape;5323;p30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4" name="Google Shape;5324;p30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5" name="Google Shape;5325;p30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6" name="Google Shape;5326;p30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7" name="Google Shape;5327;p30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8" name="Google Shape;5328;p30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9" name="Google Shape;5329;p30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0" name="Google Shape;5330;p30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1" name="Google Shape;5331;p30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2" name="Google Shape;5332;p30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3" name="Google Shape;5333;p30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4" name="Google Shape;5334;p30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5" name="Google Shape;5335;p30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6" name="Google Shape;5336;p30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7" name="Google Shape;5337;p30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8" name="Google Shape;5338;p30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9" name="Google Shape;5339;p30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0" name="Google Shape;5340;p30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1" name="Google Shape;5341;p30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2" name="Google Shape;5342;p30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3" name="Google Shape;5343;p30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4" name="Google Shape;5344;p30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5" name="Google Shape;5345;p30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6" name="Google Shape;5346;p30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7" name="Google Shape;5347;p30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8" name="Google Shape;5348;p30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9" name="Google Shape;5349;p30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0" name="Google Shape;5350;p30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1" name="Google Shape;5351;p30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2" name="Google Shape;5352;p30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3" name="Google Shape;5353;p30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4" name="Google Shape;5354;p30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5" name="Google Shape;5355;p30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6" name="Google Shape;5356;p30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7" name="Google Shape;5357;p30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8" name="Google Shape;5358;p30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9" name="Google Shape;5359;p30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0" name="Google Shape;5360;p30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1" name="Google Shape;5361;p30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2" name="Google Shape;5362;p30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3" name="Google Shape;5363;p30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4" name="Google Shape;5364;p30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5" name="Google Shape;5365;p30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6" name="Google Shape;5366;p30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7" name="Google Shape;5367;p30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8" name="Google Shape;5368;p30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9" name="Google Shape;5369;p30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0" name="Google Shape;5370;p30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1" name="Google Shape;5371;p30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2" name="Google Shape;5372;p30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3" name="Google Shape;5373;p30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4" name="Google Shape;5374;p30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5" name="Google Shape;5375;p30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6" name="Google Shape;5376;p30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7" name="Google Shape;5377;p30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8" name="Google Shape;5378;p30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9" name="Google Shape;5379;p30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0" name="Google Shape;5380;p30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1" name="Google Shape;5381;p30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2" name="Google Shape;5382;p30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3" name="Google Shape;5383;p30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4" name="Google Shape;5384;p30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5" name="Google Shape;5385;p30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6" name="Google Shape;5386;p30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7" name="Google Shape;5387;p30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8" name="Google Shape;5388;p30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9" name="Google Shape;5389;p30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0" name="Google Shape;5390;p30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1" name="Google Shape;5391;p30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2" name="Google Shape;5392;p30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3" name="Google Shape;5393;p30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4" name="Google Shape;5394;p30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5" name="Google Shape;5395;p30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6" name="Google Shape;5396;p30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7" name="Google Shape;5397;p30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8" name="Google Shape;5398;p30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9" name="Google Shape;5399;p30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0" name="Google Shape;5400;p30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1" name="Google Shape;5401;p30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2" name="Google Shape;5402;p30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3" name="Google Shape;5403;p30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4" name="Google Shape;5404;p30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5" name="Google Shape;5405;p30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6" name="Google Shape;5406;p30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7" name="Google Shape;5407;p30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8" name="Google Shape;5408;p30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9" name="Google Shape;5409;p30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0" name="Google Shape;5410;p30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1" name="Google Shape;5411;p30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2" name="Google Shape;5412;p30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3" name="Google Shape;5413;p30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4" name="Google Shape;5414;p30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5" name="Google Shape;5415;p30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6" name="Google Shape;5416;p30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7" name="Google Shape;5417;p30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8" name="Google Shape;5418;p30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9" name="Google Shape;5419;p30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0" name="Google Shape;5420;p30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1" name="Google Shape;5421;p30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2" name="Google Shape;5422;p30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3" name="Google Shape;5423;p30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4" name="Google Shape;5424;p30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5" name="Google Shape;5425;p30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6" name="Google Shape;5426;p30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7" name="Google Shape;5427;p30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8" name="Google Shape;5428;p30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9" name="Google Shape;5429;p30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0" name="Google Shape;5430;p30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1" name="Google Shape;5431;p30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2" name="Google Shape;5432;p30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3" name="Google Shape;5433;p30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4" name="Google Shape;5434;p30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5" name="Google Shape;5435;p30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6" name="Google Shape;5436;p30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7" name="Google Shape;5437;p30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8" name="Google Shape;5438;p30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9" name="Google Shape;5439;p30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0" name="Google Shape;5440;p30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1" name="Google Shape;5441;p30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2" name="Google Shape;5442;p30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3" name="Google Shape;5443;p30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4" name="Google Shape;5444;p30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5" name="Google Shape;5445;p30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6" name="Google Shape;5446;p30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7" name="Google Shape;5447;p30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8" name="Google Shape;5448;p30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9" name="Google Shape;5449;p30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50" name="Google Shape;5450;p30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5451" name="Google Shape;5451;p30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2" name="Google Shape;5452;p30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3" name="Google Shape;5453;p30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4" name="Google Shape;5454;p30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5" name="Google Shape;5455;p30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6" name="Google Shape;5456;p30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7" name="Google Shape;5457;p30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8" name="Google Shape;5458;p30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9" name="Google Shape;5459;p30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0" name="Google Shape;5460;p30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1" name="Google Shape;5461;p30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2" name="Google Shape;5462;p30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3" name="Google Shape;5463;p30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4" name="Google Shape;5464;p30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5" name="Google Shape;5465;p30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6" name="Google Shape;5466;p30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7" name="Google Shape;5467;p30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8" name="Google Shape;5468;p30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9" name="Google Shape;5469;p30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0" name="Google Shape;5470;p30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1" name="Google Shape;5471;p30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2" name="Google Shape;5472;p30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3" name="Google Shape;5473;p30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4" name="Google Shape;5474;p30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5" name="Google Shape;5475;p30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6" name="Google Shape;5476;p30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7" name="Google Shape;5477;p30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8" name="Google Shape;5478;p30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9" name="Google Shape;5479;p30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0" name="Google Shape;5480;p30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1" name="Google Shape;5481;p30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2" name="Google Shape;5482;p30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3" name="Google Shape;5483;p30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4" name="Google Shape;5484;p30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5" name="Google Shape;5485;p30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6" name="Google Shape;5486;p30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7" name="Google Shape;5487;p30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8" name="Google Shape;5488;p30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9" name="Google Shape;5489;p30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0" name="Google Shape;5490;p30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1" name="Google Shape;5491;p30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2" name="Google Shape;5492;p30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3" name="Google Shape;5493;p30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4" name="Google Shape;5494;p30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5" name="Google Shape;5495;p30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6" name="Google Shape;5496;p30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7" name="Google Shape;5497;p30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8" name="Google Shape;5498;p30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9" name="Google Shape;5499;p30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0" name="Google Shape;5500;p30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1" name="Google Shape;5501;p30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2" name="Google Shape;5502;p30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3" name="Google Shape;5503;p30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4" name="Google Shape;5504;p30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5" name="Google Shape;5505;p30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6" name="Google Shape;5506;p30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7" name="Google Shape;5507;p30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8" name="Google Shape;5508;p30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9" name="Google Shape;5509;p30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0" name="Google Shape;5510;p30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1" name="Google Shape;5511;p30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2" name="Google Shape;5512;p30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3" name="Google Shape;5513;p30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4" name="Google Shape;5514;p30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5" name="Google Shape;5515;p30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6" name="Google Shape;5516;p30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7" name="Google Shape;5517;p30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8" name="Google Shape;5518;p30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9" name="Google Shape;5519;p30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0" name="Google Shape;5520;p30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1" name="Google Shape;5521;p30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2" name="Google Shape;5522;p30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3" name="Google Shape;5523;p30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4" name="Google Shape;5524;p30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5" name="Google Shape;5525;p30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6" name="Google Shape;5526;p30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7" name="Google Shape;5527;p30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8" name="Google Shape;5528;p30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9" name="Google Shape;5529;p30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0" name="Google Shape;5530;p30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5531" name="Shape 5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2" name="Google Shape;5532;p31"/>
          <p:cNvSpPr txBox="1"/>
          <p:nvPr>
            <p:ph idx="1" type="subTitle"/>
          </p:nvPr>
        </p:nvSpPr>
        <p:spPr>
          <a:xfrm>
            <a:off x="720000" y="2966550"/>
            <a:ext cx="3852000" cy="7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3" name="Google Shape;5533;p31"/>
          <p:cNvSpPr txBox="1"/>
          <p:nvPr>
            <p:ph type="title"/>
          </p:nvPr>
        </p:nvSpPr>
        <p:spPr>
          <a:xfrm>
            <a:off x="720000" y="1245450"/>
            <a:ext cx="3852000" cy="172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34" name="Google Shape;5534;p31"/>
          <p:cNvSpPr/>
          <p:nvPr>
            <p:ph idx="2" type="pic"/>
          </p:nvPr>
        </p:nvSpPr>
        <p:spPr>
          <a:xfrm>
            <a:off x="4890400" y="555600"/>
            <a:ext cx="3533700" cy="4032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5535" name="Shape 5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6" name="Google Shape;5536;p32"/>
          <p:cNvGrpSpPr/>
          <p:nvPr/>
        </p:nvGrpSpPr>
        <p:grpSpPr>
          <a:xfrm flipH="1">
            <a:off x="-411092" y="4008956"/>
            <a:ext cx="5155547" cy="2106696"/>
            <a:chOff x="4189695" y="287694"/>
            <a:chExt cx="5155547" cy="2106696"/>
          </a:xfrm>
        </p:grpSpPr>
        <p:sp>
          <p:nvSpPr>
            <p:cNvPr id="5537" name="Google Shape;5537;p32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32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32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32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32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32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32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32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32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32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32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32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32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32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32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32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32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32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32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32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32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32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32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32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32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32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32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32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32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32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32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32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32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32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32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32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32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32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32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32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32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32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32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32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32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32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3" name="Google Shape;5583;p32"/>
          <p:cNvSpPr txBox="1"/>
          <p:nvPr>
            <p:ph idx="1" type="subTitle"/>
          </p:nvPr>
        </p:nvSpPr>
        <p:spPr>
          <a:xfrm>
            <a:off x="1104900" y="2667450"/>
            <a:ext cx="3082200" cy="10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4" name="Google Shape;5584;p32"/>
          <p:cNvSpPr txBox="1"/>
          <p:nvPr>
            <p:ph type="title"/>
          </p:nvPr>
        </p:nvSpPr>
        <p:spPr>
          <a:xfrm>
            <a:off x="1104900" y="1474650"/>
            <a:ext cx="3082200" cy="119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585" name="Google Shape;5585;p32"/>
          <p:cNvGrpSpPr/>
          <p:nvPr/>
        </p:nvGrpSpPr>
        <p:grpSpPr>
          <a:xfrm flipH="1" rot="-621050">
            <a:off x="4900324" y="4073643"/>
            <a:ext cx="4319827" cy="935877"/>
            <a:chOff x="4963752" y="4000536"/>
            <a:chExt cx="2501340" cy="541907"/>
          </a:xfrm>
        </p:grpSpPr>
        <p:sp>
          <p:nvSpPr>
            <p:cNvPr id="5586" name="Google Shape;5586;p32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87" name="Google Shape;5587;p32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5588" name="Google Shape;5588;p32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32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32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32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32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32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32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32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32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32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32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32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32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32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32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32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04" name="Google Shape;5604;p32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5605" name="Google Shape;5605;p32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6" name="Google Shape;5606;p32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7" name="Google Shape;5607;p32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8" name="Google Shape;5608;p32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9" name="Google Shape;5609;p32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10" name="Google Shape;5610;p32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5611" name="Google Shape;5611;p32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2" name="Google Shape;5612;p32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3" name="Google Shape;5613;p32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4" name="Google Shape;5614;p32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5" name="Google Shape;5615;p32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16" name="Google Shape;5616;p32"/>
          <p:cNvGrpSpPr/>
          <p:nvPr/>
        </p:nvGrpSpPr>
        <p:grpSpPr>
          <a:xfrm>
            <a:off x="3420803" y="4482327"/>
            <a:ext cx="5754727" cy="1504360"/>
            <a:chOff x="4803729" y="4092446"/>
            <a:chExt cx="4372560" cy="1143044"/>
          </a:xfrm>
        </p:grpSpPr>
        <p:sp>
          <p:nvSpPr>
            <p:cNvPr id="5617" name="Google Shape;5617;p32"/>
            <p:cNvSpPr/>
            <p:nvPr/>
          </p:nvSpPr>
          <p:spPr>
            <a:xfrm flipH="1">
              <a:off x="4803729" y="4106166"/>
              <a:ext cx="4372560" cy="1129323"/>
            </a:xfrm>
            <a:custGeom>
              <a:rect b="b" l="l" r="r" t="t"/>
              <a:pathLst>
                <a:path extrusionOk="0" h="16386" w="63444">
                  <a:moveTo>
                    <a:pt x="15553" y="1"/>
                  </a:moveTo>
                  <a:cubicBezTo>
                    <a:pt x="10767" y="1"/>
                    <a:pt x="5589" y="135"/>
                    <a:pt x="1" y="437"/>
                  </a:cubicBezTo>
                  <a:lnTo>
                    <a:pt x="4334" y="16385"/>
                  </a:lnTo>
                  <a:lnTo>
                    <a:pt x="48438" y="15874"/>
                  </a:lnTo>
                  <a:lnTo>
                    <a:pt x="63444" y="6545"/>
                  </a:lnTo>
                  <a:cubicBezTo>
                    <a:pt x="63444" y="6545"/>
                    <a:pt x="51146" y="918"/>
                    <a:pt x="22499" y="96"/>
                  </a:cubicBezTo>
                  <a:cubicBezTo>
                    <a:pt x="21586" y="76"/>
                    <a:pt x="20663" y="56"/>
                    <a:pt x="19721" y="36"/>
                  </a:cubicBezTo>
                  <a:cubicBezTo>
                    <a:pt x="18366" y="13"/>
                    <a:pt x="16977" y="1"/>
                    <a:pt x="1555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18" name="Google Shape;5618;p32"/>
            <p:cNvGrpSpPr/>
            <p:nvPr/>
          </p:nvGrpSpPr>
          <p:grpSpPr>
            <a:xfrm>
              <a:off x="5160532" y="4092446"/>
              <a:ext cx="3785570" cy="626162"/>
              <a:chOff x="5160532" y="3866058"/>
              <a:chExt cx="3785570" cy="626162"/>
            </a:xfrm>
          </p:grpSpPr>
          <p:sp>
            <p:nvSpPr>
              <p:cNvPr id="5619" name="Google Shape;5619;p32"/>
              <p:cNvSpPr/>
              <p:nvPr/>
            </p:nvSpPr>
            <p:spPr>
              <a:xfrm flipH="1">
                <a:off x="5160532" y="4021428"/>
                <a:ext cx="907056" cy="470793"/>
              </a:xfrm>
              <a:custGeom>
                <a:rect b="b" l="l" r="r" t="t"/>
                <a:pathLst>
                  <a:path extrusionOk="0" h="6831" w="13161">
                    <a:moveTo>
                      <a:pt x="1" y="0"/>
                    </a:moveTo>
                    <a:cubicBezTo>
                      <a:pt x="1" y="0"/>
                      <a:pt x="7403" y="2197"/>
                      <a:pt x="11205" y="6831"/>
                    </a:cubicBezTo>
                    <a:lnTo>
                      <a:pt x="13161" y="6069"/>
                    </a:lnTo>
                    <a:cubicBezTo>
                      <a:pt x="12940" y="5778"/>
                      <a:pt x="10172" y="2528"/>
                      <a:pt x="1586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0" name="Google Shape;5620;p32"/>
              <p:cNvSpPr/>
              <p:nvPr/>
            </p:nvSpPr>
            <p:spPr>
              <a:xfrm flipH="1">
                <a:off x="7283440" y="3889019"/>
                <a:ext cx="273819" cy="298010"/>
              </a:xfrm>
              <a:custGeom>
                <a:rect b="b" l="l" r="r" t="t"/>
                <a:pathLst>
                  <a:path extrusionOk="0" h="4324" w="3973">
                    <a:moveTo>
                      <a:pt x="1184" y="0"/>
                    </a:moveTo>
                    <a:lnTo>
                      <a:pt x="0" y="171"/>
                    </a:lnTo>
                    <a:cubicBezTo>
                      <a:pt x="1755" y="1444"/>
                      <a:pt x="1083" y="3972"/>
                      <a:pt x="1083" y="3972"/>
                    </a:cubicBezTo>
                    <a:lnTo>
                      <a:pt x="3772" y="4323"/>
                    </a:lnTo>
                    <a:cubicBezTo>
                      <a:pt x="3972" y="3390"/>
                      <a:pt x="3681" y="2568"/>
                      <a:pt x="3340" y="2006"/>
                    </a:cubicBezTo>
                    <a:cubicBezTo>
                      <a:pt x="2638" y="843"/>
                      <a:pt x="1404" y="0"/>
                      <a:pt x="1184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1" name="Google Shape;5621;p32"/>
              <p:cNvSpPr/>
              <p:nvPr/>
            </p:nvSpPr>
            <p:spPr>
              <a:xfrm flipH="1">
                <a:off x="6563169" y="3910813"/>
                <a:ext cx="508147" cy="419654"/>
              </a:xfrm>
              <a:custGeom>
                <a:rect b="b" l="l" r="r" t="t"/>
                <a:pathLst>
                  <a:path extrusionOk="0" h="6089" w="7373">
                    <a:moveTo>
                      <a:pt x="1" y="0"/>
                    </a:moveTo>
                    <a:lnTo>
                      <a:pt x="1" y="0"/>
                    </a:lnTo>
                    <a:cubicBezTo>
                      <a:pt x="1806" y="522"/>
                      <a:pt x="4093" y="3712"/>
                      <a:pt x="4123" y="5467"/>
                    </a:cubicBezTo>
                    <a:lnTo>
                      <a:pt x="7373" y="6089"/>
                    </a:lnTo>
                    <a:cubicBezTo>
                      <a:pt x="7373" y="6089"/>
                      <a:pt x="4695" y="1344"/>
                      <a:pt x="1736" y="16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32"/>
              <p:cNvSpPr/>
              <p:nvPr/>
            </p:nvSpPr>
            <p:spPr>
              <a:xfrm flipH="1">
                <a:off x="6198105" y="3919084"/>
                <a:ext cx="643713" cy="526135"/>
              </a:xfrm>
              <a:custGeom>
                <a:rect b="b" l="l" r="r" t="t"/>
                <a:pathLst>
                  <a:path extrusionOk="0" h="7634" w="9340">
                    <a:moveTo>
                      <a:pt x="1" y="1"/>
                    </a:moveTo>
                    <a:cubicBezTo>
                      <a:pt x="1315" y="312"/>
                      <a:pt x="5357" y="3742"/>
                      <a:pt x="6581" y="6721"/>
                    </a:cubicBezTo>
                    <a:lnTo>
                      <a:pt x="9339" y="7634"/>
                    </a:lnTo>
                    <a:cubicBezTo>
                      <a:pt x="9339" y="7634"/>
                      <a:pt x="6872" y="2689"/>
                      <a:pt x="1656" y="13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3" name="Google Shape;5623;p32"/>
              <p:cNvSpPr/>
              <p:nvPr/>
            </p:nvSpPr>
            <p:spPr>
              <a:xfrm flipH="1">
                <a:off x="5830354" y="3957127"/>
                <a:ext cx="732895" cy="528203"/>
              </a:xfrm>
              <a:custGeom>
                <a:rect b="b" l="l" r="r" t="t"/>
                <a:pathLst>
                  <a:path extrusionOk="0" h="7664" w="10634">
                    <a:moveTo>
                      <a:pt x="1" y="0"/>
                    </a:moveTo>
                    <a:lnTo>
                      <a:pt x="1" y="0"/>
                    </a:lnTo>
                    <a:cubicBezTo>
                      <a:pt x="2228" y="582"/>
                      <a:pt x="6862" y="4935"/>
                      <a:pt x="8196" y="7664"/>
                    </a:cubicBezTo>
                    <a:lnTo>
                      <a:pt x="10633" y="7664"/>
                    </a:lnTo>
                    <a:cubicBezTo>
                      <a:pt x="10633" y="7664"/>
                      <a:pt x="7123" y="2909"/>
                      <a:pt x="1987" y="22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4" name="Google Shape;5624;p32"/>
              <p:cNvSpPr/>
              <p:nvPr/>
            </p:nvSpPr>
            <p:spPr>
              <a:xfrm flipH="1">
                <a:off x="5589140" y="3986831"/>
                <a:ext cx="739029" cy="465348"/>
              </a:xfrm>
              <a:custGeom>
                <a:rect b="b" l="l" r="r" t="t"/>
                <a:pathLst>
                  <a:path extrusionOk="0" h="6752" w="10723">
                    <a:moveTo>
                      <a:pt x="0" y="1"/>
                    </a:moveTo>
                    <a:cubicBezTo>
                      <a:pt x="1776" y="582"/>
                      <a:pt x="7032" y="3943"/>
                      <a:pt x="8737" y="6751"/>
                    </a:cubicBezTo>
                    <a:lnTo>
                      <a:pt x="10723" y="6360"/>
                    </a:lnTo>
                    <a:cubicBezTo>
                      <a:pt x="10723" y="6360"/>
                      <a:pt x="6330" y="1465"/>
                      <a:pt x="1375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5" name="Google Shape;5625;p32"/>
              <p:cNvSpPr/>
              <p:nvPr/>
            </p:nvSpPr>
            <p:spPr>
              <a:xfrm flipH="1">
                <a:off x="7573105" y="3866896"/>
                <a:ext cx="217167" cy="292428"/>
              </a:xfrm>
              <a:custGeom>
                <a:rect b="b" l="l" r="r" t="t"/>
                <a:pathLst>
                  <a:path extrusionOk="0" h="4243" w="3151">
                    <a:moveTo>
                      <a:pt x="1475" y="0"/>
                    </a:moveTo>
                    <a:cubicBezTo>
                      <a:pt x="1275" y="0"/>
                      <a:pt x="1074" y="151"/>
                      <a:pt x="1044" y="722"/>
                    </a:cubicBezTo>
                    <a:cubicBezTo>
                      <a:pt x="954" y="2117"/>
                      <a:pt x="1" y="3471"/>
                      <a:pt x="1" y="3471"/>
                    </a:cubicBezTo>
                    <a:lnTo>
                      <a:pt x="1876" y="4243"/>
                    </a:lnTo>
                    <a:cubicBezTo>
                      <a:pt x="1876" y="4243"/>
                      <a:pt x="3150" y="2086"/>
                      <a:pt x="1987" y="231"/>
                    </a:cubicBezTo>
                    <a:cubicBezTo>
                      <a:pt x="1987" y="231"/>
                      <a:pt x="1726" y="0"/>
                      <a:pt x="1475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6" name="Google Shape;5626;p32"/>
              <p:cNvSpPr/>
              <p:nvPr/>
            </p:nvSpPr>
            <p:spPr>
              <a:xfrm flipH="1">
                <a:off x="7789508" y="3866058"/>
                <a:ext cx="255831" cy="207449"/>
              </a:xfrm>
              <a:custGeom>
                <a:rect b="b" l="l" r="r" t="t"/>
                <a:pathLst>
                  <a:path extrusionOk="0" h="3010" w="3712">
                    <a:moveTo>
                      <a:pt x="2809" y="1"/>
                    </a:moveTo>
                    <a:cubicBezTo>
                      <a:pt x="2588" y="1"/>
                      <a:pt x="2368" y="41"/>
                      <a:pt x="2187" y="161"/>
                    </a:cubicBezTo>
                    <a:cubicBezTo>
                      <a:pt x="1615" y="532"/>
                      <a:pt x="0" y="2749"/>
                      <a:pt x="0" y="2749"/>
                    </a:cubicBezTo>
                    <a:lnTo>
                      <a:pt x="1796" y="3010"/>
                    </a:lnTo>
                    <a:cubicBezTo>
                      <a:pt x="1796" y="3010"/>
                      <a:pt x="2478" y="1505"/>
                      <a:pt x="3712" y="191"/>
                    </a:cubicBezTo>
                    <a:cubicBezTo>
                      <a:pt x="3712" y="191"/>
                      <a:pt x="3270" y="1"/>
                      <a:pt x="2809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7" name="Google Shape;5627;p32"/>
              <p:cNvSpPr/>
              <p:nvPr/>
            </p:nvSpPr>
            <p:spPr>
              <a:xfrm flipH="1">
                <a:off x="8024519" y="3867437"/>
                <a:ext cx="308417" cy="181191"/>
              </a:xfrm>
              <a:custGeom>
                <a:rect b="b" l="l" r="r" t="t"/>
                <a:pathLst>
                  <a:path extrusionOk="0" h="2629" w="4475">
                    <a:moveTo>
                      <a:pt x="3140" y="1"/>
                    </a:moveTo>
                    <a:cubicBezTo>
                      <a:pt x="3140" y="1"/>
                      <a:pt x="1405" y="934"/>
                      <a:pt x="141" y="2418"/>
                    </a:cubicBezTo>
                    <a:cubicBezTo>
                      <a:pt x="1" y="2579"/>
                      <a:pt x="282" y="2629"/>
                      <a:pt x="673" y="2629"/>
                    </a:cubicBezTo>
                    <a:cubicBezTo>
                      <a:pt x="1315" y="2629"/>
                      <a:pt x="2258" y="2498"/>
                      <a:pt x="2258" y="2498"/>
                    </a:cubicBezTo>
                    <a:cubicBezTo>
                      <a:pt x="3351" y="863"/>
                      <a:pt x="4474" y="91"/>
                      <a:pt x="4474" y="91"/>
                    </a:cubicBezTo>
                    <a:lnTo>
                      <a:pt x="3140" y="1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8" name="Google Shape;5628;p32"/>
              <p:cNvSpPr/>
              <p:nvPr/>
            </p:nvSpPr>
            <p:spPr>
              <a:xfrm flipH="1">
                <a:off x="8525001" y="3881799"/>
                <a:ext cx="421101" cy="132051"/>
              </a:xfrm>
              <a:custGeom>
                <a:rect b="b" l="l" r="r" t="t"/>
                <a:pathLst>
                  <a:path extrusionOk="0" h="1916" w="6110">
                    <a:moveTo>
                      <a:pt x="4023" y="0"/>
                    </a:moveTo>
                    <a:cubicBezTo>
                      <a:pt x="4023" y="0"/>
                      <a:pt x="1917" y="140"/>
                      <a:pt x="392" y="1555"/>
                    </a:cubicBezTo>
                    <a:cubicBezTo>
                      <a:pt x="1" y="1916"/>
                      <a:pt x="2398" y="1916"/>
                      <a:pt x="2478" y="1916"/>
                    </a:cubicBezTo>
                    <a:cubicBezTo>
                      <a:pt x="3572" y="291"/>
                      <a:pt x="6109" y="0"/>
                      <a:pt x="6109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9" name="Google Shape;5629;p32"/>
              <p:cNvSpPr/>
              <p:nvPr/>
            </p:nvSpPr>
            <p:spPr>
              <a:xfrm flipH="1">
                <a:off x="8291370" y="3872770"/>
                <a:ext cx="333297" cy="146662"/>
              </a:xfrm>
              <a:custGeom>
                <a:rect b="b" l="l" r="r" t="t"/>
                <a:pathLst>
                  <a:path extrusionOk="0" h="2128" w="4836">
                    <a:moveTo>
                      <a:pt x="3582" y="1"/>
                    </a:moveTo>
                    <a:cubicBezTo>
                      <a:pt x="3411" y="1"/>
                      <a:pt x="3261" y="11"/>
                      <a:pt x="3140" y="51"/>
                    </a:cubicBezTo>
                    <a:cubicBezTo>
                      <a:pt x="2127" y="332"/>
                      <a:pt x="1" y="1947"/>
                      <a:pt x="1" y="1947"/>
                    </a:cubicBezTo>
                    <a:lnTo>
                      <a:pt x="1877" y="2127"/>
                    </a:lnTo>
                    <a:cubicBezTo>
                      <a:pt x="1877" y="2127"/>
                      <a:pt x="3823" y="372"/>
                      <a:pt x="4836" y="161"/>
                    </a:cubicBezTo>
                    <a:cubicBezTo>
                      <a:pt x="4836" y="161"/>
                      <a:pt x="4154" y="1"/>
                      <a:pt x="3582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0" name="Google Shape;5630;p32"/>
              <p:cNvSpPr/>
              <p:nvPr/>
            </p:nvSpPr>
            <p:spPr>
              <a:xfrm flipH="1">
                <a:off x="6948908" y="3891447"/>
                <a:ext cx="364380" cy="340189"/>
              </a:xfrm>
              <a:custGeom>
                <a:rect b="b" l="l" r="r" t="t"/>
                <a:pathLst>
                  <a:path extrusionOk="0" h="4936" w="5287">
                    <a:moveTo>
                      <a:pt x="1" y="0"/>
                    </a:moveTo>
                    <a:lnTo>
                      <a:pt x="1" y="0"/>
                    </a:lnTo>
                    <a:cubicBezTo>
                      <a:pt x="1455" y="683"/>
                      <a:pt x="2629" y="2187"/>
                      <a:pt x="2699" y="4374"/>
                    </a:cubicBezTo>
                    <a:lnTo>
                      <a:pt x="5287" y="4936"/>
                    </a:lnTo>
                    <a:cubicBezTo>
                      <a:pt x="5287" y="4936"/>
                      <a:pt x="4685" y="1515"/>
                      <a:pt x="1596" y="23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31" name="Google Shape;5631;p32"/>
          <p:cNvGrpSpPr/>
          <p:nvPr/>
        </p:nvGrpSpPr>
        <p:grpSpPr>
          <a:xfrm>
            <a:off x="-55133" y="4600124"/>
            <a:ext cx="4443632" cy="1316135"/>
            <a:chOff x="-13849" y="4011750"/>
            <a:chExt cx="3821164" cy="1131770"/>
          </a:xfrm>
        </p:grpSpPr>
        <p:sp>
          <p:nvSpPr>
            <p:cNvPr id="5632" name="Google Shape;5632;p32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33" name="Google Shape;5633;p32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5634" name="Google Shape;5634;p32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5" name="Google Shape;5635;p32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6" name="Google Shape;5636;p32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7" name="Google Shape;5637;p32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38" name="Google Shape;5638;p32"/>
          <p:cNvGrpSpPr/>
          <p:nvPr/>
        </p:nvGrpSpPr>
        <p:grpSpPr>
          <a:xfrm>
            <a:off x="1888320" y="4137758"/>
            <a:ext cx="7318608" cy="1849125"/>
            <a:chOff x="1888320" y="3587521"/>
            <a:chExt cx="7318608" cy="1849125"/>
          </a:xfrm>
        </p:grpSpPr>
        <p:sp>
          <p:nvSpPr>
            <p:cNvPr id="5639" name="Google Shape;5639;p32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32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32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32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32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32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32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32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32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32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32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32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32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2" name="Google Shape;5652;p32"/>
          <p:cNvGrpSpPr/>
          <p:nvPr/>
        </p:nvGrpSpPr>
        <p:grpSpPr>
          <a:xfrm flipH="1">
            <a:off x="121030" y="4640507"/>
            <a:ext cx="8901933" cy="1094777"/>
            <a:chOff x="-75995" y="4254507"/>
            <a:chExt cx="8901933" cy="1094777"/>
          </a:xfrm>
        </p:grpSpPr>
        <p:grpSp>
          <p:nvGrpSpPr>
            <p:cNvPr id="5653" name="Google Shape;5653;p32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5654" name="Google Shape;5654;p32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5" name="Google Shape;5655;p32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6" name="Google Shape;5656;p32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7" name="Google Shape;5657;p32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8" name="Google Shape;5658;p32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9" name="Google Shape;5659;p32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0" name="Google Shape;5660;p32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1" name="Google Shape;5661;p32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2" name="Google Shape;5662;p32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3" name="Google Shape;5663;p32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4" name="Google Shape;5664;p32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5" name="Google Shape;5665;p32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6" name="Google Shape;5666;p32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7" name="Google Shape;5667;p32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8" name="Google Shape;5668;p32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9" name="Google Shape;5669;p32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0" name="Google Shape;5670;p32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1" name="Google Shape;5671;p32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2" name="Google Shape;5672;p32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3" name="Google Shape;5673;p32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4" name="Google Shape;5674;p32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5" name="Google Shape;5675;p32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6" name="Google Shape;5676;p32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7" name="Google Shape;5677;p32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8" name="Google Shape;5678;p32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9" name="Google Shape;5679;p32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0" name="Google Shape;5680;p32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1" name="Google Shape;5681;p32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2" name="Google Shape;5682;p32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3" name="Google Shape;5683;p32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4" name="Google Shape;5684;p32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5" name="Google Shape;5685;p32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6" name="Google Shape;5686;p32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7" name="Google Shape;5687;p32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8" name="Google Shape;5688;p32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9" name="Google Shape;5689;p32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0" name="Google Shape;5690;p32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1" name="Google Shape;5691;p32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2" name="Google Shape;5692;p32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3" name="Google Shape;5693;p32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4" name="Google Shape;5694;p32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5" name="Google Shape;5695;p32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6" name="Google Shape;5696;p32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32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32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32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0" name="Google Shape;5700;p32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1" name="Google Shape;5701;p32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2" name="Google Shape;5702;p32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3" name="Google Shape;5703;p32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4" name="Google Shape;5704;p32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5" name="Google Shape;5705;p32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6" name="Google Shape;5706;p32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7" name="Google Shape;5707;p32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8" name="Google Shape;5708;p32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9" name="Google Shape;5709;p32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0" name="Google Shape;5710;p32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1" name="Google Shape;5711;p32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32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3" name="Google Shape;5713;p32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4" name="Google Shape;5714;p32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32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32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32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32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32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0" name="Google Shape;5720;p32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1" name="Google Shape;5721;p32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2" name="Google Shape;5722;p32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3" name="Google Shape;5723;p32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4" name="Google Shape;5724;p32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5" name="Google Shape;5725;p32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6" name="Google Shape;5726;p32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7" name="Google Shape;5727;p32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8" name="Google Shape;5728;p32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9" name="Google Shape;5729;p32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0" name="Google Shape;5730;p32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1" name="Google Shape;5731;p32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2" name="Google Shape;5732;p32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3" name="Google Shape;5733;p32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4" name="Google Shape;5734;p32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5" name="Google Shape;5735;p32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6" name="Google Shape;5736;p32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7" name="Google Shape;5737;p32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8" name="Google Shape;5738;p32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9" name="Google Shape;5739;p32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0" name="Google Shape;5740;p32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1" name="Google Shape;5741;p32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2" name="Google Shape;5742;p32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3" name="Google Shape;5743;p32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4" name="Google Shape;5744;p32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5" name="Google Shape;5745;p32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6" name="Google Shape;5746;p32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7" name="Google Shape;5747;p32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8" name="Google Shape;5748;p32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9" name="Google Shape;5749;p32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0" name="Google Shape;5750;p32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1" name="Google Shape;5751;p32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2" name="Google Shape;5752;p32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3" name="Google Shape;5753;p32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4" name="Google Shape;5754;p32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5" name="Google Shape;5755;p32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6" name="Google Shape;5756;p32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7" name="Google Shape;5757;p32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8" name="Google Shape;5758;p32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9" name="Google Shape;5759;p32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0" name="Google Shape;5760;p32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1" name="Google Shape;5761;p32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2" name="Google Shape;5762;p32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3" name="Google Shape;5763;p32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4" name="Google Shape;5764;p32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5" name="Google Shape;5765;p32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6" name="Google Shape;5766;p32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7" name="Google Shape;5767;p32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8" name="Google Shape;5768;p32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9" name="Google Shape;5769;p32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0" name="Google Shape;5770;p32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1" name="Google Shape;5771;p32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2" name="Google Shape;5772;p32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3" name="Google Shape;5773;p32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4" name="Google Shape;5774;p32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5" name="Google Shape;5775;p32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6" name="Google Shape;5776;p32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7" name="Google Shape;5777;p32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8" name="Google Shape;5778;p32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9" name="Google Shape;5779;p32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0" name="Google Shape;5780;p32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1" name="Google Shape;5781;p32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2" name="Google Shape;5782;p32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3" name="Google Shape;5783;p32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4" name="Google Shape;5784;p32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5" name="Google Shape;5785;p32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6" name="Google Shape;5786;p32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7" name="Google Shape;5787;p32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8" name="Google Shape;5788;p32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9" name="Google Shape;5789;p32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0" name="Google Shape;5790;p32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1" name="Google Shape;5791;p32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2" name="Google Shape;5792;p32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3" name="Google Shape;5793;p32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4" name="Google Shape;5794;p32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5" name="Google Shape;5795;p32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6" name="Google Shape;5796;p32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7" name="Google Shape;5797;p32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8" name="Google Shape;5798;p32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9" name="Google Shape;5799;p32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0" name="Google Shape;5800;p32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01" name="Google Shape;5801;p32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5802" name="Google Shape;5802;p32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3" name="Google Shape;5803;p32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4" name="Google Shape;5804;p32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5" name="Google Shape;5805;p32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6" name="Google Shape;5806;p32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7" name="Google Shape;5807;p32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8" name="Google Shape;5808;p32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9" name="Google Shape;5809;p32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0" name="Google Shape;5810;p32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1" name="Google Shape;5811;p32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2" name="Google Shape;5812;p32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3" name="Google Shape;5813;p32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4" name="Google Shape;5814;p32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5" name="Google Shape;5815;p32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6" name="Google Shape;5816;p32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7" name="Google Shape;5817;p32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8" name="Google Shape;5818;p32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9" name="Google Shape;5819;p32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0" name="Google Shape;5820;p32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1" name="Google Shape;5821;p32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2" name="Google Shape;5822;p32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3" name="Google Shape;5823;p32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4" name="Google Shape;5824;p32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5" name="Google Shape;5825;p32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6" name="Google Shape;5826;p32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7" name="Google Shape;5827;p32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8" name="Google Shape;5828;p32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9" name="Google Shape;5829;p32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0" name="Google Shape;5830;p32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1" name="Google Shape;5831;p32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2" name="Google Shape;5832;p32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3" name="Google Shape;5833;p32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4" name="Google Shape;5834;p32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5" name="Google Shape;5835;p32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6" name="Google Shape;5836;p32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7" name="Google Shape;5837;p32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8" name="Google Shape;5838;p32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9" name="Google Shape;5839;p32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0" name="Google Shape;5840;p32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1" name="Google Shape;5841;p32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32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32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32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32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32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32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32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32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32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32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2" name="Google Shape;5852;p32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3" name="Google Shape;5853;p32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32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32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32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32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32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32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32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1" name="Google Shape;5861;p32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2" name="Google Shape;5862;p32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3" name="Google Shape;5863;p32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4" name="Google Shape;5864;p32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5" name="Google Shape;5865;p32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6" name="Google Shape;5866;p32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7" name="Google Shape;5867;p32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8" name="Google Shape;5868;p32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9" name="Google Shape;5869;p32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0" name="Google Shape;5870;p32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1" name="Google Shape;5871;p32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2" name="Google Shape;5872;p32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3" name="Google Shape;5873;p32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4" name="Google Shape;5874;p32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5" name="Google Shape;5875;p32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6" name="Google Shape;5876;p32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7" name="Google Shape;5877;p32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8" name="Google Shape;5878;p32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9" name="Google Shape;5879;p32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0" name="Google Shape;5880;p32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1" name="Google Shape;5881;p32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2" name="Google Shape;5882;p32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3" name="Google Shape;5883;p32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4" name="Google Shape;5884;p32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5" name="Google Shape;5885;p32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32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7" name="Google Shape;5887;p32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8" name="Google Shape;5888;p32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9" name="Google Shape;5889;p32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0" name="Google Shape;5890;p32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1" name="Google Shape;5891;p32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2" name="Google Shape;5892;p32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3" name="Google Shape;5893;p32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4" name="Google Shape;5894;p32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5" name="Google Shape;5895;p32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6" name="Google Shape;5896;p32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7" name="Google Shape;5897;p32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8" name="Google Shape;5898;p32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9" name="Google Shape;5899;p32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0" name="Google Shape;5900;p32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1" name="Google Shape;5901;p32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32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32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32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5" name="Google Shape;5905;p32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6" name="Google Shape;5906;p32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7" name="Google Shape;5907;p32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8" name="Google Shape;5908;p32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9" name="Google Shape;5909;p32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32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32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32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32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32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32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32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32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32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32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32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32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32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3" name="Google Shape;5923;p32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4" name="Google Shape;5924;p32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5" name="Google Shape;5925;p32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6" name="Google Shape;5926;p32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7" name="Google Shape;5927;p32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8" name="Google Shape;5928;p32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9" name="Google Shape;5929;p32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0" name="Google Shape;5930;p32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1" name="Google Shape;5931;p32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2" name="Google Shape;5932;p32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3" name="Google Shape;5933;p32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4" name="Google Shape;5934;p32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5" name="Google Shape;5935;p32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6" name="Google Shape;5936;p32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7" name="Google Shape;5937;p32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8" name="Google Shape;5938;p32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9" name="Google Shape;5939;p32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0" name="Google Shape;5940;p32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1" name="Google Shape;5941;p32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2" name="Google Shape;5942;p32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3" name="Google Shape;5943;p32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4" name="Google Shape;5944;p32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5" name="Google Shape;5945;p32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6" name="Google Shape;5946;p32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7" name="Google Shape;5947;p32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8" name="Google Shape;5948;p32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49" name="Google Shape;5949;p32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5950" name="Google Shape;5950;p32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1" name="Google Shape;5951;p32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2" name="Google Shape;5952;p32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3" name="Google Shape;5953;p32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4" name="Google Shape;5954;p32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5" name="Google Shape;5955;p32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6" name="Google Shape;5956;p32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7" name="Google Shape;5957;p32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8" name="Google Shape;5958;p32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9" name="Google Shape;5959;p32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0" name="Google Shape;5960;p32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1" name="Google Shape;5961;p32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2" name="Google Shape;5962;p32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3" name="Google Shape;5963;p32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4" name="Google Shape;5964;p32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5" name="Google Shape;5965;p32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6" name="Google Shape;5966;p32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7" name="Google Shape;5967;p32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8" name="Google Shape;5968;p32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9" name="Google Shape;5969;p32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0" name="Google Shape;5970;p32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1" name="Google Shape;5971;p32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2" name="Google Shape;5972;p32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3" name="Google Shape;5973;p32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4" name="Google Shape;5974;p32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5" name="Google Shape;5975;p32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6" name="Google Shape;5976;p32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7" name="Google Shape;5977;p32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8" name="Google Shape;5978;p32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9" name="Google Shape;5979;p32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0" name="Google Shape;5980;p32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1" name="Google Shape;5981;p32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2" name="Google Shape;5982;p32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3" name="Google Shape;5983;p32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4" name="Google Shape;5984;p32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5" name="Google Shape;5985;p32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6" name="Google Shape;5986;p32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7" name="Google Shape;5987;p32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8" name="Google Shape;5988;p32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9" name="Google Shape;5989;p32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0" name="Google Shape;5990;p32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1" name="Google Shape;5991;p32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2" name="Google Shape;5992;p32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3" name="Google Shape;5993;p32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4" name="Google Shape;5994;p32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5" name="Google Shape;5995;p32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6" name="Google Shape;5996;p32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7" name="Google Shape;5997;p32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8" name="Google Shape;5998;p32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9" name="Google Shape;5999;p32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0" name="Google Shape;6000;p32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1" name="Google Shape;6001;p32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2" name="Google Shape;6002;p32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3" name="Google Shape;6003;p32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4" name="Google Shape;6004;p32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5" name="Google Shape;6005;p32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6" name="Google Shape;6006;p32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7" name="Google Shape;6007;p32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8" name="Google Shape;6008;p32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9" name="Google Shape;6009;p32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0" name="Google Shape;6010;p32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1" name="Google Shape;6011;p32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2" name="Google Shape;6012;p32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3" name="Google Shape;6013;p32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4" name="Google Shape;6014;p32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5" name="Google Shape;6015;p32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6" name="Google Shape;6016;p32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7" name="Google Shape;6017;p32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8" name="Google Shape;6018;p32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9" name="Google Shape;6019;p32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0" name="Google Shape;6020;p32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1" name="Google Shape;6021;p32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2" name="Google Shape;6022;p32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3" name="Google Shape;6023;p32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4" name="Google Shape;6024;p32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5" name="Google Shape;6025;p32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6" name="Google Shape;6026;p32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7" name="Google Shape;6027;p32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8" name="Google Shape;6028;p32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9" name="Google Shape;6029;p32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6030" name="Shape 6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31" name="Google Shape;6031;p33"/>
          <p:cNvGrpSpPr/>
          <p:nvPr/>
        </p:nvGrpSpPr>
        <p:grpSpPr>
          <a:xfrm>
            <a:off x="4360339" y="3816331"/>
            <a:ext cx="5155547" cy="2106696"/>
            <a:chOff x="4189695" y="287694"/>
            <a:chExt cx="5155547" cy="2106696"/>
          </a:xfrm>
        </p:grpSpPr>
        <p:sp>
          <p:nvSpPr>
            <p:cNvPr id="6032" name="Google Shape;6032;p33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33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33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33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33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33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33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33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33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33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33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33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33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33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33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33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33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33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33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33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33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33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33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33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33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33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33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33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33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33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33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33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33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33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33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33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33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33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33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33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33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33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33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33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33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33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8" name="Google Shape;6078;p33"/>
          <p:cNvGrpSpPr/>
          <p:nvPr/>
        </p:nvGrpSpPr>
        <p:grpSpPr>
          <a:xfrm rot="803310">
            <a:off x="-19780" y="4303740"/>
            <a:ext cx="4319906" cy="935894"/>
            <a:chOff x="4963752" y="4000536"/>
            <a:chExt cx="2501340" cy="541907"/>
          </a:xfrm>
        </p:grpSpPr>
        <p:sp>
          <p:nvSpPr>
            <p:cNvPr id="6079" name="Google Shape;6079;p33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80" name="Google Shape;6080;p33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6081" name="Google Shape;6081;p33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2" name="Google Shape;6082;p33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3" name="Google Shape;6083;p33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4" name="Google Shape;6084;p33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33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6" name="Google Shape;6086;p33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7" name="Google Shape;6087;p33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8" name="Google Shape;6088;p33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9" name="Google Shape;6089;p33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0" name="Google Shape;6090;p33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1" name="Google Shape;6091;p33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33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33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33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5" name="Google Shape;6095;p33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6" name="Google Shape;6096;p33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97" name="Google Shape;6097;p33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6098" name="Google Shape;6098;p33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9" name="Google Shape;6099;p33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0" name="Google Shape;6100;p33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1" name="Google Shape;6101;p33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2" name="Google Shape;6102;p3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03" name="Google Shape;6103;p33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6104" name="Google Shape;6104;p33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5" name="Google Shape;6105;p33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6" name="Google Shape;6106;p33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7" name="Google Shape;6107;p33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8" name="Google Shape;6108;p3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109" name="Google Shape;6109;p33"/>
          <p:cNvGrpSpPr/>
          <p:nvPr/>
        </p:nvGrpSpPr>
        <p:grpSpPr>
          <a:xfrm flipH="1" rot="-803310">
            <a:off x="4837370" y="4244790"/>
            <a:ext cx="4319906" cy="935894"/>
            <a:chOff x="4963752" y="4000536"/>
            <a:chExt cx="2501340" cy="541907"/>
          </a:xfrm>
        </p:grpSpPr>
        <p:sp>
          <p:nvSpPr>
            <p:cNvPr id="6110" name="Google Shape;6110;p33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11" name="Google Shape;6111;p33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6112" name="Google Shape;6112;p33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3" name="Google Shape;6113;p33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4" name="Google Shape;6114;p33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33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6" name="Google Shape;6116;p33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7" name="Google Shape;6117;p33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8" name="Google Shape;6118;p33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9" name="Google Shape;6119;p33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0" name="Google Shape;6120;p33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33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33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33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33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33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33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33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28" name="Google Shape;6128;p33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6129" name="Google Shape;6129;p33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33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33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33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3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34" name="Google Shape;6134;p33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6135" name="Google Shape;6135;p33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33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33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33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3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140" name="Google Shape;6140;p33"/>
          <p:cNvSpPr txBox="1"/>
          <p:nvPr>
            <p:ph idx="1" type="subTitle"/>
          </p:nvPr>
        </p:nvSpPr>
        <p:spPr>
          <a:xfrm>
            <a:off x="4956900" y="2681100"/>
            <a:ext cx="3082200" cy="9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1" name="Google Shape;6141;p33"/>
          <p:cNvSpPr txBox="1"/>
          <p:nvPr>
            <p:ph type="title"/>
          </p:nvPr>
        </p:nvSpPr>
        <p:spPr>
          <a:xfrm>
            <a:off x="4956900" y="1488300"/>
            <a:ext cx="3082200" cy="119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142" name="Google Shape;6142;p33"/>
          <p:cNvGrpSpPr/>
          <p:nvPr/>
        </p:nvGrpSpPr>
        <p:grpSpPr>
          <a:xfrm rot="154410">
            <a:off x="3252345" y="4800721"/>
            <a:ext cx="3484814" cy="619811"/>
            <a:chOff x="2222738" y="1303375"/>
            <a:chExt cx="1965725" cy="349625"/>
          </a:xfrm>
        </p:grpSpPr>
        <p:sp>
          <p:nvSpPr>
            <p:cNvPr id="6143" name="Google Shape;6143;p33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33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33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33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33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8" name="Google Shape;6148;p33"/>
          <p:cNvGrpSpPr/>
          <p:nvPr/>
        </p:nvGrpSpPr>
        <p:grpSpPr>
          <a:xfrm>
            <a:off x="-1490722" y="4722498"/>
            <a:ext cx="3865665" cy="718230"/>
            <a:chOff x="238125" y="2195725"/>
            <a:chExt cx="7120400" cy="1322950"/>
          </a:xfrm>
        </p:grpSpPr>
        <p:sp>
          <p:nvSpPr>
            <p:cNvPr id="6149" name="Google Shape;6149;p33"/>
            <p:cNvSpPr/>
            <p:nvPr/>
          </p:nvSpPr>
          <p:spPr>
            <a:xfrm>
              <a:off x="6053075" y="2269275"/>
              <a:ext cx="26875" cy="223050"/>
            </a:xfrm>
            <a:custGeom>
              <a:rect b="b" l="l" r="r" t="t"/>
              <a:pathLst>
                <a:path extrusionOk="0" h="8922" w="1075">
                  <a:moveTo>
                    <a:pt x="0" y="0"/>
                  </a:moveTo>
                  <a:cubicBezTo>
                    <a:pt x="374" y="1472"/>
                    <a:pt x="607" y="2943"/>
                    <a:pt x="701" y="4438"/>
                  </a:cubicBezTo>
                  <a:cubicBezTo>
                    <a:pt x="724" y="5185"/>
                    <a:pt x="724" y="5932"/>
                    <a:pt x="724" y="6679"/>
                  </a:cubicBezTo>
                  <a:cubicBezTo>
                    <a:pt x="747" y="7403"/>
                    <a:pt x="724" y="8151"/>
                    <a:pt x="724" y="8921"/>
                  </a:cubicBezTo>
                  <a:lnTo>
                    <a:pt x="747" y="8921"/>
                  </a:lnTo>
                  <a:cubicBezTo>
                    <a:pt x="911" y="8174"/>
                    <a:pt x="981" y="7427"/>
                    <a:pt x="1028" y="6679"/>
                  </a:cubicBezTo>
                  <a:cubicBezTo>
                    <a:pt x="1074" y="5932"/>
                    <a:pt x="1004" y="5161"/>
                    <a:pt x="934" y="4414"/>
                  </a:cubicBezTo>
                  <a:cubicBezTo>
                    <a:pt x="794" y="2920"/>
                    <a:pt x="490" y="1425"/>
                    <a:pt x="2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33"/>
            <p:cNvSpPr/>
            <p:nvPr/>
          </p:nvSpPr>
          <p:spPr>
            <a:xfrm>
              <a:off x="6088100" y="2277450"/>
              <a:ext cx="51400" cy="157650"/>
            </a:xfrm>
            <a:custGeom>
              <a:rect b="b" l="l" r="r" t="t"/>
              <a:pathLst>
                <a:path extrusionOk="0" h="6306" w="2056">
                  <a:moveTo>
                    <a:pt x="2032" y="0"/>
                  </a:moveTo>
                  <a:cubicBezTo>
                    <a:pt x="1658" y="1028"/>
                    <a:pt x="1285" y="2079"/>
                    <a:pt x="911" y="3106"/>
                  </a:cubicBezTo>
                  <a:cubicBezTo>
                    <a:pt x="724" y="3643"/>
                    <a:pt x="537" y="4157"/>
                    <a:pt x="374" y="4694"/>
                  </a:cubicBezTo>
                  <a:cubicBezTo>
                    <a:pt x="234" y="5208"/>
                    <a:pt x="94" y="5745"/>
                    <a:pt x="0" y="6306"/>
                  </a:cubicBezTo>
                  <a:lnTo>
                    <a:pt x="24" y="6306"/>
                  </a:lnTo>
                  <a:cubicBezTo>
                    <a:pt x="281" y="5792"/>
                    <a:pt x="467" y="5278"/>
                    <a:pt x="678" y="4764"/>
                  </a:cubicBezTo>
                  <a:cubicBezTo>
                    <a:pt x="864" y="4251"/>
                    <a:pt x="1004" y="3714"/>
                    <a:pt x="1145" y="3200"/>
                  </a:cubicBezTo>
                  <a:cubicBezTo>
                    <a:pt x="1472" y="2126"/>
                    <a:pt x="1775" y="1075"/>
                    <a:pt x="2055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33"/>
            <p:cNvSpPr/>
            <p:nvPr/>
          </p:nvSpPr>
          <p:spPr>
            <a:xfrm>
              <a:off x="6114950" y="2366775"/>
              <a:ext cx="29800" cy="127875"/>
            </a:xfrm>
            <a:custGeom>
              <a:rect b="b" l="l" r="r" t="t"/>
              <a:pathLst>
                <a:path extrusionOk="0" h="5115" w="1192">
                  <a:moveTo>
                    <a:pt x="1168" y="0"/>
                  </a:moveTo>
                  <a:cubicBezTo>
                    <a:pt x="865" y="818"/>
                    <a:pt x="608" y="1658"/>
                    <a:pt x="374" y="2523"/>
                  </a:cubicBezTo>
                  <a:cubicBezTo>
                    <a:pt x="281" y="2943"/>
                    <a:pt x="141" y="3363"/>
                    <a:pt x="94" y="3807"/>
                  </a:cubicBezTo>
                  <a:cubicBezTo>
                    <a:pt x="47" y="4227"/>
                    <a:pt x="1" y="4671"/>
                    <a:pt x="24" y="5115"/>
                  </a:cubicBezTo>
                  <a:lnTo>
                    <a:pt x="47" y="5115"/>
                  </a:lnTo>
                  <a:cubicBezTo>
                    <a:pt x="187" y="4694"/>
                    <a:pt x="281" y="4274"/>
                    <a:pt x="398" y="3854"/>
                  </a:cubicBezTo>
                  <a:cubicBezTo>
                    <a:pt x="491" y="3433"/>
                    <a:pt x="538" y="2990"/>
                    <a:pt x="631" y="2569"/>
                  </a:cubicBezTo>
                  <a:cubicBezTo>
                    <a:pt x="795" y="1705"/>
                    <a:pt x="981" y="841"/>
                    <a:pt x="1192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33"/>
            <p:cNvSpPr/>
            <p:nvPr/>
          </p:nvSpPr>
          <p:spPr>
            <a:xfrm>
              <a:off x="7040325" y="2569950"/>
              <a:ext cx="26300" cy="223050"/>
            </a:xfrm>
            <a:custGeom>
              <a:rect b="b" l="l" r="r" t="t"/>
              <a:pathLst>
                <a:path extrusionOk="0" h="8922" w="1052">
                  <a:moveTo>
                    <a:pt x="24" y="0"/>
                  </a:moveTo>
                  <a:lnTo>
                    <a:pt x="0" y="24"/>
                  </a:lnTo>
                  <a:cubicBezTo>
                    <a:pt x="374" y="1471"/>
                    <a:pt x="584" y="2943"/>
                    <a:pt x="678" y="4437"/>
                  </a:cubicBezTo>
                  <a:cubicBezTo>
                    <a:pt x="724" y="5185"/>
                    <a:pt x="724" y="5932"/>
                    <a:pt x="724" y="6679"/>
                  </a:cubicBezTo>
                  <a:cubicBezTo>
                    <a:pt x="748" y="7426"/>
                    <a:pt x="701" y="8174"/>
                    <a:pt x="701" y="8921"/>
                  </a:cubicBezTo>
                  <a:lnTo>
                    <a:pt x="748" y="8921"/>
                  </a:lnTo>
                  <a:cubicBezTo>
                    <a:pt x="911" y="8174"/>
                    <a:pt x="981" y="7426"/>
                    <a:pt x="1028" y="6679"/>
                  </a:cubicBezTo>
                  <a:cubicBezTo>
                    <a:pt x="1051" y="5932"/>
                    <a:pt x="1005" y="5161"/>
                    <a:pt x="935" y="4414"/>
                  </a:cubicBezTo>
                  <a:cubicBezTo>
                    <a:pt x="771" y="2919"/>
                    <a:pt x="467" y="1448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33"/>
            <p:cNvSpPr/>
            <p:nvPr/>
          </p:nvSpPr>
          <p:spPr>
            <a:xfrm>
              <a:off x="7075350" y="2578125"/>
              <a:ext cx="51400" cy="157650"/>
            </a:xfrm>
            <a:custGeom>
              <a:rect b="b" l="l" r="r" t="t"/>
              <a:pathLst>
                <a:path extrusionOk="0" h="6306" w="2056">
                  <a:moveTo>
                    <a:pt x="2032" y="0"/>
                  </a:moveTo>
                  <a:cubicBezTo>
                    <a:pt x="1659" y="1051"/>
                    <a:pt x="1285" y="2079"/>
                    <a:pt x="911" y="3129"/>
                  </a:cubicBezTo>
                  <a:cubicBezTo>
                    <a:pt x="725" y="3643"/>
                    <a:pt x="514" y="4157"/>
                    <a:pt x="374" y="4694"/>
                  </a:cubicBezTo>
                  <a:cubicBezTo>
                    <a:pt x="234" y="5231"/>
                    <a:pt x="71" y="5745"/>
                    <a:pt x="1" y="6305"/>
                  </a:cubicBezTo>
                  <a:lnTo>
                    <a:pt x="24" y="6305"/>
                  </a:lnTo>
                  <a:cubicBezTo>
                    <a:pt x="281" y="5815"/>
                    <a:pt x="468" y="5301"/>
                    <a:pt x="654" y="4764"/>
                  </a:cubicBezTo>
                  <a:cubicBezTo>
                    <a:pt x="841" y="4250"/>
                    <a:pt x="981" y="3713"/>
                    <a:pt x="1145" y="3199"/>
                  </a:cubicBezTo>
                  <a:cubicBezTo>
                    <a:pt x="1448" y="2149"/>
                    <a:pt x="1752" y="1074"/>
                    <a:pt x="2056" y="23"/>
                  </a:cubicBezTo>
                  <a:lnTo>
                    <a:pt x="2032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33"/>
            <p:cNvSpPr/>
            <p:nvPr/>
          </p:nvSpPr>
          <p:spPr>
            <a:xfrm>
              <a:off x="7101625" y="2667450"/>
              <a:ext cx="30375" cy="128450"/>
            </a:xfrm>
            <a:custGeom>
              <a:rect b="b" l="l" r="r" t="t"/>
              <a:pathLst>
                <a:path extrusionOk="0" h="5138" w="1215">
                  <a:moveTo>
                    <a:pt x="1191" y="0"/>
                  </a:moveTo>
                  <a:cubicBezTo>
                    <a:pt x="888" y="817"/>
                    <a:pt x="608" y="1658"/>
                    <a:pt x="397" y="2522"/>
                  </a:cubicBezTo>
                  <a:cubicBezTo>
                    <a:pt x="281" y="2943"/>
                    <a:pt x="164" y="3363"/>
                    <a:pt x="117" y="3807"/>
                  </a:cubicBezTo>
                  <a:cubicBezTo>
                    <a:pt x="47" y="4250"/>
                    <a:pt x="0" y="4671"/>
                    <a:pt x="47" y="5114"/>
                  </a:cubicBezTo>
                  <a:lnTo>
                    <a:pt x="71" y="5138"/>
                  </a:lnTo>
                  <a:cubicBezTo>
                    <a:pt x="211" y="4717"/>
                    <a:pt x="304" y="4274"/>
                    <a:pt x="397" y="3853"/>
                  </a:cubicBezTo>
                  <a:cubicBezTo>
                    <a:pt x="514" y="3433"/>
                    <a:pt x="561" y="2989"/>
                    <a:pt x="631" y="2569"/>
                  </a:cubicBezTo>
                  <a:cubicBezTo>
                    <a:pt x="794" y="1705"/>
                    <a:pt x="1005" y="864"/>
                    <a:pt x="1215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33"/>
            <p:cNvSpPr/>
            <p:nvPr/>
          </p:nvSpPr>
          <p:spPr>
            <a:xfrm>
              <a:off x="6875675" y="2281525"/>
              <a:ext cx="21625" cy="170500"/>
            </a:xfrm>
            <a:custGeom>
              <a:rect b="b" l="l" r="r" t="t"/>
              <a:pathLst>
                <a:path extrusionOk="0" h="6820" w="865">
                  <a:moveTo>
                    <a:pt x="1" y="1"/>
                  </a:moveTo>
                  <a:cubicBezTo>
                    <a:pt x="281" y="1122"/>
                    <a:pt x="444" y="2243"/>
                    <a:pt x="515" y="3387"/>
                  </a:cubicBezTo>
                  <a:cubicBezTo>
                    <a:pt x="538" y="3971"/>
                    <a:pt x="515" y="4531"/>
                    <a:pt x="515" y="5092"/>
                  </a:cubicBezTo>
                  <a:lnTo>
                    <a:pt x="538" y="6820"/>
                  </a:lnTo>
                  <a:lnTo>
                    <a:pt x="585" y="6820"/>
                  </a:lnTo>
                  <a:cubicBezTo>
                    <a:pt x="725" y="6259"/>
                    <a:pt x="795" y="5676"/>
                    <a:pt x="818" y="5115"/>
                  </a:cubicBezTo>
                  <a:cubicBezTo>
                    <a:pt x="865" y="4531"/>
                    <a:pt x="818" y="3948"/>
                    <a:pt x="748" y="3387"/>
                  </a:cubicBezTo>
                  <a:cubicBezTo>
                    <a:pt x="631" y="2219"/>
                    <a:pt x="398" y="109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33"/>
            <p:cNvSpPr/>
            <p:nvPr/>
          </p:nvSpPr>
          <p:spPr>
            <a:xfrm>
              <a:off x="6902550" y="2287375"/>
              <a:ext cx="39725" cy="120875"/>
            </a:xfrm>
            <a:custGeom>
              <a:rect b="b" l="l" r="r" t="t"/>
              <a:pathLst>
                <a:path extrusionOk="0" h="4835" w="1589">
                  <a:moveTo>
                    <a:pt x="1565" y="0"/>
                  </a:moveTo>
                  <a:cubicBezTo>
                    <a:pt x="1261" y="794"/>
                    <a:pt x="958" y="1588"/>
                    <a:pt x="677" y="2382"/>
                  </a:cubicBezTo>
                  <a:cubicBezTo>
                    <a:pt x="537" y="2779"/>
                    <a:pt x="374" y="3176"/>
                    <a:pt x="257" y="3597"/>
                  </a:cubicBezTo>
                  <a:cubicBezTo>
                    <a:pt x="163" y="3994"/>
                    <a:pt x="47" y="4414"/>
                    <a:pt x="0" y="4834"/>
                  </a:cubicBezTo>
                  <a:lnTo>
                    <a:pt x="23" y="4834"/>
                  </a:lnTo>
                  <a:cubicBezTo>
                    <a:pt x="234" y="4461"/>
                    <a:pt x="397" y="4064"/>
                    <a:pt x="537" y="3667"/>
                  </a:cubicBezTo>
                  <a:cubicBezTo>
                    <a:pt x="701" y="3270"/>
                    <a:pt x="794" y="2873"/>
                    <a:pt x="911" y="2452"/>
                  </a:cubicBezTo>
                  <a:cubicBezTo>
                    <a:pt x="1144" y="1658"/>
                    <a:pt x="1378" y="841"/>
                    <a:pt x="1588" y="24"/>
                  </a:cubicBezTo>
                  <a:lnTo>
                    <a:pt x="1565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33"/>
            <p:cNvSpPr/>
            <p:nvPr/>
          </p:nvSpPr>
          <p:spPr>
            <a:xfrm>
              <a:off x="6922400" y="2355675"/>
              <a:ext cx="23950" cy="98700"/>
            </a:xfrm>
            <a:custGeom>
              <a:rect b="b" l="l" r="r" t="t"/>
              <a:pathLst>
                <a:path extrusionOk="0" h="3948" w="958">
                  <a:moveTo>
                    <a:pt x="911" y="1"/>
                  </a:moveTo>
                  <a:cubicBezTo>
                    <a:pt x="677" y="631"/>
                    <a:pt x="467" y="1285"/>
                    <a:pt x="304" y="1939"/>
                  </a:cubicBezTo>
                  <a:cubicBezTo>
                    <a:pt x="210" y="2266"/>
                    <a:pt x="117" y="2593"/>
                    <a:pt x="70" y="2920"/>
                  </a:cubicBezTo>
                  <a:cubicBezTo>
                    <a:pt x="23" y="3247"/>
                    <a:pt x="0" y="3597"/>
                    <a:pt x="47" y="3947"/>
                  </a:cubicBezTo>
                  <a:lnTo>
                    <a:pt x="70" y="3947"/>
                  </a:lnTo>
                  <a:cubicBezTo>
                    <a:pt x="210" y="3620"/>
                    <a:pt x="280" y="3293"/>
                    <a:pt x="374" y="2967"/>
                  </a:cubicBezTo>
                  <a:cubicBezTo>
                    <a:pt x="444" y="2640"/>
                    <a:pt x="467" y="2313"/>
                    <a:pt x="537" y="1986"/>
                  </a:cubicBezTo>
                  <a:cubicBezTo>
                    <a:pt x="654" y="1332"/>
                    <a:pt x="794" y="678"/>
                    <a:pt x="958" y="24"/>
                  </a:cubicBezTo>
                  <a:lnTo>
                    <a:pt x="911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33"/>
            <p:cNvSpPr/>
            <p:nvPr/>
          </p:nvSpPr>
          <p:spPr>
            <a:xfrm>
              <a:off x="7324650" y="2597975"/>
              <a:ext cx="23375" cy="98100"/>
            </a:xfrm>
            <a:custGeom>
              <a:rect b="b" l="l" r="r" t="t"/>
              <a:pathLst>
                <a:path extrusionOk="0" h="3924" w="935">
                  <a:moveTo>
                    <a:pt x="911" y="0"/>
                  </a:moveTo>
                  <a:cubicBezTo>
                    <a:pt x="678" y="631"/>
                    <a:pt x="467" y="1261"/>
                    <a:pt x="281" y="1915"/>
                  </a:cubicBezTo>
                  <a:cubicBezTo>
                    <a:pt x="211" y="2242"/>
                    <a:pt x="94" y="2569"/>
                    <a:pt x="47" y="2896"/>
                  </a:cubicBezTo>
                  <a:cubicBezTo>
                    <a:pt x="24" y="3246"/>
                    <a:pt x="0" y="3573"/>
                    <a:pt x="24" y="3923"/>
                  </a:cubicBezTo>
                  <a:lnTo>
                    <a:pt x="70" y="3923"/>
                  </a:lnTo>
                  <a:cubicBezTo>
                    <a:pt x="187" y="3596"/>
                    <a:pt x="281" y="3270"/>
                    <a:pt x="351" y="2966"/>
                  </a:cubicBezTo>
                  <a:cubicBezTo>
                    <a:pt x="444" y="2639"/>
                    <a:pt x="467" y="2289"/>
                    <a:pt x="514" y="1962"/>
                  </a:cubicBezTo>
                  <a:cubicBezTo>
                    <a:pt x="654" y="1308"/>
                    <a:pt x="794" y="654"/>
                    <a:pt x="935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33"/>
            <p:cNvSpPr/>
            <p:nvPr/>
          </p:nvSpPr>
          <p:spPr>
            <a:xfrm>
              <a:off x="4643125" y="2401225"/>
              <a:ext cx="21025" cy="181000"/>
            </a:xfrm>
            <a:custGeom>
              <a:rect b="b" l="l" r="r" t="t"/>
              <a:pathLst>
                <a:path extrusionOk="0" h="7240" w="841">
                  <a:moveTo>
                    <a:pt x="0" y="0"/>
                  </a:moveTo>
                  <a:lnTo>
                    <a:pt x="0" y="0"/>
                  </a:lnTo>
                  <a:cubicBezTo>
                    <a:pt x="304" y="1168"/>
                    <a:pt x="490" y="2382"/>
                    <a:pt x="584" y="3597"/>
                  </a:cubicBezTo>
                  <a:cubicBezTo>
                    <a:pt x="654" y="4811"/>
                    <a:pt x="631" y="6025"/>
                    <a:pt x="561" y="7240"/>
                  </a:cubicBezTo>
                  <a:lnTo>
                    <a:pt x="584" y="7240"/>
                  </a:lnTo>
                  <a:cubicBezTo>
                    <a:pt x="817" y="6025"/>
                    <a:pt x="841" y="4788"/>
                    <a:pt x="701" y="3573"/>
                  </a:cubicBezTo>
                  <a:cubicBezTo>
                    <a:pt x="584" y="2359"/>
                    <a:pt x="350" y="1168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33"/>
            <p:cNvSpPr/>
            <p:nvPr/>
          </p:nvSpPr>
          <p:spPr>
            <a:xfrm>
              <a:off x="4675800" y="2411150"/>
              <a:ext cx="14050" cy="133725"/>
            </a:xfrm>
            <a:custGeom>
              <a:rect b="b" l="l" r="r" t="t"/>
              <a:pathLst>
                <a:path extrusionOk="0" h="5349" w="562">
                  <a:moveTo>
                    <a:pt x="561" y="0"/>
                  </a:moveTo>
                  <a:lnTo>
                    <a:pt x="234" y="2662"/>
                  </a:lnTo>
                  <a:cubicBezTo>
                    <a:pt x="118" y="3550"/>
                    <a:pt x="24" y="4437"/>
                    <a:pt x="1" y="5348"/>
                  </a:cubicBezTo>
                  <a:lnTo>
                    <a:pt x="24" y="5348"/>
                  </a:lnTo>
                  <a:cubicBezTo>
                    <a:pt x="188" y="4461"/>
                    <a:pt x="281" y="3573"/>
                    <a:pt x="351" y="2686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33"/>
            <p:cNvSpPr/>
            <p:nvPr/>
          </p:nvSpPr>
          <p:spPr>
            <a:xfrm>
              <a:off x="4702675" y="2471850"/>
              <a:ext cx="23375" cy="103950"/>
            </a:xfrm>
            <a:custGeom>
              <a:rect b="b" l="l" r="r" t="t"/>
              <a:pathLst>
                <a:path extrusionOk="0" h="4158" w="935">
                  <a:moveTo>
                    <a:pt x="911" y="1"/>
                  </a:moveTo>
                  <a:cubicBezTo>
                    <a:pt x="677" y="655"/>
                    <a:pt x="490" y="1355"/>
                    <a:pt x="327" y="2033"/>
                  </a:cubicBezTo>
                  <a:cubicBezTo>
                    <a:pt x="140" y="2733"/>
                    <a:pt x="0" y="3434"/>
                    <a:pt x="0" y="4158"/>
                  </a:cubicBezTo>
                  <a:cubicBezTo>
                    <a:pt x="187" y="3457"/>
                    <a:pt x="304" y="2780"/>
                    <a:pt x="444" y="2079"/>
                  </a:cubicBezTo>
                  <a:cubicBezTo>
                    <a:pt x="584" y="1379"/>
                    <a:pt x="747" y="678"/>
                    <a:pt x="93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33"/>
            <p:cNvSpPr/>
            <p:nvPr/>
          </p:nvSpPr>
          <p:spPr>
            <a:xfrm>
              <a:off x="4244950" y="2614900"/>
              <a:ext cx="54900" cy="174000"/>
            </a:xfrm>
            <a:custGeom>
              <a:rect b="b" l="l" r="r" t="t"/>
              <a:pathLst>
                <a:path extrusionOk="0" h="6960" w="2196">
                  <a:moveTo>
                    <a:pt x="0" y="0"/>
                  </a:moveTo>
                  <a:cubicBezTo>
                    <a:pt x="561" y="1098"/>
                    <a:pt x="1028" y="2219"/>
                    <a:pt x="1378" y="3387"/>
                  </a:cubicBezTo>
                  <a:cubicBezTo>
                    <a:pt x="1705" y="4554"/>
                    <a:pt x="1962" y="5745"/>
                    <a:pt x="2172" y="6960"/>
                  </a:cubicBezTo>
                  <a:lnTo>
                    <a:pt x="2195" y="6960"/>
                  </a:lnTo>
                  <a:cubicBezTo>
                    <a:pt x="2125" y="5722"/>
                    <a:pt x="1892" y="4531"/>
                    <a:pt x="1495" y="3363"/>
                  </a:cubicBezTo>
                  <a:cubicBezTo>
                    <a:pt x="1098" y="2196"/>
                    <a:pt x="607" y="1075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33"/>
            <p:cNvSpPr/>
            <p:nvPr/>
          </p:nvSpPr>
          <p:spPr>
            <a:xfrm>
              <a:off x="4392075" y="2659850"/>
              <a:ext cx="22200" cy="116800"/>
            </a:xfrm>
            <a:custGeom>
              <a:rect b="b" l="l" r="r" t="t"/>
              <a:pathLst>
                <a:path extrusionOk="0" h="4672" w="888">
                  <a:moveTo>
                    <a:pt x="864" y="1"/>
                  </a:moveTo>
                  <a:lnTo>
                    <a:pt x="374" y="2336"/>
                  </a:lnTo>
                  <a:cubicBezTo>
                    <a:pt x="210" y="3106"/>
                    <a:pt x="70" y="3877"/>
                    <a:pt x="0" y="4671"/>
                  </a:cubicBezTo>
                  <a:cubicBezTo>
                    <a:pt x="234" y="3900"/>
                    <a:pt x="374" y="3130"/>
                    <a:pt x="491" y="2359"/>
                  </a:cubicBezTo>
                  <a:lnTo>
                    <a:pt x="888" y="24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33"/>
            <p:cNvSpPr/>
            <p:nvPr/>
          </p:nvSpPr>
          <p:spPr>
            <a:xfrm>
              <a:off x="4686325" y="2473600"/>
              <a:ext cx="22200" cy="116225"/>
            </a:xfrm>
            <a:custGeom>
              <a:rect b="b" l="l" r="r" t="t"/>
              <a:pathLst>
                <a:path extrusionOk="0" h="4649" w="888">
                  <a:moveTo>
                    <a:pt x="864" y="1"/>
                  </a:moveTo>
                  <a:lnTo>
                    <a:pt x="374" y="2313"/>
                  </a:lnTo>
                  <a:cubicBezTo>
                    <a:pt x="210" y="3084"/>
                    <a:pt x="47" y="3854"/>
                    <a:pt x="0" y="4648"/>
                  </a:cubicBezTo>
                  <a:cubicBezTo>
                    <a:pt x="234" y="3878"/>
                    <a:pt x="374" y="3107"/>
                    <a:pt x="491" y="2336"/>
                  </a:cubicBezTo>
                  <a:lnTo>
                    <a:pt x="888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33"/>
            <p:cNvSpPr/>
            <p:nvPr/>
          </p:nvSpPr>
          <p:spPr>
            <a:xfrm>
              <a:off x="4330775" y="2676775"/>
              <a:ext cx="5275" cy="106300"/>
            </a:xfrm>
            <a:custGeom>
              <a:rect b="b" l="l" r="r" t="t"/>
              <a:pathLst>
                <a:path extrusionOk="0" h="4252" w="211">
                  <a:moveTo>
                    <a:pt x="140" y="1"/>
                  </a:moveTo>
                  <a:cubicBezTo>
                    <a:pt x="70" y="701"/>
                    <a:pt x="23" y="1402"/>
                    <a:pt x="23" y="2126"/>
                  </a:cubicBezTo>
                  <a:cubicBezTo>
                    <a:pt x="0" y="2826"/>
                    <a:pt x="23" y="3550"/>
                    <a:pt x="164" y="4251"/>
                  </a:cubicBezTo>
                  <a:lnTo>
                    <a:pt x="187" y="4251"/>
                  </a:lnTo>
                  <a:cubicBezTo>
                    <a:pt x="210" y="3550"/>
                    <a:pt x="164" y="2826"/>
                    <a:pt x="140" y="2126"/>
                  </a:cubicBezTo>
                  <a:cubicBezTo>
                    <a:pt x="117" y="1425"/>
                    <a:pt x="140" y="701"/>
                    <a:pt x="16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33"/>
            <p:cNvSpPr/>
            <p:nvPr/>
          </p:nvSpPr>
          <p:spPr>
            <a:xfrm>
              <a:off x="4305650" y="2608475"/>
              <a:ext cx="25725" cy="181000"/>
            </a:xfrm>
            <a:custGeom>
              <a:rect b="b" l="l" r="r" t="t"/>
              <a:pathLst>
                <a:path extrusionOk="0" h="7240" w="1029">
                  <a:moveTo>
                    <a:pt x="1" y="0"/>
                  </a:moveTo>
                  <a:lnTo>
                    <a:pt x="1" y="24"/>
                  </a:lnTo>
                  <a:cubicBezTo>
                    <a:pt x="351" y="1191"/>
                    <a:pt x="585" y="2382"/>
                    <a:pt x="701" y="3597"/>
                  </a:cubicBezTo>
                  <a:cubicBezTo>
                    <a:pt x="818" y="4811"/>
                    <a:pt x="842" y="6002"/>
                    <a:pt x="818" y="7240"/>
                  </a:cubicBezTo>
                  <a:lnTo>
                    <a:pt x="842" y="7240"/>
                  </a:lnTo>
                  <a:cubicBezTo>
                    <a:pt x="1028" y="6026"/>
                    <a:pt x="1005" y="4788"/>
                    <a:pt x="842" y="3573"/>
                  </a:cubicBezTo>
                  <a:cubicBezTo>
                    <a:pt x="678" y="2359"/>
                    <a:pt x="398" y="1168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33"/>
            <p:cNvSpPr/>
            <p:nvPr/>
          </p:nvSpPr>
          <p:spPr>
            <a:xfrm>
              <a:off x="4338350" y="2613150"/>
              <a:ext cx="37400" cy="129050"/>
            </a:xfrm>
            <a:custGeom>
              <a:rect b="b" l="l" r="r" t="t"/>
              <a:pathLst>
                <a:path extrusionOk="0" h="5162" w="1496">
                  <a:moveTo>
                    <a:pt x="1495" y="0"/>
                  </a:moveTo>
                  <a:lnTo>
                    <a:pt x="701" y="2569"/>
                  </a:lnTo>
                  <a:cubicBezTo>
                    <a:pt x="421" y="3433"/>
                    <a:pt x="187" y="4297"/>
                    <a:pt x="1" y="5161"/>
                  </a:cubicBezTo>
                  <a:lnTo>
                    <a:pt x="24" y="5161"/>
                  </a:lnTo>
                  <a:cubicBezTo>
                    <a:pt x="351" y="4321"/>
                    <a:pt x="585" y="3480"/>
                    <a:pt x="818" y="2592"/>
                  </a:cubicBezTo>
                  <a:lnTo>
                    <a:pt x="1495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33"/>
            <p:cNvSpPr/>
            <p:nvPr/>
          </p:nvSpPr>
          <p:spPr>
            <a:xfrm>
              <a:off x="4362300" y="2685550"/>
              <a:ext cx="20450" cy="105100"/>
            </a:xfrm>
            <a:custGeom>
              <a:rect b="b" l="l" r="r" t="t"/>
              <a:pathLst>
                <a:path extrusionOk="0" h="4204" w="818">
                  <a:moveTo>
                    <a:pt x="794" y="0"/>
                  </a:moveTo>
                  <a:cubicBezTo>
                    <a:pt x="584" y="677"/>
                    <a:pt x="397" y="1378"/>
                    <a:pt x="257" y="2078"/>
                  </a:cubicBezTo>
                  <a:cubicBezTo>
                    <a:pt x="94" y="2756"/>
                    <a:pt x="0" y="3480"/>
                    <a:pt x="0" y="4180"/>
                  </a:cubicBezTo>
                  <a:lnTo>
                    <a:pt x="24" y="4204"/>
                  </a:lnTo>
                  <a:cubicBezTo>
                    <a:pt x="164" y="3503"/>
                    <a:pt x="280" y="2802"/>
                    <a:pt x="374" y="2078"/>
                  </a:cubicBezTo>
                  <a:cubicBezTo>
                    <a:pt x="491" y="1378"/>
                    <a:pt x="654" y="701"/>
                    <a:pt x="81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33"/>
            <p:cNvSpPr/>
            <p:nvPr/>
          </p:nvSpPr>
          <p:spPr>
            <a:xfrm>
              <a:off x="2619550" y="2882300"/>
              <a:ext cx="54900" cy="174000"/>
            </a:xfrm>
            <a:custGeom>
              <a:rect b="b" l="l" r="r" t="t"/>
              <a:pathLst>
                <a:path extrusionOk="0" h="6960" w="2196">
                  <a:moveTo>
                    <a:pt x="24" y="0"/>
                  </a:moveTo>
                  <a:lnTo>
                    <a:pt x="1" y="23"/>
                  </a:lnTo>
                  <a:cubicBezTo>
                    <a:pt x="561" y="1098"/>
                    <a:pt x="1028" y="2242"/>
                    <a:pt x="1379" y="3410"/>
                  </a:cubicBezTo>
                  <a:cubicBezTo>
                    <a:pt x="1729" y="4577"/>
                    <a:pt x="1986" y="5768"/>
                    <a:pt x="2196" y="6959"/>
                  </a:cubicBezTo>
                  <a:cubicBezTo>
                    <a:pt x="2149" y="5745"/>
                    <a:pt x="1892" y="4530"/>
                    <a:pt x="1495" y="3363"/>
                  </a:cubicBezTo>
                  <a:cubicBezTo>
                    <a:pt x="1122" y="2195"/>
                    <a:pt x="631" y="107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33"/>
            <p:cNvSpPr/>
            <p:nvPr/>
          </p:nvSpPr>
          <p:spPr>
            <a:xfrm>
              <a:off x="2766675" y="2927825"/>
              <a:ext cx="22800" cy="116800"/>
            </a:xfrm>
            <a:custGeom>
              <a:rect b="b" l="l" r="r" t="t"/>
              <a:pathLst>
                <a:path extrusionOk="0" h="4672" w="912">
                  <a:moveTo>
                    <a:pt x="888" y="1"/>
                  </a:moveTo>
                  <a:lnTo>
                    <a:pt x="398" y="2312"/>
                  </a:lnTo>
                  <a:cubicBezTo>
                    <a:pt x="211" y="3083"/>
                    <a:pt x="71" y="3877"/>
                    <a:pt x="1" y="4648"/>
                  </a:cubicBezTo>
                  <a:lnTo>
                    <a:pt x="24" y="4671"/>
                  </a:lnTo>
                  <a:cubicBezTo>
                    <a:pt x="258" y="3900"/>
                    <a:pt x="398" y="3130"/>
                    <a:pt x="515" y="2336"/>
                  </a:cubicBezTo>
                  <a:lnTo>
                    <a:pt x="912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33"/>
            <p:cNvSpPr/>
            <p:nvPr/>
          </p:nvSpPr>
          <p:spPr>
            <a:xfrm>
              <a:off x="2705375" y="2944175"/>
              <a:ext cx="5275" cy="106850"/>
            </a:xfrm>
            <a:custGeom>
              <a:rect b="b" l="l" r="r" t="t"/>
              <a:pathLst>
                <a:path extrusionOk="0" h="4274" w="211">
                  <a:moveTo>
                    <a:pt x="164" y="0"/>
                  </a:moveTo>
                  <a:cubicBezTo>
                    <a:pt x="94" y="701"/>
                    <a:pt x="47" y="1425"/>
                    <a:pt x="24" y="2126"/>
                  </a:cubicBezTo>
                  <a:cubicBezTo>
                    <a:pt x="1" y="2849"/>
                    <a:pt x="47" y="3573"/>
                    <a:pt x="188" y="4274"/>
                  </a:cubicBezTo>
                  <a:lnTo>
                    <a:pt x="211" y="4274"/>
                  </a:lnTo>
                  <a:cubicBezTo>
                    <a:pt x="211" y="3550"/>
                    <a:pt x="188" y="2849"/>
                    <a:pt x="164" y="2126"/>
                  </a:cubicBezTo>
                  <a:cubicBezTo>
                    <a:pt x="141" y="1425"/>
                    <a:pt x="141" y="701"/>
                    <a:pt x="18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33"/>
            <p:cNvSpPr/>
            <p:nvPr/>
          </p:nvSpPr>
          <p:spPr>
            <a:xfrm>
              <a:off x="2680850" y="2876450"/>
              <a:ext cx="25150" cy="180425"/>
            </a:xfrm>
            <a:custGeom>
              <a:rect b="b" l="l" r="r" t="t"/>
              <a:pathLst>
                <a:path extrusionOk="0" h="7217" w="1006">
                  <a:moveTo>
                    <a:pt x="1" y="0"/>
                  </a:moveTo>
                  <a:lnTo>
                    <a:pt x="1" y="0"/>
                  </a:lnTo>
                  <a:cubicBezTo>
                    <a:pt x="351" y="1168"/>
                    <a:pt x="585" y="2359"/>
                    <a:pt x="701" y="3573"/>
                  </a:cubicBezTo>
                  <a:cubicBezTo>
                    <a:pt x="818" y="4788"/>
                    <a:pt x="842" y="6002"/>
                    <a:pt x="818" y="7217"/>
                  </a:cubicBezTo>
                  <a:cubicBezTo>
                    <a:pt x="1005" y="6002"/>
                    <a:pt x="982" y="4764"/>
                    <a:pt x="818" y="3573"/>
                  </a:cubicBezTo>
                  <a:cubicBezTo>
                    <a:pt x="678" y="2359"/>
                    <a:pt x="398" y="1145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33"/>
            <p:cNvSpPr/>
            <p:nvPr/>
          </p:nvSpPr>
          <p:spPr>
            <a:xfrm>
              <a:off x="2713550" y="2880525"/>
              <a:ext cx="37400" cy="129650"/>
            </a:xfrm>
            <a:custGeom>
              <a:rect b="b" l="l" r="r" t="t"/>
              <a:pathLst>
                <a:path extrusionOk="0" h="5186" w="1496">
                  <a:moveTo>
                    <a:pt x="1472" y="1"/>
                  </a:moveTo>
                  <a:lnTo>
                    <a:pt x="701" y="2570"/>
                  </a:lnTo>
                  <a:cubicBezTo>
                    <a:pt x="421" y="3434"/>
                    <a:pt x="164" y="4298"/>
                    <a:pt x="1" y="5185"/>
                  </a:cubicBezTo>
                  <a:lnTo>
                    <a:pt x="24" y="5185"/>
                  </a:lnTo>
                  <a:cubicBezTo>
                    <a:pt x="351" y="4345"/>
                    <a:pt x="584" y="3481"/>
                    <a:pt x="818" y="2616"/>
                  </a:cubicBezTo>
                  <a:lnTo>
                    <a:pt x="1495" y="24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33"/>
            <p:cNvSpPr/>
            <p:nvPr/>
          </p:nvSpPr>
          <p:spPr>
            <a:xfrm>
              <a:off x="2737500" y="2952925"/>
              <a:ext cx="19875" cy="105125"/>
            </a:xfrm>
            <a:custGeom>
              <a:rect b="b" l="l" r="r" t="t"/>
              <a:pathLst>
                <a:path extrusionOk="0" h="4205" w="795">
                  <a:moveTo>
                    <a:pt x="794" y="1"/>
                  </a:moveTo>
                  <a:lnTo>
                    <a:pt x="794" y="1"/>
                  </a:lnTo>
                  <a:cubicBezTo>
                    <a:pt x="584" y="678"/>
                    <a:pt x="397" y="1379"/>
                    <a:pt x="257" y="2079"/>
                  </a:cubicBezTo>
                  <a:cubicBezTo>
                    <a:pt x="94" y="2780"/>
                    <a:pt x="0" y="3480"/>
                    <a:pt x="0" y="4204"/>
                  </a:cubicBezTo>
                  <a:lnTo>
                    <a:pt x="23" y="4204"/>
                  </a:lnTo>
                  <a:cubicBezTo>
                    <a:pt x="164" y="3504"/>
                    <a:pt x="280" y="2803"/>
                    <a:pt x="374" y="2102"/>
                  </a:cubicBezTo>
                  <a:cubicBezTo>
                    <a:pt x="491" y="1402"/>
                    <a:pt x="631" y="701"/>
                    <a:pt x="79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33"/>
            <p:cNvSpPr/>
            <p:nvPr/>
          </p:nvSpPr>
          <p:spPr>
            <a:xfrm>
              <a:off x="708100" y="2358600"/>
              <a:ext cx="32125" cy="102775"/>
            </a:xfrm>
            <a:custGeom>
              <a:rect b="b" l="l" r="r" t="t"/>
              <a:pathLst>
                <a:path extrusionOk="0" h="4111" w="1285">
                  <a:moveTo>
                    <a:pt x="0" y="0"/>
                  </a:moveTo>
                  <a:cubicBezTo>
                    <a:pt x="327" y="654"/>
                    <a:pt x="608" y="1308"/>
                    <a:pt x="818" y="2009"/>
                  </a:cubicBezTo>
                  <a:cubicBezTo>
                    <a:pt x="1005" y="2686"/>
                    <a:pt x="1168" y="3387"/>
                    <a:pt x="1285" y="4111"/>
                  </a:cubicBezTo>
                  <a:cubicBezTo>
                    <a:pt x="1261" y="3387"/>
                    <a:pt x="1121" y="2663"/>
                    <a:pt x="888" y="1985"/>
                  </a:cubicBezTo>
                  <a:cubicBezTo>
                    <a:pt x="654" y="1285"/>
                    <a:pt x="374" y="63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33"/>
            <p:cNvSpPr/>
            <p:nvPr/>
          </p:nvSpPr>
          <p:spPr>
            <a:xfrm>
              <a:off x="795075" y="2385450"/>
              <a:ext cx="12875" cy="68325"/>
            </a:xfrm>
            <a:custGeom>
              <a:rect b="b" l="l" r="r" t="t"/>
              <a:pathLst>
                <a:path extrusionOk="0" h="2733" w="515">
                  <a:moveTo>
                    <a:pt x="515" y="1"/>
                  </a:moveTo>
                  <a:lnTo>
                    <a:pt x="211" y="1355"/>
                  </a:lnTo>
                  <a:cubicBezTo>
                    <a:pt x="118" y="1822"/>
                    <a:pt x="24" y="2266"/>
                    <a:pt x="1" y="2733"/>
                  </a:cubicBezTo>
                  <a:cubicBezTo>
                    <a:pt x="141" y="2289"/>
                    <a:pt x="211" y="1846"/>
                    <a:pt x="281" y="1379"/>
                  </a:cubicBezTo>
                  <a:lnTo>
                    <a:pt x="515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33"/>
            <p:cNvSpPr/>
            <p:nvPr/>
          </p:nvSpPr>
          <p:spPr>
            <a:xfrm>
              <a:off x="758900" y="2394800"/>
              <a:ext cx="2925" cy="63075"/>
            </a:xfrm>
            <a:custGeom>
              <a:rect b="b" l="l" r="r" t="t"/>
              <a:pathLst>
                <a:path extrusionOk="0" h="2523" w="117">
                  <a:moveTo>
                    <a:pt x="93" y="0"/>
                  </a:moveTo>
                  <a:cubicBezTo>
                    <a:pt x="47" y="421"/>
                    <a:pt x="23" y="841"/>
                    <a:pt x="0" y="1261"/>
                  </a:cubicBezTo>
                  <a:cubicBezTo>
                    <a:pt x="0" y="1682"/>
                    <a:pt x="23" y="2102"/>
                    <a:pt x="93" y="2522"/>
                  </a:cubicBezTo>
                  <a:lnTo>
                    <a:pt x="117" y="2522"/>
                  </a:lnTo>
                  <a:cubicBezTo>
                    <a:pt x="117" y="2102"/>
                    <a:pt x="93" y="1682"/>
                    <a:pt x="70" y="1261"/>
                  </a:cubicBezTo>
                  <a:cubicBezTo>
                    <a:pt x="70" y="841"/>
                    <a:pt x="70" y="421"/>
                    <a:pt x="9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33"/>
            <p:cNvSpPr/>
            <p:nvPr/>
          </p:nvSpPr>
          <p:spPr>
            <a:xfrm>
              <a:off x="743700" y="2355100"/>
              <a:ext cx="15225" cy="106275"/>
            </a:xfrm>
            <a:custGeom>
              <a:rect b="b" l="l" r="r" t="t"/>
              <a:pathLst>
                <a:path extrusionOk="0" h="4251" w="609">
                  <a:moveTo>
                    <a:pt x="1" y="0"/>
                  </a:moveTo>
                  <a:cubicBezTo>
                    <a:pt x="211" y="678"/>
                    <a:pt x="351" y="1402"/>
                    <a:pt x="421" y="2102"/>
                  </a:cubicBezTo>
                  <a:cubicBezTo>
                    <a:pt x="491" y="2826"/>
                    <a:pt x="515" y="3527"/>
                    <a:pt x="491" y="4251"/>
                  </a:cubicBezTo>
                  <a:lnTo>
                    <a:pt x="515" y="4251"/>
                  </a:lnTo>
                  <a:cubicBezTo>
                    <a:pt x="608" y="3550"/>
                    <a:pt x="608" y="2803"/>
                    <a:pt x="491" y="2102"/>
                  </a:cubicBezTo>
                  <a:cubicBezTo>
                    <a:pt x="421" y="1378"/>
                    <a:pt x="258" y="678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33"/>
            <p:cNvSpPr/>
            <p:nvPr/>
          </p:nvSpPr>
          <p:spPr>
            <a:xfrm>
              <a:off x="763550" y="2357425"/>
              <a:ext cx="21625" cy="76500"/>
            </a:xfrm>
            <a:custGeom>
              <a:rect b="b" l="l" r="r" t="t"/>
              <a:pathLst>
                <a:path extrusionOk="0" h="3060" w="865">
                  <a:moveTo>
                    <a:pt x="865" y="1"/>
                  </a:moveTo>
                  <a:lnTo>
                    <a:pt x="398" y="1519"/>
                  </a:lnTo>
                  <a:cubicBezTo>
                    <a:pt x="234" y="2032"/>
                    <a:pt x="94" y="2523"/>
                    <a:pt x="1" y="3060"/>
                  </a:cubicBezTo>
                  <a:cubicBezTo>
                    <a:pt x="188" y="2570"/>
                    <a:pt x="351" y="2056"/>
                    <a:pt x="468" y="1542"/>
                  </a:cubicBezTo>
                  <a:lnTo>
                    <a:pt x="865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33"/>
            <p:cNvSpPr/>
            <p:nvPr/>
          </p:nvSpPr>
          <p:spPr>
            <a:xfrm>
              <a:off x="777575" y="2400050"/>
              <a:ext cx="11700" cy="61900"/>
            </a:xfrm>
            <a:custGeom>
              <a:rect b="b" l="l" r="r" t="t"/>
              <a:pathLst>
                <a:path extrusionOk="0" h="2476" w="468">
                  <a:moveTo>
                    <a:pt x="467" y="1"/>
                  </a:moveTo>
                  <a:lnTo>
                    <a:pt x="467" y="1"/>
                  </a:lnTo>
                  <a:cubicBezTo>
                    <a:pt x="327" y="398"/>
                    <a:pt x="234" y="818"/>
                    <a:pt x="140" y="1238"/>
                  </a:cubicBezTo>
                  <a:cubicBezTo>
                    <a:pt x="47" y="1635"/>
                    <a:pt x="0" y="2056"/>
                    <a:pt x="0" y="2476"/>
                  </a:cubicBezTo>
                  <a:cubicBezTo>
                    <a:pt x="94" y="2079"/>
                    <a:pt x="164" y="1659"/>
                    <a:pt x="211" y="1238"/>
                  </a:cubicBezTo>
                  <a:cubicBezTo>
                    <a:pt x="281" y="818"/>
                    <a:pt x="374" y="421"/>
                    <a:pt x="467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33"/>
            <p:cNvSpPr/>
            <p:nvPr/>
          </p:nvSpPr>
          <p:spPr>
            <a:xfrm>
              <a:off x="1663825" y="3195225"/>
              <a:ext cx="101625" cy="320525"/>
            </a:xfrm>
            <a:custGeom>
              <a:rect b="b" l="l" r="r" t="t"/>
              <a:pathLst>
                <a:path extrusionOk="0" h="12821" w="4065">
                  <a:moveTo>
                    <a:pt x="1" y="0"/>
                  </a:moveTo>
                  <a:cubicBezTo>
                    <a:pt x="1051" y="2008"/>
                    <a:pt x="1916" y="4110"/>
                    <a:pt x="2546" y="6259"/>
                  </a:cubicBezTo>
                  <a:cubicBezTo>
                    <a:pt x="3177" y="8407"/>
                    <a:pt x="3644" y="10602"/>
                    <a:pt x="4041" y="12821"/>
                  </a:cubicBezTo>
                  <a:lnTo>
                    <a:pt x="4064" y="12821"/>
                  </a:lnTo>
                  <a:cubicBezTo>
                    <a:pt x="3971" y="10579"/>
                    <a:pt x="3504" y="8337"/>
                    <a:pt x="2780" y="6189"/>
                  </a:cubicBezTo>
                  <a:cubicBezTo>
                    <a:pt x="2079" y="4040"/>
                    <a:pt x="1145" y="1962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33"/>
            <p:cNvSpPr/>
            <p:nvPr/>
          </p:nvSpPr>
          <p:spPr>
            <a:xfrm>
              <a:off x="1935900" y="3278700"/>
              <a:ext cx="40875" cy="214875"/>
            </a:xfrm>
            <a:custGeom>
              <a:rect b="b" l="l" r="r" t="t"/>
              <a:pathLst>
                <a:path extrusionOk="0" h="8595" w="1635">
                  <a:moveTo>
                    <a:pt x="1612" y="1"/>
                  </a:moveTo>
                  <a:lnTo>
                    <a:pt x="701" y="4274"/>
                  </a:lnTo>
                  <a:cubicBezTo>
                    <a:pt x="374" y="5699"/>
                    <a:pt x="117" y="7147"/>
                    <a:pt x="0" y="8594"/>
                  </a:cubicBezTo>
                  <a:lnTo>
                    <a:pt x="24" y="8594"/>
                  </a:lnTo>
                  <a:cubicBezTo>
                    <a:pt x="444" y="7193"/>
                    <a:pt x="701" y="5769"/>
                    <a:pt x="934" y="4321"/>
                  </a:cubicBezTo>
                  <a:lnTo>
                    <a:pt x="1635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33"/>
            <p:cNvSpPr/>
            <p:nvPr/>
          </p:nvSpPr>
          <p:spPr>
            <a:xfrm>
              <a:off x="1822625" y="3309050"/>
              <a:ext cx="9375" cy="196775"/>
            </a:xfrm>
            <a:custGeom>
              <a:rect b="b" l="l" r="r" t="t"/>
              <a:pathLst>
                <a:path extrusionOk="0" h="7871" w="375">
                  <a:moveTo>
                    <a:pt x="281" y="1"/>
                  </a:moveTo>
                  <a:cubicBezTo>
                    <a:pt x="141" y="1285"/>
                    <a:pt x="71" y="2616"/>
                    <a:pt x="47" y="3924"/>
                  </a:cubicBezTo>
                  <a:cubicBezTo>
                    <a:pt x="1" y="5255"/>
                    <a:pt x="71" y="6563"/>
                    <a:pt x="328" y="7871"/>
                  </a:cubicBezTo>
                  <a:lnTo>
                    <a:pt x="351" y="7871"/>
                  </a:lnTo>
                  <a:cubicBezTo>
                    <a:pt x="374" y="6540"/>
                    <a:pt x="328" y="5232"/>
                    <a:pt x="258" y="3924"/>
                  </a:cubicBezTo>
                  <a:cubicBezTo>
                    <a:pt x="234" y="2616"/>
                    <a:pt x="258" y="1309"/>
                    <a:pt x="30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33"/>
            <p:cNvSpPr/>
            <p:nvPr/>
          </p:nvSpPr>
          <p:spPr>
            <a:xfrm>
              <a:off x="1776500" y="3183550"/>
              <a:ext cx="46725" cy="333375"/>
            </a:xfrm>
            <a:custGeom>
              <a:rect b="b" l="l" r="r" t="t"/>
              <a:pathLst>
                <a:path extrusionOk="0" h="13335" w="1869">
                  <a:moveTo>
                    <a:pt x="24" y="0"/>
                  </a:moveTo>
                  <a:lnTo>
                    <a:pt x="1" y="23"/>
                  </a:lnTo>
                  <a:cubicBezTo>
                    <a:pt x="655" y="2172"/>
                    <a:pt x="1075" y="4390"/>
                    <a:pt x="1309" y="6609"/>
                  </a:cubicBezTo>
                  <a:cubicBezTo>
                    <a:pt x="1519" y="8851"/>
                    <a:pt x="1565" y="11093"/>
                    <a:pt x="1519" y="13335"/>
                  </a:cubicBezTo>
                  <a:lnTo>
                    <a:pt x="1542" y="13335"/>
                  </a:lnTo>
                  <a:cubicBezTo>
                    <a:pt x="1869" y="11116"/>
                    <a:pt x="1846" y="8827"/>
                    <a:pt x="1542" y="6586"/>
                  </a:cubicBezTo>
                  <a:cubicBezTo>
                    <a:pt x="1262" y="4344"/>
                    <a:pt x="748" y="2149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33"/>
            <p:cNvSpPr/>
            <p:nvPr/>
          </p:nvSpPr>
          <p:spPr>
            <a:xfrm>
              <a:off x="1837225" y="3191725"/>
              <a:ext cx="68925" cy="238800"/>
            </a:xfrm>
            <a:custGeom>
              <a:rect b="b" l="l" r="r" t="t"/>
              <a:pathLst>
                <a:path extrusionOk="0" h="9552" w="2757">
                  <a:moveTo>
                    <a:pt x="2733" y="0"/>
                  </a:moveTo>
                  <a:lnTo>
                    <a:pt x="1285" y="4741"/>
                  </a:lnTo>
                  <a:cubicBezTo>
                    <a:pt x="771" y="6329"/>
                    <a:pt x="304" y="7917"/>
                    <a:pt x="0" y="9551"/>
                  </a:cubicBezTo>
                  <a:lnTo>
                    <a:pt x="24" y="9551"/>
                  </a:lnTo>
                  <a:cubicBezTo>
                    <a:pt x="631" y="7987"/>
                    <a:pt x="1075" y="6422"/>
                    <a:pt x="1495" y="4811"/>
                  </a:cubicBezTo>
                  <a:lnTo>
                    <a:pt x="2756" y="23"/>
                  </a:lnTo>
                  <a:lnTo>
                    <a:pt x="2733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33"/>
            <p:cNvSpPr/>
            <p:nvPr/>
          </p:nvSpPr>
          <p:spPr>
            <a:xfrm>
              <a:off x="1881000" y="3325400"/>
              <a:ext cx="37400" cy="193275"/>
            </a:xfrm>
            <a:custGeom>
              <a:rect b="b" l="l" r="r" t="t"/>
              <a:pathLst>
                <a:path extrusionOk="0" h="7731" w="1496">
                  <a:moveTo>
                    <a:pt x="1472" y="1"/>
                  </a:moveTo>
                  <a:cubicBezTo>
                    <a:pt x="1075" y="1262"/>
                    <a:pt x="748" y="2523"/>
                    <a:pt x="491" y="3807"/>
                  </a:cubicBezTo>
                  <a:cubicBezTo>
                    <a:pt x="188" y="5092"/>
                    <a:pt x="1" y="6423"/>
                    <a:pt x="24" y="7731"/>
                  </a:cubicBezTo>
                  <a:lnTo>
                    <a:pt x="48" y="7731"/>
                  </a:lnTo>
                  <a:cubicBezTo>
                    <a:pt x="328" y="6446"/>
                    <a:pt x="515" y="5162"/>
                    <a:pt x="702" y="3854"/>
                  </a:cubicBezTo>
                  <a:cubicBezTo>
                    <a:pt x="912" y="2570"/>
                    <a:pt x="1192" y="1285"/>
                    <a:pt x="1496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33"/>
            <p:cNvSpPr/>
            <p:nvPr/>
          </p:nvSpPr>
          <p:spPr>
            <a:xfrm>
              <a:off x="1611275" y="2955275"/>
              <a:ext cx="80025" cy="99275"/>
            </a:xfrm>
            <a:custGeom>
              <a:rect b="b" l="l" r="r" t="t"/>
              <a:pathLst>
                <a:path extrusionOk="0" h="3971" w="3201">
                  <a:moveTo>
                    <a:pt x="24" y="0"/>
                  </a:moveTo>
                  <a:lnTo>
                    <a:pt x="1" y="23"/>
                  </a:lnTo>
                  <a:cubicBezTo>
                    <a:pt x="678" y="561"/>
                    <a:pt x="1285" y="1168"/>
                    <a:pt x="1799" y="1822"/>
                  </a:cubicBezTo>
                  <a:cubicBezTo>
                    <a:pt x="2336" y="2499"/>
                    <a:pt x="2780" y="3223"/>
                    <a:pt x="3177" y="3970"/>
                  </a:cubicBezTo>
                  <a:lnTo>
                    <a:pt x="3200" y="3947"/>
                  </a:lnTo>
                  <a:cubicBezTo>
                    <a:pt x="2943" y="3153"/>
                    <a:pt x="2476" y="2405"/>
                    <a:pt x="1892" y="1752"/>
                  </a:cubicBezTo>
                  <a:cubicBezTo>
                    <a:pt x="1355" y="1098"/>
                    <a:pt x="701" y="51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33"/>
            <p:cNvSpPr/>
            <p:nvPr/>
          </p:nvSpPr>
          <p:spPr>
            <a:xfrm>
              <a:off x="1778250" y="2955850"/>
              <a:ext cx="6450" cy="75925"/>
            </a:xfrm>
            <a:custGeom>
              <a:rect b="b" l="l" r="r" t="t"/>
              <a:pathLst>
                <a:path extrusionOk="0" h="3037" w="258">
                  <a:moveTo>
                    <a:pt x="258" y="0"/>
                  </a:moveTo>
                  <a:cubicBezTo>
                    <a:pt x="164" y="491"/>
                    <a:pt x="118" y="1005"/>
                    <a:pt x="71" y="1518"/>
                  </a:cubicBezTo>
                  <a:cubicBezTo>
                    <a:pt x="1" y="2009"/>
                    <a:pt x="1" y="2523"/>
                    <a:pt x="71" y="3036"/>
                  </a:cubicBezTo>
                  <a:lnTo>
                    <a:pt x="94" y="3036"/>
                  </a:lnTo>
                  <a:cubicBezTo>
                    <a:pt x="164" y="2523"/>
                    <a:pt x="188" y="2032"/>
                    <a:pt x="188" y="1518"/>
                  </a:cubicBezTo>
                  <a:cubicBezTo>
                    <a:pt x="211" y="1005"/>
                    <a:pt x="234" y="514"/>
                    <a:pt x="25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33"/>
            <p:cNvSpPr/>
            <p:nvPr/>
          </p:nvSpPr>
          <p:spPr>
            <a:xfrm>
              <a:off x="1708775" y="2978625"/>
              <a:ext cx="16975" cy="66575"/>
            </a:xfrm>
            <a:custGeom>
              <a:rect b="b" l="l" r="r" t="t"/>
              <a:pathLst>
                <a:path extrusionOk="0" h="2663" w="679">
                  <a:moveTo>
                    <a:pt x="24" y="0"/>
                  </a:moveTo>
                  <a:lnTo>
                    <a:pt x="1" y="24"/>
                  </a:lnTo>
                  <a:cubicBezTo>
                    <a:pt x="24" y="467"/>
                    <a:pt x="94" y="911"/>
                    <a:pt x="188" y="1378"/>
                  </a:cubicBezTo>
                  <a:cubicBezTo>
                    <a:pt x="281" y="1822"/>
                    <a:pt x="421" y="2265"/>
                    <a:pt x="655" y="2662"/>
                  </a:cubicBezTo>
                  <a:lnTo>
                    <a:pt x="678" y="2662"/>
                  </a:lnTo>
                  <a:cubicBezTo>
                    <a:pt x="585" y="2195"/>
                    <a:pt x="444" y="1775"/>
                    <a:pt x="304" y="1331"/>
                  </a:cubicBezTo>
                  <a:cubicBezTo>
                    <a:pt x="188" y="911"/>
                    <a:pt x="94" y="467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33"/>
            <p:cNvSpPr/>
            <p:nvPr/>
          </p:nvSpPr>
          <p:spPr>
            <a:xfrm>
              <a:off x="1670250" y="2941250"/>
              <a:ext cx="47325" cy="109200"/>
            </a:xfrm>
            <a:custGeom>
              <a:rect b="b" l="l" r="r" t="t"/>
              <a:pathLst>
                <a:path extrusionOk="0" h="4368" w="1893">
                  <a:moveTo>
                    <a:pt x="24" y="1"/>
                  </a:moveTo>
                  <a:lnTo>
                    <a:pt x="0" y="24"/>
                  </a:lnTo>
                  <a:cubicBezTo>
                    <a:pt x="491" y="655"/>
                    <a:pt x="911" y="1355"/>
                    <a:pt x="1215" y="2079"/>
                  </a:cubicBezTo>
                  <a:cubicBezTo>
                    <a:pt x="1518" y="2826"/>
                    <a:pt x="1729" y="3574"/>
                    <a:pt x="1892" y="4368"/>
                  </a:cubicBezTo>
                  <a:cubicBezTo>
                    <a:pt x="1892" y="3550"/>
                    <a:pt x="1682" y="2756"/>
                    <a:pt x="1332" y="2032"/>
                  </a:cubicBezTo>
                  <a:cubicBezTo>
                    <a:pt x="981" y="1308"/>
                    <a:pt x="538" y="63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33"/>
            <p:cNvSpPr/>
            <p:nvPr/>
          </p:nvSpPr>
          <p:spPr>
            <a:xfrm>
              <a:off x="1722800" y="2933075"/>
              <a:ext cx="17525" cy="85850"/>
            </a:xfrm>
            <a:custGeom>
              <a:rect b="b" l="l" r="r" t="t"/>
              <a:pathLst>
                <a:path extrusionOk="0" h="3434" w="701">
                  <a:moveTo>
                    <a:pt x="677" y="1"/>
                  </a:moveTo>
                  <a:lnTo>
                    <a:pt x="280" y="1705"/>
                  </a:lnTo>
                  <a:cubicBezTo>
                    <a:pt x="140" y="2266"/>
                    <a:pt x="24" y="2850"/>
                    <a:pt x="0" y="3434"/>
                  </a:cubicBezTo>
                  <a:cubicBezTo>
                    <a:pt x="210" y="2873"/>
                    <a:pt x="327" y="2313"/>
                    <a:pt x="397" y="1729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33"/>
            <p:cNvSpPr/>
            <p:nvPr/>
          </p:nvSpPr>
          <p:spPr>
            <a:xfrm>
              <a:off x="1750225" y="2976875"/>
              <a:ext cx="7050" cy="68325"/>
            </a:xfrm>
            <a:custGeom>
              <a:rect b="b" l="l" r="r" t="t"/>
              <a:pathLst>
                <a:path extrusionOk="0" h="2733" w="282">
                  <a:moveTo>
                    <a:pt x="281" y="0"/>
                  </a:moveTo>
                  <a:lnTo>
                    <a:pt x="281" y="0"/>
                  </a:lnTo>
                  <a:cubicBezTo>
                    <a:pt x="164" y="444"/>
                    <a:pt x="94" y="888"/>
                    <a:pt x="48" y="1355"/>
                  </a:cubicBezTo>
                  <a:cubicBezTo>
                    <a:pt x="1" y="1798"/>
                    <a:pt x="1" y="2265"/>
                    <a:pt x="118" y="2732"/>
                  </a:cubicBezTo>
                  <a:lnTo>
                    <a:pt x="141" y="2732"/>
                  </a:lnTo>
                  <a:cubicBezTo>
                    <a:pt x="188" y="2265"/>
                    <a:pt x="188" y="1822"/>
                    <a:pt x="188" y="1355"/>
                  </a:cubicBezTo>
                  <a:cubicBezTo>
                    <a:pt x="188" y="911"/>
                    <a:pt x="234" y="444"/>
                    <a:pt x="28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33"/>
            <p:cNvSpPr/>
            <p:nvPr/>
          </p:nvSpPr>
          <p:spPr>
            <a:xfrm>
              <a:off x="859900" y="2567600"/>
              <a:ext cx="78825" cy="98125"/>
            </a:xfrm>
            <a:custGeom>
              <a:rect b="b" l="l" r="r" t="t"/>
              <a:pathLst>
                <a:path extrusionOk="0" h="3925" w="3153">
                  <a:moveTo>
                    <a:pt x="0" y="1"/>
                  </a:moveTo>
                  <a:cubicBezTo>
                    <a:pt x="654" y="538"/>
                    <a:pt x="1261" y="1145"/>
                    <a:pt x="1775" y="1799"/>
                  </a:cubicBezTo>
                  <a:cubicBezTo>
                    <a:pt x="2289" y="2476"/>
                    <a:pt x="2733" y="3177"/>
                    <a:pt x="3130" y="3924"/>
                  </a:cubicBezTo>
                  <a:lnTo>
                    <a:pt x="3153" y="3924"/>
                  </a:lnTo>
                  <a:cubicBezTo>
                    <a:pt x="2896" y="3107"/>
                    <a:pt x="2429" y="2383"/>
                    <a:pt x="1868" y="1729"/>
                  </a:cubicBezTo>
                  <a:cubicBezTo>
                    <a:pt x="1331" y="1075"/>
                    <a:pt x="677" y="515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33"/>
            <p:cNvSpPr/>
            <p:nvPr/>
          </p:nvSpPr>
          <p:spPr>
            <a:xfrm>
              <a:off x="1025125" y="2568200"/>
              <a:ext cx="6450" cy="74750"/>
            </a:xfrm>
            <a:custGeom>
              <a:rect b="b" l="l" r="r" t="t"/>
              <a:pathLst>
                <a:path extrusionOk="0" h="2990" w="258">
                  <a:moveTo>
                    <a:pt x="234" y="0"/>
                  </a:moveTo>
                  <a:cubicBezTo>
                    <a:pt x="164" y="491"/>
                    <a:pt x="94" y="981"/>
                    <a:pt x="70" y="1495"/>
                  </a:cubicBezTo>
                  <a:cubicBezTo>
                    <a:pt x="0" y="1985"/>
                    <a:pt x="0" y="2499"/>
                    <a:pt x="70" y="2989"/>
                  </a:cubicBezTo>
                  <a:lnTo>
                    <a:pt x="94" y="2989"/>
                  </a:lnTo>
                  <a:cubicBezTo>
                    <a:pt x="164" y="2499"/>
                    <a:pt x="187" y="2008"/>
                    <a:pt x="187" y="1495"/>
                  </a:cubicBezTo>
                  <a:cubicBezTo>
                    <a:pt x="187" y="1004"/>
                    <a:pt x="210" y="491"/>
                    <a:pt x="257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33"/>
            <p:cNvSpPr/>
            <p:nvPr/>
          </p:nvSpPr>
          <p:spPr>
            <a:xfrm>
              <a:off x="956225" y="2590950"/>
              <a:ext cx="16375" cy="65425"/>
            </a:xfrm>
            <a:custGeom>
              <a:rect b="b" l="l" r="r" t="t"/>
              <a:pathLst>
                <a:path extrusionOk="0" h="2617" w="655">
                  <a:moveTo>
                    <a:pt x="0" y="1"/>
                  </a:moveTo>
                  <a:cubicBezTo>
                    <a:pt x="24" y="445"/>
                    <a:pt x="94" y="912"/>
                    <a:pt x="187" y="1332"/>
                  </a:cubicBezTo>
                  <a:cubicBezTo>
                    <a:pt x="257" y="1799"/>
                    <a:pt x="397" y="2219"/>
                    <a:pt x="654" y="2616"/>
                  </a:cubicBezTo>
                  <a:cubicBezTo>
                    <a:pt x="561" y="2173"/>
                    <a:pt x="444" y="1752"/>
                    <a:pt x="304" y="1309"/>
                  </a:cubicBezTo>
                  <a:cubicBezTo>
                    <a:pt x="187" y="888"/>
                    <a:pt x="94" y="44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33"/>
            <p:cNvSpPr/>
            <p:nvPr/>
          </p:nvSpPr>
          <p:spPr>
            <a:xfrm>
              <a:off x="918275" y="2554175"/>
              <a:ext cx="46725" cy="107450"/>
            </a:xfrm>
            <a:custGeom>
              <a:rect b="b" l="l" r="r" t="t"/>
              <a:pathLst>
                <a:path extrusionOk="0" h="4298" w="1869">
                  <a:moveTo>
                    <a:pt x="1" y="1"/>
                  </a:moveTo>
                  <a:cubicBezTo>
                    <a:pt x="491" y="631"/>
                    <a:pt x="888" y="1308"/>
                    <a:pt x="1192" y="2032"/>
                  </a:cubicBezTo>
                  <a:cubicBezTo>
                    <a:pt x="1495" y="2780"/>
                    <a:pt x="1682" y="3527"/>
                    <a:pt x="1845" y="4298"/>
                  </a:cubicBezTo>
                  <a:lnTo>
                    <a:pt x="1869" y="4298"/>
                  </a:lnTo>
                  <a:cubicBezTo>
                    <a:pt x="1869" y="3504"/>
                    <a:pt x="1659" y="2710"/>
                    <a:pt x="1308" y="1986"/>
                  </a:cubicBezTo>
                  <a:cubicBezTo>
                    <a:pt x="981" y="1262"/>
                    <a:pt x="514" y="58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33"/>
            <p:cNvSpPr/>
            <p:nvPr/>
          </p:nvSpPr>
          <p:spPr>
            <a:xfrm>
              <a:off x="969650" y="2545425"/>
              <a:ext cx="17550" cy="85250"/>
            </a:xfrm>
            <a:custGeom>
              <a:rect b="b" l="l" r="r" t="t"/>
              <a:pathLst>
                <a:path extrusionOk="0" h="3410" w="702">
                  <a:moveTo>
                    <a:pt x="701" y="0"/>
                  </a:moveTo>
                  <a:lnTo>
                    <a:pt x="304" y="1705"/>
                  </a:lnTo>
                  <a:cubicBezTo>
                    <a:pt x="164" y="2266"/>
                    <a:pt x="47" y="2826"/>
                    <a:pt x="1" y="3410"/>
                  </a:cubicBezTo>
                  <a:lnTo>
                    <a:pt x="24" y="3410"/>
                  </a:lnTo>
                  <a:cubicBezTo>
                    <a:pt x="211" y="2849"/>
                    <a:pt x="328" y="2289"/>
                    <a:pt x="421" y="1728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33"/>
            <p:cNvSpPr/>
            <p:nvPr/>
          </p:nvSpPr>
          <p:spPr>
            <a:xfrm>
              <a:off x="997100" y="2588625"/>
              <a:ext cx="7025" cy="67750"/>
            </a:xfrm>
            <a:custGeom>
              <a:rect b="b" l="l" r="r" t="t"/>
              <a:pathLst>
                <a:path extrusionOk="0" h="2710" w="281">
                  <a:moveTo>
                    <a:pt x="280" y="0"/>
                  </a:moveTo>
                  <a:cubicBezTo>
                    <a:pt x="164" y="444"/>
                    <a:pt x="94" y="888"/>
                    <a:pt x="70" y="1355"/>
                  </a:cubicBezTo>
                  <a:cubicBezTo>
                    <a:pt x="0" y="1799"/>
                    <a:pt x="0" y="2266"/>
                    <a:pt x="117" y="2709"/>
                  </a:cubicBezTo>
                  <a:lnTo>
                    <a:pt x="140" y="2709"/>
                  </a:lnTo>
                  <a:cubicBezTo>
                    <a:pt x="187" y="2242"/>
                    <a:pt x="187" y="1799"/>
                    <a:pt x="187" y="1355"/>
                  </a:cubicBezTo>
                  <a:cubicBezTo>
                    <a:pt x="187" y="911"/>
                    <a:pt x="234" y="444"/>
                    <a:pt x="28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33"/>
            <p:cNvSpPr/>
            <p:nvPr/>
          </p:nvSpPr>
          <p:spPr>
            <a:xfrm>
              <a:off x="981325" y="2548350"/>
              <a:ext cx="7625" cy="68325"/>
            </a:xfrm>
            <a:custGeom>
              <a:rect b="b" l="l" r="r" t="t"/>
              <a:pathLst>
                <a:path extrusionOk="0" h="2733" w="305">
                  <a:moveTo>
                    <a:pt x="281" y="0"/>
                  </a:moveTo>
                  <a:cubicBezTo>
                    <a:pt x="187" y="444"/>
                    <a:pt x="94" y="911"/>
                    <a:pt x="71" y="1355"/>
                  </a:cubicBezTo>
                  <a:cubicBezTo>
                    <a:pt x="1" y="1822"/>
                    <a:pt x="24" y="2289"/>
                    <a:pt x="117" y="2732"/>
                  </a:cubicBezTo>
                  <a:lnTo>
                    <a:pt x="141" y="2732"/>
                  </a:lnTo>
                  <a:cubicBezTo>
                    <a:pt x="187" y="2265"/>
                    <a:pt x="187" y="1822"/>
                    <a:pt x="187" y="1378"/>
                  </a:cubicBezTo>
                  <a:cubicBezTo>
                    <a:pt x="187" y="911"/>
                    <a:pt x="234" y="467"/>
                    <a:pt x="30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33"/>
            <p:cNvSpPr/>
            <p:nvPr/>
          </p:nvSpPr>
          <p:spPr>
            <a:xfrm>
              <a:off x="816100" y="3215075"/>
              <a:ext cx="189775" cy="235875"/>
            </a:xfrm>
            <a:custGeom>
              <a:rect b="b" l="l" r="r" t="t"/>
              <a:pathLst>
                <a:path extrusionOk="0" h="9435" w="7591">
                  <a:moveTo>
                    <a:pt x="24" y="0"/>
                  </a:moveTo>
                  <a:lnTo>
                    <a:pt x="1" y="24"/>
                  </a:lnTo>
                  <a:cubicBezTo>
                    <a:pt x="1589" y="1308"/>
                    <a:pt x="3037" y="2756"/>
                    <a:pt x="4298" y="4344"/>
                  </a:cubicBezTo>
                  <a:cubicBezTo>
                    <a:pt x="5535" y="5955"/>
                    <a:pt x="6610" y="7637"/>
                    <a:pt x="7567" y="9435"/>
                  </a:cubicBezTo>
                  <a:lnTo>
                    <a:pt x="7590" y="9411"/>
                  </a:lnTo>
                  <a:cubicBezTo>
                    <a:pt x="6983" y="7473"/>
                    <a:pt x="5886" y="5698"/>
                    <a:pt x="4531" y="4157"/>
                  </a:cubicBezTo>
                  <a:cubicBezTo>
                    <a:pt x="3200" y="2592"/>
                    <a:pt x="1682" y="121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33"/>
            <p:cNvSpPr/>
            <p:nvPr/>
          </p:nvSpPr>
          <p:spPr>
            <a:xfrm>
              <a:off x="1213100" y="3216225"/>
              <a:ext cx="16375" cy="180425"/>
            </a:xfrm>
            <a:custGeom>
              <a:rect b="b" l="l" r="r" t="t"/>
              <a:pathLst>
                <a:path extrusionOk="0" h="7217" w="655">
                  <a:moveTo>
                    <a:pt x="608" y="1"/>
                  </a:moveTo>
                  <a:cubicBezTo>
                    <a:pt x="421" y="1192"/>
                    <a:pt x="281" y="2383"/>
                    <a:pt x="164" y="3597"/>
                  </a:cubicBezTo>
                  <a:cubicBezTo>
                    <a:pt x="48" y="4788"/>
                    <a:pt x="1" y="6003"/>
                    <a:pt x="211" y="7217"/>
                  </a:cubicBezTo>
                  <a:lnTo>
                    <a:pt x="234" y="7217"/>
                  </a:lnTo>
                  <a:cubicBezTo>
                    <a:pt x="421" y="6026"/>
                    <a:pt x="468" y="4812"/>
                    <a:pt x="468" y="3621"/>
                  </a:cubicBezTo>
                  <a:cubicBezTo>
                    <a:pt x="491" y="2406"/>
                    <a:pt x="561" y="1192"/>
                    <a:pt x="655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33"/>
            <p:cNvSpPr/>
            <p:nvPr/>
          </p:nvSpPr>
          <p:spPr>
            <a:xfrm>
              <a:off x="1048475" y="3271125"/>
              <a:ext cx="39725" cy="157650"/>
            </a:xfrm>
            <a:custGeom>
              <a:rect b="b" l="l" r="r" t="t"/>
              <a:pathLst>
                <a:path extrusionOk="0" h="6306" w="1589">
                  <a:moveTo>
                    <a:pt x="0" y="0"/>
                  </a:moveTo>
                  <a:cubicBezTo>
                    <a:pt x="70" y="1098"/>
                    <a:pt x="210" y="2172"/>
                    <a:pt x="444" y="3223"/>
                  </a:cubicBezTo>
                  <a:cubicBezTo>
                    <a:pt x="631" y="4297"/>
                    <a:pt x="981" y="5348"/>
                    <a:pt x="1542" y="6305"/>
                  </a:cubicBezTo>
                  <a:lnTo>
                    <a:pt x="1588" y="6282"/>
                  </a:lnTo>
                  <a:cubicBezTo>
                    <a:pt x="1355" y="5208"/>
                    <a:pt x="1051" y="4204"/>
                    <a:pt x="724" y="3153"/>
                  </a:cubicBezTo>
                  <a:cubicBezTo>
                    <a:pt x="421" y="2125"/>
                    <a:pt x="210" y="107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33"/>
            <p:cNvSpPr/>
            <p:nvPr/>
          </p:nvSpPr>
          <p:spPr>
            <a:xfrm>
              <a:off x="956800" y="3182375"/>
              <a:ext cx="112700" cy="258650"/>
            </a:xfrm>
            <a:custGeom>
              <a:rect b="b" l="l" r="r" t="t"/>
              <a:pathLst>
                <a:path extrusionOk="0" h="10346" w="4508">
                  <a:moveTo>
                    <a:pt x="24" y="0"/>
                  </a:moveTo>
                  <a:lnTo>
                    <a:pt x="1" y="24"/>
                  </a:lnTo>
                  <a:cubicBezTo>
                    <a:pt x="1168" y="1518"/>
                    <a:pt x="2149" y="3176"/>
                    <a:pt x="2873" y="4928"/>
                  </a:cubicBezTo>
                  <a:cubicBezTo>
                    <a:pt x="3574" y="6679"/>
                    <a:pt x="4088" y="8477"/>
                    <a:pt x="4461" y="10346"/>
                  </a:cubicBezTo>
                  <a:lnTo>
                    <a:pt x="4508" y="10346"/>
                  </a:lnTo>
                  <a:cubicBezTo>
                    <a:pt x="4508" y="8431"/>
                    <a:pt x="3994" y="6539"/>
                    <a:pt x="3154" y="4811"/>
                  </a:cubicBezTo>
                  <a:cubicBezTo>
                    <a:pt x="2336" y="3060"/>
                    <a:pt x="1285" y="1448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33"/>
            <p:cNvSpPr/>
            <p:nvPr/>
          </p:nvSpPr>
          <p:spPr>
            <a:xfrm>
              <a:off x="1081175" y="3161950"/>
              <a:ext cx="42050" cy="204925"/>
            </a:xfrm>
            <a:custGeom>
              <a:rect b="b" l="l" r="r" t="t"/>
              <a:pathLst>
                <a:path extrusionOk="0" h="8197" w="1682">
                  <a:moveTo>
                    <a:pt x="1635" y="0"/>
                  </a:moveTo>
                  <a:lnTo>
                    <a:pt x="701" y="4063"/>
                  </a:lnTo>
                  <a:cubicBezTo>
                    <a:pt x="350" y="5418"/>
                    <a:pt x="70" y="6796"/>
                    <a:pt x="0" y="8197"/>
                  </a:cubicBezTo>
                  <a:lnTo>
                    <a:pt x="23" y="8197"/>
                  </a:lnTo>
                  <a:cubicBezTo>
                    <a:pt x="490" y="6866"/>
                    <a:pt x="771" y="5511"/>
                    <a:pt x="981" y="4133"/>
                  </a:cubicBezTo>
                  <a:lnTo>
                    <a:pt x="168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33"/>
            <p:cNvSpPr/>
            <p:nvPr/>
          </p:nvSpPr>
          <p:spPr>
            <a:xfrm>
              <a:off x="1146550" y="3265850"/>
              <a:ext cx="17550" cy="162325"/>
            </a:xfrm>
            <a:custGeom>
              <a:rect b="b" l="l" r="r" t="t"/>
              <a:pathLst>
                <a:path extrusionOk="0" h="6493" w="702">
                  <a:moveTo>
                    <a:pt x="678" y="1"/>
                  </a:moveTo>
                  <a:cubicBezTo>
                    <a:pt x="421" y="1052"/>
                    <a:pt x="234" y="2149"/>
                    <a:pt x="141" y="3224"/>
                  </a:cubicBezTo>
                  <a:cubicBezTo>
                    <a:pt x="1" y="4321"/>
                    <a:pt x="24" y="5419"/>
                    <a:pt x="304" y="6493"/>
                  </a:cubicBezTo>
                  <a:lnTo>
                    <a:pt x="328" y="6493"/>
                  </a:lnTo>
                  <a:cubicBezTo>
                    <a:pt x="444" y="5395"/>
                    <a:pt x="444" y="4321"/>
                    <a:pt x="421" y="3247"/>
                  </a:cubicBezTo>
                  <a:cubicBezTo>
                    <a:pt x="468" y="2173"/>
                    <a:pt x="561" y="1075"/>
                    <a:pt x="70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33"/>
            <p:cNvSpPr/>
            <p:nvPr/>
          </p:nvSpPr>
          <p:spPr>
            <a:xfrm>
              <a:off x="2658675" y="2637675"/>
              <a:ext cx="103950" cy="151800"/>
            </a:xfrm>
            <a:custGeom>
              <a:rect b="b" l="l" r="r" t="t"/>
              <a:pathLst>
                <a:path extrusionOk="0" h="6072" w="4158">
                  <a:moveTo>
                    <a:pt x="24" y="0"/>
                  </a:moveTo>
                  <a:lnTo>
                    <a:pt x="0" y="23"/>
                  </a:lnTo>
                  <a:cubicBezTo>
                    <a:pt x="865" y="911"/>
                    <a:pt x="1635" y="1868"/>
                    <a:pt x="2336" y="2873"/>
                  </a:cubicBezTo>
                  <a:cubicBezTo>
                    <a:pt x="2990" y="3900"/>
                    <a:pt x="3573" y="4974"/>
                    <a:pt x="4134" y="6072"/>
                  </a:cubicBezTo>
                  <a:lnTo>
                    <a:pt x="4157" y="6072"/>
                  </a:lnTo>
                  <a:cubicBezTo>
                    <a:pt x="3737" y="4904"/>
                    <a:pt x="3153" y="3807"/>
                    <a:pt x="2429" y="2802"/>
                  </a:cubicBezTo>
                  <a:cubicBezTo>
                    <a:pt x="1729" y="1798"/>
                    <a:pt x="911" y="86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33"/>
            <p:cNvSpPr/>
            <p:nvPr/>
          </p:nvSpPr>
          <p:spPr>
            <a:xfrm>
              <a:off x="2833825" y="2634175"/>
              <a:ext cx="14025" cy="117950"/>
            </a:xfrm>
            <a:custGeom>
              <a:rect b="b" l="l" r="r" t="t"/>
              <a:pathLst>
                <a:path extrusionOk="0" h="4718" w="561">
                  <a:moveTo>
                    <a:pt x="0" y="0"/>
                  </a:moveTo>
                  <a:lnTo>
                    <a:pt x="234" y="2359"/>
                  </a:lnTo>
                  <a:cubicBezTo>
                    <a:pt x="281" y="3153"/>
                    <a:pt x="374" y="3923"/>
                    <a:pt x="538" y="4717"/>
                  </a:cubicBezTo>
                  <a:lnTo>
                    <a:pt x="561" y="4694"/>
                  </a:lnTo>
                  <a:cubicBezTo>
                    <a:pt x="538" y="3900"/>
                    <a:pt x="467" y="3129"/>
                    <a:pt x="351" y="2335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33"/>
            <p:cNvSpPr/>
            <p:nvPr/>
          </p:nvSpPr>
          <p:spPr>
            <a:xfrm>
              <a:off x="2762600" y="2672100"/>
              <a:ext cx="32725" cy="102200"/>
            </a:xfrm>
            <a:custGeom>
              <a:rect b="b" l="l" r="r" t="t"/>
              <a:pathLst>
                <a:path extrusionOk="0" h="4088" w="1309">
                  <a:moveTo>
                    <a:pt x="0" y="1"/>
                  </a:moveTo>
                  <a:cubicBezTo>
                    <a:pt x="140" y="702"/>
                    <a:pt x="304" y="1379"/>
                    <a:pt x="514" y="2079"/>
                  </a:cubicBezTo>
                  <a:cubicBezTo>
                    <a:pt x="701" y="2757"/>
                    <a:pt x="934" y="3434"/>
                    <a:pt x="1285" y="4088"/>
                  </a:cubicBezTo>
                  <a:lnTo>
                    <a:pt x="1308" y="4064"/>
                  </a:lnTo>
                  <a:cubicBezTo>
                    <a:pt x="1098" y="3387"/>
                    <a:pt x="864" y="2710"/>
                    <a:pt x="631" y="2033"/>
                  </a:cubicBezTo>
                  <a:cubicBezTo>
                    <a:pt x="397" y="1355"/>
                    <a:pt x="211" y="67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33"/>
            <p:cNvSpPr/>
            <p:nvPr/>
          </p:nvSpPr>
          <p:spPr>
            <a:xfrm>
              <a:off x="2715300" y="2614900"/>
              <a:ext cx="73000" cy="167575"/>
            </a:xfrm>
            <a:custGeom>
              <a:rect b="b" l="l" r="r" t="t"/>
              <a:pathLst>
                <a:path extrusionOk="0" h="6703" w="2920">
                  <a:moveTo>
                    <a:pt x="1" y="0"/>
                  </a:moveTo>
                  <a:cubicBezTo>
                    <a:pt x="678" y="1028"/>
                    <a:pt x="1262" y="2102"/>
                    <a:pt x="1729" y="3246"/>
                  </a:cubicBezTo>
                  <a:cubicBezTo>
                    <a:pt x="2196" y="4367"/>
                    <a:pt x="2570" y="5512"/>
                    <a:pt x="2920" y="6703"/>
                  </a:cubicBezTo>
                  <a:cubicBezTo>
                    <a:pt x="2733" y="5488"/>
                    <a:pt x="2359" y="4297"/>
                    <a:pt x="1846" y="3200"/>
                  </a:cubicBezTo>
                  <a:cubicBezTo>
                    <a:pt x="1355" y="2079"/>
                    <a:pt x="725" y="1005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33"/>
            <p:cNvSpPr/>
            <p:nvPr/>
          </p:nvSpPr>
          <p:spPr>
            <a:xfrm>
              <a:off x="2783025" y="2599725"/>
              <a:ext cx="5275" cy="134300"/>
            </a:xfrm>
            <a:custGeom>
              <a:rect b="b" l="l" r="r" t="t"/>
              <a:pathLst>
                <a:path extrusionOk="0" h="5372" w="211">
                  <a:moveTo>
                    <a:pt x="24" y="0"/>
                  </a:moveTo>
                  <a:lnTo>
                    <a:pt x="24" y="2686"/>
                  </a:lnTo>
                  <a:cubicBezTo>
                    <a:pt x="1" y="3573"/>
                    <a:pt x="24" y="4484"/>
                    <a:pt x="117" y="5371"/>
                  </a:cubicBezTo>
                  <a:lnTo>
                    <a:pt x="141" y="5371"/>
                  </a:lnTo>
                  <a:cubicBezTo>
                    <a:pt x="211" y="4461"/>
                    <a:pt x="188" y="3573"/>
                    <a:pt x="141" y="268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33"/>
            <p:cNvSpPr/>
            <p:nvPr/>
          </p:nvSpPr>
          <p:spPr>
            <a:xfrm>
              <a:off x="2811050" y="2666850"/>
              <a:ext cx="12300" cy="106300"/>
            </a:xfrm>
            <a:custGeom>
              <a:rect b="b" l="l" r="r" t="t"/>
              <a:pathLst>
                <a:path extrusionOk="0" h="4252" w="492">
                  <a:moveTo>
                    <a:pt x="1" y="1"/>
                  </a:moveTo>
                  <a:cubicBezTo>
                    <a:pt x="1" y="725"/>
                    <a:pt x="47" y="1425"/>
                    <a:pt x="94" y="2149"/>
                  </a:cubicBezTo>
                  <a:cubicBezTo>
                    <a:pt x="164" y="2850"/>
                    <a:pt x="258" y="3574"/>
                    <a:pt x="491" y="4251"/>
                  </a:cubicBezTo>
                  <a:cubicBezTo>
                    <a:pt x="444" y="3527"/>
                    <a:pt x="328" y="2826"/>
                    <a:pt x="234" y="2126"/>
                  </a:cubicBezTo>
                  <a:cubicBezTo>
                    <a:pt x="141" y="1425"/>
                    <a:pt x="71" y="72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33"/>
            <p:cNvSpPr/>
            <p:nvPr/>
          </p:nvSpPr>
          <p:spPr>
            <a:xfrm>
              <a:off x="510750" y="2913225"/>
              <a:ext cx="78275" cy="165250"/>
            </a:xfrm>
            <a:custGeom>
              <a:rect b="b" l="l" r="r" t="t"/>
              <a:pathLst>
                <a:path extrusionOk="0" h="6610" w="3131">
                  <a:moveTo>
                    <a:pt x="1" y="1"/>
                  </a:moveTo>
                  <a:lnTo>
                    <a:pt x="1" y="1"/>
                  </a:lnTo>
                  <a:cubicBezTo>
                    <a:pt x="702" y="1005"/>
                    <a:pt x="1332" y="2079"/>
                    <a:pt x="1823" y="3177"/>
                  </a:cubicBezTo>
                  <a:cubicBezTo>
                    <a:pt x="2336" y="4298"/>
                    <a:pt x="2733" y="5442"/>
                    <a:pt x="3107" y="6610"/>
                  </a:cubicBezTo>
                  <a:lnTo>
                    <a:pt x="3130" y="6610"/>
                  </a:lnTo>
                  <a:cubicBezTo>
                    <a:pt x="2897" y="5395"/>
                    <a:pt x="2500" y="4228"/>
                    <a:pt x="1939" y="3130"/>
                  </a:cubicBezTo>
                  <a:cubicBezTo>
                    <a:pt x="1402" y="2032"/>
                    <a:pt x="748" y="982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33"/>
            <p:cNvSpPr/>
            <p:nvPr/>
          </p:nvSpPr>
          <p:spPr>
            <a:xfrm>
              <a:off x="677725" y="2936000"/>
              <a:ext cx="7050" cy="118550"/>
            </a:xfrm>
            <a:custGeom>
              <a:rect b="b" l="l" r="r" t="t"/>
              <a:pathLst>
                <a:path extrusionOk="0" h="4742" w="282">
                  <a:moveTo>
                    <a:pt x="281" y="0"/>
                  </a:moveTo>
                  <a:lnTo>
                    <a:pt x="94" y="2359"/>
                  </a:lnTo>
                  <a:cubicBezTo>
                    <a:pt x="24" y="3153"/>
                    <a:pt x="1" y="3947"/>
                    <a:pt x="48" y="4741"/>
                  </a:cubicBezTo>
                  <a:cubicBezTo>
                    <a:pt x="164" y="3947"/>
                    <a:pt x="211" y="3153"/>
                    <a:pt x="235" y="2359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33"/>
            <p:cNvSpPr/>
            <p:nvPr/>
          </p:nvSpPr>
          <p:spPr>
            <a:xfrm>
              <a:off x="608250" y="2962275"/>
              <a:ext cx="15225" cy="105700"/>
            </a:xfrm>
            <a:custGeom>
              <a:rect b="b" l="l" r="r" t="t"/>
              <a:pathLst>
                <a:path extrusionOk="0" h="4228" w="609">
                  <a:moveTo>
                    <a:pt x="1" y="0"/>
                  </a:moveTo>
                  <a:lnTo>
                    <a:pt x="1" y="0"/>
                  </a:lnTo>
                  <a:cubicBezTo>
                    <a:pt x="24" y="724"/>
                    <a:pt x="71" y="1425"/>
                    <a:pt x="164" y="2149"/>
                  </a:cubicBezTo>
                  <a:cubicBezTo>
                    <a:pt x="234" y="2849"/>
                    <a:pt x="375" y="3550"/>
                    <a:pt x="608" y="4227"/>
                  </a:cubicBezTo>
                  <a:cubicBezTo>
                    <a:pt x="538" y="3527"/>
                    <a:pt x="398" y="2826"/>
                    <a:pt x="281" y="2125"/>
                  </a:cubicBezTo>
                  <a:cubicBezTo>
                    <a:pt x="164" y="1425"/>
                    <a:pt x="71" y="724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33"/>
            <p:cNvSpPr/>
            <p:nvPr/>
          </p:nvSpPr>
          <p:spPr>
            <a:xfrm>
              <a:off x="570300" y="2899225"/>
              <a:ext cx="45575" cy="176325"/>
            </a:xfrm>
            <a:custGeom>
              <a:rect b="b" l="l" r="r" t="t"/>
              <a:pathLst>
                <a:path extrusionOk="0" h="7053" w="1823">
                  <a:moveTo>
                    <a:pt x="1" y="0"/>
                  </a:moveTo>
                  <a:lnTo>
                    <a:pt x="1" y="0"/>
                  </a:lnTo>
                  <a:cubicBezTo>
                    <a:pt x="491" y="1121"/>
                    <a:pt x="912" y="2265"/>
                    <a:pt x="1192" y="3456"/>
                  </a:cubicBezTo>
                  <a:cubicBezTo>
                    <a:pt x="1472" y="4647"/>
                    <a:pt x="1659" y="5838"/>
                    <a:pt x="1799" y="7053"/>
                  </a:cubicBezTo>
                  <a:lnTo>
                    <a:pt x="1823" y="7053"/>
                  </a:lnTo>
                  <a:cubicBezTo>
                    <a:pt x="1823" y="5815"/>
                    <a:pt x="1636" y="4601"/>
                    <a:pt x="1309" y="3433"/>
                  </a:cubicBezTo>
                  <a:cubicBezTo>
                    <a:pt x="1005" y="2242"/>
                    <a:pt x="561" y="1098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33"/>
            <p:cNvSpPr/>
            <p:nvPr/>
          </p:nvSpPr>
          <p:spPr>
            <a:xfrm>
              <a:off x="621100" y="2894550"/>
              <a:ext cx="19300" cy="132550"/>
            </a:xfrm>
            <a:custGeom>
              <a:rect b="b" l="l" r="r" t="t"/>
              <a:pathLst>
                <a:path extrusionOk="0" h="5302" w="772">
                  <a:moveTo>
                    <a:pt x="748" y="0"/>
                  </a:moveTo>
                  <a:lnTo>
                    <a:pt x="328" y="2639"/>
                  </a:lnTo>
                  <a:cubicBezTo>
                    <a:pt x="164" y="3527"/>
                    <a:pt x="47" y="4414"/>
                    <a:pt x="1" y="5302"/>
                  </a:cubicBezTo>
                  <a:lnTo>
                    <a:pt x="24" y="5302"/>
                  </a:lnTo>
                  <a:cubicBezTo>
                    <a:pt x="234" y="4437"/>
                    <a:pt x="351" y="3550"/>
                    <a:pt x="444" y="2663"/>
                  </a:cubicBezTo>
                  <a:lnTo>
                    <a:pt x="77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33"/>
            <p:cNvSpPr/>
            <p:nvPr/>
          </p:nvSpPr>
          <p:spPr>
            <a:xfrm>
              <a:off x="648550" y="2965200"/>
              <a:ext cx="8200" cy="106275"/>
            </a:xfrm>
            <a:custGeom>
              <a:rect b="b" l="l" r="r" t="t"/>
              <a:pathLst>
                <a:path extrusionOk="0" h="4251" w="328">
                  <a:moveTo>
                    <a:pt x="327" y="0"/>
                  </a:moveTo>
                  <a:lnTo>
                    <a:pt x="327" y="0"/>
                  </a:lnTo>
                  <a:cubicBezTo>
                    <a:pt x="210" y="701"/>
                    <a:pt x="117" y="1401"/>
                    <a:pt x="70" y="2125"/>
                  </a:cubicBezTo>
                  <a:cubicBezTo>
                    <a:pt x="24" y="2826"/>
                    <a:pt x="0" y="3550"/>
                    <a:pt x="117" y="4250"/>
                  </a:cubicBezTo>
                  <a:lnTo>
                    <a:pt x="140" y="4250"/>
                  </a:lnTo>
                  <a:cubicBezTo>
                    <a:pt x="187" y="3550"/>
                    <a:pt x="187" y="2849"/>
                    <a:pt x="187" y="2125"/>
                  </a:cubicBezTo>
                  <a:cubicBezTo>
                    <a:pt x="210" y="1425"/>
                    <a:pt x="257" y="701"/>
                    <a:pt x="327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33"/>
            <p:cNvSpPr/>
            <p:nvPr/>
          </p:nvSpPr>
          <p:spPr>
            <a:xfrm>
              <a:off x="238125" y="2912650"/>
              <a:ext cx="65975" cy="130800"/>
            </a:xfrm>
            <a:custGeom>
              <a:rect b="b" l="l" r="r" t="t"/>
              <a:pathLst>
                <a:path extrusionOk="0" h="5232" w="2639">
                  <a:moveTo>
                    <a:pt x="0" y="0"/>
                  </a:moveTo>
                  <a:cubicBezTo>
                    <a:pt x="584" y="794"/>
                    <a:pt x="1098" y="1635"/>
                    <a:pt x="1518" y="2522"/>
                  </a:cubicBezTo>
                  <a:cubicBezTo>
                    <a:pt x="1938" y="3410"/>
                    <a:pt x="2289" y="4321"/>
                    <a:pt x="2639" y="5231"/>
                  </a:cubicBezTo>
                  <a:cubicBezTo>
                    <a:pt x="2452" y="4274"/>
                    <a:pt x="2102" y="3340"/>
                    <a:pt x="1635" y="2476"/>
                  </a:cubicBezTo>
                  <a:cubicBezTo>
                    <a:pt x="1191" y="1588"/>
                    <a:pt x="631" y="771"/>
                    <a:pt x="2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33"/>
            <p:cNvSpPr/>
            <p:nvPr/>
          </p:nvSpPr>
          <p:spPr>
            <a:xfrm>
              <a:off x="3839175" y="2528500"/>
              <a:ext cx="5275" cy="94600"/>
            </a:xfrm>
            <a:custGeom>
              <a:rect b="b" l="l" r="r" t="t"/>
              <a:pathLst>
                <a:path extrusionOk="0" h="3784" w="211">
                  <a:moveTo>
                    <a:pt x="164" y="0"/>
                  </a:moveTo>
                  <a:lnTo>
                    <a:pt x="71" y="1892"/>
                  </a:lnTo>
                  <a:cubicBezTo>
                    <a:pt x="24" y="2522"/>
                    <a:pt x="1" y="3153"/>
                    <a:pt x="71" y="3783"/>
                  </a:cubicBezTo>
                  <a:lnTo>
                    <a:pt x="94" y="3783"/>
                  </a:lnTo>
                  <a:cubicBezTo>
                    <a:pt x="187" y="3153"/>
                    <a:pt x="211" y="2522"/>
                    <a:pt x="187" y="1892"/>
                  </a:cubicBezTo>
                  <a:lnTo>
                    <a:pt x="164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33"/>
            <p:cNvSpPr/>
            <p:nvPr/>
          </p:nvSpPr>
          <p:spPr>
            <a:xfrm>
              <a:off x="3782550" y="2551250"/>
              <a:ext cx="14625" cy="84100"/>
            </a:xfrm>
            <a:custGeom>
              <a:rect b="b" l="l" r="r" t="t"/>
              <a:pathLst>
                <a:path extrusionOk="0" h="3364" w="585">
                  <a:moveTo>
                    <a:pt x="0" y="1"/>
                  </a:moveTo>
                  <a:cubicBezTo>
                    <a:pt x="24" y="561"/>
                    <a:pt x="94" y="1145"/>
                    <a:pt x="164" y="1706"/>
                  </a:cubicBezTo>
                  <a:cubicBezTo>
                    <a:pt x="234" y="2266"/>
                    <a:pt x="351" y="2827"/>
                    <a:pt x="584" y="3364"/>
                  </a:cubicBezTo>
                  <a:cubicBezTo>
                    <a:pt x="538" y="2803"/>
                    <a:pt x="421" y="2243"/>
                    <a:pt x="281" y="1682"/>
                  </a:cubicBezTo>
                  <a:cubicBezTo>
                    <a:pt x="187" y="1122"/>
                    <a:pt x="94" y="56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33"/>
            <p:cNvSpPr/>
            <p:nvPr/>
          </p:nvSpPr>
          <p:spPr>
            <a:xfrm>
              <a:off x="3751025" y="2501050"/>
              <a:ext cx="40300" cy="140150"/>
            </a:xfrm>
            <a:custGeom>
              <a:rect b="b" l="l" r="r" t="t"/>
              <a:pathLst>
                <a:path extrusionOk="0" h="5606" w="1612">
                  <a:moveTo>
                    <a:pt x="0" y="1"/>
                  </a:moveTo>
                  <a:lnTo>
                    <a:pt x="0" y="1"/>
                  </a:lnTo>
                  <a:cubicBezTo>
                    <a:pt x="421" y="888"/>
                    <a:pt x="771" y="1799"/>
                    <a:pt x="1005" y="2756"/>
                  </a:cubicBezTo>
                  <a:cubicBezTo>
                    <a:pt x="1261" y="3690"/>
                    <a:pt x="1425" y="4648"/>
                    <a:pt x="1588" y="5605"/>
                  </a:cubicBezTo>
                  <a:lnTo>
                    <a:pt x="1612" y="5605"/>
                  </a:lnTo>
                  <a:cubicBezTo>
                    <a:pt x="1612" y="4624"/>
                    <a:pt x="1425" y="3644"/>
                    <a:pt x="1121" y="2710"/>
                  </a:cubicBezTo>
                  <a:cubicBezTo>
                    <a:pt x="841" y="1775"/>
                    <a:pt x="467" y="865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33"/>
            <p:cNvSpPr/>
            <p:nvPr/>
          </p:nvSpPr>
          <p:spPr>
            <a:xfrm>
              <a:off x="3816400" y="2552425"/>
              <a:ext cx="5300" cy="85275"/>
            </a:xfrm>
            <a:custGeom>
              <a:rect b="b" l="l" r="r" t="t"/>
              <a:pathLst>
                <a:path extrusionOk="0" h="3411" w="212">
                  <a:moveTo>
                    <a:pt x="211" y="1"/>
                  </a:moveTo>
                  <a:cubicBezTo>
                    <a:pt x="118" y="561"/>
                    <a:pt x="71" y="1122"/>
                    <a:pt x="48" y="1705"/>
                  </a:cubicBezTo>
                  <a:cubicBezTo>
                    <a:pt x="1" y="2266"/>
                    <a:pt x="24" y="2850"/>
                    <a:pt x="118" y="3410"/>
                  </a:cubicBezTo>
                  <a:lnTo>
                    <a:pt x="141" y="3410"/>
                  </a:lnTo>
                  <a:cubicBezTo>
                    <a:pt x="188" y="2826"/>
                    <a:pt x="188" y="2266"/>
                    <a:pt x="164" y="1705"/>
                  </a:cubicBezTo>
                  <a:cubicBezTo>
                    <a:pt x="164" y="1122"/>
                    <a:pt x="188" y="561"/>
                    <a:pt x="21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33"/>
            <p:cNvSpPr/>
            <p:nvPr/>
          </p:nvSpPr>
          <p:spPr>
            <a:xfrm>
              <a:off x="1147725" y="2799375"/>
              <a:ext cx="5275" cy="95200"/>
            </a:xfrm>
            <a:custGeom>
              <a:rect b="b" l="l" r="r" t="t"/>
              <a:pathLst>
                <a:path extrusionOk="0" h="3808" w="211">
                  <a:moveTo>
                    <a:pt x="164" y="1"/>
                  </a:moveTo>
                  <a:lnTo>
                    <a:pt x="70" y="1916"/>
                  </a:lnTo>
                  <a:cubicBezTo>
                    <a:pt x="24" y="2546"/>
                    <a:pt x="0" y="3177"/>
                    <a:pt x="70" y="3807"/>
                  </a:cubicBezTo>
                  <a:lnTo>
                    <a:pt x="94" y="3807"/>
                  </a:lnTo>
                  <a:cubicBezTo>
                    <a:pt x="187" y="3177"/>
                    <a:pt x="210" y="2546"/>
                    <a:pt x="187" y="1916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33"/>
            <p:cNvSpPr/>
            <p:nvPr/>
          </p:nvSpPr>
          <p:spPr>
            <a:xfrm>
              <a:off x="1091100" y="2822750"/>
              <a:ext cx="14600" cy="84075"/>
            </a:xfrm>
            <a:custGeom>
              <a:rect b="b" l="l" r="r" t="t"/>
              <a:pathLst>
                <a:path extrusionOk="0" h="3363" w="584">
                  <a:moveTo>
                    <a:pt x="0" y="0"/>
                  </a:moveTo>
                  <a:cubicBezTo>
                    <a:pt x="23" y="560"/>
                    <a:pt x="70" y="1121"/>
                    <a:pt x="164" y="1705"/>
                  </a:cubicBezTo>
                  <a:cubicBezTo>
                    <a:pt x="234" y="2265"/>
                    <a:pt x="350" y="2826"/>
                    <a:pt x="584" y="3363"/>
                  </a:cubicBezTo>
                  <a:cubicBezTo>
                    <a:pt x="514" y="2779"/>
                    <a:pt x="397" y="2242"/>
                    <a:pt x="280" y="1681"/>
                  </a:cubicBezTo>
                  <a:cubicBezTo>
                    <a:pt x="164" y="1121"/>
                    <a:pt x="93" y="560"/>
                    <a:pt x="2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33"/>
            <p:cNvSpPr/>
            <p:nvPr/>
          </p:nvSpPr>
          <p:spPr>
            <a:xfrm>
              <a:off x="1059550" y="2772525"/>
              <a:ext cx="40325" cy="140150"/>
            </a:xfrm>
            <a:custGeom>
              <a:rect b="b" l="l" r="r" t="t"/>
              <a:pathLst>
                <a:path extrusionOk="0" h="5606" w="1613">
                  <a:moveTo>
                    <a:pt x="1" y="1"/>
                  </a:moveTo>
                  <a:cubicBezTo>
                    <a:pt x="421" y="888"/>
                    <a:pt x="772" y="1799"/>
                    <a:pt x="1005" y="2756"/>
                  </a:cubicBezTo>
                  <a:cubicBezTo>
                    <a:pt x="1262" y="3690"/>
                    <a:pt x="1426" y="4648"/>
                    <a:pt x="1589" y="5605"/>
                  </a:cubicBezTo>
                  <a:lnTo>
                    <a:pt x="1612" y="5605"/>
                  </a:lnTo>
                  <a:cubicBezTo>
                    <a:pt x="1612" y="4625"/>
                    <a:pt x="1426" y="3644"/>
                    <a:pt x="1122" y="2710"/>
                  </a:cubicBezTo>
                  <a:cubicBezTo>
                    <a:pt x="842" y="1775"/>
                    <a:pt x="468" y="86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33"/>
            <p:cNvSpPr/>
            <p:nvPr/>
          </p:nvSpPr>
          <p:spPr>
            <a:xfrm>
              <a:off x="395175" y="3018325"/>
              <a:ext cx="5275" cy="85250"/>
            </a:xfrm>
            <a:custGeom>
              <a:rect b="b" l="l" r="r" t="t"/>
              <a:pathLst>
                <a:path extrusionOk="0" h="3410" w="211">
                  <a:moveTo>
                    <a:pt x="210" y="0"/>
                  </a:moveTo>
                  <a:cubicBezTo>
                    <a:pt x="117" y="561"/>
                    <a:pt x="70" y="1121"/>
                    <a:pt x="47" y="1705"/>
                  </a:cubicBezTo>
                  <a:cubicBezTo>
                    <a:pt x="0" y="2265"/>
                    <a:pt x="0" y="2849"/>
                    <a:pt x="117" y="3410"/>
                  </a:cubicBezTo>
                  <a:lnTo>
                    <a:pt x="140" y="3410"/>
                  </a:lnTo>
                  <a:cubicBezTo>
                    <a:pt x="187" y="2849"/>
                    <a:pt x="187" y="2265"/>
                    <a:pt x="163" y="1705"/>
                  </a:cubicBezTo>
                  <a:cubicBezTo>
                    <a:pt x="163" y="1145"/>
                    <a:pt x="187" y="561"/>
                    <a:pt x="21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33"/>
            <p:cNvSpPr/>
            <p:nvPr/>
          </p:nvSpPr>
          <p:spPr>
            <a:xfrm>
              <a:off x="5039525" y="2835000"/>
              <a:ext cx="62500" cy="367250"/>
            </a:xfrm>
            <a:custGeom>
              <a:rect b="b" l="l" r="r" t="t"/>
              <a:pathLst>
                <a:path extrusionOk="0" h="14690" w="2500">
                  <a:moveTo>
                    <a:pt x="1" y="0"/>
                  </a:moveTo>
                  <a:lnTo>
                    <a:pt x="1" y="0"/>
                  </a:lnTo>
                  <a:cubicBezTo>
                    <a:pt x="725" y="2382"/>
                    <a:pt x="1285" y="4811"/>
                    <a:pt x="1682" y="7263"/>
                  </a:cubicBezTo>
                  <a:cubicBezTo>
                    <a:pt x="1869" y="8501"/>
                    <a:pt x="2033" y="9739"/>
                    <a:pt x="2149" y="10976"/>
                  </a:cubicBezTo>
                  <a:cubicBezTo>
                    <a:pt x="2313" y="12191"/>
                    <a:pt x="2383" y="13452"/>
                    <a:pt x="2476" y="14689"/>
                  </a:cubicBezTo>
                  <a:lnTo>
                    <a:pt x="2500" y="14689"/>
                  </a:lnTo>
                  <a:cubicBezTo>
                    <a:pt x="2500" y="13428"/>
                    <a:pt x="2406" y="12191"/>
                    <a:pt x="2313" y="10953"/>
                  </a:cubicBezTo>
                  <a:cubicBezTo>
                    <a:pt x="2196" y="9715"/>
                    <a:pt x="2009" y="8478"/>
                    <a:pt x="1799" y="7240"/>
                  </a:cubicBezTo>
                  <a:cubicBezTo>
                    <a:pt x="1379" y="4788"/>
                    <a:pt x="795" y="2359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33"/>
            <p:cNvSpPr/>
            <p:nvPr/>
          </p:nvSpPr>
          <p:spPr>
            <a:xfrm>
              <a:off x="5227525" y="2926650"/>
              <a:ext cx="37975" cy="247575"/>
            </a:xfrm>
            <a:custGeom>
              <a:rect b="b" l="l" r="r" t="t"/>
              <a:pathLst>
                <a:path extrusionOk="0" h="9903" w="1519">
                  <a:moveTo>
                    <a:pt x="1519" y="1"/>
                  </a:moveTo>
                  <a:lnTo>
                    <a:pt x="701" y="4928"/>
                  </a:lnTo>
                  <a:cubicBezTo>
                    <a:pt x="561" y="5769"/>
                    <a:pt x="444" y="6586"/>
                    <a:pt x="328" y="7427"/>
                  </a:cubicBezTo>
                  <a:cubicBezTo>
                    <a:pt x="211" y="8244"/>
                    <a:pt x="94" y="9062"/>
                    <a:pt x="1" y="9902"/>
                  </a:cubicBezTo>
                  <a:lnTo>
                    <a:pt x="24" y="9902"/>
                  </a:lnTo>
                  <a:cubicBezTo>
                    <a:pt x="187" y="9085"/>
                    <a:pt x="328" y="8268"/>
                    <a:pt x="468" y="7427"/>
                  </a:cubicBezTo>
                  <a:cubicBezTo>
                    <a:pt x="584" y="6610"/>
                    <a:pt x="725" y="5792"/>
                    <a:pt x="818" y="4952"/>
                  </a:cubicBezTo>
                  <a:lnTo>
                    <a:pt x="1519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33"/>
            <p:cNvSpPr/>
            <p:nvPr/>
          </p:nvSpPr>
          <p:spPr>
            <a:xfrm>
              <a:off x="5148125" y="2962850"/>
              <a:ext cx="8775" cy="226550"/>
            </a:xfrm>
            <a:custGeom>
              <a:rect b="b" l="l" r="r" t="t"/>
              <a:pathLst>
                <a:path extrusionOk="0" h="9062" w="351">
                  <a:moveTo>
                    <a:pt x="351" y="1"/>
                  </a:moveTo>
                  <a:lnTo>
                    <a:pt x="351" y="1"/>
                  </a:lnTo>
                  <a:cubicBezTo>
                    <a:pt x="211" y="1519"/>
                    <a:pt x="94" y="3013"/>
                    <a:pt x="47" y="4531"/>
                  </a:cubicBezTo>
                  <a:cubicBezTo>
                    <a:pt x="1" y="5278"/>
                    <a:pt x="1" y="6049"/>
                    <a:pt x="1" y="6796"/>
                  </a:cubicBezTo>
                  <a:cubicBezTo>
                    <a:pt x="24" y="7544"/>
                    <a:pt x="24" y="8314"/>
                    <a:pt x="94" y="9062"/>
                  </a:cubicBezTo>
                  <a:lnTo>
                    <a:pt x="117" y="9062"/>
                  </a:lnTo>
                  <a:lnTo>
                    <a:pt x="141" y="6796"/>
                  </a:lnTo>
                  <a:lnTo>
                    <a:pt x="164" y="4531"/>
                  </a:lnTo>
                  <a:cubicBezTo>
                    <a:pt x="187" y="3037"/>
                    <a:pt x="257" y="1519"/>
                    <a:pt x="35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33"/>
            <p:cNvSpPr/>
            <p:nvPr/>
          </p:nvSpPr>
          <p:spPr>
            <a:xfrm>
              <a:off x="5122450" y="2819825"/>
              <a:ext cx="23375" cy="383000"/>
            </a:xfrm>
            <a:custGeom>
              <a:rect b="b" l="l" r="r" t="t"/>
              <a:pathLst>
                <a:path extrusionOk="0" h="15320" w="935">
                  <a:moveTo>
                    <a:pt x="0" y="0"/>
                  </a:moveTo>
                  <a:lnTo>
                    <a:pt x="0" y="24"/>
                  </a:lnTo>
                  <a:cubicBezTo>
                    <a:pt x="397" y="2546"/>
                    <a:pt x="654" y="5091"/>
                    <a:pt x="747" y="7637"/>
                  </a:cubicBezTo>
                  <a:cubicBezTo>
                    <a:pt x="771" y="8921"/>
                    <a:pt x="794" y="10205"/>
                    <a:pt x="747" y="11467"/>
                  </a:cubicBezTo>
                  <a:cubicBezTo>
                    <a:pt x="747" y="12751"/>
                    <a:pt x="677" y="14035"/>
                    <a:pt x="631" y="15320"/>
                  </a:cubicBezTo>
                  <a:cubicBezTo>
                    <a:pt x="794" y="14035"/>
                    <a:pt x="864" y="12751"/>
                    <a:pt x="911" y="11490"/>
                  </a:cubicBezTo>
                  <a:cubicBezTo>
                    <a:pt x="934" y="10205"/>
                    <a:pt x="934" y="8921"/>
                    <a:pt x="864" y="7637"/>
                  </a:cubicBezTo>
                  <a:cubicBezTo>
                    <a:pt x="747" y="5091"/>
                    <a:pt x="467" y="2522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33"/>
            <p:cNvSpPr/>
            <p:nvPr/>
          </p:nvSpPr>
          <p:spPr>
            <a:xfrm>
              <a:off x="5158050" y="2828000"/>
              <a:ext cx="59000" cy="275000"/>
            </a:xfrm>
            <a:custGeom>
              <a:rect b="b" l="l" r="r" t="t"/>
              <a:pathLst>
                <a:path extrusionOk="0" h="11000" w="2360">
                  <a:moveTo>
                    <a:pt x="2336" y="0"/>
                  </a:moveTo>
                  <a:lnTo>
                    <a:pt x="1122" y="5488"/>
                  </a:lnTo>
                  <a:cubicBezTo>
                    <a:pt x="911" y="6399"/>
                    <a:pt x="701" y="7310"/>
                    <a:pt x="514" y="8220"/>
                  </a:cubicBezTo>
                  <a:cubicBezTo>
                    <a:pt x="351" y="9155"/>
                    <a:pt x="141" y="10065"/>
                    <a:pt x="1" y="10999"/>
                  </a:cubicBezTo>
                  <a:cubicBezTo>
                    <a:pt x="257" y="10089"/>
                    <a:pt x="444" y="9178"/>
                    <a:pt x="654" y="8244"/>
                  </a:cubicBezTo>
                  <a:cubicBezTo>
                    <a:pt x="865" y="7333"/>
                    <a:pt x="1051" y="6422"/>
                    <a:pt x="1238" y="5511"/>
                  </a:cubicBezTo>
                  <a:lnTo>
                    <a:pt x="2359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33"/>
            <p:cNvSpPr/>
            <p:nvPr/>
          </p:nvSpPr>
          <p:spPr>
            <a:xfrm>
              <a:off x="5187250" y="2980950"/>
              <a:ext cx="33875" cy="223050"/>
            </a:xfrm>
            <a:custGeom>
              <a:rect b="b" l="l" r="r" t="t"/>
              <a:pathLst>
                <a:path extrusionOk="0" h="8922" w="1355">
                  <a:moveTo>
                    <a:pt x="1331" y="1"/>
                  </a:moveTo>
                  <a:cubicBezTo>
                    <a:pt x="1004" y="1472"/>
                    <a:pt x="724" y="2943"/>
                    <a:pt x="491" y="4438"/>
                  </a:cubicBezTo>
                  <a:cubicBezTo>
                    <a:pt x="374" y="5185"/>
                    <a:pt x="257" y="5909"/>
                    <a:pt x="164" y="6656"/>
                  </a:cubicBezTo>
                  <a:cubicBezTo>
                    <a:pt x="94" y="7427"/>
                    <a:pt x="24" y="8174"/>
                    <a:pt x="0" y="8921"/>
                  </a:cubicBezTo>
                  <a:lnTo>
                    <a:pt x="327" y="6680"/>
                  </a:lnTo>
                  <a:lnTo>
                    <a:pt x="607" y="4461"/>
                  </a:lnTo>
                  <a:cubicBezTo>
                    <a:pt x="818" y="2966"/>
                    <a:pt x="1075" y="1472"/>
                    <a:pt x="1355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33"/>
            <p:cNvSpPr/>
            <p:nvPr/>
          </p:nvSpPr>
          <p:spPr>
            <a:xfrm>
              <a:off x="1922475" y="2485875"/>
              <a:ext cx="43225" cy="112700"/>
            </a:xfrm>
            <a:custGeom>
              <a:rect b="b" l="l" r="r" t="t"/>
              <a:pathLst>
                <a:path extrusionOk="0" h="4508" w="1729">
                  <a:moveTo>
                    <a:pt x="0" y="0"/>
                  </a:moveTo>
                  <a:lnTo>
                    <a:pt x="0" y="0"/>
                  </a:lnTo>
                  <a:cubicBezTo>
                    <a:pt x="444" y="678"/>
                    <a:pt x="794" y="1425"/>
                    <a:pt x="1074" y="2172"/>
                  </a:cubicBezTo>
                  <a:cubicBezTo>
                    <a:pt x="1331" y="2943"/>
                    <a:pt x="1541" y="3713"/>
                    <a:pt x="1728" y="4507"/>
                  </a:cubicBezTo>
                  <a:cubicBezTo>
                    <a:pt x="1681" y="3690"/>
                    <a:pt x="1495" y="2896"/>
                    <a:pt x="1168" y="2149"/>
                  </a:cubicBezTo>
                  <a:cubicBezTo>
                    <a:pt x="864" y="1378"/>
                    <a:pt x="467" y="654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33"/>
            <p:cNvSpPr/>
            <p:nvPr/>
          </p:nvSpPr>
          <p:spPr>
            <a:xfrm>
              <a:off x="2038650" y="2517400"/>
              <a:ext cx="17525" cy="74750"/>
            </a:xfrm>
            <a:custGeom>
              <a:rect b="b" l="l" r="r" t="t"/>
              <a:pathLst>
                <a:path extrusionOk="0" h="2990" w="701">
                  <a:moveTo>
                    <a:pt x="678" y="0"/>
                  </a:moveTo>
                  <a:lnTo>
                    <a:pt x="304" y="1495"/>
                  </a:lnTo>
                  <a:cubicBezTo>
                    <a:pt x="164" y="1985"/>
                    <a:pt x="47" y="2476"/>
                    <a:pt x="0" y="2990"/>
                  </a:cubicBezTo>
                  <a:cubicBezTo>
                    <a:pt x="187" y="2499"/>
                    <a:pt x="304" y="2009"/>
                    <a:pt x="397" y="1518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33"/>
            <p:cNvSpPr/>
            <p:nvPr/>
          </p:nvSpPr>
          <p:spPr>
            <a:xfrm>
              <a:off x="1990200" y="2526750"/>
              <a:ext cx="4100" cy="68900"/>
            </a:xfrm>
            <a:custGeom>
              <a:rect b="b" l="l" r="r" t="t"/>
              <a:pathLst>
                <a:path extrusionOk="0" h="2756" w="164">
                  <a:moveTo>
                    <a:pt x="117" y="0"/>
                  </a:moveTo>
                  <a:cubicBezTo>
                    <a:pt x="70" y="467"/>
                    <a:pt x="23" y="911"/>
                    <a:pt x="23" y="1378"/>
                  </a:cubicBezTo>
                  <a:cubicBezTo>
                    <a:pt x="0" y="1845"/>
                    <a:pt x="23" y="2312"/>
                    <a:pt x="140" y="2756"/>
                  </a:cubicBezTo>
                  <a:cubicBezTo>
                    <a:pt x="163" y="2289"/>
                    <a:pt x="140" y="1845"/>
                    <a:pt x="117" y="1378"/>
                  </a:cubicBezTo>
                  <a:cubicBezTo>
                    <a:pt x="93" y="911"/>
                    <a:pt x="117" y="467"/>
                    <a:pt x="14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33"/>
            <p:cNvSpPr/>
            <p:nvPr/>
          </p:nvSpPr>
          <p:spPr>
            <a:xfrm>
              <a:off x="1970350" y="2482950"/>
              <a:ext cx="20450" cy="116200"/>
            </a:xfrm>
            <a:custGeom>
              <a:rect b="b" l="l" r="r" t="t"/>
              <a:pathLst>
                <a:path extrusionOk="0" h="4648" w="818">
                  <a:moveTo>
                    <a:pt x="0" y="1"/>
                  </a:moveTo>
                  <a:cubicBezTo>
                    <a:pt x="280" y="748"/>
                    <a:pt x="467" y="1519"/>
                    <a:pt x="560" y="2289"/>
                  </a:cubicBezTo>
                  <a:cubicBezTo>
                    <a:pt x="654" y="3083"/>
                    <a:pt x="677" y="3854"/>
                    <a:pt x="654" y="4648"/>
                  </a:cubicBezTo>
                  <a:cubicBezTo>
                    <a:pt x="817" y="3877"/>
                    <a:pt x="794" y="3060"/>
                    <a:pt x="654" y="2289"/>
                  </a:cubicBezTo>
                  <a:cubicBezTo>
                    <a:pt x="537" y="1495"/>
                    <a:pt x="327" y="725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33"/>
            <p:cNvSpPr/>
            <p:nvPr/>
          </p:nvSpPr>
          <p:spPr>
            <a:xfrm>
              <a:off x="1996600" y="2486450"/>
              <a:ext cx="29225" cy="82925"/>
            </a:xfrm>
            <a:custGeom>
              <a:rect b="b" l="l" r="r" t="t"/>
              <a:pathLst>
                <a:path extrusionOk="0" h="3317" w="1169">
                  <a:moveTo>
                    <a:pt x="1169" y="1"/>
                  </a:moveTo>
                  <a:lnTo>
                    <a:pt x="538" y="1659"/>
                  </a:lnTo>
                  <a:cubicBezTo>
                    <a:pt x="328" y="2196"/>
                    <a:pt x="118" y="2733"/>
                    <a:pt x="1" y="3317"/>
                  </a:cubicBezTo>
                  <a:cubicBezTo>
                    <a:pt x="258" y="2780"/>
                    <a:pt x="468" y="2243"/>
                    <a:pt x="631" y="1682"/>
                  </a:cubicBezTo>
                  <a:lnTo>
                    <a:pt x="1169" y="24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33"/>
            <p:cNvSpPr/>
            <p:nvPr/>
          </p:nvSpPr>
          <p:spPr>
            <a:xfrm>
              <a:off x="2015300" y="2533150"/>
              <a:ext cx="15775" cy="67175"/>
            </a:xfrm>
            <a:custGeom>
              <a:rect b="b" l="l" r="r" t="t"/>
              <a:pathLst>
                <a:path extrusionOk="0" h="2687" w="631">
                  <a:moveTo>
                    <a:pt x="631" y="1"/>
                  </a:moveTo>
                  <a:lnTo>
                    <a:pt x="631" y="1"/>
                  </a:lnTo>
                  <a:cubicBezTo>
                    <a:pt x="444" y="445"/>
                    <a:pt x="304" y="888"/>
                    <a:pt x="187" y="1332"/>
                  </a:cubicBezTo>
                  <a:cubicBezTo>
                    <a:pt x="70" y="1776"/>
                    <a:pt x="0" y="2219"/>
                    <a:pt x="0" y="2687"/>
                  </a:cubicBezTo>
                  <a:cubicBezTo>
                    <a:pt x="140" y="2243"/>
                    <a:pt x="210" y="1799"/>
                    <a:pt x="304" y="1355"/>
                  </a:cubicBezTo>
                  <a:cubicBezTo>
                    <a:pt x="397" y="888"/>
                    <a:pt x="491" y="445"/>
                    <a:pt x="63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33"/>
            <p:cNvSpPr/>
            <p:nvPr/>
          </p:nvSpPr>
          <p:spPr>
            <a:xfrm>
              <a:off x="5277750" y="2381375"/>
              <a:ext cx="56650" cy="165250"/>
            </a:xfrm>
            <a:custGeom>
              <a:rect b="b" l="l" r="r" t="t"/>
              <a:pathLst>
                <a:path extrusionOk="0" h="6610" w="2266">
                  <a:moveTo>
                    <a:pt x="0" y="0"/>
                  </a:moveTo>
                  <a:cubicBezTo>
                    <a:pt x="584" y="1028"/>
                    <a:pt x="1051" y="2102"/>
                    <a:pt x="1378" y="3200"/>
                  </a:cubicBezTo>
                  <a:cubicBezTo>
                    <a:pt x="1541" y="3760"/>
                    <a:pt x="1658" y="4344"/>
                    <a:pt x="1798" y="4904"/>
                  </a:cubicBezTo>
                  <a:cubicBezTo>
                    <a:pt x="1938" y="5465"/>
                    <a:pt x="2055" y="6025"/>
                    <a:pt x="2195" y="6609"/>
                  </a:cubicBezTo>
                  <a:lnTo>
                    <a:pt x="2219" y="6586"/>
                  </a:lnTo>
                  <a:cubicBezTo>
                    <a:pt x="2265" y="6002"/>
                    <a:pt x="2195" y="5418"/>
                    <a:pt x="2102" y="4834"/>
                  </a:cubicBezTo>
                  <a:cubicBezTo>
                    <a:pt x="2008" y="4250"/>
                    <a:pt x="1822" y="3690"/>
                    <a:pt x="1611" y="3130"/>
                  </a:cubicBezTo>
                  <a:cubicBezTo>
                    <a:pt x="1214" y="2032"/>
                    <a:pt x="677" y="958"/>
                    <a:pt x="23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33"/>
            <p:cNvSpPr/>
            <p:nvPr/>
          </p:nvSpPr>
          <p:spPr>
            <a:xfrm>
              <a:off x="5328525" y="2398875"/>
              <a:ext cx="30400" cy="100450"/>
            </a:xfrm>
            <a:custGeom>
              <a:rect b="b" l="l" r="r" t="t"/>
              <a:pathLst>
                <a:path extrusionOk="0" h="4018" w="1216">
                  <a:moveTo>
                    <a:pt x="1" y="1"/>
                  </a:moveTo>
                  <a:cubicBezTo>
                    <a:pt x="304" y="655"/>
                    <a:pt x="538" y="1309"/>
                    <a:pt x="678" y="1986"/>
                  </a:cubicBezTo>
                  <a:cubicBezTo>
                    <a:pt x="771" y="2313"/>
                    <a:pt x="795" y="2663"/>
                    <a:pt x="865" y="2990"/>
                  </a:cubicBezTo>
                  <a:cubicBezTo>
                    <a:pt x="958" y="3340"/>
                    <a:pt x="1005" y="3667"/>
                    <a:pt x="1098" y="4018"/>
                  </a:cubicBezTo>
                  <a:lnTo>
                    <a:pt x="1122" y="4018"/>
                  </a:lnTo>
                  <a:cubicBezTo>
                    <a:pt x="1215" y="3667"/>
                    <a:pt x="1192" y="3317"/>
                    <a:pt x="1168" y="2967"/>
                  </a:cubicBezTo>
                  <a:cubicBezTo>
                    <a:pt x="1145" y="2593"/>
                    <a:pt x="1028" y="2266"/>
                    <a:pt x="912" y="1916"/>
                  </a:cubicBezTo>
                  <a:cubicBezTo>
                    <a:pt x="701" y="1239"/>
                    <a:pt x="398" y="58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33"/>
            <p:cNvSpPr/>
            <p:nvPr/>
          </p:nvSpPr>
          <p:spPr>
            <a:xfrm>
              <a:off x="5220525" y="2382525"/>
              <a:ext cx="25700" cy="150650"/>
            </a:xfrm>
            <a:custGeom>
              <a:rect b="b" l="l" r="r" t="t"/>
              <a:pathLst>
                <a:path extrusionOk="0" h="6026" w="1028">
                  <a:moveTo>
                    <a:pt x="0" y="1"/>
                  </a:moveTo>
                  <a:cubicBezTo>
                    <a:pt x="304" y="982"/>
                    <a:pt x="514" y="1986"/>
                    <a:pt x="631" y="2990"/>
                  </a:cubicBezTo>
                  <a:cubicBezTo>
                    <a:pt x="678" y="3481"/>
                    <a:pt x="701" y="3994"/>
                    <a:pt x="724" y="4508"/>
                  </a:cubicBezTo>
                  <a:lnTo>
                    <a:pt x="841" y="6026"/>
                  </a:lnTo>
                  <a:lnTo>
                    <a:pt x="864" y="6026"/>
                  </a:lnTo>
                  <a:cubicBezTo>
                    <a:pt x="981" y="5512"/>
                    <a:pt x="1028" y="4998"/>
                    <a:pt x="1028" y="4485"/>
                  </a:cubicBezTo>
                  <a:cubicBezTo>
                    <a:pt x="1028" y="3971"/>
                    <a:pt x="958" y="3457"/>
                    <a:pt x="864" y="2943"/>
                  </a:cubicBezTo>
                  <a:cubicBezTo>
                    <a:pt x="701" y="1939"/>
                    <a:pt x="421" y="93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33"/>
            <p:cNvSpPr/>
            <p:nvPr/>
          </p:nvSpPr>
          <p:spPr>
            <a:xfrm>
              <a:off x="5365300" y="2593300"/>
              <a:ext cx="28050" cy="181600"/>
            </a:xfrm>
            <a:custGeom>
              <a:rect b="b" l="l" r="r" t="t"/>
              <a:pathLst>
                <a:path extrusionOk="0" h="7264" w="1122">
                  <a:moveTo>
                    <a:pt x="1075" y="0"/>
                  </a:moveTo>
                  <a:cubicBezTo>
                    <a:pt x="561" y="1121"/>
                    <a:pt x="235" y="2336"/>
                    <a:pt x="94" y="3573"/>
                  </a:cubicBezTo>
                  <a:cubicBezTo>
                    <a:pt x="24" y="4204"/>
                    <a:pt x="1" y="4834"/>
                    <a:pt x="71" y="5442"/>
                  </a:cubicBezTo>
                  <a:cubicBezTo>
                    <a:pt x="141" y="6072"/>
                    <a:pt x="235" y="6679"/>
                    <a:pt x="468" y="7263"/>
                  </a:cubicBezTo>
                  <a:lnTo>
                    <a:pt x="491" y="7263"/>
                  </a:lnTo>
                  <a:cubicBezTo>
                    <a:pt x="445" y="6656"/>
                    <a:pt x="375" y="6049"/>
                    <a:pt x="351" y="5418"/>
                  </a:cubicBezTo>
                  <a:cubicBezTo>
                    <a:pt x="351" y="4811"/>
                    <a:pt x="305" y="4204"/>
                    <a:pt x="351" y="3597"/>
                  </a:cubicBezTo>
                  <a:cubicBezTo>
                    <a:pt x="421" y="2382"/>
                    <a:pt x="678" y="1168"/>
                    <a:pt x="1122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33"/>
            <p:cNvSpPr/>
            <p:nvPr/>
          </p:nvSpPr>
          <p:spPr>
            <a:xfrm>
              <a:off x="5404425" y="2704800"/>
              <a:ext cx="10525" cy="94600"/>
            </a:xfrm>
            <a:custGeom>
              <a:rect b="b" l="l" r="r" t="t"/>
              <a:pathLst>
                <a:path extrusionOk="0" h="3784" w="421">
                  <a:moveTo>
                    <a:pt x="1" y="1"/>
                  </a:moveTo>
                  <a:cubicBezTo>
                    <a:pt x="47" y="631"/>
                    <a:pt x="94" y="1262"/>
                    <a:pt x="94" y="1892"/>
                  </a:cubicBezTo>
                  <a:cubicBezTo>
                    <a:pt x="117" y="2196"/>
                    <a:pt x="71" y="2523"/>
                    <a:pt x="94" y="2826"/>
                  </a:cubicBezTo>
                  <a:cubicBezTo>
                    <a:pt x="141" y="3153"/>
                    <a:pt x="141" y="3457"/>
                    <a:pt x="211" y="3784"/>
                  </a:cubicBezTo>
                  <a:lnTo>
                    <a:pt x="258" y="3784"/>
                  </a:lnTo>
                  <a:cubicBezTo>
                    <a:pt x="351" y="3457"/>
                    <a:pt x="374" y="3153"/>
                    <a:pt x="398" y="2826"/>
                  </a:cubicBezTo>
                  <a:cubicBezTo>
                    <a:pt x="421" y="2523"/>
                    <a:pt x="374" y="2196"/>
                    <a:pt x="351" y="1869"/>
                  </a:cubicBezTo>
                  <a:cubicBezTo>
                    <a:pt x="281" y="1238"/>
                    <a:pt x="164" y="63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33"/>
            <p:cNvSpPr/>
            <p:nvPr/>
          </p:nvSpPr>
          <p:spPr>
            <a:xfrm>
              <a:off x="5190175" y="2602625"/>
              <a:ext cx="33875" cy="215475"/>
            </a:xfrm>
            <a:custGeom>
              <a:rect b="b" l="l" r="r" t="t"/>
              <a:pathLst>
                <a:path extrusionOk="0" h="8619" w="1355">
                  <a:moveTo>
                    <a:pt x="0" y="1"/>
                  </a:moveTo>
                  <a:cubicBezTo>
                    <a:pt x="514" y="1379"/>
                    <a:pt x="841" y="2827"/>
                    <a:pt x="958" y="4251"/>
                  </a:cubicBezTo>
                  <a:cubicBezTo>
                    <a:pt x="1028" y="4975"/>
                    <a:pt x="1004" y="5699"/>
                    <a:pt x="1004" y="6423"/>
                  </a:cubicBezTo>
                  <a:cubicBezTo>
                    <a:pt x="1004" y="7147"/>
                    <a:pt x="958" y="7871"/>
                    <a:pt x="911" y="8618"/>
                  </a:cubicBezTo>
                  <a:lnTo>
                    <a:pt x="934" y="8618"/>
                  </a:lnTo>
                  <a:cubicBezTo>
                    <a:pt x="1144" y="7918"/>
                    <a:pt x="1261" y="7170"/>
                    <a:pt x="1308" y="6446"/>
                  </a:cubicBezTo>
                  <a:cubicBezTo>
                    <a:pt x="1355" y="5699"/>
                    <a:pt x="1308" y="4975"/>
                    <a:pt x="1214" y="4228"/>
                  </a:cubicBezTo>
                  <a:cubicBezTo>
                    <a:pt x="1028" y="2780"/>
                    <a:pt x="631" y="1332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33"/>
            <p:cNvSpPr/>
            <p:nvPr/>
          </p:nvSpPr>
          <p:spPr>
            <a:xfrm>
              <a:off x="5125350" y="2670350"/>
              <a:ext cx="14625" cy="73025"/>
            </a:xfrm>
            <a:custGeom>
              <a:rect b="b" l="l" r="r" t="t"/>
              <a:pathLst>
                <a:path extrusionOk="0" h="2921" w="585">
                  <a:moveTo>
                    <a:pt x="1" y="1"/>
                  </a:moveTo>
                  <a:cubicBezTo>
                    <a:pt x="94" y="491"/>
                    <a:pt x="164" y="982"/>
                    <a:pt x="211" y="1449"/>
                  </a:cubicBezTo>
                  <a:cubicBezTo>
                    <a:pt x="234" y="1706"/>
                    <a:pt x="234" y="1939"/>
                    <a:pt x="281" y="2196"/>
                  </a:cubicBezTo>
                  <a:cubicBezTo>
                    <a:pt x="328" y="2430"/>
                    <a:pt x="374" y="2663"/>
                    <a:pt x="468" y="2920"/>
                  </a:cubicBezTo>
                  <a:lnTo>
                    <a:pt x="491" y="2920"/>
                  </a:lnTo>
                  <a:cubicBezTo>
                    <a:pt x="561" y="2663"/>
                    <a:pt x="561" y="2406"/>
                    <a:pt x="585" y="2149"/>
                  </a:cubicBezTo>
                  <a:cubicBezTo>
                    <a:pt x="561" y="1916"/>
                    <a:pt x="515" y="1659"/>
                    <a:pt x="445" y="1425"/>
                  </a:cubicBezTo>
                  <a:cubicBezTo>
                    <a:pt x="351" y="935"/>
                    <a:pt x="211" y="46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33"/>
            <p:cNvSpPr/>
            <p:nvPr/>
          </p:nvSpPr>
          <p:spPr>
            <a:xfrm>
              <a:off x="5043625" y="2641750"/>
              <a:ext cx="15775" cy="91700"/>
            </a:xfrm>
            <a:custGeom>
              <a:rect b="b" l="l" r="r" t="t"/>
              <a:pathLst>
                <a:path extrusionOk="0" h="3668" w="631">
                  <a:moveTo>
                    <a:pt x="0" y="1"/>
                  </a:moveTo>
                  <a:cubicBezTo>
                    <a:pt x="164" y="608"/>
                    <a:pt x="257" y="1215"/>
                    <a:pt x="281" y="1822"/>
                  </a:cubicBezTo>
                  <a:cubicBezTo>
                    <a:pt x="304" y="2126"/>
                    <a:pt x="281" y="2429"/>
                    <a:pt x="304" y="2733"/>
                  </a:cubicBezTo>
                  <a:cubicBezTo>
                    <a:pt x="351" y="3036"/>
                    <a:pt x="351" y="3340"/>
                    <a:pt x="397" y="3667"/>
                  </a:cubicBezTo>
                  <a:lnTo>
                    <a:pt x="444" y="3667"/>
                  </a:lnTo>
                  <a:cubicBezTo>
                    <a:pt x="561" y="3363"/>
                    <a:pt x="584" y="3036"/>
                    <a:pt x="608" y="2733"/>
                  </a:cubicBezTo>
                  <a:cubicBezTo>
                    <a:pt x="631" y="2429"/>
                    <a:pt x="584" y="2102"/>
                    <a:pt x="537" y="1799"/>
                  </a:cubicBezTo>
                  <a:cubicBezTo>
                    <a:pt x="444" y="1168"/>
                    <a:pt x="257" y="561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33"/>
            <p:cNvSpPr/>
            <p:nvPr/>
          </p:nvSpPr>
          <p:spPr>
            <a:xfrm>
              <a:off x="4840450" y="2532000"/>
              <a:ext cx="25125" cy="148300"/>
            </a:xfrm>
            <a:custGeom>
              <a:rect b="b" l="l" r="r" t="t"/>
              <a:pathLst>
                <a:path extrusionOk="0" h="5932" w="1005">
                  <a:moveTo>
                    <a:pt x="24" y="0"/>
                  </a:moveTo>
                  <a:cubicBezTo>
                    <a:pt x="0" y="1004"/>
                    <a:pt x="47" y="2009"/>
                    <a:pt x="187" y="3013"/>
                  </a:cubicBezTo>
                  <a:cubicBezTo>
                    <a:pt x="257" y="3503"/>
                    <a:pt x="327" y="4017"/>
                    <a:pt x="444" y="4507"/>
                  </a:cubicBezTo>
                  <a:cubicBezTo>
                    <a:pt x="608" y="4998"/>
                    <a:pt x="748" y="5488"/>
                    <a:pt x="981" y="5932"/>
                  </a:cubicBezTo>
                  <a:lnTo>
                    <a:pt x="1005" y="5932"/>
                  </a:lnTo>
                  <a:cubicBezTo>
                    <a:pt x="958" y="5418"/>
                    <a:pt x="841" y="4928"/>
                    <a:pt x="748" y="4437"/>
                  </a:cubicBezTo>
                  <a:lnTo>
                    <a:pt x="421" y="2966"/>
                  </a:lnTo>
                  <a:cubicBezTo>
                    <a:pt x="234" y="1985"/>
                    <a:pt x="117" y="1004"/>
                    <a:pt x="47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33"/>
            <p:cNvSpPr/>
            <p:nvPr/>
          </p:nvSpPr>
          <p:spPr>
            <a:xfrm>
              <a:off x="4893000" y="2607900"/>
              <a:ext cx="21025" cy="103925"/>
            </a:xfrm>
            <a:custGeom>
              <a:rect b="b" l="l" r="r" t="t"/>
              <a:pathLst>
                <a:path extrusionOk="0" h="4157" w="841">
                  <a:moveTo>
                    <a:pt x="24" y="0"/>
                  </a:moveTo>
                  <a:lnTo>
                    <a:pt x="0" y="23"/>
                  </a:lnTo>
                  <a:cubicBezTo>
                    <a:pt x="304" y="677"/>
                    <a:pt x="467" y="1355"/>
                    <a:pt x="514" y="2055"/>
                  </a:cubicBezTo>
                  <a:cubicBezTo>
                    <a:pt x="537" y="2405"/>
                    <a:pt x="514" y="2756"/>
                    <a:pt x="491" y="3083"/>
                  </a:cubicBezTo>
                  <a:cubicBezTo>
                    <a:pt x="491" y="3433"/>
                    <a:pt x="444" y="3783"/>
                    <a:pt x="421" y="4134"/>
                  </a:cubicBezTo>
                  <a:lnTo>
                    <a:pt x="444" y="4157"/>
                  </a:lnTo>
                  <a:cubicBezTo>
                    <a:pt x="631" y="3830"/>
                    <a:pt x="724" y="3480"/>
                    <a:pt x="794" y="3129"/>
                  </a:cubicBezTo>
                  <a:cubicBezTo>
                    <a:pt x="841" y="2756"/>
                    <a:pt x="818" y="2382"/>
                    <a:pt x="771" y="2032"/>
                  </a:cubicBezTo>
                  <a:cubicBezTo>
                    <a:pt x="654" y="1308"/>
                    <a:pt x="421" y="607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33"/>
            <p:cNvSpPr/>
            <p:nvPr/>
          </p:nvSpPr>
          <p:spPr>
            <a:xfrm>
              <a:off x="4817100" y="2581025"/>
              <a:ext cx="26300" cy="133150"/>
            </a:xfrm>
            <a:custGeom>
              <a:rect b="b" l="l" r="r" t="t"/>
              <a:pathLst>
                <a:path extrusionOk="0" h="5326" w="1052">
                  <a:moveTo>
                    <a:pt x="0" y="1"/>
                  </a:moveTo>
                  <a:cubicBezTo>
                    <a:pt x="0" y="912"/>
                    <a:pt x="70" y="1822"/>
                    <a:pt x="210" y="2710"/>
                  </a:cubicBezTo>
                  <a:cubicBezTo>
                    <a:pt x="281" y="3177"/>
                    <a:pt x="351" y="3621"/>
                    <a:pt x="491" y="4064"/>
                  </a:cubicBezTo>
                  <a:cubicBezTo>
                    <a:pt x="631" y="4485"/>
                    <a:pt x="794" y="4928"/>
                    <a:pt x="1028" y="5325"/>
                  </a:cubicBezTo>
                  <a:lnTo>
                    <a:pt x="1051" y="5325"/>
                  </a:lnTo>
                  <a:cubicBezTo>
                    <a:pt x="981" y="4858"/>
                    <a:pt x="864" y="4438"/>
                    <a:pt x="771" y="3994"/>
                  </a:cubicBezTo>
                  <a:cubicBezTo>
                    <a:pt x="678" y="3551"/>
                    <a:pt x="537" y="3107"/>
                    <a:pt x="444" y="2663"/>
                  </a:cubicBezTo>
                  <a:cubicBezTo>
                    <a:pt x="257" y="1799"/>
                    <a:pt x="117" y="88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33"/>
            <p:cNvSpPr/>
            <p:nvPr/>
          </p:nvSpPr>
          <p:spPr>
            <a:xfrm>
              <a:off x="5956725" y="2653425"/>
              <a:ext cx="115050" cy="656250"/>
            </a:xfrm>
            <a:custGeom>
              <a:rect b="b" l="l" r="r" t="t"/>
              <a:pathLst>
                <a:path extrusionOk="0" h="26250" w="4602">
                  <a:moveTo>
                    <a:pt x="4555" y="1"/>
                  </a:moveTo>
                  <a:cubicBezTo>
                    <a:pt x="3083" y="4204"/>
                    <a:pt x="1962" y="8548"/>
                    <a:pt x="1168" y="12938"/>
                  </a:cubicBezTo>
                  <a:cubicBezTo>
                    <a:pt x="771" y="15133"/>
                    <a:pt x="398" y="17329"/>
                    <a:pt x="234" y="19547"/>
                  </a:cubicBezTo>
                  <a:cubicBezTo>
                    <a:pt x="71" y="21789"/>
                    <a:pt x="1" y="24007"/>
                    <a:pt x="118" y="26249"/>
                  </a:cubicBezTo>
                  <a:lnTo>
                    <a:pt x="188" y="26249"/>
                  </a:lnTo>
                  <a:cubicBezTo>
                    <a:pt x="398" y="24031"/>
                    <a:pt x="585" y="21812"/>
                    <a:pt x="842" y="19617"/>
                  </a:cubicBezTo>
                  <a:cubicBezTo>
                    <a:pt x="1075" y="17399"/>
                    <a:pt x="1309" y="15203"/>
                    <a:pt x="1636" y="13008"/>
                  </a:cubicBezTo>
                  <a:cubicBezTo>
                    <a:pt x="2336" y="8618"/>
                    <a:pt x="3317" y="4274"/>
                    <a:pt x="460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33"/>
            <p:cNvSpPr/>
            <p:nvPr/>
          </p:nvSpPr>
          <p:spPr>
            <a:xfrm>
              <a:off x="5938625" y="2676775"/>
              <a:ext cx="34475" cy="520225"/>
            </a:xfrm>
            <a:custGeom>
              <a:rect b="b" l="l" r="r" t="t"/>
              <a:pathLst>
                <a:path extrusionOk="0" h="20809" w="1379">
                  <a:moveTo>
                    <a:pt x="1239" y="1"/>
                  </a:moveTo>
                  <a:cubicBezTo>
                    <a:pt x="1145" y="3480"/>
                    <a:pt x="982" y="6937"/>
                    <a:pt x="725" y="10416"/>
                  </a:cubicBezTo>
                  <a:cubicBezTo>
                    <a:pt x="585" y="12144"/>
                    <a:pt x="374" y="13872"/>
                    <a:pt x="258" y="15601"/>
                  </a:cubicBezTo>
                  <a:cubicBezTo>
                    <a:pt x="164" y="17329"/>
                    <a:pt x="24" y="19057"/>
                    <a:pt x="1" y="20808"/>
                  </a:cubicBezTo>
                  <a:lnTo>
                    <a:pt x="48" y="20808"/>
                  </a:lnTo>
                  <a:cubicBezTo>
                    <a:pt x="421" y="19103"/>
                    <a:pt x="655" y="17375"/>
                    <a:pt x="865" y="15647"/>
                  </a:cubicBezTo>
                  <a:cubicBezTo>
                    <a:pt x="1075" y="13919"/>
                    <a:pt x="1122" y="12168"/>
                    <a:pt x="1192" y="10440"/>
                  </a:cubicBezTo>
                  <a:cubicBezTo>
                    <a:pt x="1355" y="6960"/>
                    <a:pt x="1379" y="3480"/>
                    <a:pt x="1309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33"/>
            <p:cNvSpPr/>
            <p:nvPr/>
          </p:nvSpPr>
          <p:spPr>
            <a:xfrm>
              <a:off x="5852800" y="2840250"/>
              <a:ext cx="20475" cy="458325"/>
            </a:xfrm>
            <a:custGeom>
              <a:rect b="b" l="l" r="r" t="t"/>
              <a:pathLst>
                <a:path extrusionOk="0" h="18333" w="819">
                  <a:moveTo>
                    <a:pt x="141" y="1"/>
                  </a:moveTo>
                  <a:lnTo>
                    <a:pt x="71" y="24"/>
                  </a:lnTo>
                  <a:cubicBezTo>
                    <a:pt x="281" y="3060"/>
                    <a:pt x="351" y="6119"/>
                    <a:pt x="281" y="9178"/>
                  </a:cubicBezTo>
                  <a:cubicBezTo>
                    <a:pt x="258" y="10696"/>
                    <a:pt x="141" y="12214"/>
                    <a:pt x="94" y="13755"/>
                  </a:cubicBezTo>
                  <a:cubicBezTo>
                    <a:pt x="71" y="15273"/>
                    <a:pt x="1" y="16791"/>
                    <a:pt x="1" y="18333"/>
                  </a:cubicBezTo>
                  <a:lnTo>
                    <a:pt x="71" y="18333"/>
                  </a:lnTo>
                  <a:cubicBezTo>
                    <a:pt x="398" y="16838"/>
                    <a:pt x="561" y="15297"/>
                    <a:pt x="702" y="13779"/>
                  </a:cubicBezTo>
                  <a:cubicBezTo>
                    <a:pt x="818" y="12238"/>
                    <a:pt x="795" y="10720"/>
                    <a:pt x="772" y="9178"/>
                  </a:cubicBezTo>
                  <a:cubicBezTo>
                    <a:pt x="725" y="6119"/>
                    <a:pt x="515" y="3060"/>
                    <a:pt x="14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33"/>
            <p:cNvSpPr/>
            <p:nvPr/>
          </p:nvSpPr>
          <p:spPr>
            <a:xfrm>
              <a:off x="6203700" y="2693125"/>
              <a:ext cx="44975" cy="499775"/>
            </a:xfrm>
            <a:custGeom>
              <a:rect b="b" l="l" r="r" t="t"/>
              <a:pathLst>
                <a:path extrusionOk="0" h="19991" w="1799">
                  <a:moveTo>
                    <a:pt x="1728" y="1"/>
                  </a:moveTo>
                  <a:cubicBezTo>
                    <a:pt x="981" y="3270"/>
                    <a:pt x="467" y="6586"/>
                    <a:pt x="234" y="9949"/>
                  </a:cubicBezTo>
                  <a:cubicBezTo>
                    <a:pt x="94" y="11630"/>
                    <a:pt x="0" y="13312"/>
                    <a:pt x="70" y="14970"/>
                  </a:cubicBezTo>
                  <a:cubicBezTo>
                    <a:pt x="164" y="16651"/>
                    <a:pt x="304" y="18333"/>
                    <a:pt x="607" y="19991"/>
                  </a:cubicBezTo>
                  <a:lnTo>
                    <a:pt x="677" y="19991"/>
                  </a:lnTo>
                  <a:cubicBezTo>
                    <a:pt x="701" y="18309"/>
                    <a:pt x="654" y="16628"/>
                    <a:pt x="677" y="14970"/>
                  </a:cubicBezTo>
                  <a:cubicBezTo>
                    <a:pt x="701" y="13312"/>
                    <a:pt x="654" y="11630"/>
                    <a:pt x="724" y="9972"/>
                  </a:cubicBezTo>
                  <a:cubicBezTo>
                    <a:pt x="841" y="6633"/>
                    <a:pt x="1215" y="3317"/>
                    <a:pt x="1798" y="24"/>
                  </a:cubicBezTo>
                  <a:lnTo>
                    <a:pt x="1728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33"/>
            <p:cNvSpPr/>
            <p:nvPr/>
          </p:nvSpPr>
          <p:spPr>
            <a:xfrm>
              <a:off x="6173325" y="2718825"/>
              <a:ext cx="28050" cy="391175"/>
            </a:xfrm>
            <a:custGeom>
              <a:rect b="b" l="l" r="r" t="t"/>
              <a:pathLst>
                <a:path extrusionOk="0" h="15647" w="1122">
                  <a:moveTo>
                    <a:pt x="1" y="0"/>
                  </a:moveTo>
                  <a:cubicBezTo>
                    <a:pt x="211" y="2616"/>
                    <a:pt x="351" y="5231"/>
                    <a:pt x="445" y="7823"/>
                  </a:cubicBezTo>
                  <a:cubicBezTo>
                    <a:pt x="468" y="9131"/>
                    <a:pt x="445" y="10439"/>
                    <a:pt x="515" y="11747"/>
                  </a:cubicBezTo>
                  <a:cubicBezTo>
                    <a:pt x="608" y="13054"/>
                    <a:pt x="655" y="14339"/>
                    <a:pt x="818" y="15647"/>
                  </a:cubicBezTo>
                  <a:lnTo>
                    <a:pt x="865" y="15647"/>
                  </a:lnTo>
                  <a:cubicBezTo>
                    <a:pt x="1052" y="14362"/>
                    <a:pt x="1098" y="13031"/>
                    <a:pt x="1122" y="11723"/>
                  </a:cubicBezTo>
                  <a:cubicBezTo>
                    <a:pt x="1122" y="10416"/>
                    <a:pt x="1028" y="9108"/>
                    <a:pt x="912" y="7800"/>
                  </a:cubicBezTo>
                  <a:cubicBezTo>
                    <a:pt x="725" y="5185"/>
                    <a:pt x="445" y="2592"/>
                    <a:pt x="7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33"/>
            <p:cNvSpPr/>
            <p:nvPr/>
          </p:nvSpPr>
          <p:spPr>
            <a:xfrm>
              <a:off x="6635150" y="2544850"/>
              <a:ext cx="56075" cy="663825"/>
            </a:xfrm>
            <a:custGeom>
              <a:rect b="b" l="l" r="r" t="t"/>
              <a:pathLst>
                <a:path extrusionOk="0" h="26553" w="2243">
                  <a:moveTo>
                    <a:pt x="2195" y="0"/>
                  </a:moveTo>
                  <a:cubicBezTo>
                    <a:pt x="1215" y="4344"/>
                    <a:pt x="561" y="8757"/>
                    <a:pt x="257" y="13218"/>
                  </a:cubicBezTo>
                  <a:cubicBezTo>
                    <a:pt x="94" y="15436"/>
                    <a:pt x="0" y="17678"/>
                    <a:pt x="70" y="19897"/>
                  </a:cubicBezTo>
                  <a:cubicBezTo>
                    <a:pt x="164" y="22139"/>
                    <a:pt x="327" y="24357"/>
                    <a:pt x="701" y="26552"/>
                  </a:cubicBezTo>
                  <a:lnTo>
                    <a:pt x="771" y="26552"/>
                  </a:lnTo>
                  <a:cubicBezTo>
                    <a:pt x="724" y="24334"/>
                    <a:pt x="654" y="22115"/>
                    <a:pt x="677" y="19897"/>
                  </a:cubicBezTo>
                  <a:cubicBezTo>
                    <a:pt x="677" y="17678"/>
                    <a:pt x="654" y="15460"/>
                    <a:pt x="748" y="13241"/>
                  </a:cubicBezTo>
                  <a:cubicBezTo>
                    <a:pt x="934" y="8804"/>
                    <a:pt x="1448" y="4390"/>
                    <a:pt x="2242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33"/>
            <p:cNvSpPr/>
            <p:nvPr/>
          </p:nvSpPr>
          <p:spPr>
            <a:xfrm>
              <a:off x="6591950" y="2578700"/>
              <a:ext cx="34450" cy="520200"/>
            </a:xfrm>
            <a:custGeom>
              <a:rect b="b" l="l" r="r" t="t"/>
              <a:pathLst>
                <a:path extrusionOk="0" h="20808" w="1378">
                  <a:moveTo>
                    <a:pt x="0" y="0"/>
                  </a:moveTo>
                  <a:cubicBezTo>
                    <a:pt x="304" y="3457"/>
                    <a:pt x="514" y="6936"/>
                    <a:pt x="654" y="10393"/>
                  </a:cubicBezTo>
                  <a:cubicBezTo>
                    <a:pt x="701" y="12144"/>
                    <a:pt x="701" y="13872"/>
                    <a:pt x="771" y="15600"/>
                  </a:cubicBezTo>
                  <a:cubicBezTo>
                    <a:pt x="864" y="17328"/>
                    <a:pt x="911" y="19080"/>
                    <a:pt x="1074" y="20808"/>
                  </a:cubicBezTo>
                  <a:lnTo>
                    <a:pt x="1144" y="20808"/>
                  </a:lnTo>
                  <a:cubicBezTo>
                    <a:pt x="1331" y="19080"/>
                    <a:pt x="1355" y="17328"/>
                    <a:pt x="1378" y="15600"/>
                  </a:cubicBezTo>
                  <a:cubicBezTo>
                    <a:pt x="1378" y="13849"/>
                    <a:pt x="1238" y="12121"/>
                    <a:pt x="1121" y="10369"/>
                  </a:cubicBezTo>
                  <a:cubicBezTo>
                    <a:pt x="888" y="6913"/>
                    <a:pt x="537" y="3433"/>
                    <a:pt x="7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33"/>
            <p:cNvSpPr/>
            <p:nvPr/>
          </p:nvSpPr>
          <p:spPr>
            <a:xfrm>
              <a:off x="6495600" y="2753275"/>
              <a:ext cx="61925" cy="455975"/>
            </a:xfrm>
            <a:custGeom>
              <a:rect b="b" l="l" r="r" t="t"/>
              <a:pathLst>
                <a:path extrusionOk="0" h="18239" w="2477">
                  <a:moveTo>
                    <a:pt x="118" y="0"/>
                  </a:moveTo>
                  <a:lnTo>
                    <a:pt x="1" y="23"/>
                  </a:lnTo>
                  <a:cubicBezTo>
                    <a:pt x="211" y="1541"/>
                    <a:pt x="421" y="3059"/>
                    <a:pt x="585" y="4577"/>
                  </a:cubicBezTo>
                  <a:cubicBezTo>
                    <a:pt x="771" y="6095"/>
                    <a:pt x="912" y="7613"/>
                    <a:pt x="1005" y="9131"/>
                  </a:cubicBezTo>
                  <a:cubicBezTo>
                    <a:pt x="1122" y="10649"/>
                    <a:pt x="1075" y="12167"/>
                    <a:pt x="1262" y="13685"/>
                  </a:cubicBezTo>
                  <a:cubicBezTo>
                    <a:pt x="1425" y="15203"/>
                    <a:pt x="1612" y="16721"/>
                    <a:pt x="1962" y="18239"/>
                  </a:cubicBezTo>
                  <a:lnTo>
                    <a:pt x="2079" y="18239"/>
                  </a:lnTo>
                  <a:cubicBezTo>
                    <a:pt x="2406" y="16697"/>
                    <a:pt x="2476" y="15156"/>
                    <a:pt x="2476" y="13615"/>
                  </a:cubicBezTo>
                  <a:cubicBezTo>
                    <a:pt x="2476" y="12073"/>
                    <a:pt x="2196" y="10556"/>
                    <a:pt x="1962" y="9038"/>
                  </a:cubicBezTo>
                  <a:cubicBezTo>
                    <a:pt x="1752" y="7520"/>
                    <a:pt x="1495" y="6002"/>
                    <a:pt x="1192" y="4484"/>
                  </a:cubicBezTo>
                  <a:cubicBezTo>
                    <a:pt x="865" y="2989"/>
                    <a:pt x="538" y="1471"/>
                    <a:pt x="11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33"/>
            <p:cNvSpPr/>
            <p:nvPr/>
          </p:nvSpPr>
          <p:spPr>
            <a:xfrm>
              <a:off x="5622200" y="2419900"/>
              <a:ext cx="47900" cy="228875"/>
            </a:xfrm>
            <a:custGeom>
              <a:rect b="b" l="l" r="r" t="t"/>
              <a:pathLst>
                <a:path extrusionOk="0" h="9155" w="1916">
                  <a:moveTo>
                    <a:pt x="1869" y="1"/>
                  </a:moveTo>
                  <a:cubicBezTo>
                    <a:pt x="1121" y="1378"/>
                    <a:pt x="561" y="2896"/>
                    <a:pt x="257" y="4438"/>
                  </a:cubicBezTo>
                  <a:cubicBezTo>
                    <a:pt x="117" y="5208"/>
                    <a:pt x="0" y="6002"/>
                    <a:pt x="24" y="6796"/>
                  </a:cubicBezTo>
                  <a:cubicBezTo>
                    <a:pt x="24" y="7590"/>
                    <a:pt x="94" y="8384"/>
                    <a:pt x="304" y="9155"/>
                  </a:cubicBezTo>
                  <a:lnTo>
                    <a:pt x="327" y="9155"/>
                  </a:lnTo>
                  <a:cubicBezTo>
                    <a:pt x="304" y="8361"/>
                    <a:pt x="281" y="7590"/>
                    <a:pt x="304" y="6796"/>
                  </a:cubicBezTo>
                  <a:cubicBezTo>
                    <a:pt x="351" y="6026"/>
                    <a:pt x="397" y="5255"/>
                    <a:pt x="514" y="4484"/>
                  </a:cubicBezTo>
                  <a:cubicBezTo>
                    <a:pt x="748" y="2943"/>
                    <a:pt x="1215" y="1448"/>
                    <a:pt x="1915" y="24"/>
                  </a:cubicBezTo>
                  <a:lnTo>
                    <a:pt x="1869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33"/>
            <p:cNvSpPr/>
            <p:nvPr/>
          </p:nvSpPr>
          <p:spPr>
            <a:xfrm>
              <a:off x="5650800" y="2501050"/>
              <a:ext cx="36225" cy="181600"/>
            </a:xfrm>
            <a:custGeom>
              <a:rect b="b" l="l" r="r" t="t"/>
              <a:pathLst>
                <a:path extrusionOk="0" h="7264" w="1449">
                  <a:moveTo>
                    <a:pt x="1402" y="1"/>
                  </a:moveTo>
                  <a:cubicBezTo>
                    <a:pt x="1308" y="1215"/>
                    <a:pt x="1122" y="2453"/>
                    <a:pt x="865" y="3644"/>
                  </a:cubicBezTo>
                  <a:cubicBezTo>
                    <a:pt x="725" y="4251"/>
                    <a:pt x="561" y="4835"/>
                    <a:pt x="421" y="5442"/>
                  </a:cubicBezTo>
                  <a:cubicBezTo>
                    <a:pt x="281" y="6049"/>
                    <a:pt x="117" y="6633"/>
                    <a:pt x="1" y="7240"/>
                  </a:cubicBezTo>
                  <a:lnTo>
                    <a:pt x="24" y="7263"/>
                  </a:lnTo>
                  <a:cubicBezTo>
                    <a:pt x="304" y="6703"/>
                    <a:pt x="514" y="6119"/>
                    <a:pt x="701" y="5512"/>
                  </a:cubicBezTo>
                  <a:cubicBezTo>
                    <a:pt x="888" y="4928"/>
                    <a:pt x="1005" y="4297"/>
                    <a:pt x="1098" y="3690"/>
                  </a:cubicBezTo>
                  <a:cubicBezTo>
                    <a:pt x="1308" y="2476"/>
                    <a:pt x="1425" y="1238"/>
                    <a:pt x="1449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33"/>
            <p:cNvSpPr/>
            <p:nvPr/>
          </p:nvSpPr>
          <p:spPr>
            <a:xfrm>
              <a:off x="5564400" y="2464850"/>
              <a:ext cx="15200" cy="229475"/>
            </a:xfrm>
            <a:custGeom>
              <a:rect b="b" l="l" r="r" t="t"/>
              <a:pathLst>
                <a:path extrusionOk="0" h="9179" w="608">
                  <a:moveTo>
                    <a:pt x="0" y="1"/>
                  </a:moveTo>
                  <a:cubicBezTo>
                    <a:pt x="164" y="1519"/>
                    <a:pt x="257" y="3060"/>
                    <a:pt x="281" y="4578"/>
                  </a:cubicBezTo>
                  <a:lnTo>
                    <a:pt x="257" y="6866"/>
                  </a:lnTo>
                  <a:cubicBezTo>
                    <a:pt x="257" y="7637"/>
                    <a:pt x="257" y="8408"/>
                    <a:pt x="281" y="9178"/>
                  </a:cubicBezTo>
                  <a:lnTo>
                    <a:pt x="304" y="9178"/>
                  </a:lnTo>
                  <a:cubicBezTo>
                    <a:pt x="467" y="8408"/>
                    <a:pt x="514" y="7637"/>
                    <a:pt x="561" y="6890"/>
                  </a:cubicBezTo>
                  <a:cubicBezTo>
                    <a:pt x="608" y="6119"/>
                    <a:pt x="561" y="5348"/>
                    <a:pt x="514" y="4578"/>
                  </a:cubicBezTo>
                  <a:cubicBezTo>
                    <a:pt x="444" y="3037"/>
                    <a:pt x="281" y="1519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33"/>
            <p:cNvSpPr/>
            <p:nvPr/>
          </p:nvSpPr>
          <p:spPr>
            <a:xfrm>
              <a:off x="6825475" y="2476525"/>
              <a:ext cx="57225" cy="269175"/>
            </a:xfrm>
            <a:custGeom>
              <a:rect b="b" l="l" r="r" t="t"/>
              <a:pathLst>
                <a:path extrusionOk="0" h="10767" w="2289">
                  <a:moveTo>
                    <a:pt x="2266" y="1"/>
                  </a:moveTo>
                  <a:cubicBezTo>
                    <a:pt x="1518" y="1706"/>
                    <a:pt x="935" y="3457"/>
                    <a:pt x="538" y="5255"/>
                  </a:cubicBezTo>
                  <a:cubicBezTo>
                    <a:pt x="351" y="6166"/>
                    <a:pt x="164" y="7077"/>
                    <a:pt x="94" y="7987"/>
                  </a:cubicBezTo>
                  <a:cubicBezTo>
                    <a:pt x="24" y="8922"/>
                    <a:pt x="0" y="9856"/>
                    <a:pt x="70" y="10766"/>
                  </a:cubicBezTo>
                  <a:lnTo>
                    <a:pt x="117" y="10766"/>
                  </a:lnTo>
                  <a:cubicBezTo>
                    <a:pt x="211" y="9856"/>
                    <a:pt x="281" y="8945"/>
                    <a:pt x="397" y="8034"/>
                  </a:cubicBezTo>
                  <a:cubicBezTo>
                    <a:pt x="514" y="7123"/>
                    <a:pt x="608" y="6213"/>
                    <a:pt x="794" y="5302"/>
                  </a:cubicBezTo>
                  <a:cubicBezTo>
                    <a:pt x="1121" y="3504"/>
                    <a:pt x="1635" y="1729"/>
                    <a:pt x="2289" y="24"/>
                  </a:cubicBezTo>
                  <a:lnTo>
                    <a:pt x="2266" y="1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33"/>
            <p:cNvSpPr/>
            <p:nvPr/>
          </p:nvSpPr>
          <p:spPr>
            <a:xfrm>
              <a:off x="6814975" y="2485875"/>
              <a:ext cx="15200" cy="213125"/>
            </a:xfrm>
            <a:custGeom>
              <a:rect b="b" l="l" r="r" t="t"/>
              <a:pathLst>
                <a:path extrusionOk="0" h="8525" w="608">
                  <a:moveTo>
                    <a:pt x="490" y="0"/>
                  </a:moveTo>
                  <a:cubicBezTo>
                    <a:pt x="467" y="1425"/>
                    <a:pt x="420" y="2849"/>
                    <a:pt x="304" y="4274"/>
                  </a:cubicBezTo>
                  <a:cubicBezTo>
                    <a:pt x="234" y="4975"/>
                    <a:pt x="164" y="5675"/>
                    <a:pt x="117" y="6399"/>
                  </a:cubicBezTo>
                  <a:cubicBezTo>
                    <a:pt x="70" y="7100"/>
                    <a:pt x="0" y="7800"/>
                    <a:pt x="0" y="8524"/>
                  </a:cubicBezTo>
                  <a:lnTo>
                    <a:pt x="23" y="8524"/>
                  </a:lnTo>
                  <a:cubicBezTo>
                    <a:pt x="210" y="7847"/>
                    <a:pt x="304" y="7123"/>
                    <a:pt x="397" y="6422"/>
                  </a:cubicBezTo>
                  <a:cubicBezTo>
                    <a:pt x="490" y="5698"/>
                    <a:pt x="514" y="4998"/>
                    <a:pt x="537" y="4274"/>
                  </a:cubicBezTo>
                  <a:cubicBezTo>
                    <a:pt x="607" y="2849"/>
                    <a:pt x="584" y="1425"/>
                    <a:pt x="51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33"/>
            <p:cNvSpPr/>
            <p:nvPr/>
          </p:nvSpPr>
          <p:spPr>
            <a:xfrm>
              <a:off x="6765925" y="2551850"/>
              <a:ext cx="12275" cy="188600"/>
            </a:xfrm>
            <a:custGeom>
              <a:rect b="b" l="l" r="r" t="t"/>
              <a:pathLst>
                <a:path extrusionOk="0" h="7544" w="491">
                  <a:moveTo>
                    <a:pt x="0" y="0"/>
                  </a:moveTo>
                  <a:cubicBezTo>
                    <a:pt x="140" y="1261"/>
                    <a:pt x="211" y="2522"/>
                    <a:pt x="187" y="3760"/>
                  </a:cubicBezTo>
                  <a:cubicBezTo>
                    <a:pt x="187" y="4391"/>
                    <a:pt x="140" y="5021"/>
                    <a:pt x="140" y="5652"/>
                  </a:cubicBezTo>
                  <a:cubicBezTo>
                    <a:pt x="140" y="6282"/>
                    <a:pt x="94" y="6889"/>
                    <a:pt x="117" y="7543"/>
                  </a:cubicBezTo>
                  <a:lnTo>
                    <a:pt x="140" y="7543"/>
                  </a:lnTo>
                  <a:cubicBezTo>
                    <a:pt x="304" y="6913"/>
                    <a:pt x="374" y="6282"/>
                    <a:pt x="444" y="5652"/>
                  </a:cubicBezTo>
                  <a:cubicBezTo>
                    <a:pt x="491" y="5021"/>
                    <a:pt x="467" y="4391"/>
                    <a:pt x="444" y="3760"/>
                  </a:cubicBezTo>
                  <a:cubicBezTo>
                    <a:pt x="397" y="2499"/>
                    <a:pt x="257" y="1238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33"/>
            <p:cNvSpPr/>
            <p:nvPr/>
          </p:nvSpPr>
          <p:spPr>
            <a:xfrm>
              <a:off x="6869250" y="2550100"/>
              <a:ext cx="14625" cy="188600"/>
            </a:xfrm>
            <a:custGeom>
              <a:rect b="b" l="l" r="r" t="t"/>
              <a:pathLst>
                <a:path extrusionOk="0" h="7544" w="585">
                  <a:moveTo>
                    <a:pt x="351" y="0"/>
                  </a:moveTo>
                  <a:lnTo>
                    <a:pt x="328" y="24"/>
                  </a:lnTo>
                  <a:cubicBezTo>
                    <a:pt x="398" y="1261"/>
                    <a:pt x="398" y="2522"/>
                    <a:pt x="304" y="3783"/>
                  </a:cubicBezTo>
                  <a:cubicBezTo>
                    <a:pt x="258" y="4414"/>
                    <a:pt x="188" y="5021"/>
                    <a:pt x="141" y="5652"/>
                  </a:cubicBezTo>
                  <a:cubicBezTo>
                    <a:pt x="94" y="6282"/>
                    <a:pt x="24" y="6889"/>
                    <a:pt x="1" y="7543"/>
                  </a:cubicBezTo>
                  <a:lnTo>
                    <a:pt x="24" y="7543"/>
                  </a:lnTo>
                  <a:cubicBezTo>
                    <a:pt x="234" y="6936"/>
                    <a:pt x="328" y="6305"/>
                    <a:pt x="421" y="5675"/>
                  </a:cubicBezTo>
                  <a:cubicBezTo>
                    <a:pt x="515" y="5068"/>
                    <a:pt x="538" y="4414"/>
                    <a:pt x="538" y="3783"/>
                  </a:cubicBezTo>
                  <a:cubicBezTo>
                    <a:pt x="585" y="2522"/>
                    <a:pt x="515" y="1261"/>
                    <a:pt x="35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33"/>
            <p:cNvSpPr/>
            <p:nvPr/>
          </p:nvSpPr>
          <p:spPr>
            <a:xfrm>
              <a:off x="5811350" y="2335250"/>
              <a:ext cx="12875" cy="167000"/>
            </a:xfrm>
            <a:custGeom>
              <a:rect b="b" l="l" r="r" t="t"/>
              <a:pathLst>
                <a:path extrusionOk="0" h="6680" w="515">
                  <a:moveTo>
                    <a:pt x="491" y="0"/>
                  </a:moveTo>
                  <a:cubicBezTo>
                    <a:pt x="234" y="1098"/>
                    <a:pt x="94" y="2196"/>
                    <a:pt x="48" y="3316"/>
                  </a:cubicBezTo>
                  <a:cubicBezTo>
                    <a:pt x="1" y="4461"/>
                    <a:pt x="94" y="5582"/>
                    <a:pt x="374" y="6679"/>
                  </a:cubicBezTo>
                  <a:lnTo>
                    <a:pt x="398" y="6679"/>
                  </a:lnTo>
                  <a:cubicBezTo>
                    <a:pt x="258" y="5558"/>
                    <a:pt x="188" y="4437"/>
                    <a:pt x="164" y="3340"/>
                  </a:cubicBezTo>
                  <a:cubicBezTo>
                    <a:pt x="188" y="2219"/>
                    <a:pt x="304" y="1098"/>
                    <a:pt x="515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33"/>
            <p:cNvSpPr/>
            <p:nvPr/>
          </p:nvSpPr>
          <p:spPr>
            <a:xfrm>
              <a:off x="5791500" y="2346350"/>
              <a:ext cx="17550" cy="129050"/>
            </a:xfrm>
            <a:custGeom>
              <a:rect b="b" l="l" r="r" t="t"/>
              <a:pathLst>
                <a:path extrusionOk="0" h="5162" w="702">
                  <a:moveTo>
                    <a:pt x="1" y="0"/>
                  </a:moveTo>
                  <a:cubicBezTo>
                    <a:pt x="164" y="864"/>
                    <a:pt x="281" y="1705"/>
                    <a:pt x="374" y="2569"/>
                  </a:cubicBezTo>
                  <a:cubicBezTo>
                    <a:pt x="468" y="3433"/>
                    <a:pt x="538" y="4297"/>
                    <a:pt x="655" y="5161"/>
                  </a:cubicBezTo>
                  <a:lnTo>
                    <a:pt x="678" y="5161"/>
                  </a:lnTo>
                  <a:cubicBezTo>
                    <a:pt x="701" y="4297"/>
                    <a:pt x="631" y="3433"/>
                    <a:pt x="491" y="2569"/>
                  </a:cubicBezTo>
                  <a:cubicBezTo>
                    <a:pt x="374" y="1705"/>
                    <a:pt x="211" y="841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33"/>
            <p:cNvSpPr/>
            <p:nvPr/>
          </p:nvSpPr>
          <p:spPr>
            <a:xfrm>
              <a:off x="5762900" y="2390700"/>
              <a:ext cx="21050" cy="113300"/>
            </a:xfrm>
            <a:custGeom>
              <a:rect b="b" l="l" r="r" t="t"/>
              <a:pathLst>
                <a:path extrusionOk="0" h="4532" w="842">
                  <a:moveTo>
                    <a:pt x="1" y="1"/>
                  </a:moveTo>
                  <a:lnTo>
                    <a:pt x="1" y="24"/>
                  </a:lnTo>
                  <a:cubicBezTo>
                    <a:pt x="211" y="748"/>
                    <a:pt x="374" y="1495"/>
                    <a:pt x="491" y="2266"/>
                  </a:cubicBezTo>
                  <a:lnTo>
                    <a:pt x="795" y="4531"/>
                  </a:lnTo>
                  <a:cubicBezTo>
                    <a:pt x="841" y="3761"/>
                    <a:pt x="771" y="2990"/>
                    <a:pt x="608" y="2243"/>
                  </a:cubicBezTo>
                  <a:cubicBezTo>
                    <a:pt x="468" y="1495"/>
                    <a:pt x="257" y="748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33"/>
            <p:cNvSpPr/>
            <p:nvPr/>
          </p:nvSpPr>
          <p:spPr>
            <a:xfrm>
              <a:off x="5828875" y="2379625"/>
              <a:ext cx="18125" cy="113850"/>
            </a:xfrm>
            <a:custGeom>
              <a:rect b="b" l="l" r="r" t="t"/>
              <a:pathLst>
                <a:path extrusionOk="0" h="4554" w="725">
                  <a:moveTo>
                    <a:pt x="0" y="0"/>
                  </a:moveTo>
                  <a:cubicBezTo>
                    <a:pt x="187" y="747"/>
                    <a:pt x="327" y="1495"/>
                    <a:pt x="421" y="2265"/>
                  </a:cubicBezTo>
                  <a:lnTo>
                    <a:pt x="631" y="4554"/>
                  </a:lnTo>
                  <a:lnTo>
                    <a:pt x="654" y="4554"/>
                  </a:lnTo>
                  <a:cubicBezTo>
                    <a:pt x="724" y="3783"/>
                    <a:pt x="678" y="3013"/>
                    <a:pt x="538" y="2242"/>
                  </a:cubicBezTo>
                  <a:cubicBezTo>
                    <a:pt x="421" y="1495"/>
                    <a:pt x="234" y="747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33"/>
            <p:cNvSpPr/>
            <p:nvPr/>
          </p:nvSpPr>
          <p:spPr>
            <a:xfrm>
              <a:off x="5887850" y="2606150"/>
              <a:ext cx="12850" cy="167000"/>
            </a:xfrm>
            <a:custGeom>
              <a:rect b="b" l="l" r="r" t="t"/>
              <a:pathLst>
                <a:path extrusionOk="0" h="6680" w="514">
                  <a:moveTo>
                    <a:pt x="491" y="0"/>
                  </a:moveTo>
                  <a:cubicBezTo>
                    <a:pt x="234" y="1098"/>
                    <a:pt x="94" y="2219"/>
                    <a:pt x="47" y="3340"/>
                  </a:cubicBezTo>
                  <a:cubicBezTo>
                    <a:pt x="0" y="4460"/>
                    <a:pt x="94" y="5605"/>
                    <a:pt x="374" y="6679"/>
                  </a:cubicBezTo>
                  <a:lnTo>
                    <a:pt x="397" y="6679"/>
                  </a:lnTo>
                  <a:cubicBezTo>
                    <a:pt x="280" y="5558"/>
                    <a:pt x="187" y="4460"/>
                    <a:pt x="187" y="3340"/>
                  </a:cubicBezTo>
                  <a:cubicBezTo>
                    <a:pt x="187" y="2219"/>
                    <a:pt x="304" y="1121"/>
                    <a:pt x="51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33"/>
            <p:cNvSpPr/>
            <p:nvPr/>
          </p:nvSpPr>
          <p:spPr>
            <a:xfrm>
              <a:off x="5868000" y="2617225"/>
              <a:ext cx="17525" cy="129650"/>
            </a:xfrm>
            <a:custGeom>
              <a:rect b="b" l="l" r="r" t="t"/>
              <a:pathLst>
                <a:path extrusionOk="0" h="5186" w="701">
                  <a:moveTo>
                    <a:pt x="0" y="1"/>
                  </a:moveTo>
                  <a:cubicBezTo>
                    <a:pt x="164" y="865"/>
                    <a:pt x="280" y="1729"/>
                    <a:pt x="374" y="2593"/>
                  </a:cubicBezTo>
                  <a:cubicBezTo>
                    <a:pt x="467" y="3457"/>
                    <a:pt x="537" y="4321"/>
                    <a:pt x="654" y="5185"/>
                  </a:cubicBezTo>
                  <a:lnTo>
                    <a:pt x="677" y="5185"/>
                  </a:lnTo>
                  <a:cubicBezTo>
                    <a:pt x="701" y="4298"/>
                    <a:pt x="631" y="3434"/>
                    <a:pt x="491" y="2570"/>
                  </a:cubicBezTo>
                  <a:cubicBezTo>
                    <a:pt x="374" y="1706"/>
                    <a:pt x="210" y="865"/>
                    <a:pt x="23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33"/>
            <p:cNvSpPr/>
            <p:nvPr/>
          </p:nvSpPr>
          <p:spPr>
            <a:xfrm>
              <a:off x="5905350" y="2651100"/>
              <a:ext cx="18125" cy="113275"/>
            </a:xfrm>
            <a:custGeom>
              <a:rect b="b" l="l" r="r" t="t"/>
              <a:pathLst>
                <a:path extrusionOk="0" h="4531" w="725">
                  <a:moveTo>
                    <a:pt x="1" y="0"/>
                  </a:moveTo>
                  <a:cubicBezTo>
                    <a:pt x="188" y="748"/>
                    <a:pt x="328" y="1495"/>
                    <a:pt x="421" y="2265"/>
                  </a:cubicBezTo>
                  <a:lnTo>
                    <a:pt x="631" y="4531"/>
                  </a:lnTo>
                  <a:lnTo>
                    <a:pt x="655" y="4531"/>
                  </a:lnTo>
                  <a:cubicBezTo>
                    <a:pt x="725" y="3783"/>
                    <a:pt x="678" y="2989"/>
                    <a:pt x="538" y="2242"/>
                  </a:cubicBezTo>
                  <a:cubicBezTo>
                    <a:pt x="421" y="1471"/>
                    <a:pt x="234" y="72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33"/>
            <p:cNvSpPr/>
            <p:nvPr/>
          </p:nvSpPr>
          <p:spPr>
            <a:xfrm>
              <a:off x="6327475" y="2243575"/>
              <a:ext cx="18125" cy="137225"/>
            </a:xfrm>
            <a:custGeom>
              <a:rect b="b" l="l" r="r" t="t"/>
              <a:pathLst>
                <a:path extrusionOk="0" h="5489" w="725">
                  <a:moveTo>
                    <a:pt x="724" y="1"/>
                  </a:moveTo>
                  <a:cubicBezTo>
                    <a:pt x="420" y="888"/>
                    <a:pt x="234" y="1799"/>
                    <a:pt x="117" y="2710"/>
                  </a:cubicBezTo>
                  <a:cubicBezTo>
                    <a:pt x="0" y="3644"/>
                    <a:pt x="0" y="4578"/>
                    <a:pt x="164" y="5489"/>
                  </a:cubicBezTo>
                  <a:lnTo>
                    <a:pt x="187" y="5489"/>
                  </a:lnTo>
                  <a:cubicBezTo>
                    <a:pt x="164" y="4578"/>
                    <a:pt x="187" y="3644"/>
                    <a:pt x="234" y="2733"/>
                  </a:cubicBezTo>
                  <a:cubicBezTo>
                    <a:pt x="327" y="1822"/>
                    <a:pt x="491" y="912"/>
                    <a:pt x="7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33"/>
            <p:cNvSpPr/>
            <p:nvPr/>
          </p:nvSpPr>
          <p:spPr>
            <a:xfrm>
              <a:off x="6318125" y="2250600"/>
              <a:ext cx="7625" cy="107450"/>
            </a:xfrm>
            <a:custGeom>
              <a:rect b="b" l="l" r="r" t="t"/>
              <a:pathLst>
                <a:path extrusionOk="0" h="4298" w="305">
                  <a:moveTo>
                    <a:pt x="0" y="0"/>
                  </a:moveTo>
                  <a:cubicBezTo>
                    <a:pt x="71" y="724"/>
                    <a:pt x="117" y="1448"/>
                    <a:pt x="141" y="2149"/>
                  </a:cubicBezTo>
                  <a:cubicBezTo>
                    <a:pt x="141" y="2873"/>
                    <a:pt x="141" y="3597"/>
                    <a:pt x="187" y="4297"/>
                  </a:cubicBezTo>
                  <a:lnTo>
                    <a:pt x="211" y="4297"/>
                  </a:lnTo>
                  <a:cubicBezTo>
                    <a:pt x="304" y="3597"/>
                    <a:pt x="304" y="2873"/>
                    <a:pt x="257" y="2149"/>
                  </a:cubicBezTo>
                  <a:cubicBezTo>
                    <a:pt x="211" y="1425"/>
                    <a:pt x="141" y="724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33"/>
            <p:cNvSpPr/>
            <p:nvPr/>
          </p:nvSpPr>
          <p:spPr>
            <a:xfrm>
              <a:off x="6346725" y="2280950"/>
              <a:ext cx="9375" cy="94600"/>
            </a:xfrm>
            <a:custGeom>
              <a:rect b="b" l="l" r="r" t="t"/>
              <a:pathLst>
                <a:path extrusionOk="0" h="3784" w="375">
                  <a:moveTo>
                    <a:pt x="1" y="1"/>
                  </a:moveTo>
                  <a:cubicBezTo>
                    <a:pt x="94" y="631"/>
                    <a:pt x="164" y="1262"/>
                    <a:pt x="188" y="1892"/>
                  </a:cubicBezTo>
                  <a:cubicBezTo>
                    <a:pt x="188" y="2523"/>
                    <a:pt x="188" y="3130"/>
                    <a:pt x="211" y="3784"/>
                  </a:cubicBezTo>
                  <a:lnTo>
                    <a:pt x="234" y="3784"/>
                  </a:lnTo>
                  <a:cubicBezTo>
                    <a:pt x="351" y="3153"/>
                    <a:pt x="374" y="2499"/>
                    <a:pt x="304" y="1869"/>
                  </a:cubicBezTo>
                  <a:cubicBezTo>
                    <a:pt x="258" y="1238"/>
                    <a:pt x="164" y="608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33"/>
            <p:cNvSpPr/>
            <p:nvPr/>
          </p:nvSpPr>
          <p:spPr>
            <a:xfrm>
              <a:off x="6283100" y="2276875"/>
              <a:ext cx="8775" cy="94600"/>
            </a:xfrm>
            <a:custGeom>
              <a:rect b="b" l="l" r="r" t="t"/>
              <a:pathLst>
                <a:path extrusionOk="0" h="3784" w="351">
                  <a:moveTo>
                    <a:pt x="0" y="0"/>
                  </a:moveTo>
                  <a:cubicBezTo>
                    <a:pt x="94" y="631"/>
                    <a:pt x="164" y="1261"/>
                    <a:pt x="187" y="1892"/>
                  </a:cubicBezTo>
                  <a:cubicBezTo>
                    <a:pt x="187" y="2522"/>
                    <a:pt x="187" y="3153"/>
                    <a:pt x="210" y="3783"/>
                  </a:cubicBezTo>
                  <a:lnTo>
                    <a:pt x="234" y="3783"/>
                  </a:lnTo>
                  <a:cubicBezTo>
                    <a:pt x="351" y="3153"/>
                    <a:pt x="351" y="2522"/>
                    <a:pt x="304" y="1868"/>
                  </a:cubicBezTo>
                  <a:cubicBezTo>
                    <a:pt x="257" y="1238"/>
                    <a:pt x="164" y="607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33"/>
            <p:cNvSpPr/>
            <p:nvPr/>
          </p:nvSpPr>
          <p:spPr>
            <a:xfrm>
              <a:off x="2408800" y="2876450"/>
              <a:ext cx="28050" cy="137225"/>
            </a:xfrm>
            <a:custGeom>
              <a:rect b="b" l="l" r="r" t="t"/>
              <a:pathLst>
                <a:path extrusionOk="0" h="5489" w="1122">
                  <a:moveTo>
                    <a:pt x="1098" y="0"/>
                  </a:moveTo>
                  <a:cubicBezTo>
                    <a:pt x="654" y="841"/>
                    <a:pt x="327" y="1729"/>
                    <a:pt x="164" y="2686"/>
                  </a:cubicBezTo>
                  <a:cubicBezTo>
                    <a:pt x="0" y="3620"/>
                    <a:pt x="70" y="4578"/>
                    <a:pt x="374" y="5488"/>
                  </a:cubicBezTo>
                  <a:cubicBezTo>
                    <a:pt x="234" y="4554"/>
                    <a:pt x="187" y="3620"/>
                    <a:pt x="304" y="2686"/>
                  </a:cubicBezTo>
                  <a:cubicBezTo>
                    <a:pt x="421" y="1775"/>
                    <a:pt x="701" y="865"/>
                    <a:pt x="1121" y="24"/>
                  </a:cubicBezTo>
                  <a:lnTo>
                    <a:pt x="1098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33"/>
            <p:cNvSpPr/>
            <p:nvPr/>
          </p:nvSpPr>
          <p:spPr>
            <a:xfrm>
              <a:off x="2384850" y="2882300"/>
              <a:ext cx="17550" cy="108025"/>
            </a:xfrm>
            <a:custGeom>
              <a:rect b="b" l="l" r="r" t="t"/>
              <a:pathLst>
                <a:path extrusionOk="0" h="4321" w="702">
                  <a:moveTo>
                    <a:pt x="1" y="0"/>
                  </a:moveTo>
                  <a:cubicBezTo>
                    <a:pt x="188" y="701"/>
                    <a:pt x="328" y="1425"/>
                    <a:pt x="421" y="2148"/>
                  </a:cubicBezTo>
                  <a:cubicBezTo>
                    <a:pt x="491" y="2872"/>
                    <a:pt x="538" y="3596"/>
                    <a:pt x="608" y="4320"/>
                  </a:cubicBezTo>
                  <a:cubicBezTo>
                    <a:pt x="701" y="3596"/>
                    <a:pt x="655" y="2849"/>
                    <a:pt x="538" y="2125"/>
                  </a:cubicBezTo>
                  <a:cubicBezTo>
                    <a:pt x="421" y="1401"/>
                    <a:pt x="234" y="701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33"/>
            <p:cNvSpPr/>
            <p:nvPr/>
          </p:nvSpPr>
          <p:spPr>
            <a:xfrm>
              <a:off x="2432150" y="2944750"/>
              <a:ext cx="19300" cy="95200"/>
            </a:xfrm>
            <a:custGeom>
              <a:rect b="b" l="l" r="r" t="t"/>
              <a:pathLst>
                <a:path extrusionOk="0" h="3808" w="772">
                  <a:moveTo>
                    <a:pt x="0" y="1"/>
                  </a:moveTo>
                  <a:lnTo>
                    <a:pt x="0" y="1"/>
                  </a:lnTo>
                  <a:cubicBezTo>
                    <a:pt x="211" y="631"/>
                    <a:pt x="397" y="1238"/>
                    <a:pt x="491" y="1892"/>
                  </a:cubicBezTo>
                  <a:cubicBezTo>
                    <a:pt x="561" y="2523"/>
                    <a:pt x="584" y="3177"/>
                    <a:pt x="608" y="3807"/>
                  </a:cubicBezTo>
                  <a:lnTo>
                    <a:pt x="631" y="3807"/>
                  </a:lnTo>
                  <a:cubicBezTo>
                    <a:pt x="771" y="3177"/>
                    <a:pt x="748" y="2500"/>
                    <a:pt x="608" y="1869"/>
                  </a:cubicBezTo>
                  <a:cubicBezTo>
                    <a:pt x="491" y="1215"/>
                    <a:pt x="281" y="608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33"/>
            <p:cNvSpPr/>
            <p:nvPr/>
          </p:nvSpPr>
          <p:spPr>
            <a:xfrm>
              <a:off x="4647775" y="2679125"/>
              <a:ext cx="13450" cy="138975"/>
            </a:xfrm>
            <a:custGeom>
              <a:rect b="b" l="l" r="r" t="t"/>
              <a:pathLst>
                <a:path extrusionOk="0" h="5559" w="538">
                  <a:moveTo>
                    <a:pt x="258" y="0"/>
                  </a:moveTo>
                  <a:cubicBezTo>
                    <a:pt x="71" y="911"/>
                    <a:pt x="1" y="1868"/>
                    <a:pt x="24" y="2803"/>
                  </a:cubicBezTo>
                  <a:cubicBezTo>
                    <a:pt x="48" y="3737"/>
                    <a:pt x="188" y="4671"/>
                    <a:pt x="515" y="5558"/>
                  </a:cubicBezTo>
                  <a:lnTo>
                    <a:pt x="538" y="5558"/>
                  </a:lnTo>
                  <a:cubicBezTo>
                    <a:pt x="375" y="4647"/>
                    <a:pt x="211" y="3713"/>
                    <a:pt x="141" y="2803"/>
                  </a:cubicBezTo>
                  <a:cubicBezTo>
                    <a:pt x="94" y="1868"/>
                    <a:pt x="141" y="934"/>
                    <a:pt x="28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33"/>
            <p:cNvSpPr/>
            <p:nvPr/>
          </p:nvSpPr>
          <p:spPr>
            <a:xfrm>
              <a:off x="4623850" y="2687875"/>
              <a:ext cx="23375" cy="108025"/>
            </a:xfrm>
            <a:custGeom>
              <a:rect b="b" l="l" r="r" t="t"/>
              <a:pathLst>
                <a:path extrusionOk="0" h="4321" w="935">
                  <a:moveTo>
                    <a:pt x="0" y="0"/>
                  </a:moveTo>
                  <a:cubicBezTo>
                    <a:pt x="211" y="724"/>
                    <a:pt x="374" y="1425"/>
                    <a:pt x="514" y="2149"/>
                  </a:cubicBezTo>
                  <a:cubicBezTo>
                    <a:pt x="631" y="2873"/>
                    <a:pt x="748" y="3597"/>
                    <a:pt x="911" y="4321"/>
                  </a:cubicBezTo>
                  <a:lnTo>
                    <a:pt x="935" y="4321"/>
                  </a:lnTo>
                  <a:cubicBezTo>
                    <a:pt x="935" y="3573"/>
                    <a:pt x="818" y="2850"/>
                    <a:pt x="631" y="2126"/>
                  </a:cubicBezTo>
                  <a:cubicBezTo>
                    <a:pt x="467" y="1402"/>
                    <a:pt x="257" y="701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33"/>
            <p:cNvSpPr/>
            <p:nvPr/>
          </p:nvSpPr>
          <p:spPr>
            <a:xfrm>
              <a:off x="4661800" y="2716475"/>
              <a:ext cx="22800" cy="94600"/>
            </a:xfrm>
            <a:custGeom>
              <a:rect b="b" l="l" r="r" t="t"/>
              <a:pathLst>
                <a:path extrusionOk="0" h="3784" w="912">
                  <a:moveTo>
                    <a:pt x="0" y="1"/>
                  </a:moveTo>
                  <a:cubicBezTo>
                    <a:pt x="211" y="608"/>
                    <a:pt x="397" y="1238"/>
                    <a:pt x="537" y="1869"/>
                  </a:cubicBezTo>
                  <a:cubicBezTo>
                    <a:pt x="654" y="2523"/>
                    <a:pt x="748" y="3153"/>
                    <a:pt x="864" y="3784"/>
                  </a:cubicBezTo>
                  <a:lnTo>
                    <a:pt x="888" y="3784"/>
                  </a:lnTo>
                  <a:cubicBezTo>
                    <a:pt x="911" y="3130"/>
                    <a:pt x="818" y="2476"/>
                    <a:pt x="654" y="1846"/>
                  </a:cubicBezTo>
                  <a:cubicBezTo>
                    <a:pt x="491" y="1215"/>
                    <a:pt x="281" y="585"/>
                    <a:pt x="2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33"/>
            <p:cNvSpPr/>
            <p:nvPr/>
          </p:nvSpPr>
          <p:spPr>
            <a:xfrm>
              <a:off x="4587650" y="2716475"/>
              <a:ext cx="22800" cy="94600"/>
            </a:xfrm>
            <a:custGeom>
              <a:rect b="b" l="l" r="r" t="t"/>
              <a:pathLst>
                <a:path extrusionOk="0" h="3784" w="912">
                  <a:moveTo>
                    <a:pt x="0" y="1"/>
                  </a:moveTo>
                  <a:lnTo>
                    <a:pt x="0" y="1"/>
                  </a:lnTo>
                  <a:cubicBezTo>
                    <a:pt x="211" y="608"/>
                    <a:pt x="374" y="1238"/>
                    <a:pt x="514" y="1869"/>
                  </a:cubicBezTo>
                  <a:cubicBezTo>
                    <a:pt x="631" y="2523"/>
                    <a:pt x="724" y="3153"/>
                    <a:pt x="865" y="3784"/>
                  </a:cubicBezTo>
                  <a:cubicBezTo>
                    <a:pt x="911" y="3130"/>
                    <a:pt x="818" y="2476"/>
                    <a:pt x="631" y="1846"/>
                  </a:cubicBezTo>
                  <a:cubicBezTo>
                    <a:pt x="468" y="1215"/>
                    <a:pt x="257" y="585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33"/>
            <p:cNvSpPr/>
            <p:nvPr/>
          </p:nvSpPr>
          <p:spPr>
            <a:xfrm>
              <a:off x="5444125" y="2929000"/>
              <a:ext cx="35050" cy="283175"/>
            </a:xfrm>
            <a:custGeom>
              <a:rect b="b" l="l" r="r" t="t"/>
              <a:pathLst>
                <a:path extrusionOk="0" h="11327" w="1402">
                  <a:moveTo>
                    <a:pt x="1379" y="0"/>
                  </a:moveTo>
                  <a:cubicBezTo>
                    <a:pt x="748" y="1822"/>
                    <a:pt x="328" y="3690"/>
                    <a:pt x="141" y="5605"/>
                  </a:cubicBezTo>
                  <a:cubicBezTo>
                    <a:pt x="47" y="6562"/>
                    <a:pt x="1" y="7520"/>
                    <a:pt x="24" y="8477"/>
                  </a:cubicBezTo>
                  <a:cubicBezTo>
                    <a:pt x="47" y="9435"/>
                    <a:pt x="117" y="10392"/>
                    <a:pt x="281" y="11326"/>
                  </a:cubicBezTo>
                  <a:lnTo>
                    <a:pt x="304" y="11326"/>
                  </a:lnTo>
                  <a:cubicBezTo>
                    <a:pt x="234" y="10392"/>
                    <a:pt x="164" y="9435"/>
                    <a:pt x="164" y="8477"/>
                  </a:cubicBezTo>
                  <a:cubicBezTo>
                    <a:pt x="141" y="7520"/>
                    <a:pt x="187" y="6562"/>
                    <a:pt x="258" y="5628"/>
                  </a:cubicBezTo>
                  <a:cubicBezTo>
                    <a:pt x="421" y="3713"/>
                    <a:pt x="818" y="1845"/>
                    <a:pt x="1402" y="24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33"/>
            <p:cNvSpPr/>
            <p:nvPr/>
          </p:nvSpPr>
          <p:spPr>
            <a:xfrm>
              <a:off x="5414950" y="2938925"/>
              <a:ext cx="16950" cy="224800"/>
            </a:xfrm>
            <a:custGeom>
              <a:rect b="b" l="l" r="r" t="t"/>
              <a:pathLst>
                <a:path extrusionOk="0" h="8992" w="678">
                  <a:moveTo>
                    <a:pt x="0" y="0"/>
                  </a:moveTo>
                  <a:lnTo>
                    <a:pt x="0" y="0"/>
                  </a:lnTo>
                  <a:cubicBezTo>
                    <a:pt x="210" y="1471"/>
                    <a:pt x="350" y="2989"/>
                    <a:pt x="444" y="4484"/>
                  </a:cubicBezTo>
                  <a:cubicBezTo>
                    <a:pt x="467" y="5231"/>
                    <a:pt x="514" y="5979"/>
                    <a:pt x="514" y="6726"/>
                  </a:cubicBezTo>
                  <a:cubicBezTo>
                    <a:pt x="560" y="7473"/>
                    <a:pt x="560" y="8220"/>
                    <a:pt x="584" y="8991"/>
                  </a:cubicBezTo>
                  <a:lnTo>
                    <a:pt x="607" y="8991"/>
                  </a:lnTo>
                  <a:cubicBezTo>
                    <a:pt x="677" y="8220"/>
                    <a:pt x="677" y="7473"/>
                    <a:pt x="677" y="6726"/>
                  </a:cubicBezTo>
                  <a:cubicBezTo>
                    <a:pt x="654" y="5979"/>
                    <a:pt x="631" y="5231"/>
                    <a:pt x="560" y="4461"/>
                  </a:cubicBezTo>
                  <a:cubicBezTo>
                    <a:pt x="444" y="2966"/>
                    <a:pt x="257" y="1471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33"/>
            <p:cNvSpPr/>
            <p:nvPr/>
          </p:nvSpPr>
          <p:spPr>
            <a:xfrm>
              <a:off x="5483250" y="3006650"/>
              <a:ext cx="21050" cy="197925"/>
            </a:xfrm>
            <a:custGeom>
              <a:rect b="b" l="l" r="r" t="t"/>
              <a:pathLst>
                <a:path extrusionOk="0" h="7917" w="842">
                  <a:moveTo>
                    <a:pt x="0" y="0"/>
                  </a:moveTo>
                  <a:cubicBezTo>
                    <a:pt x="281" y="1308"/>
                    <a:pt x="467" y="2616"/>
                    <a:pt x="561" y="3947"/>
                  </a:cubicBezTo>
                  <a:cubicBezTo>
                    <a:pt x="654" y="5278"/>
                    <a:pt x="654" y="6586"/>
                    <a:pt x="654" y="7917"/>
                  </a:cubicBezTo>
                  <a:cubicBezTo>
                    <a:pt x="841" y="6609"/>
                    <a:pt x="818" y="5255"/>
                    <a:pt x="678" y="3923"/>
                  </a:cubicBezTo>
                  <a:cubicBezTo>
                    <a:pt x="561" y="2616"/>
                    <a:pt x="327" y="1285"/>
                    <a:pt x="2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33"/>
            <p:cNvSpPr/>
            <p:nvPr/>
          </p:nvSpPr>
          <p:spPr>
            <a:xfrm>
              <a:off x="5332625" y="2986200"/>
              <a:ext cx="20450" cy="197950"/>
            </a:xfrm>
            <a:custGeom>
              <a:rect b="b" l="l" r="r" t="t"/>
              <a:pathLst>
                <a:path extrusionOk="0" h="7918" w="818">
                  <a:moveTo>
                    <a:pt x="0" y="1"/>
                  </a:moveTo>
                  <a:cubicBezTo>
                    <a:pt x="280" y="1309"/>
                    <a:pt x="467" y="2616"/>
                    <a:pt x="561" y="3947"/>
                  </a:cubicBezTo>
                  <a:cubicBezTo>
                    <a:pt x="631" y="5279"/>
                    <a:pt x="654" y="6586"/>
                    <a:pt x="631" y="7917"/>
                  </a:cubicBezTo>
                  <a:lnTo>
                    <a:pt x="654" y="7917"/>
                  </a:lnTo>
                  <a:cubicBezTo>
                    <a:pt x="818" y="6610"/>
                    <a:pt x="818" y="5255"/>
                    <a:pt x="677" y="3924"/>
                  </a:cubicBezTo>
                  <a:cubicBezTo>
                    <a:pt x="561" y="2616"/>
                    <a:pt x="327" y="1285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33"/>
            <p:cNvSpPr/>
            <p:nvPr/>
          </p:nvSpPr>
          <p:spPr>
            <a:xfrm>
              <a:off x="7305975" y="2195725"/>
              <a:ext cx="52550" cy="181575"/>
            </a:xfrm>
            <a:custGeom>
              <a:rect b="b" l="l" r="r" t="t"/>
              <a:pathLst>
                <a:path extrusionOk="0" h="7263" w="2102">
                  <a:moveTo>
                    <a:pt x="2102" y="0"/>
                  </a:moveTo>
                  <a:cubicBezTo>
                    <a:pt x="1495" y="1121"/>
                    <a:pt x="1004" y="2289"/>
                    <a:pt x="631" y="3503"/>
                  </a:cubicBezTo>
                  <a:cubicBezTo>
                    <a:pt x="257" y="4717"/>
                    <a:pt x="23" y="5978"/>
                    <a:pt x="0" y="7263"/>
                  </a:cubicBezTo>
                  <a:cubicBezTo>
                    <a:pt x="187" y="6002"/>
                    <a:pt x="420" y="4764"/>
                    <a:pt x="747" y="3550"/>
                  </a:cubicBezTo>
                  <a:cubicBezTo>
                    <a:pt x="1098" y="2335"/>
                    <a:pt x="1541" y="1144"/>
                    <a:pt x="2102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33"/>
            <p:cNvSpPr/>
            <p:nvPr/>
          </p:nvSpPr>
          <p:spPr>
            <a:xfrm>
              <a:off x="7299550" y="2198625"/>
              <a:ext cx="21025" cy="145975"/>
            </a:xfrm>
            <a:custGeom>
              <a:rect b="b" l="l" r="r" t="t"/>
              <a:pathLst>
                <a:path extrusionOk="0" h="5839" w="841">
                  <a:moveTo>
                    <a:pt x="818" y="1"/>
                  </a:moveTo>
                  <a:cubicBezTo>
                    <a:pt x="748" y="982"/>
                    <a:pt x="631" y="1962"/>
                    <a:pt x="467" y="2920"/>
                  </a:cubicBezTo>
                  <a:cubicBezTo>
                    <a:pt x="304" y="3901"/>
                    <a:pt x="140" y="4858"/>
                    <a:pt x="0" y="5839"/>
                  </a:cubicBezTo>
                  <a:lnTo>
                    <a:pt x="24" y="5839"/>
                  </a:lnTo>
                  <a:cubicBezTo>
                    <a:pt x="304" y="4882"/>
                    <a:pt x="491" y="3924"/>
                    <a:pt x="584" y="2943"/>
                  </a:cubicBezTo>
                  <a:cubicBezTo>
                    <a:pt x="724" y="1962"/>
                    <a:pt x="794" y="982"/>
                    <a:pt x="84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33"/>
            <p:cNvSpPr/>
            <p:nvPr/>
          </p:nvSpPr>
          <p:spPr>
            <a:xfrm>
              <a:off x="7263350" y="2239500"/>
              <a:ext cx="14025" cy="129050"/>
            </a:xfrm>
            <a:custGeom>
              <a:rect b="b" l="l" r="r" t="t"/>
              <a:pathLst>
                <a:path extrusionOk="0" h="5162" w="561">
                  <a:moveTo>
                    <a:pt x="491" y="0"/>
                  </a:moveTo>
                  <a:cubicBezTo>
                    <a:pt x="491" y="865"/>
                    <a:pt x="444" y="1729"/>
                    <a:pt x="374" y="2593"/>
                  </a:cubicBezTo>
                  <a:cubicBezTo>
                    <a:pt x="257" y="3457"/>
                    <a:pt x="117" y="4297"/>
                    <a:pt x="0" y="5161"/>
                  </a:cubicBezTo>
                  <a:lnTo>
                    <a:pt x="24" y="5161"/>
                  </a:lnTo>
                  <a:cubicBezTo>
                    <a:pt x="281" y="4344"/>
                    <a:pt x="444" y="3480"/>
                    <a:pt x="491" y="2593"/>
                  </a:cubicBezTo>
                  <a:cubicBezTo>
                    <a:pt x="561" y="1729"/>
                    <a:pt x="561" y="865"/>
                    <a:pt x="491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33"/>
            <p:cNvSpPr/>
            <p:nvPr/>
          </p:nvSpPr>
          <p:spPr>
            <a:xfrm>
              <a:off x="7334575" y="2245925"/>
              <a:ext cx="17525" cy="128450"/>
            </a:xfrm>
            <a:custGeom>
              <a:rect b="b" l="l" r="r" t="t"/>
              <a:pathLst>
                <a:path extrusionOk="0" h="5138" w="701">
                  <a:moveTo>
                    <a:pt x="654" y="0"/>
                  </a:moveTo>
                  <a:cubicBezTo>
                    <a:pt x="631" y="864"/>
                    <a:pt x="561" y="1728"/>
                    <a:pt x="444" y="2593"/>
                  </a:cubicBezTo>
                  <a:cubicBezTo>
                    <a:pt x="304" y="3433"/>
                    <a:pt x="141" y="4274"/>
                    <a:pt x="0" y="5138"/>
                  </a:cubicBezTo>
                  <a:lnTo>
                    <a:pt x="24" y="5138"/>
                  </a:lnTo>
                  <a:cubicBezTo>
                    <a:pt x="327" y="4321"/>
                    <a:pt x="491" y="3457"/>
                    <a:pt x="561" y="2593"/>
                  </a:cubicBezTo>
                  <a:cubicBezTo>
                    <a:pt x="654" y="1728"/>
                    <a:pt x="701" y="864"/>
                    <a:pt x="678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33"/>
            <p:cNvSpPr/>
            <p:nvPr/>
          </p:nvSpPr>
          <p:spPr>
            <a:xfrm>
              <a:off x="7227150" y="2308400"/>
              <a:ext cx="19875" cy="127875"/>
            </a:xfrm>
            <a:custGeom>
              <a:rect b="b" l="l" r="r" t="t"/>
              <a:pathLst>
                <a:path extrusionOk="0" h="5115" w="795">
                  <a:moveTo>
                    <a:pt x="771" y="0"/>
                  </a:moveTo>
                  <a:cubicBezTo>
                    <a:pt x="748" y="864"/>
                    <a:pt x="654" y="1705"/>
                    <a:pt x="491" y="2569"/>
                  </a:cubicBezTo>
                  <a:cubicBezTo>
                    <a:pt x="351" y="3410"/>
                    <a:pt x="164" y="4250"/>
                    <a:pt x="0" y="5114"/>
                  </a:cubicBezTo>
                  <a:cubicBezTo>
                    <a:pt x="327" y="4297"/>
                    <a:pt x="514" y="3456"/>
                    <a:pt x="631" y="2592"/>
                  </a:cubicBezTo>
                  <a:cubicBezTo>
                    <a:pt x="748" y="1728"/>
                    <a:pt x="794" y="864"/>
                    <a:pt x="794" y="0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33"/>
            <p:cNvSpPr/>
            <p:nvPr/>
          </p:nvSpPr>
          <p:spPr>
            <a:xfrm>
              <a:off x="6500275" y="2309550"/>
              <a:ext cx="22225" cy="165850"/>
            </a:xfrm>
            <a:custGeom>
              <a:rect b="b" l="l" r="r" t="t"/>
              <a:pathLst>
                <a:path extrusionOk="0" h="6634" w="889">
                  <a:moveTo>
                    <a:pt x="865" y="1"/>
                  </a:moveTo>
                  <a:cubicBezTo>
                    <a:pt x="514" y="1052"/>
                    <a:pt x="281" y="2173"/>
                    <a:pt x="141" y="3270"/>
                  </a:cubicBezTo>
                  <a:cubicBezTo>
                    <a:pt x="1" y="4391"/>
                    <a:pt x="1" y="5535"/>
                    <a:pt x="187" y="6633"/>
                  </a:cubicBezTo>
                  <a:lnTo>
                    <a:pt x="211" y="6633"/>
                  </a:lnTo>
                  <a:cubicBezTo>
                    <a:pt x="187" y="5512"/>
                    <a:pt x="187" y="4415"/>
                    <a:pt x="281" y="3294"/>
                  </a:cubicBezTo>
                  <a:cubicBezTo>
                    <a:pt x="374" y="2173"/>
                    <a:pt x="584" y="1075"/>
                    <a:pt x="888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33"/>
            <p:cNvSpPr/>
            <p:nvPr/>
          </p:nvSpPr>
          <p:spPr>
            <a:xfrm>
              <a:off x="6489175" y="2317725"/>
              <a:ext cx="8200" cy="130225"/>
            </a:xfrm>
            <a:custGeom>
              <a:rect b="b" l="l" r="r" t="t"/>
              <a:pathLst>
                <a:path extrusionOk="0" h="5209" w="328">
                  <a:moveTo>
                    <a:pt x="1" y="1"/>
                  </a:moveTo>
                  <a:lnTo>
                    <a:pt x="1" y="1"/>
                  </a:lnTo>
                  <a:cubicBezTo>
                    <a:pt x="71" y="865"/>
                    <a:pt x="118" y="1752"/>
                    <a:pt x="141" y="2616"/>
                  </a:cubicBezTo>
                  <a:cubicBezTo>
                    <a:pt x="164" y="3480"/>
                    <a:pt x="164" y="4344"/>
                    <a:pt x="211" y="5208"/>
                  </a:cubicBezTo>
                  <a:lnTo>
                    <a:pt x="234" y="5208"/>
                  </a:lnTo>
                  <a:cubicBezTo>
                    <a:pt x="328" y="4344"/>
                    <a:pt x="328" y="3480"/>
                    <a:pt x="281" y="2616"/>
                  </a:cubicBezTo>
                  <a:cubicBezTo>
                    <a:pt x="211" y="1729"/>
                    <a:pt x="141" y="865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33"/>
            <p:cNvSpPr/>
            <p:nvPr/>
          </p:nvSpPr>
          <p:spPr>
            <a:xfrm>
              <a:off x="6523625" y="2354500"/>
              <a:ext cx="10550" cy="114475"/>
            </a:xfrm>
            <a:custGeom>
              <a:rect b="b" l="l" r="r" t="t"/>
              <a:pathLst>
                <a:path extrusionOk="0" h="4579" w="422">
                  <a:moveTo>
                    <a:pt x="1" y="1"/>
                  </a:moveTo>
                  <a:cubicBezTo>
                    <a:pt x="118" y="748"/>
                    <a:pt x="188" y="1519"/>
                    <a:pt x="211" y="2290"/>
                  </a:cubicBezTo>
                  <a:lnTo>
                    <a:pt x="234" y="4578"/>
                  </a:lnTo>
                  <a:lnTo>
                    <a:pt x="258" y="4578"/>
                  </a:lnTo>
                  <a:cubicBezTo>
                    <a:pt x="398" y="3808"/>
                    <a:pt x="421" y="3037"/>
                    <a:pt x="328" y="2266"/>
                  </a:cubicBezTo>
                  <a:cubicBezTo>
                    <a:pt x="281" y="1496"/>
                    <a:pt x="164" y="748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33"/>
            <p:cNvSpPr/>
            <p:nvPr/>
          </p:nvSpPr>
          <p:spPr>
            <a:xfrm>
              <a:off x="6629900" y="2269850"/>
              <a:ext cx="19875" cy="128475"/>
            </a:xfrm>
            <a:custGeom>
              <a:rect b="b" l="l" r="r" t="t"/>
              <a:pathLst>
                <a:path extrusionOk="0" h="5139" w="795">
                  <a:moveTo>
                    <a:pt x="771" y="1"/>
                  </a:moveTo>
                  <a:cubicBezTo>
                    <a:pt x="747" y="865"/>
                    <a:pt x="654" y="1729"/>
                    <a:pt x="514" y="2593"/>
                  </a:cubicBezTo>
                  <a:cubicBezTo>
                    <a:pt x="350" y="3434"/>
                    <a:pt x="164" y="4274"/>
                    <a:pt x="0" y="5138"/>
                  </a:cubicBezTo>
                  <a:cubicBezTo>
                    <a:pt x="327" y="4321"/>
                    <a:pt x="514" y="3457"/>
                    <a:pt x="631" y="2593"/>
                  </a:cubicBezTo>
                  <a:cubicBezTo>
                    <a:pt x="747" y="1752"/>
                    <a:pt x="794" y="888"/>
                    <a:pt x="794" y="1"/>
                  </a:cubicBezTo>
                  <a:close/>
                </a:path>
              </a:pathLst>
            </a:custGeom>
            <a:solidFill>
              <a:srgbClr val="000000">
                <a:alpha val="519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6" name="Google Shape;6296;p33"/>
          <p:cNvGrpSpPr/>
          <p:nvPr/>
        </p:nvGrpSpPr>
        <p:grpSpPr>
          <a:xfrm>
            <a:off x="-55133" y="4523924"/>
            <a:ext cx="4443632" cy="1316135"/>
            <a:chOff x="-13849" y="4011750"/>
            <a:chExt cx="3821164" cy="1131770"/>
          </a:xfrm>
        </p:grpSpPr>
        <p:sp>
          <p:nvSpPr>
            <p:cNvPr id="6297" name="Google Shape;6297;p33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98" name="Google Shape;6298;p33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6299" name="Google Shape;6299;p33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0" name="Google Shape;6300;p33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1" name="Google Shape;6301;p33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2" name="Google Shape;6302;p33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03" name="Google Shape;6303;p33"/>
          <p:cNvGrpSpPr/>
          <p:nvPr/>
        </p:nvGrpSpPr>
        <p:grpSpPr>
          <a:xfrm>
            <a:off x="1888320" y="4061558"/>
            <a:ext cx="7318608" cy="1849125"/>
            <a:chOff x="1888320" y="3587521"/>
            <a:chExt cx="7318608" cy="1849125"/>
          </a:xfrm>
        </p:grpSpPr>
        <p:sp>
          <p:nvSpPr>
            <p:cNvPr id="6304" name="Google Shape;6304;p33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33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33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33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33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33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33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33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33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33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33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33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33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7" name="Google Shape;6317;p33"/>
          <p:cNvGrpSpPr/>
          <p:nvPr/>
        </p:nvGrpSpPr>
        <p:grpSpPr>
          <a:xfrm flipH="1">
            <a:off x="121030" y="4716707"/>
            <a:ext cx="8901933" cy="1094777"/>
            <a:chOff x="-75995" y="4254507"/>
            <a:chExt cx="8901933" cy="1094777"/>
          </a:xfrm>
        </p:grpSpPr>
        <p:grpSp>
          <p:nvGrpSpPr>
            <p:cNvPr id="6318" name="Google Shape;6318;p33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6319" name="Google Shape;6319;p33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0" name="Google Shape;6320;p33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33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33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33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33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33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33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7" name="Google Shape;6327;p33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8" name="Google Shape;6328;p33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33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33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1" name="Google Shape;6331;p33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2" name="Google Shape;6332;p33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3" name="Google Shape;6333;p33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4" name="Google Shape;6334;p33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5" name="Google Shape;6335;p33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6" name="Google Shape;6336;p33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33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8" name="Google Shape;6338;p33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9" name="Google Shape;6339;p33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0" name="Google Shape;6340;p33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1" name="Google Shape;6341;p33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2" name="Google Shape;6342;p33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3" name="Google Shape;6343;p33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4" name="Google Shape;6344;p33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5" name="Google Shape;6345;p33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6" name="Google Shape;6346;p33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7" name="Google Shape;6347;p33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8" name="Google Shape;6348;p33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9" name="Google Shape;6349;p33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0" name="Google Shape;6350;p33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1" name="Google Shape;6351;p33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2" name="Google Shape;6352;p33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3" name="Google Shape;6353;p33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4" name="Google Shape;6354;p33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5" name="Google Shape;6355;p33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6" name="Google Shape;6356;p33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7" name="Google Shape;6357;p33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8" name="Google Shape;6358;p33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9" name="Google Shape;6359;p33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0" name="Google Shape;6360;p33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1" name="Google Shape;6361;p33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2" name="Google Shape;6362;p33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3" name="Google Shape;6363;p33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4" name="Google Shape;6364;p33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5" name="Google Shape;6365;p33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6" name="Google Shape;6366;p33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7" name="Google Shape;6367;p33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8" name="Google Shape;6368;p33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9" name="Google Shape;6369;p33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0" name="Google Shape;6370;p33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1" name="Google Shape;6371;p33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2" name="Google Shape;6372;p33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3" name="Google Shape;6373;p33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4" name="Google Shape;6374;p33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5" name="Google Shape;6375;p33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6" name="Google Shape;6376;p33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7" name="Google Shape;6377;p33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8" name="Google Shape;6378;p33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9" name="Google Shape;6379;p33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0" name="Google Shape;6380;p33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1" name="Google Shape;6381;p33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2" name="Google Shape;6382;p33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3" name="Google Shape;6383;p33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4" name="Google Shape;6384;p33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5" name="Google Shape;6385;p33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6" name="Google Shape;6386;p33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7" name="Google Shape;6387;p33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8" name="Google Shape;6388;p33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9" name="Google Shape;6389;p33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0" name="Google Shape;6390;p33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1" name="Google Shape;6391;p33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2" name="Google Shape;6392;p33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3" name="Google Shape;6393;p33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4" name="Google Shape;6394;p33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5" name="Google Shape;6395;p33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6" name="Google Shape;6396;p33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7" name="Google Shape;6397;p33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8" name="Google Shape;6398;p33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9" name="Google Shape;6399;p33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0" name="Google Shape;6400;p33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1" name="Google Shape;6401;p33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2" name="Google Shape;6402;p33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3" name="Google Shape;6403;p33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4" name="Google Shape;6404;p33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5" name="Google Shape;6405;p33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6" name="Google Shape;6406;p33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7" name="Google Shape;6407;p33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8" name="Google Shape;6408;p33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9" name="Google Shape;6409;p33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0" name="Google Shape;6410;p33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1" name="Google Shape;6411;p33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2" name="Google Shape;6412;p33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3" name="Google Shape;6413;p33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4" name="Google Shape;6414;p33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5" name="Google Shape;6415;p33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6" name="Google Shape;6416;p33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7" name="Google Shape;6417;p33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8" name="Google Shape;6418;p33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9" name="Google Shape;6419;p33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0" name="Google Shape;6420;p33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1" name="Google Shape;6421;p33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2" name="Google Shape;6422;p33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3" name="Google Shape;6423;p33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4" name="Google Shape;6424;p33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5" name="Google Shape;6425;p33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6" name="Google Shape;6426;p33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7" name="Google Shape;6427;p33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8" name="Google Shape;6428;p33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9" name="Google Shape;6429;p33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0" name="Google Shape;6430;p33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1" name="Google Shape;6431;p33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2" name="Google Shape;6432;p33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3" name="Google Shape;6433;p33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4" name="Google Shape;6434;p33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5" name="Google Shape;6435;p33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6" name="Google Shape;6436;p33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7" name="Google Shape;6437;p33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8" name="Google Shape;6438;p33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9" name="Google Shape;6439;p33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0" name="Google Shape;6440;p33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1" name="Google Shape;6441;p33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2" name="Google Shape;6442;p33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3" name="Google Shape;6443;p33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4" name="Google Shape;6444;p33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5" name="Google Shape;6445;p33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6" name="Google Shape;6446;p33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7" name="Google Shape;6447;p33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8" name="Google Shape;6448;p33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9" name="Google Shape;6449;p33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0" name="Google Shape;6450;p33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1" name="Google Shape;6451;p33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2" name="Google Shape;6452;p33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3" name="Google Shape;6453;p33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4" name="Google Shape;6454;p33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5" name="Google Shape;6455;p33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6" name="Google Shape;6456;p33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7" name="Google Shape;6457;p33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8" name="Google Shape;6458;p33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9" name="Google Shape;6459;p33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0" name="Google Shape;6460;p33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1" name="Google Shape;6461;p33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2" name="Google Shape;6462;p33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3" name="Google Shape;6463;p33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4" name="Google Shape;6464;p33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5" name="Google Shape;6465;p33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66" name="Google Shape;6466;p33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6467" name="Google Shape;6467;p33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8" name="Google Shape;6468;p33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9" name="Google Shape;6469;p33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0" name="Google Shape;6470;p33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1" name="Google Shape;6471;p33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2" name="Google Shape;6472;p33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3" name="Google Shape;6473;p33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4" name="Google Shape;6474;p33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5" name="Google Shape;6475;p33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6" name="Google Shape;6476;p33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7" name="Google Shape;6477;p33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8" name="Google Shape;6478;p33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9" name="Google Shape;6479;p33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0" name="Google Shape;6480;p33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1" name="Google Shape;6481;p33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2" name="Google Shape;6482;p33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3" name="Google Shape;6483;p33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4" name="Google Shape;6484;p33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5" name="Google Shape;6485;p33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6" name="Google Shape;6486;p33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7" name="Google Shape;6487;p33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8" name="Google Shape;6488;p33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9" name="Google Shape;6489;p33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0" name="Google Shape;6490;p33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1" name="Google Shape;6491;p33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2" name="Google Shape;6492;p33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3" name="Google Shape;6493;p33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4" name="Google Shape;6494;p33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5" name="Google Shape;6495;p33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6" name="Google Shape;6496;p33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7" name="Google Shape;6497;p33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8" name="Google Shape;6498;p33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9" name="Google Shape;6499;p33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0" name="Google Shape;6500;p33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1" name="Google Shape;6501;p33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2" name="Google Shape;6502;p33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3" name="Google Shape;6503;p33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4" name="Google Shape;6504;p33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5" name="Google Shape;6505;p33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6" name="Google Shape;6506;p33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7" name="Google Shape;6507;p33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8" name="Google Shape;6508;p33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9" name="Google Shape;6509;p33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0" name="Google Shape;6510;p33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1" name="Google Shape;6511;p33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2" name="Google Shape;6512;p33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3" name="Google Shape;6513;p33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4" name="Google Shape;6514;p33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5" name="Google Shape;6515;p33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6" name="Google Shape;6516;p33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7" name="Google Shape;6517;p33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8" name="Google Shape;6518;p33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9" name="Google Shape;6519;p33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0" name="Google Shape;6520;p33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1" name="Google Shape;6521;p33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2" name="Google Shape;6522;p33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3" name="Google Shape;6523;p33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4" name="Google Shape;6524;p33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5" name="Google Shape;6525;p33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6" name="Google Shape;6526;p33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7" name="Google Shape;6527;p33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8" name="Google Shape;6528;p33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9" name="Google Shape;6529;p33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0" name="Google Shape;6530;p33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1" name="Google Shape;6531;p33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2" name="Google Shape;6532;p33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3" name="Google Shape;6533;p33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4" name="Google Shape;6534;p33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5" name="Google Shape;6535;p33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6" name="Google Shape;6536;p33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7" name="Google Shape;6537;p33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8" name="Google Shape;6538;p33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9" name="Google Shape;6539;p33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0" name="Google Shape;6540;p33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1" name="Google Shape;6541;p33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2" name="Google Shape;6542;p33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3" name="Google Shape;6543;p33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4" name="Google Shape;6544;p33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5" name="Google Shape;6545;p33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6" name="Google Shape;6546;p33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7" name="Google Shape;6547;p33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8" name="Google Shape;6548;p33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9" name="Google Shape;6549;p33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0" name="Google Shape;6550;p33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1" name="Google Shape;6551;p33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2" name="Google Shape;6552;p33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3" name="Google Shape;6553;p33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4" name="Google Shape;6554;p33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5" name="Google Shape;6555;p33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6" name="Google Shape;6556;p33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7" name="Google Shape;6557;p33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8" name="Google Shape;6558;p33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9" name="Google Shape;6559;p33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0" name="Google Shape;6560;p33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1" name="Google Shape;6561;p33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2" name="Google Shape;6562;p33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3" name="Google Shape;6563;p33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4" name="Google Shape;6564;p33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5" name="Google Shape;6565;p33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6" name="Google Shape;6566;p33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7" name="Google Shape;6567;p33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8" name="Google Shape;6568;p33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9" name="Google Shape;6569;p33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0" name="Google Shape;6570;p33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1" name="Google Shape;6571;p33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2" name="Google Shape;6572;p33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3" name="Google Shape;6573;p33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4" name="Google Shape;6574;p33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5" name="Google Shape;6575;p33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6" name="Google Shape;6576;p33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7" name="Google Shape;6577;p33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8" name="Google Shape;6578;p33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9" name="Google Shape;6579;p33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0" name="Google Shape;6580;p33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1" name="Google Shape;6581;p33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2" name="Google Shape;6582;p33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3" name="Google Shape;6583;p33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4" name="Google Shape;6584;p33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5" name="Google Shape;6585;p33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6" name="Google Shape;6586;p33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7" name="Google Shape;6587;p33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8" name="Google Shape;6588;p33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9" name="Google Shape;6589;p33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0" name="Google Shape;6590;p33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1" name="Google Shape;6591;p33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2" name="Google Shape;6592;p33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3" name="Google Shape;6593;p33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4" name="Google Shape;6594;p33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5" name="Google Shape;6595;p33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6" name="Google Shape;6596;p33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7" name="Google Shape;6597;p33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8" name="Google Shape;6598;p33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9" name="Google Shape;6599;p33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0" name="Google Shape;6600;p33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1" name="Google Shape;6601;p33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2" name="Google Shape;6602;p33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3" name="Google Shape;6603;p33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4" name="Google Shape;6604;p33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5" name="Google Shape;6605;p33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6" name="Google Shape;6606;p33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7" name="Google Shape;6607;p33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8" name="Google Shape;6608;p33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9" name="Google Shape;6609;p33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0" name="Google Shape;6610;p33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1" name="Google Shape;6611;p33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2" name="Google Shape;6612;p33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3" name="Google Shape;6613;p33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14" name="Google Shape;6614;p33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6615" name="Google Shape;6615;p33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6" name="Google Shape;6616;p33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7" name="Google Shape;6617;p33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8" name="Google Shape;6618;p33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9" name="Google Shape;6619;p33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0" name="Google Shape;6620;p33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1" name="Google Shape;6621;p33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2" name="Google Shape;6622;p33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3" name="Google Shape;6623;p33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4" name="Google Shape;6624;p33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5" name="Google Shape;6625;p33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6" name="Google Shape;6626;p33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7" name="Google Shape;6627;p33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8" name="Google Shape;6628;p33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9" name="Google Shape;6629;p33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0" name="Google Shape;6630;p33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1" name="Google Shape;6631;p33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2" name="Google Shape;6632;p33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3" name="Google Shape;6633;p33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4" name="Google Shape;6634;p33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5" name="Google Shape;6635;p33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6" name="Google Shape;6636;p33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7" name="Google Shape;6637;p33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8" name="Google Shape;6638;p33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9" name="Google Shape;6639;p33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0" name="Google Shape;6640;p33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1" name="Google Shape;6641;p33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2" name="Google Shape;6642;p33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3" name="Google Shape;6643;p33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4" name="Google Shape;6644;p33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5" name="Google Shape;6645;p33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6" name="Google Shape;6646;p33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7" name="Google Shape;6647;p33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8" name="Google Shape;6648;p33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9" name="Google Shape;6649;p33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0" name="Google Shape;6650;p33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1" name="Google Shape;6651;p33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2" name="Google Shape;6652;p33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3" name="Google Shape;6653;p33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4" name="Google Shape;6654;p33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5" name="Google Shape;6655;p33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6" name="Google Shape;6656;p33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7" name="Google Shape;6657;p33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8" name="Google Shape;6658;p33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9" name="Google Shape;6659;p33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0" name="Google Shape;6660;p33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1" name="Google Shape;6661;p33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2" name="Google Shape;6662;p33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3" name="Google Shape;6663;p33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4" name="Google Shape;6664;p33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5" name="Google Shape;6665;p33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6" name="Google Shape;6666;p33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7" name="Google Shape;6667;p33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8" name="Google Shape;6668;p33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9" name="Google Shape;6669;p33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0" name="Google Shape;6670;p33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1" name="Google Shape;6671;p33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2" name="Google Shape;6672;p33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3" name="Google Shape;6673;p33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4" name="Google Shape;6674;p33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5" name="Google Shape;6675;p33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6" name="Google Shape;6676;p33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7" name="Google Shape;6677;p33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8" name="Google Shape;6678;p33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9" name="Google Shape;6679;p33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0" name="Google Shape;6680;p33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1" name="Google Shape;6681;p33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2" name="Google Shape;6682;p33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3" name="Google Shape;6683;p33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4" name="Google Shape;6684;p33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5" name="Google Shape;6685;p33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6" name="Google Shape;6686;p33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7" name="Google Shape;6687;p33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8" name="Google Shape;6688;p33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9" name="Google Shape;6689;p33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0" name="Google Shape;6690;p33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1" name="Google Shape;6691;p33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2" name="Google Shape;6692;p33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3" name="Google Shape;6693;p33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4" name="Google Shape;6694;p33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_1">
    <p:spTree>
      <p:nvGrpSpPr>
        <p:cNvPr id="6695" name="Shape 6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6" name="Google Shape;6696;p34"/>
          <p:cNvGrpSpPr/>
          <p:nvPr/>
        </p:nvGrpSpPr>
        <p:grpSpPr>
          <a:xfrm>
            <a:off x="-320148" y="3628650"/>
            <a:ext cx="4138865" cy="1588333"/>
            <a:chOff x="-111323" y="734400"/>
            <a:chExt cx="4138865" cy="1588333"/>
          </a:xfrm>
        </p:grpSpPr>
        <p:sp>
          <p:nvSpPr>
            <p:cNvPr id="6697" name="Google Shape;6697;p34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34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34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34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34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34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34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34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34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34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34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34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34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34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34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34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34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34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34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34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34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34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34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34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34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34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34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34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34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34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34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34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34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34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34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34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34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34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34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34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34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34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34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34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1" name="Google Shape;6741;p34"/>
          <p:cNvGrpSpPr/>
          <p:nvPr/>
        </p:nvGrpSpPr>
        <p:grpSpPr>
          <a:xfrm flipH="1">
            <a:off x="5486402" y="3646100"/>
            <a:ext cx="4138865" cy="1588333"/>
            <a:chOff x="-111323" y="734400"/>
            <a:chExt cx="4138865" cy="1588333"/>
          </a:xfrm>
        </p:grpSpPr>
        <p:sp>
          <p:nvSpPr>
            <p:cNvPr id="6742" name="Google Shape;6742;p34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34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34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34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34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34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34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34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34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34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34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34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34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34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34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34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34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34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34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34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34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34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34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34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34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34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34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34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34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34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34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34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34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34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34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34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34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34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34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34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34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34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34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34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6" name="Google Shape;6786;p34"/>
          <p:cNvGrpSpPr/>
          <p:nvPr/>
        </p:nvGrpSpPr>
        <p:grpSpPr>
          <a:xfrm rot="-232075">
            <a:off x="4718893" y="3972315"/>
            <a:ext cx="4319899" cy="935893"/>
            <a:chOff x="4963752" y="4000536"/>
            <a:chExt cx="2501340" cy="541907"/>
          </a:xfrm>
        </p:grpSpPr>
        <p:sp>
          <p:nvSpPr>
            <p:cNvPr id="6787" name="Google Shape;6787;p34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88" name="Google Shape;6788;p34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6789" name="Google Shape;6789;p34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0" name="Google Shape;6790;p34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1" name="Google Shape;6791;p34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2" name="Google Shape;6792;p34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3" name="Google Shape;6793;p34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4" name="Google Shape;6794;p34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5" name="Google Shape;6795;p34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6" name="Google Shape;6796;p34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7" name="Google Shape;6797;p34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8" name="Google Shape;6798;p34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9" name="Google Shape;6799;p34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0" name="Google Shape;6800;p34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1" name="Google Shape;6801;p34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2" name="Google Shape;6802;p34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3" name="Google Shape;6803;p34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4" name="Google Shape;6804;p34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05" name="Google Shape;6805;p34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6806" name="Google Shape;6806;p34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7" name="Google Shape;6807;p34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8" name="Google Shape;6808;p34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9" name="Google Shape;6809;p34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0" name="Google Shape;6810;p34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11" name="Google Shape;6811;p34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6812" name="Google Shape;6812;p34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3" name="Google Shape;6813;p34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4" name="Google Shape;6814;p34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5" name="Google Shape;6815;p34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6" name="Google Shape;6816;p34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17" name="Google Shape;6817;p34"/>
          <p:cNvGrpSpPr/>
          <p:nvPr/>
        </p:nvGrpSpPr>
        <p:grpSpPr>
          <a:xfrm flipH="1" rot="131613">
            <a:off x="-75669" y="3856742"/>
            <a:ext cx="4319728" cy="935855"/>
            <a:chOff x="4963752" y="4000536"/>
            <a:chExt cx="2501340" cy="541907"/>
          </a:xfrm>
        </p:grpSpPr>
        <p:sp>
          <p:nvSpPr>
            <p:cNvPr id="6818" name="Google Shape;6818;p34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19" name="Google Shape;6819;p34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6820" name="Google Shape;6820;p34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1" name="Google Shape;6821;p34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2" name="Google Shape;6822;p34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3" name="Google Shape;6823;p34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4" name="Google Shape;6824;p34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5" name="Google Shape;6825;p34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6" name="Google Shape;6826;p34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7" name="Google Shape;6827;p34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8" name="Google Shape;6828;p34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9" name="Google Shape;6829;p34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0" name="Google Shape;6830;p34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1" name="Google Shape;6831;p34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2" name="Google Shape;6832;p34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3" name="Google Shape;6833;p34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4" name="Google Shape;6834;p34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5" name="Google Shape;6835;p34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36" name="Google Shape;6836;p34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6837" name="Google Shape;6837;p34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8" name="Google Shape;6838;p34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9" name="Google Shape;6839;p34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0" name="Google Shape;6840;p34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1" name="Google Shape;6841;p34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42" name="Google Shape;6842;p34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6843" name="Google Shape;6843;p34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4" name="Google Shape;6844;p34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5" name="Google Shape;6845;p34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6" name="Google Shape;6846;p34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7" name="Google Shape;6847;p34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48" name="Google Shape;6848;p34"/>
          <p:cNvGrpSpPr/>
          <p:nvPr/>
        </p:nvGrpSpPr>
        <p:grpSpPr>
          <a:xfrm>
            <a:off x="-55133" y="4036366"/>
            <a:ext cx="4443632" cy="1316135"/>
            <a:chOff x="-13849" y="4011750"/>
            <a:chExt cx="3821164" cy="1131770"/>
          </a:xfrm>
        </p:grpSpPr>
        <p:sp>
          <p:nvSpPr>
            <p:cNvPr id="6849" name="Google Shape;6849;p34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50" name="Google Shape;6850;p34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6851" name="Google Shape;6851;p34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2" name="Google Shape;6852;p34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3" name="Google Shape;6853;p34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4" name="Google Shape;6854;p34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55" name="Google Shape;6855;p34"/>
          <p:cNvGrpSpPr/>
          <p:nvPr/>
        </p:nvGrpSpPr>
        <p:grpSpPr>
          <a:xfrm>
            <a:off x="1888320" y="3625548"/>
            <a:ext cx="7318608" cy="1849125"/>
            <a:chOff x="1888320" y="3587521"/>
            <a:chExt cx="7318608" cy="1849125"/>
          </a:xfrm>
        </p:grpSpPr>
        <p:sp>
          <p:nvSpPr>
            <p:cNvPr id="6856" name="Google Shape;6856;p34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34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34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34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34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34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34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34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34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34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34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34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34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9" name="Google Shape;6869;p34"/>
          <p:cNvGrpSpPr/>
          <p:nvPr/>
        </p:nvGrpSpPr>
        <p:grpSpPr>
          <a:xfrm flipH="1">
            <a:off x="121030" y="4183307"/>
            <a:ext cx="8901933" cy="1094777"/>
            <a:chOff x="-75995" y="4254507"/>
            <a:chExt cx="8901933" cy="1094777"/>
          </a:xfrm>
        </p:grpSpPr>
        <p:grpSp>
          <p:nvGrpSpPr>
            <p:cNvPr id="6870" name="Google Shape;6870;p34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6871" name="Google Shape;6871;p34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2" name="Google Shape;6872;p34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3" name="Google Shape;6873;p34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4" name="Google Shape;6874;p34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5" name="Google Shape;6875;p34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6" name="Google Shape;6876;p34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7" name="Google Shape;6877;p34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8" name="Google Shape;6878;p34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9" name="Google Shape;6879;p34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0" name="Google Shape;6880;p34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1" name="Google Shape;6881;p34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2" name="Google Shape;6882;p34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3" name="Google Shape;6883;p34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4" name="Google Shape;6884;p34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5" name="Google Shape;6885;p34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6" name="Google Shape;6886;p34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7" name="Google Shape;6887;p34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8" name="Google Shape;6888;p34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9" name="Google Shape;6889;p34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0" name="Google Shape;6890;p34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1" name="Google Shape;6891;p34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2" name="Google Shape;6892;p34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3" name="Google Shape;6893;p34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4" name="Google Shape;6894;p34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5" name="Google Shape;6895;p34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6" name="Google Shape;6896;p34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7" name="Google Shape;6897;p34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8" name="Google Shape;6898;p34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9" name="Google Shape;6899;p34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0" name="Google Shape;6900;p34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1" name="Google Shape;6901;p34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2" name="Google Shape;6902;p34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3" name="Google Shape;6903;p34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4" name="Google Shape;6904;p34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5" name="Google Shape;6905;p34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6" name="Google Shape;6906;p34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7" name="Google Shape;6907;p34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8" name="Google Shape;6908;p34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9" name="Google Shape;6909;p34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0" name="Google Shape;6910;p34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1" name="Google Shape;6911;p34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2" name="Google Shape;6912;p34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3" name="Google Shape;6913;p34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4" name="Google Shape;6914;p34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5" name="Google Shape;6915;p34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6" name="Google Shape;6916;p34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7" name="Google Shape;6917;p34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8" name="Google Shape;6918;p34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9" name="Google Shape;6919;p34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0" name="Google Shape;6920;p34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1" name="Google Shape;6921;p34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2" name="Google Shape;6922;p34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3" name="Google Shape;6923;p34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4" name="Google Shape;6924;p34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5" name="Google Shape;6925;p34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6" name="Google Shape;6926;p34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7" name="Google Shape;6927;p34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8" name="Google Shape;6928;p34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9" name="Google Shape;6929;p34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0" name="Google Shape;6930;p34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1" name="Google Shape;6931;p34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2" name="Google Shape;6932;p34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3" name="Google Shape;6933;p34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4" name="Google Shape;6934;p34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5" name="Google Shape;6935;p34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6" name="Google Shape;6936;p34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7" name="Google Shape;6937;p34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8" name="Google Shape;6938;p34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9" name="Google Shape;6939;p34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0" name="Google Shape;6940;p34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1" name="Google Shape;6941;p34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2" name="Google Shape;6942;p34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3" name="Google Shape;6943;p34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4" name="Google Shape;6944;p34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5" name="Google Shape;6945;p34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6" name="Google Shape;6946;p34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7" name="Google Shape;6947;p34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8" name="Google Shape;6948;p34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9" name="Google Shape;6949;p34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0" name="Google Shape;6950;p34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1" name="Google Shape;6951;p34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2" name="Google Shape;6952;p34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3" name="Google Shape;6953;p34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4" name="Google Shape;6954;p34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5" name="Google Shape;6955;p34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6" name="Google Shape;6956;p34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7" name="Google Shape;6957;p34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8" name="Google Shape;6958;p34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9" name="Google Shape;6959;p34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0" name="Google Shape;6960;p34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1" name="Google Shape;6961;p34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2" name="Google Shape;6962;p34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3" name="Google Shape;6963;p34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4" name="Google Shape;6964;p34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5" name="Google Shape;6965;p34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6" name="Google Shape;6966;p34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7" name="Google Shape;6967;p34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8" name="Google Shape;6968;p34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9" name="Google Shape;6969;p34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0" name="Google Shape;6970;p34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1" name="Google Shape;6971;p34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2" name="Google Shape;6972;p34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3" name="Google Shape;6973;p34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4" name="Google Shape;6974;p34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5" name="Google Shape;6975;p34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6" name="Google Shape;6976;p34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7" name="Google Shape;6977;p34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8" name="Google Shape;6978;p34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9" name="Google Shape;6979;p34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0" name="Google Shape;6980;p34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1" name="Google Shape;6981;p34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2" name="Google Shape;6982;p34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3" name="Google Shape;6983;p34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4" name="Google Shape;6984;p34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5" name="Google Shape;6985;p34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6" name="Google Shape;6986;p34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7" name="Google Shape;6987;p34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8" name="Google Shape;6988;p34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9" name="Google Shape;6989;p34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0" name="Google Shape;6990;p34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1" name="Google Shape;6991;p34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2" name="Google Shape;6992;p34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3" name="Google Shape;6993;p34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4" name="Google Shape;6994;p34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5" name="Google Shape;6995;p34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6" name="Google Shape;6996;p34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7" name="Google Shape;6997;p34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8" name="Google Shape;6998;p34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9" name="Google Shape;6999;p34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0" name="Google Shape;7000;p34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1" name="Google Shape;7001;p34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2" name="Google Shape;7002;p34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3" name="Google Shape;7003;p34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4" name="Google Shape;7004;p34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5" name="Google Shape;7005;p34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6" name="Google Shape;7006;p34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7" name="Google Shape;7007;p34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8" name="Google Shape;7008;p34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9" name="Google Shape;7009;p34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0" name="Google Shape;7010;p34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1" name="Google Shape;7011;p34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2" name="Google Shape;7012;p34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3" name="Google Shape;7013;p34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4" name="Google Shape;7014;p34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5" name="Google Shape;7015;p34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6" name="Google Shape;7016;p34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7" name="Google Shape;7017;p34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18" name="Google Shape;7018;p34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7019" name="Google Shape;7019;p34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0" name="Google Shape;7020;p34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1" name="Google Shape;7021;p34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2" name="Google Shape;7022;p34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3" name="Google Shape;7023;p34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4" name="Google Shape;7024;p34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5" name="Google Shape;7025;p34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6" name="Google Shape;7026;p34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7" name="Google Shape;7027;p34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8" name="Google Shape;7028;p34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9" name="Google Shape;7029;p34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0" name="Google Shape;7030;p34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1" name="Google Shape;7031;p34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2" name="Google Shape;7032;p34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3" name="Google Shape;7033;p34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4" name="Google Shape;7034;p34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5" name="Google Shape;7035;p34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6" name="Google Shape;7036;p34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7" name="Google Shape;7037;p34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8" name="Google Shape;7038;p34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9" name="Google Shape;7039;p34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0" name="Google Shape;7040;p34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1" name="Google Shape;7041;p34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2" name="Google Shape;7042;p34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3" name="Google Shape;7043;p34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4" name="Google Shape;7044;p34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5" name="Google Shape;7045;p34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6" name="Google Shape;7046;p34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7" name="Google Shape;7047;p34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8" name="Google Shape;7048;p34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9" name="Google Shape;7049;p34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0" name="Google Shape;7050;p34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1" name="Google Shape;7051;p34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2" name="Google Shape;7052;p34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3" name="Google Shape;7053;p34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4" name="Google Shape;7054;p34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5" name="Google Shape;7055;p34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6" name="Google Shape;7056;p34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7" name="Google Shape;7057;p34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8" name="Google Shape;7058;p34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9" name="Google Shape;7059;p34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0" name="Google Shape;7060;p34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1" name="Google Shape;7061;p34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2" name="Google Shape;7062;p34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3" name="Google Shape;7063;p34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4" name="Google Shape;7064;p34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5" name="Google Shape;7065;p34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6" name="Google Shape;7066;p34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7" name="Google Shape;7067;p34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8" name="Google Shape;7068;p34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9" name="Google Shape;7069;p34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0" name="Google Shape;7070;p34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1" name="Google Shape;7071;p34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2" name="Google Shape;7072;p34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3" name="Google Shape;7073;p34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4" name="Google Shape;7074;p34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5" name="Google Shape;7075;p34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6" name="Google Shape;7076;p34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7" name="Google Shape;7077;p34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8" name="Google Shape;7078;p34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9" name="Google Shape;7079;p34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0" name="Google Shape;7080;p34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1" name="Google Shape;7081;p34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2" name="Google Shape;7082;p34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3" name="Google Shape;7083;p34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4" name="Google Shape;7084;p34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5" name="Google Shape;7085;p34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6" name="Google Shape;7086;p34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7" name="Google Shape;7087;p34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8" name="Google Shape;7088;p34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9" name="Google Shape;7089;p34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0" name="Google Shape;7090;p34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1" name="Google Shape;7091;p34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2" name="Google Shape;7092;p34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3" name="Google Shape;7093;p34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4" name="Google Shape;7094;p34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5" name="Google Shape;7095;p34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6" name="Google Shape;7096;p34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7" name="Google Shape;7097;p34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8" name="Google Shape;7098;p34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9" name="Google Shape;7099;p34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0" name="Google Shape;7100;p34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1" name="Google Shape;7101;p34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2" name="Google Shape;7102;p34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3" name="Google Shape;7103;p34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4" name="Google Shape;7104;p34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5" name="Google Shape;7105;p34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6" name="Google Shape;7106;p34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7" name="Google Shape;7107;p34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8" name="Google Shape;7108;p34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9" name="Google Shape;7109;p34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0" name="Google Shape;7110;p34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1" name="Google Shape;7111;p34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2" name="Google Shape;7112;p34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3" name="Google Shape;7113;p34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4" name="Google Shape;7114;p34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5" name="Google Shape;7115;p34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6" name="Google Shape;7116;p34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7" name="Google Shape;7117;p34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8" name="Google Shape;7118;p34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9" name="Google Shape;7119;p34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0" name="Google Shape;7120;p34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1" name="Google Shape;7121;p34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2" name="Google Shape;7122;p34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3" name="Google Shape;7123;p34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4" name="Google Shape;7124;p34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5" name="Google Shape;7125;p34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6" name="Google Shape;7126;p34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7" name="Google Shape;7127;p34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8" name="Google Shape;7128;p34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9" name="Google Shape;7129;p34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0" name="Google Shape;7130;p34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1" name="Google Shape;7131;p34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2" name="Google Shape;7132;p34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3" name="Google Shape;7133;p34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4" name="Google Shape;7134;p34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5" name="Google Shape;7135;p34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6" name="Google Shape;7136;p34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7" name="Google Shape;7137;p34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8" name="Google Shape;7138;p34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9" name="Google Shape;7139;p34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0" name="Google Shape;7140;p34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1" name="Google Shape;7141;p34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2" name="Google Shape;7142;p34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3" name="Google Shape;7143;p34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4" name="Google Shape;7144;p34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5" name="Google Shape;7145;p34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6" name="Google Shape;7146;p34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7" name="Google Shape;7147;p34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8" name="Google Shape;7148;p34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9" name="Google Shape;7149;p34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0" name="Google Shape;7150;p34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1" name="Google Shape;7151;p34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2" name="Google Shape;7152;p34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3" name="Google Shape;7153;p34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4" name="Google Shape;7154;p34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5" name="Google Shape;7155;p34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6" name="Google Shape;7156;p34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7" name="Google Shape;7157;p34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8" name="Google Shape;7158;p34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9" name="Google Shape;7159;p34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0" name="Google Shape;7160;p34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1" name="Google Shape;7161;p34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2" name="Google Shape;7162;p34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3" name="Google Shape;7163;p34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4" name="Google Shape;7164;p34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5" name="Google Shape;7165;p34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66" name="Google Shape;7166;p34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7167" name="Google Shape;7167;p34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8" name="Google Shape;7168;p34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9" name="Google Shape;7169;p34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0" name="Google Shape;7170;p34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1" name="Google Shape;7171;p34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2" name="Google Shape;7172;p34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3" name="Google Shape;7173;p34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4" name="Google Shape;7174;p34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5" name="Google Shape;7175;p34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6" name="Google Shape;7176;p34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7" name="Google Shape;7177;p34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8" name="Google Shape;7178;p34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9" name="Google Shape;7179;p34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0" name="Google Shape;7180;p34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1" name="Google Shape;7181;p34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2" name="Google Shape;7182;p34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3" name="Google Shape;7183;p34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4" name="Google Shape;7184;p34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5" name="Google Shape;7185;p34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6" name="Google Shape;7186;p34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7" name="Google Shape;7187;p34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8" name="Google Shape;7188;p34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9" name="Google Shape;7189;p34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0" name="Google Shape;7190;p34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1" name="Google Shape;7191;p34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2" name="Google Shape;7192;p34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3" name="Google Shape;7193;p34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4" name="Google Shape;7194;p34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5" name="Google Shape;7195;p34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6" name="Google Shape;7196;p34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7" name="Google Shape;7197;p34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8" name="Google Shape;7198;p34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9" name="Google Shape;7199;p34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0" name="Google Shape;7200;p34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1" name="Google Shape;7201;p34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2" name="Google Shape;7202;p34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3" name="Google Shape;7203;p34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4" name="Google Shape;7204;p34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5" name="Google Shape;7205;p34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6" name="Google Shape;7206;p34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7" name="Google Shape;7207;p34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8" name="Google Shape;7208;p34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9" name="Google Shape;7209;p34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0" name="Google Shape;7210;p34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1" name="Google Shape;7211;p34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2" name="Google Shape;7212;p34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3" name="Google Shape;7213;p34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4" name="Google Shape;7214;p34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5" name="Google Shape;7215;p34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6" name="Google Shape;7216;p34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7" name="Google Shape;7217;p34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8" name="Google Shape;7218;p34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9" name="Google Shape;7219;p34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0" name="Google Shape;7220;p34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1" name="Google Shape;7221;p34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2" name="Google Shape;7222;p34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3" name="Google Shape;7223;p34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4" name="Google Shape;7224;p34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5" name="Google Shape;7225;p34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6" name="Google Shape;7226;p34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7" name="Google Shape;7227;p34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8" name="Google Shape;7228;p34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9" name="Google Shape;7229;p34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0" name="Google Shape;7230;p34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1" name="Google Shape;7231;p34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2" name="Google Shape;7232;p34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3" name="Google Shape;7233;p34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4" name="Google Shape;7234;p34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5" name="Google Shape;7235;p34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6" name="Google Shape;7236;p34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7" name="Google Shape;7237;p34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8" name="Google Shape;7238;p34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9" name="Google Shape;7239;p34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0" name="Google Shape;7240;p34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1" name="Google Shape;7241;p34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2" name="Google Shape;7242;p34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3" name="Google Shape;7243;p34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4" name="Google Shape;7244;p34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5" name="Google Shape;7245;p34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6" name="Google Shape;7246;p34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247" name="Google Shape;7247;p34"/>
          <p:cNvSpPr txBox="1"/>
          <p:nvPr>
            <p:ph idx="1" type="subTitle"/>
          </p:nvPr>
        </p:nvSpPr>
        <p:spPr>
          <a:xfrm>
            <a:off x="1658851" y="2316150"/>
            <a:ext cx="5826300" cy="1229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48" name="Google Shape;7248;p34"/>
          <p:cNvSpPr txBox="1"/>
          <p:nvPr>
            <p:ph type="title"/>
          </p:nvPr>
        </p:nvSpPr>
        <p:spPr>
          <a:xfrm>
            <a:off x="1658825" y="1445550"/>
            <a:ext cx="58263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">
    <p:spTree>
      <p:nvGrpSpPr>
        <p:cNvPr id="7249" name="Shape 7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50" name="Google Shape;7250;p35"/>
          <p:cNvGrpSpPr/>
          <p:nvPr/>
        </p:nvGrpSpPr>
        <p:grpSpPr>
          <a:xfrm rot="-184209">
            <a:off x="4985711" y="4311967"/>
            <a:ext cx="4320011" cy="935917"/>
            <a:chOff x="4963752" y="4000536"/>
            <a:chExt cx="2501340" cy="541907"/>
          </a:xfrm>
        </p:grpSpPr>
        <p:sp>
          <p:nvSpPr>
            <p:cNvPr id="7251" name="Google Shape;7251;p35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52" name="Google Shape;7252;p35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7253" name="Google Shape;7253;p35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4" name="Google Shape;7254;p35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5" name="Google Shape;7255;p35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6" name="Google Shape;7256;p35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7" name="Google Shape;7257;p35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8" name="Google Shape;7258;p35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9" name="Google Shape;7259;p35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0" name="Google Shape;7260;p35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1" name="Google Shape;7261;p35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2" name="Google Shape;7262;p35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3" name="Google Shape;7263;p35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4" name="Google Shape;7264;p35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5" name="Google Shape;7265;p35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6" name="Google Shape;7266;p35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7" name="Google Shape;7267;p35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8" name="Google Shape;7268;p35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69" name="Google Shape;7269;p35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7270" name="Google Shape;7270;p35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1" name="Google Shape;7271;p35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2" name="Google Shape;7272;p35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3" name="Google Shape;7273;p35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4" name="Google Shape;7274;p3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75" name="Google Shape;7275;p35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7276" name="Google Shape;7276;p35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7" name="Google Shape;7277;p35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8" name="Google Shape;7278;p35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9" name="Google Shape;7279;p35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0" name="Google Shape;7280;p3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281" name="Google Shape;7281;p35"/>
          <p:cNvGrpSpPr/>
          <p:nvPr/>
        </p:nvGrpSpPr>
        <p:grpSpPr>
          <a:xfrm flipH="1" rot="152123">
            <a:off x="-32212" y="4311967"/>
            <a:ext cx="4320041" cy="935923"/>
            <a:chOff x="4963752" y="4000536"/>
            <a:chExt cx="2501340" cy="541907"/>
          </a:xfrm>
        </p:grpSpPr>
        <p:sp>
          <p:nvSpPr>
            <p:cNvPr id="7282" name="Google Shape;7282;p35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83" name="Google Shape;7283;p35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7284" name="Google Shape;7284;p35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5" name="Google Shape;7285;p35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6" name="Google Shape;7286;p35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7" name="Google Shape;7287;p35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8" name="Google Shape;7288;p35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9" name="Google Shape;7289;p35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0" name="Google Shape;7290;p35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1" name="Google Shape;7291;p35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2" name="Google Shape;7292;p35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3" name="Google Shape;7293;p35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4" name="Google Shape;7294;p35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5" name="Google Shape;7295;p35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6" name="Google Shape;7296;p35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7" name="Google Shape;7297;p35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8" name="Google Shape;7298;p35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9" name="Google Shape;7299;p35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00" name="Google Shape;7300;p35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7301" name="Google Shape;7301;p35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2" name="Google Shape;7302;p35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3" name="Google Shape;7303;p35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4" name="Google Shape;7304;p35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5" name="Google Shape;7305;p3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06" name="Google Shape;7306;p35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7307" name="Google Shape;7307;p35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8" name="Google Shape;7308;p35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9" name="Google Shape;7309;p35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0" name="Google Shape;7310;p35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1" name="Google Shape;7311;p3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12" name="Google Shape;7312;p35"/>
          <p:cNvGrpSpPr/>
          <p:nvPr/>
        </p:nvGrpSpPr>
        <p:grpSpPr>
          <a:xfrm rot="154410">
            <a:off x="2947545" y="4876921"/>
            <a:ext cx="3484814" cy="619811"/>
            <a:chOff x="2222738" y="1303375"/>
            <a:chExt cx="1965725" cy="349625"/>
          </a:xfrm>
        </p:grpSpPr>
        <p:sp>
          <p:nvSpPr>
            <p:cNvPr id="7313" name="Google Shape;7313;p35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35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35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35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35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8" name="Google Shape;7318;p35"/>
          <p:cNvGrpSpPr/>
          <p:nvPr/>
        </p:nvGrpSpPr>
        <p:grpSpPr>
          <a:xfrm>
            <a:off x="-55133" y="4468299"/>
            <a:ext cx="4443632" cy="1316135"/>
            <a:chOff x="-13849" y="4011750"/>
            <a:chExt cx="3821164" cy="1131770"/>
          </a:xfrm>
        </p:grpSpPr>
        <p:sp>
          <p:nvSpPr>
            <p:cNvPr id="7319" name="Google Shape;7319;p35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20" name="Google Shape;7320;p35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7321" name="Google Shape;7321;p35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2" name="Google Shape;7322;p35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3" name="Google Shape;7323;p35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4" name="Google Shape;7324;p35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25" name="Google Shape;7325;p35"/>
          <p:cNvGrpSpPr/>
          <p:nvPr/>
        </p:nvGrpSpPr>
        <p:grpSpPr>
          <a:xfrm>
            <a:off x="1888320" y="4022032"/>
            <a:ext cx="7318608" cy="1849125"/>
            <a:chOff x="1888320" y="3587521"/>
            <a:chExt cx="7318608" cy="1849125"/>
          </a:xfrm>
        </p:grpSpPr>
        <p:sp>
          <p:nvSpPr>
            <p:cNvPr id="7326" name="Google Shape;7326;p35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35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35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35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35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35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35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35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35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35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35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35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35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9" name="Google Shape;7339;p35"/>
          <p:cNvGrpSpPr/>
          <p:nvPr/>
        </p:nvGrpSpPr>
        <p:grpSpPr>
          <a:xfrm flipH="1">
            <a:off x="121030" y="4606687"/>
            <a:ext cx="8901933" cy="1094777"/>
            <a:chOff x="-75995" y="4254507"/>
            <a:chExt cx="8901933" cy="1094777"/>
          </a:xfrm>
        </p:grpSpPr>
        <p:grpSp>
          <p:nvGrpSpPr>
            <p:cNvPr id="7340" name="Google Shape;7340;p35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7341" name="Google Shape;7341;p35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2" name="Google Shape;7342;p35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3" name="Google Shape;7343;p35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4" name="Google Shape;7344;p35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5" name="Google Shape;7345;p35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6" name="Google Shape;7346;p35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7" name="Google Shape;7347;p35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8" name="Google Shape;7348;p35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9" name="Google Shape;7349;p35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0" name="Google Shape;7350;p35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1" name="Google Shape;7351;p35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2" name="Google Shape;7352;p35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3" name="Google Shape;7353;p35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4" name="Google Shape;7354;p35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5" name="Google Shape;7355;p35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6" name="Google Shape;7356;p35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7" name="Google Shape;7357;p35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8" name="Google Shape;7358;p35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9" name="Google Shape;7359;p35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0" name="Google Shape;7360;p35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1" name="Google Shape;7361;p35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2" name="Google Shape;7362;p35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3" name="Google Shape;7363;p35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4" name="Google Shape;7364;p35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5" name="Google Shape;7365;p35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6" name="Google Shape;7366;p35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7" name="Google Shape;7367;p35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8" name="Google Shape;7368;p35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9" name="Google Shape;7369;p35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0" name="Google Shape;7370;p35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1" name="Google Shape;7371;p35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2" name="Google Shape;7372;p35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3" name="Google Shape;7373;p35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4" name="Google Shape;7374;p35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5" name="Google Shape;7375;p35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6" name="Google Shape;7376;p35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7" name="Google Shape;7377;p35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8" name="Google Shape;7378;p35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9" name="Google Shape;7379;p35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0" name="Google Shape;7380;p35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1" name="Google Shape;7381;p35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2" name="Google Shape;7382;p35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3" name="Google Shape;7383;p35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4" name="Google Shape;7384;p35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5" name="Google Shape;7385;p35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6" name="Google Shape;7386;p35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7" name="Google Shape;7387;p35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8" name="Google Shape;7388;p35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9" name="Google Shape;7389;p35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0" name="Google Shape;7390;p35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1" name="Google Shape;7391;p35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2" name="Google Shape;7392;p35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3" name="Google Shape;7393;p35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4" name="Google Shape;7394;p35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5" name="Google Shape;7395;p35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6" name="Google Shape;7396;p35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7" name="Google Shape;7397;p35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8" name="Google Shape;7398;p35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9" name="Google Shape;7399;p35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0" name="Google Shape;7400;p35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1" name="Google Shape;7401;p35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2" name="Google Shape;7402;p35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3" name="Google Shape;7403;p35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4" name="Google Shape;7404;p35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5" name="Google Shape;7405;p35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6" name="Google Shape;7406;p35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7" name="Google Shape;7407;p35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8" name="Google Shape;7408;p35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9" name="Google Shape;7409;p35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0" name="Google Shape;7410;p35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1" name="Google Shape;7411;p35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2" name="Google Shape;7412;p35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3" name="Google Shape;7413;p35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4" name="Google Shape;7414;p35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5" name="Google Shape;7415;p35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6" name="Google Shape;7416;p35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7" name="Google Shape;7417;p35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8" name="Google Shape;7418;p35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9" name="Google Shape;7419;p35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0" name="Google Shape;7420;p35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1" name="Google Shape;7421;p35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2" name="Google Shape;7422;p35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3" name="Google Shape;7423;p35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4" name="Google Shape;7424;p35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5" name="Google Shape;7425;p35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6" name="Google Shape;7426;p35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7" name="Google Shape;7427;p35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8" name="Google Shape;7428;p35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9" name="Google Shape;7429;p35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0" name="Google Shape;7430;p35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1" name="Google Shape;7431;p35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2" name="Google Shape;7432;p35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3" name="Google Shape;7433;p35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4" name="Google Shape;7434;p35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5" name="Google Shape;7435;p35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6" name="Google Shape;7436;p35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7" name="Google Shape;7437;p35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8" name="Google Shape;7438;p35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9" name="Google Shape;7439;p35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0" name="Google Shape;7440;p35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1" name="Google Shape;7441;p35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2" name="Google Shape;7442;p35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3" name="Google Shape;7443;p35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4" name="Google Shape;7444;p35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5" name="Google Shape;7445;p35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6" name="Google Shape;7446;p35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7" name="Google Shape;7447;p35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8" name="Google Shape;7448;p35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9" name="Google Shape;7449;p35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0" name="Google Shape;7450;p35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1" name="Google Shape;7451;p35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2" name="Google Shape;7452;p35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3" name="Google Shape;7453;p35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4" name="Google Shape;7454;p35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5" name="Google Shape;7455;p35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6" name="Google Shape;7456;p35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7" name="Google Shape;7457;p35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8" name="Google Shape;7458;p35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9" name="Google Shape;7459;p35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0" name="Google Shape;7460;p35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1" name="Google Shape;7461;p35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2" name="Google Shape;7462;p35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3" name="Google Shape;7463;p35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4" name="Google Shape;7464;p35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5" name="Google Shape;7465;p35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6" name="Google Shape;7466;p35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7" name="Google Shape;7467;p35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8" name="Google Shape;7468;p35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9" name="Google Shape;7469;p35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0" name="Google Shape;7470;p35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1" name="Google Shape;7471;p35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2" name="Google Shape;7472;p35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3" name="Google Shape;7473;p35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4" name="Google Shape;7474;p35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5" name="Google Shape;7475;p35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6" name="Google Shape;7476;p35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7" name="Google Shape;7477;p35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8" name="Google Shape;7478;p35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9" name="Google Shape;7479;p35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0" name="Google Shape;7480;p35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1" name="Google Shape;7481;p35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2" name="Google Shape;7482;p35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3" name="Google Shape;7483;p35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4" name="Google Shape;7484;p35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5" name="Google Shape;7485;p35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6" name="Google Shape;7486;p35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7" name="Google Shape;7487;p35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88" name="Google Shape;7488;p35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7489" name="Google Shape;7489;p35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0" name="Google Shape;7490;p35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1" name="Google Shape;7491;p35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2" name="Google Shape;7492;p35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3" name="Google Shape;7493;p35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4" name="Google Shape;7494;p35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5" name="Google Shape;7495;p35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6" name="Google Shape;7496;p35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7" name="Google Shape;7497;p35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8" name="Google Shape;7498;p35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9" name="Google Shape;7499;p35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0" name="Google Shape;7500;p35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1" name="Google Shape;7501;p35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2" name="Google Shape;7502;p35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3" name="Google Shape;7503;p35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4" name="Google Shape;7504;p35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5" name="Google Shape;7505;p35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6" name="Google Shape;7506;p35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7" name="Google Shape;7507;p35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8" name="Google Shape;7508;p35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9" name="Google Shape;7509;p35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0" name="Google Shape;7510;p35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1" name="Google Shape;7511;p35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2" name="Google Shape;7512;p35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3" name="Google Shape;7513;p35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4" name="Google Shape;7514;p35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5" name="Google Shape;7515;p35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6" name="Google Shape;7516;p35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7" name="Google Shape;7517;p35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8" name="Google Shape;7518;p35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9" name="Google Shape;7519;p35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0" name="Google Shape;7520;p35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1" name="Google Shape;7521;p35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2" name="Google Shape;7522;p35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3" name="Google Shape;7523;p35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4" name="Google Shape;7524;p35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5" name="Google Shape;7525;p35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6" name="Google Shape;7526;p35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7" name="Google Shape;7527;p35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8" name="Google Shape;7528;p35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9" name="Google Shape;7529;p35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0" name="Google Shape;7530;p35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1" name="Google Shape;7531;p35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2" name="Google Shape;7532;p35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3" name="Google Shape;7533;p35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4" name="Google Shape;7534;p35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5" name="Google Shape;7535;p35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6" name="Google Shape;7536;p35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7" name="Google Shape;7537;p35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8" name="Google Shape;7538;p35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9" name="Google Shape;7539;p35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0" name="Google Shape;7540;p35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1" name="Google Shape;7541;p35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2" name="Google Shape;7542;p35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3" name="Google Shape;7543;p35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4" name="Google Shape;7544;p35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5" name="Google Shape;7545;p35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6" name="Google Shape;7546;p35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7" name="Google Shape;7547;p35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8" name="Google Shape;7548;p35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9" name="Google Shape;7549;p35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0" name="Google Shape;7550;p35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1" name="Google Shape;7551;p35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2" name="Google Shape;7552;p35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3" name="Google Shape;7553;p35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4" name="Google Shape;7554;p35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5" name="Google Shape;7555;p35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6" name="Google Shape;7556;p35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7" name="Google Shape;7557;p35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8" name="Google Shape;7558;p35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9" name="Google Shape;7559;p35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0" name="Google Shape;7560;p35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1" name="Google Shape;7561;p35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2" name="Google Shape;7562;p35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3" name="Google Shape;7563;p35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4" name="Google Shape;7564;p35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5" name="Google Shape;7565;p35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6" name="Google Shape;7566;p35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7" name="Google Shape;7567;p35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8" name="Google Shape;7568;p35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9" name="Google Shape;7569;p35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0" name="Google Shape;7570;p35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1" name="Google Shape;7571;p35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2" name="Google Shape;7572;p35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3" name="Google Shape;7573;p35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4" name="Google Shape;7574;p35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5" name="Google Shape;7575;p35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6" name="Google Shape;7576;p35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7" name="Google Shape;7577;p35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8" name="Google Shape;7578;p35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9" name="Google Shape;7579;p35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0" name="Google Shape;7580;p35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1" name="Google Shape;7581;p35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2" name="Google Shape;7582;p35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3" name="Google Shape;7583;p35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4" name="Google Shape;7584;p35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5" name="Google Shape;7585;p35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6" name="Google Shape;7586;p35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7" name="Google Shape;7587;p35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8" name="Google Shape;7588;p35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9" name="Google Shape;7589;p35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0" name="Google Shape;7590;p35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1" name="Google Shape;7591;p35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2" name="Google Shape;7592;p35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3" name="Google Shape;7593;p35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4" name="Google Shape;7594;p35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5" name="Google Shape;7595;p35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6" name="Google Shape;7596;p35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7" name="Google Shape;7597;p35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8" name="Google Shape;7598;p35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9" name="Google Shape;7599;p35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0" name="Google Shape;7600;p35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1" name="Google Shape;7601;p35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2" name="Google Shape;7602;p35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3" name="Google Shape;7603;p35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4" name="Google Shape;7604;p35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5" name="Google Shape;7605;p35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6" name="Google Shape;7606;p35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7" name="Google Shape;7607;p35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8" name="Google Shape;7608;p35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9" name="Google Shape;7609;p35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0" name="Google Shape;7610;p35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1" name="Google Shape;7611;p35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2" name="Google Shape;7612;p35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3" name="Google Shape;7613;p35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4" name="Google Shape;7614;p35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5" name="Google Shape;7615;p35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6" name="Google Shape;7616;p35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7" name="Google Shape;7617;p35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8" name="Google Shape;7618;p35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9" name="Google Shape;7619;p35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0" name="Google Shape;7620;p35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1" name="Google Shape;7621;p35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2" name="Google Shape;7622;p35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23" name="Google Shape;7623;p35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7624" name="Google Shape;7624;p35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5" name="Google Shape;7625;p35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6" name="Google Shape;7626;p35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7" name="Google Shape;7627;p35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8" name="Google Shape;7628;p35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9" name="Google Shape;7629;p35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0" name="Google Shape;7630;p35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1" name="Google Shape;7631;p35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2" name="Google Shape;7632;p35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3" name="Google Shape;7633;p35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4" name="Google Shape;7634;p35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5" name="Google Shape;7635;p35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6" name="Google Shape;7636;p35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7" name="Google Shape;7637;p35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8" name="Google Shape;7638;p35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9" name="Google Shape;7639;p35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0" name="Google Shape;7640;p35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1" name="Google Shape;7641;p35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2" name="Google Shape;7642;p35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3" name="Google Shape;7643;p35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4" name="Google Shape;7644;p35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5" name="Google Shape;7645;p35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6" name="Google Shape;7646;p35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7" name="Google Shape;7647;p35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8" name="Google Shape;7648;p35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9" name="Google Shape;7649;p35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0" name="Google Shape;7650;p35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1" name="Google Shape;7651;p35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2" name="Google Shape;7652;p35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3" name="Google Shape;7653;p35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4" name="Google Shape;7654;p35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5" name="Google Shape;7655;p35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6" name="Google Shape;7656;p35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7" name="Google Shape;7657;p35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8" name="Google Shape;7658;p35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9" name="Google Shape;7659;p35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0" name="Google Shape;7660;p35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1" name="Google Shape;7661;p35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2" name="Google Shape;7662;p35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3" name="Google Shape;7663;p35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4" name="Google Shape;7664;p35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5" name="Google Shape;7665;p35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6" name="Google Shape;7666;p35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7" name="Google Shape;7667;p35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8" name="Google Shape;7668;p35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9" name="Google Shape;7669;p35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0" name="Google Shape;7670;p35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1" name="Google Shape;7671;p35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2" name="Google Shape;7672;p35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3" name="Google Shape;7673;p35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4" name="Google Shape;7674;p35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5" name="Google Shape;7675;p35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6" name="Google Shape;7676;p35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7" name="Google Shape;7677;p35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8" name="Google Shape;7678;p35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9" name="Google Shape;7679;p35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0" name="Google Shape;7680;p35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1" name="Google Shape;7681;p35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2" name="Google Shape;7682;p35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3" name="Google Shape;7683;p35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4" name="Google Shape;7684;p35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5" name="Google Shape;7685;p35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6" name="Google Shape;7686;p35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7" name="Google Shape;7687;p35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8" name="Google Shape;7688;p35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9" name="Google Shape;7689;p35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0" name="Google Shape;7690;p35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1" name="Google Shape;7691;p35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2" name="Google Shape;7692;p35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3" name="Google Shape;7693;p35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4" name="Google Shape;7694;p35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5" name="Google Shape;7695;p35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6" name="Google Shape;7696;p35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7" name="Google Shape;7697;p35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8" name="Google Shape;7698;p35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9" name="Google Shape;7699;p35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0" name="Google Shape;7700;p35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1" name="Google Shape;7701;p35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2" name="Google Shape;7702;p35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3" name="Google Shape;7703;p35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04" name="Google Shape;7704;p35"/>
          <p:cNvGrpSpPr/>
          <p:nvPr/>
        </p:nvGrpSpPr>
        <p:grpSpPr>
          <a:xfrm>
            <a:off x="4388488" y="4949506"/>
            <a:ext cx="302226" cy="213600"/>
            <a:chOff x="5658425" y="1270850"/>
            <a:chExt cx="179800" cy="127075"/>
          </a:xfrm>
        </p:grpSpPr>
        <p:sp>
          <p:nvSpPr>
            <p:cNvPr id="7705" name="Google Shape;7705;p35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35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35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35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35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35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35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35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35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35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35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35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35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35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35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35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35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35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35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35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35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35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35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35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9" name="Google Shape;7729;p35"/>
          <p:cNvGrpSpPr/>
          <p:nvPr/>
        </p:nvGrpSpPr>
        <p:grpSpPr>
          <a:xfrm>
            <a:off x="8268530" y="4508050"/>
            <a:ext cx="464693" cy="328425"/>
            <a:chOff x="5658425" y="1270850"/>
            <a:chExt cx="179800" cy="127075"/>
          </a:xfrm>
        </p:grpSpPr>
        <p:sp>
          <p:nvSpPr>
            <p:cNvPr id="7730" name="Google Shape;7730;p35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35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35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35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35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35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35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35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35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35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35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35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35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35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35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35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35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35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35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35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35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35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35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35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4" name="Google Shape;7754;p35"/>
          <p:cNvGrpSpPr/>
          <p:nvPr/>
        </p:nvGrpSpPr>
        <p:grpSpPr>
          <a:xfrm>
            <a:off x="6444525" y="4949506"/>
            <a:ext cx="302226" cy="213600"/>
            <a:chOff x="5658425" y="1270850"/>
            <a:chExt cx="179800" cy="127075"/>
          </a:xfrm>
        </p:grpSpPr>
        <p:sp>
          <p:nvSpPr>
            <p:cNvPr id="7755" name="Google Shape;7755;p35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35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35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35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35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35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35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35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35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35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35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35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35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35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35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35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35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35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35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35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35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35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35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35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9" name="Google Shape;7779;p35"/>
          <p:cNvGrpSpPr/>
          <p:nvPr/>
        </p:nvGrpSpPr>
        <p:grpSpPr>
          <a:xfrm>
            <a:off x="445913" y="4508056"/>
            <a:ext cx="302226" cy="213600"/>
            <a:chOff x="5658425" y="1270850"/>
            <a:chExt cx="179800" cy="127075"/>
          </a:xfrm>
        </p:grpSpPr>
        <p:sp>
          <p:nvSpPr>
            <p:cNvPr id="7780" name="Google Shape;7780;p35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35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35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35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35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35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35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35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35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35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35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35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35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35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35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35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35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35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35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35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35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35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35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35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4" name="Google Shape;7804;p35"/>
          <p:cNvGrpSpPr/>
          <p:nvPr/>
        </p:nvGrpSpPr>
        <p:grpSpPr>
          <a:xfrm>
            <a:off x="1725655" y="4989850"/>
            <a:ext cx="464693" cy="328425"/>
            <a:chOff x="5658425" y="1270850"/>
            <a:chExt cx="179800" cy="127075"/>
          </a:xfrm>
        </p:grpSpPr>
        <p:sp>
          <p:nvSpPr>
            <p:cNvPr id="7805" name="Google Shape;7805;p35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35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35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35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35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35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35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35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35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35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35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35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35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35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35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35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35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35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35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35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35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35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35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35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29" name="Google Shape;7829;p35"/>
          <p:cNvSpPr txBox="1"/>
          <p:nvPr>
            <p:ph idx="1" type="body"/>
          </p:nvPr>
        </p:nvSpPr>
        <p:spPr>
          <a:xfrm>
            <a:off x="5040925" y="1443130"/>
            <a:ext cx="3354900" cy="27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30" name="Google Shape;7830;p35"/>
          <p:cNvSpPr txBox="1"/>
          <p:nvPr>
            <p:ph idx="2" type="body"/>
          </p:nvPr>
        </p:nvSpPr>
        <p:spPr>
          <a:xfrm>
            <a:off x="748150" y="1443125"/>
            <a:ext cx="3354900" cy="27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31" name="Google Shape;7831;p3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7832" name="Shape 7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3" name="Google Shape;7833;p36"/>
          <p:cNvSpPr txBox="1"/>
          <p:nvPr>
            <p:ph idx="1" type="subTitle"/>
          </p:nvPr>
        </p:nvSpPr>
        <p:spPr>
          <a:xfrm>
            <a:off x="1395113" y="2466425"/>
            <a:ext cx="28152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834" name="Google Shape;7834;p36"/>
          <p:cNvSpPr txBox="1"/>
          <p:nvPr>
            <p:ph idx="2" type="subTitle"/>
          </p:nvPr>
        </p:nvSpPr>
        <p:spPr>
          <a:xfrm>
            <a:off x="4933676" y="2466425"/>
            <a:ext cx="28152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835" name="Google Shape;7835;p36"/>
          <p:cNvSpPr txBox="1"/>
          <p:nvPr>
            <p:ph idx="3" type="subTitle"/>
          </p:nvPr>
        </p:nvSpPr>
        <p:spPr>
          <a:xfrm>
            <a:off x="1395126" y="2735830"/>
            <a:ext cx="2815200" cy="10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36" name="Google Shape;7836;p36"/>
          <p:cNvSpPr txBox="1"/>
          <p:nvPr>
            <p:ph idx="4" type="subTitle"/>
          </p:nvPr>
        </p:nvSpPr>
        <p:spPr>
          <a:xfrm>
            <a:off x="4933674" y="2735817"/>
            <a:ext cx="2815200" cy="10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37" name="Google Shape;7837;p3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838" name="Google Shape;7838;p36"/>
          <p:cNvGrpSpPr/>
          <p:nvPr/>
        </p:nvGrpSpPr>
        <p:grpSpPr>
          <a:xfrm>
            <a:off x="4931190" y="4288111"/>
            <a:ext cx="4319814" cy="935874"/>
            <a:chOff x="4963752" y="4000536"/>
            <a:chExt cx="2501340" cy="541907"/>
          </a:xfrm>
        </p:grpSpPr>
        <p:sp>
          <p:nvSpPr>
            <p:cNvPr id="7839" name="Google Shape;7839;p36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40" name="Google Shape;7840;p36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7841" name="Google Shape;7841;p36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2" name="Google Shape;7842;p36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3" name="Google Shape;7843;p36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4" name="Google Shape;7844;p36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5" name="Google Shape;7845;p36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6" name="Google Shape;7846;p36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7" name="Google Shape;7847;p36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8" name="Google Shape;7848;p36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9" name="Google Shape;7849;p36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0" name="Google Shape;7850;p36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1" name="Google Shape;7851;p36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2" name="Google Shape;7852;p36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3" name="Google Shape;7853;p36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4" name="Google Shape;7854;p36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5" name="Google Shape;7855;p36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6" name="Google Shape;7856;p36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57" name="Google Shape;7857;p36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7858" name="Google Shape;7858;p36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9" name="Google Shape;7859;p36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0" name="Google Shape;7860;p36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1" name="Google Shape;7861;p36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2" name="Google Shape;7862;p36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63" name="Google Shape;7863;p36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7864" name="Google Shape;7864;p36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5" name="Google Shape;7865;p36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6" name="Google Shape;7866;p36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7" name="Google Shape;7867;p36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8" name="Google Shape;7868;p36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69" name="Google Shape;7869;p36"/>
          <p:cNvGrpSpPr/>
          <p:nvPr/>
        </p:nvGrpSpPr>
        <p:grpSpPr>
          <a:xfrm flipH="1">
            <a:off x="-92931" y="4217682"/>
            <a:ext cx="4320064" cy="935928"/>
            <a:chOff x="4963752" y="4000536"/>
            <a:chExt cx="2501340" cy="541907"/>
          </a:xfrm>
        </p:grpSpPr>
        <p:sp>
          <p:nvSpPr>
            <p:cNvPr id="7870" name="Google Shape;7870;p36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71" name="Google Shape;7871;p36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7872" name="Google Shape;7872;p36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3" name="Google Shape;7873;p36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4" name="Google Shape;7874;p36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5" name="Google Shape;7875;p36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6" name="Google Shape;7876;p36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7" name="Google Shape;7877;p36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8" name="Google Shape;7878;p36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9" name="Google Shape;7879;p36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0" name="Google Shape;7880;p36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1" name="Google Shape;7881;p36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2" name="Google Shape;7882;p36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3" name="Google Shape;7883;p36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4" name="Google Shape;7884;p36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5" name="Google Shape;7885;p36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6" name="Google Shape;7886;p36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7" name="Google Shape;7887;p36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88" name="Google Shape;7888;p36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7889" name="Google Shape;7889;p36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0" name="Google Shape;7890;p36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1" name="Google Shape;7891;p36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2" name="Google Shape;7892;p36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3" name="Google Shape;7893;p36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94" name="Google Shape;7894;p36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7895" name="Google Shape;7895;p36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6" name="Google Shape;7896;p36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7" name="Google Shape;7897;p36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8" name="Google Shape;7898;p36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9" name="Google Shape;7899;p36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00" name="Google Shape;7900;p36"/>
          <p:cNvGrpSpPr/>
          <p:nvPr/>
        </p:nvGrpSpPr>
        <p:grpSpPr>
          <a:xfrm rot="154410">
            <a:off x="2947545" y="4800721"/>
            <a:ext cx="3484814" cy="619811"/>
            <a:chOff x="2222738" y="1303375"/>
            <a:chExt cx="1965725" cy="349625"/>
          </a:xfrm>
        </p:grpSpPr>
        <p:sp>
          <p:nvSpPr>
            <p:cNvPr id="7901" name="Google Shape;7901;p36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36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36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36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36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6" name="Google Shape;7906;p36"/>
          <p:cNvGrpSpPr/>
          <p:nvPr/>
        </p:nvGrpSpPr>
        <p:grpSpPr>
          <a:xfrm>
            <a:off x="-55133" y="4447724"/>
            <a:ext cx="4443632" cy="1316135"/>
            <a:chOff x="-13849" y="4011750"/>
            <a:chExt cx="3821164" cy="1131770"/>
          </a:xfrm>
        </p:grpSpPr>
        <p:sp>
          <p:nvSpPr>
            <p:cNvPr id="7907" name="Google Shape;7907;p36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08" name="Google Shape;7908;p36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7909" name="Google Shape;7909;p36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0" name="Google Shape;7910;p36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1" name="Google Shape;7911;p36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2" name="Google Shape;7912;p36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13" name="Google Shape;7913;p36"/>
          <p:cNvGrpSpPr/>
          <p:nvPr/>
        </p:nvGrpSpPr>
        <p:grpSpPr>
          <a:xfrm>
            <a:off x="1888320" y="4061558"/>
            <a:ext cx="7318608" cy="1849125"/>
            <a:chOff x="1888320" y="3587521"/>
            <a:chExt cx="7318608" cy="1849125"/>
          </a:xfrm>
        </p:grpSpPr>
        <p:sp>
          <p:nvSpPr>
            <p:cNvPr id="7914" name="Google Shape;7914;p36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36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36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36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36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36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36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36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36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36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36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36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36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7" name="Google Shape;7927;p36"/>
          <p:cNvGrpSpPr/>
          <p:nvPr/>
        </p:nvGrpSpPr>
        <p:grpSpPr>
          <a:xfrm flipH="1">
            <a:off x="197230" y="4426782"/>
            <a:ext cx="8901933" cy="1094777"/>
            <a:chOff x="-75995" y="4254507"/>
            <a:chExt cx="8901933" cy="1094777"/>
          </a:xfrm>
        </p:grpSpPr>
        <p:grpSp>
          <p:nvGrpSpPr>
            <p:cNvPr id="7928" name="Google Shape;7928;p36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7929" name="Google Shape;7929;p36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0" name="Google Shape;7930;p36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1" name="Google Shape;7931;p36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2" name="Google Shape;7932;p36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3" name="Google Shape;7933;p36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4" name="Google Shape;7934;p36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5" name="Google Shape;7935;p36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6" name="Google Shape;7936;p36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7" name="Google Shape;7937;p36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8" name="Google Shape;7938;p36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9" name="Google Shape;7939;p36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0" name="Google Shape;7940;p36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1" name="Google Shape;7941;p36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2" name="Google Shape;7942;p36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3" name="Google Shape;7943;p36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4" name="Google Shape;7944;p36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5" name="Google Shape;7945;p36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6" name="Google Shape;7946;p36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7" name="Google Shape;7947;p36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8" name="Google Shape;7948;p36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9" name="Google Shape;7949;p36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0" name="Google Shape;7950;p36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1" name="Google Shape;7951;p36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2" name="Google Shape;7952;p36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3" name="Google Shape;7953;p36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4" name="Google Shape;7954;p36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5" name="Google Shape;7955;p36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6" name="Google Shape;7956;p36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7" name="Google Shape;7957;p36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8" name="Google Shape;7958;p36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9" name="Google Shape;7959;p36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0" name="Google Shape;7960;p36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1" name="Google Shape;7961;p36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2" name="Google Shape;7962;p36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3" name="Google Shape;7963;p36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4" name="Google Shape;7964;p36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5" name="Google Shape;7965;p36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6" name="Google Shape;7966;p36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7" name="Google Shape;7967;p36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8" name="Google Shape;7968;p36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9" name="Google Shape;7969;p36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0" name="Google Shape;7970;p36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1" name="Google Shape;7971;p36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2" name="Google Shape;7972;p36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3" name="Google Shape;7973;p36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4" name="Google Shape;7974;p36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5" name="Google Shape;7975;p36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6" name="Google Shape;7976;p36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7" name="Google Shape;7977;p36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8" name="Google Shape;7978;p36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9" name="Google Shape;7979;p36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0" name="Google Shape;7980;p36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1" name="Google Shape;7981;p36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2" name="Google Shape;7982;p36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3" name="Google Shape;7983;p36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4" name="Google Shape;7984;p36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5" name="Google Shape;7985;p36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6" name="Google Shape;7986;p36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7" name="Google Shape;7987;p36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8" name="Google Shape;7988;p36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9" name="Google Shape;7989;p36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0" name="Google Shape;7990;p36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1" name="Google Shape;7991;p36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2" name="Google Shape;7992;p36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3" name="Google Shape;7993;p36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4" name="Google Shape;7994;p36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5" name="Google Shape;7995;p36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6" name="Google Shape;7996;p36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7" name="Google Shape;7997;p36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8" name="Google Shape;7998;p36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9" name="Google Shape;7999;p36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0" name="Google Shape;8000;p36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1" name="Google Shape;8001;p36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2" name="Google Shape;8002;p36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3" name="Google Shape;8003;p36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4" name="Google Shape;8004;p36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5" name="Google Shape;8005;p36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6" name="Google Shape;8006;p36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7" name="Google Shape;8007;p36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8" name="Google Shape;8008;p36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9" name="Google Shape;8009;p36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0" name="Google Shape;8010;p36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1" name="Google Shape;8011;p36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2" name="Google Shape;8012;p36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3" name="Google Shape;8013;p36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4" name="Google Shape;8014;p36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5" name="Google Shape;8015;p36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6" name="Google Shape;8016;p36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7" name="Google Shape;8017;p36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8" name="Google Shape;8018;p36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9" name="Google Shape;8019;p36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0" name="Google Shape;8020;p36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1" name="Google Shape;8021;p36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2" name="Google Shape;8022;p36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3" name="Google Shape;8023;p36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4" name="Google Shape;8024;p36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5" name="Google Shape;8025;p36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6" name="Google Shape;8026;p36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7" name="Google Shape;8027;p36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8" name="Google Shape;8028;p36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9" name="Google Shape;8029;p36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0" name="Google Shape;8030;p36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1" name="Google Shape;8031;p36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2" name="Google Shape;8032;p36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3" name="Google Shape;8033;p36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4" name="Google Shape;8034;p36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5" name="Google Shape;8035;p36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6" name="Google Shape;8036;p36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7" name="Google Shape;8037;p36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8" name="Google Shape;8038;p36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9" name="Google Shape;8039;p36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0" name="Google Shape;8040;p36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1" name="Google Shape;8041;p36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2" name="Google Shape;8042;p36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3" name="Google Shape;8043;p36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4" name="Google Shape;8044;p36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5" name="Google Shape;8045;p36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6" name="Google Shape;8046;p36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7" name="Google Shape;8047;p36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8" name="Google Shape;8048;p36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9" name="Google Shape;8049;p36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0" name="Google Shape;8050;p36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1" name="Google Shape;8051;p36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2" name="Google Shape;8052;p36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3" name="Google Shape;8053;p36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4" name="Google Shape;8054;p36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5" name="Google Shape;8055;p36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6" name="Google Shape;8056;p36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7" name="Google Shape;8057;p36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8" name="Google Shape;8058;p36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9" name="Google Shape;8059;p36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0" name="Google Shape;8060;p36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1" name="Google Shape;8061;p36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2" name="Google Shape;8062;p36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3" name="Google Shape;8063;p36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4" name="Google Shape;8064;p36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5" name="Google Shape;8065;p36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6" name="Google Shape;8066;p36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7" name="Google Shape;8067;p36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8" name="Google Shape;8068;p36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9" name="Google Shape;8069;p36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0" name="Google Shape;8070;p36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1" name="Google Shape;8071;p36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2" name="Google Shape;8072;p36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3" name="Google Shape;8073;p36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4" name="Google Shape;8074;p36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5" name="Google Shape;8075;p36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76" name="Google Shape;8076;p36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8077" name="Google Shape;8077;p36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8" name="Google Shape;8078;p36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9" name="Google Shape;8079;p36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0" name="Google Shape;8080;p36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1" name="Google Shape;8081;p36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2" name="Google Shape;8082;p36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3" name="Google Shape;8083;p36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4" name="Google Shape;8084;p36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5" name="Google Shape;8085;p36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6" name="Google Shape;8086;p36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7" name="Google Shape;8087;p36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8" name="Google Shape;8088;p36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9" name="Google Shape;8089;p36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0" name="Google Shape;8090;p36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1" name="Google Shape;8091;p36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2" name="Google Shape;8092;p36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3" name="Google Shape;8093;p36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4" name="Google Shape;8094;p36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5" name="Google Shape;8095;p36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6" name="Google Shape;8096;p36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7" name="Google Shape;8097;p36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8" name="Google Shape;8098;p36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9" name="Google Shape;8099;p36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0" name="Google Shape;8100;p36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1" name="Google Shape;8101;p36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2" name="Google Shape;8102;p36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3" name="Google Shape;8103;p36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4" name="Google Shape;8104;p36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5" name="Google Shape;8105;p36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6" name="Google Shape;8106;p36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7" name="Google Shape;8107;p36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8" name="Google Shape;8108;p36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9" name="Google Shape;8109;p36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0" name="Google Shape;8110;p36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1" name="Google Shape;8111;p36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2" name="Google Shape;8112;p36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3" name="Google Shape;8113;p36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4" name="Google Shape;8114;p36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5" name="Google Shape;8115;p36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6" name="Google Shape;8116;p36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7" name="Google Shape;8117;p36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8" name="Google Shape;8118;p36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9" name="Google Shape;8119;p36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0" name="Google Shape;8120;p36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1" name="Google Shape;8121;p36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2" name="Google Shape;8122;p36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3" name="Google Shape;8123;p36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36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5" name="Google Shape;8125;p36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6" name="Google Shape;8126;p36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7" name="Google Shape;8127;p36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8" name="Google Shape;8128;p36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9" name="Google Shape;8129;p36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0" name="Google Shape;8130;p36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1" name="Google Shape;8131;p36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36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3" name="Google Shape;8133;p36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4" name="Google Shape;8134;p36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5" name="Google Shape;8135;p36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6" name="Google Shape;8136;p36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7" name="Google Shape;8137;p36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8" name="Google Shape;8138;p36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9" name="Google Shape;8139;p36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0" name="Google Shape;8140;p36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1" name="Google Shape;8141;p36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2" name="Google Shape;8142;p36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3" name="Google Shape;8143;p36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4" name="Google Shape;8144;p36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5" name="Google Shape;8145;p36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6" name="Google Shape;8146;p36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7" name="Google Shape;8147;p36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8" name="Google Shape;8148;p36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9" name="Google Shape;8149;p36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0" name="Google Shape;8150;p36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1" name="Google Shape;8151;p36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2" name="Google Shape;8152;p36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3" name="Google Shape;8153;p36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4" name="Google Shape;8154;p36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5" name="Google Shape;8155;p36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6" name="Google Shape;8156;p36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7" name="Google Shape;8157;p36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8" name="Google Shape;8158;p36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9" name="Google Shape;8159;p36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0" name="Google Shape;8160;p36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1" name="Google Shape;8161;p36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2" name="Google Shape;8162;p36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3" name="Google Shape;8163;p36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4" name="Google Shape;8164;p36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5" name="Google Shape;8165;p36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6" name="Google Shape;8166;p36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7" name="Google Shape;8167;p36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8" name="Google Shape;8168;p36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9" name="Google Shape;8169;p36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36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1" name="Google Shape;8171;p36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2" name="Google Shape;8172;p36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3" name="Google Shape;8173;p36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36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5" name="Google Shape;8175;p36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6" name="Google Shape;8176;p36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7" name="Google Shape;8177;p36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8" name="Google Shape;8178;p36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9" name="Google Shape;8179;p36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0" name="Google Shape;8180;p36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1" name="Google Shape;8181;p36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2" name="Google Shape;8182;p36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3" name="Google Shape;8183;p36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4" name="Google Shape;8184;p36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5" name="Google Shape;8185;p36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6" name="Google Shape;8186;p36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7" name="Google Shape;8187;p36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8" name="Google Shape;8188;p36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9" name="Google Shape;8189;p36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0" name="Google Shape;8190;p36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1" name="Google Shape;8191;p36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2" name="Google Shape;8192;p36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3" name="Google Shape;8193;p36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4" name="Google Shape;8194;p36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5" name="Google Shape;8195;p36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6" name="Google Shape;8196;p36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7" name="Google Shape;8197;p36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8" name="Google Shape;8198;p36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9" name="Google Shape;8199;p36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0" name="Google Shape;8200;p36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1" name="Google Shape;8201;p36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2" name="Google Shape;8202;p36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3" name="Google Shape;8203;p36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4" name="Google Shape;8204;p36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5" name="Google Shape;8205;p36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6" name="Google Shape;8206;p36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7" name="Google Shape;8207;p36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8" name="Google Shape;8208;p36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9" name="Google Shape;8209;p36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0" name="Google Shape;8210;p36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1" name="Google Shape;8211;p36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2" name="Google Shape;8212;p36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3" name="Google Shape;8213;p36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4" name="Google Shape;8214;p36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5" name="Google Shape;8215;p36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6" name="Google Shape;8216;p36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7" name="Google Shape;8217;p36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8" name="Google Shape;8218;p36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9" name="Google Shape;8219;p36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0" name="Google Shape;8220;p36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1" name="Google Shape;8221;p36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2" name="Google Shape;8222;p36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3" name="Google Shape;8223;p36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24" name="Google Shape;8224;p36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8225" name="Google Shape;8225;p36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6" name="Google Shape;8226;p36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7" name="Google Shape;8227;p36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8" name="Google Shape;8228;p36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9" name="Google Shape;8229;p36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0" name="Google Shape;8230;p36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1" name="Google Shape;8231;p36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2" name="Google Shape;8232;p36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3" name="Google Shape;8233;p36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4" name="Google Shape;8234;p36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5" name="Google Shape;8235;p36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6" name="Google Shape;8236;p36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7" name="Google Shape;8237;p36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8" name="Google Shape;8238;p36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9" name="Google Shape;8239;p36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0" name="Google Shape;8240;p36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1" name="Google Shape;8241;p36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2" name="Google Shape;8242;p36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3" name="Google Shape;8243;p36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36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5" name="Google Shape;8245;p36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6" name="Google Shape;8246;p36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7" name="Google Shape;8247;p36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36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9" name="Google Shape;8249;p36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0" name="Google Shape;8250;p36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36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36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36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4" name="Google Shape;8254;p36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5" name="Google Shape;8255;p36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6" name="Google Shape;8256;p36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36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8" name="Google Shape;8258;p36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36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0" name="Google Shape;8260;p36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1" name="Google Shape;8261;p36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2" name="Google Shape;8262;p36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3" name="Google Shape;8263;p36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4" name="Google Shape;8264;p36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5" name="Google Shape;8265;p36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6" name="Google Shape;8266;p36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7" name="Google Shape;8267;p36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8" name="Google Shape;8268;p36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9" name="Google Shape;8269;p36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0" name="Google Shape;8270;p36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1" name="Google Shape;8271;p36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2" name="Google Shape;8272;p36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3" name="Google Shape;8273;p36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4" name="Google Shape;8274;p36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5" name="Google Shape;8275;p36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6" name="Google Shape;8276;p36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7" name="Google Shape;8277;p36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8" name="Google Shape;8278;p36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9" name="Google Shape;8279;p36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0" name="Google Shape;8280;p36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1" name="Google Shape;8281;p36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2" name="Google Shape;8282;p36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3" name="Google Shape;8283;p36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4" name="Google Shape;8284;p36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5" name="Google Shape;8285;p36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6" name="Google Shape;8286;p36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7" name="Google Shape;8287;p36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8" name="Google Shape;8288;p36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9" name="Google Shape;8289;p36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0" name="Google Shape;8290;p36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1" name="Google Shape;8291;p36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2" name="Google Shape;8292;p36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3" name="Google Shape;8293;p36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4" name="Google Shape;8294;p36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5" name="Google Shape;8295;p36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6" name="Google Shape;8296;p36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7" name="Google Shape;8297;p36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36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36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36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36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36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36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36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">
    <p:spTree>
      <p:nvGrpSpPr>
        <p:cNvPr id="8305" name="Shape 8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6" name="Google Shape;8306;p37"/>
          <p:cNvSpPr txBox="1"/>
          <p:nvPr>
            <p:ph idx="1" type="subTitle"/>
          </p:nvPr>
        </p:nvSpPr>
        <p:spPr>
          <a:xfrm>
            <a:off x="2229724" y="1576488"/>
            <a:ext cx="54096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8307" name="Google Shape;8307;p37"/>
          <p:cNvSpPr txBox="1"/>
          <p:nvPr>
            <p:ph idx="2" type="subTitle"/>
          </p:nvPr>
        </p:nvSpPr>
        <p:spPr>
          <a:xfrm>
            <a:off x="2229705" y="2845113"/>
            <a:ext cx="54096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8308" name="Google Shape;8308;p37"/>
          <p:cNvSpPr txBox="1"/>
          <p:nvPr>
            <p:ph idx="3" type="subTitle"/>
          </p:nvPr>
        </p:nvSpPr>
        <p:spPr>
          <a:xfrm>
            <a:off x="2229738" y="1845888"/>
            <a:ext cx="5409600" cy="8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09" name="Google Shape;8309;p37"/>
          <p:cNvSpPr txBox="1"/>
          <p:nvPr>
            <p:ph idx="4" type="subTitle"/>
          </p:nvPr>
        </p:nvSpPr>
        <p:spPr>
          <a:xfrm>
            <a:off x="2229713" y="3114511"/>
            <a:ext cx="5409600" cy="8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10" name="Google Shape;8310;p3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311" name="Google Shape;8311;p37"/>
          <p:cNvGrpSpPr/>
          <p:nvPr/>
        </p:nvGrpSpPr>
        <p:grpSpPr>
          <a:xfrm rot="-184209">
            <a:off x="4985711" y="4311967"/>
            <a:ext cx="4320011" cy="935917"/>
            <a:chOff x="4963752" y="4000536"/>
            <a:chExt cx="2501340" cy="541907"/>
          </a:xfrm>
        </p:grpSpPr>
        <p:sp>
          <p:nvSpPr>
            <p:cNvPr id="8312" name="Google Shape;8312;p37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13" name="Google Shape;8313;p37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8314" name="Google Shape;8314;p37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5" name="Google Shape;8315;p37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6" name="Google Shape;8316;p37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7" name="Google Shape;8317;p37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8" name="Google Shape;8318;p37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9" name="Google Shape;8319;p37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0" name="Google Shape;8320;p37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1" name="Google Shape;8321;p37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2" name="Google Shape;8322;p37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3" name="Google Shape;8323;p37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4" name="Google Shape;8324;p37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5" name="Google Shape;8325;p37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6" name="Google Shape;8326;p37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7" name="Google Shape;8327;p37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8" name="Google Shape;8328;p37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9" name="Google Shape;8329;p37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30" name="Google Shape;8330;p37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8331" name="Google Shape;8331;p37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2" name="Google Shape;8332;p37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3" name="Google Shape;8333;p37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37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5" name="Google Shape;8335;p37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36" name="Google Shape;8336;p37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8337" name="Google Shape;8337;p37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37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9" name="Google Shape;8339;p37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0" name="Google Shape;8340;p37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1" name="Google Shape;8341;p37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42" name="Google Shape;8342;p37"/>
          <p:cNvGrpSpPr/>
          <p:nvPr/>
        </p:nvGrpSpPr>
        <p:grpSpPr>
          <a:xfrm flipH="1" rot="152123">
            <a:off x="-32212" y="4311967"/>
            <a:ext cx="4320041" cy="935923"/>
            <a:chOff x="4963752" y="4000536"/>
            <a:chExt cx="2501340" cy="541907"/>
          </a:xfrm>
        </p:grpSpPr>
        <p:sp>
          <p:nvSpPr>
            <p:cNvPr id="8343" name="Google Shape;8343;p37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44" name="Google Shape;8344;p37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8345" name="Google Shape;8345;p37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37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7" name="Google Shape;8347;p37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8" name="Google Shape;8348;p37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9" name="Google Shape;8349;p37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37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1" name="Google Shape;8351;p37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2" name="Google Shape;8352;p37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3" name="Google Shape;8353;p37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4" name="Google Shape;8354;p37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5" name="Google Shape;8355;p37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37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7" name="Google Shape;8357;p37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8" name="Google Shape;8358;p37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9" name="Google Shape;8359;p37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0" name="Google Shape;8360;p37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61" name="Google Shape;8361;p37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8362" name="Google Shape;8362;p37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3" name="Google Shape;8363;p37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4" name="Google Shape;8364;p37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5" name="Google Shape;8365;p37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6" name="Google Shape;8366;p37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67" name="Google Shape;8367;p37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8368" name="Google Shape;8368;p37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9" name="Google Shape;8369;p37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0" name="Google Shape;8370;p37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1" name="Google Shape;8371;p37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2" name="Google Shape;8372;p37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73" name="Google Shape;8373;p37"/>
          <p:cNvGrpSpPr/>
          <p:nvPr/>
        </p:nvGrpSpPr>
        <p:grpSpPr>
          <a:xfrm rot="154410">
            <a:off x="2947545" y="4876921"/>
            <a:ext cx="3484814" cy="619811"/>
            <a:chOff x="2222738" y="1303375"/>
            <a:chExt cx="1965725" cy="349625"/>
          </a:xfrm>
        </p:grpSpPr>
        <p:sp>
          <p:nvSpPr>
            <p:cNvPr id="8374" name="Google Shape;8374;p37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37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37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37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37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9" name="Google Shape;8379;p37"/>
          <p:cNvGrpSpPr/>
          <p:nvPr/>
        </p:nvGrpSpPr>
        <p:grpSpPr>
          <a:xfrm>
            <a:off x="-55133" y="4468299"/>
            <a:ext cx="4443632" cy="1316135"/>
            <a:chOff x="-13849" y="4011750"/>
            <a:chExt cx="3821164" cy="1131770"/>
          </a:xfrm>
        </p:grpSpPr>
        <p:sp>
          <p:nvSpPr>
            <p:cNvPr id="8380" name="Google Shape;8380;p37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81" name="Google Shape;8381;p37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8382" name="Google Shape;8382;p37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3" name="Google Shape;8383;p37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4" name="Google Shape;8384;p37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5" name="Google Shape;8385;p37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386" name="Google Shape;8386;p37"/>
          <p:cNvGrpSpPr/>
          <p:nvPr/>
        </p:nvGrpSpPr>
        <p:grpSpPr>
          <a:xfrm>
            <a:off x="1888320" y="4022032"/>
            <a:ext cx="7318608" cy="1849125"/>
            <a:chOff x="1888320" y="3587521"/>
            <a:chExt cx="7318608" cy="1849125"/>
          </a:xfrm>
        </p:grpSpPr>
        <p:sp>
          <p:nvSpPr>
            <p:cNvPr id="8387" name="Google Shape;8387;p37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37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37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37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37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37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37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37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37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37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37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37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37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0" name="Google Shape;8400;p37"/>
          <p:cNvGrpSpPr/>
          <p:nvPr/>
        </p:nvGrpSpPr>
        <p:grpSpPr>
          <a:xfrm flipH="1">
            <a:off x="121030" y="4606687"/>
            <a:ext cx="8901933" cy="1094777"/>
            <a:chOff x="-75995" y="4254507"/>
            <a:chExt cx="8901933" cy="1094777"/>
          </a:xfrm>
        </p:grpSpPr>
        <p:grpSp>
          <p:nvGrpSpPr>
            <p:cNvPr id="8401" name="Google Shape;8401;p37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8402" name="Google Shape;8402;p37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3" name="Google Shape;8403;p37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4" name="Google Shape;8404;p37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5" name="Google Shape;8405;p37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6" name="Google Shape;8406;p37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7" name="Google Shape;8407;p37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8" name="Google Shape;8408;p37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9" name="Google Shape;8409;p37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0" name="Google Shape;8410;p37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1" name="Google Shape;8411;p37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2" name="Google Shape;8412;p37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3" name="Google Shape;8413;p37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4" name="Google Shape;8414;p37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5" name="Google Shape;8415;p37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6" name="Google Shape;8416;p37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7" name="Google Shape;8417;p37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8" name="Google Shape;8418;p37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9" name="Google Shape;8419;p37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0" name="Google Shape;8420;p37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1" name="Google Shape;8421;p37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2" name="Google Shape;8422;p37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3" name="Google Shape;8423;p37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4" name="Google Shape;8424;p37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5" name="Google Shape;8425;p37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6" name="Google Shape;8426;p37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7" name="Google Shape;8427;p37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8" name="Google Shape;8428;p37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9" name="Google Shape;8429;p37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0" name="Google Shape;8430;p37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1" name="Google Shape;8431;p37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2" name="Google Shape;8432;p37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3" name="Google Shape;8433;p37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4" name="Google Shape;8434;p37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5" name="Google Shape;8435;p37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6" name="Google Shape;8436;p37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7" name="Google Shape;8437;p37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8" name="Google Shape;8438;p37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9" name="Google Shape;8439;p37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0" name="Google Shape;8440;p37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1" name="Google Shape;8441;p37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2" name="Google Shape;8442;p37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3" name="Google Shape;8443;p37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4" name="Google Shape;8444;p37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5" name="Google Shape;8445;p37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6" name="Google Shape;8446;p37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7" name="Google Shape;8447;p37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8" name="Google Shape;8448;p37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9" name="Google Shape;8449;p37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0" name="Google Shape;8450;p37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1" name="Google Shape;8451;p37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2" name="Google Shape;8452;p37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3" name="Google Shape;8453;p37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4" name="Google Shape;8454;p37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5" name="Google Shape;8455;p37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37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37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37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37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37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37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37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37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37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37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37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37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37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37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37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37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2" name="Google Shape;8472;p37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3" name="Google Shape;8473;p37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4" name="Google Shape;8474;p37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37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6" name="Google Shape;8476;p37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7" name="Google Shape;8477;p37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8" name="Google Shape;8478;p37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9" name="Google Shape;8479;p37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0" name="Google Shape;8480;p37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1" name="Google Shape;8481;p37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2" name="Google Shape;8482;p37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3" name="Google Shape;8483;p37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37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37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6" name="Google Shape;8486;p37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7" name="Google Shape;8487;p37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8" name="Google Shape;8488;p37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9" name="Google Shape;8489;p37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37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37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2" name="Google Shape;8492;p37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3" name="Google Shape;8493;p37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4" name="Google Shape;8494;p37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37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37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37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8" name="Google Shape;8498;p37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37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37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1" name="Google Shape;8501;p37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37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37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37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37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37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37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8" name="Google Shape;8508;p37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9" name="Google Shape;8509;p37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37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37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37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3" name="Google Shape;8513;p37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37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5" name="Google Shape;8515;p37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6" name="Google Shape;8516;p37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7" name="Google Shape;8517;p37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8" name="Google Shape;8518;p37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9" name="Google Shape;8519;p37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0" name="Google Shape;8520;p37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1" name="Google Shape;8521;p37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2" name="Google Shape;8522;p37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3" name="Google Shape;8523;p37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37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5" name="Google Shape;8525;p37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6" name="Google Shape;8526;p37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7" name="Google Shape;8527;p37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8" name="Google Shape;8528;p37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9" name="Google Shape;8529;p37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0" name="Google Shape;8530;p37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1" name="Google Shape;8531;p37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2" name="Google Shape;8532;p37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3" name="Google Shape;8533;p37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4" name="Google Shape;8534;p37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5" name="Google Shape;8535;p37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6" name="Google Shape;8536;p37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7" name="Google Shape;8537;p37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8" name="Google Shape;8538;p37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9" name="Google Shape;8539;p37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0" name="Google Shape;8540;p37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37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37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3" name="Google Shape;8543;p37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4" name="Google Shape;8544;p37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5" name="Google Shape;8545;p37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6" name="Google Shape;8546;p37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7" name="Google Shape;8547;p37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8" name="Google Shape;8548;p37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49" name="Google Shape;8549;p37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8550" name="Google Shape;8550;p37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1" name="Google Shape;8551;p37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2" name="Google Shape;8552;p37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3" name="Google Shape;8553;p37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4" name="Google Shape;8554;p37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5" name="Google Shape;8555;p37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6" name="Google Shape;8556;p37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7" name="Google Shape;8557;p37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8" name="Google Shape;8558;p37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37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0" name="Google Shape;8560;p37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1" name="Google Shape;8561;p37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2" name="Google Shape;8562;p37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3" name="Google Shape;8563;p37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4" name="Google Shape;8564;p37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5" name="Google Shape;8565;p37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6" name="Google Shape;8566;p37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7" name="Google Shape;8567;p37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8" name="Google Shape;8568;p37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9" name="Google Shape;8569;p37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0" name="Google Shape;8570;p37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1" name="Google Shape;8571;p37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2" name="Google Shape;8572;p37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3" name="Google Shape;8573;p37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4" name="Google Shape;8574;p37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5" name="Google Shape;8575;p37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6" name="Google Shape;8576;p37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7" name="Google Shape;8577;p37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8" name="Google Shape;8578;p37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9" name="Google Shape;8579;p37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0" name="Google Shape;8580;p37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1" name="Google Shape;8581;p37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2" name="Google Shape;8582;p37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3" name="Google Shape;8583;p37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4" name="Google Shape;8584;p37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5" name="Google Shape;8585;p37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6" name="Google Shape;8586;p37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7" name="Google Shape;8587;p37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8" name="Google Shape;8588;p37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9" name="Google Shape;8589;p37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0" name="Google Shape;8590;p37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1" name="Google Shape;8591;p37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2" name="Google Shape;8592;p37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3" name="Google Shape;8593;p37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4" name="Google Shape;8594;p37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5" name="Google Shape;8595;p37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6" name="Google Shape;8596;p37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7" name="Google Shape;8597;p37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8" name="Google Shape;8598;p37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9" name="Google Shape;8599;p37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0" name="Google Shape;8600;p37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1" name="Google Shape;8601;p37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2" name="Google Shape;8602;p37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3" name="Google Shape;8603;p37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4" name="Google Shape;8604;p37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5" name="Google Shape;8605;p37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6" name="Google Shape;8606;p37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7" name="Google Shape;8607;p37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8" name="Google Shape;8608;p37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9" name="Google Shape;8609;p37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0" name="Google Shape;8610;p37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37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37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3" name="Google Shape;8613;p37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4" name="Google Shape;8614;p37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37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37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7" name="Google Shape;8617;p37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8" name="Google Shape;8618;p37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37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37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1" name="Google Shape;8621;p37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2" name="Google Shape;8622;p37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37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37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5" name="Google Shape;8625;p37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6" name="Google Shape;8626;p37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37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37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9" name="Google Shape;8629;p37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0" name="Google Shape;8630;p37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1" name="Google Shape;8631;p37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2" name="Google Shape;8632;p37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3" name="Google Shape;8633;p37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4" name="Google Shape;8634;p37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5" name="Google Shape;8635;p37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37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7" name="Google Shape;8637;p37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8" name="Google Shape;8638;p37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9" name="Google Shape;8639;p37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37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37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2" name="Google Shape;8642;p37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3" name="Google Shape;8643;p37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4" name="Google Shape;8644;p37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5" name="Google Shape;8645;p37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6" name="Google Shape;8646;p37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7" name="Google Shape;8647;p37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8" name="Google Shape;8648;p37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9" name="Google Shape;8649;p37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0" name="Google Shape;8650;p37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1" name="Google Shape;8651;p37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2" name="Google Shape;8652;p37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3" name="Google Shape;8653;p37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4" name="Google Shape;8654;p37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5" name="Google Shape;8655;p37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6" name="Google Shape;8656;p37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7" name="Google Shape;8657;p37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8" name="Google Shape;8658;p37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9" name="Google Shape;8659;p37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0" name="Google Shape;8660;p37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1" name="Google Shape;8661;p37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2" name="Google Shape;8662;p37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3" name="Google Shape;8663;p37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37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37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37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37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37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37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37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37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37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37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37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37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37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37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37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37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37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37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37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3" name="Google Shape;8683;p37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84" name="Google Shape;8684;p37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8685" name="Google Shape;8685;p37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37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7" name="Google Shape;8687;p37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8" name="Google Shape;8688;p37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9" name="Google Shape;8689;p37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0" name="Google Shape;8690;p37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1" name="Google Shape;8691;p37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2" name="Google Shape;8692;p37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3" name="Google Shape;8693;p37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4" name="Google Shape;8694;p37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5" name="Google Shape;8695;p37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6" name="Google Shape;8696;p37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7" name="Google Shape;8697;p37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8" name="Google Shape;8698;p37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9" name="Google Shape;8699;p37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0" name="Google Shape;8700;p37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1" name="Google Shape;8701;p37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2" name="Google Shape;8702;p37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3" name="Google Shape;8703;p37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4" name="Google Shape;8704;p37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5" name="Google Shape;8705;p37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6" name="Google Shape;8706;p37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7" name="Google Shape;8707;p37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8" name="Google Shape;8708;p37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9" name="Google Shape;8709;p37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0" name="Google Shape;8710;p37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1" name="Google Shape;8711;p37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2" name="Google Shape;8712;p37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3" name="Google Shape;8713;p37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4" name="Google Shape;8714;p37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5" name="Google Shape;8715;p37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6" name="Google Shape;8716;p37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7" name="Google Shape;8717;p37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8" name="Google Shape;8718;p37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9" name="Google Shape;8719;p37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0" name="Google Shape;8720;p37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1" name="Google Shape;8721;p37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2" name="Google Shape;8722;p37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3" name="Google Shape;8723;p37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4" name="Google Shape;8724;p37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5" name="Google Shape;8725;p37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6" name="Google Shape;8726;p37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7" name="Google Shape;8727;p37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8" name="Google Shape;8728;p37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9" name="Google Shape;8729;p37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0" name="Google Shape;8730;p37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1" name="Google Shape;8731;p37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2" name="Google Shape;8732;p37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3" name="Google Shape;8733;p37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4" name="Google Shape;8734;p37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5" name="Google Shape;8735;p37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6" name="Google Shape;8736;p37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7" name="Google Shape;8737;p37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8" name="Google Shape;8738;p37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9" name="Google Shape;8739;p37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0" name="Google Shape;8740;p37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1" name="Google Shape;8741;p37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2" name="Google Shape;8742;p37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3" name="Google Shape;8743;p37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4" name="Google Shape;8744;p37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5" name="Google Shape;8745;p37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6" name="Google Shape;8746;p37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7" name="Google Shape;8747;p37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8" name="Google Shape;8748;p37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9" name="Google Shape;8749;p37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0" name="Google Shape;8750;p37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1" name="Google Shape;8751;p37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2" name="Google Shape;8752;p37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3" name="Google Shape;8753;p37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4" name="Google Shape;8754;p37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5" name="Google Shape;8755;p37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6" name="Google Shape;8756;p37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7" name="Google Shape;8757;p37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8" name="Google Shape;8758;p37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9" name="Google Shape;8759;p37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0" name="Google Shape;8760;p37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1" name="Google Shape;8761;p37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2" name="Google Shape;8762;p37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3" name="Google Shape;8763;p37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4" name="Google Shape;8764;p37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65" name="Google Shape;8765;p37"/>
          <p:cNvGrpSpPr/>
          <p:nvPr/>
        </p:nvGrpSpPr>
        <p:grpSpPr>
          <a:xfrm>
            <a:off x="4420875" y="4840456"/>
            <a:ext cx="302226" cy="213600"/>
            <a:chOff x="5658425" y="1270850"/>
            <a:chExt cx="179800" cy="127075"/>
          </a:xfrm>
        </p:grpSpPr>
        <p:sp>
          <p:nvSpPr>
            <p:cNvPr id="8766" name="Google Shape;8766;p37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37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37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37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37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37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37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37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37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37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37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37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37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37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37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37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37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37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37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37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37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37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37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37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0" name="Google Shape;8790;p37"/>
          <p:cNvGrpSpPr/>
          <p:nvPr/>
        </p:nvGrpSpPr>
        <p:grpSpPr>
          <a:xfrm>
            <a:off x="591090" y="3793086"/>
            <a:ext cx="371597" cy="1030186"/>
            <a:chOff x="4978550" y="2483100"/>
            <a:chExt cx="87025" cy="241250"/>
          </a:xfrm>
        </p:grpSpPr>
        <p:sp>
          <p:nvSpPr>
            <p:cNvPr id="8791" name="Google Shape;8791;p37"/>
            <p:cNvSpPr/>
            <p:nvPr/>
          </p:nvSpPr>
          <p:spPr>
            <a:xfrm>
              <a:off x="5012150" y="2502650"/>
              <a:ext cx="1025" cy="13825"/>
            </a:xfrm>
            <a:custGeom>
              <a:rect b="b" l="l" r="r" t="t"/>
              <a:pathLst>
                <a:path extrusionOk="0" h="553" w="41">
                  <a:moveTo>
                    <a:pt x="0" y="1"/>
                  </a:moveTo>
                  <a:lnTo>
                    <a:pt x="0" y="553"/>
                  </a:lnTo>
                  <a:lnTo>
                    <a:pt x="41" y="553"/>
                  </a:lnTo>
                  <a:lnTo>
                    <a:pt x="4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37"/>
            <p:cNvSpPr/>
            <p:nvPr/>
          </p:nvSpPr>
          <p:spPr>
            <a:xfrm>
              <a:off x="4999350" y="2511675"/>
              <a:ext cx="13575" cy="5300"/>
            </a:xfrm>
            <a:custGeom>
              <a:rect b="b" l="l" r="r" t="t"/>
              <a:pathLst>
                <a:path extrusionOk="0" h="212" w="543">
                  <a:moveTo>
                    <a:pt x="11" y="1"/>
                  </a:moveTo>
                  <a:lnTo>
                    <a:pt x="1" y="41"/>
                  </a:lnTo>
                  <a:lnTo>
                    <a:pt x="522" y="212"/>
                  </a:lnTo>
                  <a:lnTo>
                    <a:pt x="543" y="17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37"/>
            <p:cNvSpPr/>
            <p:nvPr/>
          </p:nvSpPr>
          <p:spPr>
            <a:xfrm>
              <a:off x="5004125" y="2515950"/>
              <a:ext cx="9050" cy="11800"/>
            </a:xfrm>
            <a:custGeom>
              <a:rect b="b" l="l" r="r" t="t"/>
              <a:pathLst>
                <a:path extrusionOk="0" h="472" w="362">
                  <a:moveTo>
                    <a:pt x="321" y="0"/>
                  </a:moveTo>
                  <a:lnTo>
                    <a:pt x="0" y="452"/>
                  </a:lnTo>
                  <a:lnTo>
                    <a:pt x="31" y="472"/>
                  </a:lnTo>
                  <a:lnTo>
                    <a:pt x="362" y="31"/>
                  </a:lnTo>
                  <a:lnTo>
                    <a:pt x="321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37"/>
            <p:cNvSpPr/>
            <p:nvPr/>
          </p:nvSpPr>
          <p:spPr>
            <a:xfrm>
              <a:off x="5012150" y="2515950"/>
              <a:ext cx="9050" cy="11800"/>
            </a:xfrm>
            <a:custGeom>
              <a:rect b="b" l="l" r="r" t="t"/>
              <a:pathLst>
                <a:path extrusionOk="0" h="472" w="362">
                  <a:moveTo>
                    <a:pt x="41" y="0"/>
                  </a:moveTo>
                  <a:lnTo>
                    <a:pt x="0" y="31"/>
                  </a:lnTo>
                  <a:lnTo>
                    <a:pt x="331" y="472"/>
                  </a:lnTo>
                  <a:lnTo>
                    <a:pt x="362" y="452"/>
                  </a:lnTo>
                  <a:lnTo>
                    <a:pt x="41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37"/>
            <p:cNvSpPr/>
            <p:nvPr/>
          </p:nvSpPr>
          <p:spPr>
            <a:xfrm>
              <a:off x="5012400" y="2511675"/>
              <a:ext cx="13575" cy="5300"/>
            </a:xfrm>
            <a:custGeom>
              <a:rect b="b" l="l" r="r" t="t"/>
              <a:pathLst>
                <a:path extrusionOk="0" h="212" w="543">
                  <a:moveTo>
                    <a:pt x="532" y="1"/>
                  </a:moveTo>
                  <a:lnTo>
                    <a:pt x="0" y="171"/>
                  </a:lnTo>
                  <a:lnTo>
                    <a:pt x="21" y="212"/>
                  </a:lnTo>
                  <a:lnTo>
                    <a:pt x="542" y="41"/>
                  </a:lnTo>
                  <a:lnTo>
                    <a:pt x="53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37"/>
            <p:cNvSpPr/>
            <p:nvPr/>
          </p:nvSpPr>
          <p:spPr>
            <a:xfrm>
              <a:off x="4986575" y="2491000"/>
              <a:ext cx="52175" cy="50550"/>
            </a:xfrm>
            <a:custGeom>
              <a:rect b="b" l="l" r="r" t="t"/>
              <a:pathLst>
                <a:path extrusionOk="0" h="2022" w="2087">
                  <a:moveTo>
                    <a:pt x="1043" y="46"/>
                  </a:moveTo>
                  <a:cubicBezTo>
                    <a:pt x="1144" y="46"/>
                    <a:pt x="1244" y="66"/>
                    <a:pt x="1344" y="96"/>
                  </a:cubicBezTo>
                  <a:cubicBezTo>
                    <a:pt x="1595" y="176"/>
                    <a:pt x="1796" y="346"/>
                    <a:pt x="1906" y="577"/>
                  </a:cubicBezTo>
                  <a:cubicBezTo>
                    <a:pt x="2026" y="808"/>
                    <a:pt x="2047" y="1069"/>
                    <a:pt x="1966" y="1319"/>
                  </a:cubicBezTo>
                  <a:cubicBezTo>
                    <a:pt x="1886" y="1560"/>
                    <a:pt x="1705" y="1761"/>
                    <a:pt x="1475" y="1881"/>
                  </a:cubicBezTo>
                  <a:cubicBezTo>
                    <a:pt x="1342" y="1950"/>
                    <a:pt x="1199" y="1983"/>
                    <a:pt x="1056" y="1983"/>
                  </a:cubicBezTo>
                  <a:cubicBezTo>
                    <a:pt x="951" y="1983"/>
                    <a:pt x="845" y="1965"/>
                    <a:pt x="743" y="1931"/>
                  </a:cubicBezTo>
                  <a:cubicBezTo>
                    <a:pt x="492" y="1851"/>
                    <a:pt x="291" y="1681"/>
                    <a:pt x="181" y="1450"/>
                  </a:cubicBezTo>
                  <a:cubicBezTo>
                    <a:pt x="60" y="1219"/>
                    <a:pt x="40" y="958"/>
                    <a:pt x="121" y="708"/>
                  </a:cubicBezTo>
                  <a:cubicBezTo>
                    <a:pt x="201" y="467"/>
                    <a:pt x="371" y="266"/>
                    <a:pt x="602" y="146"/>
                  </a:cubicBezTo>
                  <a:cubicBezTo>
                    <a:pt x="743" y="76"/>
                    <a:pt x="893" y="46"/>
                    <a:pt x="1043" y="46"/>
                  </a:cubicBezTo>
                  <a:close/>
                  <a:moveTo>
                    <a:pt x="1042" y="0"/>
                  </a:moveTo>
                  <a:cubicBezTo>
                    <a:pt x="887" y="0"/>
                    <a:pt x="734" y="39"/>
                    <a:pt x="592" y="116"/>
                  </a:cubicBezTo>
                  <a:cubicBezTo>
                    <a:pt x="341" y="236"/>
                    <a:pt x="171" y="437"/>
                    <a:pt x="81" y="698"/>
                  </a:cubicBezTo>
                  <a:cubicBezTo>
                    <a:pt x="0" y="958"/>
                    <a:pt x="20" y="1229"/>
                    <a:pt x="141" y="1470"/>
                  </a:cubicBezTo>
                  <a:cubicBezTo>
                    <a:pt x="261" y="1711"/>
                    <a:pt x="472" y="1891"/>
                    <a:pt x="722" y="1971"/>
                  </a:cubicBezTo>
                  <a:cubicBezTo>
                    <a:pt x="833" y="2012"/>
                    <a:pt x="933" y="2022"/>
                    <a:pt x="1043" y="2022"/>
                  </a:cubicBezTo>
                  <a:cubicBezTo>
                    <a:pt x="1194" y="2022"/>
                    <a:pt x="1354" y="1991"/>
                    <a:pt x="1495" y="1921"/>
                  </a:cubicBezTo>
                  <a:cubicBezTo>
                    <a:pt x="1736" y="1801"/>
                    <a:pt x="1916" y="1590"/>
                    <a:pt x="2006" y="1329"/>
                  </a:cubicBezTo>
                  <a:cubicBezTo>
                    <a:pt x="2087" y="1079"/>
                    <a:pt x="2067" y="798"/>
                    <a:pt x="1946" y="557"/>
                  </a:cubicBezTo>
                  <a:cubicBezTo>
                    <a:pt x="1826" y="316"/>
                    <a:pt x="1615" y="136"/>
                    <a:pt x="1364" y="56"/>
                  </a:cubicBezTo>
                  <a:cubicBezTo>
                    <a:pt x="1258" y="19"/>
                    <a:pt x="1149" y="0"/>
                    <a:pt x="104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37"/>
            <p:cNvSpPr/>
            <p:nvPr/>
          </p:nvSpPr>
          <p:spPr>
            <a:xfrm>
              <a:off x="5011150" y="2536500"/>
              <a:ext cx="3775" cy="187850"/>
            </a:xfrm>
            <a:custGeom>
              <a:rect b="b" l="l" r="r" t="t"/>
              <a:pathLst>
                <a:path extrusionOk="0" h="7514" w="151">
                  <a:moveTo>
                    <a:pt x="60" y="1"/>
                  </a:moveTo>
                  <a:cubicBezTo>
                    <a:pt x="20" y="1"/>
                    <a:pt x="0" y="31"/>
                    <a:pt x="0" y="61"/>
                  </a:cubicBezTo>
                  <a:lnTo>
                    <a:pt x="20" y="7454"/>
                  </a:lnTo>
                  <a:cubicBezTo>
                    <a:pt x="20" y="7494"/>
                    <a:pt x="50" y="7514"/>
                    <a:pt x="81" y="7514"/>
                  </a:cubicBezTo>
                  <a:cubicBezTo>
                    <a:pt x="121" y="7514"/>
                    <a:pt x="151" y="7494"/>
                    <a:pt x="151" y="7454"/>
                  </a:cubicBezTo>
                  <a:lnTo>
                    <a:pt x="121" y="61"/>
                  </a:lnTo>
                  <a:cubicBezTo>
                    <a:pt x="121" y="31"/>
                    <a:pt x="91" y="1"/>
                    <a:pt x="6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37"/>
            <p:cNvSpPr/>
            <p:nvPr/>
          </p:nvSpPr>
          <p:spPr>
            <a:xfrm>
              <a:off x="4978800" y="2555075"/>
              <a:ext cx="74000" cy="168275"/>
            </a:xfrm>
            <a:custGeom>
              <a:rect b="b" l="l" r="r" t="t"/>
              <a:pathLst>
                <a:path extrusionOk="0" h="6731" w="2960">
                  <a:moveTo>
                    <a:pt x="1354" y="0"/>
                  </a:moveTo>
                  <a:cubicBezTo>
                    <a:pt x="1324" y="0"/>
                    <a:pt x="1294" y="20"/>
                    <a:pt x="1294" y="50"/>
                  </a:cubicBezTo>
                  <a:lnTo>
                    <a:pt x="0" y="6640"/>
                  </a:lnTo>
                  <a:cubicBezTo>
                    <a:pt x="0" y="6681"/>
                    <a:pt x="20" y="6711"/>
                    <a:pt x="51" y="6721"/>
                  </a:cubicBezTo>
                  <a:cubicBezTo>
                    <a:pt x="91" y="6721"/>
                    <a:pt x="121" y="6701"/>
                    <a:pt x="131" y="6671"/>
                  </a:cubicBezTo>
                  <a:lnTo>
                    <a:pt x="1365" y="371"/>
                  </a:lnTo>
                  <a:lnTo>
                    <a:pt x="2829" y="6681"/>
                  </a:lnTo>
                  <a:cubicBezTo>
                    <a:pt x="2839" y="6711"/>
                    <a:pt x="2859" y="6731"/>
                    <a:pt x="2889" y="6731"/>
                  </a:cubicBezTo>
                  <a:lnTo>
                    <a:pt x="2899" y="6731"/>
                  </a:lnTo>
                  <a:cubicBezTo>
                    <a:pt x="2939" y="6721"/>
                    <a:pt x="2959" y="6691"/>
                    <a:pt x="2949" y="6650"/>
                  </a:cubicBezTo>
                  <a:lnTo>
                    <a:pt x="1415" y="50"/>
                  </a:lnTo>
                  <a:cubicBezTo>
                    <a:pt x="1405" y="20"/>
                    <a:pt x="1385" y="0"/>
                    <a:pt x="135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37"/>
            <p:cNvSpPr/>
            <p:nvPr/>
          </p:nvSpPr>
          <p:spPr>
            <a:xfrm>
              <a:off x="4987575" y="2670675"/>
              <a:ext cx="54950" cy="3275"/>
            </a:xfrm>
            <a:custGeom>
              <a:rect b="b" l="l" r="r" t="t"/>
              <a:pathLst>
                <a:path extrusionOk="0" h="131" w="2198">
                  <a:moveTo>
                    <a:pt x="61" y="0"/>
                  </a:moveTo>
                  <a:cubicBezTo>
                    <a:pt x="20" y="0"/>
                    <a:pt x="0" y="30"/>
                    <a:pt x="0" y="70"/>
                  </a:cubicBezTo>
                  <a:cubicBezTo>
                    <a:pt x="0" y="101"/>
                    <a:pt x="20" y="131"/>
                    <a:pt x="61" y="131"/>
                  </a:cubicBezTo>
                  <a:lnTo>
                    <a:pt x="2127" y="131"/>
                  </a:lnTo>
                  <a:cubicBezTo>
                    <a:pt x="2167" y="131"/>
                    <a:pt x="2197" y="101"/>
                    <a:pt x="2197" y="70"/>
                  </a:cubicBezTo>
                  <a:cubicBezTo>
                    <a:pt x="2197" y="30"/>
                    <a:pt x="2167" y="0"/>
                    <a:pt x="212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37"/>
            <p:cNvSpPr/>
            <p:nvPr/>
          </p:nvSpPr>
          <p:spPr>
            <a:xfrm>
              <a:off x="4998600" y="2618500"/>
              <a:ext cx="30375" cy="105850"/>
            </a:xfrm>
            <a:custGeom>
              <a:rect b="b" l="l" r="r" t="t"/>
              <a:pathLst>
                <a:path extrusionOk="0" h="4234" w="1215">
                  <a:moveTo>
                    <a:pt x="1074" y="121"/>
                  </a:moveTo>
                  <a:lnTo>
                    <a:pt x="593" y="3692"/>
                  </a:lnTo>
                  <a:lnTo>
                    <a:pt x="141" y="121"/>
                  </a:lnTo>
                  <a:close/>
                  <a:moveTo>
                    <a:pt x="71" y="1"/>
                  </a:moveTo>
                  <a:cubicBezTo>
                    <a:pt x="51" y="1"/>
                    <a:pt x="31" y="1"/>
                    <a:pt x="21" y="21"/>
                  </a:cubicBezTo>
                  <a:cubicBezTo>
                    <a:pt x="11" y="31"/>
                    <a:pt x="1" y="51"/>
                    <a:pt x="1" y="71"/>
                  </a:cubicBezTo>
                  <a:lnTo>
                    <a:pt x="522" y="4184"/>
                  </a:lnTo>
                  <a:cubicBezTo>
                    <a:pt x="532" y="4214"/>
                    <a:pt x="552" y="4234"/>
                    <a:pt x="583" y="4234"/>
                  </a:cubicBezTo>
                  <a:cubicBezTo>
                    <a:pt x="623" y="4234"/>
                    <a:pt x="643" y="4214"/>
                    <a:pt x="653" y="4184"/>
                  </a:cubicBezTo>
                  <a:lnTo>
                    <a:pt x="1214" y="71"/>
                  </a:lnTo>
                  <a:cubicBezTo>
                    <a:pt x="1214" y="51"/>
                    <a:pt x="1214" y="31"/>
                    <a:pt x="1194" y="21"/>
                  </a:cubicBezTo>
                  <a:cubicBezTo>
                    <a:pt x="1184" y="1"/>
                    <a:pt x="1174" y="1"/>
                    <a:pt x="115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37"/>
            <p:cNvSpPr/>
            <p:nvPr/>
          </p:nvSpPr>
          <p:spPr>
            <a:xfrm>
              <a:off x="5001125" y="2587425"/>
              <a:ext cx="24600" cy="3025"/>
            </a:xfrm>
            <a:custGeom>
              <a:rect b="b" l="l" r="r" t="t"/>
              <a:pathLst>
                <a:path extrusionOk="0" h="121" w="984">
                  <a:moveTo>
                    <a:pt x="70" y="0"/>
                  </a:moveTo>
                  <a:cubicBezTo>
                    <a:pt x="30" y="0"/>
                    <a:pt x="0" y="30"/>
                    <a:pt x="0" y="60"/>
                  </a:cubicBezTo>
                  <a:cubicBezTo>
                    <a:pt x="0" y="100"/>
                    <a:pt x="30" y="121"/>
                    <a:pt x="70" y="121"/>
                  </a:cubicBezTo>
                  <a:lnTo>
                    <a:pt x="913" y="121"/>
                  </a:lnTo>
                  <a:cubicBezTo>
                    <a:pt x="953" y="121"/>
                    <a:pt x="983" y="100"/>
                    <a:pt x="983" y="60"/>
                  </a:cubicBezTo>
                  <a:cubicBezTo>
                    <a:pt x="983" y="30"/>
                    <a:pt x="953" y="0"/>
                    <a:pt x="913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37"/>
            <p:cNvSpPr/>
            <p:nvPr/>
          </p:nvSpPr>
          <p:spPr>
            <a:xfrm>
              <a:off x="5001125" y="2588425"/>
              <a:ext cx="24600" cy="2025"/>
            </a:xfrm>
            <a:custGeom>
              <a:rect b="b" l="l" r="r" t="t"/>
              <a:pathLst>
                <a:path extrusionOk="0" h="81" w="984">
                  <a:moveTo>
                    <a:pt x="973" y="0"/>
                  </a:moveTo>
                  <a:cubicBezTo>
                    <a:pt x="973" y="30"/>
                    <a:pt x="943" y="50"/>
                    <a:pt x="913" y="50"/>
                  </a:cubicBezTo>
                  <a:lnTo>
                    <a:pt x="60" y="50"/>
                  </a:lnTo>
                  <a:cubicBezTo>
                    <a:pt x="40" y="50"/>
                    <a:pt x="10" y="30"/>
                    <a:pt x="0" y="10"/>
                  </a:cubicBezTo>
                  <a:lnTo>
                    <a:pt x="0" y="20"/>
                  </a:lnTo>
                  <a:cubicBezTo>
                    <a:pt x="0" y="60"/>
                    <a:pt x="30" y="81"/>
                    <a:pt x="70" y="81"/>
                  </a:cubicBezTo>
                  <a:lnTo>
                    <a:pt x="913" y="81"/>
                  </a:lnTo>
                  <a:cubicBezTo>
                    <a:pt x="953" y="81"/>
                    <a:pt x="983" y="60"/>
                    <a:pt x="983" y="20"/>
                  </a:cubicBezTo>
                  <a:lnTo>
                    <a:pt x="973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37"/>
            <p:cNvSpPr/>
            <p:nvPr/>
          </p:nvSpPr>
          <p:spPr>
            <a:xfrm>
              <a:off x="4978550" y="2618450"/>
              <a:ext cx="74250" cy="104900"/>
            </a:xfrm>
            <a:custGeom>
              <a:rect b="b" l="l" r="r" t="t"/>
              <a:pathLst>
                <a:path extrusionOk="0" h="4196" w="2970">
                  <a:moveTo>
                    <a:pt x="1390" y="0"/>
                  </a:moveTo>
                  <a:cubicBezTo>
                    <a:pt x="1385" y="0"/>
                    <a:pt x="1380" y="1"/>
                    <a:pt x="1375" y="3"/>
                  </a:cubicBezTo>
                  <a:cubicBezTo>
                    <a:pt x="1344" y="3"/>
                    <a:pt x="1324" y="13"/>
                    <a:pt x="1314" y="43"/>
                  </a:cubicBezTo>
                  <a:lnTo>
                    <a:pt x="10" y="4105"/>
                  </a:lnTo>
                  <a:cubicBezTo>
                    <a:pt x="0" y="4136"/>
                    <a:pt x="20" y="4176"/>
                    <a:pt x="61" y="4186"/>
                  </a:cubicBezTo>
                  <a:cubicBezTo>
                    <a:pt x="66" y="4187"/>
                    <a:pt x="71" y="4188"/>
                    <a:pt x="76" y="4188"/>
                  </a:cubicBezTo>
                  <a:cubicBezTo>
                    <a:pt x="101" y="4188"/>
                    <a:pt x="124" y="4170"/>
                    <a:pt x="141" y="4146"/>
                  </a:cubicBezTo>
                  <a:lnTo>
                    <a:pt x="1385" y="254"/>
                  </a:lnTo>
                  <a:lnTo>
                    <a:pt x="2839" y="4156"/>
                  </a:lnTo>
                  <a:cubicBezTo>
                    <a:pt x="2849" y="4176"/>
                    <a:pt x="2879" y="4196"/>
                    <a:pt x="2899" y="4196"/>
                  </a:cubicBezTo>
                  <a:lnTo>
                    <a:pt x="2919" y="4186"/>
                  </a:lnTo>
                  <a:cubicBezTo>
                    <a:pt x="2959" y="4176"/>
                    <a:pt x="2969" y="4146"/>
                    <a:pt x="2959" y="4105"/>
                  </a:cubicBezTo>
                  <a:lnTo>
                    <a:pt x="1435" y="43"/>
                  </a:lnTo>
                  <a:cubicBezTo>
                    <a:pt x="1426" y="18"/>
                    <a:pt x="1411" y="0"/>
                    <a:pt x="139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37"/>
            <p:cNvSpPr/>
            <p:nvPr/>
          </p:nvSpPr>
          <p:spPr>
            <a:xfrm>
              <a:off x="5011150" y="2514700"/>
              <a:ext cx="3025" cy="44400"/>
            </a:xfrm>
            <a:custGeom>
              <a:rect b="b" l="l" r="r" t="t"/>
              <a:pathLst>
                <a:path extrusionOk="0" h="1776" w="121">
                  <a:moveTo>
                    <a:pt x="60" y="0"/>
                  </a:moveTo>
                  <a:cubicBezTo>
                    <a:pt x="20" y="0"/>
                    <a:pt x="0" y="30"/>
                    <a:pt x="0" y="71"/>
                  </a:cubicBezTo>
                  <a:lnTo>
                    <a:pt x="0" y="1716"/>
                  </a:lnTo>
                  <a:cubicBezTo>
                    <a:pt x="0" y="1746"/>
                    <a:pt x="20" y="1776"/>
                    <a:pt x="60" y="1776"/>
                  </a:cubicBezTo>
                  <a:cubicBezTo>
                    <a:pt x="91" y="1776"/>
                    <a:pt x="121" y="1746"/>
                    <a:pt x="121" y="1716"/>
                  </a:cubicBezTo>
                  <a:lnTo>
                    <a:pt x="121" y="71"/>
                  </a:lnTo>
                  <a:cubicBezTo>
                    <a:pt x="121" y="30"/>
                    <a:pt x="91" y="0"/>
                    <a:pt x="6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37"/>
            <p:cNvSpPr/>
            <p:nvPr/>
          </p:nvSpPr>
          <p:spPr>
            <a:xfrm>
              <a:off x="5007875" y="2512200"/>
              <a:ext cx="9575" cy="8425"/>
            </a:xfrm>
            <a:custGeom>
              <a:rect b="b" l="l" r="r" t="t"/>
              <a:pathLst>
                <a:path extrusionOk="0" h="337" w="383">
                  <a:moveTo>
                    <a:pt x="182" y="0"/>
                  </a:moveTo>
                  <a:cubicBezTo>
                    <a:pt x="114" y="0"/>
                    <a:pt x="54" y="40"/>
                    <a:pt x="31" y="110"/>
                  </a:cubicBezTo>
                  <a:cubicBezTo>
                    <a:pt x="1" y="201"/>
                    <a:pt x="51" y="301"/>
                    <a:pt x="141" y="331"/>
                  </a:cubicBezTo>
                  <a:cubicBezTo>
                    <a:pt x="155" y="334"/>
                    <a:pt x="169" y="336"/>
                    <a:pt x="183" y="336"/>
                  </a:cubicBezTo>
                  <a:cubicBezTo>
                    <a:pt x="253" y="336"/>
                    <a:pt x="327" y="296"/>
                    <a:pt x="352" y="221"/>
                  </a:cubicBezTo>
                  <a:cubicBezTo>
                    <a:pt x="382" y="130"/>
                    <a:pt x="332" y="40"/>
                    <a:pt x="242" y="10"/>
                  </a:cubicBezTo>
                  <a:cubicBezTo>
                    <a:pt x="222" y="3"/>
                    <a:pt x="202" y="0"/>
                    <a:pt x="18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37"/>
            <p:cNvSpPr/>
            <p:nvPr/>
          </p:nvSpPr>
          <p:spPr>
            <a:xfrm>
              <a:off x="5014900" y="2483850"/>
              <a:ext cx="10825" cy="22100"/>
            </a:xfrm>
            <a:custGeom>
              <a:rect b="b" l="l" r="r" t="t"/>
              <a:pathLst>
                <a:path extrusionOk="0" h="884" w="433">
                  <a:moveTo>
                    <a:pt x="221" y="1"/>
                  </a:moveTo>
                  <a:lnTo>
                    <a:pt x="1" y="843"/>
                  </a:lnTo>
                  <a:lnTo>
                    <a:pt x="111" y="883"/>
                  </a:lnTo>
                  <a:lnTo>
                    <a:pt x="432" y="71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37"/>
            <p:cNvSpPr/>
            <p:nvPr/>
          </p:nvSpPr>
          <p:spPr>
            <a:xfrm>
              <a:off x="5010150" y="2483100"/>
              <a:ext cx="5525" cy="21850"/>
            </a:xfrm>
            <a:custGeom>
              <a:rect b="b" l="l" r="r" t="t"/>
              <a:pathLst>
                <a:path extrusionOk="0" h="874" w="221">
                  <a:moveTo>
                    <a:pt x="0" y="0"/>
                  </a:moveTo>
                  <a:lnTo>
                    <a:pt x="50" y="873"/>
                  </a:lnTo>
                  <a:lnTo>
                    <a:pt x="161" y="873"/>
                  </a:lnTo>
                  <a:lnTo>
                    <a:pt x="221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37"/>
            <p:cNvSpPr/>
            <p:nvPr/>
          </p:nvSpPr>
          <p:spPr>
            <a:xfrm>
              <a:off x="4999850" y="2483850"/>
              <a:ext cx="10575" cy="22100"/>
            </a:xfrm>
            <a:custGeom>
              <a:rect b="b" l="l" r="r" t="t"/>
              <a:pathLst>
                <a:path extrusionOk="0" h="884" w="423">
                  <a:moveTo>
                    <a:pt x="212" y="1"/>
                  </a:moveTo>
                  <a:lnTo>
                    <a:pt x="1" y="71"/>
                  </a:lnTo>
                  <a:lnTo>
                    <a:pt x="322" y="883"/>
                  </a:lnTo>
                  <a:lnTo>
                    <a:pt x="422" y="843"/>
                  </a:lnTo>
                  <a:lnTo>
                    <a:pt x="21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37"/>
            <p:cNvSpPr/>
            <p:nvPr/>
          </p:nvSpPr>
          <p:spPr>
            <a:xfrm>
              <a:off x="4990825" y="2487625"/>
              <a:ext cx="16325" cy="20325"/>
            </a:xfrm>
            <a:custGeom>
              <a:rect b="b" l="l" r="r" t="t"/>
              <a:pathLst>
                <a:path extrusionOk="0" h="813" w="653">
                  <a:moveTo>
                    <a:pt x="181" y="0"/>
                  </a:moveTo>
                  <a:lnTo>
                    <a:pt x="1" y="130"/>
                  </a:lnTo>
                  <a:lnTo>
                    <a:pt x="563" y="812"/>
                  </a:lnTo>
                  <a:lnTo>
                    <a:pt x="653" y="742"/>
                  </a:lnTo>
                  <a:lnTo>
                    <a:pt x="181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37"/>
            <p:cNvSpPr/>
            <p:nvPr/>
          </p:nvSpPr>
          <p:spPr>
            <a:xfrm>
              <a:off x="4984050" y="2494375"/>
              <a:ext cx="20100" cy="16325"/>
            </a:xfrm>
            <a:custGeom>
              <a:rect b="b" l="l" r="r" t="t"/>
              <a:pathLst>
                <a:path extrusionOk="0" h="653" w="804">
                  <a:moveTo>
                    <a:pt x="131" y="1"/>
                  </a:moveTo>
                  <a:lnTo>
                    <a:pt x="1" y="181"/>
                  </a:lnTo>
                  <a:lnTo>
                    <a:pt x="743" y="653"/>
                  </a:lnTo>
                  <a:lnTo>
                    <a:pt x="803" y="563"/>
                  </a:lnTo>
                  <a:lnTo>
                    <a:pt x="13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37"/>
            <p:cNvSpPr/>
            <p:nvPr/>
          </p:nvSpPr>
          <p:spPr>
            <a:xfrm>
              <a:off x="4980300" y="2503150"/>
              <a:ext cx="21850" cy="10825"/>
            </a:xfrm>
            <a:custGeom>
              <a:rect b="b" l="l" r="r" t="t"/>
              <a:pathLst>
                <a:path extrusionOk="0" h="433" w="874">
                  <a:moveTo>
                    <a:pt x="61" y="1"/>
                  </a:moveTo>
                  <a:lnTo>
                    <a:pt x="1" y="212"/>
                  </a:lnTo>
                  <a:lnTo>
                    <a:pt x="843" y="432"/>
                  </a:lnTo>
                  <a:lnTo>
                    <a:pt x="873" y="33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37"/>
            <p:cNvSpPr/>
            <p:nvPr/>
          </p:nvSpPr>
          <p:spPr>
            <a:xfrm>
              <a:off x="4979300" y="2513450"/>
              <a:ext cx="21850" cy="5525"/>
            </a:xfrm>
            <a:custGeom>
              <a:rect b="b" l="l" r="r" t="t"/>
              <a:pathLst>
                <a:path extrusionOk="0" h="221" w="874">
                  <a:moveTo>
                    <a:pt x="0" y="0"/>
                  </a:moveTo>
                  <a:lnTo>
                    <a:pt x="0" y="221"/>
                  </a:lnTo>
                  <a:lnTo>
                    <a:pt x="873" y="171"/>
                  </a:lnTo>
                  <a:lnTo>
                    <a:pt x="873" y="6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37"/>
            <p:cNvSpPr/>
            <p:nvPr/>
          </p:nvSpPr>
          <p:spPr>
            <a:xfrm>
              <a:off x="4980050" y="2518450"/>
              <a:ext cx="22100" cy="10825"/>
            </a:xfrm>
            <a:custGeom>
              <a:rect b="b" l="l" r="r" t="t"/>
              <a:pathLst>
                <a:path extrusionOk="0" h="433" w="884">
                  <a:moveTo>
                    <a:pt x="853" y="1"/>
                  </a:moveTo>
                  <a:lnTo>
                    <a:pt x="1" y="221"/>
                  </a:lnTo>
                  <a:lnTo>
                    <a:pt x="71" y="432"/>
                  </a:lnTo>
                  <a:lnTo>
                    <a:pt x="883" y="111"/>
                  </a:lnTo>
                  <a:lnTo>
                    <a:pt x="85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37"/>
            <p:cNvSpPr/>
            <p:nvPr/>
          </p:nvSpPr>
          <p:spPr>
            <a:xfrm>
              <a:off x="4984050" y="2521975"/>
              <a:ext cx="20100" cy="16075"/>
            </a:xfrm>
            <a:custGeom>
              <a:rect b="b" l="l" r="r" t="t"/>
              <a:pathLst>
                <a:path extrusionOk="0" h="643" w="804">
                  <a:moveTo>
                    <a:pt x="733" y="0"/>
                  </a:moveTo>
                  <a:lnTo>
                    <a:pt x="1" y="462"/>
                  </a:lnTo>
                  <a:lnTo>
                    <a:pt x="131" y="642"/>
                  </a:lnTo>
                  <a:lnTo>
                    <a:pt x="803" y="90"/>
                  </a:lnTo>
                  <a:lnTo>
                    <a:pt x="733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37"/>
            <p:cNvSpPr/>
            <p:nvPr/>
          </p:nvSpPr>
          <p:spPr>
            <a:xfrm>
              <a:off x="4990575" y="2524725"/>
              <a:ext cx="16325" cy="20075"/>
            </a:xfrm>
            <a:custGeom>
              <a:rect b="b" l="l" r="r" t="t"/>
              <a:pathLst>
                <a:path extrusionOk="0" h="803" w="653">
                  <a:moveTo>
                    <a:pt x="562" y="1"/>
                  </a:moveTo>
                  <a:lnTo>
                    <a:pt x="1" y="673"/>
                  </a:lnTo>
                  <a:lnTo>
                    <a:pt x="181" y="803"/>
                  </a:lnTo>
                  <a:lnTo>
                    <a:pt x="653" y="71"/>
                  </a:lnTo>
                  <a:lnTo>
                    <a:pt x="56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37"/>
            <p:cNvSpPr/>
            <p:nvPr/>
          </p:nvSpPr>
          <p:spPr>
            <a:xfrm>
              <a:off x="4999600" y="2526725"/>
              <a:ext cx="10825" cy="22100"/>
            </a:xfrm>
            <a:custGeom>
              <a:rect b="b" l="l" r="r" t="t"/>
              <a:pathLst>
                <a:path extrusionOk="0" h="884" w="433">
                  <a:moveTo>
                    <a:pt x="322" y="1"/>
                  </a:moveTo>
                  <a:lnTo>
                    <a:pt x="1" y="813"/>
                  </a:lnTo>
                  <a:lnTo>
                    <a:pt x="212" y="883"/>
                  </a:lnTo>
                  <a:lnTo>
                    <a:pt x="432" y="41"/>
                  </a:lnTo>
                  <a:lnTo>
                    <a:pt x="322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37"/>
            <p:cNvSpPr/>
            <p:nvPr/>
          </p:nvSpPr>
          <p:spPr>
            <a:xfrm>
              <a:off x="5009650" y="2527725"/>
              <a:ext cx="5525" cy="21850"/>
            </a:xfrm>
            <a:custGeom>
              <a:rect b="b" l="l" r="r" t="t"/>
              <a:pathLst>
                <a:path extrusionOk="0" h="874" w="221">
                  <a:moveTo>
                    <a:pt x="60" y="1"/>
                  </a:moveTo>
                  <a:lnTo>
                    <a:pt x="0" y="874"/>
                  </a:lnTo>
                  <a:lnTo>
                    <a:pt x="221" y="874"/>
                  </a:lnTo>
                  <a:lnTo>
                    <a:pt x="17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37"/>
            <p:cNvSpPr/>
            <p:nvPr/>
          </p:nvSpPr>
          <p:spPr>
            <a:xfrm>
              <a:off x="5014900" y="2526725"/>
              <a:ext cx="10575" cy="22100"/>
            </a:xfrm>
            <a:custGeom>
              <a:rect b="b" l="l" r="r" t="t"/>
              <a:pathLst>
                <a:path extrusionOk="0" h="884" w="423">
                  <a:moveTo>
                    <a:pt x="101" y="1"/>
                  </a:moveTo>
                  <a:lnTo>
                    <a:pt x="1" y="41"/>
                  </a:lnTo>
                  <a:lnTo>
                    <a:pt x="211" y="883"/>
                  </a:lnTo>
                  <a:lnTo>
                    <a:pt x="422" y="8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37"/>
            <p:cNvSpPr/>
            <p:nvPr/>
          </p:nvSpPr>
          <p:spPr>
            <a:xfrm>
              <a:off x="5018175" y="2524975"/>
              <a:ext cx="16075" cy="20075"/>
            </a:xfrm>
            <a:custGeom>
              <a:rect b="b" l="l" r="r" t="t"/>
              <a:pathLst>
                <a:path extrusionOk="0" h="803" w="643">
                  <a:moveTo>
                    <a:pt x="90" y="1"/>
                  </a:moveTo>
                  <a:lnTo>
                    <a:pt x="0" y="61"/>
                  </a:lnTo>
                  <a:lnTo>
                    <a:pt x="462" y="803"/>
                  </a:lnTo>
                  <a:lnTo>
                    <a:pt x="642" y="673"/>
                  </a:lnTo>
                  <a:lnTo>
                    <a:pt x="90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37"/>
            <p:cNvSpPr/>
            <p:nvPr/>
          </p:nvSpPr>
          <p:spPr>
            <a:xfrm>
              <a:off x="5021175" y="2521975"/>
              <a:ext cx="19825" cy="16325"/>
            </a:xfrm>
            <a:custGeom>
              <a:rect b="b" l="l" r="r" t="t"/>
              <a:pathLst>
                <a:path extrusionOk="0" h="653" w="793">
                  <a:moveTo>
                    <a:pt x="61" y="0"/>
                  </a:moveTo>
                  <a:lnTo>
                    <a:pt x="1" y="90"/>
                  </a:lnTo>
                  <a:lnTo>
                    <a:pt x="663" y="652"/>
                  </a:lnTo>
                  <a:lnTo>
                    <a:pt x="793" y="472"/>
                  </a:lnTo>
                  <a:lnTo>
                    <a:pt x="61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37"/>
            <p:cNvSpPr/>
            <p:nvPr/>
          </p:nvSpPr>
          <p:spPr>
            <a:xfrm>
              <a:off x="5023175" y="2518700"/>
              <a:ext cx="21850" cy="10825"/>
            </a:xfrm>
            <a:custGeom>
              <a:rect b="b" l="l" r="r" t="t"/>
              <a:pathLst>
                <a:path extrusionOk="0" h="433" w="874">
                  <a:moveTo>
                    <a:pt x="31" y="1"/>
                  </a:moveTo>
                  <a:lnTo>
                    <a:pt x="1" y="101"/>
                  </a:lnTo>
                  <a:lnTo>
                    <a:pt x="803" y="432"/>
                  </a:lnTo>
                  <a:lnTo>
                    <a:pt x="873" y="221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37"/>
            <p:cNvSpPr/>
            <p:nvPr/>
          </p:nvSpPr>
          <p:spPr>
            <a:xfrm>
              <a:off x="5023925" y="2513700"/>
              <a:ext cx="21850" cy="5525"/>
            </a:xfrm>
            <a:custGeom>
              <a:rect b="b" l="l" r="r" t="t"/>
              <a:pathLst>
                <a:path extrusionOk="0" h="221" w="874">
                  <a:moveTo>
                    <a:pt x="874" y="0"/>
                  </a:moveTo>
                  <a:lnTo>
                    <a:pt x="11" y="50"/>
                  </a:lnTo>
                  <a:lnTo>
                    <a:pt x="1" y="161"/>
                  </a:lnTo>
                  <a:lnTo>
                    <a:pt x="874" y="221"/>
                  </a:lnTo>
                  <a:lnTo>
                    <a:pt x="874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37"/>
            <p:cNvSpPr/>
            <p:nvPr/>
          </p:nvSpPr>
          <p:spPr>
            <a:xfrm>
              <a:off x="5023175" y="2503650"/>
              <a:ext cx="21850" cy="10575"/>
            </a:xfrm>
            <a:custGeom>
              <a:rect b="b" l="l" r="r" t="t"/>
              <a:pathLst>
                <a:path extrusionOk="0" h="423" w="874">
                  <a:moveTo>
                    <a:pt x="813" y="1"/>
                  </a:moveTo>
                  <a:lnTo>
                    <a:pt x="1" y="312"/>
                  </a:lnTo>
                  <a:lnTo>
                    <a:pt x="31" y="422"/>
                  </a:lnTo>
                  <a:lnTo>
                    <a:pt x="873" y="212"/>
                  </a:lnTo>
                  <a:lnTo>
                    <a:pt x="81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37"/>
            <p:cNvSpPr/>
            <p:nvPr/>
          </p:nvSpPr>
          <p:spPr>
            <a:xfrm>
              <a:off x="5021175" y="2494625"/>
              <a:ext cx="20075" cy="16075"/>
            </a:xfrm>
            <a:custGeom>
              <a:rect b="b" l="l" r="r" t="t"/>
              <a:pathLst>
                <a:path extrusionOk="0" h="643" w="803">
                  <a:moveTo>
                    <a:pt x="673" y="1"/>
                  </a:moveTo>
                  <a:lnTo>
                    <a:pt x="1" y="553"/>
                  </a:lnTo>
                  <a:lnTo>
                    <a:pt x="61" y="643"/>
                  </a:lnTo>
                  <a:lnTo>
                    <a:pt x="803" y="181"/>
                  </a:ln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37"/>
            <p:cNvSpPr/>
            <p:nvPr/>
          </p:nvSpPr>
          <p:spPr>
            <a:xfrm>
              <a:off x="5018425" y="2487875"/>
              <a:ext cx="16075" cy="20075"/>
            </a:xfrm>
            <a:custGeom>
              <a:rect b="b" l="l" r="r" t="t"/>
              <a:pathLst>
                <a:path extrusionOk="0" h="803" w="643">
                  <a:moveTo>
                    <a:pt x="472" y="0"/>
                  </a:moveTo>
                  <a:lnTo>
                    <a:pt x="0" y="732"/>
                  </a:lnTo>
                  <a:lnTo>
                    <a:pt x="80" y="802"/>
                  </a:lnTo>
                  <a:lnTo>
                    <a:pt x="642" y="130"/>
                  </a:lnTo>
                  <a:lnTo>
                    <a:pt x="472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37"/>
            <p:cNvSpPr/>
            <p:nvPr/>
          </p:nvSpPr>
          <p:spPr>
            <a:xfrm>
              <a:off x="5002625" y="2587425"/>
              <a:ext cx="21325" cy="775"/>
            </a:xfrm>
            <a:custGeom>
              <a:rect b="b" l="l" r="r" t="t"/>
              <a:pathLst>
                <a:path extrusionOk="0" h="31" w="853">
                  <a:moveTo>
                    <a:pt x="432" y="0"/>
                  </a:moveTo>
                  <a:cubicBezTo>
                    <a:pt x="191" y="0"/>
                    <a:pt x="0" y="10"/>
                    <a:pt x="0" y="20"/>
                  </a:cubicBezTo>
                  <a:cubicBezTo>
                    <a:pt x="0" y="30"/>
                    <a:pt x="191" y="30"/>
                    <a:pt x="432" y="30"/>
                  </a:cubicBezTo>
                  <a:cubicBezTo>
                    <a:pt x="662" y="30"/>
                    <a:pt x="853" y="30"/>
                    <a:pt x="853" y="20"/>
                  </a:cubicBezTo>
                  <a:cubicBezTo>
                    <a:pt x="853" y="10"/>
                    <a:pt x="662" y="0"/>
                    <a:pt x="432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37"/>
            <p:cNvSpPr/>
            <p:nvPr/>
          </p:nvSpPr>
          <p:spPr>
            <a:xfrm>
              <a:off x="4998100" y="2671175"/>
              <a:ext cx="32625" cy="525"/>
            </a:xfrm>
            <a:custGeom>
              <a:rect b="b" l="l" r="r" t="t"/>
              <a:pathLst>
                <a:path extrusionOk="0" h="21" w="1305">
                  <a:moveTo>
                    <a:pt x="1" y="0"/>
                  </a:moveTo>
                  <a:lnTo>
                    <a:pt x="1" y="20"/>
                  </a:lnTo>
                  <a:lnTo>
                    <a:pt x="282" y="20"/>
                  </a:lnTo>
                  <a:lnTo>
                    <a:pt x="282" y="0"/>
                  </a:lnTo>
                  <a:close/>
                  <a:moveTo>
                    <a:pt x="412" y="0"/>
                  </a:moveTo>
                  <a:lnTo>
                    <a:pt x="412" y="20"/>
                  </a:lnTo>
                  <a:lnTo>
                    <a:pt x="823" y="20"/>
                  </a:lnTo>
                  <a:lnTo>
                    <a:pt x="823" y="0"/>
                  </a:lnTo>
                  <a:close/>
                  <a:moveTo>
                    <a:pt x="954" y="0"/>
                  </a:moveTo>
                  <a:lnTo>
                    <a:pt x="954" y="20"/>
                  </a:lnTo>
                  <a:lnTo>
                    <a:pt x="1305" y="20"/>
                  </a:lnTo>
                  <a:lnTo>
                    <a:pt x="1295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37"/>
            <p:cNvSpPr/>
            <p:nvPr/>
          </p:nvSpPr>
          <p:spPr>
            <a:xfrm>
              <a:off x="5005125" y="2671175"/>
              <a:ext cx="16825" cy="525"/>
            </a:xfrm>
            <a:custGeom>
              <a:rect b="b" l="l" r="r" t="t"/>
              <a:pathLst>
                <a:path extrusionOk="0" h="21" w="673">
                  <a:moveTo>
                    <a:pt x="1" y="0"/>
                  </a:moveTo>
                  <a:lnTo>
                    <a:pt x="1" y="20"/>
                  </a:lnTo>
                  <a:lnTo>
                    <a:pt x="131" y="20"/>
                  </a:lnTo>
                  <a:lnTo>
                    <a:pt x="131" y="0"/>
                  </a:lnTo>
                  <a:close/>
                  <a:moveTo>
                    <a:pt x="542" y="0"/>
                  </a:moveTo>
                  <a:lnTo>
                    <a:pt x="542" y="20"/>
                  </a:lnTo>
                  <a:lnTo>
                    <a:pt x="673" y="20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37"/>
            <p:cNvSpPr/>
            <p:nvPr/>
          </p:nvSpPr>
          <p:spPr>
            <a:xfrm>
              <a:off x="4989075" y="2671175"/>
              <a:ext cx="51425" cy="525"/>
            </a:xfrm>
            <a:custGeom>
              <a:rect b="b" l="l" r="r" t="t"/>
              <a:pathLst>
                <a:path extrusionOk="0" h="21" w="2057">
                  <a:moveTo>
                    <a:pt x="231" y="0"/>
                  </a:moveTo>
                  <a:cubicBezTo>
                    <a:pt x="91" y="0"/>
                    <a:pt x="1" y="10"/>
                    <a:pt x="1" y="10"/>
                  </a:cubicBezTo>
                  <a:cubicBezTo>
                    <a:pt x="1" y="10"/>
                    <a:pt x="91" y="20"/>
                    <a:pt x="221" y="20"/>
                  </a:cubicBezTo>
                  <a:lnTo>
                    <a:pt x="231" y="0"/>
                  </a:lnTo>
                  <a:close/>
                  <a:moveTo>
                    <a:pt x="1786" y="0"/>
                  </a:moveTo>
                  <a:lnTo>
                    <a:pt x="1796" y="20"/>
                  </a:lnTo>
                  <a:cubicBezTo>
                    <a:pt x="1957" y="20"/>
                    <a:pt x="2057" y="10"/>
                    <a:pt x="2057" y="10"/>
                  </a:cubicBezTo>
                  <a:cubicBezTo>
                    <a:pt x="2057" y="10"/>
                    <a:pt x="1957" y="0"/>
                    <a:pt x="178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37"/>
            <p:cNvSpPr/>
            <p:nvPr/>
          </p:nvSpPr>
          <p:spPr>
            <a:xfrm>
              <a:off x="4994600" y="2671175"/>
              <a:ext cx="39400" cy="525"/>
            </a:xfrm>
            <a:custGeom>
              <a:rect b="b" l="l" r="r" t="t"/>
              <a:pathLst>
                <a:path extrusionOk="0" h="21" w="1576">
                  <a:moveTo>
                    <a:pt x="10" y="0"/>
                  </a:moveTo>
                  <a:lnTo>
                    <a:pt x="0" y="20"/>
                  </a:lnTo>
                  <a:lnTo>
                    <a:pt x="141" y="20"/>
                  </a:lnTo>
                  <a:lnTo>
                    <a:pt x="141" y="0"/>
                  </a:lnTo>
                  <a:close/>
                  <a:moveTo>
                    <a:pt x="1435" y="0"/>
                  </a:moveTo>
                  <a:lnTo>
                    <a:pt x="1445" y="20"/>
                  </a:lnTo>
                  <a:lnTo>
                    <a:pt x="1575" y="20"/>
                  </a:lnTo>
                  <a:lnTo>
                    <a:pt x="1565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37"/>
            <p:cNvSpPr/>
            <p:nvPr/>
          </p:nvSpPr>
          <p:spPr>
            <a:xfrm>
              <a:off x="5034475" y="2671925"/>
              <a:ext cx="8050" cy="2025"/>
            </a:xfrm>
            <a:custGeom>
              <a:rect b="b" l="l" r="r" t="t"/>
              <a:pathLst>
                <a:path extrusionOk="0" h="81" w="322">
                  <a:moveTo>
                    <a:pt x="311" y="0"/>
                  </a:moveTo>
                  <a:cubicBezTo>
                    <a:pt x="301" y="20"/>
                    <a:pt x="281" y="41"/>
                    <a:pt x="251" y="41"/>
                  </a:cubicBezTo>
                  <a:lnTo>
                    <a:pt x="0" y="41"/>
                  </a:lnTo>
                  <a:lnTo>
                    <a:pt x="10" y="81"/>
                  </a:lnTo>
                  <a:lnTo>
                    <a:pt x="251" y="81"/>
                  </a:lnTo>
                  <a:cubicBezTo>
                    <a:pt x="291" y="81"/>
                    <a:pt x="321" y="51"/>
                    <a:pt x="321" y="20"/>
                  </a:cubicBezTo>
                  <a:lnTo>
                    <a:pt x="311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37"/>
            <p:cNvSpPr/>
            <p:nvPr/>
          </p:nvSpPr>
          <p:spPr>
            <a:xfrm>
              <a:off x="4997350" y="2672925"/>
              <a:ext cx="34125" cy="1025"/>
            </a:xfrm>
            <a:custGeom>
              <a:rect b="b" l="l" r="r" t="t"/>
              <a:pathLst>
                <a:path extrusionOk="0" h="41" w="1365">
                  <a:moveTo>
                    <a:pt x="11" y="1"/>
                  </a:moveTo>
                  <a:lnTo>
                    <a:pt x="1" y="41"/>
                  </a:lnTo>
                  <a:lnTo>
                    <a:pt x="322" y="41"/>
                  </a:lnTo>
                  <a:lnTo>
                    <a:pt x="322" y="1"/>
                  </a:lnTo>
                  <a:close/>
                  <a:moveTo>
                    <a:pt x="452" y="1"/>
                  </a:moveTo>
                  <a:lnTo>
                    <a:pt x="452" y="41"/>
                  </a:lnTo>
                  <a:lnTo>
                    <a:pt x="843" y="41"/>
                  </a:lnTo>
                  <a:lnTo>
                    <a:pt x="843" y="1"/>
                  </a:lnTo>
                  <a:close/>
                  <a:moveTo>
                    <a:pt x="974" y="1"/>
                  </a:moveTo>
                  <a:lnTo>
                    <a:pt x="974" y="41"/>
                  </a:lnTo>
                  <a:lnTo>
                    <a:pt x="1365" y="41"/>
                  </a:lnTo>
                  <a:lnTo>
                    <a:pt x="1345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37"/>
            <p:cNvSpPr/>
            <p:nvPr/>
          </p:nvSpPr>
          <p:spPr>
            <a:xfrm>
              <a:off x="5005375" y="2672925"/>
              <a:ext cx="16325" cy="1025"/>
            </a:xfrm>
            <a:custGeom>
              <a:rect b="b" l="l" r="r" t="t"/>
              <a:pathLst>
                <a:path extrusionOk="0" h="41" w="653">
                  <a:moveTo>
                    <a:pt x="1" y="1"/>
                  </a:moveTo>
                  <a:lnTo>
                    <a:pt x="1" y="41"/>
                  </a:lnTo>
                  <a:lnTo>
                    <a:pt x="131" y="41"/>
                  </a:lnTo>
                  <a:lnTo>
                    <a:pt x="131" y="1"/>
                  </a:lnTo>
                  <a:close/>
                  <a:moveTo>
                    <a:pt x="522" y="1"/>
                  </a:moveTo>
                  <a:lnTo>
                    <a:pt x="522" y="41"/>
                  </a:lnTo>
                  <a:lnTo>
                    <a:pt x="653" y="41"/>
                  </a:lnTo>
                  <a:lnTo>
                    <a:pt x="65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37"/>
            <p:cNvSpPr/>
            <p:nvPr/>
          </p:nvSpPr>
          <p:spPr>
            <a:xfrm>
              <a:off x="4987575" y="2671925"/>
              <a:ext cx="6800" cy="2025"/>
            </a:xfrm>
            <a:custGeom>
              <a:rect b="b" l="l" r="r" t="t"/>
              <a:pathLst>
                <a:path extrusionOk="0" h="81" w="272">
                  <a:moveTo>
                    <a:pt x="0" y="0"/>
                  </a:moveTo>
                  <a:lnTo>
                    <a:pt x="0" y="20"/>
                  </a:lnTo>
                  <a:cubicBezTo>
                    <a:pt x="0" y="41"/>
                    <a:pt x="10" y="61"/>
                    <a:pt x="20" y="71"/>
                  </a:cubicBezTo>
                  <a:cubicBezTo>
                    <a:pt x="31" y="81"/>
                    <a:pt x="51" y="81"/>
                    <a:pt x="61" y="81"/>
                  </a:cubicBezTo>
                  <a:lnTo>
                    <a:pt x="261" y="81"/>
                  </a:lnTo>
                  <a:lnTo>
                    <a:pt x="271" y="41"/>
                  </a:lnTo>
                  <a:lnTo>
                    <a:pt x="61" y="41"/>
                  </a:lnTo>
                  <a:cubicBezTo>
                    <a:pt x="31" y="41"/>
                    <a:pt x="10" y="2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37"/>
            <p:cNvSpPr/>
            <p:nvPr/>
          </p:nvSpPr>
          <p:spPr>
            <a:xfrm>
              <a:off x="4994100" y="2672925"/>
              <a:ext cx="40650" cy="1025"/>
            </a:xfrm>
            <a:custGeom>
              <a:rect b="b" l="l" r="r" t="t"/>
              <a:pathLst>
                <a:path extrusionOk="0" h="41" w="1626">
                  <a:moveTo>
                    <a:pt x="10" y="1"/>
                  </a:moveTo>
                  <a:lnTo>
                    <a:pt x="0" y="41"/>
                  </a:lnTo>
                  <a:lnTo>
                    <a:pt x="131" y="41"/>
                  </a:lnTo>
                  <a:lnTo>
                    <a:pt x="141" y="1"/>
                  </a:lnTo>
                  <a:close/>
                  <a:moveTo>
                    <a:pt x="1475" y="1"/>
                  </a:moveTo>
                  <a:lnTo>
                    <a:pt x="1495" y="41"/>
                  </a:lnTo>
                  <a:lnTo>
                    <a:pt x="1625" y="41"/>
                  </a:lnTo>
                  <a:lnTo>
                    <a:pt x="1615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37"/>
            <p:cNvSpPr/>
            <p:nvPr/>
          </p:nvSpPr>
          <p:spPr>
            <a:xfrm>
              <a:off x="4997600" y="2618500"/>
              <a:ext cx="32125" cy="3050"/>
            </a:xfrm>
            <a:custGeom>
              <a:rect b="b" l="l" r="r" t="t"/>
              <a:pathLst>
                <a:path extrusionOk="0" h="122" w="1285">
                  <a:moveTo>
                    <a:pt x="61" y="1"/>
                  </a:moveTo>
                  <a:cubicBezTo>
                    <a:pt x="21" y="1"/>
                    <a:pt x="1" y="21"/>
                    <a:pt x="1" y="61"/>
                  </a:cubicBezTo>
                  <a:cubicBezTo>
                    <a:pt x="1" y="91"/>
                    <a:pt x="21" y="121"/>
                    <a:pt x="61" y="121"/>
                  </a:cubicBezTo>
                  <a:lnTo>
                    <a:pt x="1224" y="121"/>
                  </a:lnTo>
                  <a:cubicBezTo>
                    <a:pt x="1264" y="121"/>
                    <a:pt x="1285" y="91"/>
                    <a:pt x="1285" y="61"/>
                  </a:cubicBezTo>
                  <a:cubicBezTo>
                    <a:pt x="1285" y="21"/>
                    <a:pt x="1264" y="1"/>
                    <a:pt x="122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37"/>
            <p:cNvSpPr/>
            <p:nvPr/>
          </p:nvSpPr>
          <p:spPr>
            <a:xfrm>
              <a:off x="4997600" y="2619275"/>
              <a:ext cx="32125" cy="2275"/>
            </a:xfrm>
            <a:custGeom>
              <a:rect b="b" l="l" r="r" t="t"/>
              <a:pathLst>
                <a:path extrusionOk="0" h="91" w="1285">
                  <a:moveTo>
                    <a:pt x="1285" y="0"/>
                  </a:moveTo>
                  <a:cubicBezTo>
                    <a:pt x="1275" y="30"/>
                    <a:pt x="1254" y="60"/>
                    <a:pt x="1224" y="60"/>
                  </a:cubicBezTo>
                  <a:lnTo>
                    <a:pt x="61" y="60"/>
                  </a:lnTo>
                  <a:cubicBezTo>
                    <a:pt x="31" y="60"/>
                    <a:pt x="11" y="40"/>
                    <a:pt x="1" y="20"/>
                  </a:cubicBezTo>
                  <a:lnTo>
                    <a:pt x="1" y="30"/>
                  </a:lnTo>
                  <a:cubicBezTo>
                    <a:pt x="1" y="60"/>
                    <a:pt x="21" y="90"/>
                    <a:pt x="51" y="90"/>
                  </a:cubicBezTo>
                  <a:lnTo>
                    <a:pt x="1224" y="90"/>
                  </a:lnTo>
                  <a:cubicBezTo>
                    <a:pt x="1264" y="90"/>
                    <a:pt x="1285" y="60"/>
                    <a:pt x="1285" y="30"/>
                  </a:cubicBezTo>
                  <a:lnTo>
                    <a:pt x="1285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37"/>
            <p:cNvSpPr/>
            <p:nvPr/>
          </p:nvSpPr>
          <p:spPr>
            <a:xfrm>
              <a:off x="4998850" y="2618500"/>
              <a:ext cx="29375" cy="800"/>
            </a:xfrm>
            <a:custGeom>
              <a:rect b="b" l="l" r="r" t="t"/>
              <a:pathLst>
                <a:path extrusionOk="0" h="32" w="1175">
                  <a:moveTo>
                    <a:pt x="573" y="1"/>
                  </a:moveTo>
                  <a:cubicBezTo>
                    <a:pt x="332" y="1"/>
                    <a:pt x="1" y="11"/>
                    <a:pt x="1" y="21"/>
                  </a:cubicBezTo>
                  <a:cubicBezTo>
                    <a:pt x="1" y="31"/>
                    <a:pt x="332" y="31"/>
                    <a:pt x="573" y="31"/>
                  </a:cubicBezTo>
                  <a:cubicBezTo>
                    <a:pt x="803" y="31"/>
                    <a:pt x="1174" y="31"/>
                    <a:pt x="1174" y="21"/>
                  </a:cubicBezTo>
                  <a:cubicBezTo>
                    <a:pt x="1174" y="11"/>
                    <a:pt x="803" y="1"/>
                    <a:pt x="57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37"/>
            <p:cNvSpPr/>
            <p:nvPr/>
          </p:nvSpPr>
          <p:spPr>
            <a:xfrm>
              <a:off x="5044250" y="2509175"/>
              <a:ext cx="21325" cy="8550"/>
            </a:xfrm>
            <a:custGeom>
              <a:rect b="b" l="l" r="r" t="t"/>
              <a:pathLst>
                <a:path extrusionOk="0" h="342" w="853">
                  <a:moveTo>
                    <a:pt x="853" y="1"/>
                  </a:moveTo>
                  <a:lnTo>
                    <a:pt x="0" y="221"/>
                  </a:lnTo>
                  <a:lnTo>
                    <a:pt x="0" y="342"/>
                  </a:lnTo>
                  <a:lnTo>
                    <a:pt x="853" y="342"/>
                  </a:lnTo>
                  <a:lnTo>
                    <a:pt x="85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37"/>
            <p:cNvSpPr/>
            <p:nvPr/>
          </p:nvSpPr>
          <p:spPr>
            <a:xfrm>
              <a:off x="5044250" y="2518450"/>
              <a:ext cx="21325" cy="8550"/>
            </a:xfrm>
            <a:custGeom>
              <a:rect b="b" l="l" r="r" t="t"/>
              <a:pathLst>
                <a:path extrusionOk="0" h="342" w="853">
                  <a:moveTo>
                    <a:pt x="0" y="1"/>
                  </a:moveTo>
                  <a:lnTo>
                    <a:pt x="0" y="121"/>
                  </a:lnTo>
                  <a:lnTo>
                    <a:pt x="853" y="342"/>
                  </a:lnTo>
                  <a:lnTo>
                    <a:pt x="853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1" name="Google Shape;8841;p37"/>
          <p:cNvGrpSpPr/>
          <p:nvPr/>
        </p:nvGrpSpPr>
        <p:grpSpPr>
          <a:xfrm>
            <a:off x="1423386" y="4367519"/>
            <a:ext cx="735206" cy="471962"/>
            <a:chOff x="3786037" y="4093169"/>
            <a:chExt cx="949388" cy="609456"/>
          </a:xfrm>
        </p:grpSpPr>
        <p:sp>
          <p:nvSpPr>
            <p:cNvPr id="8842" name="Google Shape;8842;p37"/>
            <p:cNvSpPr/>
            <p:nvPr/>
          </p:nvSpPr>
          <p:spPr>
            <a:xfrm>
              <a:off x="3811425" y="4571525"/>
              <a:ext cx="924000" cy="131100"/>
            </a:xfrm>
            <a:prstGeom prst="ellipse">
              <a:avLst/>
            </a:pr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43" name="Google Shape;8843;p37"/>
            <p:cNvGrpSpPr/>
            <p:nvPr/>
          </p:nvGrpSpPr>
          <p:grpSpPr>
            <a:xfrm>
              <a:off x="3786037" y="4093169"/>
              <a:ext cx="881763" cy="535432"/>
              <a:chOff x="6356" y="721016"/>
              <a:chExt cx="6595083" cy="4004726"/>
            </a:xfrm>
          </p:grpSpPr>
          <p:sp>
            <p:nvSpPr>
              <p:cNvPr id="8844" name="Google Shape;8844;p37"/>
              <p:cNvSpPr/>
              <p:nvPr/>
            </p:nvSpPr>
            <p:spPr>
              <a:xfrm>
                <a:off x="4644467" y="4181052"/>
                <a:ext cx="302221" cy="80900"/>
              </a:xfrm>
              <a:custGeom>
                <a:rect b="b" l="l" r="r" t="t"/>
                <a:pathLst>
                  <a:path extrusionOk="0" h="1805" w="6743">
                    <a:moveTo>
                      <a:pt x="3531" y="1"/>
                    </a:moveTo>
                    <a:cubicBezTo>
                      <a:pt x="3435" y="1"/>
                      <a:pt x="3356" y="63"/>
                      <a:pt x="3341" y="228"/>
                    </a:cubicBezTo>
                    <a:cubicBezTo>
                      <a:pt x="3310" y="178"/>
                      <a:pt x="3270" y="97"/>
                      <a:pt x="3210" y="77"/>
                    </a:cubicBezTo>
                    <a:cubicBezTo>
                      <a:pt x="3189" y="66"/>
                      <a:pt x="3168" y="60"/>
                      <a:pt x="3146" y="60"/>
                    </a:cubicBezTo>
                    <a:cubicBezTo>
                      <a:pt x="2960" y="60"/>
                      <a:pt x="2757" y="455"/>
                      <a:pt x="2739" y="689"/>
                    </a:cubicBezTo>
                    <a:cubicBezTo>
                      <a:pt x="2679" y="639"/>
                      <a:pt x="2608" y="649"/>
                      <a:pt x="2548" y="629"/>
                    </a:cubicBezTo>
                    <a:cubicBezTo>
                      <a:pt x="2548" y="689"/>
                      <a:pt x="2518" y="739"/>
                      <a:pt x="2528" y="799"/>
                    </a:cubicBezTo>
                    <a:cubicBezTo>
                      <a:pt x="2433" y="745"/>
                      <a:pt x="2320" y="618"/>
                      <a:pt x="2226" y="618"/>
                    </a:cubicBezTo>
                    <a:cubicBezTo>
                      <a:pt x="2181" y="618"/>
                      <a:pt x="2139" y="648"/>
                      <a:pt x="2107" y="729"/>
                    </a:cubicBezTo>
                    <a:cubicBezTo>
                      <a:pt x="2028" y="662"/>
                      <a:pt x="1946" y="607"/>
                      <a:pt x="1872" y="607"/>
                    </a:cubicBezTo>
                    <a:cubicBezTo>
                      <a:pt x="1814" y="607"/>
                      <a:pt x="1760" y="641"/>
                      <a:pt x="1716" y="729"/>
                    </a:cubicBezTo>
                    <a:cubicBezTo>
                      <a:pt x="1655" y="654"/>
                      <a:pt x="1520" y="470"/>
                      <a:pt x="1428" y="470"/>
                    </a:cubicBezTo>
                    <a:cubicBezTo>
                      <a:pt x="1398" y="470"/>
                      <a:pt x="1372" y="489"/>
                      <a:pt x="1354" y="539"/>
                    </a:cubicBezTo>
                    <a:cubicBezTo>
                      <a:pt x="1320" y="445"/>
                      <a:pt x="1273" y="407"/>
                      <a:pt x="1220" y="407"/>
                    </a:cubicBezTo>
                    <a:cubicBezTo>
                      <a:pt x="1166" y="407"/>
                      <a:pt x="1105" y="447"/>
                      <a:pt x="1044" y="509"/>
                    </a:cubicBezTo>
                    <a:cubicBezTo>
                      <a:pt x="953" y="408"/>
                      <a:pt x="893" y="278"/>
                      <a:pt x="763" y="258"/>
                    </a:cubicBezTo>
                    <a:cubicBezTo>
                      <a:pt x="760" y="257"/>
                      <a:pt x="757" y="257"/>
                      <a:pt x="754" y="257"/>
                    </a:cubicBezTo>
                    <a:cubicBezTo>
                      <a:pt x="678" y="257"/>
                      <a:pt x="620" y="381"/>
                      <a:pt x="562" y="448"/>
                    </a:cubicBezTo>
                    <a:cubicBezTo>
                      <a:pt x="527" y="421"/>
                      <a:pt x="494" y="409"/>
                      <a:pt x="463" y="409"/>
                    </a:cubicBezTo>
                    <a:cubicBezTo>
                      <a:pt x="335" y="409"/>
                      <a:pt x="245" y="612"/>
                      <a:pt x="221" y="749"/>
                    </a:cubicBezTo>
                    <a:cubicBezTo>
                      <a:pt x="0" y="890"/>
                      <a:pt x="161" y="1221"/>
                      <a:pt x="341" y="1361"/>
                    </a:cubicBezTo>
                    <a:cubicBezTo>
                      <a:pt x="552" y="1522"/>
                      <a:pt x="893" y="1522"/>
                      <a:pt x="1134" y="1532"/>
                    </a:cubicBezTo>
                    <a:cubicBezTo>
                      <a:pt x="1675" y="1572"/>
                      <a:pt x="2207" y="1702"/>
                      <a:pt x="2749" y="1772"/>
                    </a:cubicBezTo>
                    <a:cubicBezTo>
                      <a:pt x="2920" y="1795"/>
                      <a:pt x="3090" y="1805"/>
                      <a:pt x="3261" y="1805"/>
                    </a:cubicBezTo>
                    <a:cubicBezTo>
                      <a:pt x="3983" y="1805"/>
                      <a:pt x="4707" y="1636"/>
                      <a:pt x="5437" y="1612"/>
                    </a:cubicBezTo>
                    <a:cubicBezTo>
                      <a:pt x="5668" y="1602"/>
                      <a:pt x="6671" y="1652"/>
                      <a:pt x="6711" y="1211"/>
                    </a:cubicBezTo>
                    <a:cubicBezTo>
                      <a:pt x="6742" y="951"/>
                      <a:pt x="6421" y="684"/>
                      <a:pt x="6180" y="684"/>
                    </a:cubicBezTo>
                    <a:cubicBezTo>
                      <a:pt x="6114" y="684"/>
                      <a:pt x="6054" y="704"/>
                      <a:pt x="6009" y="749"/>
                    </a:cubicBezTo>
                    <a:cubicBezTo>
                      <a:pt x="5967" y="642"/>
                      <a:pt x="5872" y="602"/>
                      <a:pt x="5763" y="602"/>
                    </a:cubicBezTo>
                    <a:cubicBezTo>
                      <a:pt x="5586" y="602"/>
                      <a:pt x="5373" y="706"/>
                      <a:pt x="5286" y="799"/>
                    </a:cubicBezTo>
                    <a:cubicBezTo>
                      <a:pt x="5216" y="736"/>
                      <a:pt x="5127" y="693"/>
                      <a:pt x="5042" y="693"/>
                    </a:cubicBezTo>
                    <a:cubicBezTo>
                      <a:pt x="5005" y="693"/>
                      <a:pt x="4969" y="701"/>
                      <a:pt x="4935" y="719"/>
                    </a:cubicBezTo>
                    <a:cubicBezTo>
                      <a:pt x="4888" y="636"/>
                      <a:pt x="4792" y="557"/>
                      <a:pt x="4715" y="557"/>
                    </a:cubicBezTo>
                    <a:cubicBezTo>
                      <a:pt x="4661" y="557"/>
                      <a:pt x="4617" y="596"/>
                      <a:pt x="4604" y="699"/>
                    </a:cubicBezTo>
                    <a:cubicBezTo>
                      <a:pt x="4566" y="544"/>
                      <a:pt x="4454" y="485"/>
                      <a:pt x="4327" y="485"/>
                    </a:cubicBezTo>
                    <a:cubicBezTo>
                      <a:pt x="4290" y="485"/>
                      <a:pt x="4252" y="489"/>
                      <a:pt x="4213" y="498"/>
                    </a:cubicBezTo>
                    <a:cubicBezTo>
                      <a:pt x="4223" y="353"/>
                      <a:pt x="4046" y="227"/>
                      <a:pt x="3926" y="227"/>
                    </a:cubicBezTo>
                    <a:cubicBezTo>
                      <a:pt x="3921" y="227"/>
                      <a:pt x="3917" y="227"/>
                      <a:pt x="3912" y="228"/>
                    </a:cubicBezTo>
                    <a:lnTo>
                      <a:pt x="3932" y="298"/>
                    </a:lnTo>
                    <a:cubicBezTo>
                      <a:pt x="3871" y="151"/>
                      <a:pt x="3680" y="1"/>
                      <a:pt x="3531" y="1"/>
                    </a:cubicBezTo>
                    <a:close/>
                  </a:path>
                </a:pathLst>
              </a:custGeom>
              <a:solidFill>
                <a:srgbClr val="456F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5" name="Google Shape;8845;p37"/>
              <p:cNvSpPr/>
              <p:nvPr/>
            </p:nvSpPr>
            <p:spPr>
              <a:xfrm>
                <a:off x="417775" y="2642889"/>
                <a:ext cx="535608" cy="233315"/>
              </a:xfrm>
              <a:custGeom>
                <a:rect b="b" l="l" r="r" t="t"/>
                <a:pathLst>
                  <a:path extrusionOk="0" h="15072" w="34600">
                    <a:moveTo>
                      <a:pt x="19501" y="1"/>
                    </a:moveTo>
                    <a:cubicBezTo>
                      <a:pt x="17200" y="1"/>
                      <a:pt x="15336" y="1866"/>
                      <a:pt x="15336" y="4167"/>
                    </a:cubicBezTo>
                    <a:cubicBezTo>
                      <a:pt x="15336" y="4294"/>
                      <a:pt x="15345" y="4412"/>
                      <a:pt x="15354" y="4540"/>
                    </a:cubicBezTo>
                    <a:cubicBezTo>
                      <a:pt x="15054" y="4412"/>
                      <a:pt x="14726" y="4339"/>
                      <a:pt x="14381" y="4339"/>
                    </a:cubicBezTo>
                    <a:cubicBezTo>
                      <a:pt x="13698" y="4339"/>
                      <a:pt x="13089" y="4612"/>
                      <a:pt x="12634" y="5058"/>
                    </a:cubicBezTo>
                    <a:cubicBezTo>
                      <a:pt x="11734" y="4239"/>
                      <a:pt x="10551" y="3730"/>
                      <a:pt x="9242" y="3730"/>
                    </a:cubicBezTo>
                    <a:cubicBezTo>
                      <a:pt x="6459" y="3730"/>
                      <a:pt x="4203" y="5986"/>
                      <a:pt x="4203" y="8769"/>
                    </a:cubicBezTo>
                    <a:cubicBezTo>
                      <a:pt x="4203" y="8924"/>
                      <a:pt x="4212" y="9069"/>
                      <a:pt x="4221" y="9215"/>
                    </a:cubicBezTo>
                    <a:cubicBezTo>
                      <a:pt x="3866" y="9060"/>
                      <a:pt x="3466" y="8978"/>
                      <a:pt x="3048" y="8978"/>
                    </a:cubicBezTo>
                    <a:cubicBezTo>
                      <a:pt x="1365" y="8978"/>
                      <a:pt x="1" y="10342"/>
                      <a:pt x="1" y="12025"/>
                    </a:cubicBezTo>
                    <a:cubicBezTo>
                      <a:pt x="1" y="13708"/>
                      <a:pt x="1365" y="15072"/>
                      <a:pt x="3048" y="15072"/>
                    </a:cubicBezTo>
                    <a:lnTo>
                      <a:pt x="24458" y="15072"/>
                    </a:lnTo>
                    <a:cubicBezTo>
                      <a:pt x="26141" y="15072"/>
                      <a:pt x="27505" y="13708"/>
                      <a:pt x="27505" y="12025"/>
                    </a:cubicBezTo>
                    <a:cubicBezTo>
                      <a:pt x="27505" y="10888"/>
                      <a:pt x="26878" y="9897"/>
                      <a:pt x="25959" y="9378"/>
                    </a:cubicBezTo>
                    <a:lnTo>
                      <a:pt x="32080" y="9378"/>
                    </a:lnTo>
                    <a:cubicBezTo>
                      <a:pt x="33472" y="9378"/>
                      <a:pt x="34600" y="8250"/>
                      <a:pt x="34600" y="6859"/>
                    </a:cubicBezTo>
                    <a:cubicBezTo>
                      <a:pt x="34600" y="5467"/>
                      <a:pt x="33472" y="4339"/>
                      <a:pt x="32080" y="4339"/>
                    </a:cubicBezTo>
                    <a:cubicBezTo>
                      <a:pt x="31989" y="4339"/>
                      <a:pt x="31898" y="4349"/>
                      <a:pt x="31807" y="4358"/>
                    </a:cubicBezTo>
                    <a:cubicBezTo>
                      <a:pt x="31816" y="4294"/>
                      <a:pt x="31826" y="4230"/>
                      <a:pt x="31826" y="4167"/>
                    </a:cubicBezTo>
                    <a:cubicBezTo>
                      <a:pt x="31826" y="2539"/>
                      <a:pt x="30498" y="1220"/>
                      <a:pt x="28870" y="1220"/>
                    </a:cubicBezTo>
                    <a:cubicBezTo>
                      <a:pt x="28015" y="1220"/>
                      <a:pt x="27251" y="1584"/>
                      <a:pt x="26714" y="2166"/>
                    </a:cubicBezTo>
                    <a:cubicBezTo>
                      <a:pt x="26159" y="1947"/>
                      <a:pt x="25559" y="1829"/>
                      <a:pt x="24922" y="1829"/>
                    </a:cubicBezTo>
                    <a:cubicBezTo>
                      <a:pt x="24295" y="1829"/>
                      <a:pt x="23703" y="1947"/>
                      <a:pt x="23149" y="2157"/>
                    </a:cubicBezTo>
                    <a:cubicBezTo>
                      <a:pt x="22439" y="874"/>
                      <a:pt x="21075" y="1"/>
                      <a:pt x="1950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6" name="Google Shape;8846;p37"/>
              <p:cNvSpPr/>
              <p:nvPr/>
            </p:nvSpPr>
            <p:spPr>
              <a:xfrm>
                <a:off x="1417729" y="721016"/>
                <a:ext cx="5183710" cy="1693862"/>
              </a:xfrm>
              <a:custGeom>
                <a:rect b="b" l="l" r="r" t="t"/>
                <a:pathLst>
                  <a:path extrusionOk="0" h="1757" w="5377">
                    <a:moveTo>
                      <a:pt x="3902" y="1"/>
                    </a:moveTo>
                    <a:lnTo>
                      <a:pt x="1" y="11"/>
                    </a:lnTo>
                    <a:lnTo>
                      <a:pt x="1485" y="1746"/>
                    </a:lnTo>
                    <a:lnTo>
                      <a:pt x="5086" y="1756"/>
                    </a:lnTo>
                    <a:lnTo>
                      <a:pt x="5357" y="1756"/>
                    </a:lnTo>
                    <a:lnTo>
                      <a:pt x="5377" y="1736"/>
                    </a:lnTo>
                    <a:lnTo>
                      <a:pt x="390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7" name="Google Shape;8847;p37"/>
              <p:cNvSpPr/>
              <p:nvPr/>
            </p:nvSpPr>
            <p:spPr>
              <a:xfrm>
                <a:off x="5140900" y="721016"/>
                <a:ext cx="1460540" cy="1693862"/>
              </a:xfrm>
              <a:custGeom>
                <a:rect b="b" l="l" r="r" t="t"/>
                <a:pathLst>
                  <a:path extrusionOk="0" h="1757" w="1515">
                    <a:moveTo>
                      <a:pt x="0" y="1"/>
                    </a:moveTo>
                    <a:lnTo>
                      <a:pt x="1495" y="1756"/>
                    </a:lnTo>
                    <a:lnTo>
                      <a:pt x="1515" y="173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8" name="Google Shape;8848;p37"/>
              <p:cNvSpPr/>
              <p:nvPr/>
            </p:nvSpPr>
            <p:spPr>
              <a:xfrm>
                <a:off x="3757485" y="721016"/>
                <a:ext cx="2554739" cy="3995085"/>
              </a:xfrm>
              <a:custGeom>
                <a:rect b="b" l="l" r="r" t="t"/>
                <a:pathLst>
                  <a:path extrusionOk="0" h="4144" w="2650">
                    <a:moveTo>
                      <a:pt x="1295" y="1"/>
                    </a:moveTo>
                    <a:lnTo>
                      <a:pt x="1" y="1596"/>
                    </a:lnTo>
                    <a:lnTo>
                      <a:pt x="11" y="4144"/>
                    </a:lnTo>
                    <a:lnTo>
                      <a:pt x="2649" y="4144"/>
                    </a:lnTo>
                    <a:lnTo>
                      <a:pt x="2639" y="1596"/>
                    </a:lnTo>
                    <a:lnTo>
                      <a:pt x="129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9" name="Google Shape;8849;p37"/>
              <p:cNvSpPr/>
              <p:nvPr/>
            </p:nvSpPr>
            <p:spPr>
              <a:xfrm>
                <a:off x="3768089" y="4232141"/>
                <a:ext cx="2544135" cy="483961"/>
              </a:xfrm>
              <a:custGeom>
                <a:rect b="b" l="l" r="r" t="t"/>
                <a:pathLst>
                  <a:path extrusionOk="0" h="502" w="2639">
                    <a:moveTo>
                      <a:pt x="0" y="0"/>
                    </a:moveTo>
                    <a:lnTo>
                      <a:pt x="0" y="502"/>
                    </a:lnTo>
                    <a:lnTo>
                      <a:pt x="2638" y="502"/>
                    </a:lnTo>
                    <a:lnTo>
                      <a:pt x="2638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0" name="Google Shape;8850;p37"/>
              <p:cNvSpPr/>
              <p:nvPr/>
            </p:nvSpPr>
            <p:spPr>
              <a:xfrm>
                <a:off x="199167" y="2258700"/>
                <a:ext cx="3569886" cy="2467042"/>
              </a:xfrm>
              <a:custGeom>
                <a:rect b="b" l="l" r="r" t="t"/>
                <a:pathLst>
                  <a:path extrusionOk="0" h="2559" w="3703">
                    <a:moveTo>
                      <a:pt x="3692" y="1"/>
                    </a:moveTo>
                    <a:lnTo>
                      <a:pt x="1" y="11"/>
                    </a:lnTo>
                    <a:lnTo>
                      <a:pt x="11" y="2559"/>
                    </a:lnTo>
                    <a:lnTo>
                      <a:pt x="3702" y="2549"/>
                    </a:lnTo>
                    <a:lnTo>
                      <a:pt x="36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E0D4C7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1" name="Google Shape;8851;p37"/>
              <p:cNvSpPr/>
              <p:nvPr/>
            </p:nvSpPr>
            <p:spPr>
              <a:xfrm>
                <a:off x="5004969" y="818387"/>
                <a:ext cx="1297615" cy="1586851"/>
              </a:xfrm>
              <a:custGeom>
                <a:rect b="b" l="l" r="r" t="t"/>
                <a:pathLst>
                  <a:path extrusionOk="0" h="1646" w="1346">
                    <a:moveTo>
                      <a:pt x="91" y="0"/>
                    </a:moveTo>
                    <a:lnTo>
                      <a:pt x="1" y="101"/>
                    </a:lnTo>
                    <a:lnTo>
                      <a:pt x="1345" y="1645"/>
                    </a:lnTo>
                    <a:lnTo>
                      <a:pt x="1345" y="1495"/>
                    </a:lnTo>
                    <a:lnTo>
                      <a:pt x="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2" name="Google Shape;8852;p37"/>
              <p:cNvSpPr/>
              <p:nvPr/>
            </p:nvSpPr>
            <p:spPr>
              <a:xfrm>
                <a:off x="199167" y="2442836"/>
                <a:ext cx="964" cy="39527"/>
              </a:xfrm>
              <a:custGeom>
                <a:rect b="b" l="l" r="r" t="t"/>
                <a:pathLst>
                  <a:path extrusionOk="0" h="41" w="1">
                    <a:moveTo>
                      <a:pt x="1" y="41"/>
                    </a:moveTo>
                    <a:lnTo>
                      <a:pt x="1" y="0"/>
                    </a:lnTo>
                    <a:lnTo>
                      <a:pt x="1" y="41"/>
                    </a:lnTo>
                    <a:close/>
                  </a:path>
                </a:pathLst>
              </a:custGeom>
              <a:solidFill>
                <a:srgbClr val="D8D9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3" name="Google Shape;8853;p37"/>
              <p:cNvSpPr/>
              <p:nvPr/>
            </p:nvSpPr>
            <p:spPr>
              <a:xfrm>
                <a:off x="3757485" y="2404273"/>
                <a:ext cx="964" cy="68449"/>
              </a:xfrm>
              <a:custGeom>
                <a:rect b="b" l="l" r="r" t="t"/>
                <a:pathLst>
                  <a:path extrusionOk="0" h="71" w="1">
                    <a:moveTo>
                      <a:pt x="1" y="70"/>
                    </a:moveTo>
                    <a:lnTo>
                      <a:pt x="1" y="0"/>
                    </a:lnTo>
                    <a:lnTo>
                      <a:pt x="1" y="70"/>
                    </a:lnTo>
                    <a:close/>
                  </a:path>
                </a:pathLst>
              </a:custGeom>
              <a:solidFill>
                <a:srgbClr val="BCB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4" name="Google Shape;8854;p37"/>
              <p:cNvSpPr/>
              <p:nvPr/>
            </p:nvSpPr>
            <p:spPr>
              <a:xfrm>
                <a:off x="199167" y="2404273"/>
                <a:ext cx="3559282" cy="78089"/>
              </a:xfrm>
              <a:custGeom>
                <a:rect b="b" l="l" r="r" t="t"/>
                <a:pathLst>
                  <a:path extrusionOk="0" h="81" w="3692">
                    <a:moveTo>
                      <a:pt x="3692" y="0"/>
                    </a:moveTo>
                    <a:lnTo>
                      <a:pt x="3672" y="30"/>
                    </a:lnTo>
                    <a:lnTo>
                      <a:pt x="3632" y="30"/>
                    </a:lnTo>
                    <a:lnTo>
                      <a:pt x="1" y="40"/>
                    </a:lnTo>
                    <a:lnTo>
                      <a:pt x="1" y="81"/>
                    </a:lnTo>
                    <a:lnTo>
                      <a:pt x="3692" y="70"/>
                    </a:lnTo>
                    <a:lnTo>
                      <a:pt x="3692" y="0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5" name="Google Shape;8855;p37"/>
              <p:cNvSpPr/>
              <p:nvPr/>
            </p:nvSpPr>
            <p:spPr>
              <a:xfrm>
                <a:off x="6356" y="2404273"/>
                <a:ext cx="3752092" cy="39527"/>
              </a:xfrm>
              <a:custGeom>
                <a:rect b="b" l="l" r="r" t="t"/>
                <a:pathLst>
                  <a:path extrusionOk="0" h="41" w="3892">
                    <a:moveTo>
                      <a:pt x="3892" y="0"/>
                    </a:moveTo>
                    <a:lnTo>
                      <a:pt x="0" y="10"/>
                    </a:lnTo>
                    <a:lnTo>
                      <a:pt x="0" y="40"/>
                    </a:lnTo>
                    <a:lnTo>
                      <a:pt x="3872" y="30"/>
                    </a:lnTo>
                    <a:lnTo>
                      <a:pt x="389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6" name="Google Shape;8856;p37"/>
              <p:cNvSpPr/>
              <p:nvPr/>
            </p:nvSpPr>
            <p:spPr>
              <a:xfrm>
                <a:off x="6356" y="721016"/>
                <a:ext cx="5174070" cy="1693862"/>
              </a:xfrm>
              <a:custGeom>
                <a:rect b="b" l="l" r="r" t="t"/>
                <a:pathLst>
                  <a:path extrusionOk="0" h="1757" w="5367">
                    <a:moveTo>
                      <a:pt x="5366" y="1"/>
                    </a:moveTo>
                    <a:lnTo>
                      <a:pt x="1465" y="11"/>
                    </a:lnTo>
                    <a:lnTo>
                      <a:pt x="0" y="1756"/>
                    </a:lnTo>
                    <a:lnTo>
                      <a:pt x="0" y="1756"/>
                    </a:lnTo>
                    <a:lnTo>
                      <a:pt x="3892" y="1746"/>
                    </a:lnTo>
                    <a:lnTo>
                      <a:pt x="536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7" name="Google Shape;8857;p37"/>
              <p:cNvSpPr/>
              <p:nvPr/>
            </p:nvSpPr>
            <p:spPr>
              <a:xfrm>
                <a:off x="3699642" y="2433195"/>
                <a:ext cx="39526" cy="964"/>
              </a:xfrm>
              <a:custGeom>
                <a:rect b="b" l="l" r="r" t="t"/>
                <a:pathLst>
                  <a:path extrusionOk="0" h="1" w="41">
                    <a:moveTo>
                      <a:pt x="1" y="0"/>
                    </a:moveTo>
                    <a:lnTo>
                      <a:pt x="1" y="0"/>
                    </a:lnTo>
                    <a:lnTo>
                      <a:pt x="4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1D9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8" name="Google Shape;8858;p37"/>
              <p:cNvSpPr/>
              <p:nvPr/>
            </p:nvSpPr>
            <p:spPr>
              <a:xfrm>
                <a:off x="5140900" y="721016"/>
                <a:ext cx="39526" cy="964"/>
              </a:xfrm>
              <a:custGeom>
                <a:rect b="b" l="l" r="r" t="t"/>
                <a:pathLst>
                  <a:path extrusionOk="0" h="1" w="4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40" y="1"/>
                    </a:lnTo>
                    <a:lnTo>
                      <a:pt x="4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A3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9" name="Google Shape;8859;p37"/>
              <p:cNvSpPr/>
              <p:nvPr/>
            </p:nvSpPr>
            <p:spPr>
              <a:xfrm>
                <a:off x="5140900" y="721016"/>
                <a:ext cx="39526" cy="964"/>
              </a:xfrm>
              <a:custGeom>
                <a:rect b="b" l="l" r="r" t="t"/>
                <a:pathLst>
                  <a:path extrusionOk="0" h="1" w="41">
                    <a:moveTo>
                      <a:pt x="0" y="1"/>
                    </a:moveTo>
                    <a:lnTo>
                      <a:pt x="0" y="1"/>
                    </a:lnTo>
                    <a:lnTo>
                      <a:pt x="4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7A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0" name="Google Shape;8860;p37"/>
              <p:cNvSpPr/>
              <p:nvPr/>
            </p:nvSpPr>
            <p:spPr>
              <a:xfrm>
                <a:off x="3728563" y="721016"/>
                <a:ext cx="1451863" cy="1684222"/>
              </a:xfrm>
              <a:custGeom>
                <a:rect b="b" l="l" r="r" t="t"/>
                <a:pathLst>
                  <a:path extrusionOk="0" h="1747" w="1506">
                    <a:moveTo>
                      <a:pt x="1465" y="1"/>
                    </a:moveTo>
                    <a:lnTo>
                      <a:pt x="1415" y="51"/>
                    </a:lnTo>
                    <a:lnTo>
                      <a:pt x="1455" y="51"/>
                    </a:lnTo>
                    <a:lnTo>
                      <a:pt x="1505" y="1"/>
                    </a:lnTo>
                    <a:close/>
                    <a:moveTo>
                      <a:pt x="1395" y="81"/>
                    </a:moveTo>
                    <a:lnTo>
                      <a:pt x="1275" y="222"/>
                    </a:lnTo>
                    <a:lnTo>
                      <a:pt x="1315" y="222"/>
                    </a:lnTo>
                    <a:lnTo>
                      <a:pt x="1435" y="81"/>
                    </a:lnTo>
                    <a:close/>
                    <a:moveTo>
                      <a:pt x="1265" y="242"/>
                    </a:moveTo>
                    <a:lnTo>
                      <a:pt x="1144" y="382"/>
                    </a:lnTo>
                    <a:lnTo>
                      <a:pt x="1185" y="382"/>
                    </a:lnTo>
                    <a:lnTo>
                      <a:pt x="1295" y="242"/>
                    </a:lnTo>
                    <a:close/>
                    <a:moveTo>
                      <a:pt x="1124" y="402"/>
                    </a:moveTo>
                    <a:lnTo>
                      <a:pt x="1004" y="543"/>
                    </a:lnTo>
                    <a:lnTo>
                      <a:pt x="1044" y="543"/>
                    </a:lnTo>
                    <a:lnTo>
                      <a:pt x="1164" y="402"/>
                    </a:lnTo>
                    <a:close/>
                    <a:moveTo>
                      <a:pt x="984" y="563"/>
                    </a:moveTo>
                    <a:lnTo>
                      <a:pt x="874" y="703"/>
                    </a:lnTo>
                    <a:lnTo>
                      <a:pt x="904" y="703"/>
                    </a:lnTo>
                    <a:lnTo>
                      <a:pt x="1024" y="563"/>
                    </a:lnTo>
                    <a:close/>
                    <a:moveTo>
                      <a:pt x="854" y="733"/>
                    </a:moveTo>
                    <a:lnTo>
                      <a:pt x="733" y="874"/>
                    </a:lnTo>
                    <a:lnTo>
                      <a:pt x="773" y="874"/>
                    </a:lnTo>
                    <a:lnTo>
                      <a:pt x="884" y="733"/>
                    </a:lnTo>
                    <a:close/>
                    <a:moveTo>
                      <a:pt x="713" y="894"/>
                    </a:moveTo>
                    <a:lnTo>
                      <a:pt x="593" y="1034"/>
                    </a:lnTo>
                    <a:lnTo>
                      <a:pt x="633" y="1034"/>
                    </a:lnTo>
                    <a:lnTo>
                      <a:pt x="753" y="894"/>
                    </a:lnTo>
                    <a:close/>
                    <a:moveTo>
                      <a:pt x="573" y="1054"/>
                    </a:moveTo>
                    <a:lnTo>
                      <a:pt x="462" y="1195"/>
                    </a:lnTo>
                    <a:lnTo>
                      <a:pt x="492" y="1195"/>
                    </a:lnTo>
                    <a:lnTo>
                      <a:pt x="613" y="1054"/>
                    </a:lnTo>
                    <a:close/>
                    <a:moveTo>
                      <a:pt x="482" y="1215"/>
                    </a:moveTo>
                    <a:lnTo>
                      <a:pt x="442" y="1225"/>
                    </a:lnTo>
                    <a:lnTo>
                      <a:pt x="322" y="1355"/>
                    </a:lnTo>
                    <a:lnTo>
                      <a:pt x="362" y="1355"/>
                    </a:lnTo>
                    <a:lnTo>
                      <a:pt x="482" y="1215"/>
                    </a:lnTo>
                    <a:close/>
                    <a:moveTo>
                      <a:pt x="302" y="1385"/>
                    </a:moveTo>
                    <a:lnTo>
                      <a:pt x="181" y="1526"/>
                    </a:lnTo>
                    <a:lnTo>
                      <a:pt x="222" y="1526"/>
                    </a:lnTo>
                    <a:lnTo>
                      <a:pt x="342" y="1385"/>
                    </a:lnTo>
                    <a:close/>
                    <a:moveTo>
                      <a:pt x="171" y="1546"/>
                    </a:moveTo>
                    <a:lnTo>
                      <a:pt x="51" y="1686"/>
                    </a:lnTo>
                    <a:lnTo>
                      <a:pt x="91" y="1686"/>
                    </a:lnTo>
                    <a:lnTo>
                      <a:pt x="202" y="1546"/>
                    </a:lnTo>
                    <a:close/>
                    <a:moveTo>
                      <a:pt x="31" y="1706"/>
                    </a:moveTo>
                    <a:lnTo>
                      <a:pt x="1" y="1746"/>
                    </a:lnTo>
                    <a:lnTo>
                      <a:pt x="31" y="1746"/>
                    </a:lnTo>
                    <a:lnTo>
                      <a:pt x="71" y="1706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1" name="Google Shape;8861;p37"/>
              <p:cNvSpPr/>
              <p:nvPr/>
            </p:nvSpPr>
            <p:spPr>
              <a:xfrm>
                <a:off x="4695508" y="3129250"/>
                <a:ext cx="736536" cy="1586851"/>
              </a:xfrm>
              <a:custGeom>
                <a:rect b="b" l="l" r="r" t="t"/>
                <a:pathLst>
                  <a:path extrusionOk="0" h="1646" w="764">
                    <a:moveTo>
                      <a:pt x="1" y="1"/>
                    </a:moveTo>
                    <a:lnTo>
                      <a:pt x="1" y="1646"/>
                    </a:lnTo>
                    <a:lnTo>
                      <a:pt x="763" y="1646"/>
                    </a:lnTo>
                    <a:lnTo>
                      <a:pt x="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2" name="Google Shape;8862;p37"/>
              <p:cNvSpPr/>
              <p:nvPr/>
            </p:nvSpPr>
            <p:spPr>
              <a:xfrm>
                <a:off x="4695508" y="3177454"/>
                <a:ext cx="678693" cy="1538648"/>
              </a:xfrm>
              <a:custGeom>
                <a:rect b="b" l="l" r="r" t="t"/>
                <a:pathLst>
                  <a:path extrusionOk="0" h="1596" w="704">
                    <a:moveTo>
                      <a:pt x="1" y="1"/>
                    </a:moveTo>
                    <a:lnTo>
                      <a:pt x="1" y="1596"/>
                    </a:lnTo>
                    <a:lnTo>
                      <a:pt x="703" y="1596"/>
                    </a:lnTo>
                    <a:lnTo>
                      <a:pt x="6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37"/>
              <p:cNvSpPr/>
              <p:nvPr/>
            </p:nvSpPr>
            <p:spPr>
              <a:xfrm>
                <a:off x="4695508" y="3129250"/>
                <a:ext cx="736536" cy="49167"/>
              </a:xfrm>
              <a:custGeom>
                <a:rect b="b" l="l" r="r" t="t"/>
                <a:pathLst>
                  <a:path extrusionOk="0" h="51" w="764">
                    <a:moveTo>
                      <a:pt x="1" y="1"/>
                    </a:moveTo>
                    <a:lnTo>
                      <a:pt x="1" y="51"/>
                    </a:lnTo>
                    <a:lnTo>
                      <a:pt x="693" y="51"/>
                    </a:lnTo>
                    <a:lnTo>
                      <a:pt x="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37"/>
              <p:cNvSpPr/>
              <p:nvPr/>
            </p:nvSpPr>
            <p:spPr>
              <a:xfrm>
                <a:off x="4018743" y="2742660"/>
                <a:ext cx="436716" cy="1190620"/>
              </a:xfrm>
              <a:custGeom>
                <a:rect b="b" l="l" r="r" t="t"/>
                <a:pathLst>
                  <a:path extrusionOk="0" h="1235" w="453">
                    <a:moveTo>
                      <a:pt x="392" y="50"/>
                    </a:moveTo>
                    <a:lnTo>
                      <a:pt x="402" y="1174"/>
                    </a:lnTo>
                    <a:lnTo>
                      <a:pt x="61" y="1174"/>
                    </a:lnTo>
                    <a:lnTo>
                      <a:pt x="51" y="50"/>
                    </a:lnTo>
                    <a:close/>
                    <a:moveTo>
                      <a:pt x="1" y="0"/>
                    </a:moveTo>
                    <a:lnTo>
                      <a:pt x="1" y="1234"/>
                    </a:lnTo>
                    <a:lnTo>
                      <a:pt x="452" y="1224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5" name="Google Shape;8865;p37"/>
              <p:cNvSpPr/>
              <p:nvPr/>
            </p:nvSpPr>
            <p:spPr>
              <a:xfrm>
                <a:off x="4066946" y="2829426"/>
                <a:ext cx="300784" cy="1054687"/>
              </a:xfrm>
              <a:custGeom>
                <a:rect b="b" l="l" r="r" t="t"/>
                <a:pathLst>
                  <a:path extrusionOk="0" h="1094" w="312">
                    <a:moveTo>
                      <a:pt x="1" y="1094"/>
                    </a:moveTo>
                    <a:lnTo>
                      <a:pt x="1" y="1"/>
                    </a:lnTo>
                    <a:lnTo>
                      <a:pt x="131" y="1"/>
                    </a:lnTo>
                    <a:lnTo>
                      <a:pt x="131" y="1094"/>
                    </a:lnTo>
                    <a:lnTo>
                      <a:pt x="1" y="1094"/>
                    </a:lnTo>
                    <a:moveTo>
                      <a:pt x="182" y="1094"/>
                    </a:moveTo>
                    <a:lnTo>
                      <a:pt x="182" y="1"/>
                    </a:lnTo>
                    <a:lnTo>
                      <a:pt x="302" y="1"/>
                    </a:lnTo>
                    <a:lnTo>
                      <a:pt x="312" y="1094"/>
                    </a:lnTo>
                    <a:lnTo>
                      <a:pt x="182" y="109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37"/>
              <p:cNvSpPr/>
              <p:nvPr/>
            </p:nvSpPr>
            <p:spPr>
              <a:xfrm>
                <a:off x="4018743" y="2781223"/>
                <a:ext cx="388513" cy="1152058"/>
              </a:xfrm>
              <a:custGeom>
                <a:rect b="b" l="l" r="r" t="t"/>
                <a:pathLst>
                  <a:path extrusionOk="0" h="1195" w="403">
                    <a:moveTo>
                      <a:pt x="352" y="51"/>
                    </a:moveTo>
                    <a:lnTo>
                      <a:pt x="362" y="1144"/>
                    </a:lnTo>
                    <a:lnTo>
                      <a:pt x="51" y="1144"/>
                    </a:lnTo>
                    <a:lnTo>
                      <a:pt x="51" y="51"/>
                    </a:lnTo>
                    <a:close/>
                    <a:moveTo>
                      <a:pt x="1" y="0"/>
                    </a:moveTo>
                    <a:lnTo>
                      <a:pt x="1" y="1194"/>
                    </a:lnTo>
                    <a:lnTo>
                      <a:pt x="402" y="1184"/>
                    </a:lnTo>
                    <a:lnTo>
                      <a:pt x="40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37"/>
              <p:cNvSpPr/>
              <p:nvPr/>
            </p:nvSpPr>
            <p:spPr>
              <a:xfrm>
                <a:off x="4193221" y="2810150"/>
                <a:ext cx="68450" cy="1093250"/>
              </a:xfrm>
              <a:custGeom>
                <a:rect b="b" l="l" r="r" t="t"/>
                <a:pathLst>
                  <a:path extrusionOk="0" h="1134" w="51">
                    <a:moveTo>
                      <a:pt x="0" y="1"/>
                    </a:moveTo>
                    <a:lnTo>
                      <a:pt x="0" y="1134"/>
                    </a:lnTo>
                    <a:lnTo>
                      <a:pt x="51" y="1134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8" name="Google Shape;8868;p37"/>
              <p:cNvSpPr/>
              <p:nvPr/>
            </p:nvSpPr>
            <p:spPr>
              <a:xfrm>
                <a:off x="4047665" y="3332668"/>
                <a:ext cx="339346" cy="49167"/>
              </a:xfrm>
              <a:custGeom>
                <a:rect b="b" l="l" r="r" t="t"/>
                <a:pathLst>
                  <a:path extrusionOk="0" h="51" w="352">
                    <a:moveTo>
                      <a:pt x="1" y="0"/>
                    </a:moveTo>
                    <a:lnTo>
                      <a:pt x="1" y="50"/>
                    </a:lnTo>
                    <a:lnTo>
                      <a:pt x="352" y="50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9" name="Google Shape;8869;p37"/>
              <p:cNvSpPr/>
              <p:nvPr/>
            </p:nvSpPr>
            <p:spPr>
              <a:xfrm>
                <a:off x="4018743" y="2742660"/>
                <a:ext cx="436716" cy="39527"/>
              </a:xfrm>
              <a:custGeom>
                <a:rect b="b" l="l" r="r" t="t"/>
                <a:pathLst>
                  <a:path extrusionOk="0" h="41" w="453">
                    <a:moveTo>
                      <a:pt x="1" y="0"/>
                    </a:moveTo>
                    <a:lnTo>
                      <a:pt x="1" y="40"/>
                    </a:lnTo>
                    <a:lnTo>
                      <a:pt x="402" y="40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0" name="Google Shape;8870;p37"/>
              <p:cNvSpPr/>
              <p:nvPr/>
            </p:nvSpPr>
            <p:spPr>
              <a:xfrm>
                <a:off x="4889282" y="1601207"/>
                <a:ext cx="387549" cy="427081"/>
              </a:xfrm>
              <a:custGeom>
                <a:rect b="b" l="l" r="r" t="t"/>
                <a:pathLst>
                  <a:path extrusionOk="0" h="443" w="402">
                    <a:moveTo>
                      <a:pt x="352" y="41"/>
                    </a:moveTo>
                    <a:lnTo>
                      <a:pt x="352" y="402"/>
                    </a:lnTo>
                    <a:lnTo>
                      <a:pt x="51" y="402"/>
                    </a:lnTo>
                    <a:lnTo>
                      <a:pt x="51" y="41"/>
                    </a:lnTo>
                    <a:close/>
                    <a:moveTo>
                      <a:pt x="1" y="1"/>
                    </a:moveTo>
                    <a:lnTo>
                      <a:pt x="1" y="442"/>
                    </a:lnTo>
                    <a:lnTo>
                      <a:pt x="402" y="442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1" name="Google Shape;8871;p37"/>
              <p:cNvSpPr/>
              <p:nvPr/>
            </p:nvSpPr>
            <p:spPr>
              <a:xfrm>
                <a:off x="4927844" y="1678332"/>
                <a:ext cx="262222" cy="310429"/>
              </a:xfrm>
              <a:custGeom>
                <a:rect b="b" l="l" r="r" t="t"/>
                <a:pathLst>
                  <a:path extrusionOk="0" h="322" w="272">
                    <a:moveTo>
                      <a:pt x="1" y="322"/>
                    </a:moveTo>
                    <a:lnTo>
                      <a:pt x="1" y="1"/>
                    </a:lnTo>
                    <a:lnTo>
                      <a:pt x="272" y="1"/>
                    </a:lnTo>
                    <a:lnTo>
                      <a:pt x="272" y="322"/>
                    </a:lnTo>
                    <a:lnTo>
                      <a:pt x="1" y="3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2" name="Google Shape;8872;p37"/>
              <p:cNvSpPr/>
              <p:nvPr/>
            </p:nvSpPr>
            <p:spPr>
              <a:xfrm>
                <a:off x="4889282" y="1639770"/>
                <a:ext cx="348987" cy="388518"/>
              </a:xfrm>
              <a:custGeom>
                <a:rect b="b" l="l" r="r" t="t"/>
                <a:pathLst>
                  <a:path extrusionOk="0" h="403" w="362">
                    <a:moveTo>
                      <a:pt x="312" y="41"/>
                    </a:moveTo>
                    <a:lnTo>
                      <a:pt x="312" y="362"/>
                    </a:lnTo>
                    <a:lnTo>
                      <a:pt x="41" y="362"/>
                    </a:lnTo>
                    <a:lnTo>
                      <a:pt x="41" y="41"/>
                    </a:lnTo>
                    <a:close/>
                    <a:moveTo>
                      <a:pt x="1" y="1"/>
                    </a:moveTo>
                    <a:lnTo>
                      <a:pt x="1" y="402"/>
                    </a:lnTo>
                    <a:lnTo>
                      <a:pt x="362" y="402"/>
                    </a:lnTo>
                    <a:lnTo>
                      <a:pt x="36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37"/>
              <p:cNvSpPr/>
              <p:nvPr/>
            </p:nvSpPr>
            <p:spPr>
              <a:xfrm>
                <a:off x="4889282" y="1601207"/>
                <a:ext cx="387549" cy="39527"/>
              </a:xfrm>
              <a:custGeom>
                <a:rect b="b" l="l" r="r" t="t"/>
                <a:pathLst>
                  <a:path extrusionOk="0" h="41" w="402">
                    <a:moveTo>
                      <a:pt x="1" y="1"/>
                    </a:moveTo>
                    <a:lnTo>
                      <a:pt x="1" y="41"/>
                    </a:lnTo>
                    <a:lnTo>
                      <a:pt x="362" y="41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37"/>
              <p:cNvSpPr/>
              <p:nvPr/>
            </p:nvSpPr>
            <p:spPr>
              <a:xfrm>
                <a:off x="2607370" y="2742660"/>
                <a:ext cx="435752" cy="1190620"/>
              </a:xfrm>
              <a:custGeom>
                <a:rect b="b" l="l" r="r" t="t"/>
                <a:pathLst>
                  <a:path extrusionOk="0" h="1235" w="452">
                    <a:moveTo>
                      <a:pt x="392" y="50"/>
                    </a:moveTo>
                    <a:lnTo>
                      <a:pt x="392" y="1184"/>
                    </a:lnTo>
                    <a:lnTo>
                      <a:pt x="61" y="1184"/>
                    </a:lnTo>
                    <a:lnTo>
                      <a:pt x="51" y="50"/>
                    </a:lnTo>
                    <a:close/>
                    <a:moveTo>
                      <a:pt x="0" y="0"/>
                    </a:moveTo>
                    <a:lnTo>
                      <a:pt x="0" y="1234"/>
                    </a:lnTo>
                    <a:lnTo>
                      <a:pt x="452" y="1234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5" name="Google Shape;8875;p37"/>
              <p:cNvSpPr/>
              <p:nvPr/>
            </p:nvSpPr>
            <p:spPr>
              <a:xfrm>
                <a:off x="2674854" y="2810145"/>
                <a:ext cx="339346" cy="1093250"/>
              </a:xfrm>
              <a:custGeom>
                <a:rect b="b" l="l" r="r" t="t"/>
                <a:pathLst>
                  <a:path extrusionOk="0" h="1134" w="352">
                    <a:moveTo>
                      <a:pt x="352" y="1134"/>
                    </a:moveTo>
                    <a:lnTo>
                      <a:pt x="1" y="1134"/>
                    </a:lnTo>
                    <a:lnTo>
                      <a:pt x="1" y="1"/>
                    </a:lnTo>
                    <a:lnTo>
                      <a:pt x="352" y="1"/>
                    </a:lnTo>
                    <a:lnTo>
                      <a:pt x="352" y="1134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6" name="Google Shape;8876;p37"/>
              <p:cNvSpPr/>
              <p:nvPr/>
            </p:nvSpPr>
            <p:spPr>
              <a:xfrm>
                <a:off x="2645932" y="2790864"/>
                <a:ext cx="397190" cy="1142417"/>
              </a:xfrm>
              <a:custGeom>
                <a:rect b="b" l="l" r="r" t="t"/>
                <a:pathLst>
                  <a:path extrusionOk="0" h="1185" w="412">
                    <a:moveTo>
                      <a:pt x="362" y="51"/>
                    </a:moveTo>
                    <a:lnTo>
                      <a:pt x="362" y="1134"/>
                    </a:lnTo>
                    <a:lnTo>
                      <a:pt x="61" y="1134"/>
                    </a:lnTo>
                    <a:lnTo>
                      <a:pt x="51" y="51"/>
                    </a:lnTo>
                    <a:close/>
                    <a:moveTo>
                      <a:pt x="0" y="0"/>
                    </a:moveTo>
                    <a:lnTo>
                      <a:pt x="11" y="1184"/>
                    </a:lnTo>
                    <a:lnTo>
                      <a:pt x="412" y="1184"/>
                    </a:lnTo>
                    <a:lnTo>
                      <a:pt x="41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7" name="Google Shape;8877;p37"/>
              <p:cNvSpPr/>
              <p:nvPr/>
            </p:nvSpPr>
            <p:spPr>
              <a:xfrm>
                <a:off x="2820426" y="2810145"/>
                <a:ext cx="49167" cy="1093250"/>
              </a:xfrm>
              <a:custGeom>
                <a:rect b="b" l="l" r="r" t="t"/>
                <a:pathLst>
                  <a:path extrusionOk="0" h="1134" w="51">
                    <a:moveTo>
                      <a:pt x="0" y="1"/>
                    </a:moveTo>
                    <a:lnTo>
                      <a:pt x="0" y="1134"/>
                    </a:lnTo>
                    <a:lnTo>
                      <a:pt x="50" y="1134"/>
                    </a:lnTo>
                    <a:lnTo>
                      <a:pt x="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8" name="Google Shape;8878;p37"/>
              <p:cNvSpPr/>
              <p:nvPr/>
            </p:nvSpPr>
            <p:spPr>
              <a:xfrm>
                <a:off x="2674854" y="3332668"/>
                <a:ext cx="339346" cy="49167"/>
              </a:xfrm>
              <a:custGeom>
                <a:rect b="b" l="l" r="r" t="t"/>
                <a:pathLst>
                  <a:path extrusionOk="0" h="51" w="352">
                    <a:moveTo>
                      <a:pt x="1" y="0"/>
                    </a:moveTo>
                    <a:lnTo>
                      <a:pt x="1" y="50"/>
                    </a:lnTo>
                    <a:lnTo>
                      <a:pt x="352" y="50"/>
                    </a:lnTo>
                    <a:lnTo>
                      <a:pt x="35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9" name="Google Shape;8879;p37"/>
              <p:cNvSpPr/>
              <p:nvPr/>
            </p:nvSpPr>
            <p:spPr>
              <a:xfrm>
                <a:off x="2607370" y="2742660"/>
                <a:ext cx="435752" cy="49167"/>
              </a:xfrm>
              <a:custGeom>
                <a:rect b="b" l="l" r="r" t="t"/>
                <a:pathLst>
                  <a:path extrusionOk="0" h="51" w="452">
                    <a:moveTo>
                      <a:pt x="0" y="0"/>
                    </a:moveTo>
                    <a:lnTo>
                      <a:pt x="40" y="50"/>
                    </a:lnTo>
                    <a:lnTo>
                      <a:pt x="452" y="50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0" name="Google Shape;8880;p37"/>
              <p:cNvSpPr/>
              <p:nvPr/>
            </p:nvSpPr>
            <p:spPr>
              <a:xfrm>
                <a:off x="1669347" y="2742660"/>
                <a:ext cx="435752" cy="1190620"/>
              </a:xfrm>
              <a:custGeom>
                <a:rect b="b" l="l" r="r" t="t"/>
                <a:pathLst>
                  <a:path extrusionOk="0" h="1235" w="452">
                    <a:moveTo>
                      <a:pt x="392" y="50"/>
                    </a:moveTo>
                    <a:lnTo>
                      <a:pt x="392" y="1184"/>
                    </a:lnTo>
                    <a:lnTo>
                      <a:pt x="51" y="1184"/>
                    </a:lnTo>
                    <a:lnTo>
                      <a:pt x="51" y="50"/>
                    </a:lnTo>
                    <a:close/>
                    <a:moveTo>
                      <a:pt x="0" y="0"/>
                    </a:moveTo>
                    <a:lnTo>
                      <a:pt x="0" y="1234"/>
                    </a:lnTo>
                    <a:lnTo>
                      <a:pt x="452" y="123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1" name="Google Shape;8881;p37"/>
              <p:cNvSpPr/>
              <p:nvPr/>
            </p:nvSpPr>
            <p:spPr>
              <a:xfrm>
                <a:off x="1736831" y="2810145"/>
                <a:ext cx="339346" cy="1103854"/>
              </a:xfrm>
              <a:custGeom>
                <a:rect b="b" l="l" r="r" t="t"/>
                <a:pathLst>
                  <a:path extrusionOk="0" h="1145" w="352">
                    <a:moveTo>
                      <a:pt x="352" y="1144"/>
                    </a:moveTo>
                    <a:lnTo>
                      <a:pt x="1" y="1144"/>
                    </a:lnTo>
                    <a:lnTo>
                      <a:pt x="1" y="1"/>
                    </a:lnTo>
                    <a:lnTo>
                      <a:pt x="352" y="1"/>
                    </a:lnTo>
                    <a:lnTo>
                      <a:pt x="352" y="1144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2" name="Google Shape;8882;p37"/>
              <p:cNvSpPr/>
              <p:nvPr/>
            </p:nvSpPr>
            <p:spPr>
              <a:xfrm>
                <a:off x="1707909" y="2790864"/>
                <a:ext cx="397190" cy="1142417"/>
              </a:xfrm>
              <a:custGeom>
                <a:rect b="b" l="l" r="r" t="t"/>
                <a:pathLst>
                  <a:path extrusionOk="0" h="1185" w="412">
                    <a:moveTo>
                      <a:pt x="362" y="51"/>
                    </a:moveTo>
                    <a:lnTo>
                      <a:pt x="362" y="1134"/>
                    </a:lnTo>
                    <a:lnTo>
                      <a:pt x="51" y="1134"/>
                    </a:lnTo>
                    <a:lnTo>
                      <a:pt x="51" y="51"/>
                    </a:lnTo>
                    <a:close/>
                    <a:moveTo>
                      <a:pt x="1" y="0"/>
                    </a:moveTo>
                    <a:lnTo>
                      <a:pt x="11" y="1184"/>
                    </a:lnTo>
                    <a:lnTo>
                      <a:pt x="412" y="1184"/>
                    </a:lnTo>
                    <a:lnTo>
                      <a:pt x="40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3" name="Google Shape;8883;p37"/>
              <p:cNvSpPr/>
              <p:nvPr/>
            </p:nvSpPr>
            <p:spPr>
              <a:xfrm>
                <a:off x="1882403" y="2810145"/>
                <a:ext cx="49167" cy="1103854"/>
              </a:xfrm>
              <a:custGeom>
                <a:rect b="b" l="l" r="r" t="t"/>
                <a:pathLst>
                  <a:path extrusionOk="0" h="1145" w="51">
                    <a:moveTo>
                      <a:pt x="0" y="1"/>
                    </a:moveTo>
                    <a:lnTo>
                      <a:pt x="0" y="1144"/>
                    </a:lnTo>
                    <a:lnTo>
                      <a:pt x="50" y="1144"/>
                    </a:lnTo>
                    <a:lnTo>
                      <a:pt x="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4" name="Google Shape;8884;p37"/>
              <p:cNvSpPr/>
              <p:nvPr/>
            </p:nvSpPr>
            <p:spPr>
              <a:xfrm>
                <a:off x="1736831" y="3342309"/>
                <a:ext cx="339346" cy="39527"/>
              </a:xfrm>
              <a:custGeom>
                <a:rect b="b" l="l" r="r" t="t"/>
                <a:pathLst>
                  <a:path extrusionOk="0" h="41" w="352">
                    <a:moveTo>
                      <a:pt x="1" y="0"/>
                    </a:moveTo>
                    <a:lnTo>
                      <a:pt x="1" y="40"/>
                    </a:lnTo>
                    <a:lnTo>
                      <a:pt x="352" y="40"/>
                    </a:lnTo>
                    <a:lnTo>
                      <a:pt x="3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5" name="Google Shape;8885;p37"/>
              <p:cNvSpPr/>
              <p:nvPr/>
            </p:nvSpPr>
            <p:spPr>
              <a:xfrm>
                <a:off x="1669347" y="2742660"/>
                <a:ext cx="426111" cy="49167"/>
              </a:xfrm>
              <a:custGeom>
                <a:rect b="b" l="l" r="r" t="t"/>
                <a:pathLst>
                  <a:path extrusionOk="0" h="51" w="442">
                    <a:moveTo>
                      <a:pt x="0" y="0"/>
                    </a:moveTo>
                    <a:lnTo>
                      <a:pt x="41" y="50"/>
                    </a:lnTo>
                    <a:lnTo>
                      <a:pt x="442" y="50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6" name="Google Shape;8886;p37"/>
              <p:cNvSpPr/>
              <p:nvPr/>
            </p:nvSpPr>
            <p:spPr>
              <a:xfrm>
                <a:off x="731324" y="2752301"/>
                <a:ext cx="435752" cy="1180980"/>
              </a:xfrm>
              <a:custGeom>
                <a:rect b="b" l="l" r="r" t="t"/>
                <a:pathLst>
                  <a:path extrusionOk="0" h="1225" w="452">
                    <a:moveTo>
                      <a:pt x="392" y="51"/>
                    </a:moveTo>
                    <a:lnTo>
                      <a:pt x="392" y="1174"/>
                    </a:lnTo>
                    <a:lnTo>
                      <a:pt x="51" y="1174"/>
                    </a:lnTo>
                    <a:lnTo>
                      <a:pt x="51" y="51"/>
                    </a:lnTo>
                    <a:close/>
                    <a:moveTo>
                      <a:pt x="0" y="0"/>
                    </a:moveTo>
                    <a:lnTo>
                      <a:pt x="0" y="1224"/>
                    </a:lnTo>
                    <a:lnTo>
                      <a:pt x="452" y="122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7" name="Google Shape;8887;p37"/>
              <p:cNvSpPr/>
              <p:nvPr/>
            </p:nvSpPr>
            <p:spPr>
              <a:xfrm>
                <a:off x="798808" y="2819785"/>
                <a:ext cx="339346" cy="1094214"/>
              </a:xfrm>
              <a:custGeom>
                <a:rect b="b" l="l" r="r" t="t"/>
                <a:pathLst>
                  <a:path extrusionOk="0" h="1135" w="352">
                    <a:moveTo>
                      <a:pt x="352" y="1134"/>
                    </a:moveTo>
                    <a:lnTo>
                      <a:pt x="1" y="1134"/>
                    </a:lnTo>
                    <a:lnTo>
                      <a:pt x="1" y="1"/>
                    </a:lnTo>
                    <a:lnTo>
                      <a:pt x="352" y="1"/>
                    </a:lnTo>
                    <a:lnTo>
                      <a:pt x="352" y="1134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8" name="Google Shape;8888;p37"/>
              <p:cNvSpPr/>
              <p:nvPr/>
            </p:nvSpPr>
            <p:spPr>
              <a:xfrm>
                <a:off x="769886" y="2790864"/>
                <a:ext cx="397190" cy="1142417"/>
              </a:xfrm>
              <a:custGeom>
                <a:rect b="b" l="l" r="r" t="t"/>
                <a:pathLst>
                  <a:path extrusionOk="0" h="1185" w="412">
                    <a:moveTo>
                      <a:pt x="362" y="51"/>
                    </a:moveTo>
                    <a:lnTo>
                      <a:pt x="362" y="1134"/>
                    </a:lnTo>
                    <a:lnTo>
                      <a:pt x="51" y="1134"/>
                    </a:lnTo>
                    <a:lnTo>
                      <a:pt x="51" y="51"/>
                    </a:lnTo>
                    <a:close/>
                    <a:moveTo>
                      <a:pt x="1" y="0"/>
                    </a:moveTo>
                    <a:lnTo>
                      <a:pt x="11" y="1184"/>
                    </a:lnTo>
                    <a:lnTo>
                      <a:pt x="412" y="1184"/>
                    </a:lnTo>
                    <a:lnTo>
                      <a:pt x="40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A9342A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9" name="Google Shape;8889;p37"/>
              <p:cNvSpPr/>
              <p:nvPr/>
            </p:nvSpPr>
            <p:spPr>
              <a:xfrm>
                <a:off x="944380" y="2819785"/>
                <a:ext cx="49167" cy="1094214"/>
              </a:xfrm>
              <a:custGeom>
                <a:rect b="b" l="l" r="r" t="t"/>
                <a:pathLst>
                  <a:path extrusionOk="0" h="1135" w="51">
                    <a:moveTo>
                      <a:pt x="0" y="1"/>
                    </a:moveTo>
                    <a:lnTo>
                      <a:pt x="0" y="1134"/>
                    </a:lnTo>
                    <a:lnTo>
                      <a:pt x="50" y="1134"/>
                    </a:lnTo>
                    <a:lnTo>
                      <a:pt x="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0" name="Google Shape;8890;p37"/>
              <p:cNvSpPr/>
              <p:nvPr/>
            </p:nvSpPr>
            <p:spPr>
              <a:xfrm>
                <a:off x="798808" y="3342309"/>
                <a:ext cx="339346" cy="49167"/>
              </a:xfrm>
              <a:custGeom>
                <a:rect b="b" l="l" r="r" t="t"/>
                <a:pathLst>
                  <a:path extrusionOk="0" h="51" w="352">
                    <a:moveTo>
                      <a:pt x="1" y="0"/>
                    </a:moveTo>
                    <a:lnTo>
                      <a:pt x="1" y="50"/>
                    </a:lnTo>
                    <a:lnTo>
                      <a:pt x="352" y="50"/>
                    </a:lnTo>
                    <a:lnTo>
                      <a:pt x="3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1" name="Google Shape;8891;p37"/>
              <p:cNvSpPr/>
              <p:nvPr/>
            </p:nvSpPr>
            <p:spPr>
              <a:xfrm>
                <a:off x="731324" y="2752301"/>
                <a:ext cx="426111" cy="39527"/>
              </a:xfrm>
              <a:custGeom>
                <a:rect b="b" l="l" r="r" t="t"/>
                <a:pathLst>
                  <a:path extrusionOk="0" h="41" w="442">
                    <a:moveTo>
                      <a:pt x="0" y="0"/>
                    </a:moveTo>
                    <a:lnTo>
                      <a:pt x="41" y="40"/>
                    </a:lnTo>
                    <a:lnTo>
                      <a:pt x="442" y="40"/>
                    </a:lnTo>
                    <a:lnTo>
                      <a:pt x="4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37"/>
              <p:cNvSpPr/>
              <p:nvPr/>
            </p:nvSpPr>
            <p:spPr>
              <a:xfrm>
                <a:off x="5663417" y="2733020"/>
                <a:ext cx="426111" cy="1190620"/>
              </a:xfrm>
              <a:custGeom>
                <a:rect b="b" l="l" r="r" t="t"/>
                <a:pathLst>
                  <a:path extrusionOk="0" h="1235" w="442">
                    <a:moveTo>
                      <a:pt x="391" y="50"/>
                    </a:moveTo>
                    <a:lnTo>
                      <a:pt x="391" y="1184"/>
                    </a:lnTo>
                    <a:lnTo>
                      <a:pt x="50" y="1184"/>
                    </a:lnTo>
                    <a:lnTo>
                      <a:pt x="50" y="50"/>
                    </a:lnTo>
                    <a:close/>
                    <a:moveTo>
                      <a:pt x="0" y="0"/>
                    </a:moveTo>
                    <a:lnTo>
                      <a:pt x="0" y="1234"/>
                    </a:lnTo>
                    <a:lnTo>
                      <a:pt x="441" y="1234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37"/>
              <p:cNvSpPr/>
              <p:nvPr/>
            </p:nvSpPr>
            <p:spPr>
              <a:xfrm>
                <a:off x="5701979" y="2829426"/>
                <a:ext cx="300784" cy="1045046"/>
              </a:xfrm>
              <a:custGeom>
                <a:rect b="b" l="l" r="r" t="t"/>
                <a:pathLst>
                  <a:path extrusionOk="0" h="1084" w="312">
                    <a:moveTo>
                      <a:pt x="10" y="1084"/>
                    </a:moveTo>
                    <a:lnTo>
                      <a:pt x="0" y="1"/>
                    </a:lnTo>
                    <a:lnTo>
                      <a:pt x="131" y="1"/>
                    </a:lnTo>
                    <a:lnTo>
                      <a:pt x="131" y="1084"/>
                    </a:lnTo>
                    <a:lnTo>
                      <a:pt x="10" y="1084"/>
                    </a:lnTo>
                    <a:close/>
                    <a:moveTo>
                      <a:pt x="181" y="1084"/>
                    </a:moveTo>
                    <a:lnTo>
                      <a:pt x="181" y="1"/>
                    </a:lnTo>
                    <a:lnTo>
                      <a:pt x="311" y="1"/>
                    </a:lnTo>
                    <a:lnTo>
                      <a:pt x="311" y="1084"/>
                    </a:lnTo>
                    <a:lnTo>
                      <a:pt x="181" y="108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37"/>
              <p:cNvSpPr/>
              <p:nvPr/>
            </p:nvSpPr>
            <p:spPr>
              <a:xfrm>
                <a:off x="5663417" y="2781223"/>
                <a:ext cx="387549" cy="1142417"/>
              </a:xfrm>
              <a:custGeom>
                <a:rect b="b" l="l" r="r" t="t"/>
                <a:pathLst>
                  <a:path extrusionOk="0" h="1185" w="402">
                    <a:moveTo>
                      <a:pt x="351" y="51"/>
                    </a:moveTo>
                    <a:lnTo>
                      <a:pt x="351" y="1134"/>
                    </a:lnTo>
                    <a:lnTo>
                      <a:pt x="50" y="1134"/>
                    </a:lnTo>
                    <a:lnTo>
                      <a:pt x="40" y="51"/>
                    </a:lnTo>
                    <a:close/>
                    <a:moveTo>
                      <a:pt x="0" y="0"/>
                    </a:moveTo>
                    <a:lnTo>
                      <a:pt x="0" y="1184"/>
                    </a:lnTo>
                    <a:lnTo>
                      <a:pt x="401" y="1184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37"/>
              <p:cNvSpPr/>
              <p:nvPr/>
            </p:nvSpPr>
            <p:spPr>
              <a:xfrm>
                <a:off x="5827305" y="2800504"/>
                <a:ext cx="49167" cy="1102890"/>
              </a:xfrm>
              <a:custGeom>
                <a:rect b="b" l="l" r="r" t="t"/>
                <a:pathLst>
                  <a:path extrusionOk="0" h="1144" w="51">
                    <a:moveTo>
                      <a:pt x="1" y="1"/>
                    </a:moveTo>
                    <a:lnTo>
                      <a:pt x="1" y="1144"/>
                    </a:lnTo>
                    <a:lnTo>
                      <a:pt x="51" y="1144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37"/>
              <p:cNvSpPr/>
              <p:nvPr/>
            </p:nvSpPr>
            <p:spPr>
              <a:xfrm>
                <a:off x="5682698" y="3332668"/>
                <a:ext cx="339346" cy="39527"/>
              </a:xfrm>
              <a:custGeom>
                <a:rect b="b" l="l" r="r" t="t"/>
                <a:pathLst>
                  <a:path extrusionOk="0" h="41" w="352">
                    <a:moveTo>
                      <a:pt x="0" y="0"/>
                    </a:moveTo>
                    <a:lnTo>
                      <a:pt x="0" y="40"/>
                    </a:lnTo>
                    <a:lnTo>
                      <a:pt x="351" y="40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37"/>
              <p:cNvSpPr/>
              <p:nvPr/>
            </p:nvSpPr>
            <p:spPr>
              <a:xfrm>
                <a:off x="5663417" y="2733020"/>
                <a:ext cx="0" cy="49167"/>
              </a:xfrm>
              <a:custGeom>
                <a:rect b="b" l="l" r="r" t="t"/>
                <a:pathLst>
                  <a:path extrusionOk="0" h="51" w="0">
                    <a:moveTo>
                      <a:pt x="0" y="50"/>
                    </a:moveTo>
                    <a:lnTo>
                      <a:pt x="0" y="0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58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37"/>
              <p:cNvSpPr/>
              <p:nvPr/>
            </p:nvSpPr>
            <p:spPr>
              <a:xfrm>
                <a:off x="5663417" y="2733020"/>
                <a:ext cx="426111" cy="49167"/>
              </a:xfrm>
              <a:custGeom>
                <a:rect b="b" l="l" r="r" t="t"/>
                <a:pathLst>
                  <a:path extrusionOk="0" h="51" w="442">
                    <a:moveTo>
                      <a:pt x="0" y="0"/>
                    </a:moveTo>
                    <a:lnTo>
                      <a:pt x="0" y="50"/>
                    </a:lnTo>
                    <a:lnTo>
                      <a:pt x="401" y="50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37"/>
              <p:cNvSpPr/>
              <p:nvPr/>
            </p:nvSpPr>
            <p:spPr>
              <a:xfrm>
                <a:off x="5663417" y="2781223"/>
                <a:ext cx="387549" cy="964"/>
              </a:xfrm>
              <a:custGeom>
                <a:rect b="b" l="l" r="r" t="t"/>
                <a:pathLst>
                  <a:path extrusionOk="0" h="1" w="402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4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37"/>
              <p:cNvSpPr/>
              <p:nvPr/>
            </p:nvSpPr>
            <p:spPr>
              <a:xfrm>
                <a:off x="5363596" y="4232141"/>
                <a:ext cx="68448" cy="483961"/>
              </a:xfrm>
              <a:custGeom>
                <a:rect b="b" l="l" r="r" t="t"/>
                <a:pathLst>
                  <a:path extrusionOk="0" h="502" w="71">
                    <a:moveTo>
                      <a:pt x="0" y="0"/>
                    </a:moveTo>
                    <a:lnTo>
                      <a:pt x="10" y="502"/>
                    </a:lnTo>
                    <a:lnTo>
                      <a:pt x="70" y="502"/>
                    </a:lnTo>
                    <a:lnTo>
                      <a:pt x="70" y="471"/>
                    </a:lnTo>
                    <a:lnTo>
                      <a:pt x="40" y="471"/>
                    </a:lnTo>
                    <a:lnTo>
                      <a:pt x="40" y="421"/>
                    </a:lnTo>
                    <a:lnTo>
                      <a:pt x="70" y="421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37"/>
              <p:cNvSpPr/>
              <p:nvPr/>
            </p:nvSpPr>
            <p:spPr>
              <a:xfrm>
                <a:off x="3768089" y="4715137"/>
                <a:ext cx="964" cy="964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597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37"/>
              <p:cNvSpPr/>
              <p:nvPr/>
            </p:nvSpPr>
            <p:spPr>
              <a:xfrm>
                <a:off x="3768089" y="4241781"/>
                <a:ext cx="964" cy="474320"/>
              </a:xfrm>
              <a:custGeom>
                <a:rect b="b" l="l" r="r" t="t"/>
                <a:pathLst>
                  <a:path extrusionOk="0" h="492" w="1">
                    <a:moveTo>
                      <a:pt x="0" y="492"/>
                    </a:moveTo>
                    <a:lnTo>
                      <a:pt x="0" y="401"/>
                    </a:lnTo>
                    <a:lnTo>
                      <a:pt x="0" y="492"/>
                    </a:lnTo>
                    <a:close/>
                    <a:moveTo>
                      <a:pt x="0" y="351"/>
                    </a:moveTo>
                    <a:lnTo>
                      <a:pt x="0" y="0"/>
                    </a:lnTo>
                    <a:lnTo>
                      <a:pt x="0" y="351"/>
                    </a:lnTo>
                    <a:close/>
                  </a:path>
                </a:pathLst>
              </a:custGeom>
              <a:solidFill>
                <a:srgbClr val="C77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37"/>
              <p:cNvSpPr/>
              <p:nvPr/>
            </p:nvSpPr>
            <p:spPr>
              <a:xfrm>
                <a:off x="208807" y="4241781"/>
                <a:ext cx="3560246" cy="483961"/>
              </a:xfrm>
              <a:custGeom>
                <a:rect b="b" l="l" r="r" t="t"/>
                <a:pathLst>
                  <a:path extrusionOk="0" h="502" w="3693">
                    <a:moveTo>
                      <a:pt x="3491" y="10"/>
                    </a:moveTo>
                    <a:lnTo>
                      <a:pt x="3491" y="70"/>
                    </a:lnTo>
                    <a:lnTo>
                      <a:pt x="3341" y="70"/>
                    </a:lnTo>
                    <a:lnTo>
                      <a:pt x="3341" y="10"/>
                    </a:lnTo>
                    <a:close/>
                    <a:moveTo>
                      <a:pt x="262" y="70"/>
                    </a:moveTo>
                    <a:lnTo>
                      <a:pt x="262" y="130"/>
                    </a:lnTo>
                    <a:lnTo>
                      <a:pt x="111" y="130"/>
                    </a:lnTo>
                    <a:lnTo>
                      <a:pt x="111" y="70"/>
                    </a:lnTo>
                    <a:close/>
                    <a:moveTo>
                      <a:pt x="1686" y="70"/>
                    </a:moveTo>
                    <a:lnTo>
                      <a:pt x="1686" y="130"/>
                    </a:lnTo>
                    <a:lnTo>
                      <a:pt x="1535" y="130"/>
                    </a:lnTo>
                    <a:lnTo>
                      <a:pt x="1535" y="70"/>
                    </a:lnTo>
                    <a:close/>
                    <a:moveTo>
                      <a:pt x="2208" y="90"/>
                    </a:moveTo>
                    <a:lnTo>
                      <a:pt x="2208" y="140"/>
                    </a:lnTo>
                    <a:lnTo>
                      <a:pt x="2117" y="140"/>
                    </a:lnTo>
                    <a:lnTo>
                      <a:pt x="2117" y="90"/>
                    </a:lnTo>
                    <a:close/>
                    <a:moveTo>
                      <a:pt x="944" y="100"/>
                    </a:moveTo>
                    <a:lnTo>
                      <a:pt x="944" y="161"/>
                    </a:lnTo>
                    <a:lnTo>
                      <a:pt x="793" y="161"/>
                    </a:lnTo>
                    <a:lnTo>
                      <a:pt x="793" y="100"/>
                    </a:lnTo>
                    <a:close/>
                    <a:moveTo>
                      <a:pt x="1776" y="151"/>
                    </a:moveTo>
                    <a:lnTo>
                      <a:pt x="1776" y="201"/>
                    </a:lnTo>
                    <a:lnTo>
                      <a:pt x="1626" y="201"/>
                    </a:lnTo>
                    <a:lnTo>
                      <a:pt x="1626" y="151"/>
                    </a:lnTo>
                    <a:close/>
                    <a:moveTo>
                      <a:pt x="2739" y="161"/>
                    </a:moveTo>
                    <a:lnTo>
                      <a:pt x="2739" y="221"/>
                    </a:lnTo>
                    <a:lnTo>
                      <a:pt x="2589" y="221"/>
                    </a:lnTo>
                    <a:lnTo>
                      <a:pt x="2589" y="161"/>
                    </a:lnTo>
                    <a:close/>
                    <a:moveTo>
                      <a:pt x="763" y="191"/>
                    </a:moveTo>
                    <a:lnTo>
                      <a:pt x="763" y="251"/>
                    </a:lnTo>
                    <a:lnTo>
                      <a:pt x="673" y="251"/>
                    </a:lnTo>
                    <a:lnTo>
                      <a:pt x="673" y="191"/>
                    </a:lnTo>
                    <a:close/>
                    <a:moveTo>
                      <a:pt x="3160" y="241"/>
                    </a:moveTo>
                    <a:lnTo>
                      <a:pt x="3160" y="301"/>
                    </a:lnTo>
                    <a:lnTo>
                      <a:pt x="3010" y="301"/>
                    </a:lnTo>
                    <a:lnTo>
                      <a:pt x="3010" y="241"/>
                    </a:lnTo>
                    <a:close/>
                    <a:moveTo>
                      <a:pt x="1596" y="331"/>
                    </a:moveTo>
                    <a:lnTo>
                      <a:pt x="1596" y="381"/>
                    </a:lnTo>
                    <a:lnTo>
                      <a:pt x="1445" y="381"/>
                    </a:lnTo>
                    <a:lnTo>
                      <a:pt x="1445" y="331"/>
                    </a:lnTo>
                    <a:close/>
                    <a:moveTo>
                      <a:pt x="2398" y="381"/>
                    </a:moveTo>
                    <a:lnTo>
                      <a:pt x="2398" y="431"/>
                    </a:lnTo>
                    <a:lnTo>
                      <a:pt x="2258" y="431"/>
                    </a:lnTo>
                    <a:lnTo>
                      <a:pt x="2258" y="381"/>
                    </a:lnTo>
                    <a:close/>
                    <a:moveTo>
                      <a:pt x="623" y="391"/>
                    </a:moveTo>
                    <a:lnTo>
                      <a:pt x="623" y="441"/>
                    </a:lnTo>
                    <a:lnTo>
                      <a:pt x="472" y="441"/>
                    </a:lnTo>
                    <a:lnTo>
                      <a:pt x="472" y="391"/>
                    </a:lnTo>
                    <a:close/>
                    <a:moveTo>
                      <a:pt x="3692" y="0"/>
                    </a:moveTo>
                    <a:lnTo>
                      <a:pt x="1" y="10"/>
                    </a:lnTo>
                    <a:lnTo>
                      <a:pt x="1" y="281"/>
                    </a:lnTo>
                    <a:lnTo>
                      <a:pt x="101" y="281"/>
                    </a:lnTo>
                    <a:lnTo>
                      <a:pt x="101" y="341"/>
                    </a:lnTo>
                    <a:lnTo>
                      <a:pt x="1" y="341"/>
                    </a:lnTo>
                    <a:lnTo>
                      <a:pt x="1" y="502"/>
                    </a:lnTo>
                    <a:lnTo>
                      <a:pt x="2117" y="496"/>
                    </a:lnTo>
                    <a:lnTo>
                      <a:pt x="2117" y="496"/>
                    </a:lnTo>
                    <a:lnTo>
                      <a:pt x="2117" y="441"/>
                    </a:lnTo>
                    <a:lnTo>
                      <a:pt x="2268" y="441"/>
                    </a:lnTo>
                    <a:lnTo>
                      <a:pt x="2268" y="495"/>
                    </a:lnTo>
                    <a:lnTo>
                      <a:pt x="2268" y="495"/>
                    </a:lnTo>
                    <a:lnTo>
                      <a:pt x="3692" y="492"/>
                    </a:lnTo>
                    <a:lnTo>
                      <a:pt x="3692" y="401"/>
                    </a:lnTo>
                    <a:lnTo>
                      <a:pt x="3592" y="401"/>
                    </a:lnTo>
                    <a:lnTo>
                      <a:pt x="3592" y="351"/>
                    </a:lnTo>
                    <a:lnTo>
                      <a:pt x="3692" y="351"/>
                    </a:lnTo>
                    <a:lnTo>
                      <a:pt x="3692" y="0"/>
                    </a:lnTo>
                    <a:close/>
                    <a:moveTo>
                      <a:pt x="2268" y="495"/>
                    </a:moveTo>
                    <a:lnTo>
                      <a:pt x="2117" y="496"/>
                    </a:lnTo>
                    <a:lnTo>
                      <a:pt x="2117" y="496"/>
                    </a:lnTo>
                    <a:lnTo>
                      <a:pt x="2117" y="502"/>
                    </a:lnTo>
                    <a:lnTo>
                      <a:pt x="2268" y="502"/>
                    </a:lnTo>
                    <a:lnTo>
                      <a:pt x="2268" y="495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37"/>
              <p:cNvSpPr/>
              <p:nvPr/>
            </p:nvSpPr>
            <p:spPr>
              <a:xfrm>
                <a:off x="6311260" y="4396032"/>
                <a:ext cx="964" cy="20245"/>
              </a:xfrm>
              <a:custGeom>
                <a:rect b="b" l="l" r="r" t="t"/>
                <a:pathLst>
                  <a:path extrusionOk="0" h="21" w="1">
                    <a:moveTo>
                      <a:pt x="0" y="21"/>
                    </a:moveTo>
                    <a:lnTo>
                      <a:pt x="0" y="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597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37"/>
              <p:cNvSpPr/>
              <p:nvPr/>
            </p:nvSpPr>
            <p:spPr>
              <a:xfrm>
                <a:off x="6194609" y="4396032"/>
                <a:ext cx="117614" cy="49167"/>
              </a:xfrm>
              <a:custGeom>
                <a:rect b="b" l="l" r="r" t="t"/>
                <a:pathLst>
                  <a:path extrusionOk="0" h="51" w="122">
                    <a:moveTo>
                      <a:pt x="1" y="1"/>
                    </a:moveTo>
                    <a:lnTo>
                      <a:pt x="1" y="51"/>
                    </a:lnTo>
                    <a:lnTo>
                      <a:pt x="121" y="5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37"/>
              <p:cNvSpPr/>
              <p:nvPr/>
            </p:nvSpPr>
            <p:spPr>
              <a:xfrm>
                <a:off x="5836946" y="4540641"/>
                <a:ext cx="146536" cy="59772"/>
              </a:xfrm>
              <a:custGeom>
                <a:rect b="b" l="l" r="r" t="t"/>
                <a:pathLst>
                  <a:path extrusionOk="0" h="62" w="152">
                    <a:moveTo>
                      <a:pt x="1" y="1"/>
                    </a:moveTo>
                    <a:lnTo>
                      <a:pt x="1" y="61"/>
                    </a:lnTo>
                    <a:lnTo>
                      <a:pt x="151" y="61"/>
                    </a:lnTo>
                    <a:lnTo>
                      <a:pt x="1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37"/>
              <p:cNvSpPr/>
              <p:nvPr/>
            </p:nvSpPr>
            <p:spPr>
              <a:xfrm>
                <a:off x="5952632" y="4270703"/>
                <a:ext cx="146536" cy="58808"/>
              </a:xfrm>
              <a:custGeom>
                <a:rect b="b" l="l" r="r" t="t"/>
                <a:pathLst>
                  <a:path extrusionOk="0" h="61" w="152">
                    <a:moveTo>
                      <a:pt x="1" y="0"/>
                    </a:moveTo>
                    <a:lnTo>
                      <a:pt x="1" y="60"/>
                    </a:lnTo>
                    <a:lnTo>
                      <a:pt x="151" y="60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37"/>
              <p:cNvSpPr/>
              <p:nvPr/>
            </p:nvSpPr>
            <p:spPr>
              <a:xfrm>
                <a:off x="5445355" y="4638012"/>
                <a:ext cx="97369" cy="49167"/>
              </a:xfrm>
              <a:custGeom>
                <a:rect b="b" l="l" r="r" t="t"/>
                <a:pathLst>
                  <a:path extrusionOk="0" h="51" w="101">
                    <a:moveTo>
                      <a:pt x="0" y="0"/>
                    </a:moveTo>
                    <a:lnTo>
                      <a:pt x="0" y="50"/>
                    </a:lnTo>
                    <a:lnTo>
                      <a:pt x="101" y="50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37"/>
              <p:cNvSpPr/>
              <p:nvPr/>
            </p:nvSpPr>
            <p:spPr>
              <a:xfrm>
                <a:off x="5431080" y="4638012"/>
                <a:ext cx="964" cy="49167"/>
              </a:xfrm>
              <a:custGeom>
                <a:rect b="b" l="l" r="r" t="t"/>
                <a:pathLst>
                  <a:path extrusionOk="0" h="51" w="1">
                    <a:moveTo>
                      <a:pt x="0" y="50"/>
                    </a:moveTo>
                    <a:lnTo>
                      <a:pt x="0" y="0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37"/>
              <p:cNvSpPr/>
              <p:nvPr/>
            </p:nvSpPr>
            <p:spPr>
              <a:xfrm>
                <a:off x="5508204" y="4357469"/>
                <a:ext cx="145572" cy="58808"/>
              </a:xfrm>
              <a:custGeom>
                <a:rect b="b" l="l" r="r" t="t"/>
                <a:pathLst>
                  <a:path extrusionOk="0" h="61" w="151">
                    <a:moveTo>
                      <a:pt x="1" y="0"/>
                    </a:moveTo>
                    <a:lnTo>
                      <a:pt x="1" y="61"/>
                    </a:lnTo>
                    <a:lnTo>
                      <a:pt x="151" y="61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37"/>
              <p:cNvSpPr/>
              <p:nvPr/>
            </p:nvSpPr>
            <p:spPr>
              <a:xfrm>
                <a:off x="4695508" y="4531001"/>
                <a:ext cx="964" cy="59772"/>
              </a:xfrm>
              <a:custGeom>
                <a:rect b="b" l="l" r="r" t="t"/>
                <a:pathLst>
                  <a:path extrusionOk="0" h="62" w="1">
                    <a:moveTo>
                      <a:pt x="1" y="61"/>
                    </a:moveTo>
                    <a:lnTo>
                      <a:pt x="1" y="1"/>
                    </a:lnTo>
                    <a:lnTo>
                      <a:pt x="1" y="61"/>
                    </a:lnTo>
                    <a:close/>
                  </a:path>
                </a:pathLst>
              </a:custGeom>
              <a:solidFill>
                <a:srgbClr val="8941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37"/>
              <p:cNvSpPr/>
              <p:nvPr/>
            </p:nvSpPr>
            <p:spPr>
              <a:xfrm>
                <a:off x="3768089" y="4580168"/>
                <a:ext cx="39526" cy="49167"/>
              </a:xfrm>
              <a:custGeom>
                <a:rect b="b" l="l" r="r" t="t"/>
                <a:pathLst>
                  <a:path extrusionOk="0" h="51" w="41">
                    <a:moveTo>
                      <a:pt x="0" y="0"/>
                    </a:moveTo>
                    <a:lnTo>
                      <a:pt x="0" y="50"/>
                    </a:lnTo>
                    <a:lnTo>
                      <a:pt x="40" y="50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37"/>
              <p:cNvSpPr/>
              <p:nvPr/>
            </p:nvSpPr>
            <p:spPr>
              <a:xfrm>
                <a:off x="208807" y="4511720"/>
                <a:ext cx="964" cy="59772"/>
              </a:xfrm>
              <a:custGeom>
                <a:rect b="b" l="l" r="r" t="t"/>
                <a:pathLst>
                  <a:path extrusionOk="0" h="62" w="1">
                    <a:moveTo>
                      <a:pt x="1" y="61"/>
                    </a:moveTo>
                    <a:lnTo>
                      <a:pt x="1" y="1"/>
                    </a:lnTo>
                    <a:lnTo>
                      <a:pt x="1" y="61"/>
                    </a:lnTo>
                    <a:close/>
                  </a:path>
                </a:pathLst>
              </a:custGeom>
              <a:solidFill>
                <a:srgbClr val="E6B48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37"/>
              <p:cNvSpPr/>
              <p:nvPr/>
            </p:nvSpPr>
            <p:spPr>
              <a:xfrm>
                <a:off x="5604609" y="4424954"/>
                <a:ext cx="146536" cy="58808"/>
              </a:xfrm>
              <a:custGeom>
                <a:rect b="b" l="l" r="r" t="t"/>
                <a:pathLst>
                  <a:path extrusionOk="0" h="61" w="152">
                    <a:moveTo>
                      <a:pt x="1" y="1"/>
                    </a:moveTo>
                    <a:lnTo>
                      <a:pt x="1" y="61"/>
                    </a:lnTo>
                    <a:lnTo>
                      <a:pt x="151" y="61"/>
                    </a:lnTo>
                    <a:lnTo>
                      <a:pt x="1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15" name="Google Shape;8915;p37"/>
              <p:cNvGrpSpPr/>
              <p:nvPr/>
            </p:nvGrpSpPr>
            <p:grpSpPr>
              <a:xfrm>
                <a:off x="208807" y="4251422"/>
                <a:ext cx="4487664" cy="474320"/>
                <a:chOff x="208807" y="4251422"/>
                <a:chExt cx="4487664" cy="474320"/>
              </a:xfrm>
            </p:grpSpPr>
            <p:sp>
              <p:nvSpPr>
                <p:cNvPr id="8916" name="Google Shape;8916;p37"/>
                <p:cNvSpPr/>
                <p:nvPr/>
              </p:nvSpPr>
              <p:spPr>
                <a:xfrm>
                  <a:off x="4202877" y="4415313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1"/>
                      </a:moveTo>
                      <a:lnTo>
                        <a:pt x="0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7" name="Google Shape;8917;p37"/>
                <p:cNvSpPr/>
                <p:nvPr/>
              </p:nvSpPr>
              <p:spPr>
                <a:xfrm>
                  <a:off x="4454495" y="4618731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8" name="Google Shape;8918;p37"/>
                <p:cNvSpPr/>
                <p:nvPr/>
              </p:nvSpPr>
              <p:spPr>
                <a:xfrm>
                  <a:off x="4106472" y="4482798"/>
                  <a:ext cx="145572" cy="49167"/>
                </a:xfrm>
                <a:custGeom>
                  <a:rect b="b" l="l" r="r" t="t"/>
                  <a:pathLst>
                    <a:path extrusionOk="0" h="51" w="151">
                      <a:moveTo>
                        <a:pt x="0" y="1"/>
                      </a:moveTo>
                      <a:lnTo>
                        <a:pt x="0" y="51"/>
                      </a:lnTo>
                      <a:lnTo>
                        <a:pt x="151" y="5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9" name="Google Shape;8919;p37"/>
                <p:cNvSpPr/>
                <p:nvPr/>
              </p:nvSpPr>
              <p:spPr>
                <a:xfrm>
                  <a:off x="2703775" y="4396032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0" name="Google Shape;8920;p37"/>
                <p:cNvSpPr/>
                <p:nvPr/>
              </p:nvSpPr>
              <p:spPr>
                <a:xfrm>
                  <a:off x="3428743" y="4251422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1" name="Google Shape;8921;p37"/>
                <p:cNvSpPr/>
                <p:nvPr/>
              </p:nvSpPr>
              <p:spPr>
                <a:xfrm>
                  <a:off x="1688628" y="4309266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2" name="Google Shape;8922;p37"/>
                <p:cNvSpPr/>
                <p:nvPr/>
              </p:nvSpPr>
              <p:spPr>
                <a:xfrm>
                  <a:off x="4647305" y="4531001"/>
                  <a:ext cx="49167" cy="59772"/>
                </a:xfrm>
                <a:custGeom>
                  <a:rect b="b" l="l" r="r" t="t"/>
                  <a:pathLst>
                    <a:path extrusionOk="0" h="62" w="51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51" y="61"/>
                      </a:lnTo>
                      <a:lnTo>
                        <a:pt x="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3" name="Google Shape;8923;p37"/>
                <p:cNvSpPr/>
                <p:nvPr/>
              </p:nvSpPr>
              <p:spPr>
                <a:xfrm>
                  <a:off x="3951259" y="4309266"/>
                  <a:ext cx="146536" cy="49167"/>
                </a:xfrm>
                <a:custGeom>
                  <a:rect b="b" l="l" r="r" t="t"/>
                  <a:pathLst>
                    <a:path extrusionOk="0" h="51" w="15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4" name="Google Shape;8924;p37"/>
                <p:cNvSpPr/>
                <p:nvPr/>
              </p:nvSpPr>
              <p:spPr>
                <a:xfrm>
                  <a:off x="2249707" y="4666934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1"/>
                      </a:lnTo>
                      <a:lnTo>
                        <a:pt x="151" y="61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5" name="Google Shape;8925;p37"/>
                <p:cNvSpPr/>
                <p:nvPr/>
              </p:nvSpPr>
              <p:spPr>
                <a:xfrm>
                  <a:off x="1775393" y="4386391"/>
                  <a:ext cx="146536" cy="49167"/>
                </a:xfrm>
                <a:custGeom>
                  <a:rect b="b" l="l" r="r" t="t"/>
                  <a:pathLst>
                    <a:path extrusionOk="0" h="51" w="152">
                      <a:moveTo>
                        <a:pt x="1" y="1"/>
                      </a:moveTo>
                      <a:lnTo>
                        <a:pt x="1" y="51"/>
                      </a:lnTo>
                      <a:lnTo>
                        <a:pt x="151" y="5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6" name="Google Shape;8926;p37"/>
                <p:cNvSpPr/>
                <p:nvPr/>
              </p:nvSpPr>
              <p:spPr>
                <a:xfrm>
                  <a:off x="3670720" y="4580168"/>
                  <a:ext cx="98333" cy="49167"/>
                </a:xfrm>
                <a:custGeom>
                  <a:rect b="b" l="l" r="r" t="t"/>
                  <a:pathLst>
                    <a:path extrusionOk="0" h="51" w="10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101" y="50"/>
                      </a:lnTo>
                      <a:lnTo>
                        <a:pt x="1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7" name="Google Shape;8927;p37"/>
                <p:cNvSpPr/>
                <p:nvPr/>
              </p:nvSpPr>
              <p:spPr>
                <a:xfrm>
                  <a:off x="3109641" y="4473157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8" name="Google Shape;8928;p37"/>
                <p:cNvSpPr/>
                <p:nvPr/>
              </p:nvSpPr>
              <p:spPr>
                <a:xfrm>
                  <a:off x="856651" y="4424954"/>
                  <a:ext cx="88693" cy="58808"/>
                </a:xfrm>
                <a:custGeom>
                  <a:rect b="b" l="l" r="r" t="t"/>
                  <a:pathLst>
                    <a:path extrusionOk="0" h="61" w="9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91" y="61"/>
                      </a:lnTo>
                      <a:lnTo>
                        <a:pt x="9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9" name="Google Shape;8929;p37"/>
                <p:cNvSpPr/>
                <p:nvPr/>
              </p:nvSpPr>
              <p:spPr>
                <a:xfrm>
                  <a:off x="2249707" y="4328547"/>
                  <a:ext cx="87729" cy="49167"/>
                </a:xfrm>
                <a:custGeom>
                  <a:rect b="b" l="l" r="r" t="t"/>
                  <a:pathLst>
                    <a:path extrusionOk="0" h="51" w="9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91" y="50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0" name="Google Shape;8930;p37"/>
                <p:cNvSpPr/>
                <p:nvPr/>
              </p:nvSpPr>
              <p:spPr>
                <a:xfrm>
                  <a:off x="2384674" y="4609090"/>
                  <a:ext cx="136895" cy="49167"/>
                </a:xfrm>
                <a:custGeom>
                  <a:rect b="b" l="l" r="r" t="t"/>
                  <a:pathLst>
                    <a:path extrusionOk="0" h="51" w="14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141" y="50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1" name="Google Shape;8931;p37"/>
                <p:cNvSpPr/>
                <p:nvPr/>
              </p:nvSpPr>
              <p:spPr>
                <a:xfrm>
                  <a:off x="1601863" y="4560887"/>
                  <a:ext cx="145572" cy="49167"/>
                </a:xfrm>
                <a:custGeom>
                  <a:rect b="b" l="l" r="r" t="t"/>
                  <a:pathLst>
                    <a:path extrusionOk="0" h="51" w="15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2" name="Google Shape;8932;p37"/>
                <p:cNvSpPr/>
                <p:nvPr/>
              </p:nvSpPr>
              <p:spPr>
                <a:xfrm>
                  <a:off x="208807" y="4511720"/>
                  <a:ext cx="98333" cy="59772"/>
                </a:xfrm>
                <a:custGeom>
                  <a:rect b="b" l="l" r="r" t="t"/>
                  <a:pathLst>
                    <a:path extrusionOk="0" h="62" w="10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01" y="61"/>
                      </a:lnTo>
                      <a:lnTo>
                        <a:pt x="1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3" name="Google Shape;8933;p37"/>
                <p:cNvSpPr/>
                <p:nvPr/>
              </p:nvSpPr>
              <p:spPr>
                <a:xfrm>
                  <a:off x="315817" y="4309266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4" name="Google Shape;8934;p37"/>
                <p:cNvSpPr/>
                <p:nvPr/>
              </p:nvSpPr>
              <p:spPr>
                <a:xfrm>
                  <a:off x="663840" y="4618731"/>
                  <a:ext cx="145572" cy="49167"/>
                </a:xfrm>
                <a:custGeom>
                  <a:rect b="b" l="l" r="r" t="t"/>
                  <a:pathLst>
                    <a:path extrusionOk="0" h="51" w="15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5" name="Google Shape;8935;p37"/>
                <p:cNvSpPr/>
                <p:nvPr/>
              </p:nvSpPr>
              <p:spPr>
                <a:xfrm>
                  <a:off x="973301" y="4338188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1"/>
                      </a:lnTo>
                      <a:lnTo>
                        <a:pt x="151" y="61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6" name="Google Shape;8936;p37"/>
                <p:cNvSpPr/>
                <p:nvPr/>
              </p:nvSpPr>
              <p:spPr>
                <a:xfrm>
                  <a:off x="4550900" y="4299625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37" name="Google Shape;8937;p37"/>
              <p:cNvSpPr/>
              <p:nvPr/>
            </p:nvSpPr>
            <p:spPr>
              <a:xfrm>
                <a:off x="6262093" y="4599449"/>
                <a:ext cx="50131" cy="58808"/>
              </a:xfrm>
              <a:custGeom>
                <a:rect b="b" l="l" r="r" t="t"/>
                <a:pathLst>
                  <a:path extrusionOk="0" h="61" w="52">
                    <a:moveTo>
                      <a:pt x="1" y="0"/>
                    </a:moveTo>
                    <a:lnTo>
                      <a:pt x="1" y="60"/>
                    </a:lnTo>
                    <a:lnTo>
                      <a:pt x="51" y="60"/>
                    </a:lnTo>
                    <a:lnTo>
                      <a:pt x="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37"/>
              <p:cNvSpPr/>
              <p:nvPr/>
            </p:nvSpPr>
            <p:spPr>
              <a:xfrm>
                <a:off x="1359886" y="770183"/>
                <a:ext cx="3733775" cy="39527"/>
              </a:xfrm>
              <a:custGeom>
                <a:rect b="b" l="l" r="r" t="t"/>
                <a:pathLst>
                  <a:path extrusionOk="0" h="41" w="3873">
                    <a:moveTo>
                      <a:pt x="3872" y="0"/>
                    </a:moveTo>
                    <a:lnTo>
                      <a:pt x="20" y="10"/>
                    </a:lnTo>
                    <a:lnTo>
                      <a:pt x="0" y="40"/>
                    </a:lnTo>
                    <a:lnTo>
                      <a:pt x="3852" y="30"/>
                    </a:lnTo>
                    <a:lnTo>
                      <a:pt x="387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37"/>
              <p:cNvSpPr/>
              <p:nvPr/>
            </p:nvSpPr>
            <p:spPr>
              <a:xfrm>
                <a:off x="1223955" y="934074"/>
                <a:ext cx="3733775" cy="29886"/>
              </a:xfrm>
              <a:custGeom>
                <a:rect b="b" l="l" r="r" t="t"/>
                <a:pathLst>
                  <a:path extrusionOk="0" h="31" w="3873">
                    <a:moveTo>
                      <a:pt x="21" y="1"/>
                    </a:moveTo>
                    <a:lnTo>
                      <a:pt x="1" y="31"/>
                    </a:lnTo>
                    <a:lnTo>
                      <a:pt x="3863" y="21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37"/>
              <p:cNvSpPr/>
              <p:nvPr/>
            </p:nvSpPr>
            <p:spPr>
              <a:xfrm>
                <a:off x="1088987" y="1089289"/>
                <a:ext cx="3743416" cy="29886"/>
              </a:xfrm>
              <a:custGeom>
                <a:rect b="b" l="l" r="r" t="t"/>
                <a:pathLst>
                  <a:path extrusionOk="0" h="31" w="3883">
                    <a:moveTo>
                      <a:pt x="3882" y="0"/>
                    </a:moveTo>
                    <a:lnTo>
                      <a:pt x="21" y="10"/>
                    </a:lnTo>
                    <a:lnTo>
                      <a:pt x="1" y="30"/>
                    </a:lnTo>
                    <a:lnTo>
                      <a:pt x="3862" y="20"/>
                    </a:lnTo>
                    <a:lnTo>
                      <a:pt x="388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37"/>
              <p:cNvSpPr/>
              <p:nvPr/>
            </p:nvSpPr>
            <p:spPr>
              <a:xfrm>
                <a:off x="963661" y="1243539"/>
                <a:ext cx="3732811" cy="29886"/>
              </a:xfrm>
              <a:custGeom>
                <a:rect b="b" l="l" r="r" t="t"/>
                <a:pathLst>
                  <a:path extrusionOk="0" h="31" w="3872">
                    <a:moveTo>
                      <a:pt x="3872" y="1"/>
                    </a:moveTo>
                    <a:lnTo>
                      <a:pt x="20" y="1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3852" y="21"/>
                    </a:lnTo>
                    <a:lnTo>
                      <a:pt x="387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37"/>
              <p:cNvSpPr/>
              <p:nvPr/>
            </p:nvSpPr>
            <p:spPr>
              <a:xfrm>
                <a:off x="827729" y="1398754"/>
                <a:ext cx="3743416" cy="39527"/>
              </a:xfrm>
              <a:custGeom>
                <a:rect b="b" l="l" r="r" t="t"/>
                <a:pathLst>
                  <a:path extrusionOk="0" h="41" w="3883">
                    <a:moveTo>
                      <a:pt x="3883" y="0"/>
                    </a:moveTo>
                    <a:lnTo>
                      <a:pt x="21" y="10"/>
                    </a:lnTo>
                    <a:lnTo>
                      <a:pt x="1" y="40"/>
                    </a:lnTo>
                    <a:lnTo>
                      <a:pt x="3863" y="30"/>
                    </a:lnTo>
                    <a:lnTo>
                      <a:pt x="3883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37"/>
              <p:cNvSpPr/>
              <p:nvPr/>
            </p:nvSpPr>
            <p:spPr>
              <a:xfrm>
                <a:off x="692762" y="1562645"/>
                <a:ext cx="3743416" cy="29886"/>
              </a:xfrm>
              <a:custGeom>
                <a:rect b="b" l="l" r="r" t="t"/>
                <a:pathLst>
                  <a:path extrusionOk="0" h="31" w="3883">
                    <a:moveTo>
                      <a:pt x="3882" y="1"/>
                    </a:moveTo>
                    <a:lnTo>
                      <a:pt x="20" y="11"/>
                    </a:lnTo>
                    <a:lnTo>
                      <a:pt x="0" y="31"/>
                    </a:lnTo>
                    <a:lnTo>
                      <a:pt x="3862" y="21"/>
                    </a:lnTo>
                    <a:lnTo>
                      <a:pt x="388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37"/>
              <p:cNvSpPr/>
              <p:nvPr/>
            </p:nvSpPr>
            <p:spPr>
              <a:xfrm>
                <a:off x="566471" y="1717859"/>
                <a:ext cx="3733775" cy="29886"/>
              </a:xfrm>
              <a:custGeom>
                <a:rect b="b" l="l" r="r" t="t"/>
                <a:pathLst>
                  <a:path extrusionOk="0" h="31" w="3873">
                    <a:moveTo>
                      <a:pt x="3873" y="0"/>
                    </a:moveTo>
                    <a:lnTo>
                      <a:pt x="21" y="10"/>
                    </a:lnTo>
                    <a:lnTo>
                      <a:pt x="1" y="30"/>
                    </a:lnTo>
                    <a:lnTo>
                      <a:pt x="3853" y="20"/>
                    </a:lnTo>
                    <a:lnTo>
                      <a:pt x="3873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37"/>
              <p:cNvSpPr/>
              <p:nvPr/>
            </p:nvSpPr>
            <p:spPr>
              <a:xfrm>
                <a:off x="431504" y="1872110"/>
                <a:ext cx="3781978" cy="29886"/>
              </a:xfrm>
              <a:custGeom>
                <a:rect b="b" l="l" r="r" t="t"/>
                <a:pathLst>
                  <a:path extrusionOk="0" h="31" w="3923">
                    <a:moveTo>
                      <a:pt x="3912" y="1"/>
                    </a:moveTo>
                    <a:lnTo>
                      <a:pt x="3902" y="21"/>
                    </a:lnTo>
                    <a:lnTo>
                      <a:pt x="3922" y="1"/>
                    </a:lnTo>
                    <a:close/>
                    <a:moveTo>
                      <a:pt x="3882" y="1"/>
                    </a:moveTo>
                    <a:lnTo>
                      <a:pt x="21" y="11"/>
                    </a:lnTo>
                    <a:lnTo>
                      <a:pt x="0" y="31"/>
                    </a:lnTo>
                    <a:lnTo>
                      <a:pt x="3862" y="31"/>
                    </a:lnTo>
                    <a:lnTo>
                      <a:pt x="388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37"/>
              <p:cNvSpPr/>
              <p:nvPr/>
            </p:nvSpPr>
            <p:spPr>
              <a:xfrm>
                <a:off x="296536" y="2027324"/>
                <a:ext cx="3742452" cy="39527"/>
              </a:xfrm>
              <a:custGeom>
                <a:rect b="b" l="l" r="r" t="t"/>
                <a:pathLst>
                  <a:path extrusionOk="0" h="41" w="3882">
                    <a:moveTo>
                      <a:pt x="3882" y="0"/>
                    </a:moveTo>
                    <a:lnTo>
                      <a:pt x="20" y="1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3862" y="30"/>
                    </a:lnTo>
                    <a:lnTo>
                      <a:pt x="388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37"/>
              <p:cNvSpPr/>
              <p:nvPr/>
            </p:nvSpPr>
            <p:spPr>
              <a:xfrm>
                <a:off x="170245" y="2191215"/>
                <a:ext cx="3733775" cy="29886"/>
              </a:xfrm>
              <a:custGeom>
                <a:rect b="b" l="l" r="r" t="t"/>
                <a:pathLst>
                  <a:path extrusionOk="0" h="31" w="3873">
                    <a:moveTo>
                      <a:pt x="3872" y="1"/>
                    </a:moveTo>
                    <a:lnTo>
                      <a:pt x="21" y="11"/>
                    </a:lnTo>
                    <a:lnTo>
                      <a:pt x="1" y="31"/>
                    </a:lnTo>
                    <a:lnTo>
                      <a:pt x="3862" y="21"/>
                    </a:lnTo>
                    <a:lnTo>
                      <a:pt x="387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37"/>
              <p:cNvSpPr/>
              <p:nvPr/>
            </p:nvSpPr>
            <p:spPr>
              <a:xfrm>
                <a:off x="35278" y="2346430"/>
                <a:ext cx="3743416" cy="29886"/>
              </a:xfrm>
              <a:custGeom>
                <a:rect b="b" l="l" r="r" t="t"/>
                <a:pathLst>
                  <a:path extrusionOk="0" h="31" w="3883">
                    <a:moveTo>
                      <a:pt x="3882" y="0"/>
                    </a:moveTo>
                    <a:lnTo>
                      <a:pt x="20" y="10"/>
                    </a:lnTo>
                    <a:lnTo>
                      <a:pt x="0" y="30"/>
                    </a:lnTo>
                    <a:lnTo>
                      <a:pt x="3862" y="20"/>
                    </a:lnTo>
                    <a:lnTo>
                      <a:pt x="388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49" name="Google Shape;8949;p37"/>
              <p:cNvGrpSpPr/>
              <p:nvPr/>
            </p:nvGrpSpPr>
            <p:grpSpPr>
              <a:xfrm>
                <a:off x="3699642" y="770183"/>
                <a:ext cx="1432582" cy="1663976"/>
                <a:chOff x="3699642" y="770183"/>
                <a:chExt cx="1432582" cy="1663976"/>
              </a:xfrm>
            </p:grpSpPr>
            <p:sp>
              <p:nvSpPr>
                <p:cNvPr id="8950" name="Google Shape;8950;p37"/>
                <p:cNvSpPr/>
                <p:nvPr/>
              </p:nvSpPr>
              <p:spPr>
                <a:xfrm>
                  <a:off x="5073416" y="770183"/>
                  <a:ext cx="58807" cy="29886"/>
                </a:xfrm>
                <a:custGeom>
                  <a:rect b="b" l="l" r="r" t="t"/>
                  <a:pathLst>
                    <a:path extrusionOk="0" h="31" w="61">
                      <a:moveTo>
                        <a:pt x="20" y="0"/>
                      </a:moveTo>
                      <a:lnTo>
                        <a:pt x="0" y="30"/>
                      </a:lnTo>
                      <a:lnTo>
                        <a:pt x="40" y="30"/>
                      </a:ln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951" name="Google Shape;8951;p37"/>
                <p:cNvGrpSpPr/>
                <p:nvPr/>
              </p:nvGrpSpPr>
              <p:grpSpPr>
                <a:xfrm>
                  <a:off x="3699642" y="934074"/>
                  <a:ext cx="1296651" cy="1500085"/>
                  <a:chOff x="3699642" y="934074"/>
                  <a:chExt cx="1296651" cy="1500085"/>
                </a:xfrm>
              </p:grpSpPr>
              <p:sp>
                <p:nvSpPr>
                  <p:cNvPr id="8952" name="Google Shape;8952;p37"/>
                  <p:cNvSpPr/>
                  <p:nvPr/>
                </p:nvSpPr>
                <p:spPr>
                  <a:xfrm>
                    <a:off x="3699642" y="2404273"/>
                    <a:ext cx="58807" cy="29886"/>
                  </a:xfrm>
                  <a:custGeom>
                    <a:rect b="b" l="l" r="r" t="t"/>
                    <a:pathLst>
                      <a:path extrusionOk="0" h="31" w="61">
                        <a:moveTo>
                          <a:pt x="31" y="0"/>
                        </a:moveTo>
                        <a:lnTo>
                          <a:pt x="1" y="30"/>
                        </a:lnTo>
                        <a:lnTo>
                          <a:pt x="41" y="3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3" name="Google Shape;8953;p37"/>
                  <p:cNvSpPr/>
                  <p:nvPr/>
                </p:nvSpPr>
                <p:spPr>
                  <a:xfrm>
                    <a:off x="4947126" y="934074"/>
                    <a:ext cx="49167" cy="20245"/>
                  </a:xfrm>
                  <a:custGeom>
                    <a:rect b="b" l="l" r="r" t="t"/>
                    <a:pathLst>
                      <a:path extrusionOk="0" h="21" w="51">
                        <a:moveTo>
                          <a:pt x="11" y="1"/>
                        </a:moveTo>
                        <a:lnTo>
                          <a:pt x="1" y="21"/>
                        </a:lnTo>
                        <a:lnTo>
                          <a:pt x="31" y="21"/>
                        </a:lnTo>
                        <a:lnTo>
                          <a:pt x="5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4" name="Google Shape;8954;p37"/>
                  <p:cNvSpPr/>
                  <p:nvPr/>
                </p:nvSpPr>
                <p:spPr>
                  <a:xfrm>
                    <a:off x="4812158" y="1089289"/>
                    <a:ext cx="58807" cy="20245"/>
                  </a:xfrm>
                  <a:custGeom>
                    <a:rect b="b" l="l" r="r" t="t"/>
                    <a:pathLst>
                      <a:path extrusionOk="0" h="21" w="61">
                        <a:moveTo>
                          <a:pt x="20" y="0"/>
                        </a:moveTo>
                        <a:lnTo>
                          <a:pt x="0" y="20"/>
                        </a:lnTo>
                        <a:lnTo>
                          <a:pt x="40" y="2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5" name="Google Shape;8955;p37"/>
                  <p:cNvSpPr/>
                  <p:nvPr/>
                </p:nvSpPr>
                <p:spPr>
                  <a:xfrm>
                    <a:off x="4676227" y="1243539"/>
                    <a:ext cx="59771" cy="20245"/>
                  </a:xfrm>
                  <a:custGeom>
                    <a:rect b="b" l="l" r="r" t="t"/>
                    <a:pathLst>
                      <a:path extrusionOk="0" h="21" w="62">
                        <a:moveTo>
                          <a:pt x="21" y="1"/>
                        </a:moveTo>
                        <a:lnTo>
                          <a:pt x="1" y="21"/>
                        </a:lnTo>
                        <a:lnTo>
                          <a:pt x="41" y="21"/>
                        </a:lnTo>
                        <a:lnTo>
                          <a:pt x="6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6" name="Google Shape;8956;p37"/>
                  <p:cNvSpPr/>
                  <p:nvPr/>
                </p:nvSpPr>
                <p:spPr>
                  <a:xfrm>
                    <a:off x="4550900" y="1398754"/>
                    <a:ext cx="49167" cy="29886"/>
                  </a:xfrm>
                  <a:custGeom>
                    <a:rect b="b" l="l" r="r" t="t"/>
                    <a:pathLst>
                      <a:path extrusionOk="0" h="31" w="51">
                        <a:moveTo>
                          <a:pt x="21" y="0"/>
                        </a:moveTo>
                        <a:lnTo>
                          <a:pt x="1" y="30"/>
                        </a:lnTo>
                        <a:lnTo>
                          <a:pt x="31" y="3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7" name="Google Shape;8957;p37"/>
                  <p:cNvSpPr/>
                  <p:nvPr/>
                </p:nvSpPr>
                <p:spPr>
                  <a:xfrm>
                    <a:off x="4415933" y="1562645"/>
                    <a:ext cx="58807" cy="20245"/>
                  </a:xfrm>
                  <a:custGeom>
                    <a:rect b="b" l="l" r="r" t="t"/>
                    <a:pathLst>
                      <a:path extrusionOk="0" h="21" w="61">
                        <a:moveTo>
                          <a:pt x="20" y="1"/>
                        </a:moveTo>
                        <a:lnTo>
                          <a:pt x="0" y="21"/>
                        </a:lnTo>
                        <a:lnTo>
                          <a:pt x="40" y="21"/>
                        </a:lnTo>
                        <a:lnTo>
                          <a:pt x="60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8" name="Google Shape;8958;p37"/>
                  <p:cNvSpPr/>
                  <p:nvPr/>
                </p:nvSpPr>
                <p:spPr>
                  <a:xfrm>
                    <a:off x="4280001" y="1717859"/>
                    <a:ext cx="58807" cy="20245"/>
                  </a:xfrm>
                  <a:custGeom>
                    <a:rect b="b" l="l" r="r" t="t"/>
                    <a:pathLst>
                      <a:path extrusionOk="0" h="21" w="61">
                        <a:moveTo>
                          <a:pt x="21" y="0"/>
                        </a:moveTo>
                        <a:lnTo>
                          <a:pt x="1" y="20"/>
                        </a:lnTo>
                        <a:lnTo>
                          <a:pt x="41" y="2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59" name="Google Shape;8959;p37"/>
                  <p:cNvSpPr/>
                  <p:nvPr/>
                </p:nvSpPr>
                <p:spPr>
                  <a:xfrm>
                    <a:off x="4154674" y="1872110"/>
                    <a:ext cx="49167" cy="29886"/>
                  </a:xfrm>
                  <a:custGeom>
                    <a:rect b="b" l="l" r="r" t="t"/>
                    <a:pathLst>
                      <a:path extrusionOk="0" h="31" w="51">
                        <a:moveTo>
                          <a:pt x="20" y="1"/>
                        </a:moveTo>
                        <a:lnTo>
                          <a:pt x="0" y="31"/>
                        </a:lnTo>
                        <a:lnTo>
                          <a:pt x="40" y="21"/>
                        </a:lnTo>
                        <a:lnTo>
                          <a:pt x="50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60" name="Google Shape;8960;p37"/>
                  <p:cNvSpPr/>
                  <p:nvPr/>
                </p:nvSpPr>
                <p:spPr>
                  <a:xfrm>
                    <a:off x="4018743" y="2027324"/>
                    <a:ext cx="58807" cy="29886"/>
                  </a:xfrm>
                  <a:custGeom>
                    <a:rect b="b" l="l" r="r" t="t"/>
                    <a:pathLst>
                      <a:path extrusionOk="0" h="31" w="61">
                        <a:moveTo>
                          <a:pt x="21" y="0"/>
                        </a:moveTo>
                        <a:lnTo>
                          <a:pt x="1" y="30"/>
                        </a:lnTo>
                        <a:lnTo>
                          <a:pt x="41" y="3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61" name="Google Shape;8961;p37"/>
                  <p:cNvSpPr/>
                  <p:nvPr/>
                </p:nvSpPr>
                <p:spPr>
                  <a:xfrm>
                    <a:off x="3893416" y="2191215"/>
                    <a:ext cx="49167" cy="20245"/>
                  </a:xfrm>
                  <a:custGeom>
                    <a:rect b="b" l="l" r="r" t="t"/>
                    <a:pathLst>
                      <a:path extrusionOk="0" h="21" w="51">
                        <a:moveTo>
                          <a:pt x="10" y="1"/>
                        </a:moveTo>
                        <a:lnTo>
                          <a:pt x="0" y="21"/>
                        </a:lnTo>
                        <a:lnTo>
                          <a:pt x="31" y="21"/>
                        </a:lnTo>
                        <a:lnTo>
                          <a:pt x="5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62" name="Google Shape;8962;p37"/>
                  <p:cNvSpPr/>
                  <p:nvPr/>
                </p:nvSpPr>
                <p:spPr>
                  <a:xfrm>
                    <a:off x="3757485" y="2346430"/>
                    <a:ext cx="59771" cy="20245"/>
                  </a:xfrm>
                  <a:custGeom>
                    <a:rect b="b" l="l" r="r" t="t"/>
                    <a:pathLst>
                      <a:path extrusionOk="0" h="21" w="62">
                        <a:moveTo>
                          <a:pt x="21" y="0"/>
                        </a:moveTo>
                        <a:lnTo>
                          <a:pt x="1" y="20"/>
                        </a:lnTo>
                        <a:lnTo>
                          <a:pt x="41" y="2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8963" name="Shape 8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64" name="Google Shape;8964;p38"/>
          <p:cNvGrpSpPr/>
          <p:nvPr/>
        </p:nvGrpSpPr>
        <p:grpSpPr>
          <a:xfrm>
            <a:off x="5788620" y="4057269"/>
            <a:ext cx="5155547" cy="2106696"/>
            <a:chOff x="4189695" y="287694"/>
            <a:chExt cx="5155547" cy="2106696"/>
          </a:xfrm>
        </p:grpSpPr>
        <p:sp>
          <p:nvSpPr>
            <p:cNvPr id="8965" name="Google Shape;8965;p38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38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38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38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38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38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38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38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38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38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38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38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38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38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38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38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38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38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38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38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38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38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38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38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38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38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38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38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38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38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38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38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38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38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38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38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38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38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38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38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38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38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38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38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38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38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38"/>
          <p:cNvGrpSpPr/>
          <p:nvPr/>
        </p:nvGrpSpPr>
        <p:grpSpPr>
          <a:xfrm>
            <a:off x="-517323" y="4175775"/>
            <a:ext cx="4138865" cy="1588333"/>
            <a:chOff x="-111323" y="734400"/>
            <a:chExt cx="4138865" cy="1588333"/>
          </a:xfrm>
        </p:grpSpPr>
        <p:sp>
          <p:nvSpPr>
            <p:cNvPr id="9012" name="Google Shape;9012;p38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38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38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38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38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38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38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38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38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38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38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38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38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38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38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38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38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38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38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38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38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38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38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38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38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38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38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38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38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38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38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38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38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38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38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38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38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38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38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38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38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38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38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38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56" name="Google Shape;9056;p38"/>
          <p:cNvSpPr txBox="1"/>
          <p:nvPr>
            <p:ph idx="1" type="subTitle"/>
          </p:nvPr>
        </p:nvSpPr>
        <p:spPr>
          <a:xfrm>
            <a:off x="720000" y="2643116"/>
            <a:ext cx="23364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9057" name="Google Shape;9057;p38"/>
          <p:cNvSpPr txBox="1"/>
          <p:nvPr>
            <p:ph idx="2" type="subTitle"/>
          </p:nvPr>
        </p:nvSpPr>
        <p:spPr>
          <a:xfrm>
            <a:off x="720000" y="2923087"/>
            <a:ext cx="23364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58" name="Google Shape;9058;p38"/>
          <p:cNvSpPr txBox="1"/>
          <p:nvPr>
            <p:ph idx="3" type="subTitle"/>
          </p:nvPr>
        </p:nvSpPr>
        <p:spPr>
          <a:xfrm>
            <a:off x="3403800" y="2923087"/>
            <a:ext cx="23364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59" name="Google Shape;9059;p38"/>
          <p:cNvSpPr txBox="1"/>
          <p:nvPr>
            <p:ph idx="4" type="subTitle"/>
          </p:nvPr>
        </p:nvSpPr>
        <p:spPr>
          <a:xfrm>
            <a:off x="6087600" y="2923087"/>
            <a:ext cx="23364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60" name="Google Shape;9060;p38"/>
          <p:cNvSpPr txBox="1"/>
          <p:nvPr>
            <p:ph idx="5" type="subTitle"/>
          </p:nvPr>
        </p:nvSpPr>
        <p:spPr>
          <a:xfrm>
            <a:off x="3403800" y="2643116"/>
            <a:ext cx="23364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9061" name="Google Shape;9061;p38"/>
          <p:cNvSpPr txBox="1"/>
          <p:nvPr>
            <p:ph idx="6" type="subTitle"/>
          </p:nvPr>
        </p:nvSpPr>
        <p:spPr>
          <a:xfrm>
            <a:off x="6087600" y="2643116"/>
            <a:ext cx="23364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9062" name="Google Shape;9062;p3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063" name="Google Shape;9063;p38"/>
          <p:cNvGrpSpPr/>
          <p:nvPr/>
        </p:nvGrpSpPr>
        <p:grpSpPr>
          <a:xfrm rot="154410">
            <a:off x="2871345" y="4800721"/>
            <a:ext cx="3484814" cy="619811"/>
            <a:chOff x="2222738" y="1303375"/>
            <a:chExt cx="1965725" cy="349625"/>
          </a:xfrm>
        </p:grpSpPr>
        <p:sp>
          <p:nvSpPr>
            <p:cNvPr id="9064" name="Google Shape;9064;p38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38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38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38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38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9" name="Google Shape;9069;p38"/>
          <p:cNvGrpSpPr/>
          <p:nvPr/>
        </p:nvGrpSpPr>
        <p:grpSpPr>
          <a:xfrm>
            <a:off x="-55133" y="4447724"/>
            <a:ext cx="4443632" cy="1316135"/>
            <a:chOff x="-13849" y="4011750"/>
            <a:chExt cx="3821164" cy="1131770"/>
          </a:xfrm>
        </p:grpSpPr>
        <p:sp>
          <p:nvSpPr>
            <p:cNvPr id="9070" name="Google Shape;9070;p38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71" name="Google Shape;9071;p38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9072" name="Google Shape;9072;p38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3" name="Google Shape;9073;p38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4" name="Google Shape;9074;p38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5" name="Google Shape;9075;p38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76" name="Google Shape;9076;p38"/>
          <p:cNvGrpSpPr/>
          <p:nvPr/>
        </p:nvGrpSpPr>
        <p:grpSpPr>
          <a:xfrm flipH="1">
            <a:off x="4700367" y="4447724"/>
            <a:ext cx="4443632" cy="1316135"/>
            <a:chOff x="-13849" y="4011750"/>
            <a:chExt cx="3821164" cy="1131770"/>
          </a:xfrm>
        </p:grpSpPr>
        <p:sp>
          <p:nvSpPr>
            <p:cNvPr id="9077" name="Google Shape;9077;p38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78" name="Google Shape;9078;p38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9079" name="Google Shape;9079;p38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0" name="Google Shape;9080;p38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1" name="Google Shape;9081;p38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2" name="Google Shape;9082;p38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83" name="Google Shape;9083;p38"/>
          <p:cNvGrpSpPr/>
          <p:nvPr/>
        </p:nvGrpSpPr>
        <p:grpSpPr>
          <a:xfrm flipH="1">
            <a:off x="197230" y="4426782"/>
            <a:ext cx="8901933" cy="1094777"/>
            <a:chOff x="-75995" y="4254507"/>
            <a:chExt cx="8901933" cy="1094777"/>
          </a:xfrm>
        </p:grpSpPr>
        <p:grpSp>
          <p:nvGrpSpPr>
            <p:cNvPr id="9084" name="Google Shape;9084;p38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9085" name="Google Shape;9085;p38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6" name="Google Shape;9086;p38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7" name="Google Shape;9087;p38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8" name="Google Shape;9088;p38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9" name="Google Shape;9089;p38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0" name="Google Shape;9090;p38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1" name="Google Shape;9091;p38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2" name="Google Shape;9092;p38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3" name="Google Shape;9093;p38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4" name="Google Shape;9094;p38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5" name="Google Shape;9095;p38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38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7" name="Google Shape;9097;p38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8" name="Google Shape;9098;p38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9" name="Google Shape;9099;p38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0" name="Google Shape;9100;p38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1" name="Google Shape;9101;p38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2" name="Google Shape;9102;p38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3" name="Google Shape;9103;p38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4" name="Google Shape;9104;p38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5" name="Google Shape;9105;p38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6" name="Google Shape;9106;p38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7" name="Google Shape;9107;p38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8" name="Google Shape;9108;p38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9" name="Google Shape;9109;p38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0" name="Google Shape;9110;p38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1" name="Google Shape;9111;p38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2" name="Google Shape;9112;p38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3" name="Google Shape;9113;p38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4" name="Google Shape;9114;p38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5" name="Google Shape;9115;p38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6" name="Google Shape;9116;p38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7" name="Google Shape;9117;p38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8" name="Google Shape;9118;p38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9" name="Google Shape;9119;p38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0" name="Google Shape;9120;p38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1" name="Google Shape;9121;p38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2" name="Google Shape;9122;p38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3" name="Google Shape;9123;p38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4" name="Google Shape;9124;p38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5" name="Google Shape;9125;p38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6" name="Google Shape;9126;p38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7" name="Google Shape;9127;p38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8" name="Google Shape;9128;p38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9" name="Google Shape;9129;p38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0" name="Google Shape;9130;p38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1" name="Google Shape;9131;p38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2" name="Google Shape;9132;p38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3" name="Google Shape;9133;p38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4" name="Google Shape;9134;p38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5" name="Google Shape;9135;p38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6" name="Google Shape;9136;p38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7" name="Google Shape;9137;p38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8" name="Google Shape;9138;p38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9" name="Google Shape;9139;p38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0" name="Google Shape;9140;p38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1" name="Google Shape;9141;p38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2" name="Google Shape;9142;p38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3" name="Google Shape;9143;p38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4" name="Google Shape;9144;p38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5" name="Google Shape;9145;p38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6" name="Google Shape;9146;p38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7" name="Google Shape;9147;p38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8" name="Google Shape;9148;p38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9" name="Google Shape;9149;p38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0" name="Google Shape;9150;p38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1" name="Google Shape;9151;p38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2" name="Google Shape;9152;p38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3" name="Google Shape;9153;p38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4" name="Google Shape;9154;p38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5" name="Google Shape;9155;p38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6" name="Google Shape;9156;p38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7" name="Google Shape;9157;p38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8" name="Google Shape;9158;p38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9" name="Google Shape;9159;p38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0" name="Google Shape;9160;p38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1" name="Google Shape;9161;p38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2" name="Google Shape;9162;p38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3" name="Google Shape;9163;p38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4" name="Google Shape;9164;p38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5" name="Google Shape;9165;p38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6" name="Google Shape;9166;p38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7" name="Google Shape;9167;p38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8" name="Google Shape;9168;p38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38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38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38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2" name="Google Shape;9172;p38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3" name="Google Shape;9173;p38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38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38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38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7" name="Google Shape;9177;p38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8" name="Google Shape;9178;p38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38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38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38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2" name="Google Shape;9182;p38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3" name="Google Shape;9183;p38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38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38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38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7" name="Google Shape;9187;p38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38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9" name="Google Shape;9189;p38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0" name="Google Shape;9190;p38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1" name="Google Shape;9191;p38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2" name="Google Shape;9192;p38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38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38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38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6" name="Google Shape;9196;p38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7" name="Google Shape;9197;p38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38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38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38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1" name="Google Shape;9201;p38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2" name="Google Shape;9202;p38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3" name="Google Shape;9203;p38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4" name="Google Shape;9204;p38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5" name="Google Shape;9205;p38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6" name="Google Shape;9206;p38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7" name="Google Shape;9207;p38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8" name="Google Shape;9208;p38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9" name="Google Shape;9209;p38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0" name="Google Shape;9210;p38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1" name="Google Shape;9211;p38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2" name="Google Shape;9212;p38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38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38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5" name="Google Shape;9215;p38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6" name="Google Shape;9216;p38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38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38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9" name="Google Shape;9219;p38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0" name="Google Shape;9220;p38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38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38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38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38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38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6" name="Google Shape;9226;p38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7" name="Google Shape;9227;p38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8" name="Google Shape;9228;p38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38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0" name="Google Shape;9230;p38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1" name="Google Shape;9231;p38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2" name="Google Shape;9232;p38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9233" name="Google Shape;9233;p38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4" name="Google Shape;9234;p38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38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6" name="Google Shape;9236;p38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7" name="Google Shape;9237;p38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38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9" name="Google Shape;9239;p38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0" name="Google Shape;9240;p38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1" name="Google Shape;9241;p38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2" name="Google Shape;9242;p38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3" name="Google Shape;9243;p38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4" name="Google Shape;9244;p38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5" name="Google Shape;9245;p38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6" name="Google Shape;9246;p38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7" name="Google Shape;9247;p38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8" name="Google Shape;9248;p38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9" name="Google Shape;9249;p38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0" name="Google Shape;9250;p38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1" name="Google Shape;9251;p38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2" name="Google Shape;9252;p38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3" name="Google Shape;9253;p38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4" name="Google Shape;9254;p38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5" name="Google Shape;9255;p38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6" name="Google Shape;9256;p38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7" name="Google Shape;9257;p38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8" name="Google Shape;9258;p38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38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0" name="Google Shape;9260;p38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1" name="Google Shape;9261;p38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2" name="Google Shape;9262;p38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3" name="Google Shape;9263;p38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4" name="Google Shape;9264;p38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5" name="Google Shape;9265;p38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6" name="Google Shape;9266;p38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7" name="Google Shape;9267;p38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8" name="Google Shape;9268;p38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9" name="Google Shape;9269;p38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0" name="Google Shape;9270;p38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1" name="Google Shape;9271;p38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2" name="Google Shape;9272;p38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3" name="Google Shape;9273;p38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4" name="Google Shape;9274;p38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5" name="Google Shape;9275;p38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6" name="Google Shape;9276;p38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7" name="Google Shape;9277;p38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8" name="Google Shape;9278;p38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9" name="Google Shape;9279;p38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0" name="Google Shape;9280;p38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1" name="Google Shape;9281;p38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2" name="Google Shape;9282;p38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38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38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38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38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38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38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38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38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38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2" name="Google Shape;9292;p38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38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4" name="Google Shape;9294;p38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38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38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38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38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38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38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38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38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38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4" name="Google Shape;9304;p38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5" name="Google Shape;9305;p38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6" name="Google Shape;9306;p38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7" name="Google Shape;9307;p38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38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9" name="Google Shape;9309;p38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0" name="Google Shape;9310;p38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1" name="Google Shape;9311;p38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38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38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38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38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38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38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8" name="Google Shape;9318;p38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9" name="Google Shape;9319;p38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38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38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2" name="Google Shape;9322;p38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3" name="Google Shape;9323;p38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4" name="Google Shape;9324;p38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5" name="Google Shape;9325;p38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6" name="Google Shape;9326;p38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7" name="Google Shape;9327;p38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38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38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0" name="Google Shape;9330;p38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1" name="Google Shape;9331;p38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38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38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38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38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38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7" name="Google Shape;9337;p38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8" name="Google Shape;9338;p38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38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0" name="Google Shape;9340;p38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1" name="Google Shape;9341;p38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38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3" name="Google Shape;9343;p38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4" name="Google Shape;9344;p38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38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38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7" name="Google Shape;9347;p38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8" name="Google Shape;9348;p38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9" name="Google Shape;9349;p38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0" name="Google Shape;9350;p38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1" name="Google Shape;9351;p38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2" name="Google Shape;9352;p38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3" name="Google Shape;9353;p38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4" name="Google Shape;9354;p38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5" name="Google Shape;9355;p38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6" name="Google Shape;9356;p38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7" name="Google Shape;9357;p38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8" name="Google Shape;9358;p38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9" name="Google Shape;9359;p38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0" name="Google Shape;9360;p38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1" name="Google Shape;9361;p38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38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38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38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38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38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38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38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38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38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38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38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38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38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38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38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38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38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38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0" name="Google Shape;9380;p38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9381" name="Google Shape;9381;p38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38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38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38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38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38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38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38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38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38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38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38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38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38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38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38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38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8" name="Google Shape;9398;p38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9" name="Google Shape;9399;p38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38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38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38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38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4" name="Google Shape;9404;p38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5" name="Google Shape;9405;p38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6" name="Google Shape;9406;p38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7" name="Google Shape;9407;p38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8" name="Google Shape;9408;p38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9" name="Google Shape;9409;p38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0" name="Google Shape;9410;p38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38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38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3" name="Google Shape;9413;p38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4" name="Google Shape;9414;p38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38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38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7" name="Google Shape;9417;p38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8" name="Google Shape;9418;p38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9" name="Google Shape;9419;p38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38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1" name="Google Shape;9421;p38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2" name="Google Shape;9422;p38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38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4" name="Google Shape;9424;p38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5" name="Google Shape;9425;p38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38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38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8" name="Google Shape;9428;p38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38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38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1" name="Google Shape;9431;p38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38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38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4" name="Google Shape;9434;p38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5" name="Google Shape;9435;p38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38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7" name="Google Shape;9437;p38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38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9" name="Google Shape;9439;p38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0" name="Google Shape;9440;p38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1" name="Google Shape;9441;p38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2" name="Google Shape;9442;p38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38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4" name="Google Shape;9444;p38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5" name="Google Shape;9445;p38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38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7" name="Google Shape;9447;p38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38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38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38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38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38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38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38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38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38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38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38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38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38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61" name="Google Shape;9461;p38"/>
          <p:cNvGrpSpPr/>
          <p:nvPr/>
        </p:nvGrpSpPr>
        <p:grpSpPr>
          <a:xfrm>
            <a:off x="4825342" y="4759410"/>
            <a:ext cx="248609" cy="175707"/>
            <a:chOff x="5658425" y="1270850"/>
            <a:chExt cx="179800" cy="127075"/>
          </a:xfrm>
        </p:grpSpPr>
        <p:sp>
          <p:nvSpPr>
            <p:cNvPr id="9462" name="Google Shape;9462;p38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38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38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38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38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38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38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38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38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38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38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38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38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38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38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38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38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38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38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38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38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38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38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38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6" name="Google Shape;9486;p38"/>
          <p:cNvGrpSpPr/>
          <p:nvPr/>
        </p:nvGrpSpPr>
        <p:grpSpPr>
          <a:xfrm>
            <a:off x="4035768" y="4855774"/>
            <a:ext cx="209998" cy="144838"/>
            <a:chOff x="5146375" y="1229175"/>
            <a:chExt cx="151875" cy="104750"/>
          </a:xfrm>
        </p:grpSpPr>
        <p:sp>
          <p:nvSpPr>
            <p:cNvPr id="9487" name="Google Shape;9487;p38"/>
            <p:cNvSpPr/>
            <p:nvPr/>
          </p:nvSpPr>
          <p:spPr>
            <a:xfrm>
              <a:off x="5185250" y="1229950"/>
              <a:ext cx="113000" cy="103975"/>
            </a:xfrm>
            <a:custGeom>
              <a:rect b="b" l="l" r="r" t="t"/>
              <a:pathLst>
                <a:path extrusionOk="0" h="4159" w="4520">
                  <a:moveTo>
                    <a:pt x="594" y="0"/>
                  </a:moveTo>
                  <a:cubicBezTo>
                    <a:pt x="679" y="9"/>
                    <a:pt x="765" y="9"/>
                    <a:pt x="851" y="17"/>
                  </a:cubicBezTo>
                  <a:cubicBezTo>
                    <a:pt x="1057" y="26"/>
                    <a:pt x="1247" y="112"/>
                    <a:pt x="1453" y="138"/>
                  </a:cubicBezTo>
                  <a:cubicBezTo>
                    <a:pt x="1659" y="163"/>
                    <a:pt x="1865" y="163"/>
                    <a:pt x="2080" y="181"/>
                  </a:cubicBezTo>
                  <a:cubicBezTo>
                    <a:pt x="2097" y="181"/>
                    <a:pt x="2123" y="181"/>
                    <a:pt x="2149" y="189"/>
                  </a:cubicBezTo>
                  <a:cubicBezTo>
                    <a:pt x="2174" y="206"/>
                    <a:pt x="2192" y="232"/>
                    <a:pt x="2217" y="249"/>
                  </a:cubicBezTo>
                  <a:cubicBezTo>
                    <a:pt x="2260" y="284"/>
                    <a:pt x="2329" y="284"/>
                    <a:pt x="2389" y="275"/>
                  </a:cubicBezTo>
                  <a:cubicBezTo>
                    <a:pt x="2518" y="275"/>
                    <a:pt x="2647" y="267"/>
                    <a:pt x="2767" y="267"/>
                  </a:cubicBezTo>
                  <a:cubicBezTo>
                    <a:pt x="2879" y="267"/>
                    <a:pt x="2999" y="258"/>
                    <a:pt x="3102" y="284"/>
                  </a:cubicBezTo>
                  <a:cubicBezTo>
                    <a:pt x="3197" y="301"/>
                    <a:pt x="3283" y="335"/>
                    <a:pt x="3369" y="352"/>
                  </a:cubicBezTo>
                  <a:cubicBezTo>
                    <a:pt x="3394" y="352"/>
                    <a:pt x="3420" y="352"/>
                    <a:pt x="3454" y="352"/>
                  </a:cubicBezTo>
                  <a:cubicBezTo>
                    <a:pt x="3515" y="352"/>
                    <a:pt x="3566" y="352"/>
                    <a:pt x="3601" y="370"/>
                  </a:cubicBezTo>
                  <a:cubicBezTo>
                    <a:pt x="3781" y="464"/>
                    <a:pt x="3867" y="645"/>
                    <a:pt x="4039" y="748"/>
                  </a:cubicBezTo>
                  <a:cubicBezTo>
                    <a:pt x="4073" y="765"/>
                    <a:pt x="4107" y="782"/>
                    <a:pt x="4116" y="816"/>
                  </a:cubicBezTo>
                  <a:cubicBezTo>
                    <a:pt x="4125" y="894"/>
                    <a:pt x="4107" y="911"/>
                    <a:pt x="4168" y="988"/>
                  </a:cubicBezTo>
                  <a:cubicBezTo>
                    <a:pt x="4193" y="1014"/>
                    <a:pt x="4202" y="1048"/>
                    <a:pt x="4228" y="1083"/>
                  </a:cubicBezTo>
                  <a:cubicBezTo>
                    <a:pt x="4331" y="1194"/>
                    <a:pt x="4391" y="1280"/>
                    <a:pt x="4425" y="1426"/>
                  </a:cubicBezTo>
                  <a:cubicBezTo>
                    <a:pt x="4451" y="1512"/>
                    <a:pt x="4494" y="1598"/>
                    <a:pt x="4511" y="1684"/>
                  </a:cubicBezTo>
                  <a:cubicBezTo>
                    <a:pt x="4520" y="1787"/>
                    <a:pt x="4511" y="1890"/>
                    <a:pt x="4503" y="1993"/>
                  </a:cubicBezTo>
                  <a:cubicBezTo>
                    <a:pt x="4503" y="2028"/>
                    <a:pt x="4477" y="2045"/>
                    <a:pt x="4468" y="2079"/>
                  </a:cubicBezTo>
                  <a:cubicBezTo>
                    <a:pt x="4443" y="2165"/>
                    <a:pt x="4468" y="2251"/>
                    <a:pt x="4477" y="2346"/>
                  </a:cubicBezTo>
                  <a:cubicBezTo>
                    <a:pt x="4485" y="2432"/>
                    <a:pt x="4477" y="2578"/>
                    <a:pt x="4451" y="2646"/>
                  </a:cubicBezTo>
                  <a:cubicBezTo>
                    <a:pt x="4425" y="2689"/>
                    <a:pt x="4314" y="2938"/>
                    <a:pt x="4288" y="3007"/>
                  </a:cubicBezTo>
                  <a:cubicBezTo>
                    <a:pt x="4262" y="3059"/>
                    <a:pt x="4193" y="3145"/>
                    <a:pt x="4176" y="3205"/>
                  </a:cubicBezTo>
                  <a:cubicBezTo>
                    <a:pt x="4168" y="3239"/>
                    <a:pt x="4082" y="3428"/>
                    <a:pt x="4004" y="3523"/>
                  </a:cubicBezTo>
                  <a:cubicBezTo>
                    <a:pt x="3927" y="3617"/>
                    <a:pt x="3867" y="3677"/>
                    <a:pt x="3704" y="3694"/>
                  </a:cubicBezTo>
                  <a:cubicBezTo>
                    <a:pt x="3652" y="3703"/>
                    <a:pt x="3463" y="3806"/>
                    <a:pt x="3403" y="3806"/>
                  </a:cubicBezTo>
                  <a:cubicBezTo>
                    <a:pt x="3360" y="3798"/>
                    <a:pt x="3326" y="3815"/>
                    <a:pt x="3291" y="3823"/>
                  </a:cubicBezTo>
                  <a:cubicBezTo>
                    <a:pt x="3274" y="3823"/>
                    <a:pt x="3257" y="3823"/>
                    <a:pt x="3240" y="3823"/>
                  </a:cubicBezTo>
                  <a:cubicBezTo>
                    <a:pt x="3223" y="3823"/>
                    <a:pt x="3205" y="3823"/>
                    <a:pt x="3188" y="3832"/>
                  </a:cubicBezTo>
                  <a:cubicBezTo>
                    <a:pt x="3059" y="3849"/>
                    <a:pt x="2836" y="3883"/>
                    <a:pt x="2759" y="3909"/>
                  </a:cubicBezTo>
                  <a:cubicBezTo>
                    <a:pt x="2664" y="3935"/>
                    <a:pt x="2501" y="3935"/>
                    <a:pt x="2415" y="3926"/>
                  </a:cubicBezTo>
                  <a:cubicBezTo>
                    <a:pt x="2303" y="3909"/>
                    <a:pt x="2106" y="4012"/>
                    <a:pt x="1994" y="4021"/>
                  </a:cubicBezTo>
                  <a:cubicBezTo>
                    <a:pt x="1908" y="4021"/>
                    <a:pt x="1848" y="4021"/>
                    <a:pt x="1805" y="4021"/>
                  </a:cubicBezTo>
                  <a:cubicBezTo>
                    <a:pt x="1710" y="4012"/>
                    <a:pt x="1650" y="4012"/>
                    <a:pt x="1487" y="4055"/>
                  </a:cubicBezTo>
                  <a:cubicBezTo>
                    <a:pt x="1453" y="4055"/>
                    <a:pt x="1393" y="4055"/>
                    <a:pt x="1341" y="4055"/>
                  </a:cubicBezTo>
                  <a:cubicBezTo>
                    <a:pt x="1281" y="4055"/>
                    <a:pt x="1212" y="4055"/>
                    <a:pt x="1169" y="4064"/>
                  </a:cubicBezTo>
                  <a:cubicBezTo>
                    <a:pt x="1143" y="4081"/>
                    <a:pt x="1109" y="4090"/>
                    <a:pt x="1083" y="4098"/>
                  </a:cubicBezTo>
                  <a:cubicBezTo>
                    <a:pt x="1015" y="4115"/>
                    <a:pt x="954" y="4115"/>
                    <a:pt x="886" y="4133"/>
                  </a:cubicBezTo>
                  <a:cubicBezTo>
                    <a:pt x="826" y="4150"/>
                    <a:pt x="808" y="4158"/>
                    <a:pt x="757" y="4150"/>
                  </a:cubicBezTo>
                  <a:cubicBezTo>
                    <a:pt x="542" y="4107"/>
                    <a:pt x="336" y="4064"/>
                    <a:pt x="104" y="4107"/>
                  </a:cubicBezTo>
                  <a:cubicBezTo>
                    <a:pt x="78" y="4115"/>
                    <a:pt x="1" y="3789"/>
                    <a:pt x="1" y="3737"/>
                  </a:cubicBezTo>
                  <a:cubicBezTo>
                    <a:pt x="27" y="3574"/>
                    <a:pt x="44" y="3411"/>
                    <a:pt x="69" y="3256"/>
                  </a:cubicBezTo>
                  <a:cubicBezTo>
                    <a:pt x="104" y="2947"/>
                    <a:pt x="147" y="2646"/>
                    <a:pt x="198" y="2346"/>
                  </a:cubicBezTo>
                  <a:cubicBezTo>
                    <a:pt x="233" y="2096"/>
                    <a:pt x="276" y="1839"/>
                    <a:pt x="301" y="1598"/>
                  </a:cubicBezTo>
                  <a:cubicBezTo>
                    <a:pt x="327" y="1358"/>
                    <a:pt x="327" y="1126"/>
                    <a:pt x="370" y="902"/>
                  </a:cubicBezTo>
                  <a:cubicBezTo>
                    <a:pt x="379" y="816"/>
                    <a:pt x="542" y="0"/>
                    <a:pt x="594" y="0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38"/>
            <p:cNvSpPr/>
            <p:nvPr/>
          </p:nvSpPr>
          <p:spPr>
            <a:xfrm>
              <a:off x="5177750" y="1229175"/>
              <a:ext cx="64875" cy="104625"/>
            </a:xfrm>
            <a:custGeom>
              <a:rect b="b" l="l" r="r" t="t"/>
              <a:pathLst>
                <a:path extrusionOk="0" h="4185" w="2595">
                  <a:moveTo>
                    <a:pt x="877" y="1"/>
                  </a:moveTo>
                  <a:cubicBezTo>
                    <a:pt x="752" y="1"/>
                    <a:pt x="637" y="29"/>
                    <a:pt x="601" y="57"/>
                  </a:cubicBezTo>
                  <a:cubicBezTo>
                    <a:pt x="593" y="61"/>
                    <a:pt x="599" y="63"/>
                    <a:pt x="613" y="63"/>
                  </a:cubicBezTo>
                  <a:cubicBezTo>
                    <a:pt x="627" y="63"/>
                    <a:pt x="649" y="61"/>
                    <a:pt x="670" y="57"/>
                  </a:cubicBezTo>
                  <a:cubicBezTo>
                    <a:pt x="700" y="52"/>
                    <a:pt x="730" y="47"/>
                    <a:pt x="748" y="47"/>
                  </a:cubicBezTo>
                  <a:cubicBezTo>
                    <a:pt x="761" y="47"/>
                    <a:pt x="768" y="50"/>
                    <a:pt x="765" y="57"/>
                  </a:cubicBezTo>
                  <a:cubicBezTo>
                    <a:pt x="739" y="91"/>
                    <a:pt x="705" y="126"/>
                    <a:pt x="679" y="160"/>
                  </a:cubicBezTo>
                  <a:cubicBezTo>
                    <a:pt x="584" y="272"/>
                    <a:pt x="558" y="409"/>
                    <a:pt x="498" y="538"/>
                  </a:cubicBezTo>
                  <a:cubicBezTo>
                    <a:pt x="455" y="641"/>
                    <a:pt x="412" y="761"/>
                    <a:pt x="369" y="865"/>
                  </a:cubicBezTo>
                  <a:cubicBezTo>
                    <a:pt x="344" y="942"/>
                    <a:pt x="318" y="1036"/>
                    <a:pt x="301" y="1122"/>
                  </a:cubicBezTo>
                  <a:cubicBezTo>
                    <a:pt x="292" y="1208"/>
                    <a:pt x="309" y="1303"/>
                    <a:pt x="309" y="1397"/>
                  </a:cubicBezTo>
                  <a:cubicBezTo>
                    <a:pt x="309" y="1440"/>
                    <a:pt x="309" y="1492"/>
                    <a:pt x="309" y="1535"/>
                  </a:cubicBezTo>
                  <a:cubicBezTo>
                    <a:pt x="327" y="1758"/>
                    <a:pt x="335" y="1999"/>
                    <a:pt x="284" y="2222"/>
                  </a:cubicBezTo>
                  <a:cubicBezTo>
                    <a:pt x="249" y="2368"/>
                    <a:pt x="206" y="2506"/>
                    <a:pt x="172" y="2652"/>
                  </a:cubicBezTo>
                  <a:cubicBezTo>
                    <a:pt x="146" y="2772"/>
                    <a:pt x="129" y="2892"/>
                    <a:pt x="103" y="3012"/>
                  </a:cubicBezTo>
                  <a:cubicBezTo>
                    <a:pt x="34" y="3296"/>
                    <a:pt x="0" y="3554"/>
                    <a:pt x="103" y="3829"/>
                  </a:cubicBezTo>
                  <a:cubicBezTo>
                    <a:pt x="129" y="3906"/>
                    <a:pt x="155" y="3966"/>
                    <a:pt x="223" y="4018"/>
                  </a:cubicBezTo>
                  <a:cubicBezTo>
                    <a:pt x="258" y="4052"/>
                    <a:pt x="309" y="4104"/>
                    <a:pt x="352" y="4129"/>
                  </a:cubicBezTo>
                  <a:cubicBezTo>
                    <a:pt x="455" y="4172"/>
                    <a:pt x="593" y="4172"/>
                    <a:pt x="705" y="4181"/>
                  </a:cubicBezTo>
                  <a:cubicBezTo>
                    <a:pt x="717" y="4183"/>
                    <a:pt x="727" y="4184"/>
                    <a:pt x="737" y="4184"/>
                  </a:cubicBezTo>
                  <a:cubicBezTo>
                    <a:pt x="760" y="4184"/>
                    <a:pt x="777" y="4178"/>
                    <a:pt x="808" y="4172"/>
                  </a:cubicBezTo>
                  <a:cubicBezTo>
                    <a:pt x="819" y="4169"/>
                    <a:pt x="829" y="4168"/>
                    <a:pt x="837" y="4168"/>
                  </a:cubicBezTo>
                  <a:cubicBezTo>
                    <a:pt x="853" y="4168"/>
                    <a:pt x="865" y="4172"/>
                    <a:pt x="876" y="4172"/>
                  </a:cubicBezTo>
                  <a:cubicBezTo>
                    <a:pt x="888" y="4172"/>
                    <a:pt x="899" y="4176"/>
                    <a:pt x="916" y="4176"/>
                  </a:cubicBezTo>
                  <a:cubicBezTo>
                    <a:pt x="924" y="4176"/>
                    <a:pt x="934" y="4175"/>
                    <a:pt x="945" y="4172"/>
                  </a:cubicBezTo>
                  <a:cubicBezTo>
                    <a:pt x="957" y="4169"/>
                    <a:pt x="968" y="4168"/>
                    <a:pt x="979" y="4168"/>
                  </a:cubicBezTo>
                  <a:cubicBezTo>
                    <a:pt x="1002" y="4168"/>
                    <a:pt x="1025" y="4172"/>
                    <a:pt x="1048" y="4172"/>
                  </a:cubicBezTo>
                  <a:cubicBezTo>
                    <a:pt x="1074" y="4177"/>
                    <a:pt x="1100" y="4181"/>
                    <a:pt x="1123" y="4181"/>
                  </a:cubicBezTo>
                  <a:cubicBezTo>
                    <a:pt x="1147" y="4181"/>
                    <a:pt x="1168" y="4177"/>
                    <a:pt x="1186" y="4164"/>
                  </a:cubicBezTo>
                  <a:cubicBezTo>
                    <a:pt x="1237" y="4129"/>
                    <a:pt x="1418" y="4121"/>
                    <a:pt x="1469" y="4078"/>
                  </a:cubicBezTo>
                  <a:cubicBezTo>
                    <a:pt x="1512" y="4052"/>
                    <a:pt x="1555" y="4018"/>
                    <a:pt x="1607" y="4000"/>
                  </a:cubicBezTo>
                  <a:cubicBezTo>
                    <a:pt x="1650" y="3975"/>
                    <a:pt x="1684" y="3966"/>
                    <a:pt x="1718" y="3940"/>
                  </a:cubicBezTo>
                  <a:cubicBezTo>
                    <a:pt x="1736" y="3923"/>
                    <a:pt x="1753" y="3914"/>
                    <a:pt x="1770" y="3897"/>
                  </a:cubicBezTo>
                  <a:cubicBezTo>
                    <a:pt x="1830" y="3846"/>
                    <a:pt x="1787" y="3743"/>
                    <a:pt x="1873" y="3717"/>
                  </a:cubicBezTo>
                  <a:cubicBezTo>
                    <a:pt x="1933" y="3700"/>
                    <a:pt x="1993" y="3683"/>
                    <a:pt x="2036" y="3631"/>
                  </a:cubicBezTo>
                  <a:cubicBezTo>
                    <a:pt x="2062" y="3605"/>
                    <a:pt x="2071" y="3597"/>
                    <a:pt x="2079" y="3554"/>
                  </a:cubicBezTo>
                  <a:cubicBezTo>
                    <a:pt x="2088" y="3528"/>
                    <a:pt x="2088" y="3502"/>
                    <a:pt x="2096" y="3476"/>
                  </a:cubicBezTo>
                  <a:cubicBezTo>
                    <a:pt x="2096" y="3451"/>
                    <a:pt x="2174" y="3451"/>
                    <a:pt x="2165" y="3416"/>
                  </a:cubicBezTo>
                  <a:lnTo>
                    <a:pt x="2156" y="3382"/>
                  </a:lnTo>
                  <a:cubicBezTo>
                    <a:pt x="2156" y="3365"/>
                    <a:pt x="2174" y="3365"/>
                    <a:pt x="2174" y="3347"/>
                  </a:cubicBezTo>
                  <a:cubicBezTo>
                    <a:pt x="2199" y="3305"/>
                    <a:pt x="2182" y="3253"/>
                    <a:pt x="2199" y="3210"/>
                  </a:cubicBezTo>
                  <a:cubicBezTo>
                    <a:pt x="2217" y="3150"/>
                    <a:pt x="2268" y="3098"/>
                    <a:pt x="2294" y="3047"/>
                  </a:cubicBezTo>
                  <a:cubicBezTo>
                    <a:pt x="2311" y="3012"/>
                    <a:pt x="2320" y="2978"/>
                    <a:pt x="2346" y="2952"/>
                  </a:cubicBezTo>
                  <a:cubicBezTo>
                    <a:pt x="2363" y="2935"/>
                    <a:pt x="2388" y="2918"/>
                    <a:pt x="2397" y="2901"/>
                  </a:cubicBezTo>
                  <a:cubicBezTo>
                    <a:pt x="2406" y="2875"/>
                    <a:pt x="2406" y="2849"/>
                    <a:pt x="2406" y="2823"/>
                  </a:cubicBezTo>
                  <a:cubicBezTo>
                    <a:pt x="2414" y="2772"/>
                    <a:pt x="2431" y="2737"/>
                    <a:pt x="2440" y="2695"/>
                  </a:cubicBezTo>
                  <a:cubicBezTo>
                    <a:pt x="2457" y="2652"/>
                    <a:pt x="2457" y="2600"/>
                    <a:pt x="2483" y="2557"/>
                  </a:cubicBezTo>
                  <a:cubicBezTo>
                    <a:pt x="2500" y="2540"/>
                    <a:pt x="2517" y="2531"/>
                    <a:pt x="2535" y="2514"/>
                  </a:cubicBezTo>
                  <a:cubicBezTo>
                    <a:pt x="2560" y="2488"/>
                    <a:pt x="2560" y="2437"/>
                    <a:pt x="2569" y="2394"/>
                  </a:cubicBezTo>
                  <a:cubicBezTo>
                    <a:pt x="2577" y="2359"/>
                    <a:pt x="2577" y="2316"/>
                    <a:pt x="2586" y="2282"/>
                  </a:cubicBezTo>
                  <a:cubicBezTo>
                    <a:pt x="2595" y="2248"/>
                    <a:pt x="2560" y="2205"/>
                    <a:pt x="2560" y="2170"/>
                  </a:cubicBezTo>
                  <a:cubicBezTo>
                    <a:pt x="2552" y="2119"/>
                    <a:pt x="2543" y="2110"/>
                    <a:pt x="2569" y="2067"/>
                  </a:cubicBezTo>
                  <a:cubicBezTo>
                    <a:pt x="2595" y="2033"/>
                    <a:pt x="2535" y="2016"/>
                    <a:pt x="2535" y="1964"/>
                  </a:cubicBezTo>
                  <a:cubicBezTo>
                    <a:pt x="2535" y="1930"/>
                    <a:pt x="2517" y="1904"/>
                    <a:pt x="2500" y="1870"/>
                  </a:cubicBezTo>
                  <a:cubicBezTo>
                    <a:pt x="2483" y="1818"/>
                    <a:pt x="2517" y="1758"/>
                    <a:pt x="2500" y="1698"/>
                  </a:cubicBezTo>
                  <a:cubicBezTo>
                    <a:pt x="2474" y="1612"/>
                    <a:pt x="2492" y="1509"/>
                    <a:pt x="2457" y="1423"/>
                  </a:cubicBezTo>
                  <a:cubicBezTo>
                    <a:pt x="2440" y="1371"/>
                    <a:pt x="2423" y="1337"/>
                    <a:pt x="2414" y="1286"/>
                  </a:cubicBezTo>
                  <a:cubicBezTo>
                    <a:pt x="2406" y="1251"/>
                    <a:pt x="2397" y="1208"/>
                    <a:pt x="2380" y="1174"/>
                  </a:cubicBezTo>
                  <a:cubicBezTo>
                    <a:pt x="2320" y="1079"/>
                    <a:pt x="2242" y="985"/>
                    <a:pt x="2234" y="873"/>
                  </a:cubicBezTo>
                  <a:cubicBezTo>
                    <a:pt x="2234" y="822"/>
                    <a:pt x="2225" y="761"/>
                    <a:pt x="2182" y="710"/>
                  </a:cubicBezTo>
                  <a:cubicBezTo>
                    <a:pt x="2174" y="701"/>
                    <a:pt x="2156" y="693"/>
                    <a:pt x="2139" y="684"/>
                  </a:cubicBezTo>
                  <a:cubicBezTo>
                    <a:pt x="2122" y="667"/>
                    <a:pt x="2114" y="650"/>
                    <a:pt x="2088" y="633"/>
                  </a:cubicBezTo>
                  <a:cubicBezTo>
                    <a:pt x="2028" y="607"/>
                    <a:pt x="2019" y="590"/>
                    <a:pt x="1993" y="538"/>
                  </a:cubicBezTo>
                  <a:cubicBezTo>
                    <a:pt x="1967" y="504"/>
                    <a:pt x="1916" y="478"/>
                    <a:pt x="1882" y="444"/>
                  </a:cubicBezTo>
                  <a:cubicBezTo>
                    <a:pt x="1847" y="409"/>
                    <a:pt x="1813" y="383"/>
                    <a:pt x="1778" y="349"/>
                  </a:cubicBezTo>
                  <a:cubicBezTo>
                    <a:pt x="1753" y="315"/>
                    <a:pt x="1718" y="289"/>
                    <a:pt x="1684" y="263"/>
                  </a:cubicBezTo>
                  <a:cubicBezTo>
                    <a:pt x="1658" y="246"/>
                    <a:pt x="1641" y="229"/>
                    <a:pt x="1607" y="220"/>
                  </a:cubicBezTo>
                  <a:cubicBezTo>
                    <a:pt x="1581" y="220"/>
                    <a:pt x="1564" y="212"/>
                    <a:pt x="1547" y="203"/>
                  </a:cubicBezTo>
                  <a:cubicBezTo>
                    <a:pt x="1512" y="194"/>
                    <a:pt x="1512" y="194"/>
                    <a:pt x="1486" y="169"/>
                  </a:cubicBezTo>
                  <a:cubicBezTo>
                    <a:pt x="1469" y="151"/>
                    <a:pt x="1452" y="151"/>
                    <a:pt x="1426" y="134"/>
                  </a:cubicBezTo>
                  <a:cubicBezTo>
                    <a:pt x="1409" y="117"/>
                    <a:pt x="1392" y="100"/>
                    <a:pt x="1357" y="100"/>
                  </a:cubicBezTo>
                  <a:cubicBezTo>
                    <a:pt x="1340" y="91"/>
                    <a:pt x="1323" y="91"/>
                    <a:pt x="1315" y="91"/>
                  </a:cubicBezTo>
                  <a:cubicBezTo>
                    <a:pt x="1306" y="91"/>
                    <a:pt x="1297" y="91"/>
                    <a:pt x="1272" y="83"/>
                  </a:cubicBezTo>
                  <a:cubicBezTo>
                    <a:pt x="1220" y="66"/>
                    <a:pt x="1126" y="66"/>
                    <a:pt x="1074" y="48"/>
                  </a:cubicBezTo>
                  <a:cubicBezTo>
                    <a:pt x="1040" y="40"/>
                    <a:pt x="988" y="23"/>
                    <a:pt x="962" y="5"/>
                  </a:cubicBezTo>
                  <a:cubicBezTo>
                    <a:pt x="934" y="2"/>
                    <a:pt x="905" y="1"/>
                    <a:pt x="87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38"/>
            <p:cNvSpPr/>
            <p:nvPr/>
          </p:nvSpPr>
          <p:spPr>
            <a:xfrm>
              <a:off x="5146375" y="1281500"/>
              <a:ext cx="250" cy="25"/>
            </a:xfrm>
            <a:custGeom>
              <a:rect b="b" l="l" r="r" t="t"/>
              <a:pathLst>
                <a:path extrusionOk="0" h="1" w="10">
                  <a:moveTo>
                    <a:pt x="1" y="0"/>
                  </a:moveTo>
                  <a:lnTo>
                    <a:pt x="1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38"/>
            <p:cNvSpPr/>
            <p:nvPr/>
          </p:nvSpPr>
          <p:spPr>
            <a:xfrm>
              <a:off x="5146375" y="1229300"/>
              <a:ext cx="90025" cy="103925"/>
            </a:xfrm>
            <a:custGeom>
              <a:rect b="b" l="l" r="r" t="t"/>
              <a:pathLst>
                <a:path extrusionOk="0" h="4157" w="3601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41" y="3153"/>
                    <a:pt x="267" y="3179"/>
                    <a:pt x="284" y="3214"/>
                  </a:cubicBezTo>
                  <a:cubicBezTo>
                    <a:pt x="319" y="3265"/>
                    <a:pt x="336" y="3291"/>
                    <a:pt x="387" y="3334"/>
                  </a:cubicBezTo>
                  <a:cubicBezTo>
                    <a:pt x="473" y="3394"/>
                    <a:pt x="482" y="3489"/>
                    <a:pt x="533" y="3566"/>
                  </a:cubicBezTo>
                  <a:cubicBezTo>
                    <a:pt x="551" y="3592"/>
                    <a:pt x="576" y="3626"/>
                    <a:pt x="611" y="3643"/>
                  </a:cubicBezTo>
                  <a:cubicBezTo>
                    <a:pt x="662" y="3660"/>
                    <a:pt x="722" y="3643"/>
                    <a:pt x="783" y="3678"/>
                  </a:cubicBezTo>
                  <a:cubicBezTo>
                    <a:pt x="817" y="3703"/>
                    <a:pt x="851" y="3729"/>
                    <a:pt x="886" y="3755"/>
                  </a:cubicBezTo>
                  <a:cubicBezTo>
                    <a:pt x="937" y="3781"/>
                    <a:pt x="989" y="3815"/>
                    <a:pt x="1023" y="3858"/>
                  </a:cubicBezTo>
                  <a:cubicBezTo>
                    <a:pt x="1092" y="3944"/>
                    <a:pt x="1126" y="3995"/>
                    <a:pt x="1229" y="4038"/>
                  </a:cubicBezTo>
                  <a:cubicBezTo>
                    <a:pt x="1315" y="4081"/>
                    <a:pt x="1410" y="4099"/>
                    <a:pt x="1504" y="4107"/>
                  </a:cubicBezTo>
                  <a:cubicBezTo>
                    <a:pt x="1539" y="4116"/>
                    <a:pt x="1573" y="4116"/>
                    <a:pt x="1607" y="4124"/>
                  </a:cubicBezTo>
                  <a:cubicBezTo>
                    <a:pt x="1642" y="4124"/>
                    <a:pt x="1667" y="4150"/>
                    <a:pt x="1702" y="4150"/>
                  </a:cubicBezTo>
                  <a:cubicBezTo>
                    <a:pt x="1719" y="4153"/>
                    <a:pt x="1734" y="4154"/>
                    <a:pt x="1749" y="4154"/>
                  </a:cubicBezTo>
                  <a:cubicBezTo>
                    <a:pt x="1778" y="4154"/>
                    <a:pt x="1805" y="4150"/>
                    <a:pt x="1839" y="4150"/>
                  </a:cubicBezTo>
                  <a:lnTo>
                    <a:pt x="1891" y="4150"/>
                  </a:lnTo>
                  <a:cubicBezTo>
                    <a:pt x="1904" y="4154"/>
                    <a:pt x="1917" y="4156"/>
                    <a:pt x="1931" y="4156"/>
                  </a:cubicBezTo>
                  <a:cubicBezTo>
                    <a:pt x="1945" y="4156"/>
                    <a:pt x="1960" y="4154"/>
                    <a:pt x="1977" y="4150"/>
                  </a:cubicBezTo>
                  <a:cubicBezTo>
                    <a:pt x="2003" y="4133"/>
                    <a:pt x="2020" y="4124"/>
                    <a:pt x="2054" y="4099"/>
                  </a:cubicBezTo>
                  <a:cubicBezTo>
                    <a:pt x="2088" y="4081"/>
                    <a:pt x="2114" y="4073"/>
                    <a:pt x="2149" y="4064"/>
                  </a:cubicBezTo>
                  <a:cubicBezTo>
                    <a:pt x="2243" y="4038"/>
                    <a:pt x="2338" y="4038"/>
                    <a:pt x="2432" y="4004"/>
                  </a:cubicBezTo>
                  <a:cubicBezTo>
                    <a:pt x="2509" y="3978"/>
                    <a:pt x="2587" y="3944"/>
                    <a:pt x="2673" y="3918"/>
                  </a:cubicBezTo>
                  <a:cubicBezTo>
                    <a:pt x="2750" y="3901"/>
                    <a:pt x="2776" y="3824"/>
                    <a:pt x="2827" y="3781"/>
                  </a:cubicBezTo>
                  <a:cubicBezTo>
                    <a:pt x="2887" y="3738"/>
                    <a:pt x="2930" y="3729"/>
                    <a:pt x="2982" y="3678"/>
                  </a:cubicBezTo>
                  <a:cubicBezTo>
                    <a:pt x="3008" y="3660"/>
                    <a:pt x="3016" y="3660"/>
                    <a:pt x="3033" y="3635"/>
                  </a:cubicBezTo>
                  <a:cubicBezTo>
                    <a:pt x="3042" y="3609"/>
                    <a:pt x="3068" y="3574"/>
                    <a:pt x="3076" y="3549"/>
                  </a:cubicBezTo>
                  <a:cubicBezTo>
                    <a:pt x="3094" y="3514"/>
                    <a:pt x="3137" y="3514"/>
                    <a:pt x="3137" y="3480"/>
                  </a:cubicBezTo>
                  <a:cubicBezTo>
                    <a:pt x="3145" y="3446"/>
                    <a:pt x="3162" y="3420"/>
                    <a:pt x="3171" y="3385"/>
                  </a:cubicBezTo>
                  <a:cubicBezTo>
                    <a:pt x="3188" y="3334"/>
                    <a:pt x="3197" y="3282"/>
                    <a:pt x="3222" y="3231"/>
                  </a:cubicBezTo>
                  <a:cubicBezTo>
                    <a:pt x="3231" y="3196"/>
                    <a:pt x="3257" y="3153"/>
                    <a:pt x="3283" y="3119"/>
                  </a:cubicBezTo>
                  <a:cubicBezTo>
                    <a:pt x="3326" y="3050"/>
                    <a:pt x="3360" y="2964"/>
                    <a:pt x="3394" y="2896"/>
                  </a:cubicBezTo>
                  <a:cubicBezTo>
                    <a:pt x="3463" y="2767"/>
                    <a:pt x="3601" y="2604"/>
                    <a:pt x="3575" y="2449"/>
                  </a:cubicBezTo>
                  <a:cubicBezTo>
                    <a:pt x="3558" y="2346"/>
                    <a:pt x="3549" y="2226"/>
                    <a:pt x="3506" y="2131"/>
                  </a:cubicBezTo>
                  <a:cubicBezTo>
                    <a:pt x="3489" y="2097"/>
                    <a:pt x="3463" y="2062"/>
                    <a:pt x="3463" y="2028"/>
                  </a:cubicBezTo>
                  <a:cubicBezTo>
                    <a:pt x="3454" y="1959"/>
                    <a:pt x="3480" y="1873"/>
                    <a:pt x="3489" y="1805"/>
                  </a:cubicBezTo>
                  <a:cubicBezTo>
                    <a:pt x="3506" y="1719"/>
                    <a:pt x="3497" y="1659"/>
                    <a:pt x="3480" y="1573"/>
                  </a:cubicBezTo>
                  <a:cubicBezTo>
                    <a:pt x="3463" y="1512"/>
                    <a:pt x="3463" y="1444"/>
                    <a:pt x="3454" y="1384"/>
                  </a:cubicBezTo>
                  <a:cubicBezTo>
                    <a:pt x="3437" y="1272"/>
                    <a:pt x="3403" y="1134"/>
                    <a:pt x="3334" y="1040"/>
                  </a:cubicBezTo>
                  <a:cubicBezTo>
                    <a:pt x="3308" y="1006"/>
                    <a:pt x="3274" y="997"/>
                    <a:pt x="3240" y="971"/>
                  </a:cubicBezTo>
                  <a:cubicBezTo>
                    <a:pt x="3214" y="954"/>
                    <a:pt x="3188" y="911"/>
                    <a:pt x="3171" y="885"/>
                  </a:cubicBezTo>
                  <a:cubicBezTo>
                    <a:pt x="3145" y="842"/>
                    <a:pt x="3128" y="791"/>
                    <a:pt x="3128" y="739"/>
                  </a:cubicBezTo>
                  <a:cubicBezTo>
                    <a:pt x="3128" y="696"/>
                    <a:pt x="3145" y="645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38"/>
            <p:cNvSpPr/>
            <p:nvPr/>
          </p:nvSpPr>
          <p:spPr>
            <a:xfrm>
              <a:off x="5186325" y="1332175"/>
              <a:ext cx="1975" cy="900"/>
            </a:xfrm>
            <a:custGeom>
              <a:rect b="b" l="l" r="r" t="t"/>
              <a:pathLst>
                <a:path extrusionOk="0" h="36" w="79">
                  <a:moveTo>
                    <a:pt x="78" y="35"/>
                  </a:moveTo>
                  <a:lnTo>
                    <a:pt x="78" y="35"/>
                  </a:lnTo>
                  <a:cubicBezTo>
                    <a:pt x="52" y="26"/>
                    <a:pt x="35" y="9"/>
                    <a:pt x="9" y="9"/>
                  </a:cubicBezTo>
                  <a:cubicBezTo>
                    <a:pt x="9" y="9"/>
                    <a:pt x="9" y="1"/>
                    <a:pt x="1" y="1"/>
                  </a:cubicBezTo>
                  <a:lnTo>
                    <a:pt x="1" y="1"/>
                  </a:lnTo>
                  <a:cubicBezTo>
                    <a:pt x="9" y="1"/>
                    <a:pt x="9" y="9"/>
                    <a:pt x="9" y="9"/>
                  </a:cubicBezTo>
                  <a:cubicBezTo>
                    <a:pt x="35" y="9"/>
                    <a:pt x="52" y="26"/>
                    <a:pt x="78" y="35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38"/>
            <p:cNvSpPr/>
            <p:nvPr/>
          </p:nvSpPr>
          <p:spPr>
            <a:xfrm>
              <a:off x="5220050" y="1239175"/>
              <a:ext cx="13775" cy="40825"/>
            </a:xfrm>
            <a:custGeom>
              <a:rect b="b" l="l" r="r" t="t"/>
              <a:pathLst>
                <a:path extrusionOk="0" h="1633" w="551">
                  <a:moveTo>
                    <a:pt x="516" y="1633"/>
                  </a:moveTo>
                  <a:cubicBezTo>
                    <a:pt x="507" y="1564"/>
                    <a:pt x="533" y="1478"/>
                    <a:pt x="542" y="1410"/>
                  </a:cubicBezTo>
                  <a:cubicBezTo>
                    <a:pt x="550" y="1384"/>
                    <a:pt x="550" y="1358"/>
                    <a:pt x="550" y="1332"/>
                  </a:cubicBezTo>
                  <a:cubicBezTo>
                    <a:pt x="550" y="1358"/>
                    <a:pt x="550" y="1384"/>
                    <a:pt x="542" y="1410"/>
                  </a:cubicBezTo>
                  <a:cubicBezTo>
                    <a:pt x="533" y="1478"/>
                    <a:pt x="507" y="1564"/>
                    <a:pt x="516" y="1633"/>
                  </a:cubicBezTo>
                  <a:close/>
                  <a:moveTo>
                    <a:pt x="86" y="104"/>
                  </a:moveTo>
                  <a:cubicBezTo>
                    <a:pt x="69" y="52"/>
                    <a:pt x="44" y="26"/>
                    <a:pt x="1" y="1"/>
                  </a:cubicBezTo>
                  <a:cubicBezTo>
                    <a:pt x="44" y="26"/>
                    <a:pt x="69" y="52"/>
                    <a:pt x="86" y="104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38"/>
            <p:cNvSpPr/>
            <p:nvPr/>
          </p:nvSpPr>
          <p:spPr>
            <a:xfrm>
              <a:off x="5147875" y="1229300"/>
              <a:ext cx="87875" cy="103975"/>
            </a:xfrm>
            <a:custGeom>
              <a:rect b="b" l="l" r="r" t="t"/>
              <a:pathLst>
                <a:path extrusionOk="0" h="4159" w="3515">
                  <a:moveTo>
                    <a:pt x="1891" y="0"/>
                  </a:moveTo>
                  <a:cubicBezTo>
                    <a:pt x="1848" y="0"/>
                    <a:pt x="1788" y="43"/>
                    <a:pt x="1753" y="61"/>
                  </a:cubicBezTo>
                  <a:cubicBezTo>
                    <a:pt x="1711" y="69"/>
                    <a:pt x="1676" y="78"/>
                    <a:pt x="1642" y="78"/>
                  </a:cubicBezTo>
                  <a:lnTo>
                    <a:pt x="1573" y="78"/>
                  </a:lnTo>
                  <a:cubicBezTo>
                    <a:pt x="1496" y="78"/>
                    <a:pt x="1418" y="104"/>
                    <a:pt x="1350" y="138"/>
                  </a:cubicBezTo>
                  <a:lnTo>
                    <a:pt x="1341" y="138"/>
                  </a:lnTo>
                  <a:cubicBezTo>
                    <a:pt x="1367" y="164"/>
                    <a:pt x="1401" y="189"/>
                    <a:pt x="1436" y="198"/>
                  </a:cubicBezTo>
                  <a:cubicBezTo>
                    <a:pt x="1444" y="207"/>
                    <a:pt x="1461" y="207"/>
                    <a:pt x="1479" y="215"/>
                  </a:cubicBezTo>
                  <a:cubicBezTo>
                    <a:pt x="1496" y="224"/>
                    <a:pt x="1504" y="241"/>
                    <a:pt x="1522" y="258"/>
                  </a:cubicBezTo>
                  <a:cubicBezTo>
                    <a:pt x="1547" y="275"/>
                    <a:pt x="1582" y="293"/>
                    <a:pt x="1607" y="301"/>
                  </a:cubicBezTo>
                  <a:cubicBezTo>
                    <a:pt x="1633" y="301"/>
                    <a:pt x="1650" y="293"/>
                    <a:pt x="1676" y="293"/>
                  </a:cubicBezTo>
                  <a:cubicBezTo>
                    <a:pt x="1685" y="293"/>
                    <a:pt x="1693" y="293"/>
                    <a:pt x="1711" y="301"/>
                  </a:cubicBezTo>
                  <a:cubicBezTo>
                    <a:pt x="1745" y="310"/>
                    <a:pt x="1762" y="335"/>
                    <a:pt x="1796" y="344"/>
                  </a:cubicBezTo>
                  <a:cubicBezTo>
                    <a:pt x="1822" y="353"/>
                    <a:pt x="1839" y="353"/>
                    <a:pt x="1865" y="370"/>
                  </a:cubicBezTo>
                  <a:cubicBezTo>
                    <a:pt x="1925" y="413"/>
                    <a:pt x="1977" y="464"/>
                    <a:pt x="2028" y="507"/>
                  </a:cubicBezTo>
                  <a:cubicBezTo>
                    <a:pt x="2080" y="559"/>
                    <a:pt x="2123" y="610"/>
                    <a:pt x="2183" y="645"/>
                  </a:cubicBezTo>
                  <a:cubicBezTo>
                    <a:pt x="2235" y="679"/>
                    <a:pt x="2295" y="696"/>
                    <a:pt x="2346" y="722"/>
                  </a:cubicBezTo>
                  <a:cubicBezTo>
                    <a:pt x="2389" y="748"/>
                    <a:pt x="2441" y="774"/>
                    <a:pt x="2484" y="808"/>
                  </a:cubicBezTo>
                  <a:cubicBezTo>
                    <a:pt x="2518" y="834"/>
                    <a:pt x="2552" y="860"/>
                    <a:pt x="2587" y="894"/>
                  </a:cubicBezTo>
                  <a:cubicBezTo>
                    <a:pt x="2613" y="920"/>
                    <a:pt x="2656" y="937"/>
                    <a:pt x="2681" y="963"/>
                  </a:cubicBezTo>
                  <a:cubicBezTo>
                    <a:pt x="2716" y="980"/>
                    <a:pt x="2724" y="1014"/>
                    <a:pt x="2742" y="1049"/>
                  </a:cubicBezTo>
                  <a:cubicBezTo>
                    <a:pt x="2784" y="1134"/>
                    <a:pt x="2802" y="1220"/>
                    <a:pt x="2819" y="1306"/>
                  </a:cubicBezTo>
                  <a:cubicBezTo>
                    <a:pt x="2827" y="1349"/>
                    <a:pt x="2827" y="1384"/>
                    <a:pt x="2827" y="1427"/>
                  </a:cubicBezTo>
                  <a:cubicBezTo>
                    <a:pt x="2827" y="1444"/>
                    <a:pt x="2827" y="1461"/>
                    <a:pt x="2827" y="1470"/>
                  </a:cubicBezTo>
                  <a:cubicBezTo>
                    <a:pt x="2827" y="1504"/>
                    <a:pt x="2819" y="1512"/>
                    <a:pt x="2810" y="1538"/>
                  </a:cubicBezTo>
                  <a:cubicBezTo>
                    <a:pt x="2793" y="1573"/>
                    <a:pt x="2802" y="1616"/>
                    <a:pt x="2802" y="1659"/>
                  </a:cubicBezTo>
                  <a:cubicBezTo>
                    <a:pt x="2802" y="1676"/>
                    <a:pt x="2802" y="1693"/>
                    <a:pt x="2802" y="1710"/>
                  </a:cubicBezTo>
                  <a:cubicBezTo>
                    <a:pt x="2810" y="1736"/>
                    <a:pt x="2819" y="1753"/>
                    <a:pt x="2819" y="1779"/>
                  </a:cubicBezTo>
                  <a:cubicBezTo>
                    <a:pt x="2819" y="1787"/>
                    <a:pt x="2810" y="1805"/>
                    <a:pt x="2810" y="1822"/>
                  </a:cubicBezTo>
                  <a:cubicBezTo>
                    <a:pt x="2810" y="1839"/>
                    <a:pt x="2802" y="1856"/>
                    <a:pt x="2802" y="1873"/>
                  </a:cubicBezTo>
                  <a:lnTo>
                    <a:pt x="2784" y="1908"/>
                  </a:lnTo>
                  <a:cubicBezTo>
                    <a:pt x="2776" y="1933"/>
                    <a:pt x="2776" y="1968"/>
                    <a:pt x="2776" y="1994"/>
                  </a:cubicBezTo>
                  <a:cubicBezTo>
                    <a:pt x="2767" y="2019"/>
                    <a:pt x="2767" y="2028"/>
                    <a:pt x="2759" y="2054"/>
                  </a:cubicBezTo>
                  <a:cubicBezTo>
                    <a:pt x="2759" y="2088"/>
                    <a:pt x="2742" y="2122"/>
                    <a:pt x="2750" y="2148"/>
                  </a:cubicBezTo>
                  <a:cubicBezTo>
                    <a:pt x="2750" y="2191"/>
                    <a:pt x="2793" y="2243"/>
                    <a:pt x="2810" y="2286"/>
                  </a:cubicBezTo>
                  <a:cubicBezTo>
                    <a:pt x="2819" y="2311"/>
                    <a:pt x="2827" y="2329"/>
                    <a:pt x="2819" y="2363"/>
                  </a:cubicBezTo>
                  <a:cubicBezTo>
                    <a:pt x="2819" y="2380"/>
                    <a:pt x="2802" y="2406"/>
                    <a:pt x="2802" y="2423"/>
                  </a:cubicBezTo>
                  <a:cubicBezTo>
                    <a:pt x="2784" y="2475"/>
                    <a:pt x="2784" y="2518"/>
                    <a:pt x="2767" y="2569"/>
                  </a:cubicBezTo>
                  <a:cubicBezTo>
                    <a:pt x="2750" y="2604"/>
                    <a:pt x="2724" y="2647"/>
                    <a:pt x="2707" y="2690"/>
                  </a:cubicBezTo>
                  <a:cubicBezTo>
                    <a:pt x="2699" y="2724"/>
                    <a:pt x="2681" y="2758"/>
                    <a:pt x="2673" y="2793"/>
                  </a:cubicBezTo>
                  <a:cubicBezTo>
                    <a:pt x="2664" y="2836"/>
                    <a:pt x="2647" y="2870"/>
                    <a:pt x="2638" y="2913"/>
                  </a:cubicBezTo>
                  <a:cubicBezTo>
                    <a:pt x="2621" y="2973"/>
                    <a:pt x="2613" y="3025"/>
                    <a:pt x="2578" y="3076"/>
                  </a:cubicBezTo>
                  <a:cubicBezTo>
                    <a:pt x="2552" y="3119"/>
                    <a:pt x="2527" y="3153"/>
                    <a:pt x="2518" y="3196"/>
                  </a:cubicBezTo>
                  <a:cubicBezTo>
                    <a:pt x="2510" y="3282"/>
                    <a:pt x="2492" y="3360"/>
                    <a:pt x="2432" y="3411"/>
                  </a:cubicBezTo>
                  <a:cubicBezTo>
                    <a:pt x="2389" y="3454"/>
                    <a:pt x="2346" y="3480"/>
                    <a:pt x="2312" y="3523"/>
                  </a:cubicBezTo>
                  <a:cubicBezTo>
                    <a:pt x="2295" y="3540"/>
                    <a:pt x="2286" y="3566"/>
                    <a:pt x="2269" y="3600"/>
                  </a:cubicBezTo>
                  <a:cubicBezTo>
                    <a:pt x="2260" y="3617"/>
                    <a:pt x="2243" y="3635"/>
                    <a:pt x="2235" y="3660"/>
                  </a:cubicBezTo>
                  <a:lnTo>
                    <a:pt x="2200" y="3686"/>
                  </a:lnTo>
                  <a:cubicBezTo>
                    <a:pt x="2200" y="3695"/>
                    <a:pt x="2192" y="3695"/>
                    <a:pt x="2183" y="3695"/>
                  </a:cubicBezTo>
                  <a:lnTo>
                    <a:pt x="2157" y="3695"/>
                  </a:lnTo>
                  <a:cubicBezTo>
                    <a:pt x="2149" y="3686"/>
                    <a:pt x="2140" y="3686"/>
                    <a:pt x="2132" y="3686"/>
                  </a:cubicBezTo>
                  <a:lnTo>
                    <a:pt x="2114" y="3686"/>
                  </a:lnTo>
                  <a:cubicBezTo>
                    <a:pt x="2106" y="3703"/>
                    <a:pt x="2080" y="3703"/>
                    <a:pt x="2063" y="3703"/>
                  </a:cubicBezTo>
                  <a:lnTo>
                    <a:pt x="1900" y="3703"/>
                  </a:lnTo>
                  <a:cubicBezTo>
                    <a:pt x="1865" y="3703"/>
                    <a:pt x="1831" y="3703"/>
                    <a:pt x="1796" y="3712"/>
                  </a:cubicBezTo>
                  <a:cubicBezTo>
                    <a:pt x="1762" y="3720"/>
                    <a:pt x="1736" y="3729"/>
                    <a:pt x="1702" y="3729"/>
                  </a:cubicBezTo>
                  <a:lnTo>
                    <a:pt x="1685" y="3729"/>
                  </a:lnTo>
                  <a:cubicBezTo>
                    <a:pt x="1668" y="3729"/>
                    <a:pt x="1659" y="3738"/>
                    <a:pt x="1650" y="3746"/>
                  </a:cubicBezTo>
                  <a:cubicBezTo>
                    <a:pt x="1642" y="3755"/>
                    <a:pt x="1633" y="3763"/>
                    <a:pt x="1616" y="3763"/>
                  </a:cubicBezTo>
                  <a:lnTo>
                    <a:pt x="1607" y="3763"/>
                  </a:lnTo>
                  <a:cubicBezTo>
                    <a:pt x="1564" y="3755"/>
                    <a:pt x="1522" y="3746"/>
                    <a:pt x="1470" y="3738"/>
                  </a:cubicBezTo>
                  <a:cubicBezTo>
                    <a:pt x="1427" y="3729"/>
                    <a:pt x="1367" y="3720"/>
                    <a:pt x="1324" y="3712"/>
                  </a:cubicBezTo>
                  <a:lnTo>
                    <a:pt x="1169" y="3712"/>
                  </a:lnTo>
                  <a:cubicBezTo>
                    <a:pt x="1161" y="3712"/>
                    <a:pt x="1144" y="3720"/>
                    <a:pt x="1135" y="3720"/>
                  </a:cubicBezTo>
                  <a:cubicBezTo>
                    <a:pt x="1118" y="3720"/>
                    <a:pt x="1101" y="3712"/>
                    <a:pt x="1083" y="3703"/>
                  </a:cubicBezTo>
                  <a:lnTo>
                    <a:pt x="989" y="3703"/>
                  </a:lnTo>
                  <a:cubicBezTo>
                    <a:pt x="972" y="3703"/>
                    <a:pt x="954" y="3703"/>
                    <a:pt x="946" y="3695"/>
                  </a:cubicBezTo>
                  <a:cubicBezTo>
                    <a:pt x="903" y="3660"/>
                    <a:pt x="877" y="3635"/>
                    <a:pt x="834" y="3626"/>
                  </a:cubicBezTo>
                  <a:cubicBezTo>
                    <a:pt x="791" y="3617"/>
                    <a:pt x="774" y="3592"/>
                    <a:pt x="740" y="3566"/>
                  </a:cubicBezTo>
                  <a:cubicBezTo>
                    <a:pt x="723" y="3549"/>
                    <a:pt x="654" y="3549"/>
                    <a:pt x="637" y="3531"/>
                  </a:cubicBezTo>
                  <a:cubicBezTo>
                    <a:pt x="619" y="3514"/>
                    <a:pt x="491" y="3437"/>
                    <a:pt x="482" y="3420"/>
                  </a:cubicBezTo>
                  <a:cubicBezTo>
                    <a:pt x="465" y="3394"/>
                    <a:pt x="456" y="3377"/>
                    <a:pt x="439" y="3351"/>
                  </a:cubicBezTo>
                  <a:cubicBezTo>
                    <a:pt x="413" y="3308"/>
                    <a:pt x="370" y="3274"/>
                    <a:pt x="336" y="3231"/>
                  </a:cubicBezTo>
                  <a:cubicBezTo>
                    <a:pt x="302" y="3188"/>
                    <a:pt x="267" y="3153"/>
                    <a:pt x="224" y="3119"/>
                  </a:cubicBezTo>
                  <a:cubicBezTo>
                    <a:pt x="173" y="3076"/>
                    <a:pt x="216" y="2990"/>
                    <a:pt x="173" y="2939"/>
                  </a:cubicBezTo>
                  <a:lnTo>
                    <a:pt x="147" y="2904"/>
                  </a:lnTo>
                  <a:cubicBezTo>
                    <a:pt x="138" y="2896"/>
                    <a:pt x="113" y="2896"/>
                    <a:pt x="95" y="2887"/>
                  </a:cubicBezTo>
                  <a:cubicBezTo>
                    <a:pt x="70" y="2879"/>
                    <a:pt x="61" y="2870"/>
                    <a:pt x="44" y="2853"/>
                  </a:cubicBezTo>
                  <a:cubicBezTo>
                    <a:pt x="35" y="2836"/>
                    <a:pt x="18" y="2827"/>
                    <a:pt x="1" y="2818"/>
                  </a:cubicBezTo>
                  <a:lnTo>
                    <a:pt x="1" y="2818"/>
                  </a:lnTo>
                  <a:cubicBezTo>
                    <a:pt x="1" y="2844"/>
                    <a:pt x="9" y="2861"/>
                    <a:pt x="9" y="2887"/>
                  </a:cubicBezTo>
                  <a:cubicBezTo>
                    <a:pt x="35" y="2982"/>
                    <a:pt x="78" y="3076"/>
                    <a:pt x="155" y="3136"/>
                  </a:cubicBezTo>
                  <a:lnTo>
                    <a:pt x="164" y="3136"/>
                  </a:lnTo>
                  <a:cubicBezTo>
                    <a:pt x="190" y="3162"/>
                    <a:pt x="207" y="3179"/>
                    <a:pt x="224" y="3214"/>
                  </a:cubicBezTo>
                  <a:cubicBezTo>
                    <a:pt x="250" y="3265"/>
                    <a:pt x="267" y="3291"/>
                    <a:pt x="319" y="3325"/>
                  </a:cubicBezTo>
                  <a:cubicBezTo>
                    <a:pt x="319" y="3325"/>
                    <a:pt x="327" y="3334"/>
                    <a:pt x="327" y="3334"/>
                  </a:cubicBezTo>
                  <a:cubicBezTo>
                    <a:pt x="396" y="3385"/>
                    <a:pt x="413" y="3454"/>
                    <a:pt x="448" y="3514"/>
                  </a:cubicBezTo>
                  <a:cubicBezTo>
                    <a:pt x="456" y="3531"/>
                    <a:pt x="465" y="3549"/>
                    <a:pt x="473" y="3566"/>
                  </a:cubicBezTo>
                  <a:cubicBezTo>
                    <a:pt x="491" y="3592"/>
                    <a:pt x="516" y="3626"/>
                    <a:pt x="542" y="3635"/>
                  </a:cubicBezTo>
                  <a:cubicBezTo>
                    <a:pt x="542" y="3635"/>
                    <a:pt x="542" y="3635"/>
                    <a:pt x="551" y="3643"/>
                  </a:cubicBezTo>
                  <a:cubicBezTo>
                    <a:pt x="602" y="3660"/>
                    <a:pt x="662" y="3643"/>
                    <a:pt x="723" y="3678"/>
                  </a:cubicBezTo>
                  <a:cubicBezTo>
                    <a:pt x="757" y="3703"/>
                    <a:pt x="791" y="3729"/>
                    <a:pt x="826" y="3755"/>
                  </a:cubicBezTo>
                  <a:lnTo>
                    <a:pt x="834" y="3755"/>
                  </a:lnTo>
                  <a:cubicBezTo>
                    <a:pt x="877" y="3789"/>
                    <a:pt x="937" y="3815"/>
                    <a:pt x="963" y="3858"/>
                  </a:cubicBezTo>
                  <a:cubicBezTo>
                    <a:pt x="1032" y="3944"/>
                    <a:pt x="1066" y="3995"/>
                    <a:pt x="1169" y="4038"/>
                  </a:cubicBezTo>
                  <a:cubicBezTo>
                    <a:pt x="1255" y="4081"/>
                    <a:pt x="1350" y="4099"/>
                    <a:pt x="1444" y="4107"/>
                  </a:cubicBezTo>
                  <a:cubicBezTo>
                    <a:pt x="1479" y="4116"/>
                    <a:pt x="1513" y="4116"/>
                    <a:pt x="1539" y="4116"/>
                  </a:cubicBezTo>
                  <a:cubicBezTo>
                    <a:pt x="1547" y="4116"/>
                    <a:pt x="1547" y="4124"/>
                    <a:pt x="1547" y="4124"/>
                  </a:cubicBezTo>
                  <a:cubicBezTo>
                    <a:pt x="1573" y="4124"/>
                    <a:pt x="1590" y="4141"/>
                    <a:pt x="1616" y="4150"/>
                  </a:cubicBezTo>
                  <a:lnTo>
                    <a:pt x="1642" y="4150"/>
                  </a:lnTo>
                  <a:cubicBezTo>
                    <a:pt x="1659" y="4159"/>
                    <a:pt x="1676" y="4159"/>
                    <a:pt x="1693" y="4159"/>
                  </a:cubicBezTo>
                  <a:cubicBezTo>
                    <a:pt x="1719" y="4159"/>
                    <a:pt x="1745" y="4150"/>
                    <a:pt x="1779" y="4150"/>
                  </a:cubicBezTo>
                  <a:lnTo>
                    <a:pt x="1831" y="4150"/>
                  </a:lnTo>
                  <a:cubicBezTo>
                    <a:pt x="1848" y="4150"/>
                    <a:pt x="1857" y="4159"/>
                    <a:pt x="1865" y="4159"/>
                  </a:cubicBezTo>
                  <a:cubicBezTo>
                    <a:pt x="1882" y="4159"/>
                    <a:pt x="1900" y="4150"/>
                    <a:pt x="1917" y="4150"/>
                  </a:cubicBezTo>
                  <a:cubicBezTo>
                    <a:pt x="1943" y="4133"/>
                    <a:pt x="1960" y="4124"/>
                    <a:pt x="1994" y="4099"/>
                  </a:cubicBezTo>
                  <a:cubicBezTo>
                    <a:pt x="2028" y="4081"/>
                    <a:pt x="2054" y="4073"/>
                    <a:pt x="2089" y="4064"/>
                  </a:cubicBezTo>
                  <a:cubicBezTo>
                    <a:pt x="2183" y="4047"/>
                    <a:pt x="2278" y="4038"/>
                    <a:pt x="2363" y="4004"/>
                  </a:cubicBezTo>
                  <a:lnTo>
                    <a:pt x="2372" y="4004"/>
                  </a:lnTo>
                  <a:cubicBezTo>
                    <a:pt x="2449" y="3978"/>
                    <a:pt x="2527" y="3944"/>
                    <a:pt x="2613" y="3918"/>
                  </a:cubicBezTo>
                  <a:cubicBezTo>
                    <a:pt x="2690" y="3901"/>
                    <a:pt x="2716" y="3824"/>
                    <a:pt x="2767" y="3781"/>
                  </a:cubicBezTo>
                  <a:cubicBezTo>
                    <a:pt x="2827" y="3738"/>
                    <a:pt x="2870" y="3729"/>
                    <a:pt x="2922" y="3678"/>
                  </a:cubicBezTo>
                  <a:cubicBezTo>
                    <a:pt x="2948" y="3660"/>
                    <a:pt x="2956" y="3660"/>
                    <a:pt x="2973" y="3635"/>
                  </a:cubicBezTo>
                  <a:cubicBezTo>
                    <a:pt x="2982" y="3609"/>
                    <a:pt x="3008" y="3574"/>
                    <a:pt x="3016" y="3549"/>
                  </a:cubicBezTo>
                  <a:cubicBezTo>
                    <a:pt x="3034" y="3514"/>
                    <a:pt x="3077" y="3514"/>
                    <a:pt x="3077" y="3480"/>
                  </a:cubicBezTo>
                  <a:cubicBezTo>
                    <a:pt x="3085" y="3446"/>
                    <a:pt x="3102" y="3420"/>
                    <a:pt x="3111" y="3385"/>
                  </a:cubicBezTo>
                  <a:cubicBezTo>
                    <a:pt x="3128" y="3334"/>
                    <a:pt x="3137" y="3282"/>
                    <a:pt x="3162" y="3231"/>
                  </a:cubicBezTo>
                  <a:cubicBezTo>
                    <a:pt x="3171" y="3196"/>
                    <a:pt x="3197" y="3153"/>
                    <a:pt x="3223" y="3119"/>
                  </a:cubicBezTo>
                  <a:cubicBezTo>
                    <a:pt x="3266" y="3050"/>
                    <a:pt x="3300" y="2964"/>
                    <a:pt x="3334" y="2896"/>
                  </a:cubicBezTo>
                  <a:cubicBezTo>
                    <a:pt x="3403" y="2775"/>
                    <a:pt x="3515" y="2629"/>
                    <a:pt x="3515" y="2483"/>
                  </a:cubicBezTo>
                  <a:cubicBezTo>
                    <a:pt x="3515" y="2475"/>
                    <a:pt x="3515" y="2458"/>
                    <a:pt x="3515" y="2449"/>
                  </a:cubicBezTo>
                  <a:cubicBezTo>
                    <a:pt x="3498" y="2346"/>
                    <a:pt x="3489" y="2226"/>
                    <a:pt x="3446" y="2131"/>
                  </a:cubicBezTo>
                  <a:cubicBezTo>
                    <a:pt x="3429" y="2097"/>
                    <a:pt x="3403" y="2062"/>
                    <a:pt x="3403" y="2028"/>
                  </a:cubicBezTo>
                  <a:cubicBezTo>
                    <a:pt x="3394" y="1959"/>
                    <a:pt x="3420" y="1873"/>
                    <a:pt x="3429" y="1805"/>
                  </a:cubicBezTo>
                  <a:cubicBezTo>
                    <a:pt x="3437" y="1779"/>
                    <a:pt x="3437" y="1753"/>
                    <a:pt x="3437" y="1727"/>
                  </a:cubicBezTo>
                  <a:cubicBezTo>
                    <a:pt x="3437" y="1676"/>
                    <a:pt x="3429" y="1633"/>
                    <a:pt x="3420" y="1573"/>
                  </a:cubicBezTo>
                  <a:cubicBezTo>
                    <a:pt x="3403" y="1512"/>
                    <a:pt x="3403" y="1444"/>
                    <a:pt x="3394" y="1384"/>
                  </a:cubicBezTo>
                  <a:cubicBezTo>
                    <a:pt x="3377" y="1272"/>
                    <a:pt x="3343" y="1134"/>
                    <a:pt x="3274" y="1040"/>
                  </a:cubicBezTo>
                  <a:cubicBezTo>
                    <a:pt x="3248" y="1006"/>
                    <a:pt x="3214" y="997"/>
                    <a:pt x="3180" y="971"/>
                  </a:cubicBezTo>
                  <a:cubicBezTo>
                    <a:pt x="3154" y="954"/>
                    <a:pt x="3128" y="911"/>
                    <a:pt x="3111" y="885"/>
                  </a:cubicBezTo>
                  <a:cubicBezTo>
                    <a:pt x="3085" y="851"/>
                    <a:pt x="3068" y="799"/>
                    <a:pt x="3068" y="756"/>
                  </a:cubicBezTo>
                  <a:lnTo>
                    <a:pt x="3068" y="739"/>
                  </a:lnTo>
                  <a:cubicBezTo>
                    <a:pt x="3068" y="713"/>
                    <a:pt x="3077" y="688"/>
                    <a:pt x="3077" y="662"/>
                  </a:cubicBezTo>
                  <a:cubicBezTo>
                    <a:pt x="3077" y="645"/>
                    <a:pt x="3068" y="619"/>
                    <a:pt x="3059" y="602"/>
                  </a:cubicBezTo>
                  <a:cubicBezTo>
                    <a:pt x="3034" y="567"/>
                    <a:pt x="2999" y="542"/>
                    <a:pt x="2973" y="499"/>
                  </a:cubicBezTo>
                  <a:cubicBezTo>
                    <a:pt x="2956" y="447"/>
                    <a:pt x="2931" y="421"/>
                    <a:pt x="2888" y="396"/>
                  </a:cubicBezTo>
                  <a:cubicBezTo>
                    <a:pt x="2888" y="387"/>
                    <a:pt x="2888" y="387"/>
                    <a:pt x="2888" y="387"/>
                  </a:cubicBezTo>
                  <a:cubicBezTo>
                    <a:pt x="2802" y="335"/>
                    <a:pt x="2724" y="284"/>
                    <a:pt x="2638" y="232"/>
                  </a:cubicBezTo>
                  <a:cubicBezTo>
                    <a:pt x="2595" y="207"/>
                    <a:pt x="2561" y="215"/>
                    <a:pt x="2518" y="198"/>
                  </a:cubicBezTo>
                  <a:cubicBezTo>
                    <a:pt x="2484" y="189"/>
                    <a:pt x="2424" y="146"/>
                    <a:pt x="2406" y="146"/>
                  </a:cubicBezTo>
                  <a:cubicBezTo>
                    <a:pt x="2398" y="155"/>
                    <a:pt x="2381" y="155"/>
                    <a:pt x="2372" y="155"/>
                  </a:cubicBezTo>
                  <a:cubicBezTo>
                    <a:pt x="2338" y="155"/>
                    <a:pt x="2303" y="138"/>
                    <a:pt x="2278" y="104"/>
                  </a:cubicBezTo>
                  <a:cubicBezTo>
                    <a:pt x="2243" y="78"/>
                    <a:pt x="2226" y="52"/>
                    <a:pt x="2183" y="35"/>
                  </a:cubicBezTo>
                  <a:cubicBezTo>
                    <a:pt x="2169" y="32"/>
                    <a:pt x="2153" y="31"/>
                    <a:pt x="2136" y="31"/>
                  </a:cubicBezTo>
                  <a:cubicBezTo>
                    <a:pt x="2102" y="31"/>
                    <a:pt x="2066" y="35"/>
                    <a:pt x="2037" y="35"/>
                  </a:cubicBezTo>
                  <a:cubicBezTo>
                    <a:pt x="2011" y="26"/>
                    <a:pt x="1994" y="26"/>
                    <a:pt x="1968" y="26"/>
                  </a:cubicBezTo>
                  <a:lnTo>
                    <a:pt x="1934" y="26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38"/>
            <p:cNvSpPr/>
            <p:nvPr/>
          </p:nvSpPr>
          <p:spPr>
            <a:xfrm>
              <a:off x="5155825" y="1284075"/>
              <a:ext cx="56100" cy="42825"/>
            </a:xfrm>
            <a:custGeom>
              <a:rect b="b" l="l" r="r" t="t"/>
              <a:pathLst>
                <a:path extrusionOk="0" h="1713" w="2244">
                  <a:moveTo>
                    <a:pt x="69" y="0"/>
                  </a:moveTo>
                  <a:lnTo>
                    <a:pt x="35" y="78"/>
                  </a:lnTo>
                  <a:cubicBezTo>
                    <a:pt x="35" y="95"/>
                    <a:pt x="52" y="120"/>
                    <a:pt x="52" y="146"/>
                  </a:cubicBezTo>
                  <a:cubicBezTo>
                    <a:pt x="69" y="189"/>
                    <a:pt x="52" y="215"/>
                    <a:pt x="44" y="258"/>
                  </a:cubicBezTo>
                  <a:cubicBezTo>
                    <a:pt x="27" y="301"/>
                    <a:pt x="1" y="352"/>
                    <a:pt x="27" y="404"/>
                  </a:cubicBezTo>
                  <a:cubicBezTo>
                    <a:pt x="44" y="447"/>
                    <a:pt x="87" y="490"/>
                    <a:pt x="95" y="541"/>
                  </a:cubicBezTo>
                  <a:cubicBezTo>
                    <a:pt x="104" y="576"/>
                    <a:pt x="112" y="610"/>
                    <a:pt x="121" y="636"/>
                  </a:cubicBezTo>
                  <a:cubicBezTo>
                    <a:pt x="130" y="679"/>
                    <a:pt x="138" y="705"/>
                    <a:pt x="164" y="748"/>
                  </a:cubicBezTo>
                  <a:cubicBezTo>
                    <a:pt x="173" y="765"/>
                    <a:pt x="190" y="799"/>
                    <a:pt x="190" y="816"/>
                  </a:cubicBezTo>
                  <a:lnTo>
                    <a:pt x="198" y="851"/>
                  </a:lnTo>
                  <a:lnTo>
                    <a:pt x="198" y="859"/>
                  </a:lnTo>
                  <a:lnTo>
                    <a:pt x="198" y="894"/>
                  </a:lnTo>
                  <a:cubicBezTo>
                    <a:pt x="207" y="911"/>
                    <a:pt x="224" y="937"/>
                    <a:pt x="241" y="954"/>
                  </a:cubicBezTo>
                  <a:lnTo>
                    <a:pt x="258" y="988"/>
                  </a:lnTo>
                  <a:lnTo>
                    <a:pt x="267" y="1014"/>
                  </a:lnTo>
                  <a:cubicBezTo>
                    <a:pt x="284" y="1031"/>
                    <a:pt x="301" y="1048"/>
                    <a:pt x="310" y="1074"/>
                  </a:cubicBezTo>
                  <a:cubicBezTo>
                    <a:pt x="319" y="1091"/>
                    <a:pt x="319" y="1109"/>
                    <a:pt x="319" y="1126"/>
                  </a:cubicBezTo>
                  <a:cubicBezTo>
                    <a:pt x="319" y="1143"/>
                    <a:pt x="301" y="1160"/>
                    <a:pt x="301" y="1169"/>
                  </a:cubicBezTo>
                  <a:cubicBezTo>
                    <a:pt x="301" y="1203"/>
                    <a:pt x="327" y="1203"/>
                    <a:pt x="353" y="1212"/>
                  </a:cubicBezTo>
                  <a:cubicBezTo>
                    <a:pt x="370" y="1220"/>
                    <a:pt x="396" y="1237"/>
                    <a:pt x="413" y="1237"/>
                  </a:cubicBezTo>
                  <a:cubicBezTo>
                    <a:pt x="439" y="1246"/>
                    <a:pt x="456" y="1255"/>
                    <a:pt x="473" y="1263"/>
                  </a:cubicBezTo>
                  <a:lnTo>
                    <a:pt x="508" y="1306"/>
                  </a:lnTo>
                  <a:lnTo>
                    <a:pt x="516" y="1332"/>
                  </a:lnTo>
                  <a:lnTo>
                    <a:pt x="525" y="1358"/>
                  </a:lnTo>
                  <a:lnTo>
                    <a:pt x="525" y="1392"/>
                  </a:lnTo>
                  <a:cubicBezTo>
                    <a:pt x="533" y="1401"/>
                    <a:pt x="551" y="1418"/>
                    <a:pt x="568" y="1426"/>
                  </a:cubicBezTo>
                  <a:cubicBezTo>
                    <a:pt x="585" y="1435"/>
                    <a:pt x="602" y="1444"/>
                    <a:pt x="619" y="1452"/>
                  </a:cubicBezTo>
                  <a:lnTo>
                    <a:pt x="645" y="1487"/>
                  </a:lnTo>
                  <a:cubicBezTo>
                    <a:pt x="671" y="1504"/>
                    <a:pt x="705" y="1521"/>
                    <a:pt x="740" y="1538"/>
                  </a:cubicBezTo>
                  <a:cubicBezTo>
                    <a:pt x="765" y="1547"/>
                    <a:pt x="783" y="1555"/>
                    <a:pt x="808" y="1572"/>
                  </a:cubicBezTo>
                  <a:cubicBezTo>
                    <a:pt x="817" y="1581"/>
                    <a:pt x="826" y="1581"/>
                    <a:pt x="843" y="1590"/>
                  </a:cubicBezTo>
                  <a:cubicBezTo>
                    <a:pt x="851" y="1590"/>
                    <a:pt x="860" y="1598"/>
                    <a:pt x="877" y="1598"/>
                  </a:cubicBezTo>
                  <a:cubicBezTo>
                    <a:pt x="903" y="1615"/>
                    <a:pt x="929" y="1624"/>
                    <a:pt x="954" y="1641"/>
                  </a:cubicBezTo>
                  <a:cubicBezTo>
                    <a:pt x="972" y="1658"/>
                    <a:pt x="997" y="1658"/>
                    <a:pt x="1032" y="1658"/>
                  </a:cubicBezTo>
                  <a:lnTo>
                    <a:pt x="1109" y="1658"/>
                  </a:lnTo>
                  <a:cubicBezTo>
                    <a:pt x="1118" y="1661"/>
                    <a:pt x="1125" y="1662"/>
                    <a:pt x="1132" y="1662"/>
                  </a:cubicBezTo>
                  <a:cubicBezTo>
                    <a:pt x="1146" y="1662"/>
                    <a:pt x="1158" y="1658"/>
                    <a:pt x="1169" y="1658"/>
                  </a:cubicBezTo>
                  <a:cubicBezTo>
                    <a:pt x="1186" y="1658"/>
                    <a:pt x="1229" y="1676"/>
                    <a:pt x="1246" y="1684"/>
                  </a:cubicBezTo>
                  <a:lnTo>
                    <a:pt x="1281" y="1701"/>
                  </a:lnTo>
                  <a:cubicBezTo>
                    <a:pt x="1289" y="1710"/>
                    <a:pt x="1315" y="1710"/>
                    <a:pt x="1332" y="1710"/>
                  </a:cubicBezTo>
                  <a:cubicBezTo>
                    <a:pt x="1367" y="1710"/>
                    <a:pt x="1401" y="1710"/>
                    <a:pt x="1444" y="1701"/>
                  </a:cubicBezTo>
                  <a:cubicBezTo>
                    <a:pt x="1465" y="1701"/>
                    <a:pt x="1480" y="1712"/>
                    <a:pt x="1498" y="1712"/>
                  </a:cubicBezTo>
                  <a:cubicBezTo>
                    <a:pt x="1503" y="1712"/>
                    <a:pt x="1508" y="1712"/>
                    <a:pt x="1513" y="1710"/>
                  </a:cubicBezTo>
                  <a:lnTo>
                    <a:pt x="1547" y="1701"/>
                  </a:lnTo>
                  <a:cubicBezTo>
                    <a:pt x="1550" y="1698"/>
                    <a:pt x="1554" y="1697"/>
                    <a:pt x="1558" y="1697"/>
                  </a:cubicBezTo>
                  <a:cubicBezTo>
                    <a:pt x="1567" y="1697"/>
                    <a:pt x="1579" y="1701"/>
                    <a:pt x="1590" y="1701"/>
                  </a:cubicBezTo>
                  <a:cubicBezTo>
                    <a:pt x="1642" y="1693"/>
                    <a:pt x="1676" y="1684"/>
                    <a:pt x="1719" y="1684"/>
                  </a:cubicBezTo>
                  <a:cubicBezTo>
                    <a:pt x="1736" y="1687"/>
                    <a:pt x="1751" y="1688"/>
                    <a:pt x="1766" y="1688"/>
                  </a:cubicBezTo>
                  <a:cubicBezTo>
                    <a:pt x="1795" y="1688"/>
                    <a:pt x="1822" y="1684"/>
                    <a:pt x="1856" y="1684"/>
                  </a:cubicBezTo>
                  <a:cubicBezTo>
                    <a:pt x="1882" y="1684"/>
                    <a:pt x="1899" y="1667"/>
                    <a:pt x="1925" y="1650"/>
                  </a:cubicBezTo>
                  <a:cubicBezTo>
                    <a:pt x="1951" y="1633"/>
                    <a:pt x="1977" y="1624"/>
                    <a:pt x="1994" y="1615"/>
                  </a:cubicBezTo>
                  <a:cubicBezTo>
                    <a:pt x="2028" y="1590"/>
                    <a:pt x="2071" y="1598"/>
                    <a:pt x="2106" y="1581"/>
                  </a:cubicBezTo>
                  <a:cubicBezTo>
                    <a:pt x="2149" y="1564"/>
                    <a:pt x="2192" y="1512"/>
                    <a:pt x="2243" y="1504"/>
                  </a:cubicBezTo>
                  <a:cubicBezTo>
                    <a:pt x="2240" y="1494"/>
                    <a:pt x="2222" y="1490"/>
                    <a:pt x="2201" y="1490"/>
                  </a:cubicBezTo>
                  <a:cubicBezTo>
                    <a:pt x="2168" y="1490"/>
                    <a:pt x="2128" y="1498"/>
                    <a:pt x="2123" y="1504"/>
                  </a:cubicBezTo>
                  <a:cubicBezTo>
                    <a:pt x="2080" y="1512"/>
                    <a:pt x="2054" y="1529"/>
                    <a:pt x="2011" y="1538"/>
                  </a:cubicBezTo>
                  <a:cubicBezTo>
                    <a:pt x="1977" y="1538"/>
                    <a:pt x="1951" y="1547"/>
                    <a:pt x="1917" y="1555"/>
                  </a:cubicBezTo>
                  <a:cubicBezTo>
                    <a:pt x="1891" y="1564"/>
                    <a:pt x="1865" y="1581"/>
                    <a:pt x="1831" y="1590"/>
                  </a:cubicBezTo>
                  <a:cubicBezTo>
                    <a:pt x="1823" y="1592"/>
                    <a:pt x="1814" y="1593"/>
                    <a:pt x="1804" y="1593"/>
                  </a:cubicBezTo>
                  <a:cubicBezTo>
                    <a:pt x="1780" y="1593"/>
                    <a:pt x="1752" y="1587"/>
                    <a:pt x="1728" y="1581"/>
                  </a:cubicBezTo>
                  <a:lnTo>
                    <a:pt x="1590" y="1581"/>
                  </a:lnTo>
                  <a:cubicBezTo>
                    <a:pt x="1573" y="1581"/>
                    <a:pt x="1564" y="1572"/>
                    <a:pt x="1539" y="1564"/>
                  </a:cubicBezTo>
                  <a:lnTo>
                    <a:pt x="1470" y="1564"/>
                  </a:lnTo>
                  <a:cubicBezTo>
                    <a:pt x="1453" y="1564"/>
                    <a:pt x="1444" y="1555"/>
                    <a:pt x="1427" y="1555"/>
                  </a:cubicBezTo>
                  <a:cubicBezTo>
                    <a:pt x="1418" y="1552"/>
                    <a:pt x="1410" y="1551"/>
                    <a:pt x="1401" y="1551"/>
                  </a:cubicBezTo>
                  <a:cubicBezTo>
                    <a:pt x="1385" y="1551"/>
                    <a:pt x="1370" y="1555"/>
                    <a:pt x="1358" y="1555"/>
                  </a:cubicBezTo>
                  <a:cubicBezTo>
                    <a:pt x="1341" y="1547"/>
                    <a:pt x="1315" y="1547"/>
                    <a:pt x="1298" y="1538"/>
                  </a:cubicBezTo>
                  <a:cubicBezTo>
                    <a:pt x="1281" y="1529"/>
                    <a:pt x="1264" y="1521"/>
                    <a:pt x="1238" y="1512"/>
                  </a:cubicBezTo>
                  <a:cubicBezTo>
                    <a:pt x="1212" y="1504"/>
                    <a:pt x="1178" y="1504"/>
                    <a:pt x="1152" y="1487"/>
                  </a:cubicBezTo>
                  <a:cubicBezTo>
                    <a:pt x="1083" y="1452"/>
                    <a:pt x="1032" y="1418"/>
                    <a:pt x="963" y="1392"/>
                  </a:cubicBezTo>
                  <a:cubicBezTo>
                    <a:pt x="929" y="1383"/>
                    <a:pt x="911" y="1383"/>
                    <a:pt x="886" y="1366"/>
                  </a:cubicBezTo>
                  <a:lnTo>
                    <a:pt x="860" y="1340"/>
                  </a:lnTo>
                  <a:cubicBezTo>
                    <a:pt x="834" y="1315"/>
                    <a:pt x="808" y="1289"/>
                    <a:pt x="783" y="1255"/>
                  </a:cubicBezTo>
                  <a:cubicBezTo>
                    <a:pt x="765" y="1229"/>
                    <a:pt x="740" y="1212"/>
                    <a:pt x="714" y="1186"/>
                  </a:cubicBezTo>
                  <a:cubicBezTo>
                    <a:pt x="688" y="1169"/>
                    <a:pt x="688" y="1151"/>
                    <a:pt x="671" y="1134"/>
                  </a:cubicBezTo>
                  <a:cubicBezTo>
                    <a:pt x="654" y="1100"/>
                    <a:pt x="628" y="1074"/>
                    <a:pt x="611" y="1048"/>
                  </a:cubicBezTo>
                  <a:cubicBezTo>
                    <a:pt x="602" y="1031"/>
                    <a:pt x="594" y="1014"/>
                    <a:pt x="576" y="997"/>
                  </a:cubicBezTo>
                  <a:cubicBezTo>
                    <a:pt x="551" y="962"/>
                    <a:pt x="516" y="937"/>
                    <a:pt x="490" y="902"/>
                  </a:cubicBezTo>
                  <a:cubicBezTo>
                    <a:pt x="447" y="851"/>
                    <a:pt x="422" y="791"/>
                    <a:pt x="387" y="739"/>
                  </a:cubicBezTo>
                  <a:cubicBezTo>
                    <a:pt x="336" y="662"/>
                    <a:pt x="293" y="584"/>
                    <a:pt x="258" y="499"/>
                  </a:cubicBezTo>
                  <a:cubicBezTo>
                    <a:pt x="233" y="447"/>
                    <a:pt x="198" y="404"/>
                    <a:pt x="173" y="352"/>
                  </a:cubicBezTo>
                  <a:cubicBezTo>
                    <a:pt x="155" y="310"/>
                    <a:pt x="138" y="275"/>
                    <a:pt x="112" y="241"/>
                  </a:cubicBezTo>
                  <a:lnTo>
                    <a:pt x="95" y="224"/>
                  </a:lnTo>
                  <a:lnTo>
                    <a:pt x="87" y="198"/>
                  </a:lnTo>
                  <a:cubicBezTo>
                    <a:pt x="78" y="172"/>
                    <a:pt x="87" y="163"/>
                    <a:pt x="147" y="138"/>
                  </a:cubicBezTo>
                  <a:lnTo>
                    <a:pt x="112" y="103"/>
                  </a:lnTo>
                  <a:cubicBezTo>
                    <a:pt x="87" y="78"/>
                    <a:pt x="78" y="35"/>
                    <a:pt x="6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38"/>
            <p:cNvSpPr/>
            <p:nvPr/>
          </p:nvSpPr>
          <p:spPr>
            <a:xfrm>
              <a:off x="5195775" y="1270325"/>
              <a:ext cx="33525" cy="47100"/>
            </a:xfrm>
            <a:custGeom>
              <a:rect b="b" l="l" r="r" t="t"/>
              <a:pathLst>
                <a:path extrusionOk="0" h="1884" w="1341">
                  <a:moveTo>
                    <a:pt x="929" y="0"/>
                  </a:moveTo>
                  <a:lnTo>
                    <a:pt x="929" y="26"/>
                  </a:lnTo>
                  <a:lnTo>
                    <a:pt x="929" y="35"/>
                  </a:lnTo>
                  <a:cubicBezTo>
                    <a:pt x="937" y="52"/>
                    <a:pt x="946" y="61"/>
                    <a:pt x="954" y="69"/>
                  </a:cubicBezTo>
                  <a:cubicBezTo>
                    <a:pt x="972" y="86"/>
                    <a:pt x="989" y="103"/>
                    <a:pt x="1006" y="121"/>
                  </a:cubicBezTo>
                  <a:cubicBezTo>
                    <a:pt x="1015" y="129"/>
                    <a:pt x="1023" y="138"/>
                    <a:pt x="1032" y="146"/>
                  </a:cubicBezTo>
                  <a:cubicBezTo>
                    <a:pt x="1049" y="155"/>
                    <a:pt x="1075" y="155"/>
                    <a:pt x="1083" y="164"/>
                  </a:cubicBezTo>
                  <a:cubicBezTo>
                    <a:pt x="1100" y="172"/>
                    <a:pt x="1118" y="181"/>
                    <a:pt x="1135" y="189"/>
                  </a:cubicBezTo>
                  <a:cubicBezTo>
                    <a:pt x="1143" y="207"/>
                    <a:pt x="1152" y="224"/>
                    <a:pt x="1152" y="241"/>
                  </a:cubicBezTo>
                  <a:cubicBezTo>
                    <a:pt x="1152" y="267"/>
                    <a:pt x="1152" y="284"/>
                    <a:pt x="1143" y="310"/>
                  </a:cubicBezTo>
                  <a:cubicBezTo>
                    <a:pt x="1143" y="335"/>
                    <a:pt x="1143" y="353"/>
                    <a:pt x="1143" y="378"/>
                  </a:cubicBezTo>
                  <a:cubicBezTo>
                    <a:pt x="1135" y="421"/>
                    <a:pt x="1135" y="464"/>
                    <a:pt x="1118" y="507"/>
                  </a:cubicBezTo>
                  <a:cubicBezTo>
                    <a:pt x="1109" y="533"/>
                    <a:pt x="1100" y="550"/>
                    <a:pt x="1100" y="567"/>
                  </a:cubicBezTo>
                  <a:cubicBezTo>
                    <a:pt x="1092" y="585"/>
                    <a:pt x="1083" y="602"/>
                    <a:pt x="1083" y="619"/>
                  </a:cubicBezTo>
                  <a:cubicBezTo>
                    <a:pt x="1066" y="662"/>
                    <a:pt x="1049" y="705"/>
                    <a:pt x="1066" y="748"/>
                  </a:cubicBezTo>
                  <a:cubicBezTo>
                    <a:pt x="1075" y="774"/>
                    <a:pt x="1083" y="808"/>
                    <a:pt x="1083" y="842"/>
                  </a:cubicBezTo>
                  <a:lnTo>
                    <a:pt x="1083" y="868"/>
                  </a:lnTo>
                  <a:lnTo>
                    <a:pt x="1100" y="885"/>
                  </a:lnTo>
                  <a:lnTo>
                    <a:pt x="1092" y="911"/>
                  </a:lnTo>
                  <a:cubicBezTo>
                    <a:pt x="1083" y="937"/>
                    <a:pt x="1075" y="954"/>
                    <a:pt x="1066" y="980"/>
                  </a:cubicBezTo>
                  <a:lnTo>
                    <a:pt x="1049" y="1014"/>
                  </a:lnTo>
                  <a:lnTo>
                    <a:pt x="1032" y="1031"/>
                  </a:lnTo>
                  <a:lnTo>
                    <a:pt x="1023" y="1049"/>
                  </a:lnTo>
                  <a:cubicBezTo>
                    <a:pt x="997" y="1083"/>
                    <a:pt x="997" y="1117"/>
                    <a:pt x="963" y="1134"/>
                  </a:cubicBezTo>
                  <a:cubicBezTo>
                    <a:pt x="946" y="1152"/>
                    <a:pt x="920" y="1152"/>
                    <a:pt x="894" y="1160"/>
                  </a:cubicBezTo>
                  <a:cubicBezTo>
                    <a:pt x="851" y="1177"/>
                    <a:pt x="817" y="1203"/>
                    <a:pt x="783" y="1238"/>
                  </a:cubicBezTo>
                  <a:cubicBezTo>
                    <a:pt x="757" y="1255"/>
                    <a:pt x="731" y="1272"/>
                    <a:pt x="722" y="1298"/>
                  </a:cubicBezTo>
                  <a:cubicBezTo>
                    <a:pt x="705" y="1323"/>
                    <a:pt x="705" y="1349"/>
                    <a:pt x="705" y="1375"/>
                  </a:cubicBezTo>
                  <a:cubicBezTo>
                    <a:pt x="697" y="1409"/>
                    <a:pt x="697" y="1444"/>
                    <a:pt x="671" y="1469"/>
                  </a:cubicBezTo>
                  <a:cubicBezTo>
                    <a:pt x="654" y="1495"/>
                    <a:pt x="628" y="1512"/>
                    <a:pt x="602" y="1538"/>
                  </a:cubicBezTo>
                  <a:cubicBezTo>
                    <a:pt x="585" y="1555"/>
                    <a:pt x="559" y="1564"/>
                    <a:pt x="542" y="1590"/>
                  </a:cubicBezTo>
                  <a:cubicBezTo>
                    <a:pt x="533" y="1598"/>
                    <a:pt x="525" y="1607"/>
                    <a:pt x="508" y="1616"/>
                  </a:cubicBezTo>
                  <a:cubicBezTo>
                    <a:pt x="490" y="1633"/>
                    <a:pt x="473" y="1641"/>
                    <a:pt x="456" y="1659"/>
                  </a:cubicBezTo>
                  <a:cubicBezTo>
                    <a:pt x="430" y="1676"/>
                    <a:pt x="405" y="1676"/>
                    <a:pt x="379" y="1693"/>
                  </a:cubicBezTo>
                  <a:cubicBezTo>
                    <a:pt x="353" y="1701"/>
                    <a:pt x="327" y="1710"/>
                    <a:pt x="301" y="1710"/>
                  </a:cubicBezTo>
                  <a:cubicBezTo>
                    <a:pt x="290" y="1710"/>
                    <a:pt x="279" y="1706"/>
                    <a:pt x="267" y="1706"/>
                  </a:cubicBezTo>
                  <a:cubicBezTo>
                    <a:pt x="261" y="1706"/>
                    <a:pt x="256" y="1707"/>
                    <a:pt x="250" y="1710"/>
                  </a:cubicBezTo>
                  <a:cubicBezTo>
                    <a:pt x="233" y="1710"/>
                    <a:pt x="216" y="1727"/>
                    <a:pt x="198" y="1727"/>
                  </a:cubicBezTo>
                  <a:cubicBezTo>
                    <a:pt x="173" y="1736"/>
                    <a:pt x="147" y="1744"/>
                    <a:pt x="130" y="1762"/>
                  </a:cubicBezTo>
                  <a:cubicBezTo>
                    <a:pt x="95" y="1779"/>
                    <a:pt x="78" y="1787"/>
                    <a:pt x="44" y="1796"/>
                  </a:cubicBezTo>
                  <a:lnTo>
                    <a:pt x="9" y="1822"/>
                  </a:lnTo>
                  <a:cubicBezTo>
                    <a:pt x="1" y="1830"/>
                    <a:pt x="9" y="1839"/>
                    <a:pt x="27" y="1856"/>
                  </a:cubicBezTo>
                  <a:cubicBezTo>
                    <a:pt x="44" y="1865"/>
                    <a:pt x="61" y="1873"/>
                    <a:pt x="78" y="1882"/>
                  </a:cubicBezTo>
                  <a:cubicBezTo>
                    <a:pt x="82" y="1883"/>
                    <a:pt x="85" y="1884"/>
                    <a:pt x="89" y="1884"/>
                  </a:cubicBezTo>
                  <a:cubicBezTo>
                    <a:pt x="111" y="1884"/>
                    <a:pt x="133" y="1862"/>
                    <a:pt x="155" y="1848"/>
                  </a:cubicBezTo>
                  <a:cubicBezTo>
                    <a:pt x="173" y="1842"/>
                    <a:pt x="203" y="1832"/>
                    <a:pt x="229" y="1832"/>
                  </a:cubicBezTo>
                  <a:cubicBezTo>
                    <a:pt x="240" y="1832"/>
                    <a:pt x="250" y="1834"/>
                    <a:pt x="258" y="1839"/>
                  </a:cubicBezTo>
                  <a:lnTo>
                    <a:pt x="284" y="1848"/>
                  </a:lnTo>
                  <a:lnTo>
                    <a:pt x="310" y="1848"/>
                  </a:lnTo>
                  <a:cubicBezTo>
                    <a:pt x="327" y="1852"/>
                    <a:pt x="344" y="1852"/>
                    <a:pt x="362" y="1852"/>
                  </a:cubicBezTo>
                  <a:cubicBezTo>
                    <a:pt x="379" y="1852"/>
                    <a:pt x="396" y="1852"/>
                    <a:pt x="413" y="1856"/>
                  </a:cubicBezTo>
                  <a:lnTo>
                    <a:pt x="490" y="1856"/>
                  </a:lnTo>
                  <a:cubicBezTo>
                    <a:pt x="499" y="1865"/>
                    <a:pt x="508" y="1865"/>
                    <a:pt x="525" y="1865"/>
                  </a:cubicBezTo>
                  <a:cubicBezTo>
                    <a:pt x="551" y="1865"/>
                    <a:pt x="568" y="1856"/>
                    <a:pt x="594" y="1848"/>
                  </a:cubicBezTo>
                  <a:cubicBezTo>
                    <a:pt x="611" y="1830"/>
                    <a:pt x="645" y="1830"/>
                    <a:pt x="662" y="1813"/>
                  </a:cubicBezTo>
                  <a:lnTo>
                    <a:pt x="671" y="1796"/>
                  </a:lnTo>
                  <a:cubicBezTo>
                    <a:pt x="688" y="1787"/>
                    <a:pt x="714" y="1787"/>
                    <a:pt x="722" y="1779"/>
                  </a:cubicBezTo>
                  <a:cubicBezTo>
                    <a:pt x="757" y="1770"/>
                    <a:pt x="783" y="1770"/>
                    <a:pt x="808" y="1762"/>
                  </a:cubicBezTo>
                  <a:cubicBezTo>
                    <a:pt x="826" y="1753"/>
                    <a:pt x="843" y="1727"/>
                    <a:pt x="860" y="1727"/>
                  </a:cubicBezTo>
                  <a:cubicBezTo>
                    <a:pt x="877" y="1719"/>
                    <a:pt x="886" y="1719"/>
                    <a:pt x="894" y="1710"/>
                  </a:cubicBezTo>
                  <a:lnTo>
                    <a:pt x="911" y="1701"/>
                  </a:lnTo>
                  <a:cubicBezTo>
                    <a:pt x="920" y="1684"/>
                    <a:pt x="937" y="1676"/>
                    <a:pt x="946" y="1659"/>
                  </a:cubicBezTo>
                  <a:cubicBezTo>
                    <a:pt x="972" y="1633"/>
                    <a:pt x="989" y="1598"/>
                    <a:pt x="1006" y="1564"/>
                  </a:cubicBezTo>
                  <a:lnTo>
                    <a:pt x="1023" y="1547"/>
                  </a:lnTo>
                  <a:lnTo>
                    <a:pt x="1040" y="1530"/>
                  </a:lnTo>
                  <a:cubicBezTo>
                    <a:pt x="1049" y="1504"/>
                    <a:pt x="1075" y="1495"/>
                    <a:pt x="1092" y="1478"/>
                  </a:cubicBezTo>
                  <a:cubicBezTo>
                    <a:pt x="1118" y="1444"/>
                    <a:pt x="1143" y="1418"/>
                    <a:pt x="1178" y="1401"/>
                  </a:cubicBezTo>
                  <a:cubicBezTo>
                    <a:pt x="1195" y="1392"/>
                    <a:pt x="1212" y="1384"/>
                    <a:pt x="1221" y="1375"/>
                  </a:cubicBezTo>
                  <a:cubicBezTo>
                    <a:pt x="1238" y="1366"/>
                    <a:pt x="1255" y="1366"/>
                    <a:pt x="1272" y="1358"/>
                  </a:cubicBezTo>
                  <a:cubicBezTo>
                    <a:pt x="1289" y="1349"/>
                    <a:pt x="1298" y="1332"/>
                    <a:pt x="1307" y="1306"/>
                  </a:cubicBezTo>
                  <a:cubicBezTo>
                    <a:pt x="1315" y="1272"/>
                    <a:pt x="1324" y="1238"/>
                    <a:pt x="1315" y="1203"/>
                  </a:cubicBezTo>
                  <a:cubicBezTo>
                    <a:pt x="1315" y="1177"/>
                    <a:pt x="1307" y="1152"/>
                    <a:pt x="1307" y="1134"/>
                  </a:cubicBezTo>
                  <a:cubicBezTo>
                    <a:pt x="1307" y="1117"/>
                    <a:pt x="1307" y="1109"/>
                    <a:pt x="1307" y="1091"/>
                  </a:cubicBezTo>
                  <a:cubicBezTo>
                    <a:pt x="1315" y="1066"/>
                    <a:pt x="1324" y="1031"/>
                    <a:pt x="1332" y="1006"/>
                  </a:cubicBezTo>
                  <a:cubicBezTo>
                    <a:pt x="1341" y="971"/>
                    <a:pt x="1341" y="945"/>
                    <a:pt x="1341" y="920"/>
                  </a:cubicBezTo>
                  <a:cubicBezTo>
                    <a:pt x="1341" y="885"/>
                    <a:pt x="1324" y="860"/>
                    <a:pt x="1324" y="825"/>
                  </a:cubicBezTo>
                  <a:cubicBezTo>
                    <a:pt x="1315" y="791"/>
                    <a:pt x="1332" y="748"/>
                    <a:pt x="1315" y="705"/>
                  </a:cubicBezTo>
                  <a:cubicBezTo>
                    <a:pt x="1307" y="679"/>
                    <a:pt x="1289" y="653"/>
                    <a:pt x="1281" y="628"/>
                  </a:cubicBezTo>
                  <a:cubicBezTo>
                    <a:pt x="1281" y="602"/>
                    <a:pt x="1281" y="585"/>
                    <a:pt x="1281" y="567"/>
                  </a:cubicBezTo>
                  <a:cubicBezTo>
                    <a:pt x="1289" y="542"/>
                    <a:pt x="1281" y="524"/>
                    <a:pt x="1289" y="507"/>
                  </a:cubicBezTo>
                  <a:cubicBezTo>
                    <a:pt x="1298" y="490"/>
                    <a:pt x="1289" y="473"/>
                    <a:pt x="1289" y="456"/>
                  </a:cubicBezTo>
                  <a:cubicBezTo>
                    <a:pt x="1298" y="439"/>
                    <a:pt x="1307" y="421"/>
                    <a:pt x="1307" y="396"/>
                  </a:cubicBezTo>
                  <a:cubicBezTo>
                    <a:pt x="1307" y="378"/>
                    <a:pt x="1298" y="361"/>
                    <a:pt x="1298" y="335"/>
                  </a:cubicBezTo>
                  <a:lnTo>
                    <a:pt x="1289" y="318"/>
                  </a:lnTo>
                  <a:lnTo>
                    <a:pt x="1272" y="301"/>
                  </a:lnTo>
                  <a:cubicBezTo>
                    <a:pt x="1264" y="292"/>
                    <a:pt x="1264" y="267"/>
                    <a:pt x="1255" y="241"/>
                  </a:cubicBezTo>
                  <a:cubicBezTo>
                    <a:pt x="1246" y="215"/>
                    <a:pt x="1238" y="198"/>
                    <a:pt x="1221" y="172"/>
                  </a:cubicBezTo>
                  <a:cubicBezTo>
                    <a:pt x="1212" y="155"/>
                    <a:pt x="1195" y="129"/>
                    <a:pt x="1178" y="121"/>
                  </a:cubicBezTo>
                  <a:lnTo>
                    <a:pt x="1152" y="103"/>
                  </a:lnTo>
                  <a:cubicBezTo>
                    <a:pt x="1135" y="86"/>
                    <a:pt x="1126" y="78"/>
                    <a:pt x="1118" y="69"/>
                  </a:cubicBezTo>
                  <a:cubicBezTo>
                    <a:pt x="1092" y="61"/>
                    <a:pt x="1075" y="52"/>
                    <a:pt x="1049" y="43"/>
                  </a:cubicBezTo>
                  <a:cubicBezTo>
                    <a:pt x="1032" y="43"/>
                    <a:pt x="1023" y="35"/>
                    <a:pt x="1006" y="35"/>
                  </a:cubicBezTo>
                  <a:lnTo>
                    <a:pt x="972" y="35"/>
                  </a:lnTo>
                  <a:cubicBezTo>
                    <a:pt x="954" y="26"/>
                    <a:pt x="929" y="26"/>
                    <a:pt x="92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38"/>
            <p:cNvSpPr/>
            <p:nvPr/>
          </p:nvSpPr>
          <p:spPr>
            <a:xfrm>
              <a:off x="5189125" y="1265875"/>
              <a:ext cx="36525" cy="50225"/>
            </a:xfrm>
            <a:custGeom>
              <a:rect b="b" l="l" r="r" t="t"/>
              <a:pathLst>
                <a:path extrusionOk="0" h="2009" w="1461">
                  <a:moveTo>
                    <a:pt x="960" y="0"/>
                  </a:moveTo>
                  <a:cubicBezTo>
                    <a:pt x="935" y="0"/>
                    <a:pt x="929" y="94"/>
                    <a:pt x="937" y="101"/>
                  </a:cubicBezTo>
                  <a:lnTo>
                    <a:pt x="963" y="135"/>
                  </a:lnTo>
                  <a:cubicBezTo>
                    <a:pt x="980" y="161"/>
                    <a:pt x="1006" y="178"/>
                    <a:pt x="1031" y="204"/>
                  </a:cubicBezTo>
                  <a:cubicBezTo>
                    <a:pt x="1066" y="230"/>
                    <a:pt x="1092" y="273"/>
                    <a:pt x="1117" y="299"/>
                  </a:cubicBezTo>
                  <a:cubicBezTo>
                    <a:pt x="1143" y="324"/>
                    <a:pt x="1152" y="324"/>
                    <a:pt x="1160" y="359"/>
                  </a:cubicBezTo>
                  <a:cubicBezTo>
                    <a:pt x="1169" y="376"/>
                    <a:pt x="1177" y="393"/>
                    <a:pt x="1177" y="419"/>
                  </a:cubicBezTo>
                  <a:cubicBezTo>
                    <a:pt x="1177" y="436"/>
                    <a:pt x="1177" y="436"/>
                    <a:pt x="1177" y="453"/>
                  </a:cubicBezTo>
                  <a:cubicBezTo>
                    <a:pt x="1195" y="505"/>
                    <a:pt x="1212" y="556"/>
                    <a:pt x="1212" y="608"/>
                  </a:cubicBezTo>
                  <a:cubicBezTo>
                    <a:pt x="1220" y="677"/>
                    <a:pt x="1220" y="754"/>
                    <a:pt x="1220" y="831"/>
                  </a:cubicBezTo>
                  <a:cubicBezTo>
                    <a:pt x="1229" y="874"/>
                    <a:pt x="1212" y="917"/>
                    <a:pt x="1203" y="969"/>
                  </a:cubicBezTo>
                  <a:cubicBezTo>
                    <a:pt x="1195" y="995"/>
                    <a:pt x="1177" y="1020"/>
                    <a:pt x="1160" y="1046"/>
                  </a:cubicBezTo>
                  <a:cubicBezTo>
                    <a:pt x="1134" y="1089"/>
                    <a:pt x="1143" y="1132"/>
                    <a:pt x="1117" y="1175"/>
                  </a:cubicBezTo>
                  <a:cubicBezTo>
                    <a:pt x="1092" y="1209"/>
                    <a:pt x="1040" y="1252"/>
                    <a:pt x="997" y="1278"/>
                  </a:cubicBezTo>
                  <a:lnTo>
                    <a:pt x="945" y="1287"/>
                  </a:lnTo>
                  <a:lnTo>
                    <a:pt x="945" y="1330"/>
                  </a:lnTo>
                  <a:cubicBezTo>
                    <a:pt x="937" y="1381"/>
                    <a:pt x="902" y="1424"/>
                    <a:pt x="877" y="1458"/>
                  </a:cubicBezTo>
                  <a:cubicBezTo>
                    <a:pt x="868" y="1476"/>
                    <a:pt x="860" y="1501"/>
                    <a:pt x="851" y="1519"/>
                  </a:cubicBezTo>
                  <a:cubicBezTo>
                    <a:pt x="834" y="1536"/>
                    <a:pt x="834" y="1570"/>
                    <a:pt x="817" y="1587"/>
                  </a:cubicBezTo>
                  <a:cubicBezTo>
                    <a:pt x="799" y="1613"/>
                    <a:pt x="765" y="1622"/>
                    <a:pt x="731" y="1630"/>
                  </a:cubicBezTo>
                  <a:cubicBezTo>
                    <a:pt x="705" y="1630"/>
                    <a:pt x="671" y="1639"/>
                    <a:pt x="653" y="1665"/>
                  </a:cubicBezTo>
                  <a:cubicBezTo>
                    <a:pt x="645" y="1682"/>
                    <a:pt x="636" y="1699"/>
                    <a:pt x="636" y="1725"/>
                  </a:cubicBezTo>
                  <a:cubicBezTo>
                    <a:pt x="628" y="1733"/>
                    <a:pt x="619" y="1751"/>
                    <a:pt x="610" y="1759"/>
                  </a:cubicBezTo>
                  <a:cubicBezTo>
                    <a:pt x="593" y="1785"/>
                    <a:pt x="593" y="1794"/>
                    <a:pt x="559" y="1802"/>
                  </a:cubicBezTo>
                  <a:cubicBezTo>
                    <a:pt x="533" y="1811"/>
                    <a:pt x="499" y="1819"/>
                    <a:pt x="473" y="1828"/>
                  </a:cubicBezTo>
                  <a:cubicBezTo>
                    <a:pt x="421" y="1837"/>
                    <a:pt x="378" y="1854"/>
                    <a:pt x="327" y="1854"/>
                  </a:cubicBezTo>
                  <a:cubicBezTo>
                    <a:pt x="293" y="1862"/>
                    <a:pt x="258" y="1871"/>
                    <a:pt x="232" y="1879"/>
                  </a:cubicBezTo>
                  <a:cubicBezTo>
                    <a:pt x="208" y="1886"/>
                    <a:pt x="192" y="1892"/>
                    <a:pt x="173" y="1892"/>
                  </a:cubicBezTo>
                  <a:cubicBezTo>
                    <a:pt x="165" y="1892"/>
                    <a:pt x="157" y="1891"/>
                    <a:pt x="146" y="1888"/>
                  </a:cubicBezTo>
                  <a:cubicBezTo>
                    <a:pt x="129" y="1888"/>
                    <a:pt x="112" y="1879"/>
                    <a:pt x="86" y="1871"/>
                  </a:cubicBezTo>
                  <a:lnTo>
                    <a:pt x="43" y="1871"/>
                  </a:lnTo>
                  <a:cubicBezTo>
                    <a:pt x="0" y="1871"/>
                    <a:pt x="0" y="1897"/>
                    <a:pt x="9" y="1914"/>
                  </a:cubicBezTo>
                  <a:cubicBezTo>
                    <a:pt x="18" y="1922"/>
                    <a:pt x="35" y="1940"/>
                    <a:pt x="52" y="1948"/>
                  </a:cubicBezTo>
                  <a:lnTo>
                    <a:pt x="86" y="1957"/>
                  </a:lnTo>
                  <a:lnTo>
                    <a:pt x="103" y="1965"/>
                  </a:lnTo>
                  <a:lnTo>
                    <a:pt x="129" y="1974"/>
                  </a:lnTo>
                  <a:lnTo>
                    <a:pt x="164" y="1991"/>
                  </a:lnTo>
                  <a:cubicBezTo>
                    <a:pt x="172" y="1995"/>
                    <a:pt x="181" y="1995"/>
                    <a:pt x="189" y="1995"/>
                  </a:cubicBezTo>
                  <a:cubicBezTo>
                    <a:pt x="198" y="1995"/>
                    <a:pt x="207" y="1995"/>
                    <a:pt x="215" y="2000"/>
                  </a:cubicBezTo>
                  <a:cubicBezTo>
                    <a:pt x="232" y="2000"/>
                    <a:pt x="250" y="2008"/>
                    <a:pt x="258" y="2008"/>
                  </a:cubicBezTo>
                  <a:cubicBezTo>
                    <a:pt x="293" y="2008"/>
                    <a:pt x="344" y="2000"/>
                    <a:pt x="370" y="1983"/>
                  </a:cubicBezTo>
                  <a:cubicBezTo>
                    <a:pt x="378" y="1974"/>
                    <a:pt x="396" y="1957"/>
                    <a:pt x="413" y="1948"/>
                  </a:cubicBezTo>
                  <a:cubicBezTo>
                    <a:pt x="439" y="1940"/>
                    <a:pt x="482" y="1931"/>
                    <a:pt x="507" y="1931"/>
                  </a:cubicBezTo>
                  <a:cubicBezTo>
                    <a:pt x="514" y="1930"/>
                    <a:pt x="521" y="1930"/>
                    <a:pt x="527" y="1930"/>
                  </a:cubicBezTo>
                  <a:cubicBezTo>
                    <a:pt x="605" y="1930"/>
                    <a:pt x="678" y="1962"/>
                    <a:pt x="754" y="1962"/>
                  </a:cubicBezTo>
                  <a:cubicBezTo>
                    <a:pt x="780" y="1962"/>
                    <a:pt x="807" y="1959"/>
                    <a:pt x="834" y="1948"/>
                  </a:cubicBezTo>
                  <a:cubicBezTo>
                    <a:pt x="860" y="1940"/>
                    <a:pt x="868" y="1914"/>
                    <a:pt x="894" y="1897"/>
                  </a:cubicBezTo>
                  <a:cubicBezTo>
                    <a:pt x="911" y="1879"/>
                    <a:pt x="928" y="1862"/>
                    <a:pt x="937" y="1845"/>
                  </a:cubicBezTo>
                  <a:cubicBezTo>
                    <a:pt x="971" y="1794"/>
                    <a:pt x="988" y="1725"/>
                    <a:pt x="1014" y="1673"/>
                  </a:cubicBezTo>
                  <a:cubicBezTo>
                    <a:pt x="1023" y="1622"/>
                    <a:pt x="1040" y="1562"/>
                    <a:pt x="1066" y="1510"/>
                  </a:cubicBezTo>
                  <a:cubicBezTo>
                    <a:pt x="1083" y="1476"/>
                    <a:pt x="1109" y="1458"/>
                    <a:pt x="1143" y="1441"/>
                  </a:cubicBezTo>
                  <a:cubicBezTo>
                    <a:pt x="1186" y="1424"/>
                    <a:pt x="1220" y="1407"/>
                    <a:pt x="1263" y="1381"/>
                  </a:cubicBezTo>
                  <a:cubicBezTo>
                    <a:pt x="1306" y="1355"/>
                    <a:pt x="1349" y="1338"/>
                    <a:pt x="1375" y="1295"/>
                  </a:cubicBezTo>
                  <a:cubicBezTo>
                    <a:pt x="1401" y="1244"/>
                    <a:pt x="1401" y="1192"/>
                    <a:pt x="1409" y="1149"/>
                  </a:cubicBezTo>
                  <a:cubicBezTo>
                    <a:pt x="1418" y="1089"/>
                    <a:pt x="1444" y="1038"/>
                    <a:pt x="1435" y="977"/>
                  </a:cubicBezTo>
                  <a:cubicBezTo>
                    <a:pt x="1435" y="943"/>
                    <a:pt x="1427" y="909"/>
                    <a:pt x="1427" y="883"/>
                  </a:cubicBezTo>
                  <a:cubicBezTo>
                    <a:pt x="1418" y="840"/>
                    <a:pt x="1392" y="806"/>
                    <a:pt x="1401" y="763"/>
                  </a:cubicBezTo>
                  <a:cubicBezTo>
                    <a:pt x="1401" y="745"/>
                    <a:pt x="1401" y="720"/>
                    <a:pt x="1409" y="711"/>
                  </a:cubicBezTo>
                  <a:lnTo>
                    <a:pt x="1418" y="694"/>
                  </a:lnTo>
                  <a:cubicBezTo>
                    <a:pt x="1427" y="668"/>
                    <a:pt x="1435" y="642"/>
                    <a:pt x="1435" y="617"/>
                  </a:cubicBezTo>
                  <a:cubicBezTo>
                    <a:pt x="1444" y="582"/>
                    <a:pt x="1452" y="556"/>
                    <a:pt x="1461" y="522"/>
                  </a:cubicBezTo>
                  <a:cubicBezTo>
                    <a:pt x="1461" y="496"/>
                    <a:pt x="1452" y="453"/>
                    <a:pt x="1444" y="428"/>
                  </a:cubicBezTo>
                  <a:cubicBezTo>
                    <a:pt x="1435" y="402"/>
                    <a:pt x="1427" y="376"/>
                    <a:pt x="1401" y="359"/>
                  </a:cubicBezTo>
                  <a:cubicBezTo>
                    <a:pt x="1375" y="333"/>
                    <a:pt x="1341" y="316"/>
                    <a:pt x="1315" y="299"/>
                  </a:cubicBezTo>
                  <a:cubicBezTo>
                    <a:pt x="1298" y="273"/>
                    <a:pt x="1281" y="256"/>
                    <a:pt x="1255" y="239"/>
                  </a:cubicBezTo>
                  <a:cubicBezTo>
                    <a:pt x="1220" y="213"/>
                    <a:pt x="1203" y="178"/>
                    <a:pt x="1169" y="153"/>
                  </a:cubicBezTo>
                  <a:cubicBezTo>
                    <a:pt x="1134" y="135"/>
                    <a:pt x="1100" y="118"/>
                    <a:pt x="1066" y="92"/>
                  </a:cubicBezTo>
                  <a:cubicBezTo>
                    <a:pt x="1031" y="75"/>
                    <a:pt x="1006" y="32"/>
                    <a:pt x="971" y="7"/>
                  </a:cubicBezTo>
                  <a:cubicBezTo>
                    <a:pt x="967" y="2"/>
                    <a:pt x="963" y="0"/>
                    <a:pt x="96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38"/>
            <p:cNvSpPr/>
            <p:nvPr/>
          </p:nvSpPr>
          <p:spPr>
            <a:xfrm>
              <a:off x="5146375" y="1229300"/>
              <a:ext cx="78425" cy="79700"/>
            </a:xfrm>
            <a:custGeom>
              <a:rect b="b" l="l" r="r" t="t"/>
              <a:pathLst>
                <a:path extrusionOk="0" h="3188" w="3137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33" y="3153"/>
                    <a:pt x="250" y="3171"/>
                    <a:pt x="267" y="3188"/>
                  </a:cubicBezTo>
                  <a:cubicBezTo>
                    <a:pt x="258" y="3171"/>
                    <a:pt x="258" y="3162"/>
                    <a:pt x="250" y="3145"/>
                  </a:cubicBezTo>
                  <a:cubicBezTo>
                    <a:pt x="241" y="3110"/>
                    <a:pt x="224" y="3076"/>
                    <a:pt x="215" y="3042"/>
                  </a:cubicBezTo>
                  <a:cubicBezTo>
                    <a:pt x="207" y="3016"/>
                    <a:pt x="207" y="2990"/>
                    <a:pt x="198" y="2964"/>
                  </a:cubicBezTo>
                  <a:cubicBezTo>
                    <a:pt x="198" y="2956"/>
                    <a:pt x="181" y="2939"/>
                    <a:pt x="181" y="2921"/>
                  </a:cubicBezTo>
                  <a:lnTo>
                    <a:pt x="198" y="2879"/>
                  </a:lnTo>
                  <a:cubicBezTo>
                    <a:pt x="250" y="2732"/>
                    <a:pt x="181" y="2586"/>
                    <a:pt x="181" y="2440"/>
                  </a:cubicBezTo>
                  <a:cubicBezTo>
                    <a:pt x="181" y="2354"/>
                    <a:pt x="198" y="2277"/>
                    <a:pt x="207" y="2200"/>
                  </a:cubicBezTo>
                  <a:cubicBezTo>
                    <a:pt x="207" y="2183"/>
                    <a:pt x="207" y="2157"/>
                    <a:pt x="207" y="2148"/>
                  </a:cubicBezTo>
                  <a:cubicBezTo>
                    <a:pt x="207" y="2140"/>
                    <a:pt x="215" y="2140"/>
                    <a:pt x="215" y="2122"/>
                  </a:cubicBezTo>
                  <a:lnTo>
                    <a:pt x="198" y="2114"/>
                  </a:lnTo>
                  <a:cubicBezTo>
                    <a:pt x="181" y="2071"/>
                    <a:pt x="181" y="2019"/>
                    <a:pt x="181" y="1976"/>
                  </a:cubicBezTo>
                  <a:cubicBezTo>
                    <a:pt x="164" y="1891"/>
                    <a:pt x="173" y="1796"/>
                    <a:pt x="233" y="1727"/>
                  </a:cubicBezTo>
                  <a:cubicBezTo>
                    <a:pt x="241" y="1710"/>
                    <a:pt x="250" y="1702"/>
                    <a:pt x="258" y="1684"/>
                  </a:cubicBezTo>
                  <a:cubicBezTo>
                    <a:pt x="258" y="1659"/>
                    <a:pt x="250" y="1641"/>
                    <a:pt x="250" y="1616"/>
                  </a:cubicBezTo>
                  <a:cubicBezTo>
                    <a:pt x="250" y="1598"/>
                    <a:pt x="250" y="1573"/>
                    <a:pt x="250" y="1547"/>
                  </a:cubicBezTo>
                  <a:cubicBezTo>
                    <a:pt x="258" y="1521"/>
                    <a:pt x="293" y="1495"/>
                    <a:pt x="301" y="1470"/>
                  </a:cubicBezTo>
                  <a:cubicBezTo>
                    <a:pt x="344" y="1418"/>
                    <a:pt x="405" y="1392"/>
                    <a:pt x="456" y="1349"/>
                  </a:cubicBezTo>
                  <a:cubicBezTo>
                    <a:pt x="465" y="1332"/>
                    <a:pt x="473" y="1323"/>
                    <a:pt x="482" y="1306"/>
                  </a:cubicBezTo>
                  <a:cubicBezTo>
                    <a:pt x="499" y="1289"/>
                    <a:pt x="490" y="1281"/>
                    <a:pt x="499" y="1255"/>
                  </a:cubicBezTo>
                  <a:cubicBezTo>
                    <a:pt x="499" y="1220"/>
                    <a:pt x="533" y="1195"/>
                    <a:pt x="559" y="1169"/>
                  </a:cubicBezTo>
                  <a:cubicBezTo>
                    <a:pt x="602" y="1134"/>
                    <a:pt x="636" y="1126"/>
                    <a:pt x="688" y="1126"/>
                  </a:cubicBezTo>
                  <a:cubicBezTo>
                    <a:pt x="697" y="1057"/>
                    <a:pt x="731" y="988"/>
                    <a:pt x="765" y="928"/>
                  </a:cubicBezTo>
                  <a:cubicBezTo>
                    <a:pt x="791" y="868"/>
                    <a:pt x="808" y="808"/>
                    <a:pt x="817" y="739"/>
                  </a:cubicBezTo>
                  <a:cubicBezTo>
                    <a:pt x="817" y="713"/>
                    <a:pt x="808" y="688"/>
                    <a:pt x="825" y="662"/>
                  </a:cubicBezTo>
                  <a:lnTo>
                    <a:pt x="825" y="645"/>
                  </a:lnTo>
                  <a:cubicBezTo>
                    <a:pt x="843" y="636"/>
                    <a:pt x="860" y="628"/>
                    <a:pt x="877" y="628"/>
                  </a:cubicBezTo>
                  <a:cubicBezTo>
                    <a:pt x="894" y="619"/>
                    <a:pt x="911" y="610"/>
                    <a:pt x="929" y="602"/>
                  </a:cubicBezTo>
                  <a:cubicBezTo>
                    <a:pt x="940" y="602"/>
                    <a:pt x="955" y="606"/>
                    <a:pt x="969" y="606"/>
                  </a:cubicBezTo>
                  <a:cubicBezTo>
                    <a:pt x="976" y="606"/>
                    <a:pt x="983" y="605"/>
                    <a:pt x="989" y="602"/>
                  </a:cubicBezTo>
                  <a:cubicBezTo>
                    <a:pt x="1006" y="593"/>
                    <a:pt x="1014" y="585"/>
                    <a:pt x="1023" y="576"/>
                  </a:cubicBezTo>
                  <a:cubicBezTo>
                    <a:pt x="1049" y="550"/>
                    <a:pt x="1075" y="542"/>
                    <a:pt x="1092" y="516"/>
                  </a:cubicBezTo>
                  <a:cubicBezTo>
                    <a:pt x="1118" y="490"/>
                    <a:pt x="1143" y="456"/>
                    <a:pt x="1161" y="430"/>
                  </a:cubicBezTo>
                  <a:cubicBezTo>
                    <a:pt x="1169" y="404"/>
                    <a:pt x="1178" y="387"/>
                    <a:pt x="1195" y="378"/>
                  </a:cubicBezTo>
                  <a:cubicBezTo>
                    <a:pt x="1212" y="361"/>
                    <a:pt x="1246" y="353"/>
                    <a:pt x="1272" y="353"/>
                  </a:cubicBezTo>
                  <a:cubicBezTo>
                    <a:pt x="1307" y="344"/>
                    <a:pt x="1332" y="335"/>
                    <a:pt x="1367" y="327"/>
                  </a:cubicBezTo>
                  <a:cubicBezTo>
                    <a:pt x="1410" y="310"/>
                    <a:pt x="1470" y="310"/>
                    <a:pt x="1496" y="267"/>
                  </a:cubicBezTo>
                  <a:cubicBezTo>
                    <a:pt x="1503" y="263"/>
                    <a:pt x="1516" y="261"/>
                    <a:pt x="1538" y="261"/>
                  </a:cubicBezTo>
                  <a:cubicBezTo>
                    <a:pt x="1570" y="261"/>
                    <a:pt x="1621" y="265"/>
                    <a:pt x="1702" y="275"/>
                  </a:cubicBezTo>
                  <a:cubicBezTo>
                    <a:pt x="1736" y="275"/>
                    <a:pt x="1994" y="301"/>
                    <a:pt x="2028" y="301"/>
                  </a:cubicBezTo>
                  <a:lnTo>
                    <a:pt x="2071" y="301"/>
                  </a:lnTo>
                  <a:cubicBezTo>
                    <a:pt x="2088" y="301"/>
                    <a:pt x="2106" y="293"/>
                    <a:pt x="2114" y="293"/>
                  </a:cubicBezTo>
                  <a:cubicBezTo>
                    <a:pt x="2131" y="301"/>
                    <a:pt x="2140" y="310"/>
                    <a:pt x="2149" y="318"/>
                  </a:cubicBezTo>
                  <a:cubicBezTo>
                    <a:pt x="2174" y="344"/>
                    <a:pt x="2200" y="378"/>
                    <a:pt x="2234" y="387"/>
                  </a:cubicBezTo>
                  <a:cubicBezTo>
                    <a:pt x="2277" y="404"/>
                    <a:pt x="2329" y="421"/>
                    <a:pt x="2372" y="421"/>
                  </a:cubicBezTo>
                  <a:cubicBezTo>
                    <a:pt x="2406" y="421"/>
                    <a:pt x="2441" y="396"/>
                    <a:pt x="2466" y="378"/>
                  </a:cubicBezTo>
                  <a:cubicBezTo>
                    <a:pt x="2484" y="370"/>
                    <a:pt x="2501" y="353"/>
                    <a:pt x="2518" y="353"/>
                  </a:cubicBezTo>
                  <a:lnTo>
                    <a:pt x="2544" y="370"/>
                  </a:lnTo>
                  <a:cubicBezTo>
                    <a:pt x="2561" y="387"/>
                    <a:pt x="2570" y="387"/>
                    <a:pt x="2587" y="396"/>
                  </a:cubicBezTo>
                  <a:cubicBezTo>
                    <a:pt x="2621" y="413"/>
                    <a:pt x="2655" y="430"/>
                    <a:pt x="2690" y="439"/>
                  </a:cubicBezTo>
                  <a:cubicBezTo>
                    <a:pt x="2724" y="447"/>
                    <a:pt x="2767" y="447"/>
                    <a:pt x="2793" y="464"/>
                  </a:cubicBezTo>
                  <a:lnTo>
                    <a:pt x="2819" y="490"/>
                  </a:lnTo>
                  <a:cubicBezTo>
                    <a:pt x="2836" y="499"/>
                    <a:pt x="2853" y="499"/>
                    <a:pt x="2870" y="507"/>
                  </a:cubicBezTo>
                  <a:cubicBezTo>
                    <a:pt x="2896" y="516"/>
                    <a:pt x="2913" y="524"/>
                    <a:pt x="2930" y="542"/>
                  </a:cubicBezTo>
                  <a:cubicBezTo>
                    <a:pt x="2956" y="550"/>
                    <a:pt x="2991" y="559"/>
                    <a:pt x="3008" y="567"/>
                  </a:cubicBezTo>
                  <a:cubicBezTo>
                    <a:pt x="3042" y="585"/>
                    <a:pt x="3068" y="610"/>
                    <a:pt x="3085" y="636"/>
                  </a:cubicBezTo>
                  <a:cubicBezTo>
                    <a:pt x="3102" y="653"/>
                    <a:pt x="3119" y="662"/>
                    <a:pt x="3137" y="679"/>
                  </a:cubicBezTo>
                  <a:cubicBezTo>
                    <a:pt x="3137" y="653"/>
                    <a:pt x="3137" y="628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38"/>
            <p:cNvSpPr/>
            <p:nvPr/>
          </p:nvSpPr>
          <p:spPr>
            <a:xfrm>
              <a:off x="5169575" y="1242175"/>
              <a:ext cx="56300" cy="26450"/>
            </a:xfrm>
            <a:custGeom>
              <a:rect b="b" l="l" r="r" t="t"/>
              <a:pathLst>
                <a:path extrusionOk="0" h="1058" w="2252">
                  <a:moveTo>
                    <a:pt x="66" y="502"/>
                  </a:moveTo>
                  <a:cubicBezTo>
                    <a:pt x="56" y="513"/>
                    <a:pt x="49" y="526"/>
                    <a:pt x="45" y="539"/>
                  </a:cubicBezTo>
                  <a:lnTo>
                    <a:pt x="45" y="539"/>
                  </a:lnTo>
                  <a:cubicBezTo>
                    <a:pt x="52" y="528"/>
                    <a:pt x="58" y="516"/>
                    <a:pt x="66" y="502"/>
                  </a:cubicBezTo>
                  <a:close/>
                  <a:moveTo>
                    <a:pt x="45" y="539"/>
                  </a:moveTo>
                  <a:cubicBezTo>
                    <a:pt x="42" y="543"/>
                    <a:pt x="38" y="547"/>
                    <a:pt x="35" y="551"/>
                  </a:cubicBezTo>
                  <a:cubicBezTo>
                    <a:pt x="35" y="551"/>
                    <a:pt x="35" y="551"/>
                    <a:pt x="35" y="551"/>
                  </a:cubicBezTo>
                  <a:lnTo>
                    <a:pt x="35" y="551"/>
                  </a:lnTo>
                  <a:cubicBezTo>
                    <a:pt x="38" y="548"/>
                    <a:pt x="41" y="545"/>
                    <a:pt x="44" y="542"/>
                  </a:cubicBezTo>
                  <a:cubicBezTo>
                    <a:pt x="44" y="541"/>
                    <a:pt x="44" y="540"/>
                    <a:pt x="45" y="539"/>
                  </a:cubicBezTo>
                  <a:close/>
                  <a:moveTo>
                    <a:pt x="35" y="551"/>
                  </a:moveTo>
                  <a:lnTo>
                    <a:pt x="35" y="551"/>
                  </a:lnTo>
                  <a:cubicBezTo>
                    <a:pt x="19" y="568"/>
                    <a:pt x="1" y="589"/>
                    <a:pt x="1" y="611"/>
                  </a:cubicBezTo>
                  <a:cubicBezTo>
                    <a:pt x="1" y="594"/>
                    <a:pt x="26" y="568"/>
                    <a:pt x="35" y="551"/>
                  </a:cubicBezTo>
                  <a:close/>
                  <a:moveTo>
                    <a:pt x="1066" y="1"/>
                  </a:moveTo>
                  <a:cubicBezTo>
                    <a:pt x="1040" y="1"/>
                    <a:pt x="1014" y="9"/>
                    <a:pt x="997" y="9"/>
                  </a:cubicBezTo>
                  <a:cubicBezTo>
                    <a:pt x="980" y="14"/>
                    <a:pt x="965" y="14"/>
                    <a:pt x="951" y="14"/>
                  </a:cubicBezTo>
                  <a:cubicBezTo>
                    <a:pt x="937" y="14"/>
                    <a:pt x="924" y="14"/>
                    <a:pt x="911" y="18"/>
                  </a:cubicBezTo>
                  <a:cubicBezTo>
                    <a:pt x="894" y="18"/>
                    <a:pt x="868" y="18"/>
                    <a:pt x="860" y="27"/>
                  </a:cubicBezTo>
                  <a:cubicBezTo>
                    <a:pt x="825" y="44"/>
                    <a:pt x="817" y="61"/>
                    <a:pt x="782" y="70"/>
                  </a:cubicBezTo>
                  <a:cubicBezTo>
                    <a:pt x="714" y="87"/>
                    <a:pt x="654" y="95"/>
                    <a:pt x="585" y="104"/>
                  </a:cubicBezTo>
                  <a:cubicBezTo>
                    <a:pt x="559" y="104"/>
                    <a:pt x="525" y="121"/>
                    <a:pt x="499" y="138"/>
                  </a:cubicBezTo>
                  <a:cubicBezTo>
                    <a:pt x="482" y="147"/>
                    <a:pt x="490" y="164"/>
                    <a:pt x="482" y="173"/>
                  </a:cubicBezTo>
                  <a:cubicBezTo>
                    <a:pt x="473" y="216"/>
                    <a:pt x="430" y="233"/>
                    <a:pt x="396" y="259"/>
                  </a:cubicBezTo>
                  <a:cubicBezTo>
                    <a:pt x="353" y="284"/>
                    <a:pt x="310" y="319"/>
                    <a:pt x="258" y="345"/>
                  </a:cubicBezTo>
                  <a:cubicBezTo>
                    <a:pt x="190" y="370"/>
                    <a:pt x="112" y="422"/>
                    <a:pt x="78" y="482"/>
                  </a:cubicBezTo>
                  <a:cubicBezTo>
                    <a:pt x="73" y="489"/>
                    <a:pt x="70" y="495"/>
                    <a:pt x="66" y="502"/>
                  </a:cubicBezTo>
                  <a:lnTo>
                    <a:pt x="66" y="502"/>
                  </a:lnTo>
                  <a:cubicBezTo>
                    <a:pt x="74" y="493"/>
                    <a:pt x="84" y="486"/>
                    <a:pt x="95" y="482"/>
                  </a:cubicBezTo>
                  <a:cubicBezTo>
                    <a:pt x="104" y="473"/>
                    <a:pt x="121" y="465"/>
                    <a:pt x="138" y="456"/>
                  </a:cubicBezTo>
                  <a:cubicBezTo>
                    <a:pt x="172" y="448"/>
                    <a:pt x="207" y="448"/>
                    <a:pt x="233" y="439"/>
                  </a:cubicBezTo>
                  <a:cubicBezTo>
                    <a:pt x="276" y="422"/>
                    <a:pt x="310" y="405"/>
                    <a:pt x="336" y="388"/>
                  </a:cubicBezTo>
                  <a:cubicBezTo>
                    <a:pt x="344" y="379"/>
                    <a:pt x="355" y="377"/>
                    <a:pt x="366" y="377"/>
                  </a:cubicBezTo>
                  <a:cubicBezTo>
                    <a:pt x="376" y="377"/>
                    <a:pt x="387" y="379"/>
                    <a:pt x="396" y="379"/>
                  </a:cubicBezTo>
                  <a:cubicBezTo>
                    <a:pt x="422" y="379"/>
                    <a:pt x="439" y="379"/>
                    <a:pt x="465" y="370"/>
                  </a:cubicBezTo>
                  <a:cubicBezTo>
                    <a:pt x="482" y="362"/>
                    <a:pt x="507" y="362"/>
                    <a:pt x="525" y="353"/>
                  </a:cubicBezTo>
                  <a:cubicBezTo>
                    <a:pt x="533" y="345"/>
                    <a:pt x="542" y="336"/>
                    <a:pt x="559" y="336"/>
                  </a:cubicBezTo>
                  <a:lnTo>
                    <a:pt x="593" y="336"/>
                  </a:lnTo>
                  <a:cubicBezTo>
                    <a:pt x="611" y="327"/>
                    <a:pt x="619" y="319"/>
                    <a:pt x="628" y="319"/>
                  </a:cubicBezTo>
                  <a:cubicBezTo>
                    <a:pt x="645" y="310"/>
                    <a:pt x="662" y="310"/>
                    <a:pt x="679" y="302"/>
                  </a:cubicBezTo>
                  <a:lnTo>
                    <a:pt x="705" y="293"/>
                  </a:lnTo>
                  <a:cubicBezTo>
                    <a:pt x="731" y="284"/>
                    <a:pt x="757" y="284"/>
                    <a:pt x="782" y="276"/>
                  </a:cubicBezTo>
                  <a:cubicBezTo>
                    <a:pt x="800" y="267"/>
                    <a:pt x="817" y="267"/>
                    <a:pt x="834" y="267"/>
                  </a:cubicBezTo>
                  <a:cubicBezTo>
                    <a:pt x="843" y="267"/>
                    <a:pt x="860" y="259"/>
                    <a:pt x="868" y="250"/>
                  </a:cubicBezTo>
                  <a:lnTo>
                    <a:pt x="911" y="259"/>
                  </a:lnTo>
                  <a:lnTo>
                    <a:pt x="937" y="276"/>
                  </a:lnTo>
                  <a:cubicBezTo>
                    <a:pt x="963" y="293"/>
                    <a:pt x="989" y="302"/>
                    <a:pt x="1014" y="310"/>
                  </a:cubicBezTo>
                  <a:cubicBezTo>
                    <a:pt x="1032" y="310"/>
                    <a:pt x="1057" y="327"/>
                    <a:pt x="1075" y="327"/>
                  </a:cubicBezTo>
                  <a:lnTo>
                    <a:pt x="1117" y="319"/>
                  </a:lnTo>
                  <a:lnTo>
                    <a:pt x="1169" y="302"/>
                  </a:lnTo>
                  <a:lnTo>
                    <a:pt x="1186" y="293"/>
                  </a:lnTo>
                  <a:cubicBezTo>
                    <a:pt x="1190" y="291"/>
                    <a:pt x="1193" y="291"/>
                    <a:pt x="1197" y="291"/>
                  </a:cubicBezTo>
                  <a:cubicBezTo>
                    <a:pt x="1214" y="291"/>
                    <a:pt x="1234" y="302"/>
                    <a:pt x="1255" y="302"/>
                  </a:cubicBezTo>
                  <a:cubicBezTo>
                    <a:pt x="1315" y="310"/>
                    <a:pt x="1375" y="336"/>
                    <a:pt x="1444" y="353"/>
                  </a:cubicBezTo>
                  <a:cubicBezTo>
                    <a:pt x="1504" y="362"/>
                    <a:pt x="1573" y="396"/>
                    <a:pt x="1616" y="430"/>
                  </a:cubicBezTo>
                  <a:cubicBezTo>
                    <a:pt x="1650" y="448"/>
                    <a:pt x="1676" y="482"/>
                    <a:pt x="1710" y="499"/>
                  </a:cubicBezTo>
                  <a:cubicBezTo>
                    <a:pt x="1727" y="508"/>
                    <a:pt x="1745" y="516"/>
                    <a:pt x="1762" y="525"/>
                  </a:cubicBezTo>
                  <a:cubicBezTo>
                    <a:pt x="1796" y="534"/>
                    <a:pt x="1831" y="559"/>
                    <a:pt x="1856" y="585"/>
                  </a:cubicBezTo>
                  <a:cubicBezTo>
                    <a:pt x="1891" y="611"/>
                    <a:pt x="1908" y="637"/>
                    <a:pt x="1925" y="671"/>
                  </a:cubicBezTo>
                  <a:cubicBezTo>
                    <a:pt x="1934" y="688"/>
                    <a:pt x="1934" y="714"/>
                    <a:pt x="1942" y="723"/>
                  </a:cubicBezTo>
                  <a:cubicBezTo>
                    <a:pt x="1968" y="748"/>
                    <a:pt x="2002" y="766"/>
                    <a:pt x="2020" y="791"/>
                  </a:cubicBezTo>
                  <a:cubicBezTo>
                    <a:pt x="2045" y="808"/>
                    <a:pt x="2071" y="834"/>
                    <a:pt x="2088" y="869"/>
                  </a:cubicBezTo>
                  <a:cubicBezTo>
                    <a:pt x="2114" y="894"/>
                    <a:pt x="2123" y="937"/>
                    <a:pt x="2157" y="955"/>
                  </a:cubicBezTo>
                  <a:cubicBezTo>
                    <a:pt x="2183" y="972"/>
                    <a:pt x="2217" y="997"/>
                    <a:pt x="2234" y="1023"/>
                  </a:cubicBezTo>
                  <a:lnTo>
                    <a:pt x="2252" y="1058"/>
                  </a:lnTo>
                  <a:cubicBezTo>
                    <a:pt x="2252" y="1032"/>
                    <a:pt x="2234" y="1015"/>
                    <a:pt x="2226" y="997"/>
                  </a:cubicBezTo>
                  <a:cubicBezTo>
                    <a:pt x="2217" y="980"/>
                    <a:pt x="2209" y="972"/>
                    <a:pt x="2209" y="963"/>
                  </a:cubicBezTo>
                  <a:cubicBezTo>
                    <a:pt x="2209" y="937"/>
                    <a:pt x="2217" y="920"/>
                    <a:pt x="2209" y="903"/>
                  </a:cubicBezTo>
                  <a:cubicBezTo>
                    <a:pt x="2200" y="877"/>
                    <a:pt x="2191" y="860"/>
                    <a:pt x="2183" y="834"/>
                  </a:cubicBezTo>
                  <a:cubicBezTo>
                    <a:pt x="2174" y="817"/>
                    <a:pt x="2166" y="791"/>
                    <a:pt x="2157" y="774"/>
                  </a:cubicBezTo>
                  <a:cubicBezTo>
                    <a:pt x="2148" y="757"/>
                    <a:pt x="2140" y="731"/>
                    <a:pt x="2131" y="714"/>
                  </a:cubicBezTo>
                  <a:cubicBezTo>
                    <a:pt x="2114" y="680"/>
                    <a:pt x="2114" y="654"/>
                    <a:pt x="2097" y="619"/>
                  </a:cubicBezTo>
                  <a:cubicBezTo>
                    <a:pt x="2088" y="602"/>
                    <a:pt x="2063" y="568"/>
                    <a:pt x="2045" y="542"/>
                  </a:cubicBezTo>
                  <a:cubicBezTo>
                    <a:pt x="2037" y="534"/>
                    <a:pt x="2020" y="525"/>
                    <a:pt x="2002" y="516"/>
                  </a:cubicBezTo>
                  <a:cubicBezTo>
                    <a:pt x="1977" y="499"/>
                    <a:pt x="1959" y="473"/>
                    <a:pt x="1942" y="456"/>
                  </a:cubicBezTo>
                  <a:lnTo>
                    <a:pt x="1934" y="422"/>
                  </a:lnTo>
                  <a:cubicBezTo>
                    <a:pt x="1925" y="405"/>
                    <a:pt x="1908" y="396"/>
                    <a:pt x="1891" y="388"/>
                  </a:cubicBezTo>
                  <a:cubicBezTo>
                    <a:pt x="1874" y="370"/>
                    <a:pt x="1874" y="353"/>
                    <a:pt x="1856" y="327"/>
                  </a:cubicBezTo>
                  <a:cubicBezTo>
                    <a:pt x="1839" y="293"/>
                    <a:pt x="1822" y="250"/>
                    <a:pt x="1788" y="216"/>
                  </a:cubicBezTo>
                  <a:cubicBezTo>
                    <a:pt x="1770" y="198"/>
                    <a:pt x="1745" y="190"/>
                    <a:pt x="1727" y="181"/>
                  </a:cubicBezTo>
                  <a:cubicBezTo>
                    <a:pt x="1710" y="173"/>
                    <a:pt x="1693" y="164"/>
                    <a:pt x="1684" y="156"/>
                  </a:cubicBezTo>
                  <a:lnTo>
                    <a:pt x="1650" y="156"/>
                  </a:lnTo>
                  <a:lnTo>
                    <a:pt x="1616" y="147"/>
                  </a:lnTo>
                  <a:cubicBezTo>
                    <a:pt x="1581" y="147"/>
                    <a:pt x="1547" y="147"/>
                    <a:pt x="1521" y="138"/>
                  </a:cubicBezTo>
                  <a:cubicBezTo>
                    <a:pt x="1487" y="130"/>
                    <a:pt x="1453" y="130"/>
                    <a:pt x="1427" y="104"/>
                  </a:cubicBezTo>
                  <a:cubicBezTo>
                    <a:pt x="1410" y="87"/>
                    <a:pt x="1401" y="78"/>
                    <a:pt x="1375" y="70"/>
                  </a:cubicBezTo>
                  <a:cubicBezTo>
                    <a:pt x="1349" y="52"/>
                    <a:pt x="1324" y="35"/>
                    <a:pt x="1298" y="27"/>
                  </a:cubicBezTo>
                  <a:cubicBezTo>
                    <a:pt x="1264" y="9"/>
                    <a:pt x="1221" y="9"/>
                    <a:pt x="117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38"/>
            <p:cNvSpPr/>
            <p:nvPr/>
          </p:nvSpPr>
          <p:spPr>
            <a:xfrm>
              <a:off x="5157250" y="1266250"/>
              <a:ext cx="45425" cy="58950"/>
            </a:xfrm>
            <a:custGeom>
              <a:rect b="b" l="l" r="r" t="t"/>
              <a:pathLst>
                <a:path extrusionOk="0" h="2358" w="1817">
                  <a:moveTo>
                    <a:pt x="390" y="0"/>
                  </a:moveTo>
                  <a:cubicBezTo>
                    <a:pt x="373" y="17"/>
                    <a:pt x="356" y="43"/>
                    <a:pt x="348" y="69"/>
                  </a:cubicBezTo>
                  <a:cubicBezTo>
                    <a:pt x="339" y="95"/>
                    <a:pt x="322" y="129"/>
                    <a:pt x="305" y="155"/>
                  </a:cubicBezTo>
                  <a:cubicBezTo>
                    <a:pt x="270" y="206"/>
                    <a:pt x="201" y="258"/>
                    <a:pt x="150" y="301"/>
                  </a:cubicBezTo>
                  <a:cubicBezTo>
                    <a:pt x="98" y="344"/>
                    <a:pt x="64" y="395"/>
                    <a:pt x="47" y="455"/>
                  </a:cubicBezTo>
                  <a:cubicBezTo>
                    <a:pt x="38" y="498"/>
                    <a:pt x="12" y="541"/>
                    <a:pt x="12" y="584"/>
                  </a:cubicBezTo>
                  <a:cubicBezTo>
                    <a:pt x="12" y="619"/>
                    <a:pt x="21" y="644"/>
                    <a:pt x="21" y="670"/>
                  </a:cubicBezTo>
                  <a:cubicBezTo>
                    <a:pt x="12" y="687"/>
                    <a:pt x="12" y="713"/>
                    <a:pt x="12" y="730"/>
                  </a:cubicBezTo>
                  <a:cubicBezTo>
                    <a:pt x="12" y="756"/>
                    <a:pt x="4" y="791"/>
                    <a:pt x="21" y="816"/>
                  </a:cubicBezTo>
                  <a:cubicBezTo>
                    <a:pt x="21" y="833"/>
                    <a:pt x="38" y="851"/>
                    <a:pt x="38" y="868"/>
                  </a:cubicBezTo>
                  <a:cubicBezTo>
                    <a:pt x="38" y="885"/>
                    <a:pt x="38" y="902"/>
                    <a:pt x="38" y="911"/>
                  </a:cubicBezTo>
                  <a:cubicBezTo>
                    <a:pt x="25" y="905"/>
                    <a:pt x="17" y="903"/>
                    <a:pt x="12" y="903"/>
                  </a:cubicBezTo>
                  <a:cubicBezTo>
                    <a:pt x="1" y="903"/>
                    <a:pt x="7" y="913"/>
                    <a:pt x="12" y="919"/>
                  </a:cubicBezTo>
                  <a:cubicBezTo>
                    <a:pt x="12" y="945"/>
                    <a:pt x="21" y="971"/>
                    <a:pt x="30" y="997"/>
                  </a:cubicBezTo>
                  <a:cubicBezTo>
                    <a:pt x="47" y="1040"/>
                    <a:pt x="55" y="1083"/>
                    <a:pt x="73" y="1134"/>
                  </a:cubicBezTo>
                  <a:cubicBezTo>
                    <a:pt x="81" y="1169"/>
                    <a:pt x="98" y="1194"/>
                    <a:pt x="116" y="1229"/>
                  </a:cubicBezTo>
                  <a:cubicBezTo>
                    <a:pt x="141" y="1272"/>
                    <a:pt x="159" y="1323"/>
                    <a:pt x="176" y="1375"/>
                  </a:cubicBezTo>
                  <a:cubicBezTo>
                    <a:pt x="184" y="1409"/>
                    <a:pt x="201" y="1435"/>
                    <a:pt x="219" y="1461"/>
                  </a:cubicBezTo>
                  <a:cubicBezTo>
                    <a:pt x="236" y="1486"/>
                    <a:pt x="262" y="1495"/>
                    <a:pt x="279" y="1521"/>
                  </a:cubicBezTo>
                  <a:cubicBezTo>
                    <a:pt x="305" y="1538"/>
                    <a:pt x="322" y="1572"/>
                    <a:pt x="348" y="1598"/>
                  </a:cubicBezTo>
                  <a:cubicBezTo>
                    <a:pt x="373" y="1632"/>
                    <a:pt x="390" y="1667"/>
                    <a:pt x="433" y="1693"/>
                  </a:cubicBezTo>
                  <a:cubicBezTo>
                    <a:pt x="468" y="1727"/>
                    <a:pt x="528" y="1761"/>
                    <a:pt x="545" y="1796"/>
                  </a:cubicBezTo>
                  <a:cubicBezTo>
                    <a:pt x="571" y="1830"/>
                    <a:pt x="588" y="1873"/>
                    <a:pt x="597" y="1907"/>
                  </a:cubicBezTo>
                  <a:cubicBezTo>
                    <a:pt x="597" y="1925"/>
                    <a:pt x="605" y="1942"/>
                    <a:pt x="614" y="1959"/>
                  </a:cubicBezTo>
                  <a:lnTo>
                    <a:pt x="631" y="2002"/>
                  </a:lnTo>
                  <a:lnTo>
                    <a:pt x="665" y="2028"/>
                  </a:lnTo>
                  <a:cubicBezTo>
                    <a:pt x="691" y="2045"/>
                    <a:pt x="708" y="2045"/>
                    <a:pt x="734" y="2062"/>
                  </a:cubicBezTo>
                  <a:cubicBezTo>
                    <a:pt x="769" y="2079"/>
                    <a:pt x="751" y="2114"/>
                    <a:pt x="777" y="2131"/>
                  </a:cubicBezTo>
                  <a:cubicBezTo>
                    <a:pt x="794" y="2139"/>
                    <a:pt x="803" y="2139"/>
                    <a:pt x="820" y="2139"/>
                  </a:cubicBezTo>
                  <a:lnTo>
                    <a:pt x="846" y="2157"/>
                  </a:lnTo>
                  <a:cubicBezTo>
                    <a:pt x="872" y="2174"/>
                    <a:pt x="906" y="2217"/>
                    <a:pt x="940" y="2225"/>
                  </a:cubicBezTo>
                  <a:cubicBezTo>
                    <a:pt x="975" y="2242"/>
                    <a:pt x="1026" y="2268"/>
                    <a:pt x="1061" y="2294"/>
                  </a:cubicBezTo>
                  <a:cubicBezTo>
                    <a:pt x="1064" y="2296"/>
                    <a:pt x="1070" y="2297"/>
                    <a:pt x="1076" y="2297"/>
                  </a:cubicBezTo>
                  <a:cubicBezTo>
                    <a:pt x="1095" y="2297"/>
                    <a:pt x="1121" y="2292"/>
                    <a:pt x="1139" y="2292"/>
                  </a:cubicBezTo>
                  <a:cubicBezTo>
                    <a:pt x="1146" y="2292"/>
                    <a:pt x="1151" y="2292"/>
                    <a:pt x="1155" y="2294"/>
                  </a:cubicBezTo>
                  <a:cubicBezTo>
                    <a:pt x="1172" y="2303"/>
                    <a:pt x="1189" y="2311"/>
                    <a:pt x="1198" y="2320"/>
                  </a:cubicBezTo>
                  <a:cubicBezTo>
                    <a:pt x="1216" y="2329"/>
                    <a:pt x="1235" y="2332"/>
                    <a:pt x="1253" y="2332"/>
                  </a:cubicBezTo>
                  <a:cubicBezTo>
                    <a:pt x="1279" y="2332"/>
                    <a:pt x="1306" y="2327"/>
                    <a:pt x="1334" y="2327"/>
                  </a:cubicBezTo>
                  <a:cubicBezTo>
                    <a:pt x="1343" y="2327"/>
                    <a:pt x="1352" y="2327"/>
                    <a:pt x="1361" y="2328"/>
                  </a:cubicBezTo>
                  <a:cubicBezTo>
                    <a:pt x="1404" y="2337"/>
                    <a:pt x="1439" y="2354"/>
                    <a:pt x="1482" y="2354"/>
                  </a:cubicBezTo>
                  <a:cubicBezTo>
                    <a:pt x="1487" y="2357"/>
                    <a:pt x="1492" y="2358"/>
                    <a:pt x="1497" y="2358"/>
                  </a:cubicBezTo>
                  <a:cubicBezTo>
                    <a:pt x="1509" y="2358"/>
                    <a:pt x="1521" y="2352"/>
                    <a:pt x="1533" y="2346"/>
                  </a:cubicBezTo>
                  <a:cubicBezTo>
                    <a:pt x="1568" y="2337"/>
                    <a:pt x="1593" y="2337"/>
                    <a:pt x="1619" y="2328"/>
                  </a:cubicBezTo>
                  <a:cubicBezTo>
                    <a:pt x="1636" y="2324"/>
                    <a:pt x="1651" y="2324"/>
                    <a:pt x="1665" y="2324"/>
                  </a:cubicBezTo>
                  <a:cubicBezTo>
                    <a:pt x="1679" y="2324"/>
                    <a:pt x="1692" y="2324"/>
                    <a:pt x="1705" y="2320"/>
                  </a:cubicBezTo>
                  <a:cubicBezTo>
                    <a:pt x="1731" y="2320"/>
                    <a:pt x="1817" y="2303"/>
                    <a:pt x="1817" y="2277"/>
                  </a:cubicBezTo>
                  <a:cubicBezTo>
                    <a:pt x="1774" y="2268"/>
                    <a:pt x="1722" y="2268"/>
                    <a:pt x="1679" y="2268"/>
                  </a:cubicBezTo>
                  <a:cubicBezTo>
                    <a:pt x="1645" y="2268"/>
                    <a:pt x="1621" y="2257"/>
                    <a:pt x="1591" y="2257"/>
                  </a:cubicBezTo>
                  <a:cubicBezTo>
                    <a:pt x="1584" y="2257"/>
                    <a:pt x="1576" y="2258"/>
                    <a:pt x="1568" y="2260"/>
                  </a:cubicBezTo>
                  <a:cubicBezTo>
                    <a:pt x="1547" y="2260"/>
                    <a:pt x="1532" y="2271"/>
                    <a:pt x="1513" y="2271"/>
                  </a:cubicBezTo>
                  <a:cubicBezTo>
                    <a:pt x="1509" y="2271"/>
                    <a:pt x="1504" y="2270"/>
                    <a:pt x="1499" y="2268"/>
                  </a:cubicBezTo>
                  <a:cubicBezTo>
                    <a:pt x="1482" y="2268"/>
                    <a:pt x="1464" y="2260"/>
                    <a:pt x="1447" y="2251"/>
                  </a:cubicBezTo>
                  <a:lnTo>
                    <a:pt x="1413" y="2251"/>
                  </a:lnTo>
                  <a:lnTo>
                    <a:pt x="1387" y="2242"/>
                  </a:lnTo>
                  <a:cubicBezTo>
                    <a:pt x="1361" y="2234"/>
                    <a:pt x="1353" y="2234"/>
                    <a:pt x="1336" y="2217"/>
                  </a:cubicBezTo>
                  <a:cubicBezTo>
                    <a:pt x="1310" y="2208"/>
                    <a:pt x="1275" y="2191"/>
                    <a:pt x="1241" y="2182"/>
                  </a:cubicBezTo>
                  <a:cubicBezTo>
                    <a:pt x="1207" y="2174"/>
                    <a:pt x="1172" y="2157"/>
                    <a:pt x="1138" y="2139"/>
                  </a:cubicBezTo>
                  <a:cubicBezTo>
                    <a:pt x="1104" y="2122"/>
                    <a:pt x="1069" y="2105"/>
                    <a:pt x="1035" y="2088"/>
                  </a:cubicBezTo>
                  <a:cubicBezTo>
                    <a:pt x="1000" y="2079"/>
                    <a:pt x="966" y="2053"/>
                    <a:pt x="932" y="2028"/>
                  </a:cubicBezTo>
                  <a:cubicBezTo>
                    <a:pt x="889" y="2011"/>
                    <a:pt x="863" y="1993"/>
                    <a:pt x="829" y="1968"/>
                  </a:cubicBezTo>
                  <a:cubicBezTo>
                    <a:pt x="811" y="1950"/>
                    <a:pt x="794" y="1942"/>
                    <a:pt x="786" y="1933"/>
                  </a:cubicBezTo>
                  <a:cubicBezTo>
                    <a:pt x="769" y="1907"/>
                    <a:pt x="760" y="1882"/>
                    <a:pt x="743" y="1856"/>
                  </a:cubicBezTo>
                  <a:cubicBezTo>
                    <a:pt x="717" y="1822"/>
                    <a:pt x="683" y="1787"/>
                    <a:pt x="657" y="1744"/>
                  </a:cubicBezTo>
                  <a:cubicBezTo>
                    <a:pt x="640" y="1718"/>
                    <a:pt x="605" y="1684"/>
                    <a:pt x="579" y="1658"/>
                  </a:cubicBezTo>
                  <a:cubicBezTo>
                    <a:pt x="554" y="1615"/>
                    <a:pt x="528" y="1572"/>
                    <a:pt x="511" y="1529"/>
                  </a:cubicBezTo>
                  <a:cubicBezTo>
                    <a:pt x="485" y="1486"/>
                    <a:pt x="476" y="1443"/>
                    <a:pt x="459" y="1401"/>
                  </a:cubicBezTo>
                  <a:cubicBezTo>
                    <a:pt x="442" y="1383"/>
                    <a:pt x="442" y="1375"/>
                    <a:pt x="433" y="1349"/>
                  </a:cubicBezTo>
                  <a:lnTo>
                    <a:pt x="433" y="1323"/>
                  </a:lnTo>
                  <a:lnTo>
                    <a:pt x="433" y="1289"/>
                  </a:lnTo>
                  <a:cubicBezTo>
                    <a:pt x="416" y="1220"/>
                    <a:pt x="390" y="1151"/>
                    <a:pt x="365" y="1083"/>
                  </a:cubicBezTo>
                  <a:cubicBezTo>
                    <a:pt x="356" y="1048"/>
                    <a:pt x="365" y="1023"/>
                    <a:pt x="356" y="997"/>
                  </a:cubicBezTo>
                  <a:cubicBezTo>
                    <a:pt x="356" y="971"/>
                    <a:pt x="348" y="945"/>
                    <a:pt x="348" y="919"/>
                  </a:cubicBezTo>
                  <a:cubicBezTo>
                    <a:pt x="339" y="851"/>
                    <a:pt x="322" y="782"/>
                    <a:pt x="287" y="722"/>
                  </a:cubicBezTo>
                  <a:cubicBezTo>
                    <a:pt x="270" y="696"/>
                    <a:pt x="253" y="679"/>
                    <a:pt x="253" y="644"/>
                  </a:cubicBezTo>
                  <a:cubicBezTo>
                    <a:pt x="244" y="584"/>
                    <a:pt x="253" y="524"/>
                    <a:pt x="253" y="464"/>
                  </a:cubicBezTo>
                  <a:cubicBezTo>
                    <a:pt x="253" y="413"/>
                    <a:pt x="262" y="370"/>
                    <a:pt x="279" y="327"/>
                  </a:cubicBezTo>
                  <a:cubicBezTo>
                    <a:pt x="296" y="292"/>
                    <a:pt x="322" y="258"/>
                    <a:pt x="330" y="224"/>
                  </a:cubicBezTo>
                  <a:cubicBezTo>
                    <a:pt x="348" y="172"/>
                    <a:pt x="348" y="129"/>
                    <a:pt x="365" y="77"/>
                  </a:cubicBezTo>
                  <a:cubicBezTo>
                    <a:pt x="373" y="52"/>
                    <a:pt x="373" y="17"/>
                    <a:pt x="39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38"/>
            <p:cNvSpPr/>
            <p:nvPr/>
          </p:nvSpPr>
          <p:spPr>
            <a:xfrm>
              <a:off x="5169150" y="1253900"/>
              <a:ext cx="42125" cy="24175"/>
            </a:xfrm>
            <a:custGeom>
              <a:rect b="b" l="l" r="r" t="t"/>
              <a:pathLst>
                <a:path extrusionOk="0" h="967" w="1685">
                  <a:moveTo>
                    <a:pt x="1002" y="1"/>
                  </a:moveTo>
                  <a:cubicBezTo>
                    <a:pt x="973" y="1"/>
                    <a:pt x="944" y="7"/>
                    <a:pt x="920" y="13"/>
                  </a:cubicBezTo>
                  <a:cubicBezTo>
                    <a:pt x="877" y="22"/>
                    <a:pt x="842" y="22"/>
                    <a:pt x="799" y="22"/>
                  </a:cubicBezTo>
                  <a:cubicBezTo>
                    <a:pt x="791" y="26"/>
                    <a:pt x="782" y="26"/>
                    <a:pt x="774" y="26"/>
                  </a:cubicBezTo>
                  <a:cubicBezTo>
                    <a:pt x="765" y="26"/>
                    <a:pt x="756" y="26"/>
                    <a:pt x="748" y="30"/>
                  </a:cubicBezTo>
                  <a:cubicBezTo>
                    <a:pt x="696" y="56"/>
                    <a:pt x="645" y="65"/>
                    <a:pt x="593" y="82"/>
                  </a:cubicBezTo>
                  <a:cubicBezTo>
                    <a:pt x="559" y="90"/>
                    <a:pt x="524" y="108"/>
                    <a:pt x="490" y="125"/>
                  </a:cubicBezTo>
                  <a:lnTo>
                    <a:pt x="464" y="133"/>
                  </a:lnTo>
                  <a:cubicBezTo>
                    <a:pt x="456" y="150"/>
                    <a:pt x="447" y="168"/>
                    <a:pt x="447" y="176"/>
                  </a:cubicBezTo>
                  <a:cubicBezTo>
                    <a:pt x="439" y="219"/>
                    <a:pt x="404" y="219"/>
                    <a:pt x="370" y="228"/>
                  </a:cubicBezTo>
                  <a:cubicBezTo>
                    <a:pt x="318" y="245"/>
                    <a:pt x="275" y="262"/>
                    <a:pt x="241" y="297"/>
                  </a:cubicBezTo>
                  <a:cubicBezTo>
                    <a:pt x="215" y="322"/>
                    <a:pt x="198" y="357"/>
                    <a:pt x="181" y="382"/>
                  </a:cubicBezTo>
                  <a:cubicBezTo>
                    <a:pt x="155" y="425"/>
                    <a:pt x="121" y="460"/>
                    <a:pt x="112" y="511"/>
                  </a:cubicBezTo>
                  <a:cubicBezTo>
                    <a:pt x="112" y="520"/>
                    <a:pt x="104" y="561"/>
                    <a:pt x="87" y="563"/>
                  </a:cubicBezTo>
                  <a:lnTo>
                    <a:pt x="87" y="563"/>
                  </a:lnTo>
                  <a:cubicBezTo>
                    <a:pt x="88" y="561"/>
                    <a:pt x="89" y="561"/>
                    <a:pt x="89" y="561"/>
                  </a:cubicBezTo>
                  <a:lnTo>
                    <a:pt x="89" y="561"/>
                  </a:lnTo>
                  <a:cubicBezTo>
                    <a:pt x="89" y="561"/>
                    <a:pt x="88" y="561"/>
                    <a:pt x="86" y="563"/>
                  </a:cubicBezTo>
                  <a:cubicBezTo>
                    <a:pt x="87" y="563"/>
                    <a:pt x="87" y="563"/>
                    <a:pt x="87" y="563"/>
                  </a:cubicBezTo>
                  <a:lnTo>
                    <a:pt x="87" y="563"/>
                  </a:lnTo>
                  <a:cubicBezTo>
                    <a:pt x="84" y="568"/>
                    <a:pt x="75" y="581"/>
                    <a:pt x="69" y="597"/>
                  </a:cubicBezTo>
                  <a:cubicBezTo>
                    <a:pt x="52" y="649"/>
                    <a:pt x="18" y="692"/>
                    <a:pt x="26" y="743"/>
                  </a:cubicBezTo>
                  <a:cubicBezTo>
                    <a:pt x="35" y="795"/>
                    <a:pt x="0" y="864"/>
                    <a:pt x="18" y="907"/>
                  </a:cubicBezTo>
                  <a:lnTo>
                    <a:pt x="35" y="932"/>
                  </a:lnTo>
                  <a:lnTo>
                    <a:pt x="43" y="967"/>
                  </a:lnTo>
                  <a:lnTo>
                    <a:pt x="43" y="924"/>
                  </a:lnTo>
                  <a:lnTo>
                    <a:pt x="78" y="812"/>
                  </a:lnTo>
                  <a:cubicBezTo>
                    <a:pt x="103" y="760"/>
                    <a:pt x="146" y="760"/>
                    <a:pt x="164" y="709"/>
                  </a:cubicBezTo>
                  <a:cubicBezTo>
                    <a:pt x="181" y="649"/>
                    <a:pt x="215" y="632"/>
                    <a:pt x="267" y="606"/>
                  </a:cubicBezTo>
                  <a:cubicBezTo>
                    <a:pt x="293" y="597"/>
                    <a:pt x="310" y="580"/>
                    <a:pt x="327" y="563"/>
                  </a:cubicBezTo>
                  <a:cubicBezTo>
                    <a:pt x="344" y="546"/>
                    <a:pt x="361" y="537"/>
                    <a:pt x="378" y="520"/>
                  </a:cubicBezTo>
                  <a:cubicBezTo>
                    <a:pt x="387" y="494"/>
                    <a:pt x="396" y="468"/>
                    <a:pt x="421" y="451"/>
                  </a:cubicBezTo>
                  <a:cubicBezTo>
                    <a:pt x="447" y="434"/>
                    <a:pt x="482" y="434"/>
                    <a:pt x="507" y="425"/>
                  </a:cubicBezTo>
                  <a:cubicBezTo>
                    <a:pt x="524" y="408"/>
                    <a:pt x="542" y="400"/>
                    <a:pt x="567" y="391"/>
                  </a:cubicBezTo>
                  <a:cubicBezTo>
                    <a:pt x="602" y="374"/>
                    <a:pt x="628" y="339"/>
                    <a:pt x="662" y="322"/>
                  </a:cubicBezTo>
                  <a:cubicBezTo>
                    <a:pt x="688" y="305"/>
                    <a:pt x="705" y="297"/>
                    <a:pt x="739" y="297"/>
                  </a:cubicBezTo>
                  <a:cubicBezTo>
                    <a:pt x="791" y="297"/>
                    <a:pt x="842" y="279"/>
                    <a:pt x="885" y="271"/>
                  </a:cubicBezTo>
                  <a:cubicBezTo>
                    <a:pt x="945" y="262"/>
                    <a:pt x="1006" y="262"/>
                    <a:pt x="1057" y="245"/>
                  </a:cubicBezTo>
                  <a:cubicBezTo>
                    <a:pt x="1081" y="239"/>
                    <a:pt x="1110" y="233"/>
                    <a:pt x="1134" y="233"/>
                  </a:cubicBezTo>
                  <a:cubicBezTo>
                    <a:pt x="1144" y="233"/>
                    <a:pt x="1153" y="234"/>
                    <a:pt x="1160" y="236"/>
                  </a:cubicBezTo>
                  <a:lnTo>
                    <a:pt x="1186" y="254"/>
                  </a:lnTo>
                  <a:cubicBezTo>
                    <a:pt x="1238" y="271"/>
                    <a:pt x="1298" y="271"/>
                    <a:pt x="1349" y="271"/>
                  </a:cubicBezTo>
                  <a:cubicBezTo>
                    <a:pt x="1384" y="271"/>
                    <a:pt x="1401" y="262"/>
                    <a:pt x="1435" y="254"/>
                  </a:cubicBezTo>
                  <a:cubicBezTo>
                    <a:pt x="1440" y="252"/>
                    <a:pt x="1445" y="251"/>
                    <a:pt x="1451" y="251"/>
                  </a:cubicBezTo>
                  <a:cubicBezTo>
                    <a:pt x="1472" y="251"/>
                    <a:pt x="1494" y="262"/>
                    <a:pt x="1521" y="262"/>
                  </a:cubicBezTo>
                  <a:cubicBezTo>
                    <a:pt x="1573" y="279"/>
                    <a:pt x="1633" y="279"/>
                    <a:pt x="1684" y="305"/>
                  </a:cubicBezTo>
                  <a:cubicBezTo>
                    <a:pt x="1659" y="271"/>
                    <a:pt x="1633" y="245"/>
                    <a:pt x="1598" y="228"/>
                  </a:cubicBezTo>
                  <a:cubicBezTo>
                    <a:pt x="1573" y="211"/>
                    <a:pt x="1547" y="193"/>
                    <a:pt x="1530" y="176"/>
                  </a:cubicBezTo>
                  <a:cubicBezTo>
                    <a:pt x="1495" y="150"/>
                    <a:pt x="1461" y="142"/>
                    <a:pt x="1435" y="125"/>
                  </a:cubicBezTo>
                  <a:cubicBezTo>
                    <a:pt x="1401" y="108"/>
                    <a:pt x="1375" y="99"/>
                    <a:pt x="1349" y="90"/>
                  </a:cubicBezTo>
                  <a:lnTo>
                    <a:pt x="1323" y="82"/>
                  </a:lnTo>
                  <a:lnTo>
                    <a:pt x="1298" y="90"/>
                  </a:lnTo>
                  <a:cubicBezTo>
                    <a:pt x="1293" y="93"/>
                    <a:pt x="1288" y="94"/>
                    <a:pt x="1284" y="94"/>
                  </a:cubicBezTo>
                  <a:cubicBezTo>
                    <a:pt x="1275" y="94"/>
                    <a:pt x="1267" y="88"/>
                    <a:pt x="1255" y="82"/>
                  </a:cubicBezTo>
                  <a:cubicBezTo>
                    <a:pt x="1246" y="82"/>
                    <a:pt x="1229" y="82"/>
                    <a:pt x="1220" y="73"/>
                  </a:cubicBezTo>
                  <a:cubicBezTo>
                    <a:pt x="1195" y="65"/>
                    <a:pt x="1186" y="56"/>
                    <a:pt x="1160" y="47"/>
                  </a:cubicBezTo>
                  <a:cubicBezTo>
                    <a:pt x="1126" y="30"/>
                    <a:pt x="1083" y="13"/>
                    <a:pt x="1040" y="4"/>
                  </a:cubicBezTo>
                  <a:cubicBezTo>
                    <a:pt x="1027" y="2"/>
                    <a:pt x="1015" y="1"/>
                    <a:pt x="1002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38"/>
            <p:cNvSpPr/>
            <p:nvPr/>
          </p:nvSpPr>
          <p:spPr>
            <a:xfrm>
              <a:off x="5179450" y="1272900"/>
              <a:ext cx="30950" cy="32325"/>
            </a:xfrm>
            <a:custGeom>
              <a:rect b="b" l="l" r="r" t="t"/>
              <a:pathLst>
                <a:path extrusionOk="0" h="1293" w="1238">
                  <a:moveTo>
                    <a:pt x="937" y="0"/>
                  </a:moveTo>
                  <a:lnTo>
                    <a:pt x="937" y="43"/>
                  </a:lnTo>
                  <a:cubicBezTo>
                    <a:pt x="937" y="52"/>
                    <a:pt x="946" y="69"/>
                    <a:pt x="954" y="86"/>
                  </a:cubicBezTo>
                  <a:lnTo>
                    <a:pt x="963" y="121"/>
                  </a:lnTo>
                  <a:cubicBezTo>
                    <a:pt x="972" y="129"/>
                    <a:pt x="980" y="147"/>
                    <a:pt x="989" y="155"/>
                  </a:cubicBezTo>
                  <a:cubicBezTo>
                    <a:pt x="989" y="164"/>
                    <a:pt x="1015" y="215"/>
                    <a:pt x="997" y="224"/>
                  </a:cubicBezTo>
                  <a:lnTo>
                    <a:pt x="989" y="215"/>
                  </a:lnTo>
                  <a:cubicBezTo>
                    <a:pt x="980" y="232"/>
                    <a:pt x="980" y="258"/>
                    <a:pt x="972" y="284"/>
                  </a:cubicBezTo>
                  <a:lnTo>
                    <a:pt x="954" y="318"/>
                  </a:lnTo>
                  <a:lnTo>
                    <a:pt x="937" y="327"/>
                  </a:lnTo>
                  <a:lnTo>
                    <a:pt x="920" y="310"/>
                  </a:lnTo>
                  <a:lnTo>
                    <a:pt x="920" y="310"/>
                  </a:lnTo>
                  <a:cubicBezTo>
                    <a:pt x="920" y="327"/>
                    <a:pt x="920" y="344"/>
                    <a:pt x="929" y="353"/>
                  </a:cubicBezTo>
                  <a:lnTo>
                    <a:pt x="929" y="396"/>
                  </a:lnTo>
                  <a:lnTo>
                    <a:pt x="946" y="421"/>
                  </a:lnTo>
                  <a:lnTo>
                    <a:pt x="946" y="456"/>
                  </a:lnTo>
                  <a:cubicBezTo>
                    <a:pt x="954" y="482"/>
                    <a:pt x="954" y="507"/>
                    <a:pt x="954" y="525"/>
                  </a:cubicBezTo>
                  <a:cubicBezTo>
                    <a:pt x="963" y="567"/>
                    <a:pt x="972" y="610"/>
                    <a:pt x="963" y="653"/>
                  </a:cubicBezTo>
                  <a:cubicBezTo>
                    <a:pt x="963" y="688"/>
                    <a:pt x="954" y="714"/>
                    <a:pt x="946" y="748"/>
                  </a:cubicBezTo>
                  <a:lnTo>
                    <a:pt x="929" y="791"/>
                  </a:lnTo>
                  <a:lnTo>
                    <a:pt x="920" y="774"/>
                  </a:lnTo>
                  <a:cubicBezTo>
                    <a:pt x="903" y="808"/>
                    <a:pt x="911" y="842"/>
                    <a:pt x="894" y="868"/>
                  </a:cubicBezTo>
                  <a:cubicBezTo>
                    <a:pt x="877" y="911"/>
                    <a:pt x="834" y="937"/>
                    <a:pt x="800" y="954"/>
                  </a:cubicBezTo>
                  <a:cubicBezTo>
                    <a:pt x="783" y="963"/>
                    <a:pt x="757" y="971"/>
                    <a:pt x="740" y="971"/>
                  </a:cubicBezTo>
                  <a:cubicBezTo>
                    <a:pt x="722" y="971"/>
                    <a:pt x="714" y="963"/>
                    <a:pt x="705" y="963"/>
                  </a:cubicBezTo>
                  <a:lnTo>
                    <a:pt x="680" y="946"/>
                  </a:lnTo>
                  <a:lnTo>
                    <a:pt x="671" y="937"/>
                  </a:lnTo>
                  <a:cubicBezTo>
                    <a:pt x="654" y="937"/>
                    <a:pt x="654" y="971"/>
                    <a:pt x="645" y="980"/>
                  </a:cubicBezTo>
                  <a:cubicBezTo>
                    <a:pt x="637" y="997"/>
                    <a:pt x="628" y="1014"/>
                    <a:pt x="619" y="1031"/>
                  </a:cubicBezTo>
                  <a:cubicBezTo>
                    <a:pt x="609" y="1041"/>
                    <a:pt x="605" y="1046"/>
                    <a:pt x="600" y="1046"/>
                  </a:cubicBezTo>
                  <a:cubicBezTo>
                    <a:pt x="596" y="1046"/>
                    <a:pt x="592" y="1044"/>
                    <a:pt x="585" y="1040"/>
                  </a:cubicBezTo>
                  <a:cubicBezTo>
                    <a:pt x="579" y="1037"/>
                    <a:pt x="574" y="1036"/>
                    <a:pt x="568" y="1036"/>
                  </a:cubicBezTo>
                  <a:cubicBezTo>
                    <a:pt x="556" y="1036"/>
                    <a:pt x="545" y="1040"/>
                    <a:pt x="533" y="1040"/>
                  </a:cubicBezTo>
                  <a:cubicBezTo>
                    <a:pt x="513" y="1047"/>
                    <a:pt x="497" y="1060"/>
                    <a:pt x="474" y="1060"/>
                  </a:cubicBezTo>
                  <a:cubicBezTo>
                    <a:pt x="469" y="1060"/>
                    <a:pt x="463" y="1059"/>
                    <a:pt x="456" y="1057"/>
                  </a:cubicBezTo>
                  <a:cubicBezTo>
                    <a:pt x="456" y="1040"/>
                    <a:pt x="473" y="1023"/>
                    <a:pt x="473" y="1006"/>
                  </a:cubicBezTo>
                  <a:lnTo>
                    <a:pt x="473" y="1006"/>
                  </a:lnTo>
                  <a:lnTo>
                    <a:pt x="456" y="1023"/>
                  </a:lnTo>
                  <a:lnTo>
                    <a:pt x="422" y="1040"/>
                  </a:lnTo>
                  <a:cubicBezTo>
                    <a:pt x="405" y="1049"/>
                    <a:pt x="379" y="1049"/>
                    <a:pt x="353" y="1057"/>
                  </a:cubicBezTo>
                  <a:cubicBezTo>
                    <a:pt x="336" y="1057"/>
                    <a:pt x="310" y="1057"/>
                    <a:pt x="284" y="1049"/>
                  </a:cubicBezTo>
                  <a:cubicBezTo>
                    <a:pt x="224" y="1040"/>
                    <a:pt x="173" y="1023"/>
                    <a:pt x="121" y="997"/>
                  </a:cubicBezTo>
                  <a:lnTo>
                    <a:pt x="87" y="980"/>
                  </a:lnTo>
                  <a:lnTo>
                    <a:pt x="61" y="963"/>
                  </a:lnTo>
                  <a:cubicBezTo>
                    <a:pt x="1" y="988"/>
                    <a:pt x="1" y="1023"/>
                    <a:pt x="18" y="1049"/>
                  </a:cubicBezTo>
                  <a:cubicBezTo>
                    <a:pt x="27" y="1066"/>
                    <a:pt x="44" y="1074"/>
                    <a:pt x="61" y="1092"/>
                  </a:cubicBezTo>
                  <a:cubicBezTo>
                    <a:pt x="78" y="1109"/>
                    <a:pt x="95" y="1126"/>
                    <a:pt x="104" y="1152"/>
                  </a:cubicBezTo>
                  <a:lnTo>
                    <a:pt x="121" y="1186"/>
                  </a:lnTo>
                  <a:lnTo>
                    <a:pt x="147" y="1195"/>
                  </a:lnTo>
                  <a:cubicBezTo>
                    <a:pt x="164" y="1203"/>
                    <a:pt x="181" y="1203"/>
                    <a:pt x="198" y="1212"/>
                  </a:cubicBezTo>
                  <a:cubicBezTo>
                    <a:pt x="207" y="1212"/>
                    <a:pt x="233" y="1220"/>
                    <a:pt x="250" y="1229"/>
                  </a:cubicBezTo>
                  <a:lnTo>
                    <a:pt x="267" y="1255"/>
                  </a:lnTo>
                  <a:cubicBezTo>
                    <a:pt x="284" y="1255"/>
                    <a:pt x="310" y="1255"/>
                    <a:pt x="327" y="1263"/>
                  </a:cubicBezTo>
                  <a:cubicBezTo>
                    <a:pt x="344" y="1263"/>
                    <a:pt x="370" y="1272"/>
                    <a:pt x="387" y="1272"/>
                  </a:cubicBezTo>
                  <a:cubicBezTo>
                    <a:pt x="405" y="1281"/>
                    <a:pt x="422" y="1281"/>
                    <a:pt x="430" y="1289"/>
                  </a:cubicBezTo>
                  <a:lnTo>
                    <a:pt x="465" y="1289"/>
                  </a:lnTo>
                  <a:cubicBezTo>
                    <a:pt x="476" y="1289"/>
                    <a:pt x="488" y="1293"/>
                    <a:pt x="499" y="1293"/>
                  </a:cubicBezTo>
                  <a:cubicBezTo>
                    <a:pt x="505" y="1293"/>
                    <a:pt x="511" y="1292"/>
                    <a:pt x="516" y="1289"/>
                  </a:cubicBezTo>
                  <a:lnTo>
                    <a:pt x="551" y="1272"/>
                  </a:lnTo>
                  <a:cubicBezTo>
                    <a:pt x="576" y="1255"/>
                    <a:pt x="602" y="1255"/>
                    <a:pt x="628" y="1255"/>
                  </a:cubicBezTo>
                  <a:cubicBezTo>
                    <a:pt x="680" y="1246"/>
                    <a:pt x="731" y="1238"/>
                    <a:pt x="774" y="1229"/>
                  </a:cubicBezTo>
                  <a:cubicBezTo>
                    <a:pt x="808" y="1229"/>
                    <a:pt x="834" y="1229"/>
                    <a:pt x="860" y="1220"/>
                  </a:cubicBezTo>
                  <a:cubicBezTo>
                    <a:pt x="894" y="1203"/>
                    <a:pt x="911" y="1186"/>
                    <a:pt x="929" y="1169"/>
                  </a:cubicBezTo>
                  <a:cubicBezTo>
                    <a:pt x="946" y="1152"/>
                    <a:pt x="963" y="1135"/>
                    <a:pt x="980" y="1117"/>
                  </a:cubicBezTo>
                  <a:lnTo>
                    <a:pt x="1006" y="1092"/>
                  </a:lnTo>
                  <a:cubicBezTo>
                    <a:pt x="1015" y="1074"/>
                    <a:pt x="1023" y="1049"/>
                    <a:pt x="1032" y="1031"/>
                  </a:cubicBezTo>
                  <a:cubicBezTo>
                    <a:pt x="1040" y="1023"/>
                    <a:pt x="1049" y="1006"/>
                    <a:pt x="1058" y="988"/>
                  </a:cubicBezTo>
                  <a:cubicBezTo>
                    <a:pt x="1075" y="963"/>
                    <a:pt x="1092" y="937"/>
                    <a:pt x="1118" y="920"/>
                  </a:cubicBezTo>
                  <a:cubicBezTo>
                    <a:pt x="1143" y="903"/>
                    <a:pt x="1161" y="885"/>
                    <a:pt x="1178" y="860"/>
                  </a:cubicBezTo>
                  <a:cubicBezTo>
                    <a:pt x="1204" y="808"/>
                    <a:pt x="1204" y="739"/>
                    <a:pt x="1221" y="688"/>
                  </a:cubicBezTo>
                  <a:cubicBezTo>
                    <a:pt x="1238" y="636"/>
                    <a:pt x="1212" y="602"/>
                    <a:pt x="1204" y="550"/>
                  </a:cubicBezTo>
                  <a:cubicBezTo>
                    <a:pt x="1186" y="507"/>
                    <a:pt x="1178" y="456"/>
                    <a:pt x="1169" y="413"/>
                  </a:cubicBezTo>
                  <a:cubicBezTo>
                    <a:pt x="1161" y="370"/>
                    <a:pt x="1135" y="336"/>
                    <a:pt x="1118" y="301"/>
                  </a:cubicBezTo>
                  <a:lnTo>
                    <a:pt x="1109" y="258"/>
                  </a:lnTo>
                  <a:lnTo>
                    <a:pt x="1092" y="232"/>
                  </a:lnTo>
                  <a:cubicBezTo>
                    <a:pt x="1075" y="215"/>
                    <a:pt x="1075" y="198"/>
                    <a:pt x="1066" y="181"/>
                  </a:cubicBezTo>
                  <a:lnTo>
                    <a:pt x="1040" y="155"/>
                  </a:lnTo>
                  <a:cubicBezTo>
                    <a:pt x="1023" y="121"/>
                    <a:pt x="1006" y="86"/>
                    <a:pt x="980" y="61"/>
                  </a:cubicBezTo>
                  <a:cubicBezTo>
                    <a:pt x="963" y="43"/>
                    <a:pt x="954" y="18"/>
                    <a:pt x="937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38"/>
            <p:cNvSpPr/>
            <p:nvPr/>
          </p:nvSpPr>
          <p:spPr>
            <a:xfrm>
              <a:off x="5173650" y="1267950"/>
              <a:ext cx="27750" cy="35225"/>
            </a:xfrm>
            <a:custGeom>
              <a:rect b="b" l="l" r="r" t="t"/>
              <a:pathLst>
                <a:path extrusionOk="0" h="1409" w="1110">
                  <a:moveTo>
                    <a:pt x="783" y="1"/>
                  </a:moveTo>
                  <a:cubicBezTo>
                    <a:pt x="748" y="9"/>
                    <a:pt x="705" y="18"/>
                    <a:pt x="662" y="18"/>
                  </a:cubicBezTo>
                  <a:cubicBezTo>
                    <a:pt x="637" y="27"/>
                    <a:pt x="619" y="35"/>
                    <a:pt x="594" y="52"/>
                  </a:cubicBezTo>
                  <a:cubicBezTo>
                    <a:pt x="568" y="61"/>
                    <a:pt x="559" y="70"/>
                    <a:pt x="533" y="78"/>
                  </a:cubicBezTo>
                  <a:cubicBezTo>
                    <a:pt x="516" y="87"/>
                    <a:pt x="499" y="87"/>
                    <a:pt x="482" y="95"/>
                  </a:cubicBezTo>
                  <a:cubicBezTo>
                    <a:pt x="396" y="130"/>
                    <a:pt x="319" y="181"/>
                    <a:pt x="250" y="241"/>
                  </a:cubicBezTo>
                  <a:cubicBezTo>
                    <a:pt x="233" y="259"/>
                    <a:pt x="207" y="276"/>
                    <a:pt x="190" y="293"/>
                  </a:cubicBezTo>
                  <a:cubicBezTo>
                    <a:pt x="173" y="310"/>
                    <a:pt x="164" y="327"/>
                    <a:pt x="155" y="336"/>
                  </a:cubicBezTo>
                  <a:cubicBezTo>
                    <a:pt x="113" y="379"/>
                    <a:pt x="87" y="422"/>
                    <a:pt x="52" y="473"/>
                  </a:cubicBezTo>
                  <a:cubicBezTo>
                    <a:pt x="44" y="482"/>
                    <a:pt x="35" y="499"/>
                    <a:pt x="27" y="508"/>
                  </a:cubicBezTo>
                  <a:cubicBezTo>
                    <a:pt x="18" y="534"/>
                    <a:pt x="18" y="559"/>
                    <a:pt x="18" y="585"/>
                  </a:cubicBezTo>
                  <a:cubicBezTo>
                    <a:pt x="18" y="611"/>
                    <a:pt x="18" y="637"/>
                    <a:pt x="18" y="662"/>
                  </a:cubicBezTo>
                  <a:cubicBezTo>
                    <a:pt x="9" y="688"/>
                    <a:pt x="1" y="714"/>
                    <a:pt x="1" y="740"/>
                  </a:cubicBezTo>
                  <a:cubicBezTo>
                    <a:pt x="1" y="757"/>
                    <a:pt x="1" y="791"/>
                    <a:pt x="9" y="808"/>
                  </a:cubicBezTo>
                  <a:cubicBezTo>
                    <a:pt x="27" y="860"/>
                    <a:pt x="44" y="903"/>
                    <a:pt x="52" y="955"/>
                  </a:cubicBezTo>
                  <a:cubicBezTo>
                    <a:pt x="70" y="989"/>
                    <a:pt x="70" y="1032"/>
                    <a:pt x="95" y="1075"/>
                  </a:cubicBezTo>
                  <a:cubicBezTo>
                    <a:pt x="104" y="1092"/>
                    <a:pt x="121" y="1118"/>
                    <a:pt x="138" y="1135"/>
                  </a:cubicBezTo>
                  <a:cubicBezTo>
                    <a:pt x="147" y="1152"/>
                    <a:pt x="155" y="1161"/>
                    <a:pt x="164" y="1178"/>
                  </a:cubicBezTo>
                  <a:cubicBezTo>
                    <a:pt x="198" y="1212"/>
                    <a:pt x="241" y="1247"/>
                    <a:pt x="276" y="1281"/>
                  </a:cubicBezTo>
                  <a:cubicBezTo>
                    <a:pt x="310" y="1315"/>
                    <a:pt x="353" y="1341"/>
                    <a:pt x="396" y="1358"/>
                  </a:cubicBezTo>
                  <a:cubicBezTo>
                    <a:pt x="413" y="1367"/>
                    <a:pt x="422" y="1375"/>
                    <a:pt x="439" y="1384"/>
                  </a:cubicBezTo>
                  <a:lnTo>
                    <a:pt x="465" y="1401"/>
                  </a:lnTo>
                  <a:cubicBezTo>
                    <a:pt x="470" y="1407"/>
                    <a:pt x="473" y="1409"/>
                    <a:pt x="474" y="1409"/>
                  </a:cubicBezTo>
                  <a:cubicBezTo>
                    <a:pt x="477" y="1409"/>
                    <a:pt x="471" y="1399"/>
                    <a:pt x="465" y="1393"/>
                  </a:cubicBezTo>
                  <a:lnTo>
                    <a:pt x="439" y="1375"/>
                  </a:lnTo>
                  <a:lnTo>
                    <a:pt x="413" y="1350"/>
                  </a:lnTo>
                  <a:lnTo>
                    <a:pt x="379" y="1315"/>
                  </a:lnTo>
                  <a:cubicBezTo>
                    <a:pt x="362" y="1298"/>
                    <a:pt x="353" y="1272"/>
                    <a:pt x="336" y="1255"/>
                  </a:cubicBezTo>
                  <a:cubicBezTo>
                    <a:pt x="319" y="1229"/>
                    <a:pt x="310" y="1221"/>
                    <a:pt x="310" y="1195"/>
                  </a:cubicBezTo>
                  <a:cubicBezTo>
                    <a:pt x="319" y="1161"/>
                    <a:pt x="293" y="1135"/>
                    <a:pt x="293" y="1101"/>
                  </a:cubicBezTo>
                  <a:lnTo>
                    <a:pt x="284" y="1075"/>
                  </a:lnTo>
                  <a:lnTo>
                    <a:pt x="293" y="1032"/>
                  </a:lnTo>
                  <a:cubicBezTo>
                    <a:pt x="284" y="1023"/>
                    <a:pt x="250" y="1023"/>
                    <a:pt x="241" y="1006"/>
                  </a:cubicBezTo>
                  <a:cubicBezTo>
                    <a:pt x="233" y="997"/>
                    <a:pt x="233" y="980"/>
                    <a:pt x="233" y="972"/>
                  </a:cubicBezTo>
                  <a:cubicBezTo>
                    <a:pt x="241" y="955"/>
                    <a:pt x="241" y="946"/>
                    <a:pt x="250" y="929"/>
                  </a:cubicBezTo>
                  <a:cubicBezTo>
                    <a:pt x="259" y="912"/>
                    <a:pt x="259" y="894"/>
                    <a:pt x="259" y="869"/>
                  </a:cubicBezTo>
                  <a:cubicBezTo>
                    <a:pt x="259" y="826"/>
                    <a:pt x="259" y="783"/>
                    <a:pt x="259" y="731"/>
                  </a:cubicBezTo>
                  <a:cubicBezTo>
                    <a:pt x="259" y="705"/>
                    <a:pt x="267" y="662"/>
                    <a:pt x="293" y="645"/>
                  </a:cubicBezTo>
                  <a:cubicBezTo>
                    <a:pt x="319" y="628"/>
                    <a:pt x="336" y="611"/>
                    <a:pt x="353" y="585"/>
                  </a:cubicBezTo>
                  <a:lnTo>
                    <a:pt x="370" y="559"/>
                  </a:lnTo>
                  <a:cubicBezTo>
                    <a:pt x="387" y="534"/>
                    <a:pt x="370" y="491"/>
                    <a:pt x="396" y="465"/>
                  </a:cubicBezTo>
                  <a:cubicBezTo>
                    <a:pt x="405" y="448"/>
                    <a:pt x="439" y="430"/>
                    <a:pt x="439" y="405"/>
                  </a:cubicBezTo>
                  <a:lnTo>
                    <a:pt x="430" y="370"/>
                  </a:lnTo>
                  <a:cubicBezTo>
                    <a:pt x="422" y="345"/>
                    <a:pt x="422" y="336"/>
                    <a:pt x="439" y="310"/>
                  </a:cubicBezTo>
                  <a:lnTo>
                    <a:pt x="473" y="284"/>
                  </a:lnTo>
                  <a:cubicBezTo>
                    <a:pt x="491" y="276"/>
                    <a:pt x="499" y="267"/>
                    <a:pt x="516" y="250"/>
                  </a:cubicBezTo>
                  <a:cubicBezTo>
                    <a:pt x="525" y="241"/>
                    <a:pt x="542" y="233"/>
                    <a:pt x="559" y="224"/>
                  </a:cubicBezTo>
                  <a:lnTo>
                    <a:pt x="637" y="224"/>
                  </a:lnTo>
                  <a:cubicBezTo>
                    <a:pt x="645" y="224"/>
                    <a:pt x="662" y="224"/>
                    <a:pt x="680" y="216"/>
                  </a:cubicBezTo>
                  <a:cubicBezTo>
                    <a:pt x="697" y="216"/>
                    <a:pt x="705" y="207"/>
                    <a:pt x="722" y="207"/>
                  </a:cubicBezTo>
                  <a:cubicBezTo>
                    <a:pt x="731" y="207"/>
                    <a:pt x="740" y="198"/>
                    <a:pt x="757" y="198"/>
                  </a:cubicBezTo>
                  <a:lnTo>
                    <a:pt x="791" y="190"/>
                  </a:lnTo>
                  <a:lnTo>
                    <a:pt x="826" y="190"/>
                  </a:lnTo>
                  <a:cubicBezTo>
                    <a:pt x="843" y="190"/>
                    <a:pt x="864" y="198"/>
                    <a:pt x="884" y="198"/>
                  </a:cubicBezTo>
                  <a:cubicBezTo>
                    <a:pt x="893" y="198"/>
                    <a:pt x="903" y="196"/>
                    <a:pt x="912" y="190"/>
                  </a:cubicBezTo>
                  <a:lnTo>
                    <a:pt x="946" y="173"/>
                  </a:lnTo>
                  <a:cubicBezTo>
                    <a:pt x="963" y="164"/>
                    <a:pt x="972" y="156"/>
                    <a:pt x="989" y="156"/>
                  </a:cubicBezTo>
                  <a:cubicBezTo>
                    <a:pt x="1015" y="156"/>
                    <a:pt x="1049" y="156"/>
                    <a:pt x="1066" y="164"/>
                  </a:cubicBezTo>
                  <a:lnTo>
                    <a:pt x="1109" y="181"/>
                  </a:lnTo>
                  <a:lnTo>
                    <a:pt x="1092" y="164"/>
                  </a:lnTo>
                  <a:lnTo>
                    <a:pt x="1075" y="147"/>
                  </a:lnTo>
                  <a:cubicBezTo>
                    <a:pt x="1066" y="130"/>
                    <a:pt x="1066" y="121"/>
                    <a:pt x="1058" y="121"/>
                  </a:cubicBezTo>
                  <a:cubicBezTo>
                    <a:pt x="1040" y="113"/>
                    <a:pt x="1032" y="113"/>
                    <a:pt x="1023" y="95"/>
                  </a:cubicBezTo>
                  <a:lnTo>
                    <a:pt x="1006" y="87"/>
                  </a:lnTo>
                  <a:cubicBezTo>
                    <a:pt x="989" y="70"/>
                    <a:pt x="972" y="61"/>
                    <a:pt x="954" y="52"/>
                  </a:cubicBezTo>
                  <a:lnTo>
                    <a:pt x="929" y="35"/>
                  </a:lnTo>
                  <a:cubicBezTo>
                    <a:pt x="903" y="27"/>
                    <a:pt x="886" y="18"/>
                    <a:pt x="860" y="18"/>
                  </a:cubicBezTo>
                  <a:cubicBezTo>
                    <a:pt x="834" y="9"/>
                    <a:pt x="808" y="1"/>
                    <a:pt x="78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38"/>
            <p:cNvSpPr/>
            <p:nvPr/>
          </p:nvSpPr>
          <p:spPr>
            <a:xfrm>
              <a:off x="5186550" y="1277800"/>
              <a:ext cx="13325" cy="16825"/>
            </a:xfrm>
            <a:custGeom>
              <a:rect b="b" l="l" r="r" t="t"/>
              <a:pathLst>
                <a:path extrusionOk="0" h="673" w="533">
                  <a:moveTo>
                    <a:pt x="311" y="0"/>
                  </a:moveTo>
                  <a:cubicBezTo>
                    <a:pt x="261" y="0"/>
                    <a:pt x="217" y="22"/>
                    <a:pt x="172" y="36"/>
                  </a:cubicBezTo>
                  <a:cubicBezTo>
                    <a:pt x="155" y="45"/>
                    <a:pt x="129" y="54"/>
                    <a:pt x="103" y="62"/>
                  </a:cubicBezTo>
                  <a:lnTo>
                    <a:pt x="78" y="71"/>
                  </a:lnTo>
                  <a:cubicBezTo>
                    <a:pt x="60" y="71"/>
                    <a:pt x="60" y="79"/>
                    <a:pt x="52" y="88"/>
                  </a:cubicBezTo>
                  <a:lnTo>
                    <a:pt x="26" y="122"/>
                  </a:lnTo>
                  <a:lnTo>
                    <a:pt x="9" y="140"/>
                  </a:lnTo>
                  <a:lnTo>
                    <a:pt x="0" y="157"/>
                  </a:lnTo>
                  <a:cubicBezTo>
                    <a:pt x="17" y="157"/>
                    <a:pt x="35" y="148"/>
                    <a:pt x="52" y="140"/>
                  </a:cubicBezTo>
                  <a:cubicBezTo>
                    <a:pt x="63" y="140"/>
                    <a:pt x="75" y="143"/>
                    <a:pt x="86" y="143"/>
                  </a:cubicBezTo>
                  <a:cubicBezTo>
                    <a:pt x="92" y="143"/>
                    <a:pt x="98" y="142"/>
                    <a:pt x="103" y="140"/>
                  </a:cubicBezTo>
                  <a:cubicBezTo>
                    <a:pt x="109" y="140"/>
                    <a:pt x="115" y="132"/>
                    <a:pt x="118" y="132"/>
                  </a:cubicBezTo>
                  <a:cubicBezTo>
                    <a:pt x="120" y="132"/>
                    <a:pt x="121" y="134"/>
                    <a:pt x="121" y="140"/>
                  </a:cubicBezTo>
                  <a:cubicBezTo>
                    <a:pt x="132" y="140"/>
                    <a:pt x="151" y="136"/>
                    <a:pt x="170" y="136"/>
                  </a:cubicBezTo>
                  <a:cubicBezTo>
                    <a:pt x="180" y="136"/>
                    <a:pt x="189" y="137"/>
                    <a:pt x="198" y="140"/>
                  </a:cubicBezTo>
                  <a:lnTo>
                    <a:pt x="224" y="157"/>
                  </a:lnTo>
                  <a:cubicBezTo>
                    <a:pt x="232" y="165"/>
                    <a:pt x="241" y="174"/>
                    <a:pt x="258" y="182"/>
                  </a:cubicBezTo>
                  <a:cubicBezTo>
                    <a:pt x="292" y="200"/>
                    <a:pt x="335" y="225"/>
                    <a:pt x="344" y="268"/>
                  </a:cubicBezTo>
                  <a:cubicBezTo>
                    <a:pt x="361" y="311"/>
                    <a:pt x="353" y="354"/>
                    <a:pt x="344" y="397"/>
                  </a:cubicBezTo>
                  <a:cubicBezTo>
                    <a:pt x="344" y="440"/>
                    <a:pt x="301" y="466"/>
                    <a:pt x="301" y="509"/>
                  </a:cubicBezTo>
                  <a:cubicBezTo>
                    <a:pt x="301" y="535"/>
                    <a:pt x="310" y="561"/>
                    <a:pt x="301" y="578"/>
                  </a:cubicBezTo>
                  <a:lnTo>
                    <a:pt x="292" y="595"/>
                  </a:lnTo>
                  <a:lnTo>
                    <a:pt x="267" y="621"/>
                  </a:lnTo>
                  <a:cubicBezTo>
                    <a:pt x="258" y="638"/>
                    <a:pt x="241" y="664"/>
                    <a:pt x="232" y="672"/>
                  </a:cubicBezTo>
                  <a:lnTo>
                    <a:pt x="267" y="655"/>
                  </a:lnTo>
                  <a:cubicBezTo>
                    <a:pt x="292" y="646"/>
                    <a:pt x="318" y="638"/>
                    <a:pt x="335" y="629"/>
                  </a:cubicBezTo>
                  <a:cubicBezTo>
                    <a:pt x="361" y="612"/>
                    <a:pt x="387" y="586"/>
                    <a:pt x="421" y="569"/>
                  </a:cubicBezTo>
                  <a:lnTo>
                    <a:pt x="438" y="552"/>
                  </a:lnTo>
                  <a:lnTo>
                    <a:pt x="456" y="526"/>
                  </a:lnTo>
                  <a:cubicBezTo>
                    <a:pt x="473" y="492"/>
                    <a:pt x="481" y="457"/>
                    <a:pt x="499" y="423"/>
                  </a:cubicBezTo>
                  <a:cubicBezTo>
                    <a:pt x="499" y="406"/>
                    <a:pt x="507" y="406"/>
                    <a:pt x="516" y="397"/>
                  </a:cubicBezTo>
                  <a:lnTo>
                    <a:pt x="516" y="371"/>
                  </a:lnTo>
                  <a:cubicBezTo>
                    <a:pt x="533" y="320"/>
                    <a:pt x="533" y="277"/>
                    <a:pt x="516" y="234"/>
                  </a:cubicBezTo>
                  <a:cubicBezTo>
                    <a:pt x="507" y="208"/>
                    <a:pt x="507" y="182"/>
                    <a:pt x="499" y="157"/>
                  </a:cubicBezTo>
                  <a:cubicBezTo>
                    <a:pt x="490" y="122"/>
                    <a:pt x="456" y="97"/>
                    <a:pt x="430" y="79"/>
                  </a:cubicBezTo>
                  <a:cubicBezTo>
                    <a:pt x="396" y="45"/>
                    <a:pt x="387" y="11"/>
                    <a:pt x="335" y="2"/>
                  </a:cubicBezTo>
                  <a:cubicBezTo>
                    <a:pt x="327" y="1"/>
                    <a:pt x="319" y="0"/>
                    <a:pt x="31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9504" name="Shape 9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05" name="Google Shape;9505;p39"/>
          <p:cNvGrpSpPr/>
          <p:nvPr/>
        </p:nvGrpSpPr>
        <p:grpSpPr>
          <a:xfrm flipH="1">
            <a:off x="5253115" y="4137750"/>
            <a:ext cx="4138865" cy="1588333"/>
            <a:chOff x="-111323" y="734400"/>
            <a:chExt cx="4138865" cy="1588333"/>
          </a:xfrm>
        </p:grpSpPr>
        <p:sp>
          <p:nvSpPr>
            <p:cNvPr id="9506" name="Google Shape;9506;p39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39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39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39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39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39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39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39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39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39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39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39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39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39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39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39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39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39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39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39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39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39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39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39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39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39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39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39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39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39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39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39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39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39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39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39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39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39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39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39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39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39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39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39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0" name="Google Shape;9550;p39"/>
          <p:cNvGrpSpPr/>
          <p:nvPr/>
        </p:nvGrpSpPr>
        <p:grpSpPr>
          <a:xfrm>
            <a:off x="-35798" y="4083225"/>
            <a:ext cx="4138865" cy="1588333"/>
            <a:chOff x="-111323" y="734400"/>
            <a:chExt cx="4138865" cy="1588333"/>
          </a:xfrm>
        </p:grpSpPr>
        <p:sp>
          <p:nvSpPr>
            <p:cNvPr id="9551" name="Google Shape;9551;p39"/>
            <p:cNvSpPr/>
            <p:nvPr/>
          </p:nvSpPr>
          <p:spPr>
            <a:xfrm>
              <a:off x="328393" y="1724964"/>
              <a:ext cx="169640" cy="76574"/>
            </a:xfrm>
            <a:custGeom>
              <a:rect b="b" l="l" r="r" t="t"/>
              <a:pathLst>
                <a:path extrusionOk="0" h="924" w="2047">
                  <a:moveTo>
                    <a:pt x="40" y="0"/>
                  </a:moveTo>
                  <a:lnTo>
                    <a:pt x="0" y="10"/>
                  </a:lnTo>
                  <a:cubicBezTo>
                    <a:pt x="171" y="111"/>
                    <a:pt x="341" y="221"/>
                    <a:pt x="522" y="311"/>
                  </a:cubicBezTo>
                  <a:cubicBezTo>
                    <a:pt x="933" y="542"/>
                    <a:pt x="1374" y="743"/>
                    <a:pt x="1826" y="923"/>
                  </a:cubicBezTo>
                  <a:cubicBezTo>
                    <a:pt x="1906" y="873"/>
                    <a:pt x="1976" y="823"/>
                    <a:pt x="2046" y="763"/>
                  </a:cubicBezTo>
                  <a:cubicBezTo>
                    <a:pt x="1384" y="512"/>
                    <a:pt x="712" y="251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39"/>
            <p:cNvSpPr/>
            <p:nvPr/>
          </p:nvSpPr>
          <p:spPr>
            <a:xfrm>
              <a:off x="331708" y="1503200"/>
              <a:ext cx="895354" cy="284999"/>
            </a:xfrm>
            <a:custGeom>
              <a:rect b="b" l="l" r="r" t="t"/>
              <a:pathLst>
                <a:path extrusionOk="0" h="3439" w="10804">
                  <a:moveTo>
                    <a:pt x="10380" y="0"/>
                  </a:moveTo>
                  <a:cubicBezTo>
                    <a:pt x="10188" y="0"/>
                    <a:pt x="9986" y="48"/>
                    <a:pt x="9800" y="99"/>
                  </a:cubicBezTo>
                  <a:cubicBezTo>
                    <a:pt x="6530" y="961"/>
                    <a:pt x="3270" y="1814"/>
                    <a:pt x="0" y="2676"/>
                  </a:cubicBezTo>
                  <a:cubicBezTo>
                    <a:pt x="672" y="2927"/>
                    <a:pt x="1344" y="3188"/>
                    <a:pt x="2006" y="3439"/>
                  </a:cubicBezTo>
                  <a:lnTo>
                    <a:pt x="2016" y="3429"/>
                  </a:lnTo>
                  <a:cubicBezTo>
                    <a:pt x="2498" y="2977"/>
                    <a:pt x="3320" y="2877"/>
                    <a:pt x="3952" y="2626"/>
                  </a:cubicBezTo>
                  <a:cubicBezTo>
                    <a:pt x="6229" y="1724"/>
                    <a:pt x="8426" y="751"/>
                    <a:pt x="10803" y="109"/>
                  </a:cubicBezTo>
                  <a:cubicBezTo>
                    <a:pt x="10676" y="29"/>
                    <a:pt x="10531" y="0"/>
                    <a:pt x="10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39"/>
            <p:cNvSpPr/>
            <p:nvPr/>
          </p:nvSpPr>
          <p:spPr>
            <a:xfrm>
              <a:off x="67348" y="852161"/>
              <a:ext cx="653450" cy="297678"/>
            </a:xfrm>
            <a:custGeom>
              <a:rect b="b" l="l" r="r" t="t"/>
              <a:pathLst>
                <a:path extrusionOk="0" h="3592" w="7885">
                  <a:moveTo>
                    <a:pt x="6589" y="0"/>
                  </a:moveTo>
                  <a:cubicBezTo>
                    <a:pt x="6253" y="0"/>
                    <a:pt x="5295" y="296"/>
                    <a:pt x="4314" y="592"/>
                  </a:cubicBezTo>
                  <a:cubicBezTo>
                    <a:pt x="3325" y="891"/>
                    <a:pt x="2310" y="1189"/>
                    <a:pt x="1858" y="1189"/>
                  </a:cubicBezTo>
                  <a:cubicBezTo>
                    <a:pt x="1824" y="1189"/>
                    <a:pt x="1793" y="1188"/>
                    <a:pt x="1766" y="1184"/>
                  </a:cubicBezTo>
                  <a:cubicBezTo>
                    <a:pt x="1164" y="1435"/>
                    <a:pt x="572" y="1706"/>
                    <a:pt x="1" y="1986"/>
                  </a:cubicBezTo>
                  <a:cubicBezTo>
                    <a:pt x="612" y="2247"/>
                    <a:pt x="1806" y="2769"/>
                    <a:pt x="2318" y="2869"/>
                  </a:cubicBezTo>
                  <a:cubicBezTo>
                    <a:pt x="2498" y="2909"/>
                    <a:pt x="2689" y="2939"/>
                    <a:pt x="2839" y="3050"/>
                  </a:cubicBezTo>
                  <a:cubicBezTo>
                    <a:pt x="2950" y="3130"/>
                    <a:pt x="3040" y="3250"/>
                    <a:pt x="3150" y="3331"/>
                  </a:cubicBezTo>
                  <a:cubicBezTo>
                    <a:pt x="3369" y="3500"/>
                    <a:pt x="4195" y="3592"/>
                    <a:pt x="4830" y="3592"/>
                  </a:cubicBezTo>
                  <a:cubicBezTo>
                    <a:pt x="5361" y="3592"/>
                    <a:pt x="5758" y="3528"/>
                    <a:pt x="5557" y="3391"/>
                  </a:cubicBezTo>
                  <a:cubicBezTo>
                    <a:pt x="5216" y="3160"/>
                    <a:pt x="2318" y="2869"/>
                    <a:pt x="5608" y="2227"/>
                  </a:cubicBezTo>
                  <a:cubicBezTo>
                    <a:pt x="6009" y="2147"/>
                    <a:pt x="6300" y="1786"/>
                    <a:pt x="6962" y="1665"/>
                  </a:cubicBezTo>
                  <a:cubicBezTo>
                    <a:pt x="7885" y="1505"/>
                    <a:pt x="4574" y="1104"/>
                    <a:pt x="5507" y="963"/>
                  </a:cubicBezTo>
                  <a:cubicBezTo>
                    <a:pt x="6390" y="833"/>
                    <a:pt x="7112" y="602"/>
                    <a:pt x="7744" y="321"/>
                  </a:cubicBezTo>
                  <a:lnTo>
                    <a:pt x="7744" y="321"/>
                  </a:lnTo>
                  <a:cubicBezTo>
                    <a:pt x="7565" y="327"/>
                    <a:pt x="7399" y="333"/>
                    <a:pt x="7254" y="333"/>
                  </a:cubicBezTo>
                  <a:cubicBezTo>
                    <a:pt x="6878" y="333"/>
                    <a:pt x="6646" y="291"/>
                    <a:pt x="6711" y="81"/>
                  </a:cubicBezTo>
                  <a:cubicBezTo>
                    <a:pt x="6731" y="25"/>
                    <a:pt x="6686" y="0"/>
                    <a:pt x="65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39"/>
            <p:cNvSpPr/>
            <p:nvPr/>
          </p:nvSpPr>
          <p:spPr>
            <a:xfrm>
              <a:off x="849573" y="1734080"/>
              <a:ext cx="1109000" cy="313507"/>
            </a:xfrm>
            <a:custGeom>
              <a:rect b="b" l="l" r="r" t="t"/>
              <a:pathLst>
                <a:path extrusionOk="0" h="3783" w="13382">
                  <a:moveTo>
                    <a:pt x="13381" y="1"/>
                  </a:moveTo>
                  <a:lnTo>
                    <a:pt x="13381" y="1"/>
                  </a:lnTo>
                  <a:cubicBezTo>
                    <a:pt x="13380" y="2"/>
                    <a:pt x="13380" y="2"/>
                    <a:pt x="13379" y="3"/>
                  </a:cubicBezTo>
                  <a:lnTo>
                    <a:pt x="13379" y="3"/>
                  </a:lnTo>
                  <a:cubicBezTo>
                    <a:pt x="13380" y="2"/>
                    <a:pt x="13380" y="2"/>
                    <a:pt x="13381" y="1"/>
                  </a:cubicBezTo>
                  <a:close/>
                  <a:moveTo>
                    <a:pt x="13379" y="3"/>
                  </a:moveTo>
                  <a:cubicBezTo>
                    <a:pt x="13173" y="222"/>
                    <a:pt x="12116" y="272"/>
                    <a:pt x="11796" y="362"/>
                  </a:cubicBezTo>
                  <a:cubicBezTo>
                    <a:pt x="11265" y="512"/>
                    <a:pt x="10783" y="743"/>
                    <a:pt x="10262" y="924"/>
                  </a:cubicBezTo>
                  <a:cubicBezTo>
                    <a:pt x="9088" y="1345"/>
                    <a:pt x="7844" y="1495"/>
                    <a:pt x="6610" y="1576"/>
                  </a:cubicBezTo>
                  <a:cubicBezTo>
                    <a:pt x="4414" y="1716"/>
                    <a:pt x="2147" y="1586"/>
                    <a:pt x="0" y="2127"/>
                  </a:cubicBezTo>
                  <a:cubicBezTo>
                    <a:pt x="582" y="2268"/>
                    <a:pt x="1174" y="2408"/>
                    <a:pt x="1756" y="2549"/>
                  </a:cubicBezTo>
                  <a:cubicBezTo>
                    <a:pt x="3230" y="2920"/>
                    <a:pt x="4685" y="3341"/>
                    <a:pt x="6139" y="3782"/>
                  </a:cubicBezTo>
                  <a:cubicBezTo>
                    <a:pt x="6510" y="3692"/>
                    <a:pt x="6881" y="3622"/>
                    <a:pt x="7132" y="3542"/>
                  </a:cubicBezTo>
                  <a:cubicBezTo>
                    <a:pt x="7934" y="3311"/>
                    <a:pt x="8938" y="3211"/>
                    <a:pt x="9640" y="2729"/>
                  </a:cubicBezTo>
                  <a:cubicBezTo>
                    <a:pt x="10011" y="2468"/>
                    <a:pt x="10272" y="2077"/>
                    <a:pt x="10613" y="1766"/>
                  </a:cubicBezTo>
                  <a:cubicBezTo>
                    <a:pt x="11424" y="1025"/>
                    <a:pt x="12636" y="804"/>
                    <a:pt x="13379" y="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39"/>
            <p:cNvSpPr/>
            <p:nvPr/>
          </p:nvSpPr>
          <p:spPr>
            <a:xfrm>
              <a:off x="1046227" y="883735"/>
              <a:ext cx="122651" cy="106077"/>
            </a:xfrm>
            <a:custGeom>
              <a:rect b="b" l="l" r="r" t="t"/>
              <a:pathLst>
                <a:path extrusionOk="0" h="1280" w="1480">
                  <a:moveTo>
                    <a:pt x="927" y="1"/>
                  </a:moveTo>
                  <a:cubicBezTo>
                    <a:pt x="687" y="161"/>
                    <a:pt x="476" y="322"/>
                    <a:pt x="396" y="582"/>
                  </a:cubicBezTo>
                  <a:cubicBezTo>
                    <a:pt x="278" y="943"/>
                    <a:pt x="1" y="1279"/>
                    <a:pt x="260" y="1279"/>
                  </a:cubicBezTo>
                  <a:cubicBezTo>
                    <a:pt x="332" y="1279"/>
                    <a:pt x="446" y="1253"/>
                    <a:pt x="616" y="1194"/>
                  </a:cubicBezTo>
                  <a:cubicBezTo>
                    <a:pt x="787" y="1134"/>
                    <a:pt x="1108" y="933"/>
                    <a:pt x="1479" y="693"/>
                  </a:cubicBezTo>
                  <a:cubicBezTo>
                    <a:pt x="1469" y="432"/>
                    <a:pt x="1459" y="191"/>
                    <a:pt x="1309" y="81"/>
                  </a:cubicBezTo>
                  <a:cubicBezTo>
                    <a:pt x="1218" y="21"/>
                    <a:pt x="1078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39"/>
            <p:cNvSpPr/>
            <p:nvPr/>
          </p:nvSpPr>
          <p:spPr>
            <a:xfrm>
              <a:off x="3197823" y="1250607"/>
              <a:ext cx="829719" cy="741295"/>
            </a:xfrm>
            <a:custGeom>
              <a:rect b="b" l="l" r="r" t="t"/>
              <a:pathLst>
                <a:path extrusionOk="0" h="8945" w="10012">
                  <a:moveTo>
                    <a:pt x="3162" y="2492"/>
                  </a:moveTo>
                  <a:cubicBezTo>
                    <a:pt x="3273" y="2492"/>
                    <a:pt x="3730" y="2742"/>
                    <a:pt x="4233" y="2986"/>
                  </a:cubicBezTo>
                  <a:cubicBezTo>
                    <a:pt x="4741" y="3236"/>
                    <a:pt x="5288" y="3486"/>
                    <a:pt x="5566" y="3486"/>
                  </a:cubicBezTo>
                  <a:cubicBezTo>
                    <a:pt x="5634" y="3486"/>
                    <a:pt x="5686" y="3471"/>
                    <a:pt x="5718" y="3437"/>
                  </a:cubicBezTo>
                  <a:cubicBezTo>
                    <a:pt x="5779" y="3377"/>
                    <a:pt x="5849" y="3350"/>
                    <a:pt x="5931" y="3350"/>
                  </a:cubicBezTo>
                  <a:cubicBezTo>
                    <a:pt x="6324" y="3350"/>
                    <a:pt x="6999" y="3967"/>
                    <a:pt x="8326" y="4481"/>
                  </a:cubicBezTo>
                  <a:cubicBezTo>
                    <a:pt x="8326" y="4481"/>
                    <a:pt x="9438" y="5156"/>
                    <a:pt x="8679" y="5156"/>
                  </a:cubicBezTo>
                  <a:cubicBezTo>
                    <a:pt x="8585" y="5156"/>
                    <a:pt x="8462" y="5146"/>
                    <a:pt x="8306" y="5123"/>
                  </a:cubicBezTo>
                  <a:cubicBezTo>
                    <a:pt x="6882" y="4922"/>
                    <a:pt x="3511" y="3046"/>
                    <a:pt x="3170" y="2575"/>
                  </a:cubicBezTo>
                  <a:cubicBezTo>
                    <a:pt x="3127" y="2517"/>
                    <a:pt x="3127" y="2492"/>
                    <a:pt x="3162" y="2492"/>
                  </a:cubicBezTo>
                  <a:close/>
                  <a:moveTo>
                    <a:pt x="136" y="1"/>
                  </a:moveTo>
                  <a:cubicBezTo>
                    <a:pt x="53" y="1"/>
                    <a:pt x="1" y="34"/>
                    <a:pt x="1" y="117"/>
                  </a:cubicBezTo>
                  <a:cubicBezTo>
                    <a:pt x="201" y="228"/>
                    <a:pt x="1656" y="1090"/>
                    <a:pt x="1435" y="1120"/>
                  </a:cubicBezTo>
                  <a:cubicBezTo>
                    <a:pt x="1392" y="1127"/>
                    <a:pt x="1342" y="1130"/>
                    <a:pt x="1285" y="1130"/>
                  </a:cubicBezTo>
                  <a:cubicBezTo>
                    <a:pt x="1076" y="1130"/>
                    <a:pt x="782" y="1092"/>
                    <a:pt x="482" y="1060"/>
                  </a:cubicBezTo>
                  <a:lnTo>
                    <a:pt x="482" y="1060"/>
                  </a:lnTo>
                  <a:cubicBezTo>
                    <a:pt x="1502" y="1500"/>
                    <a:pt x="2592" y="2001"/>
                    <a:pt x="2204" y="2001"/>
                  </a:cubicBezTo>
                  <a:cubicBezTo>
                    <a:pt x="2176" y="2001"/>
                    <a:pt x="2141" y="1998"/>
                    <a:pt x="2097" y="1993"/>
                  </a:cubicBezTo>
                  <a:cubicBezTo>
                    <a:pt x="1355" y="1903"/>
                    <a:pt x="994" y="1883"/>
                    <a:pt x="251" y="1853"/>
                  </a:cubicBezTo>
                  <a:lnTo>
                    <a:pt x="251" y="1853"/>
                  </a:lnTo>
                  <a:cubicBezTo>
                    <a:pt x="773" y="2093"/>
                    <a:pt x="1395" y="2344"/>
                    <a:pt x="1766" y="2545"/>
                  </a:cubicBezTo>
                  <a:cubicBezTo>
                    <a:pt x="3110" y="3277"/>
                    <a:pt x="4865" y="3588"/>
                    <a:pt x="5557" y="4942"/>
                  </a:cubicBezTo>
                  <a:cubicBezTo>
                    <a:pt x="5838" y="5474"/>
                    <a:pt x="6059" y="5494"/>
                    <a:pt x="6621" y="5684"/>
                  </a:cubicBezTo>
                  <a:cubicBezTo>
                    <a:pt x="8185" y="6216"/>
                    <a:pt x="7965" y="7741"/>
                    <a:pt x="8988" y="8804"/>
                  </a:cubicBezTo>
                  <a:cubicBezTo>
                    <a:pt x="9088" y="8904"/>
                    <a:pt x="9269" y="8924"/>
                    <a:pt x="9439" y="8944"/>
                  </a:cubicBezTo>
                  <a:cubicBezTo>
                    <a:pt x="9469" y="8744"/>
                    <a:pt x="9479" y="8533"/>
                    <a:pt x="9499" y="8322"/>
                  </a:cubicBezTo>
                  <a:cubicBezTo>
                    <a:pt x="9640" y="7600"/>
                    <a:pt x="9580" y="6828"/>
                    <a:pt x="9620" y="6096"/>
                  </a:cubicBezTo>
                  <a:cubicBezTo>
                    <a:pt x="9650" y="5484"/>
                    <a:pt x="10011" y="4380"/>
                    <a:pt x="9730" y="3809"/>
                  </a:cubicBezTo>
                  <a:cubicBezTo>
                    <a:pt x="9499" y="3367"/>
                    <a:pt x="8466" y="3066"/>
                    <a:pt x="7945" y="2836"/>
                  </a:cubicBezTo>
                  <a:cubicBezTo>
                    <a:pt x="7824" y="2836"/>
                    <a:pt x="7624" y="2806"/>
                    <a:pt x="7303" y="2745"/>
                  </a:cubicBezTo>
                  <a:cubicBezTo>
                    <a:pt x="5755" y="2469"/>
                    <a:pt x="3979" y="1364"/>
                    <a:pt x="3762" y="1364"/>
                  </a:cubicBezTo>
                  <a:cubicBezTo>
                    <a:pt x="3742" y="1364"/>
                    <a:pt x="3735" y="1372"/>
                    <a:pt x="3742" y="1391"/>
                  </a:cubicBezTo>
                  <a:cubicBezTo>
                    <a:pt x="3802" y="1598"/>
                    <a:pt x="5036" y="2437"/>
                    <a:pt x="4747" y="2437"/>
                  </a:cubicBezTo>
                  <a:cubicBezTo>
                    <a:pt x="4700" y="2437"/>
                    <a:pt x="4613" y="2415"/>
                    <a:pt x="4474" y="2364"/>
                  </a:cubicBezTo>
                  <a:cubicBezTo>
                    <a:pt x="3561" y="2041"/>
                    <a:pt x="1300" y="337"/>
                    <a:pt x="1214" y="337"/>
                  </a:cubicBezTo>
                  <a:cubicBezTo>
                    <a:pt x="1207" y="337"/>
                    <a:pt x="1216" y="350"/>
                    <a:pt x="1244" y="378"/>
                  </a:cubicBezTo>
                  <a:cubicBezTo>
                    <a:pt x="1296" y="430"/>
                    <a:pt x="1306" y="451"/>
                    <a:pt x="1286" y="451"/>
                  </a:cubicBezTo>
                  <a:cubicBezTo>
                    <a:pt x="1240" y="451"/>
                    <a:pt x="1034" y="339"/>
                    <a:pt x="803" y="228"/>
                  </a:cubicBezTo>
                  <a:cubicBezTo>
                    <a:pt x="561" y="116"/>
                    <a:pt x="293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39"/>
            <p:cNvSpPr/>
            <p:nvPr/>
          </p:nvSpPr>
          <p:spPr>
            <a:xfrm>
              <a:off x="2154635" y="1028594"/>
              <a:ext cx="974332" cy="499473"/>
            </a:xfrm>
            <a:custGeom>
              <a:rect b="b" l="l" r="r" t="t"/>
              <a:pathLst>
                <a:path extrusionOk="0" h="6027" w="11757">
                  <a:moveTo>
                    <a:pt x="851" y="0"/>
                  </a:moveTo>
                  <a:cubicBezTo>
                    <a:pt x="603" y="0"/>
                    <a:pt x="461" y="180"/>
                    <a:pt x="0" y="359"/>
                  </a:cubicBezTo>
                  <a:cubicBezTo>
                    <a:pt x="181" y="509"/>
                    <a:pt x="401" y="630"/>
                    <a:pt x="592" y="750"/>
                  </a:cubicBezTo>
                  <a:cubicBezTo>
                    <a:pt x="712" y="810"/>
                    <a:pt x="1304" y="1432"/>
                    <a:pt x="1425" y="1472"/>
                  </a:cubicBezTo>
                  <a:cubicBezTo>
                    <a:pt x="2217" y="1683"/>
                    <a:pt x="2929" y="2596"/>
                    <a:pt x="3852" y="3087"/>
                  </a:cubicBezTo>
                  <a:cubicBezTo>
                    <a:pt x="3915" y="3122"/>
                    <a:pt x="4311" y="3192"/>
                    <a:pt x="4632" y="3192"/>
                  </a:cubicBezTo>
                  <a:cubicBezTo>
                    <a:pt x="4874" y="3192"/>
                    <a:pt x="5073" y="3152"/>
                    <a:pt x="5056" y="3027"/>
                  </a:cubicBezTo>
                  <a:cubicBezTo>
                    <a:pt x="5040" y="2918"/>
                    <a:pt x="5080" y="2870"/>
                    <a:pt x="5159" y="2870"/>
                  </a:cubicBezTo>
                  <a:cubicBezTo>
                    <a:pt x="5606" y="2870"/>
                    <a:pt x="7327" y="4352"/>
                    <a:pt x="7914" y="4692"/>
                  </a:cubicBezTo>
                  <a:cubicBezTo>
                    <a:pt x="9360" y="5528"/>
                    <a:pt x="11028" y="6027"/>
                    <a:pt x="11395" y="6027"/>
                  </a:cubicBezTo>
                  <a:cubicBezTo>
                    <a:pt x="11402" y="6027"/>
                    <a:pt x="11409" y="6027"/>
                    <a:pt x="11415" y="6026"/>
                  </a:cubicBezTo>
                  <a:cubicBezTo>
                    <a:pt x="11756" y="6016"/>
                    <a:pt x="9008" y="4361"/>
                    <a:pt x="8195" y="3438"/>
                  </a:cubicBezTo>
                  <a:cubicBezTo>
                    <a:pt x="7844" y="3037"/>
                    <a:pt x="7914" y="2576"/>
                    <a:pt x="7834" y="2265"/>
                  </a:cubicBezTo>
                  <a:cubicBezTo>
                    <a:pt x="7764" y="2245"/>
                    <a:pt x="7694" y="2235"/>
                    <a:pt x="7633" y="2205"/>
                  </a:cubicBezTo>
                  <a:cubicBezTo>
                    <a:pt x="7533" y="2205"/>
                    <a:pt x="7383" y="2164"/>
                    <a:pt x="7172" y="2104"/>
                  </a:cubicBezTo>
                  <a:cubicBezTo>
                    <a:pt x="6791" y="1990"/>
                    <a:pt x="6558" y="1948"/>
                    <a:pt x="6419" y="1948"/>
                  </a:cubicBezTo>
                  <a:cubicBezTo>
                    <a:pt x="6130" y="1948"/>
                    <a:pt x="6249" y="2130"/>
                    <a:pt x="6289" y="2225"/>
                  </a:cubicBezTo>
                  <a:cubicBezTo>
                    <a:pt x="6292" y="2231"/>
                    <a:pt x="6290" y="2234"/>
                    <a:pt x="6285" y="2234"/>
                  </a:cubicBezTo>
                  <a:cubicBezTo>
                    <a:pt x="6227" y="2234"/>
                    <a:pt x="5769" y="1933"/>
                    <a:pt x="5286" y="1633"/>
                  </a:cubicBezTo>
                  <a:cubicBezTo>
                    <a:pt x="4807" y="1333"/>
                    <a:pt x="4305" y="1033"/>
                    <a:pt x="4156" y="1033"/>
                  </a:cubicBezTo>
                  <a:cubicBezTo>
                    <a:pt x="4131" y="1033"/>
                    <a:pt x="4116" y="1042"/>
                    <a:pt x="4113" y="1061"/>
                  </a:cubicBezTo>
                  <a:cubicBezTo>
                    <a:pt x="4107" y="1098"/>
                    <a:pt x="4072" y="1113"/>
                    <a:pt x="4016" y="1113"/>
                  </a:cubicBezTo>
                  <a:cubicBezTo>
                    <a:pt x="3892" y="1113"/>
                    <a:pt x="3663" y="1037"/>
                    <a:pt x="3421" y="961"/>
                  </a:cubicBezTo>
                  <a:cubicBezTo>
                    <a:pt x="3179" y="889"/>
                    <a:pt x="2921" y="817"/>
                    <a:pt x="2742" y="817"/>
                  </a:cubicBezTo>
                  <a:cubicBezTo>
                    <a:pt x="2646" y="817"/>
                    <a:pt x="2573" y="838"/>
                    <a:pt x="2538" y="891"/>
                  </a:cubicBezTo>
                  <a:cubicBezTo>
                    <a:pt x="2512" y="929"/>
                    <a:pt x="2476" y="946"/>
                    <a:pt x="2432" y="946"/>
                  </a:cubicBezTo>
                  <a:cubicBezTo>
                    <a:pt x="2125" y="946"/>
                    <a:pt x="1432" y="106"/>
                    <a:pt x="993" y="18"/>
                  </a:cubicBezTo>
                  <a:cubicBezTo>
                    <a:pt x="941" y="6"/>
                    <a:pt x="894" y="0"/>
                    <a:pt x="851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39"/>
            <p:cNvSpPr/>
            <p:nvPr/>
          </p:nvSpPr>
          <p:spPr>
            <a:xfrm>
              <a:off x="1438873" y="1956010"/>
              <a:ext cx="425716" cy="163010"/>
            </a:xfrm>
            <a:custGeom>
              <a:rect b="b" l="l" r="r" t="t"/>
              <a:pathLst>
                <a:path extrusionOk="0" h="1967" w="5137">
                  <a:moveTo>
                    <a:pt x="5137" y="1"/>
                  </a:moveTo>
                  <a:cubicBezTo>
                    <a:pt x="5076" y="81"/>
                    <a:pt x="4134" y="312"/>
                    <a:pt x="4013" y="362"/>
                  </a:cubicBezTo>
                  <a:cubicBezTo>
                    <a:pt x="3512" y="543"/>
                    <a:pt x="3000" y="703"/>
                    <a:pt x="2489" y="843"/>
                  </a:cubicBezTo>
                  <a:cubicBezTo>
                    <a:pt x="1666" y="1064"/>
                    <a:pt x="833" y="1235"/>
                    <a:pt x="1" y="1395"/>
                  </a:cubicBezTo>
                  <a:cubicBezTo>
                    <a:pt x="623" y="1586"/>
                    <a:pt x="1245" y="1776"/>
                    <a:pt x="1867" y="1967"/>
                  </a:cubicBezTo>
                  <a:cubicBezTo>
                    <a:pt x="2017" y="1867"/>
                    <a:pt x="2158" y="1756"/>
                    <a:pt x="2298" y="1646"/>
                  </a:cubicBezTo>
                  <a:cubicBezTo>
                    <a:pt x="2539" y="1445"/>
                    <a:pt x="2769" y="1235"/>
                    <a:pt x="3030" y="1064"/>
                  </a:cubicBezTo>
                  <a:cubicBezTo>
                    <a:pt x="3662" y="673"/>
                    <a:pt x="4685" y="613"/>
                    <a:pt x="5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39"/>
            <p:cNvSpPr/>
            <p:nvPr/>
          </p:nvSpPr>
          <p:spPr>
            <a:xfrm>
              <a:off x="3145448" y="1136907"/>
              <a:ext cx="710797" cy="348727"/>
            </a:xfrm>
            <a:custGeom>
              <a:rect b="b" l="l" r="r" t="t"/>
              <a:pathLst>
                <a:path extrusionOk="0" h="4208" w="8577">
                  <a:moveTo>
                    <a:pt x="255" y="0"/>
                  </a:moveTo>
                  <a:cubicBezTo>
                    <a:pt x="167" y="0"/>
                    <a:pt x="82" y="8"/>
                    <a:pt x="1" y="25"/>
                  </a:cubicBezTo>
                  <a:cubicBezTo>
                    <a:pt x="141" y="256"/>
                    <a:pt x="251" y="1289"/>
                    <a:pt x="633" y="1489"/>
                  </a:cubicBezTo>
                  <a:cubicBezTo>
                    <a:pt x="633" y="1406"/>
                    <a:pt x="685" y="1373"/>
                    <a:pt x="768" y="1373"/>
                  </a:cubicBezTo>
                  <a:cubicBezTo>
                    <a:pt x="925" y="1373"/>
                    <a:pt x="1193" y="1488"/>
                    <a:pt x="1435" y="1600"/>
                  </a:cubicBezTo>
                  <a:cubicBezTo>
                    <a:pt x="1666" y="1711"/>
                    <a:pt x="1872" y="1823"/>
                    <a:pt x="1918" y="1823"/>
                  </a:cubicBezTo>
                  <a:cubicBezTo>
                    <a:pt x="1938" y="1823"/>
                    <a:pt x="1928" y="1802"/>
                    <a:pt x="1876" y="1750"/>
                  </a:cubicBezTo>
                  <a:cubicBezTo>
                    <a:pt x="1848" y="1722"/>
                    <a:pt x="1839" y="1709"/>
                    <a:pt x="1846" y="1709"/>
                  </a:cubicBezTo>
                  <a:cubicBezTo>
                    <a:pt x="1932" y="1709"/>
                    <a:pt x="4193" y="3413"/>
                    <a:pt x="5106" y="3736"/>
                  </a:cubicBezTo>
                  <a:cubicBezTo>
                    <a:pt x="5245" y="3787"/>
                    <a:pt x="5332" y="3809"/>
                    <a:pt x="5379" y="3809"/>
                  </a:cubicBezTo>
                  <a:cubicBezTo>
                    <a:pt x="5668" y="3809"/>
                    <a:pt x="4434" y="2970"/>
                    <a:pt x="4374" y="2763"/>
                  </a:cubicBezTo>
                  <a:cubicBezTo>
                    <a:pt x="4367" y="2744"/>
                    <a:pt x="4374" y="2736"/>
                    <a:pt x="4394" y="2736"/>
                  </a:cubicBezTo>
                  <a:cubicBezTo>
                    <a:pt x="4611" y="2736"/>
                    <a:pt x="6387" y="3841"/>
                    <a:pt x="7935" y="4117"/>
                  </a:cubicBezTo>
                  <a:cubicBezTo>
                    <a:pt x="8256" y="4178"/>
                    <a:pt x="8456" y="4208"/>
                    <a:pt x="8577" y="4208"/>
                  </a:cubicBezTo>
                  <a:cubicBezTo>
                    <a:pt x="7684" y="3806"/>
                    <a:pt x="6781" y="3425"/>
                    <a:pt x="5869" y="3064"/>
                  </a:cubicBezTo>
                  <a:cubicBezTo>
                    <a:pt x="4685" y="1780"/>
                    <a:pt x="3000" y="757"/>
                    <a:pt x="1064" y="155"/>
                  </a:cubicBezTo>
                  <a:cubicBezTo>
                    <a:pt x="814" y="72"/>
                    <a:pt x="524" y="0"/>
                    <a:pt x="25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39"/>
            <p:cNvSpPr/>
            <p:nvPr/>
          </p:nvSpPr>
          <p:spPr>
            <a:xfrm>
              <a:off x="3145448" y="1137239"/>
              <a:ext cx="710797" cy="348396"/>
            </a:xfrm>
            <a:custGeom>
              <a:rect b="b" l="l" r="r" t="t"/>
              <a:pathLst>
                <a:path extrusionOk="0" h="4204" w="8577">
                  <a:moveTo>
                    <a:pt x="261" y="1"/>
                  </a:moveTo>
                  <a:cubicBezTo>
                    <a:pt x="171" y="1"/>
                    <a:pt x="81" y="11"/>
                    <a:pt x="1" y="21"/>
                  </a:cubicBezTo>
                  <a:cubicBezTo>
                    <a:pt x="141" y="252"/>
                    <a:pt x="251" y="1285"/>
                    <a:pt x="633" y="1485"/>
                  </a:cubicBezTo>
                  <a:cubicBezTo>
                    <a:pt x="633" y="1425"/>
                    <a:pt x="663" y="1395"/>
                    <a:pt x="713" y="1375"/>
                  </a:cubicBezTo>
                  <a:lnTo>
                    <a:pt x="773" y="1375"/>
                  </a:lnTo>
                  <a:cubicBezTo>
                    <a:pt x="933" y="1375"/>
                    <a:pt x="1194" y="1485"/>
                    <a:pt x="1435" y="1596"/>
                  </a:cubicBezTo>
                  <a:cubicBezTo>
                    <a:pt x="1435" y="1606"/>
                    <a:pt x="1445" y="1606"/>
                    <a:pt x="1455" y="1606"/>
                  </a:cubicBezTo>
                  <a:cubicBezTo>
                    <a:pt x="1676" y="1716"/>
                    <a:pt x="1876" y="1826"/>
                    <a:pt x="1916" y="1826"/>
                  </a:cubicBezTo>
                  <a:cubicBezTo>
                    <a:pt x="1927" y="1826"/>
                    <a:pt x="1927" y="1816"/>
                    <a:pt x="1927" y="1816"/>
                  </a:cubicBezTo>
                  <a:cubicBezTo>
                    <a:pt x="1927" y="1806"/>
                    <a:pt x="1916" y="1786"/>
                    <a:pt x="1876" y="1746"/>
                  </a:cubicBezTo>
                  <a:cubicBezTo>
                    <a:pt x="1856" y="1726"/>
                    <a:pt x="1846" y="1716"/>
                    <a:pt x="1846" y="1706"/>
                  </a:cubicBezTo>
                  <a:cubicBezTo>
                    <a:pt x="1937" y="1706"/>
                    <a:pt x="4163" y="3381"/>
                    <a:pt x="5086" y="3722"/>
                  </a:cubicBezTo>
                  <a:cubicBezTo>
                    <a:pt x="5086" y="3722"/>
                    <a:pt x="5096" y="3732"/>
                    <a:pt x="5096" y="3732"/>
                  </a:cubicBezTo>
                  <a:lnTo>
                    <a:pt x="5116" y="3732"/>
                  </a:lnTo>
                  <a:cubicBezTo>
                    <a:pt x="5116" y="3732"/>
                    <a:pt x="5116" y="3732"/>
                    <a:pt x="5116" y="3742"/>
                  </a:cubicBezTo>
                  <a:lnTo>
                    <a:pt x="5146" y="3742"/>
                  </a:lnTo>
                  <a:cubicBezTo>
                    <a:pt x="5146" y="3752"/>
                    <a:pt x="5156" y="3752"/>
                    <a:pt x="5156" y="3752"/>
                  </a:cubicBezTo>
                  <a:lnTo>
                    <a:pt x="5166" y="3752"/>
                  </a:lnTo>
                  <a:cubicBezTo>
                    <a:pt x="5257" y="3782"/>
                    <a:pt x="5317" y="3802"/>
                    <a:pt x="5367" y="3802"/>
                  </a:cubicBezTo>
                  <a:lnTo>
                    <a:pt x="5377" y="3802"/>
                  </a:lnTo>
                  <a:cubicBezTo>
                    <a:pt x="5407" y="3802"/>
                    <a:pt x="5427" y="3792"/>
                    <a:pt x="5427" y="3782"/>
                  </a:cubicBezTo>
                  <a:cubicBezTo>
                    <a:pt x="5427" y="3632"/>
                    <a:pt x="4434" y="2940"/>
                    <a:pt x="4374" y="2759"/>
                  </a:cubicBezTo>
                  <a:cubicBezTo>
                    <a:pt x="4374" y="2759"/>
                    <a:pt x="4364" y="2759"/>
                    <a:pt x="4364" y="2749"/>
                  </a:cubicBezTo>
                  <a:cubicBezTo>
                    <a:pt x="4364" y="2739"/>
                    <a:pt x="4374" y="2739"/>
                    <a:pt x="4394" y="2739"/>
                  </a:cubicBezTo>
                  <a:cubicBezTo>
                    <a:pt x="4615" y="2739"/>
                    <a:pt x="6390" y="3833"/>
                    <a:pt x="7935" y="4113"/>
                  </a:cubicBezTo>
                  <a:cubicBezTo>
                    <a:pt x="8256" y="4174"/>
                    <a:pt x="8456" y="4204"/>
                    <a:pt x="8577" y="4204"/>
                  </a:cubicBezTo>
                  <a:cubicBezTo>
                    <a:pt x="7684" y="3802"/>
                    <a:pt x="6781" y="3421"/>
                    <a:pt x="5869" y="3060"/>
                  </a:cubicBezTo>
                  <a:cubicBezTo>
                    <a:pt x="4685" y="1776"/>
                    <a:pt x="3000" y="753"/>
                    <a:pt x="1064" y="151"/>
                  </a:cubicBezTo>
                  <a:cubicBezTo>
                    <a:pt x="813" y="71"/>
                    <a:pt x="532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39"/>
            <p:cNvSpPr/>
            <p:nvPr/>
          </p:nvSpPr>
          <p:spPr>
            <a:xfrm>
              <a:off x="3456879" y="1457123"/>
              <a:ext cx="523174" cy="220855"/>
            </a:xfrm>
            <a:custGeom>
              <a:rect b="b" l="l" r="r" t="t"/>
              <a:pathLst>
                <a:path extrusionOk="0" h="2665" w="6313">
                  <a:moveTo>
                    <a:pt x="36" y="0"/>
                  </a:moveTo>
                  <a:cubicBezTo>
                    <a:pt x="1" y="0"/>
                    <a:pt x="1" y="25"/>
                    <a:pt x="44" y="83"/>
                  </a:cubicBezTo>
                  <a:cubicBezTo>
                    <a:pt x="385" y="554"/>
                    <a:pt x="3756" y="2430"/>
                    <a:pt x="5180" y="2631"/>
                  </a:cubicBezTo>
                  <a:cubicBezTo>
                    <a:pt x="5336" y="2654"/>
                    <a:pt x="5459" y="2664"/>
                    <a:pt x="5553" y="2664"/>
                  </a:cubicBezTo>
                  <a:cubicBezTo>
                    <a:pt x="6312" y="2664"/>
                    <a:pt x="5200" y="1989"/>
                    <a:pt x="5200" y="1989"/>
                  </a:cubicBezTo>
                  <a:cubicBezTo>
                    <a:pt x="3873" y="1475"/>
                    <a:pt x="3198" y="858"/>
                    <a:pt x="2805" y="858"/>
                  </a:cubicBezTo>
                  <a:cubicBezTo>
                    <a:pt x="2723" y="858"/>
                    <a:pt x="2653" y="885"/>
                    <a:pt x="2592" y="945"/>
                  </a:cubicBezTo>
                  <a:cubicBezTo>
                    <a:pt x="2560" y="979"/>
                    <a:pt x="2508" y="994"/>
                    <a:pt x="2440" y="994"/>
                  </a:cubicBezTo>
                  <a:cubicBezTo>
                    <a:pt x="2162" y="994"/>
                    <a:pt x="1615" y="744"/>
                    <a:pt x="1107" y="494"/>
                  </a:cubicBezTo>
                  <a:cubicBezTo>
                    <a:pt x="604" y="250"/>
                    <a:pt x="147" y="0"/>
                    <a:pt x="3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39"/>
            <p:cNvSpPr/>
            <p:nvPr/>
          </p:nvSpPr>
          <p:spPr>
            <a:xfrm>
              <a:off x="3457211" y="1457289"/>
              <a:ext cx="482152" cy="221187"/>
            </a:xfrm>
            <a:custGeom>
              <a:rect b="b" l="l" r="r" t="t"/>
              <a:pathLst>
                <a:path extrusionOk="0" h="2669" w="5818">
                  <a:moveTo>
                    <a:pt x="30" y="1"/>
                  </a:moveTo>
                  <a:cubicBezTo>
                    <a:pt x="10" y="1"/>
                    <a:pt x="0" y="11"/>
                    <a:pt x="0" y="21"/>
                  </a:cubicBezTo>
                  <a:cubicBezTo>
                    <a:pt x="0" y="31"/>
                    <a:pt x="10" y="51"/>
                    <a:pt x="40" y="81"/>
                  </a:cubicBezTo>
                  <a:cubicBezTo>
                    <a:pt x="381" y="552"/>
                    <a:pt x="3752" y="2428"/>
                    <a:pt x="5176" y="2629"/>
                  </a:cubicBezTo>
                  <a:cubicBezTo>
                    <a:pt x="5326" y="2659"/>
                    <a:pt x="5447" y="2669"/>
                    <a:pt x="5547" y="2669"/>
                  </a:cubicBezTo>
                  <a:cubicBezTo>
                    <a:pt x="5738" y="2669"/>
                    <a:pt x="5818" y="2619"/>
                    <a:pt x="5818" y="2558"/>
                  </a:cubicBezTo>
                  <a:cubicBezTo>
                    <a:pt x="5808" y="2368"/>
                    <a:pt x="5196" y="1987"/>
                    <a:pt x="5196" y="1987"/>
                  </a:cubicBezTo>
                  <a:cubicBezTo>
                    <a:pt x="3872" y="1475"/>
                    <a:pt x="3200" y="853"/>
                    <a:pt x="2809" y="853"/>
                  </a:cubicBezTo>
                  <a:cubicBezTo>
                    <a:pt x="2718" y="853"/>
                    <a:pt x="2648" y="883"/>
                    <a:pt x="2588" y="943"/>
                  </a:cubicBezTo>
                  <a:cubicBezTo>
                    <a:pt x="2558" y="974"/>
                    <a:pt x="2508" y="994"/>
                    <a:pt x="2438" y="994"/>
                  </a:cubicBezTo>
                  <a:cubicBezTo>
                    <a:pt x="2157" y="994"/>
                    <a:pt x="1605" y="743"/>
                    <a:pt x="1103" y="492"/>
                  </a:cubicBezTo>
                  <a:cubicBezTo>
                    <a:pt x="602" y="251"/>
                    <a:pt x="141" y="1"/>
                    <a:pt x="3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39"/>
            <p:cNvSpPr/>
            <p:nvPr/>
          </p:nvSpPr>
          <p:spPr>
            <a:xfrm>
              <a:off x="3134674" y="1334473"/>
              <a:ext cx="278037" cy="82044"/>
            </a:xfrm>
            <a:custGeom>
              <a:rect b="b" l="l" r="r" t="t"/>
              <a:pathLst>
                <a:path extrusionOk="0" h="990" w="3355">
                  <a:moveTo>
                    <a:pt x="576" y="0"/>
                  </a:moveTo>
                  <a:cubicBezTo>
                    <a:pt x="314" y="0"/>
                    <a:pt x="116" y="39"/>
                    <a:pt x="70" y="159"/>
                  </a:cubicBezTo>
                  <a:cubicBezTo>
                    <a:pt x="0" y="349"/>
                    <a:pt x="452" y="590"/>
                    <a:pt x="1013" y="841"/>
                  </a:cubicBezTo>
                  <a:cubicBezTo>
                    <a:pt x="1756" y="871"/>
                    <a:pt x="2117" y="891"/>
                    <a:pt x="2859" y="981"/>
                  </a:cubicBezTo>
                  <a:cubicBezTo>
                    <a:pt x="2903" y="986"/>
                    <a:pt x="2938" y="989"/>
                    <a:pt x="2966" y="989"/>
                  </a:cubicBezTo>
                  <a:cubicBezTo>
                    <a:pt x="3354" y="989"/>
                    <a:pt x="2264" y="488"/>
                    <a:pt x="1244" y="48"/>
                  </a:cubicBezTo>
                  <a:cubicBezTo>
                    <a:pt x="1011" y="22"/>
                    <a:pt x="775" y="0"/>
                    <a:pt x="576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39"/>
            <p:cNvSpPr/>
            <p:nvPr/>
          </p:nvSpPr>
          <p:spPr>
            <a:xfrm>
              <a:off x="3139647" y="1334308"/>
              <a:ext cx="247789" cy="82375"/>
            </a:xfrm>
            <a:custGeom>
              <a:rect b="b" l="l" r="r" t="t"/>
              <a:pathLst>
                <a:path extrusionOk="0" h="994" w="2990">
                  <a:moveTo>
                    <a:pt x="512" y="0"/>
                  </a:moveTo>
                  <a:cubicBezTo>
                    <a:pt x="261" y="0"/>
                    <a:pt x="71" y="40"/>
                    <a:pt x="21" y="151"/>
                  </a:cubicBezTo>
                  <a:cubicBezTo>
                    <a:pt x="21" y="151"/>
                    <a:pt x="10" y="161"/>
                    <a:pt x="10" y="161"/>
                  </a:cubicBezTo>
                  <a:cubicBezTo>
                    <a:pt x="10" y="171"/>
                    <a:pt x="10" y="191"/>
                    <a:pt x="10" y="201"/>
                  </a:cubicBezTo>
                  <a:cubicBezTo>
                    <a:pt x="0" y="381"/>
                    <a:pt x="432" y="612"/>
                    <a:pt x="953" y="843"/>
                  </a:cubicBezTo>
                  <a:cubicBezTo>
                    <a:pt x="1696" y="873"/>
                    <a:pt x="2057" y="893"/>
                    <a:pt x="2799" y="983"/>
                  </a:cubicBezTo>
                  <a:cubicBezTo>
                    <a:pt x="2839" y="993"/>
                    <a:pt x="2879" y="993"/>
                    <a:pt x="2909" y="993"/>
                  </a:cubicBezTo>
                  <a:cubicBezTo>
                    <a:pt x="2959" y="993"/>
                    <a:pt x="2990" y="983"/>
                    <a:pt x="2990" y="963"/>
                  </a:cubicBezTo>
                  <a:cubicBezTo>
                    <a:pt x="2990" y="853"/>
                    <a:pt x="2057" y="431"/>
                    <a:pt x="1184" y="50"/>
                  </a:cubicBezTo>
                  <a:lnTo>
                    <a:pt x="1124" y="50"/>
                  </a:lnTo>
                  <a:lnTo>
                    <a:pt x="1114" y="40"/>
                  </a:lnTo>
                  <a:lnTo>
                    <a:pt x="1104" y="40"/>
                  </a:lnTo>
                  <a:cubicBezTo>
                    <a:pt x="903" y="20"/>
                    <a:pt x="693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39"/>
            <p:cNvSpPr/>
            <p:nvPr/>
          </p:nvSpPr>
          <p:spPr>
            <a:xfrm>
              <a:off x="1974223" y="937850"/>
              <a:ext cx="813062" cy="275965"/>
            </a:xfrm>
            <a:custGeom>
              <a:rect b="b" l="l" r="r" t="t"/>
              <a:pathLst>
                <a:path extrusionOk="0" h="3330" w="9811">
                  <a:moveTo>
                    <a:pt x="3297" y="1"/>
                  </a:moveTo>
                  <a:cubicBezTo>
                    <a:pt x="3197" y="1"/>
                    <a:pt x="3110" y="16"/>
                    <a:pt x="3040" y="50"/>
                  </a:cubicBezTo>
                  <a:cubicBezTo>
                    <a:pt x="1977" y="772"/>
                    <a:pt x="1184" y="682"/>
                    <a:pt x="1" y="942"/>
                  </a:cubicBezTo>
                  <a:cubicBezTo>
                    <a:pt x="141" y="996"/>
                    <a:pt x="335" y="1009"/>
                    <a:pt x="547" y="1009"/>
                  </a:cubicBezTo>
                  <a:cubicBezTo>
                    <a:pt x="653" y="1009"/>
                    <a:pt x="763" y="1006"/>
                    <a:pt x="873" y="1003"/>
                  </a:cubicBezTo>
                  <a:cubicBezTo>
                    <a:pt x="986" y="1000"/>
                    <a:pt x="1099" y="997"/>
                    <a:pt x="1206" y="997"/>
                  </a:cubicBezTo>
                  <a:cubicBezTo>
                    <a:pt x="1517" y="997"/>
                    <a:pt x="1785" y="1024"/>
                    <a:pt x="1896" y="1173"/>
                  </a:cubicBezTo>
                  <a:cubicBezTo>
                    <a:pt x="1967" y="1273"/>
                    <a:pt x="2067" y="1374"/>
                    <a:pt x="2177" y="1454"/>
                  </a:cubicBezTo>
                  <a:cubicBezTo>
                    <a:pt x="2638" y="1275"/>
                    <a:pt x="2780" y="1095"/>
                    <a:pt x="3028" y="1095"/>
                  </a:cubicBezTo>
                  <a:cubicBezTo>
                    <a:pt x="3071" y="1095"/>
                    <a:pt x="3118" y="1101"/>
                    <a:pt x="3170" y="1113"/>
                  </a:cubicBezTo>
                  <a:cubicBezTo>
                    <a:pt x="3609" y="1201"/>
                    <a:pt x="4302" y="2041"/>
                    <a:pt x="4609" y="2041"/>
                  </a:cubicBezTo>
                  <a:cubicBezTo>
                    <a:pt x="4653" y="2041"/>
                    <a:pt x="4689" y="2024"/>
                    <a:pt x="4715" y="1986"/>
                  </a:cubicBezTo>
                  <a:cubicBezTo>
                    <a:pt x="4750" y="1933"/>
                    <a:pt x="4823" y="1912"/>
                    <a:pt x="4919" y="1912"/>
                  </a:cubicBezTo>
                  <a:cubicBezTo>
                    <a:pt x="5098" y="1912"/>
                    <a:pt x="5356" y="1984"/>
                    <a:pt x="5598" y="2056"/>
                  </a:cubicBezTo>
                  <a:cubicBezTo>
                    <a:pt x="5840" y="2132"/>
                    <a:pt x="6069" y="2208"/>
                    <a:pt x="6193" y="2208"/>
                  </a:cubicBezTo>
                  <a:cubicBezTo>
                    <a:pt x="6249" y="2208"/>
                    <a:pt x="6284" y="2193"/>
                    <a:pt x="6290" y="2156"/>
                  </a:cubicBezTo>
                  <a:cubicBezTo>
                    <a:pt x="6293" y="2137"/>
                    <a:pt x="6308" y="2128"/>
                    <a:pt x="6333" y="2128"/>
                  </a:cubicBezTo>
                  <a:cubicBezTo>
                    <a:pt x="6482" y="2128"/>
                    <a:pt x="6984" y="2428"/>
                    <a:pt x="7463" y="2728"/>
                  </a:cubicBezTo>
                  <a:cubicBezTo>
                    <a:pt x="7946" y="3028"/>
                    <a:pt x="8404" y="3329"/>
                    <a:pt x="8462" y="3329"/>
                  </a:cubicBezTo>
                  <a:cubicBezTo>
                    <a:pt x="8467" y="3329"/>
                    <a:pt x="8469" y="3326"/>
                    <a:pt x="8466" y="3320"/>
                  </a:cubicBezTo>
                  <a:cubicBezTo>
                    <a:pt x="8426" y="3225"/>
                    <a:pt x="8307" y="3043"/>
                    <a:pt x="8596" y="3043"/>
                  </a:cubicBezTo>
                  <a:cubicBezTo>
                    <a:pt x="8735" y="3043"/>
                    <a:pt x="8968" y="3085"/>
                    <a:pt x="9349" y="3199"/>
                  </a:cubicBezTo>
                  <a:cubicBezTo>
                    <a:pt x="9560" y="3259"/>
                    <a:pt x="9710" y="3300"/>
                    <a:pt x="9810" y="3300"/>
                  </a:cubicBezTo>
                  <a:cubicBezTo>
                    <a:pt x="9600" y="3229"/>
                    <a:pt x="9419" y="3119"/>
                    <a:pt x="9289" y="2959"/>
                  </a:cubicBezTo>
                  <a:cubicBezTo>
                    <a:pt x="9058" y="2678"/>
                    <a:pt x="7263" y="1594"/>
                    <a:pt x="6892" y="1414"/>
                  </a:cubicBezTo>
                  <a:cubicBezTo>
                    <a:pt x="6661" y="1293"/>
                    <a:pt x="6380" y="1223"/>
                    <a:pt x="6139" y="1113"/>
                  </a:cubicBezTo>
                  <a:cubicBezTo>
                    <a:pt x="5266" y="694"/>
                    <a:pt x="3974" y="1"/>
                    <a:pt x="3297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39"/>
            <p:cNvSpPr/>
            <p:nvPr/>
          </p:nvSpPr>
          <p:spPr>
            <a:xfrm>
              <a:off x="1974223" y="937767"/>
              <a:ext cx="813062" cy="276048"/>
            </a:xfrm>
            <a:custGeom>
              <a:rect b="b" l="l" r="r" t="t"/>
              <a:pathLst>
                <a:path extrusionOk="0" h="3331" w="9811">
                  <a:moveTo>
                    <a:pt x="3291" y="1"/>
                  </a:moveTo>
                  <a:cubicBezTo>
                    <a:pt x="3190" y="1"/>
                    <a:pt x="3110" y="21"/>
                    <a:pt x="3040" y="51"/>
                  </a:cubicBezTo>
                  <a:cubicBezTo>
                    <a:pt x="1977" y="773"/>
                    <a:pt x="1184" y="683"/>
                    <a:pt x="1" y="943"/>
                  </a:cubicBezTo>
                  <a:cubicBezTo>
                    <a:pt x="11" y="943"/>
                    <a:pt x="21" y="943"/>
                    <a:pt x="21" y="953"/>
                  </a:cubicBezTo>
                  <a:cubicBezTo>
                    <a:pt x="151" y="994"/>
                    <a:pt x="322" y="1004"/>
                    <a:pt x="512" y="1014"/>
                  </a:cubicBezTo>
                  <a:lnTo>
                    <a:pt x="542" y="1014"/>
                  </a:lnTo>
                  <a:cubicBezTo>
                    <a:pt x="653" y="1014"/>
                    <a:pt x="763" y="1004"/>
                    <a:pt x="873" y="1004"/>
                  </a:cubicBezTo>
                  <a:cubicBezTo>
                    <a:pt x="984" y="1004"/>
                    <a:pt x="1094" y="994"/>
                    <a:pt x="1204" y="994"/>
                  </a:cubicBezTo>
                  <a:lnTo>
                    <a:pt x="1295" y="994"/>
                  </a:lnTo>
                  <a:cubicBezTo>
                    <a:pt x="1565" y="1004"/>
                    <a:pt x="1786" y="1044"/>
                    <a:pt x="1886" y="1164"/>
                  </a:cubicBezTo>
                  <a:cubicBezTo>
                    <a:pt x="1886" y="1164"/>
                    <a:pt x="1886" y="1174"/>
                    <a:pt x="1896" y="1174"/>
                  </a:cubicBezTo>
                  <a:cubicBezTo>
                    <a:pt x="1967" y="1274"/>
                    <a:pt x="2067" y="1375"/>
                    <a:pt x="2177" y="1455"/>
                  </a:cubicBezTo>
                  <a:lnTo>
                    <a:pt x="2187" y="1455"/>
                  </a:lnTo>
                  <a:cubicBezTo>
                    <a:pt x="2197" y="1445"/>
                    <a:pt x="2207" y="1445"/>
                    <a:pt x="2217" y="1445"/>
                  </a:cubicBezTo>
                  <a:cubicBezTo>
                    <a:pt x="2217" y="1435"/>
                    <a:pt x="2227" y="1435"/>
                    <a:pt x="2227" y="1435"/>
                  </a:cubicBezTo>
                  <a:lnTo>
                    <a:pt x="2237" y="1435"/>
                  </a:lnTo>
                  <a:cubicBezTo>
                    <a:pt x="2237" y="1435"/>
                    <a:pt x="2237" y="1425"/>
                    <a:pt x="2247" y="1425"/>
                  </a:cubicBezTo>
                  <a:cubicBezTo>
                    <a:pt x="2268" y="1415"/>
                    <a:pt x="2288" y="1405"/>
                    <a:pt x="2308" y="1405"/>
                  </a:cubicBezTo>
                  <a:cubicBezTo>
                    <a:pt x="2308" y="1395"/>
                    <a:pt x="2318" y="1395"/>
                    <a:pt x="2318" y="1395"/>
                  </a:cubicBezTo>
                  <a:lnTo>
                    <a:pt x="2328" y="1395"/>
                  </a:lnTo>
                  <a:cubicBezTo>
                    <a:pt x="2669" y="1234"/>
                    <a:pt x="2809" y="1094"/>
                    <a:pt x="3030" y="1094"/>
                  </a:cubicBezTo>
                  <a:lnTo>
                    <a:pt x="3040" y="1094"/>
                  </a:lnTo>
                  <a:cubicBezTo>
                    <a:pt x="3070" y="1094"/>
                    <a:pt x="3110" y="1094"/>
                    <a:pt x="3160" y="1104"/>
                  </a:cubicBezTo>
                  <a:lnTo>
                    <a:pt x="3170" y="1104"/>
                  </a:lnTo>
                  <a:lnTo>
                    <a:pt x="3170" y="1114"/>
                  </a:lnTo>
                  <a:lnTo>
                    <a:pt x="3200" y="1114"/>
                  </a:lnTo>
                  <a:cubicBezTo>
                    <a:pt x="3632" y="1224"/>
                    <a:pt x="4314" y="2047"/>
                    <a:pt x="4615" y="2047"/>
                  </a:cubicBezTo>
                  <a:cubicBezTo>
                    <a:pt x="4655" y="2047"/>
                    <a:pt x="4685" y="2027"/>
                    <a:pt x="4715" y="1997"/>
                  </a:cubicBezTo>
                  <a:cubicBezTo>
                    <a:pt x="4715" y="1997"/>
                    <a:pt x="4715" y="1997"/>
                    <a:pt x="4715" y="1987"/>
                  </a:cubicBezTo>
                  <a:cubicBezTo>
                    <a:pt x="4755" y="1936"/>
                    <a:pt x="4825" y="1916"/>
                    <a:pt x="4926" y="1916"/>
                  </a:cubicBezTo>
                  <a:lnTo>
                    <a:pt x="4976" y="1916"/>
                  </a:lnTo>
                  <a:cubicBezTo>
                    <a:pt x="5006" y="1916"/>
                    <a:pt x="5026" y="1916"/>
                    <a:pt x="5056" y="1926"/>
                  </a:cubicBezTo>
                  <a:cubicBezTo>
                    <a:pt x="5186" y="1946"/>
                    <a:pt x="5337" y="1987"/>
                    <a:pt x="5497" y="2027"/>
                  </a:cubicBezTo>
                  <a:cubicBezTo>
                    <a:pt x="5497" y="2027"/>
                    <a:pt x="5497" y="2027"/>
                    <a:pt x="5507" y="2037"/>
                  </a:cubicBezTo>
                  <a:lnTo>
                    <a:pt x="5537" y="2037"/>
                  </a:lnTo>
                  <a:cubicBezTo>
                    <a:pt x="5537" y="2047"/>
                    <a:pt x="5548" y="2047"/>
                    <a:pt x="5548" y="2047"/>
                  </a:cubicBezTo>
                  <a:lnTo>
                    <a:pt x="5568" y="2047"/>
                  </a:lnTo>
                  <a:lnTo>
                    <a:pt x="5598" y="2057"/>
                  </a:lnTo>
                  <a:cubicBezTo>
                    <a:pt x="5628" y="2067"/>
                    <a:pt x="5648" y="2077"/>
                    <a:pt x="5678" y="2087"/>
                  </a:cubicBezTo>
                  <a:cubicBezTo>
                    <a:pt x="5828" y="2127"/>
                    <a:pt x="5959" y="2167"/>
                    <a:pt x="6069" y="2197"/>
                  </a:cubicBezTo>
                  <a:lnTo>
                    <a:pt x="6109" y="2197"/>
                  </a:lnTo>
                  <a:cubicBezTo>
                    <a:pt x="6119" y="2197"/>
                    <a:pt x="6139" y="2207"/>
                    <a:pt x="6149" y="2207"/>
                  </a:cubicBezTo>
                  <a:lnTo>
                    <a:pt x="6199" y="2207"/>
                  </a:lnTo>
                  <a:cubicBezTo>
                    <a:pt x="6250" y="2207"/>
                    <a:pt x="6290" y="2187"/>
                    <a:pt x="6290" y="2157"/>
                  </a:cubicBezTo>
                  <a:cubicBezTo>
                    <a:pt x="6290" y="2157"/>
                    <a:pt x="6290" y="2157"/>
                    <a:pt x="6290" y="2147"/>
                  </a:cubicBezTo>
                  <a:cubicBezTo>
                    <a:pt x="6300" y="2137"/>
                    <a:pt x="6310" y="2127"/>
                    <a:pt x="6330" y="2127"/>
                  </a:cubicBezTo>
                  <a:lnTo>
                    <a:pt x="6340" y="2127"/>
                  </a:lnTo>
                  <a:cubicBezTo>
                    <a:pt x="6470" y="2127"/>
                    <a:pt x="6892" y="2378"/>
                    <a:pt x="7323" y="2639"/>
                  </a:cubicBezTo>
                  <a:cubicBezTo>
                    <a:pt x="7363" y="2669"/>
                    <a:pt x="7393" y="2689"/>
                    <a:pt x="7433" y="2709"/>
                  </a:cubicBezTo>
                  <a:cubicBezTo>
                    <a:pt x="7433" y="2709"/>
                    <a:pt x="7433" y="2709"/>
                    <a:pt x="7443" y="2719"/>
                  </a:cubicBezTo>
                  <a:cubicBezTo>
                    <a:pt x="7443" y="2719"/>
                    <a:pt x="7453" y="2719"/>
                    <a:pt x="7463" y="2729"/>
                  </a:cubicBezTo>
                  <a:cubicBezTo>
                    <a:pt x="7473" y="2729"/>
                    <a:pt x="7473" y="2739"/>
                    <a:pt x="7473" y="2739"/>
                  </a:cubicBezTo>
                  <a:cubicBezTo>
                    <a:pt x="7483" y="2739"/>
                    <a:pt x="7483" y="2739"/>
                    <a:pt x="7483" y="2749"/>
                  </a:cubicBezTo>
                  <a:cubicBezTo>
                    <a:pt x="7493" y="2749"/>
                    <a:pt x="7503" y="2749"/>
                    <a:pt x="7503" y="2759"/>
                  </a:cubicBezTo>
                  <a:cubicBezTo>
                    <a:pt x="7524" y="2769"/>
                    <a:pt x="7544" y="2779"/>
                    <a:pt x="7554" y="2789"/>
                  </a:cubicBezTo>
                  <a:cubicBezTo>
                    <a:pt x="8005" y="3070"/>
                    <a:pt x="8406" y="3331"/>
                    <a:pt x="8466" y="3331"/>
                  </a:cubicBezTo>
                  <a:cubicBezTo>
                    <a:pt x="8466" y="3331"/>
                    <a:pt x="8466" y="3331"/>
                    <a:pt x="8466" y="3321"/>
                  </a:cubicBezTo>
                  <a:cubicBezTo>
                    <a:pt x="8446" y="3281"/>
                    <a:pt x="8406" y="3210"/>
                    <a:pt x="8406" y="3150"/>
                  </a:cubicBezTo>
                  <a:cubicBezTo>
                    <a:pt x="8406" y="3090"/>
                    <a:pt x="8446" y="3050"/>
                    <a:pt x="8597" y="3050"/>
                  </a:cubicBezTo>
                  <a:lnTo>
                    <a:pt x="8617" y="3050"/>
                  </a:lnTo>
                  <a:cubicBezTo>
                    <a:pt x="8757" y="3050"/>
                    <a:pt x="8988" y="3090"/>
                    <a:pt x="9349" y="3200"/>
                  </a:cubicBezTo>
                  <a:cubicBezTo>
                    <a:pt x="9560" y="3260"/>
                    <a:pt x="9710" y="3301"/>
                    <a:pt x="9810" y="3301"/>
                  </a:cubicBezTo>
                  <a:cubicBezTo>
                    <a:pt x="9600" y="3230"/>
                    <a:pt x="9419" y="3120"/>
                    <a:pt x="9289" y="2960"/>
                  </a:cubicBezTo>
                  <a:cubicBezTo>
                    <a:pt x="9058" y="2679"/>
                    <a:pt x="7263" y="1595"/>
                    <a:pt x="6892" y="1415"/>
                  </a:cubicBezTo>
                  <a:cubicBezTo>
                    <a:pt x="6661" y="1294"/>
                    <a:pt x="6380" y="1224"/>
                    <a:pt x="6139" y="1114"/>
                  </a:cubicBezTo>
                  <a:cubicBezTo>
                    <a:pt x="5267" y="693"/>
                    <a:pt x="3973" y="1"/>
                    <a:pt x="3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39"/>
            <p:cNvSpPr/>
            <p:nvPr/>
          </p:nvSpPr>
          <p:spPr>
            <a:xfrm>
              <a:off x="213616" y="734980"/>
              <a:ext cx="711709" cy="215800"/>
            </a:xfrm>
            <a:custGeom>
              <a:rect b="b" l="l" r="r" t="t"/>
              <a:pathLst>
                <a:path extrusionOk="0" h="2604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cubicBezTo>
                    <a:pt x="28" y="2602"/>
                    <a:pt x="59" y="2603"/>
                    <a:pt x="93" y="2603"/>
                  </a:cubicBezTo>
                  <a:cubicBezTo>
                    <a:pt x="545" y="2603"/>
                    <a:pt x="1560" y="2305"/>
                    <a:pt x="2549" y="2006"/>
                  </a:cubicBezTo>
                  <a:cubicBezTo>
                    <a:pt x="3530" y="1710"/>
                    <a:pt x="4488" y="1414"/>
                    <a:pt x="4824" y="1414"/>
                  </a:cubicBezTo>
                  <a:cubicBezTo>
                    <a:pt x="4921" y="1414"/>
                    <a:pt x="4966" y="1439"/>
                    <a:pt x="4946" y="1495"/>
                  </a:cubicBezTo>
                  <a:cubicBezTo>
                    <a:pt x="4881" y="1705"/>
                    <a:pt x="5113" y="1747"/>
                    <a:pt x="5489" y="1747"/>
                  </a:cubicBezTo>
                  <a:cubicBezTo>
                    <a:pt x="5634" y="1747"/>
                    <a:pt x="5800" y="1741"/>
                    <a:pt x="5979" y="1735"/>
                  </a:cubicBez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39"/>
            <p:cNvSpPr/>
            <p:nvPr/>
          </p:nvSpPr>
          <p:spPr>
            <a:xfrm>
              <a:off x="213616" y="734980"/>
              <a:ext cx="711709" cy="216214"/>
            </a:xfrm>
            <a:custGeom>
              <a:rect b="b" l="l" r="r" t="t"/>
              <a:pathLst>
                <a:path extrusionOk="0" h="2609" w="8588">
                  <a:moveTo>
                    <a:pt x="8587" y="0"/>
                  </a:moveTo>
                  <a:cubicBezTo>
                    <a:pt x="8336" y="20"/>
                    <a:pt x="8086" y="90"/>
                    <a:pt x="7775" y="211"/>
                  </a:cubicBezTo>
                  <a:cubicBezTo>
                    <a:pt x="6721" y="662"/>
                    <a:pt x="5528" y="883"/>
                    <a:pt x="4374" y="1174"/>
                  </a:cubicBezTo>
                  <a:cubicBezTo>
                    <a:pt x="2860" y="1545"/>
                    <a:pt x="1395" y="2026"/>
                    <a:pt x="1" y="2598"/>
                  </a:cubicBezTo>
                  <a:lnTo>
                    <a:pt x="11" y="2598"/>
                  </a:lnTo>
                  <a:cubicBezTo>
                    <a:pt x="31" y="2598"/>
                    <a:pt x="51" y="2608"/>
                    <a:pt x="81" y="2608"/>
                  </a:cubicBezTo>
                  <a:lnTo>
                    <a:pt x="101" y="2608"/>
                  </a:lnTo>
                  <a:cubicBezTo>
                    <a:pt x="543" y="2608"/>
                    <a:pt x="1556" y="2307"/>
                    <a:pt x="2549" y="2006"/>
                  </a:cubicBezTo>
                  <a:cubicBezTo>
                    <a:pt x="3532" y="1715"/>
                    <a:pt x="4485" y="1414"/>
                    <a:pt x="4826" y="1414"/>
                  </a:cubicBezTo>
                  <a:lnTo>
                    <a:pt x="4836" y="1414"/>
                  </a:lnTo>
                  <a:cubicBezTo>
                    <a:pt x="4916" y="1414"/>
                    <a:pt x="4956" y="1434"/>
                    <a:pt x="4956" y="1475"/>
                  </a:cubicBezTo>
                  <a:cubicBezTo>
                    <a:pt x="4956" y="1485"/>
                    <a:pt x="4956" y="1485"/>
                    <a:pt x="4946" y="1495"/>
                  </a:cubicBezTo>
                  <a:cubicBezTo>
                    <a:pt x="4936" y="1525"/>
                    <a:pt x="4936" y="1545"/>
                    <a:pt x="4936" y="1565"/>
                  </a:cubicBezTo>
                  <a:cubicBezTo>
                    <a:pt x="4936" y="1715"/>
                    <a:pt x="5167" y="1745"/>
                    <a:pt x="5508" y="1745"/>
                  </a:cubicBezTo>
                  <a:lnTo>
                    <a:pt x="5889" y="1745"/>
                  </a:lnTo>
                  <a:cubicBezTo>
                    <a:pt x="5919" y="1735"/>
                    <a:pt x="5939" y="1735"/>
                    <a:pt x="5959" y="1735"/>
                  </a:cubicBezTo>
                  <a:lnTo>
                    <a:pt x="5979" y="1735"/>
                  </a:lnTo>
                  <a:cubicBezTo>
                    <a:pt x="7062" y="1254"/>
                    <a:pt x="7835" y="602"/>
                    <a:pt x="8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39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cubicBezTo>
                    <a:pt x="15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39"/>
            <p:cNvSpPr/>
            <p:nvPr/>
          </p:nvSpPr>
          <p:spPr>
            <a:xfrm>
              <a:off x="1123049" y="826387"/>
              <a:ext cx="193756" cy="114778"/>
            </a:xfrm>
            <a:custGeom>
              <a:rect b="b" l="l" r="r" t="t"/>
              <a:pathLst>
                <a:path extrusionOk="0" h="1385" w="2338">
                  <a:moveTo>
                    <a:pt x="833" y="0"/>
                  </a:moveTo>
                  <a:cubicBezTo>
                    <a:pt x="632" y="321"/>
                    <a:pt x="291" y="502"/>
                    <a:pt x="0" y="693"/>
                  </a:cubicBezTo>
                  <a:lnTo>
                    <a:pt x="30" y="693"/>
                  </a:lnTo>
                  <a:cubicBezTo>
                    <a:pt x="171" y="693"/>
                    <a:pt x="291" y="713"/>
                    <a:pt x="382" y="773"/>
                  </a:cubicBezTo>
                  <a:cubicBezTo>
                    <a:pt x="532" y="883"/>
                    <a:pt x="542" y="1124"/>
                    <a:pt x="552" y="1385"/>
                  </a:cubicBezTo>
                  <a:cubicBezTo>
                    <a:pt x="1224" y="943"/>
                    <a:pt x="2037" y="392"/>
                    <a:pt x="2337" y="311"/>
                  </a:cubicBezTo>
                  <a:cubicBezTo>
                    <a:pt x="1846" y="201"/>
                    <a:pt x="1244" y="261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39"/>
            <p:cNvSpPr/>
            <p:nvPr/>
          </p:nvSpPr>
          <p:spPr>
            <a:xfrm>
              <a:off x="321681" y="1721649"/>
              <a:ext cx="10110" cy="4226"/>
            </a:xfrm>
            <a:custGeom>
              <a:rect b="b" l="l" r="r" t="t"/>
              <a:pathLst>
                <a:path extrusionOk="0" h="51" w="122">
                  <a:moveTo>
                    <a:pt x="1" y="0"/>
                  </a:moveTo>
                  <a:cubicBezTo>
                    <a:pt x="31" y="10"/>
                    <a:pt x="51" y="30"/>
                    <a:pt x="81" y="50"/>
                  </a:cubicBezTo>
                  <a:lnTo>
                    <a:pt x="121" y="40"/>
                  </a:lnTo>
                  <a:cubicBezTo>
                    <a:pt x="81" y="30"/>
                    <a:pt x="41" y="10"/>
                    <a:pt x="1" y="0"/>
                  </a:cubicBez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39"/>
            <p:cNvSpPr/>
            <p:nvPr/>
          </p:nvSpPr>
          <p:spPr>
            <a:xfrm>
              <a:off x="479634" y="1788112"/>
              <a:ext cx="279363" cy="100690"/>
            </a:xfrm>
            <a:custGeom>
              <a:rect b="b" l="l" r="r" t="t"/>
              <a:pathLst>
                <a:path extrusionOk="0" h="1215" w="3371">
                  <a:moveTo>
                    <a:pt x="221" y="1"/>
                  </a:moveTo>
                  <a:cubicBezTo>
                    <a:pt x="151" y="61"/>
                    <a:pt x="81" y="111"/>
                    <a:pt x="1" y="161"/>
                  </a:cubicBezTo>
                  <a:cubicBezTo>
                    <a:pt x="1064" y="593"/>
                    <a:pt x="2207" y="924"/>
                    <a:pt x="3371" y="1214"/>
                  </a:cubicBezTo>
                  <a:cubicBezTo>
                    <a:pt x="2348" y="813"/>
                    <a:pt x="1295" y="412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39"/>
            <p:cNvSpPr/>
            <p:nvPr/>
          </p:nvSpPr>
          <p:spPr>
            <a:xfrm>
              <a:off x="2028256" y="1258646"/>
              <a:ext cx="184640" cy="10856"/>
            </a:xfrm>
            <a:custGeom>
              <a:rect b="b" l="l" r="r" t="t"/>
              <a:pathLst>
                <a:path extrusionOk="0" h="131" w="2228">
                  <a:moveTo>
                    <a:pt x="2177" y="131"/>
                  </a:moveTo>
                  <a:lnTo>
                    <a:pt x="2177" y="131"/>
                  </a:lnTo>
                  <a:cubicBezTo>
                    <a:pt x="2197" y="131"/>
                    <a:pt x="2217" y="131"/>
                    <a:pt x="2227" y="131"/>
                  </a:cubicBezTo>
                  <a:cubicBezTo>
                    <a:pt x="2217" y="131"/>
                    <a:pt x="2197" y="131"/>
                    <a:pt x="2177" y="131"/>
                  </a:cubicBezTo>
                  <a:close/>
                  <a:moveTo>
                    <a:pt x="2227" y="131"/>
                  </a:moveTo>
                  <a:lnTo>
                    <a:pt x="2227" y="131"/>
                  </a:lnTo>
                  <a:lnTo>
                    <a:pt x="2227" y="131"/>
                  </a:lnTo>
                  <a:close/>
                  <a:moveTo>
                    <a:pt x="1285" y="20"/>
                  </a:moveTo>
                  <a:cubicBezTo>
                    <a:pt x="1285" y="20"/>
                    <a:pt x="1285" y="20"/>
                    <a:pt x="1274" y="20"/>
                  </a:cubicBezTo>
                  <a:lnTo>
                    <a:pt x="1274" y="20"/>
                  </a:lnTo>
                  <a:lnTo>
                    <a:pt x="1274" y="20"/>
                  </a:lnTo>
                  <a:cubicBezTo>
                    <a:pt x="1285" y="20"/>
                    <a:pt x="1285" y="20"/>
                    <a:pt x="1285" y="20"/>
                  </a:cubicBezTo>
                  <a:close/>
                  <a:moveTo>
                    <a:pt x="1244" y="20"/>
                  </a:moveTo>
                  <a:cubicBezTo>
                    <a:pt x="1244" y="10"/>
                    <a:pt x="1244" y="10"/>
                    <a:pt x="1234" y="10"/>
                  </a:cubicBezTo>
                  <a:cubicBezTo>
                    <a:pt x="1244" y="10"/>
                    <a:pt x="1244" y="10"/>
                    <a:pt x="1244" y="20"/>
                  </a:cubicBezTo>
                  <a:close/>
                  <a:moveTo>
                    <a:pt x="1164" y="0"/>
                  </a:moveTo>
                  <a:cubicBezTo>
                    <a:pt x="1164" y="0"/>
                    <a:pt x="1164" y="0"/>
                    <a:pt x="1164" y="0"/>
                  </a:cubicBezTo>
                  <a:cubicBezTo>
                    <a:pt x="1164" y="0"/>
                    <a:pt x="1164" y="0"/>
                    <a:pt x="1164" y="0"/>
                  </a:cubicBezTo>
                  <a:close/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39"/>
            <p:cNvSpPr/>
            <p:nvPr/>
          </p:nvSpPr>
          <p:spPr>
            <a:xfrm>
              <a:off x="2070686" y="1252845"/>
              <a:ext cx="127209" cy="5884"/>
            </a:xfrm>
            <a:custGeom>
              <a:rect b="b" l="l" r="r" t="t"/>
              <a:pathLst>
                <a:path extrusionOk="0" h="71" w="1535">
                  <a:moveTo>
                    <a:pt x="592" y="70"/>
                  </a:moveTo>
                  <a:cubicBezTo>
                    <a:pt x="592" y="60"/>
                    <a:pt x="582" y="60"/>
                    <a:pt x="572" y="60"/>
                  </a:cubicBezTo>
                  <a:cubicBezTo>
                    <a:pt x="582" y="60"/>
                    <a:pt x="592" y="60"/>
                    <a:pt x="592" y="70"/>
                  </a:cubicBezTo>
                  <a:close/>
                  <a:moveTo>
                    <a:pt x="542" y="60"/>
                  </a:moveTo>
                  <a:cubicBezTo>
                    <a:pt x="522" y="60"/>
                    <a:pt x="492" y="50"/>
                    <a:pt x="472" y="50"/>
                  </a:cubicBezTo>
                  <a:cubicBezTo>
                    <a:pt x="492" y="50"/>
                    <a:pt x="522" y="60"/>
                    <a:pt x="542" y="60"/>
                  </a:cubicBezTo>
                  <a:close/>
                  <a:moveTo>
                    <a:pt x="472" y="50"/>
                  </a:moveTo>
                  <a:cubicBezTo>
                    <a:pt x="361" y="30"/>
                    <a:pt x="251" y="20"/>
                    <a:pt x="151" y="10"/>
                  </a:cubicBezTo>
                  <a:cubicBezTo>
                    <a:pt x="251" y="20"/>
                    <a:pt x="361" y="30"/>
                    <a:pt x="472" y="50"/>
                  </a:cubicBezTo>
                  <a:close/>
                  <a:moveTo>
                    <a:pt x="131" y="10"/>
                  </a:moveTo>
                  <a:cubicBezTo>
                    <a:pt x="90" y="0"/>
                    <a:pt x="50" y="0"/>
                    <a:pt x="0" y="0"/>
                  </a:cubicBezTo>
                  <a:cubicBezTo>
                    <a:pt x="50" y="0"/>
                    <a:pt x="90" y="0"/>
                    <a:pt x="131" y="10"/>
                  </a:cubicBezTo>
                  <a:close/>
                  <a:moveTo>
                    <a:pt x="1535" y="10"/>
                  </a:moveTo>
                  <a:cubicBezTo>
                    <a:pt x="1535" y="10"/>
                    <a:pt x="1535" y="0"/>
                    <a:pt x="1535" y="0"/>
                  </a:cubicBezTo>
                  <a:cubicBezTo>
                    <a:pt x="1535" y="0"/>
                    <a:pt x="1535" y="10"/>
                    <a:pt x="1535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39"/>
            <p:cNvSpPr/>
            <p:nvPr/>
          </p:nvSpPr>
          <p:spPr>
            <a:xfrm>
              <a:off x="2054857" y="1251187"/>
              <a:ext cx="140552" cy="912"/>
            </a:xfrm>
            <a:custGeom>
              <a:rect b="b" l="l" r="r" t="t"/>
              <a:pathLst>
                <a:path extrusionOk="0" h="11" w="1696">
                  <a:moveTo>
                    <a:pt x="161" y="10"/>
                  </a:moveTo>
                  <a:cubicBezTo>
                    <a:pt x="101" y="10"/>
                    <a:pt x="51" y="10"/>
                    <a:pt x="1" y="0"/>
                  </a:cubicBezTo>
                  <a:cubicBezTo>
                    <a:pt x="51" y="10"/>
                    <a:pt x="101" y="10"/>
                    <a:pt x="161" y="10"/>
                  </a:cubicBezTo>
                  <a:close/>
                  <a:moveTo>
                    <a:pt x="1696" y="10"/>
                  </a:moveTo>
                  <a:cubicBezTo>
                    <a:pt x="1686" y="10"/>
                    <a:pt x="1686" y="0"/>
                    <a:pt x="1676" y="0"/>
                  </a:cubicBezTo>
                  <a:cubicBezTo>
                    <a:pt x="1686" y="0"/>
                    <a:pt x="1686" y="10"/>
                    <a:pt x="1696" y="10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39"/>
            <p:cNvSpPr/>
            <p:nvPr/>
          </p:nvSpPr>
          <p:spPr>
            <a:xfrm>
              <a:off x="1943478" y="1133924"/>
              <a:ext cx="315993" cy="117347"/>
            </a:xfrm>
            <a:custGeom>
              <a:rect b="b" l="l" r="r" t="t"/>
              <a:pathLst>
                <a:path extrusionOk="0" h="1416" w="3813">
                  <a:moveTo>
                    <a:pt x="1284" y="1415"/>
                  </a:moveTo>
                  <a:lnTo>
                    <a:pt x="1284" y="1415"/>
                  </a:lnTo>
                  <a:lnTo>
                    <a:pt x="1284" y="1415"/>
                  </a:lnTo>
                  <a:lnTo>
                    <a:pt x="1284" y="1415"/>
                  </a:lnTo>
                  <a:close/>
                  <a:moveTo>
                    <a:pt x="3752" y="994"/>
                  </a:moveTo>
                  <a:lnTo>
                    <a:pt x="3752" y="994"/>
                  </a:lnTo>
                  <a:lnTo>
                    <a:pt x="3752" y="994"/>
                  </a:lnTo>
                  <a:lnTo>
                    <a:pt x="3752" y="994"/>
                  </a:lnTo>
                  <a:close/>
                  <a:moveTo>
                    <a:pt x="3812" y="994"/>
                  </a:moveTo>
                  <a:lnTo>
                    <a:pt x="3812" y="994"/>
                  </a:lnTo>
                  <a:lnTo>
                    <a:pt x="3812" y="994"/>
                  </a:lnTo>
                  <a:lnTo>
                    <a:pt x="3812" y="994"/>
                  </a:lnTo>
                  <a:close/>
                  <a:moveTo>
                    <a:pt x="3692" y="994"/>
                  </a:moveTo>
                  <a:cubicBezTo>
                    <a:pt x="3682" y="984"/>
                    <a:pt x="3672" y="984"/>
                    <a:pt x="3652" y="984"/>
                  </a:cubicBezTo>
                  <a:cubicBezTo>
                    <a:pt x="3672" y="984"/>
                    <a:pt x="3682" y="984"/>
                    <a:pt x="3692" y="994"/>
                  </a:cubicBezTo>
                  <a:close/>
                  <a:moveTo>
                    <a:pt x="3632" y="984"/>
                  </a:moveTo>
                  <a:lnTo>
                    <a:pt x="3622" y="974"/>
                  </a:lnTo>
                  <a:lnTo>
                    <a:pt x="3632" y="984"/>
                  </a:lnTo>
                  <a:close/>
                  <a:moveTo>
                    <a:pt x="3611" y="974"/>
                  </a:moveTo>
                  <a:cubicBezTo>
                    <a:pt x="3581" y="974"/>
                    <a:pt x="3561" y="964"/>
                    <a:pt x="3531" y="954"/>
                  </a:cubicBezTo>
                  <a:cubicBezTo>
                    <a:pt x="3561" y="964"/>
                    <a:pt x="3581" y="974"/>
                    <a:pt x="3611" y="974"/>
                  </a:cubicBezTo>
                  <a:close/>
                  <a:moveTo>
                    <a:pt x="2558" y="562"/>
                  </a:moveTo>
                  <a:cubicBezTo>
                    <a:pt x="2217" y="412"/>
                    <a:pt x="1886" y="282"/>
                    <a:pt x="1625" y="282"/>
                  </a:cubicBezTo>
                  <a:cubicBezTo>
                    <a:pt x="1605" y="282"/>
                    <a:pt x="1585" y="282"/>
                    <a:pt x="1565" y="282"/>
                  </a:cubicBezTo>
                  <a:cubicBezTo>
                    <a:pt x="1585" y="282"/>
                    <a:pt x="1605" y="282"/>
                    <a:pt x="1625" y="282"/>
                  </a:cubicBezTo>
                  <a:cubicBezTo>
                    <a:pt x="1886" y="282"/>
                    <a:pt x="2217" y="412"/>
                    <a:pt x="2558" y="562"/>
                  </a:cubicBezTo>
                  <a:close/>
                  <a:moveTo>
                    <a:pt x="1405" y="302"/>
                  </a:moveTo>
                  <a:lnTo>
                    <a:pt x="1405" y="302"/>
                  </a:lnTo>
                  <a:lnTo>
                    <a:pt x="1405" y="302"/>
                  </a:lnTo>
                  <a:lnTo>
                    <a:pt x="1405" y="302"/>
                  </a:lnTo>
                  <a:close/>
                  <a:moveTo>
                    <a:pt x="1395" y="302"/>
                  </a:moveTo>
                  <a:cubicBezTo>
                    <a:pt x="1174" y="302"/>
                    <a:pt x="873" y="191"/>
                    <a:pt x="592" y="71"/>
                  </a:cubicBezTo>
                  <a:cubicBezTo>
                    <a:pt x="873" y="191"/>
                    <a:pt x="1174" y="302"/>
                    <a:pt x="1395" y="302"/>
                  </a:cubicBezTo>
                  <a:close/>
                  <a:moveTo>
                    <a:pt x="1495" y="302"/>
                  </a:moveTo>
                  <a:cubicBezTo>
                    <a:pt x="149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505" y="292"/>
                    <a:pt x="1505" y="292"/>
                  </a:cubicBezTo>
                  <a:cubicBezTo>
                    <a:pt x="1505" y="292"/>
                    <a:pt x="1495" y="292"/>
                    <a:pt x="1495" y="302"/>
                  </a:cubicBezTo>
                  <a:close/>
                  <a:moveTo>
                    <a:pt x="1515" y="292"/>
                  </a:moveTo>
                  <a:cubicBezTo>
                    <a:pt x="1515" y="292"/>
                    <a:pt x="1515" y="292"/>
                    <a:pt x="1515" y="292"/>
                  </a:cubicBezTo>
                  <a:cubicBezTo>
                    <a:pt x="1515" y="292"/>
                    <a:pt x="1515" y="292"/>
                    <a:pt x="1515" y="292"/>
                  </a:cubicBezTo>
                  <a:close/>
                  <a:moveTo>
                    <a:pt x="592" y="71"/>
                  </a:moveTo>
                  <a:lnTo>
                    <a:pt x="582" y="61"/>
                  </a:lnTo>
                  <a:lnTo>
                    <a:pt x="592" y="71"/>
                  </a:lnTo>
                  <a:close/>
                  <a:moveTo>
                    <a:pt x="562" y="61"/>
                  </a:moveTo>
                  <a:cubicBezTo>
                    <a:pt x="562" y="51"/>
                    <a:pt x="552" y="51"/>
                    <a:pt x="542" y="51"/>
                  </a:cubicBezTo>
                  <a:lnTo>
                    <a:pt x="542" y="51"/>
                  </a:lnTo>
                  <a:lnTo>
                    <a:pt x="542" y="51"/>
                  </a:lnTo>
                  <a:cubicBezTo>
                    <a:pt x="552" y="51"/>
                    <a:pt x="562" y="51"/>
                    <a:pt x="562" y="61"/>
                  </a:cubicBezTo>
                  <a:close/>
                  <a:moveTo>
                    <a:pt x="522" y="41"/>
                  </a:moveTo>
                  <a:cubicBezTo>
                    <a:pt x="522" y="41"/>
                    <a:pt x="512" y="31"/>
                    <a:pt x="512" y="31"/>
                  </a:cubicBezTo>
                  <a:cubicBezTo>
                    <a:pt x="512" y="31"/>
                    <a:pt x="522" y="41"/>
                    <a:pt x="522" y="41"/>
                  </a:cubicBezTo>
                  <a:close/>
                  <a:moveTo>
                    <a:pt x="482" y="21"/>
                  </a:moveTo>
                  <a:cubicBezTo>
                    <a:pt x="482" y="21"/>
                    <a:pt x="472" y="21"/>
                    <a:pt x="472" y="11"/>
                  </a:cubicBezTo>
                  <a:cubicBezTo>
                    <a:pt x="472" y="21"/>
                    <a:pt x="482" y="21"/>
                    <a:pt x="482" y="21"/>
                  </a:cubicBezTo>
                  <a:close/>
                  <a:moveTo>
                    <a:pt x="452" y="11"/>
                  </a:moveTo>
                  <a:cubicBezTo>
                    <a:pt x="452" y="11"/>
                    <a:pt x="452" y="11"/>
                    <a:pt x="452" y="11"/>
                  </a:cubicBezTo>
                  <a:cubicBezTo>
                    <a:pt x="452" y="11"/>
                    <a:pt x="452" y="11"/>
                    <a:pt x="452" y="1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39"/>
            <p:cNvSpPr/>
            <p:nvPr/>
          </p:nvSpPr>
          <p:spPr>
            <a:xfrm>
              <a:off x="790568" y="949369"/>
              <a:ext cx="443119" cy="207927"/>
            </a:xfrm>
            <a:custGeom>
              <a:rect b="b" l="l" r="r" t="t"/>
              <a:pathLst>
                <a:path extrusionOk="0" h="2509" w="5347">
                  <a:moveTo>
                    <a:pt x="5346" y="2509"/>
                  </a:moveTo>
                  <a:cubicBezTo>
                    <a:pt x="5346" y="2509"/>
                    <a:pt x="5346" y="2509"/>
                    <a:pt x="5346" y="2509"/>
                  </a:cubicBezTo>
                  <a:cubicBezTo>
                    <a:pt x="5346" y="2509"/>
                    <a:pt x="5346" y="2509"/>
                    <a:pt x="5346" y="2509"/>
                  </a:cubicBezTo>
                  <a:close/>
                  <a:moveTo>
                    <a:pt x="5306" y="2479"/>
                  </a:moveTo>
                  <a:cubicBezTo>
                    <a:pt x="4915" y="2087"/>
                    <a:pt x="4594" y="1827"/>
                    <a:pt x="4323" y="1827"/>
                  </a:cubicBezTo>
                  <a:cubicBezTo>
                    <a:pt x="4594" y="1827"/>
                    <a:pt x="4915" y="2087"/>
                    <a:pt x="5306" y="2479"/>
                  </a:cubicBezTo>
                  <a:close/>
                  <a:moveTo>
                    <a:pt x="3902" y="1927"/>
                  </a:moveTo>
                  <a:lnTo>
                    <a:pt x="3902" y="1927"/>
                  </a:lnTo>
                  <a:lnTo>
                    <a:pt x="3902" y="1927"/>
                  </a:lnTo>
                  <a:lnTo>
                    <a:pt x="3902" y="1927"/>
                  </a:lnTo>
                  <a:close/>
                  <a:moveTo>
                    <a:pt x="3862" y="1927"/>
                  </a:moveTo>
                  <a:cubicBezTo>
                    <a:pt x="3721" y="1917"/>
                    <a:pt x="3551" y="1857"/>
                    <a:pt x="3390" y="1776"/>
                  </a:cubicBezTo>
                  <a:cubicBezTo>
                    <a:pt x="3551" y="1857"/>
                    <a:pt x="3721" y="1917"/>
                    <a:pt x="3862" y="1927"/>
                  </a:cubicBezTo>
                  <a:close/>
                  <a:moveTo>
                    <a:pt x="4113" y="1877"/>
                  </a:moveTo>
                  <a:cubicBezTo>
                    <a:pt x="4113" y="1877"/>
                    <a:pt x="4113" y="1877"/>
                    <a:pt x="4113" y="1877"/>
                  </a:cubicBezTo>
                  <a:cubicBezTo>
                    <a:pt x="4113" y="1877"/>
                    <a:pt x="4113" y="1877"/>
                    <a:pt x="4113" y="1877"/>
                  </a:cubicBezTo>
                  <a:close/>
                  <a:moveTo>
                    <a:pt x="4123" y="1877"/>
                  </a:moveTo>
                  <a:cubicBezTo>
                    <a:pt x="4123" y="1877"/>
                    <a:pt x="4123" y="1877"/>
                    <a:pt x="4123" y="1877"/>
                  </a:cubicBezTo>
                  <a:cubicBezTo>
                    <a:pt x="4133" y="1877"/>
                    <a:pt x="4133" y="1867"/>
                    <a:pt x="4133" y="1867"/>
                  </a:cubicBezTo>
                  <a:cubicBezTo>
                    <a:pt x="4133" y="1867"/>
                    <a:pt x="4133" y="1877"/>
                    <a:pt x="4123" y="1877"/>
                  </a:cubicBezTo>
                  <a:cubicBezTo>
                    <a:pt x="4123" y="1877"/>
                    <a:pt x="4123" y="1877"/>
                    <a:pt x="4123" y="1877"/>
                  </a:cubicBezTo>
                  <a:close/>
                  <a:moveTo>
                    <a:pt x="4313" y="1827"/>
                  </a:moveTo>
                  <a:lnTo>
                    <a:pt x="4313" y="1827"/>
                  </a:lnTo>
                  <a:lnTo>
                    <a:pt x="4313" y="1827"/>
                  </a:lnTo>
                  <a:lnTo>
                    <a:pt x="4313" y="1827"/>
                  </a:lnTo>
                  <a:close/>
                  <a:moveTo>
                    <a:pt x="3380" y="1776"/>
                  </a:moveTo>
                  <a:cubicBezTo>
                    <a:pt x="3360" y="1766"/>
                    <a:pt x="3340" y="1746"/>
                    <a:pt x="3320" y="1736"/>
                  </a:cubicBezTo>
                  <a:cubicBezTo>
                    <a:pt x="3340" y="1746"/>
                    <a:pt x="3360" y="1766"/>
                    <a:pt x="3380" y="1776"/>
                  </a:cubicBezTo>
                  <a:close/>
                  <a:moveTo>
                    <a:pt x="1976" y="914"/>
                  </a:moveTo>
                  <a:cubicBezTo>
                    <a:pt x="1976" y="914"/>
                    <a:pt x="1976" y="914"/>
                    <a:pt x="1976" y="914"/>
                  </a:cubicBezTo>
                  <a:cubicBezTo>
                    <a:pt x="1976" y="914"/>
                    <a:pt x="1976" y="914"/>
                    <a:pt x="1976" y="914"/>
                  </a:cubicBezTo>
                  <a:close/>
                  <a:moveTo>
                    <a:pt x="1966" y="914"/>
                  </a:moveTo>
                  <a:lnTo>
                    <a:pt x="1966" y="914"/>
                  </a:lnTo>
                  <a:cubicBezTo>
                    <a:pt x="1956" y="914"/>
                    <a:pt x="1956" y="914"/>
                    <a:pt x="1946" y="904"/>
                  </a:cubicBezTo>
                  <a:cubicBezTo>
                    <a:pt x="1956" y="914"/>
                    <a:pt x="1956" y="914"/>
                    <a:pt x="1966" y="914"/>
                  </a:cubicBezTo>
                  <a:lnTo>
                    <a:pt x="1966" y="914"/>
                  </a:lnTo>
                  <a:close/>
                  <a:moveTo>
                    <a:pt x="1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0" y="1"/>
                  </a:cubicBezTo>
                  <a:close/>
                </a:path>
              </a:pathLst>
            </a:custGeom>
            <a:solidFill>
              <a:srgbClr val="9D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39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39"/>
            <p:cNvSpPr/>
            <p:nvPr/>
          </p:nvSpPr>
          <p:spPr>
            <a:xfrm>
              <a:off x="1505419" y="1031660"/>
              <a:ext cx="83" cy="8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E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39"/>
            <p:cNvSpPr/>
            <p:nvPr/>
          </p:nvSpPr>
          <p:spPr>
            <a:xfrm>
              <a:off x="1931793" y="1116687"/>
              <a:ext cx="956349" cy="447926"/>
            </a:xfrm>
            <a:custGeom>
              <a:rect b="b" l="l" r="r" t="t"/>
              <a:pathLst>
                <a:path extrusionOk="0" h="5405" w="11540">
                  <a:moveTo>
                    <a:pt x="60" y="0"/>
                  </a:moveTo>
                  <a:cubicBezTo>
                    <a:pt x="0" y="0"/>
                    <a:pt x="17" y="60"/>
                    <a:pt x="152" y="219"/>
                  </a:cubicBezTo>
                  <a:cubicBezTo>
                    <a:pt x="703" y="881"/>
                    <a:pt x="1847" y="1021"/>
                    <a:pt x="3151" y="1623"/>
                  </a:cubicBezTo>
                  <a:cubicBezTo>
                    <a:pt x="3507" y="1789"/>
                    <a:pt x="3517" y="1844"/>
                    <a:pt x="3344" y="1844"/>
                  </a:cubicBezTo>
                  <a:cubicBezTo>
                    <a:pt x="3171" y="1844"/>
                    <a:pt x="2815" y="1789"/>
                    <a:pt x="2438" y="1733"/>
                  </a:cubicBezTo>
                  <a:cubicBezTo>
                    <a:pt x="2065" y="1679"/>
                    <a:pt x="1674" y="1625"/>
                    <a:pt x="1425" y="1625"/>
                  </a:cubicBezTo>
                  <a:cubicBezTo>
                    <a:pt x="1259" y="1625"/>
                    <a:pt x="1157" y="1649"/>
                    <a:pt x="1165" y="1713"/>
                  </a:cubicBezTo>
                  <a:cubicBezTo>
                    <a:pt x="1215" y="2064"/>
                    <a:pt x="2910" y="2486"/>
                    <a:pt x="5478" y="3639"/>
                  </a:cubicBezTo>
                  <a:cubicBezTo>
                    <a:pt x="7440" y="4513"/>
                    <a:pt x="10680" y="5405"/>
                    <a:pt x="11337" y="5405"/>
                  </a:cubicBezTo>
                  <a:cubicBezTo>
                    <a:pt x="11540" y="5405"/>
                    <a:pt x="11497" y="5320"/>
                    <a:pt x="11095" y="5124"/>
                  </a:cubicBezTo>
                  <a:cubicBezTo>
                    <a:pt x="9380" y="4291"/>
                    <a:pt x="8828" y="4000"/>
                    <a:pt x="8828" y="4000"/>
                  </a:cubicBezTo>
                  <a:cubicBezTo>
                    <a:pt x="7043" y="3286"/>
                    <a:pt x="4504" y="1201"/>
                    <a:pt x="3952" y="1201"/>
                  </a:cubicBezTo>
                  <a:cubicBezTo>
                    <a:pt x="3945" y="1201"/>
                    <a:pt x="3939" y="1201"/>
                    <a:pt x="3933" y="1202"/>
                  </a:cubicBezTo>
                  <a:cubicBezTo>
                    <a:pt x="3921" y="1203"/>
                    <a:pt x="3909" y="1203"/>
                    <a:pt x="3897" y="1203"/>
                  </a:cubicBezTo>
                  <a:cubicBezTo>
                    <a:pt x="3653" y="1203"/>
                    <a:pt x="3271" y="1022"/>
                    <a:pt x="2870" y="841"/>
                  </a:cubicBezTo>
                  <a:cubicBezTo>
                    <a:pt x="2474" y="665"/>
                    <a:pt x="2070" y="489"/>
                    <a:pt x="1767" y="489"/>
                  </a:cubicBezTo>
                  <a:cubicBezTo>
                    <a:pt x="1725" y="489"/>
                    <a:pt x="1684" y="492"/>
                    <a:pt x="1646" y="500"/>
                  </a:cubicBezTo>
                  <a:cubicBezTo>
                    <a:pt x="1612" y="507"/>
                    <a:pt x="1575" y="510"/>
                    <a:pt x="1536" y="510"/>
                  </a:cubicBezTo>
                  <a:cubicBezTo>
                    <a:pt x="1299" y="510"/>
                    <a:pt x="976" y="388"/>
                    <a:pt x="683" y="259"/>
                  </a:cubicBezTo>
                  <a:cubicBezTo>
                    <a:pt x="397" y="128"/>
                    <a:pt x="147" y="0"/>
                    <a:pt x="60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39"/>
            <p:cNvSpPr/>
            <p:nvPr/>
          </p:nvSpPr>
          <p:spPr>
            <a:xfrm>
              <a:off x="1934362" y="1116521"/>
              <a:ext cx="946818" cy="448092"/>
            </a:xfrm>
            <a:custGeom>
              <a:rect b="b" l="l" r="r" t="t"/>
              <a:pathLst>
                <a:path extrusionOk="0" h="5407" w="11425">
                  <a:moveTo>
                    <a:pt x="30" y="0"/>
                  </a:moveTo>
                  <a:cubicBezTo>
                    <a:pt x="10" y="0"/>
                    <a:pt x="0" y="10"/>
                    <a:pt x="0" y="30"/>
                  </a:cubicBezTo>
                  <a:cubicBezTo>
                    <a:pt x="0" y="60"/>
                    <a:pt x="30" y="120"/>
                    <a:pt x="110" y="211"/>
                  </a:cubicBezTo>
                  <a:cubicBezTo>
                    <a:pt x="110" y="211"/>
                    <a:pt x="110" y="221"/>
                    <a:pt x="121" y="221"/>
                  </a:cubicBezTo>
                  <a:cubicBezTo>
                    <a:pt x="672" y="883"/>
                    <a:pt x="1816" y="1023"/>
                    <a:pt x="3120" y="1625"/>
                  </a:cubicBezTo>
                  <a:lnTo>
                    <a:pt x="3130" y="1625"/>
                  </a:lnTo>
                  <a:cubicBezTo>
                    <a:pt x="3140" y="1635"/>
                    <a:pt x="3150" y="1635"/>
                    <a:pt x="3150" y="1635"/>
                  </a:cubicBezTo>
                  <a:cubicBezTo>
                    <a:pt x="3160" y="1645"/>
                    <a:pt x="3170" y="1645"/>
                    <a:pt x="3180" y="1645"/>
                  </a:cubicBezTo>
                  <a:cubicBezTo>
                    <a:pt x="3350" y="1735"/>
                    <a:pt x="3421" y="1786"/>
                    <a:pt x="3421" y="1816"/>
                  </a:cubicBezTo>
                  <a:cubicBezTo>
                    <a:pt x="3421" y="1836"/>
                    <a:pt x="3380" y="1846"/>
                    <a:pt x="3310" y="1846"/>
                  </a:cubicBezTo>
                  <a:cubicBezTo>
                    <a:pt x="3140" y="1846"/>
                    <a:pt x="2779" y="1786"/>
                    <a:pt x="2407" y="1735"/>
                  </a:cubicBezTo>
                  <a:cubicBezTo>
                    <a:pt x="2036" y="1685"/>
                    <a:pt x="1645" y="1625"/>
                    <a:pt x="1394" y="1625"/>
                  </a:cubicBezTo>
                  <a:cubicBezTo>
                    <a:pt x="1234" y="1625"/>
                    <a:pt x="1134" y="1655"/>
                    <a:pt x="1134" y="1705"/>
                  </a:cubicBezTo>
                  <a:cubicBezTo>
                    <a:pt x="1134" y="1715"/>
                    <a:pt x="1134" y="1715"/>
                    <a:pt x="1134" y="1715"/>
                  </a:cubicBezTo>
                  <a:cubicBezTo>
                    <a:pt x="1184" y="2066"/>
                    <a:pt x="2879" y="2488"/>
                    <a:pt x="5447" y="3641"/>
                  </a:cubicBezTo>
                  <a:cubicBezTo>
                    <a:pt x="5457" y="3641"/>
                    <a:pt x="5467" y="3641"/>
                    <a:pt x="5467" y="3651"/>
                  </a:cubicBezTo>
                  <a:cubicBezTo>
                    <a:pt x="5487" y="3651"/>
                    <a:pt x="5497" y="3661"/>
                    <a:pt x="5507" y="3661"/>
                  </a:cubicBezTo>
                  <a:cubicBezTo>
                    <a:pt x="5517" y="3671"/>
                    <a:pt x="5527" y="3671"/>
                    <a:pt x="5537" y="3671"/>
                  </a:cubicBezTo>
                  <a:cubicBezTo>
                    <a:pt x="5547" y="3681"/>
                    <a:pt x="5557" y="3681"/>
                    <a:pt x="5567" y="3691"/>
                  </a:cubicBezTo>
                  <a:cubicBezTo>
                    <a:pt x="7533" y="4554"/>
                    <a:pt x="10663" y="5407"/>
                    <a:pt x="11305" y="5407"/>
                  </a:cubicBezTo>
                  <a:cubicBezTo>
                    <a:pt x="11385" y="5407"/>
                    <a:pt x="11425" y="5397"/>
                    <a:pt x="11425" y="5366"/>
                  </a:cubicBezTo>
                  <a:cubicBezTo>
                    <a:pt x="11425" y="5326"/>
                    <a:pt x="11315" y="5246"/>
                    <a:pt x="11064" y="5126"/>
                  </a:cubicBezTo>
                  <a:cubicBezTo>
                    <a:pt x="9349" y="4293"/>
                    <a:pt x="8797" y="4002"/>
                    <a:pt x="8797" y="4002"/>
                  </a:cubicBezTo>
                  <a:cubicBezTo>
                    <a:pt x="7012" y="3280"/>
                    <a:pt x="4464" y="1204"/>
                    <a:pt x="3922" y="1204"/>
                  </a:cubicBezTo>
                  <a:lnTo>
                    <a:pt x="3862" y="1204"/>
                  </a:lnTo>
                  <a:cubicBezTo>
                    <a:pt x="3611" y="1204"/>
                    <a:pt x="3240" y="1023"/>
                    <a:pt x="2839" y="843"/>
                  </a:cubicBezTo>
                  <a:cubicBezTo>
                    <a:pt x="2448" y="672"/>
                    <a:pt x="2036" y="492"/>
                    <a:pt x="1735" y="492"/>
                  </a:cubicBezTo>
                  <a:cubicBezTo>
                    <a:pt x="1695" y="492"/>
                    <a:pt x="1655" y="502"/>
                    <a:pt x="1615" y="502"/>
                  </a:cubicBezTo>
                  <a:cubicBezTo>
                    <a:pt x="1585" y="512"/>
                    <a:pt x="1545" y="512"/>
                    <a:pt x="1515" y="512"/>
                  </a:cubicBezTo>
                  <a:cubicBezTo>
                    <a:pt x="1274" y="512"/>
                    <a:pt x="943" y="391"/>
                    <a:pt x="652" y="261"/>
                  </a:cubicBezTo>
                  <a:cubicBezTo>
                    <a:pt x="371" y="131"/>
                    <a:pt x="121" y="0"/>
                    <a:pt x="30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39"/>
            <p:cNvSpPr/>
            <p:nvPr/>
          </p:nvSpPr>
          <p:spPr>
            <a:xfrm>
              <a:off x="789159" y="943154"/>
              <a:ext cx="638118" cy="393230"/>
            </a:xfrm>
            <a:custGeom>
              <a:rect b="b" l="l" r="r" t="t"/>
              <a:pathLst>
                <a:path extrusionOk="0" h="4745" w="7700">
                  <a:moveTo>
                    <a:pt x="45" y="1"/>
                  </a:moveTo>
                  <a:cubicBezTo>
                    <a:pt x="9" y="1"/>
                    <a:pt x="1" y="23"/>
                    <a:pt x="27" y="76"/>
                  </a:cubicBezTo>
                  <a:cubicBezTo>
                    <a:pt x="208" y="457"/>
                    <a:pt x="1823" y="1932"/>
                    <a:pt x="2475" y="2453"/>
                  </a:cubicBezTo>
                  <a:cubicBezTo>
                    <a:pt x="3127" y="2965"/>
                    <a:pt x="4039" y="2744"/>
                    <a:pt x="4782" y="3346"/>
                  </a:cubicBezTo>
                  <a:cubicBezTo>
                    <a:pt x="5310" y="3776"/>
                    <a:pt x="7165" y="4745"/>
                    <a:pt x="7541" y="4745"/>
                  </a:cubicBezTo>
                  <a:cubicBezTo>
                    <a:pt x="7700" y="4745"/>
                    <a:pt x="7593" y="4571"/>
                    <a:pt x="7008" y="4108"/>
                  </a:cubicBezTo>
                  <a:cubicBezTo>
                    <a:pt x="5676" y="3055"/>
                    <a:pt x="4917" y="1905"/>
                    <a:pt x="4334" y="1905"/>
                  </a:cubicBezTo>
                  <a:cubicBezTo>
                    <a:pt x="4267" y="1905"/>
                    <a:pt x="4202" y="1920"/>
                    <a:pt x="4140" y="1952"/>
                  </a:cubicBezTo>
                  <a:cubicBezTo>
                    <a:pt x="4069" y="1986"/>
                    <a:pt x="3994" y="2002"/>
                    <a:pt x="3913" y="2002"/>
                  </a:cubicBezTo>
                  <a:cubicBezTo>
                    <a:pt x="3296" y="2002"/>
                    <a:pt x="2427" y="1086"/>
                    <a:pt x="1983" y="989"/>
                  </a:cubicBezTo>
                  <a:cubicBezTo>
                    <a:pt x="1551" y="894"/>
                    <a:pt x="268" y="1"/>
                    <a:pt x="4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39"/>
            <p:cNvSpPr/>
            <p:nvPr/>
          </p:nvSpPr>
          <p:spPr>
            <a:xfrm>
              <a:off x="789740" y="943568"/>
              <a:ext cx="629334" cy="392484"/>
            </a:xfrm>
            <a:custGeom>
              <a:rect b="b" l="l" r="r" t="t"/>
              <a:pathLst>
                <a:path extrusionOk="0" h="4736" w="7594">
                  <a:moveTo>
                    <a:pt x="40" y="1"/>
                  </a:moveTo>
                  <a:cubicBezTo>
                    <a:pt x="10" y="1"/>
                    <a:pt x="0" y="11"/>
                    <a:pt x="0" y="31"/>
                  </a:cubicBezTo>
                  <a:cubicBezTo>
                    <a:pt x="0" y="41"/>
                    <a:pt x="0" y="51"/>
                    <a:pt x="10" y="71"/>
                  </a:cubicBezTo>
                  <a:lnTo>
                    <a:pt x="20" y="71"/>
                  </a:lnTo>
                  <a:cubicBezTo>
                    <a:pt x="201" y="452"/>
                    <a:pt x="1816" y="1927"/>
                    <a:pt x="2468" y="2448"/>
                  </a:cubicBezTo>
                  <a:cubicBezTo>
                    <a:pt x="3120" y="2960"/>
                    <a:pt x="4032" y="2739"/>
                    <a:pt x="4775" y="3341"/>
                  </a:cubicBezTo>
                  <a:cubicBezTo>
                    <a:pt x="4785" y="3351"/>
                    <a:pt x="4785" y="3351"/>
                    <a:pt x="4785" y="3351"/>
                  </a:cubicBezTo>
                  <a:cubicBezTo>
                    <a:pt x="5316" y="3782"/>
                    <a:pt x="7152" y="4735"/>
                    <a:pt x="7533" y="4735"/>
                  </a:cubicBezTo>
                  <a:cubicBezTo>
                    <a:pt x="7573" y="4735"/>
                    <a:pt x="7593" y="4725"/>
                    <a:pt x="7593" y="4695"/>
                  </a:cubicBezTo>
                  <a:cubicBezTo>
                    <a:pt x="7593" y="4625"/>
                    <a:pt x="7423" y="4444"/>
                    <a:pt x="7001" y="4103"/>
                  </a:cubicBezTo>
                  <a:cubicBezTo>
                    <a:pt x="5667" y="3050"/>
                    <a:pt x="4915" y="1897"/>
                    <a:pt x="4323" y="1897"/>
                  </a:cubicBezTo>
                  <a:cubicBezTo>
                    <a:pt x="4263" y="1897"/>
                    <a:pt x="4193" y="1917"/>
                    <a:pt x="4133" y="1947"/>
                  </a:cubicBezTo>
                  <a:cubicBezTo>
                    <a:pt x="4062" y="1977"/>
                    <a:pt x="3992" y="1997"/>
                    <a:pt x="3912" y="1997"/>
                  </a:cubicBezTo>
                  <a:cubicBezTo>
                    <a:pt x="3290" y="1997"/>
                    <a:pt x="2417" y="1074"/>
                    <a:pt x="1976" y="984"/>
                  </a:cubicBezTo>
                  <a:cubicBezTo>
                    <a:pt x="1535" y="883"/>
                    <a:pt x="261" y="1"/>
                    <a:pt x="40" y="1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39"/>
            <p:cNvSpPr/>
            <p:nvPr/>
          </p:nvSpPr>
          <p:spPr>
            <a:xfrm>
              <a:off x="2934291" y="1138896"/>
              <a:ext cx="263617" cy="130110"/>
            </a:xfrm>
            <a:custGeom>
              <a:rect b="b" l="l" r="r" t="t"/>
              <a:pathLst>
                <a:path extrusionOk="0" h="1570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77" y="887"/>
                    <a:pt x="811" y="997"/>
                    <a:pt x="1252" y="997"/>
                  </a:cubicBezTo>
                  <a:cubicBezTo>
                    <a:pt x="1471" y="997"/>
                    <a:pt x="1691" y="970"/>
                    <a:pt x="1907" y="894"/>
                  </a:cubicBezTo>
                  <a:cubicBezTo>
                    <a:pt x="1973" y="870"/>
                    <a:pt x="2038" y="860"/>
                    <a:pt x="2101" y="860"/>
                  </a:cubicBezTo>
                  <a:cubicBezTo>
                    <a:pt x="2359" y="860"/>
                    <a:pt x="2584" y="1037"/>
                    <a:pt x="2769" y="1215"/>
                  </a:cubicBezTo>
                  <a:cubicBezTo>
                    <a:pt x="2947" y="1392"/>
                    <a:pt x="3079" y="1569"/>
                    <a:pt x="3141" y="1569"/>
                  </a:cubicBezTo>
                  <a:cubicBezTo>
                    <a:pt x="3167" y="1569"/>
                    <a:pt x="3181" y="1539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39"/>
            <p:cNvSpPr/>
            <p:nvPr/>
          </p:nvSpPr>
          <p:spPr>
            <a:xfrm>
              <a:off x="2934291" y="1138896"/>
              <a:ext cx="263617" cy="129778"/>
            </a:xfrm>
            <a:custGeom>
              <a:rect b="b" l="l" r="r" t="t"/>
              <a:pathLst>
                <a:path extrusionOk="0" h="1566" w="3181">
                  <a:moveTo>
                    <a:pt x="2549" y="1"/>
                  </a:moveTo>
                  <a:cubicBezTo>
                    <a:pt x="2488" y="21"/>
                    <a:pt x="2428" y="31"/>
                    <a:pt x="2368" y="61"/>
                  </a:cubicBezTo>
                  <a:cubicBezTo>
                    <a:pt x="2218" y="121"/>
                    <a:pt x="1124" y="613"/>
                    <a:pt x="1" y="854"/>
                  </a:cubicBezTo>
                  <a:cubicBezTo>
                    <a:pt x="31" y="854"/>
                    <a:pt x="61" y="864"/>
                    <a:pt x="101" y="864"/>
                  </a:cubicBezTo>
                  <a:lnTo>
                    <a:pt x="111" y="864"/>
                  </a:lnTo>
                  <a:cubicBezTo>
                    <a:pt x="121" y="864"/>
                    <a:pt x="141" y="864"/>
                    <a:pt x="151" y="874"/>
                  </a:cubicBezTo>
                  <a:cubicBezTo>
                    <a:pt x="482" y="914"/>
                    <a:pt x="864" y="994"/>
                    <a:pt x="1245" y="994"/>
                  </a:cubicBezTo>
                  <a:cubicBezTo>
                    <a:pt x="1465" y="994"/>
                    <a:pt x="1686" y="974"/>
                    <a:pt x="1907" y="894"/>
                  </a:cubicBezTo>
                  <a:cubicBezTo>
                    <a:pt x="1917" y="894"/>
                    <a:pt x="1917" y="894"/>
                    <a:pt x="1917" y="884"/>
                  </a:cubicBezTo>
                  <a:lnTo>
                    <a:pt x="1927" y="884"/>
                  </a:lnTo>
                  <a:cubicBezTo>
                    <a:pt x="1987" y="864"/>
                    <a:pt x="2047" y="854"/>
                    <a:pt x="2097" y="854"/>
                  </a:cubicBezTo>
                  <a:lnTo>
                    <a:pt x="2107" y="854"/>
                  </a:lnTo>
                  <a:cubicBezTo>
                    <a:pt x="2358" y="864"/>
                    <a:pt x="2589" y="1034"/>
                    <a:pt x="2769" y="1215"/>
                  </a:cubicBezTo>
                  <a:cubicBezTo>
                    <a:pt x="2769" y="1215"/>
                    <a:pt x="2779" y="1225"/>
                    <a:pt x="2789" y="1235"/>
                  </a:cubicBezTo>
                  <a:cubicBezTo>
                    <a:pt x="2940" y="1385"/>
                    <a:pt x="3060" y="1546"/>
                    <a:pt x="3130" y="1566"/>
                  </a:cubicBezTo>
                  <a:lnTo>
                    <a:pt x="3140" y="1566"/>
                  </a:lnTo>
                  <a:cubicBezTo>
                    <a:pt x="3171" y="1566"/>
                    <a:pt x="3181" y="1536"/>
                    <a:pt x="3181" y="1465"/>
                  </a:cubicBezTo>
                  <a:cubicBezTo>
                    <a:pt x="2799" y="1265"/>
                    <a:pt x="2689" y="232"/>
                    <a:pt x="254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39"/>
            <p:cNvSpPr/>
            <p:nvPr/>
          </p:nvSpPr>
          <p:spPr>
            <a:xfrm>
              <a:off x="2907523" y="1283922"/>
              <a:ext cx="330330" cy="120248"/>
            </a:xfrm>
            <a:custGeom>
              <a:rect b="b" l="l" r="r" t="t"/>
              <a:pathLst>
                <a:path extrusionOk="0" h="1451" w="3986">
                  <a:moveTo>
                    <a:pt x="2401" y="1"/>
                  </a:moveTo>
                  <a:cubicBezTo>
                    <a:pt x="2335" y="1"/>
                    <a:pt x="2288" y="27"/>
                    <a:pt x="2260" y="87"/>
                  </a:cubicBezTo>
                  <a:cubicBezTo>
                    <a:pt x="2190" y="220"/>
                    <a:pt x="2035" y="307"/>
                    <a:pt x="1690" y="307"/>
                  </a:cubicBezTo>
                  <a:cubicBezTo>
                    <a:pt x="1441" y="307"/>
                    <a:pt x="1093" y="262"/>
                    <a:pt x="605" y="157"/>
                  </a:cubicBezTo>
                  <a:cubicBezTo>
                    <a:pt x="448" y="122"/>
                    <a:pt x="331" y="107"/>
                    <a:pt x="249" y="107"/>
                  </a:cubicBezTo>
                  <a:cubicBezTo>
                    <a:pt x="1" y="107"/>
                    <a:pt x="63" y="244"/>
                    <a:pt x="244" y="387"/>
                  </a:cubicBezTo>
                  <a:cubicBezTo>
                    <a:pt x="437" y="525"/>
                    <a:pt x="748" y="672"/>
                    <a:pt x="984" y="672"/>
                  </a:cubicBezTo>
                  <a:cubicBezTo>
                    <a:pt x="1006" y="672"/>
                    <a:pt x="1026" y="671"/>
                    <a:pt x="1046" y="668"/>
                  </a:cubicBezTo>
                  <a:cubicBezTo>
                    <a:pt x="1072" y="665"/>
                    <a:pt x="1099" y="663"/>
                    <a:pt x="1127" y="663"/>
                  </a:cubicBezTo>
                  <a:cubicBezTo>
                    <a:pt x="1342" y="663"/>
                    <a:pt x="1595" y="762"/>
                    <a:pt x="1808" y="869"/>
                  </a:cubicBezTo>
                  <a:cubicBezTo>
                    <a:pt x="2031" y="970"/>
                    <a:pt x="2227" y="1076"/>
                    <a:pt x="2325" y="1076"/>
                  </a:cubicBezTo>
                  <a:cubicBezTo>
                    <a:pt x="2372" y="1076"/>
                    <a:pt x="2397" y="1051"/>
                    <a:pt x="2390" y="989"/>
                  </a:cubicBezTo>
                  <a:cubicBezTo>
                    <a:pt x="2387" y="934"/>
                    <a:pt x="2403" y="910"/>
                    <a:pt x="2436" y="910"/>
                  </a:cubicBezTo>
                  <a:cubicBezTo>
                    <a:pt x="2593" y="910"/>
                    <a:pt x="3131" y="1434"/>
                    <a:pt x="3744" y="1451"/>
                  </a:cubicBezTo>
                  <a:lnTo>
                    <a:pt x="3754" y="1451"/>
                  </a:lnTo>
                  <a:cubicBezTo>
                    <a:pt x="3193" y="1200"/>
                    <a:pt x="2741" y="959"/>
                    <a:pt x="2811" y="769"/>
                  </a:cubicBezTo>
                  <a:cubicBezTo>
                    <a:pt x="2857" y="649"/>
                    <a:pt x="3055" y="610"/>
                    <a:pt x="3317" y="610"/>
                  </a:cubicBezTo>
                  <a:cubicBezTo>
                    <a:pt x="3516" y="610"/>
                    <a:pt x="3752" y="632"/>
                    <a:pt x="3985" y="658"/>
                  </a:cubicBezTo>
                  <a:cubicBezTo>
                    <a:pt x="3825" y="588"/>
                    <a:pt x="3664" y="518"/>
                    <a:pt x="3514" y="458"/>
                  </a:cubicBezTo>
                  <a:cubicBezTo>
                    <a:pt x="2942" y="213"/>
                    <a:pt x="2590" y="1"/>
                    <a:pt x="2401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39"/>
            <p:cNvSpPr/>
            <p:nvPr/>
          </p:nvSpPr>
          <p:spPr>
            <a:xfrm>
              <a:off x="2914402" y="1283590"/>
              <a:ext cx="323451" cy="120579"/>
            </a:xfrm>
            <a:custGeom>
              <a:rect b="b" l="l" r="r" t="t"/>
              <a:pathLst>
                <a:path extrusionOk="0" h="1455" w="3903">
                  <a:moveTo>
                    <a:pt x="2317" y="0"/>
                  </a:moveTo>
                  <a:cubicBezTo>
                    <a:pt x="2247" y="0"/>
                    <a:pt x="2197" y="30"/>
                    <a:pt x="2177" y="91"/>
                  </a:cubicBezTo>
                  <a:cubicBezTo>
                    <a:pt x="2107" y="221"/>
                    <a:pt x="1946" y="311"/>
                    <a:pt x="1605" y="311"/>
                  </a:cubicBezTo>
                  <a:cubicBezTo>
                    <a:pt x="1354" y="311"/>
                    <a:pt x="1013" y="261"/>
                    <a:pt x="522" y="161"/>
                  </a:cubicBezTo>
                  <a:cubicBezTo>
                    <a:pt x="371" y="121"/>
                    <a:pt x="251" y="111"/>
                    <a:pt x="171" y="111"/>
                  </a:cubicBezTo>
                  <a:cubicBezTo>
                    <a:pt x="50" y="111"/>
                    <a:pt x="0" y="141"/>
                    <a:pt x="0" y="191"/>
                  </a:cubicBezTo>
                  <a:cubicBezTo>
                    <a:pt x="0" y="241"/>
                    <a:pt x="60" y="311"/>
                    <a:pt x="141" y="381"/>
                  </a:cubicBezTo>
                  <a:lnTo>
                    <a:pt x="151" y="381"/>
                  </a:lnTo>
                  <a:cubicBezTo>
                    <a:pt x="161" y="381"/>
                    <a:pt x="161" y="391"/>
                    <a:pt x="161" y="391"/>
                  </a:cubicBezTo>
                  <a:cubicBezTo>
                    <a:pt x="171" y="391"/>
                    <a:pt x="171" y="401"/>
                    <a:pt x="181" y="401"/>
                  </a:cubicBezTo>
                  <a:cubicBezTo>
                    <a:pt x="191" y="411"/>
                    <a:pt x="191" y="411"/>
                    <a:pt x="191" y="411"/>
                  </a:cubicBezTo>
                  <a:cubicBezTo>
                    <a:pt x="201" y="411"/>
                    <a:pt x="201" y="422"/>
                    <a:pt x="211" y="422"/>
                  </a:cubicBezTo>
                  <a:cubicBezTo>
                    <a:pt x="401" y="552"/>
                    <a:pt x="682" y="672"/>
                    <a:pt x="893" y="672"/>
                  </a:cubicBezTo>
                  <a:lnTo>
                    <a:pt x="963" y="672"/>
                  </a:lnTo>
                  <a:cubicBezTo>
                    <a:pt x="993" y="662"/>
                    <a:pt x="1013" y="662"/>
                    <a:pt x="1043" y="662"/>
                  </a:cubicBezTo>
                  <a:cubicBezTo>
                    <a:pt x="1254" y="662"/>
                    <a:pt x="1505" y="773"/>
                    <a:pt x="1725" y="873"/>
                  </a:cubicBezTo>
                  <a:cubicBezTo>
                    <a:pt x="1735" y="873"/>
                    <a:pt x="1735" y="873"/>
                    <a:pt x="1745" y="883"/>
                  </a:cubicBezTo>
                  <a:lnTo>
                    <a:pt x="1756" y="883"/>
                  </a:lnTo>
                  <a:cubicBezTo>
                    <a:pt x="1756" y="883"/>
                    <a:pt x="1766" y="883"/>
                    <a:pt x="1766" y="893"/>
                  </a:cubicBezTo>
                  <a:cubicBezTo>
                    <a:pt x="1776" y="893"/>
                    <a:pt x="1786" y="893"/>
                    <a:pt x="1796" y="903"/>
                  </a:cubicBezTo>
                  <a:lnTo>
                    <a:pt x="1806" y="903"/>
                  </a:lnTo>
                  <a:cubicBezTo>
                    <a:pt x="1966" y="983"/>
                    <a:pt x="2117" y="1063"/>
                    <a:pt x="2207" y="1074"/>
                  </a:cubicBezTo>
                  <a:cubicBezTo>
                    <a:pt x="2217" y="1074"/>
                    <a:pt x="2217" y="1084"/>
                    <a:pt x="2217" y="1084"/>
                  </a:cubicBezTo>
                  <a:lnTo>
                    <a:pt x="2247" y="1084"/>
                  </a:lnTo>
                  <a:cubicBezTo>
                    <a:pt x="2287" y="1084"/>
                    <a:pt x="2307" y="1063"/>
                    <a:pt x="2307" y="1013"/>
                  </a:cubicBezTo>
                  <a:cubicBezTo>
                    <a:pt x="2307" y="1003"/>
                    <a:pt x="2307" y="1003"/>
                    <a:pt x="2307" y="993"/>
                  </a:cubicBezTo>
                  <a:cubicBezTo>
                    <a:pt x="2307" y="993"/>
                    <a:pt x="2307" y="983"/>
                    <a:pt x="2307" y="983"/>
                  </a:cubicBezTo>
                  <a:cubicBezTo>
                    <a:pt x="2307" y="933"/>
                    <a:pt x="2327" y="913"/>
                    <a:pt x="2357" y="913"/>
                  </a:cubicBezTo>
                  <a:cubicBezTo>
                    <a:pt x="2508" y="913"/>
                    <a:pt x="3049" y="1445"/>
                    <a:pt x="3661" y="1455"/>
                  </a:cubicBezTo>
                  <a:lnTo>
                    <a:pt x="3671" y="1455"/>
                  </a:lnTo>
                  <a:cubicBezTo>
                    <a:pt x="3150" y="1224"/>
                    <a:pt x="2718" y="993"/>
                    <a:pt x="2728" y="813"/>
                  </a:cubicBezTo>
                  <a:cubicBezTo>
                    <a:pt x="2728" y="803"/>
                    <a:pt x="2728" y="783"/>
                    <a:pt x="2728" y="773"/>
                  </a:cubicBezTo>
                  <a:cubicBezTo>
                    <a:pt x="2728" y="773"/>
                    <a:pt x="2739" y="763"/>
                    <a:pt x="2739" y="763"/>
                  </a:cubicBezTo>
                  <a:cubicBezTo>
                    <a:pt x="2789" y="652"/>
                    <a:pt x="2979" y="612"/>
                    <a:pt x="3230" y="612"/>
                  </a:cubicBezTo>
                  <a:cubicBezTo>
                    <a:pt x="3411" y="612"/>
                    <a:pt x="3621" y="632"/>
                    <a:pt x="3822" y="652"/>
                  </a:cubicBezTo>
                  <a:lnTo>
                    <a:pt x="3832" y="652"/>
                  </a:lnTo>
                  <a:lnTo>
                    <a:pt x="3842" y="662"/>
                  </a:lnTo>
                  <a:lnTo>
                    <a:pt x="3902" y="662"/>
                  </a:lnTo>
                  <a:cubicBezTo>
                    <a:pt x="3742" y="592"/>
                    <a:pt x="3581" y="522"/>
                    <a:pt x="3431" y="462"/>
                  </a:cubicBezTo>
                  <a:cubicBezTo>
                    <a:pt x="2859" y="221"/>
                    <a:pt x="2508" y="0"/>
                    <a:pt x="23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39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cubicBezTo>
                    <a:pt x="362" y="833"/>
                    <a:pt x="884" y="753"/>
                    <a:pt x="1455" y="622"/>
                  </a:cubicBezTo>
                  <a:cubicBezTo>
                    <a:pt x="1680" y="567"/>
                    <a:pt x="1847" y="546"/>
                    <a:pt x="1978" y="546"/>
                  </a:cubicBezTo>
                  <a:cubicBezTo>
                    <a:pt x="2204" y="546"/>
                    <a:pt x="2325" y="609"/>
                    <a:pt x="2458" y="672"/>
                  </a:cubicBezTo>
                  <a:cubicBezTo>
                    <a:pt x="2600" y="733"/>
                    <a:pt x="2750" y="798"/>
                    <a:pt x="3030" y="798"/>
                  </a:cubicBezTo>
                  <a:cubicBezTo>
                    <a:pt x="3168" y="798"/>
                    <a:pt x="3337" y="782"/>
                    <a:pt x="3552" y="743"/>
                  </a:cubicBez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2" y="82"/>
                    <a:pt x="3714" y="55"/>
                    <a:pt x="3403" y="55"/>
                  </a:cubicBezTo>
                  <a:cubicBezTo>
                    <a:pt x="3296" y="55"/>
                    <a:pt x="3183" y="58"/>
                    <a:pt x="3070" y="61"/>
                  </a:cubicBezTo>
                  <a:cubicBezTo>
                    <a:pt x="2960" y="64"/>
                    <a:pt x="2850" y="67"/>
                    <a:pt x="2744" y="67"/>
                  </a:cubicBezTo>
                  <a:cubicBezTo>
                    <a:pt x="2532" y="67"/>
                    <a:pt x="2338" y="54"/>
                    <a:pt x="2198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39"/>
            <p:cNvSpPr/>
            <p:nvPr/>
          </p:nvSpPr>
          <p:spPr>
            <a:xfrm>
              <a:off x="1792154" y="1015915"/>
              <a:ext cx="362567" cy="69033"/>
            </a:xfrm>
            <a:custGeom>
              <a:rect b="b" l="l" r="r" t="t"/>
              <a:pathLst>
                <a:path extrusionOk="0" h="833" w="4375">
                  <a:moveTo>
                    <a:pt x="2198" y="0"/>
                  </a:moveTo>
                  <a:cubicBezTo>
                    <a:pt x="1997" y="41"/>
                    <a:pt x="1786" y="101"/>
                    <a:pt x="1556" y="171"/>
                  </a:cubicBezTo>
                  <a:cubicBezTo>
                    <a:pt x="934" y="362"/>
                    <a:pt x="512" y="672"/>
                    <a:pt x="1" y="833"/>
                  </a:cubicBezTo>
                  <a:lnTo>
                    <a:pt x="121" y="833"/>
                  </a:lnTo>
                  <a:cubicBezTo>
                    <a:pt x="442" y="823"/>
                    <a:pt x="854" y="753"/>
                    <a:pt x="1305" y="652"/>
                  </a:cubicBezTo>
                  <a:lnTo>
                    <a:pt x="1315" y="652"/>
                  </a:lnTo>
                  <a:cubicBezTo>
                    <a:pt x="1345" y="642"/>
                    <a:pt x="1375" y="632"/>
                    <a:pt x="1415" y="632"/>
                  </a:cubicBezTo>
                  <a:cubicBezTo>
                    <a:pt x="1425" y="622"/>
                    <a:pt x="1445" y="622"/>
                    <a:pt x="1455" y="622"/>
                  </a:cubicBezTo>
                  <a:lnTo>
                    <a:pt x="1465" y="612"/>
                  </a:lnTo>
                  <a:lnTo>
                    <a:pt x="1495" y="612"/>
                  </a:lnTo>
                  <a:cubicBezTo>
                    <a:pt x="1506" y="602"/>
                    <a:pt x="1516" y="602"/>
                    <a:pt x="1526" y="602"/>
                  </a:cubicBezTo>
                  <a:cubicBezTo>
                    <a:pt x="1706" y="562"/>
                    <a:pt x="1847" y="542"/>
                    <a:pt x="1967" y="542"/>
                  </a:cubicBezTo>
                  <a:lnTo>
                    <a:pt x="1977" y="542"/>
                  </a:lnTo>
                  <a:cubicBezTo>
                    <a:pt x="2198" y="542"/>
                    <a:pt x="2328" y="602"/>
                    <a:pt x="2458" y="672"/>
                  </a:cubicBezTo>
                  <a:cubicBezTo>
                    <a:pt x="2468" y="672"/>
                    <a:pt x="2468" y="672"/>
                    <a:pt x="2478" y="682"/>
                  </a:cubicBezTo>
                  <a:lnTo>
                    <a:pt x="2489" y="682"/>
                  </a:lnTo>
                  <a:cubicBezTo>
                    <a:pt x="2609" y="743"/>
                    <a:pt x="2759" y="793"/>
                    <a:pt x="3020" y="793"/>
                  </a:cubicBezTo>
                  <a:cubicBezTo>
                    <a:pt x="3161" y="793"/>
                    <a:pt x="3321" y="783"/>
                    <a:pt x="3532" y="743"/>
                  </a:cubicBezTo>
                  <a:lnTo>
                    <a:pt x="3552" y="743"/>
                  </a:lnTo>
                  <a:cubicBezTo>
                    <a:pt x="3913" y="672"/>
                    <a:pt x="4174" y="592"/>
                    <a:pt x="4374" y="512"/>
                  </a:cubicBezTo>
                  <a:cubicBezTo>
                    <a:pt x="4264" y="432"/>
                    <a:pt x="4164" y="331"/>
                    <a:pt x="4093" y="231"/>
                  </a:cubicBezTo>
                  <a:cubicBezTo>
                    <a:pt x="3983" y="81"/>
                    <a:pt x="3712" y="51"/>
                    <a:pt x="3401" y="51"/>
                  </a:cubicBezTo>
                  <a:cubicBezTo>
                    <a:pt x="3291" y="51"/>
                    <a:pt x="3181" y="61"/>
                    <a:pt x="3070" y="61"/>
                  </a:cubicBezTo>
                  <a:cubicBezTo>
                    <a:pt x="2960" y="61"/>
                    <a:pt x="2850" y="71"/>
                    <a:pt x="2739" y="71"/>
                  </a:cubicBezTo>
                  <a:cubicBezTo>
                    <a:pt x="2529" y="71"/>
                    <a:pt x="2338" y="51"/>
                    <a:pt x="21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39"/>
            <p:cNvSpPr/>
            <p:nvPr/>
          </p:nvSpPr>
          <p:spPr>
            <a:xfrm>
              <a:off x="709105" y="734400"/>
              <a:ext cx="482981" cy="162181"/>
            </a:xfrm>
            <a:custGeom>
              <a:rect b="b" l="l" r="r" t="t"/>
              <a:pathLst>
                <a:path extrusionOk="0" h="1957" w="5828">
                  <a:moveTo>
                    <a:pt x="2775" y="1"/>
                  </a:moveTo>
                  <a:cubicBezTo>
                    <a:pt x="2720" y="1"/>
                    <a:pt x="2664" y="3"/>
                    <a:pt x="2608" y="7"/>
                  </a:cubicBezTo>
                  <a:cubicBezTo>
                    <a:pt x="1856" y="609"/>
                    <a:pt x="1083" y="1261"/>
                    <a:pt x="0" y="1742"/>
                  </a:cubicBezTo>
                  <a:cubicBezTo>
                    <a:pt x="97" y="1740"/>
                    <a:pt x="197" y="1739"/>
                    <a:pt x="300" y="1739"/>
                  </a:cubicBezTo>
                  <a:cubicBezTo>
                    <a:pt x="698" y="1739"/>
                    <a:pt x="1128" y="1763"/>
                    <a:pt x="1495" y="1883"/>
                  </a:cubicBezTo>
                  <a:cubicBezTo>
                    <a:pt x="1656" y="1935"/>
                    <a:pt x="1787" y="1957"/>
                    <a:pt x="1898" y="1957"/>
                  </a:cubicBezTo>
                  <a:cubicBezTo>
                    <a:pt x="2125" y="1957"/>
                    <a:pt x="2269" y="1867"/>
                    <a:pt x="2418" y="1772"/>
                  </a:cubicBezTo>
                  <a:cubicBezTo>
                    <a:pt x="2566" y="1679"/>
                    <a:pt x="2711" y="1589"/>
                    <a:pt x="2941" y="1589"/>
                  </a:cubicBezTo>
                  <a:cubicBezTo>
                    <a:pt x="3131" y="1589"/>
                    <a:pt x="3378" y="1650"/>
                    <a:pt x="3732" y="1823"/>
                  </a:cubicBezTo>
                  <a:cubicBezTo>
                    <a:pt x="3827" y="1870"/>
                    <a:pt x="3947" y="1887"/>
                    <a:pt x="4080" y="1887"/>
                  </a:cubicBezTo>
                  <a:cubicBezTo>
                    <a:pt x="4367" y="1887"/>
                    <a:pt x="4714" y="1809"/>
                    <a:pt x="4995" y="1803"/>
                  </a:cubicBezTo>
                  <a:cubicBezTo>
                    <a:pt x="5286" y="1612"/>
                    <a:pt x="5627" y="1431"/>
                    <a:pt x="5828" y="1110"/>
                  </a:cubicBezTo>
                  <a:cubicBezTo>
                    <a:pt x="5798" y="1090"/>
                    <a:pt x="5768" y="1070"/>
                    <a:pt x="5728" y="1040"/>
                  </a:cubicBezTo>
                  <a:cubicBezTo>
                    <a:pt x="5346" y="719"/>
                    <a:pt x="4915" y="408"/>
                    <a:pt x="4363" y="288"/>
                  </a:cubicBezTo>
                  <a:cubicBezTo>
                    <a:pt x="3691" y="144"/>
                    <a:pt x="3242" y="1"/>
                    <a:pt x="2775" y="1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39"/>
            <p:cNvSpPr/>
            <p:nvPr/>
          </p:nvSpPr>
          <p:spPr>
            <a:xfrm>
              <a:off x="709105" y="734980"/>
              <a:ext cx="482981" cy="161353"/>
            </a:xfrm>
            <a:custGeom>
              <a:rect b="b" l="l" r="r" t="t"/>
              <a:pathLst>
                <a:path extrusionOk="0" h="1947" w="5828">
                  <a:moveTo>
                    <a:pt x="2608" y="0"/>
                  </a:moveTo>
                  <a:cubicBezTo>
                    <a:pt x="1856" y="602"/>
                    <a:pt x="1083" y="1254"/>
                    <a:pt x="0" y="1735"/>
                  </a:cubicBezTo>
                  <a:lnTo>
                    <a:pt x="311" y="1735"/>
                  </a:lnTo>
                  <a:cubicBezTo>
                    <a:pt x="702" y="1735"/>
                    <a:pt x="1114" y="1755"/>
                    <a:pt x="1475" y="1876"/>
                  </a:cubicBezTo>
                  <a:lnTo>
                    <a:pt x="1495" y="1876"/>
                  </a:lnTo>
                  <a:cubicBezTo>
                    <a:pt x="1505" y="1876"/>
                    <a:pt x="1505" y="1886"/>
                    <a:pt x="1515" y="1886"/>
                  </a:cubicBezTo>
                  <a:cubicBezTo>
                    <a:pt x="1665" y="1926"/>
                    <a:pt x="1786" y="1946"/>
                    <a:pt x="1896" y="1946"/>
                  </a:cubicBezTo>
                  <a:cubicBezTo>
                    <a:pt x="2117" y="1946"/>
                    <a:pt x="2267" y="1866"/>
                    <a:pt x="2407" y="1776"/>
                  </a:cubicBezTo>
                  <a:cubicBezTo>
                    <a:pt x="2407" y="1765"/>
                    <a:pt x="2418" y="1765"/>
                    <a:pt x="2418" y="1765"/>
                  </a:cubicBezTo>
                  <a:cubicBezTo>
                    <a:pt x="2418" y="1765"/>
                    <a:pt x="2428" y="1765"/>
                    <a:pt x="2428" y="1755"/>
                  </a:cubicBezTo>
                  <a:lnTo>
                    <a:pt x="2438" y="1755"/>
                  </a:lnTo>
                  <a:cubicBezTo>
                    <a:pt x="2438" y="1755"/>
                    <a:pt x="2448" y="1745"/>
                    <a:pt x="2448" y="1745"/>
                  </a:cubicBezTo>
                  <a:cubicBezTo>
                    <a:pt x="2588" y="1665"/>
                    <a:pt x="2728" y="1585"/>
                    <a:pt x="2939" y="1585"/>
                  </a:cubicBezTo>
                  <a:lnTo>
                    <a:pt x="2949" y="1585"/>
                  </a:lnTo>
                  <a:cubicBezTo>
                    <a:pt x="3140" y="1585"/>
                    <a:pt x="3380" y="1645"/>
                    <a:pt x="3732" y="1816"/>
                  </a:cubicBezTo>
                  <a:cubicBezTo>
                    <a:pt x="3822" y="1866"/>
                    <a:pt x="3942" y="1886"/>
                    <a:pt x="4073" y="1886"/>
                  </a:cubicBezTo>
                  <a:lnTo>
                    <a:pt x="4083" y="1886"/>
                  </a:lnTo>
                  <a:cubicBezTo>
                    <a:pt x="4183" y="1886"/>
                    <a:pt x="4283" y="1876"/>
                    <a:pt x="4394" y="1856"/>
                  </a:cubicBezTo>
                  <a:cubicBezTo>
                    <a:pt x="4594" y="1836"/>
                    <a:pt x="4805" y="1796"/>
                    <a:pt x="4995" y="1796"/>
                  </a:cubicBezTo>
                  <a:cubicBezTo>
                    <a:pt x="5286" y="1605"/>
                    <a:pt x="5627" y="1424"/>
                    <a:pt x="5828" y="1103"/>
                  </a:cubicBezTo>
                  <a:cubicBezTo>
                    <a:pt x="5798" y="1083"/>
                    <a:pt x="5768" y="1063"/>
                    <a:pt x="5728" y="1033"/>
                  </a:cubicBezTo>
                  <a:cubicBezTo>
                    <a:pt x="5346" y="712"/>
                    <a:pt x="4915" y="401"/>
                    <a:pt x="4363" y="281"/>
                  </a:cubicBezTo>
                  <a:cubicBezTo>
                    <a:pt x="3701" y="141"/>
                    <a:pt x="3250" y="0"/>
                    <a:pt x="278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39"/>
            <p:cNvSpPr/>
            <p:nvPr/>
          </p:nvSpPr>
          <p:spPr>
            <a:xfrm>
              <a:off x="1168794" y="852161"/>
              <a:ext cx="1331015" cy="815134"/>
            </a:xfrm>
            <a:custGeom>
              <a:rect b="b" l="l" r="r" t="t"/>
              <a:pathLst>
                <a:path extrusionOk="0" h="9836" w="16061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3" y="2461"/>
                    <a:pt x="5689" y="6273"/>
                    <a:pt x="6420" y="6273"/>
                  </a:cubicBezTo>
                  <a:cubicBezTo>
                    <a:pt x="6477" y="6273"/>
                    <a:pt x="6518" y="6249"/>
                    <a:pt x="6540" y="6199"/>
                  </a:cubicBezTo>
                  <a:cubicBezTo>
                    <a:pt x="6616" y="6031"/>
                    <a:pt x="6750" y="5958"/>
                    <a:pt x="6928" y="5958"/>
                  </a:cubicBezTo>
                  <a:cubicBezTo>
                    <a:pt x="7965" y="5958"/>
                    <a:pt x="10469" y="8453"/>
                    <a:pt x="11274" y="8847"/>
                  </a:cubicBezTo>
                  <a:cubicBezTo>
                    <a:pt x="11657" y="9041"/>
                    <a:pt x="11864" y="9109"/>
                    <a:pt x="11982" y="9109"/>
                  </a:cubicBezTo>
                  <a:cubicBezTo>
                    <a:pt x="12125" y="9109"/>
                    <a:pt x="12134" y="9007"/>
                    <a:pt x="12167" y="8907"/>
                  </a:cubicBezTo>
                  <a:cubicBezTo>
                    <a:pt x="12197" y="8804"/>
                    <a:pt x="12250" y="8701"/>
                    <a:pt x="12482" y="8701"/>
                  </a:cubicBezTo>
                  <a:cubicBezTo>
                    <a:pt x="12787" y="8701"/>
                    <a:pt x="13403" y="8878"/>
                    <a:pt x="14685" y="9459"/>
                  </a:cubicBezTo>
                  <a:cubicBezTo>
                    <a:pt x="15271" y="9727"/>
                    <a:pt x="15600" y="9836"/>
                    <a:pt x="15732" y="9836"/>
                  </a:cubicBezTo>
                  <a:cubicBezTo>
                    <a:pt x="16060" y="9836"/>
                    <a:pt x="15172" y="9160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solidFill>
              <a:srgbClr val="7ECB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39"/>
            <p:cNvSpPr/>
            <p:nvPr/>
          </p:nvSpPr>
          <p:spPr>
            <a:xfrm>
              <a:off x="1168794" y="852161"/>
              <a:ext cx="1309303" cy="815548"/>
            </a:xfrm>
            <a:custGeom>
              <a:rect b="b" l="l" r="r" t="t"/>
              <a:pathLst>
                <a:path extrusionOk="0" h="9841" w="15799">
                  <a:moveTo>
                    <a:pt x="1785" y="0"/>
                  </a:moveTo>
                  <a:cubicBezTo>
                    <a:pt x="1485" y="81"/>
                    <a:pt x="672" y="632"/>
                    <a:pt x="0" y="1074"/>
                  </a:cubicBezTo>
                  <a:cubicBezTo>
                    <a:pt x="10" y="1344"/>
                    <a:pt x="10" y="1615"/>
                    <a:pt x="140" y="1716"/>
                  </a:cubicBezTo>
                  <a:cubicBezTo>
                    <a:pt x="622" y="2067"/>
                    <a:pt x="1043" y="2327"/>
                    <a:pt x="1454" y="2378"/>
                  </a:cubicBezTo>
                  <a:cubicBezTo>
                    <a:pt x="2277" y="2458"/>
                    <a:pt x="5697" y="6280"/>
                    <a:pt x="6420" y="6280"/>
                  </a:cubicBezTo>
                  <a:cubicBezTo>
                    <a:pt x="6480" y="6280"/>
                    <a:pt x="6520" y="6249"/>
                    <a:pt x="6540" y="6199"/>
                  </a:cubicBezTo>
                  <a:cubicBezTo>
                    <a:pt x="6620" y="6039"/>
                    <a:pt x="6751" y="5959"/>
                    <a:pt x="6931" y="5959"/>
                  </a:cubicBezTo>
                  <a:cubicBezTo>
                    <a:pt x="7954" y="5959"/>
                    <a:pt x="10402" y="8386"/>
                    <a:pt x="11234" y="8837"/>
                  </a:cubicBezTo>
                  <a:lnTo>
                    <a:pt x="11244" y="8837"/>
                  </a:lnTo>
                  <a:cubicBezTo>
                    <a:pt x="11254" y="8837"/>
                    <a:pt x="11264" y="8847"/>
                    <a:pt x="11274" y="8847"/>
                  </a:cubicBezTo>
                  <a:cubicBezTo>
                    <a:pt x="11274" y="8857"/>
                    <a:pt x="11284" y="8857"/>
                    <a:pt x="11284" y="8857"/>
                  </a:cubicBezTo>
                  <a:cubicBezTo>
                    <a:pt x="11294" y="8867"/>
                    <a:pt x="11304" y="8867"/>
                    <a:pt x="11314" y="8867"/>
                  </a:cubicBezTo>
                  <a:cubicBezTo>
                    <a:pt x="11314" y="8877"/>
                    <a:pt x="11325" y="8877"/>
                    <a:pt x="11325" y="8877"/>
                  </a:cubicBezTo>
                  <a:lnTo>
                    <a:pt x="11335" y="8877"/>
                  </a:lnTo>
                  <a:cubicBezTo>
                    <a:pt x="11335" y="8877"/>
                    <a:pt x="11335" y="8877"/>
                    <a:pt x="11335" y="8887"/>
                  </a:cubicBezTo>
                  <a:cubicBezTo>
                    <a:pt x="11676" y="9048"/>
                    <a:pt x="11866" y="9108"/>
                    <a:pt x="11976" y="9108"/>
                  </a:cubicBezTo>
                  <a:cubicBezTo>
                    <a:pt x="12117" y="9108"/>
                    <a:pt x="12137" y="9018"/>
                    <a:pt x="12157" y="8918"/>
                  </a:cubicBezTo>
                  <a:cubicBezTo>
                    <a:pt x="12167" y="8918"/>
                    <a:pt x="12167" y="8907"/>
                    <a:pt x="12167" y="8907"/>
                  </a:cubicBezTo>
                  <a:cubicBezTo>
                    <a:pt x="12197" y="8807"/>
                    <a:pt x="12247" y="8707"/>
                    <a:pt x="12488" y="8707"/>
                  </a:cubicBezTo>
                  <a:cubicBezTo>
                    <a:pt x="12779" y="8707"/>
                    <a:pt x="13371" y="8867"/>
                    <a:pt x="14564" y="9409"/>
                  </a:cubicBezTo>
                  <a:lnTo>
                    <a:pt x="14574" y="9409"/>
                  </a:lnTo>
                  <a:cubicBezTo>
                    <a:pt x="14604" y="9419"/>
                    <a:pt x="14625" y="9439"/>
                    <a:pt x="14655" y="9449"/>
                  </a:cubicBezTo>
                  <a:cubicBezTo>
                    <a:pt x="14665" y="9449"/>
                    <a:pt x="14675" y="9459"/>
                    <a:pt x="14685" y="9459"/>
                  </a:cubicBezTo>
                  <a:cubicBezTo>
                    <a:pt x="14695" y="9469"/>
                    <a:pt x="14705" y="9469"/>
                    <a:pt x="14715" y="9479"/>
                  </a:cubicBezTo>
                  <a:lnTo>
                    <a:pt x="14725" y="9479"/>
                  </a:lnTo>
                  <a:cubicBezTo>
                    <a:pt x="14725" y="9479"/>
                    <a:pt x="14735" y="9479"/>
                    <a:pt x="14735" y="9489"/>
                  </a:cubicBezTo>
                  <a:lnTo>
                    <a:pt x="14755" y="9489"/>
                  </a:lnTo>
                  <a:cubicBezTo>
                    <a:pt x="14815" y="9519"/>
                    <a:pt x="14875" y="9549"/>
                    <a:pt x="14925" y="9570"/>
                  </a:cubicBezTo>
                  <a:cubicBezTo>
                    <a:pt x="15367" y="9760"/>
                    <a:pt x="15618" y="9840"/>
                    <a:pt x="15728" y="9840"/>
                  </a:cubicBezTo>
                  <a:cubicBezTo>
                    <a:pt x="15778" y="9840"/>
                    <a:pt x="15798" y="9820"/>
                    <a:pt x="15798" y="9800"/>
                  </a:cubicBezTo>
                  <a:cubicBezTo>
                    <a:pt x="15798" y="9650"/>
                    <a:pt x="15006" y="9078"/>
                    <a:pt x="14013" y="8566"/>
                  </a:cubicBezTo>
                  <a:cubicBezTo>
                    <a:pt x="12378" y="7724"/>
                    <a:pt x="11274" y="6861"/>
                    <a:pt x="10201" y="6771"/>
                  </a:cubicBezTo>
                  <a:cubicBezTo>
                    <a:pt x="9298" y="6701"/>
                    <a:pt x="6971" y="4875"/>
                    <a:pt x="5075" y="3130"/>
                  </a:cubicBezTo>
                  <a:cubicBezTo>
                    <a:pt x="4734" y="2939"/>
                    <a:pt x="4393" y="2568"/>
                    <a:pt x="4062" y="2167"/>
                  </a:cubicBezTo>
                  <a:cubicBezTo>
                    <a:pt x="3701" y="1726"/>
                    <a:pt x="3360" y="1254"/>
                    <a:pt x="3099" y="1003"/>
                  </a:cubicBezTo>
                  <a:lnTo>
                    <a:pt x="2347" y="261"/>
                  </a:lnTo>
                  <a:cubicBezTo>
                    <a:pt x="2197" y="121"/>
                    <a:pt x="1996" y="41"/>
                    <a:pt x="1785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lt1">
                    <a:alpha val="823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39"/>
            <p:cNvSpPr/>
            <p:nvPr/>
          </p:nvSpPr>
          <p:spPr>
            <a:xfrm>
              <a:off x="-111323" y="866249"/>
              <a:ext cx="4091498" cy="1456484"/>
            </a:xfrm>
            <a:custGeom>
              <a:rect b="b" l="l" r="r" t="t"/>
              <a:pathLst>
                <a:path extrusionOk="0" h="17575" w="49371">
                  <a:moveTo>
                    <a:pt x="10913" y="934"/>
                  </a:moveTo>
                  <a:cubicBezTo>
                    <a:pt x="11134" y="934"/>
                    <a:pt x="12388" y="1796"/>
                    <a:pt x="12829" y="1907"/>
                  </a:cubicBezTo>
                  <a:cubicBezTo>
                    <a:pt x="12839" y="1917"/>
                    <a:pt x="12839" y="1917"/>
                    <a:pt x="12849" y="1917"/>
                  </a:cubicBezTo>
                  <a:lnTo>
                    <a:pt x="12859" y="1917"/>
                  </a:lnTo>
                  <a:cubicBezTo>
                    <a:pt x="13180" y="1997"/>
                    <a:pt x="13702" y="2468"/>
                    <a:pt x="14203" y="2739"/>
                  </a:cubicBezTo>
                  <a:cubicBezTo>
                    <a:pt x="14223" y="2749"/>
                    <a:pt x="14243" y="2769"/>
                    <a:pt x="14263" y="2779"/>
                  </a:cubicBezTo>
                  <a:lnTo>
                    <a:pt x="14273" y="2779"/>
                  </a:lnTo>
                  <a:cubicBezTo>
                    <a:pt x="14434" y="2860"/>
                    <a:pt x="14604" y="2920"/>
                    <a:pt x="14745" y="2930"/>
                  </a:cubicBezTo>
                  <a:lnTo>
                    <a:pt x="14785" y="2930"/>
                  </a:lnTo>
                  <a:cubicBezTo>
                    <a:pt x="14855" y="2930"/>
                    <a:pt x="14935" y="2910"/>
                    <a:pt x="14996" y="2880"/>
                  </a:cubicBezTo>
                  <a:lnTo>
                    <a:pt x="15006" y="2880"/>
                  </a:lnTo>
                  <a:cubicBezTo>
                    <a:pt x="15016" y="2880"/>
                    <a:pt x="15016" y="2870"/>
                    <a:pt x="15016" y="2870"/>
                  </a:cubicBezTo>
                  <a:cubicBezTo>
                    <a:pt x="15076" y="2850"/>
                    <a:pt x="15136" y="2830"/>
                    <a:pt x="15196" y="2830"/>
                  </a:cubicBezTo>
                  <a:lnTo>
                    <a:pt x="15206" y="2830"/>
                  </a:lnTo>
                  <a:cubicBezTo>
                    <a:pt x="15477" y="2830"/>
                    <a:pt x="15798" y="3090"/>
                    <a:pt x="16189" y="3482"/>
                  </a:cubicBezTo>
                  <a:cubicBezTo>
                    <a:pt x="16199" y="3492"/>
                    <a:pt x="16219" y="3502"/>
                    <a:pt x="16229" y="3512"/>
                  </a:cubicBezTo>
                  <a:cubicBezTo>
                    <a:pt x="16621" y="3893"/>
                    <a:pt x="17092" y="4394"/>
                    <a:pt x="17674" y="4876"/>
                  </a:cubicBezTo>
                  <a:cubicBezTo>
                    <a:pt x="17674" y="4876"/>
                    <a:pt x="17684" y="4876"/>
                    <a:pt x="17684" y="4886"/>
                  </a:cubicBezTo>
                  <a:cubicBezTo>
                    <a:pt x="17704" y="4896"/>
                    <a:pt x="17724" y="4916"/>
                    <a:pt x="17744" y="4936"/>
                  </a:cubicBezTo>
                  <a:cubicBezTo>
                    <a:pt x="17754" y="4936"/>
                    <a:pt x="17754" y="4936"/>
                    <a:pt x="17754" y="4946"/>
                  </a:cubicBezTo>
                  <a:cubicBezTo>
                    <a:pt x="17774" y="4956"/>
                    <a:pt x="17794" y="4976"/>
                    <a:pt x="17814" y="4996"/>
                  </a:cubicBezTo>
                  <a:cubicBezTo>
                    <a:pt x="17834" y="5006"/>
                    <a:pt x="17854" y="5016"/>
                    <a:pt x="17874" y="5036"/>
                  </a:cubicBezTo>
                  <a:cubicBezTo>
                    <a:pt x="18296" y="5377"/>
                    <a:pt x="18466" y="5558"/>
                    <a:pt x="18466" y="5628"/>
                  </a:cubicBezTo>
                  <a:cubicBezTo>
                    <a:pt x="18466" y="5658"/>
                    <a:pt x="18446" y="5668"/>
                    <a:pt x="18406" y="5668"/>
                  </a:cubicBezTo>
                  <a:cubicBezTo>
                    <a:pt x="18035" y="5668"/>
                    <a:pt x="16199" y="4715"/>
                    <a:pt x="15668" y="4284"/>
                  </a:cubicBezTo>
                  <a:lnTo>
                    <a:pt x="15658" y="4284"/>
                  </a:lnTo>
                  <a:cubicBezTo>
                    <a:pt x="15658" y="4284"/>
                    <a:pt x="15648" y="4284"/>
                    <a:pt x="15648" y="4274"/>
                  </a:cubicBezTo>
                  <a:cubicBezTo>
                    <a:pt x="14905" y="3672"/>
                    <a:pt x="13993" y="3893"/>
                    <a:pt x="13341" y="3381"/>
                  </a:cubicBezTo>
                  <a:cubicBezTo>
                    <a:pt x="12689" y="2860"/>
                    <a:pt x="11074" y="1385"/>
                    <a:pt x="10893" y="1004"/>
                  </a:cubicBezTo>
                  <a:lnTo>
                    <a:pt x="10883" y="1004"/>
                  </a:lnTo>
                  <a:cubicBezTo>
                    <a:pt x="10873" y="984"/>
                    <a:pt x="10873" y="974"/>
                    <a:pt x="10873" y="964"/>
                  </a:cubicBezTo>
                  <a:cubicBezTo>
                    <a:pt x="10873" y="944"/>
                    <a:pt x="10883" y="934"/>
                    <a:pt x="10913" y="934"/>
                  </a:cubicBezTo>
                  <a:close/>
                  <a:moveTo>
                    <a:pt x="24715" y="3020"/>
                  </a:moveTo>
                  <a:cubicBezTo>
                    <a:pt x="24795" y="3020"/>
                    <a:pt x="24996" y="3120"/>
                    <a:pt x="25247" y="3241"/>
                  </a:cubicBezTo>
                  <a:lnTo>
                    <a:pt x="25267" y="3241"/>
                  </a:lnTo>
                  <a:cubicBezTo>
                    <a:pt x="25267" y="3251"/>
                    <a:pt x="25277" y="3251"/>
                    <a:pt x="25277" y="3251"/>
                  </a:cubicBezTo>
                  <a:cubicBezTo>
                    <a:pt x="25287" y="3251"/>
                    <a:pt x="25297" y="3261"/>
                    <a:pt x="25307" y="3261"/>
                  </a:cubicBezTo>
                  <a:cubicBezTo>
                    <a:pt x="25307" y="3261"/>
                    <a:pt x="25317" y="3271"/>
                    <a:pt x="25317" y="3271"/>
                  </a:cubicBezTo>
                  <a:cubicBezTo>
                    <a:pt x="25327" y="3271"/>
                    <a:pt x="25337" y="3271"/>
                    <a:pt x="25337" y="3281"/>
                  </a:cubicBezTo>
                  <a:cubicBezTo>
                    <a:pt x="25347" y="3281"/>
                    <a:pt x="25357" y="3281"/>
                    <a:pt x="25357" y="3291"/>
                  </a:cubicBezTo>
                  <a:lnTo>
                    <a:pt x="25377" y="3291"/>
                  </a:lnTo>
                  <a:lnTo>
                    <a:pt x="25387" y="3301"/>
                  </a:lnTo>
                  <a:cubicBezTo>
                    <a:pt x="25668" y="3421"/>
                    <a:pt x="25969" y="3532"/>
                    <a:pt x="26190" y="3532"/>
                  </a:cubicBezTo>
                  <a:lnTo>
                    <a:pt x="26290" y="3532"/>
                  </a:lnTo>
                  <a:cubicBezTo>
                    <a:pt x="26290" y="3522"/>
                    <a:pt x="26300" y="3522"/>
                    <a:pt x="26300" y="3522"/>
                  </a:cubicBezTo>
                  <a:lnTo>
                    <a:pt x="26310" y="3522"/>
                  </a:lnTo>
                  <a:cubicBezTo>
                    <a:pt x="26330" y="3522"/>
                    <a:pt x="26350" y="3522"/>
                    <a:pt x="26360" y="3512"/>
                  </a:cubicBezTo>
                  <a:lnTo>
                    <a:pt x="26420" y="3512"/>
                  </a:lnTo>
                  <a:cubicBezTo>
                    <a:pt x="26681" y="3512"/>
                    <a:pt x="27012" y="3642"/>
                    <a:pt x="27353" y="3792"/>
                  </a:cubicBezTo>
                  <a:cubicBezTo>
                    <a:pt x="27413" y="3813"/>
                    <a:pt x="27464" y="3843"/>
                    <a:pt x="27524" y="3863"/>
                  </a:cubicBezTo>
                  <a:cubicBezTo>
                    <a:pt x="27815" y="3993"/>
                    <a:pt x="28096" y="4123"/>
                    <a:pt x="28326" y="4184"/>
                  </a:cubicBezTo>
                  <a:cubicBezTo>
                    <a:pt x="28356" y="4194"/>
                    <a:pt x="28376" y="4204"/>
                    <a:pt x="28406" y="4204"/>
                  </a:cubicBezTo>
                  <a:lnTo>
                    <a:pt x="28417" y="4204"/>
                  </a:lnTo>
                  <a:lnTo>
                    <a:pt x="28427" y="4214"/>
                  </a:lnTo>
                  <a:lnTo>
                    <a:pt x="28447" y="4214"/>
                  </a:lnTo>
                  <a:cubicBezTo>
                    <a:pt x="28467" y="4214"/>
                    <a:pt x="28477" y="4214"/>
                    <a:pt x="28487" y="4224"/>
                  </a:cubicBezTo>
                  <a:lnTo>
                    <a:pt x="28607" y="4224"/>
                  </a:lnTo>
                  <a:cubicBezTo>
                    <a:pt x="29139" y="4224"/>
                    <a:pt x="31646" y="6260"/>
                    <a:pt x="33432" y="7002"/>
                  </a:cubicBezTo>
                  <a:cubicBezTo>
                    <a:pt x="33452" y="7002"/>
                    <a:pt x="33462" y="7012"/>
                    <a:pt x="33482" y="7022"/>
                  </a:cubicBezTo>
                  <a:cubicBezTo>
                    <a:pt x="33482" y="7022"/>
                    <a:pt x="34034" y="7313"/>
                    <a:pt x="35749" y="8146"/>
                  </a:cubicBezTo>
                  <a:cubicBezTo>
                    <a:pt x="35759" y="8156"/>
                    <a:pt x="35759" y="8156"/>
                    <a:pt x="35769" y="8156"/>
                  </a:cubicBezTo>
                  <a:cubicBezTo>
                    <a:pt x="35779" y="8166"/>
                    <a:pt x="35779" y="8166"/>
                    <a:pt x="35789" y="8166"/>
                  </a:cubicBezTo>
                  <a:cubicBezTo>
                    <a:pt x="36010" y="8276"/>
                    <a:pt x="36110" y="8346"/>
                    <a:pt x="36110" y="8386"/>
                  </a:cubicBezTo>
                  <a:cubicBezTo>
                    <a:pt x="36110" y="8417"/>
                    <a:pt x="36070" y="8427"/>
                    <a:pt x="35990" y="8427"/>
                  </a:cubicBezTo>
                  <a:cubicBezTo>
                    <a:pt x="35348" y="8427"/>
                    <a:pt x="32218" y="7574"/>
                    <a:pt x="30252" y="6711"/>
                  </a:cubicBezTo>
                  <a:cubicBezTo>
                    <a:pt x="30242" y="6701"/>
                    <a:pt x="30232" y="6701"/>
                    <a:pt x="30222" y="6691"/>
                  </a:cubicBezTo>
                  <a:lnTo>
                    <a:pt x="30212" y="6691"/>
                  </a:lnTo>
                  <a:cubicBezTo>
                    <a:pt x="30202" y="6691"/>
                    <a:pt x="30202" y="6681"/>
                    <a:pt x="30192" y="6681"/>
                  </a:cubicBezTo>
                  <a:lnTo>
                    <a:pt x="30182" y="6681"/>
                  </a:lnTo>
                  <a:cubicBezTo>
                    <a:pt x="30172" y="6681"/>
                    <a:pt x="30162" y="6671"/>
                    <a:pt x="30152" y="6671"/>
                  </a:cubicBezTo>
                  <a:cubicBezTo>
                    <a:pt x="30152" y="6671"/>
                    <a:pt x="30152" y="6671"/>
                    <a:pt x="30152" y="6661"/>
                  </a:cubicBezTo>
                  <a:lnTo>
                    <a:pt x="30132" y="6661"/>
                  </a:lnTo>
                  <a:cubicBezTo>
                    <a:pt x="27564" y="5508"/>
                    <a:pt x="25869" y="5086"/>
                    <a:pt x="25819" y="4735"/>
                  </a:cubicBezTo>
                  <a:cubicBezTo>
                    <a:pt x="25819" y="4735"/>
                    <a:pt x="25819" y="4735"/>
                    <a:pt x="25819" y="4725"/>
                  </a:cubicBezTo>
                  <a:cubicBezTo>
                    <a:pt x="25819" y="4675"/>
                    <a:pt x="25919" y="4645"/>
                    <a:pt x="26079" y="4645"/>
                  </a:cubicBezTo>
                  <a:lnTo>
                    <a:pt x="26140" y="4645"/>
                  </a:lnTo>
                  <a:cubicBezTo>
                    <a:pt x="26190" y="4655"/>
                    <a:pt x="26240" y="4655"/>
                    <a:pt x="26300" y="4655"/>
                  </a:cubicBezTo>
                  <a:cubicBezTo>
                    <a:pt x="26310" y="4655"/>
                    <a:pt x="26320" y="4655"/>
                    <a:pt x="26330" y="4665"/>
                  </a:cubicBezTo>
                  <a:cubicBezTo>
                    <a:pt x="26380" y="4665"/>
                    <a:pt x="26420" y="4665"/>
                    <a:pt x="26461" y="4675"/>
                  </a:cubicBezTo>
                  <a:lnTo>
                    <a:pt x="26481" y="4675"/>
                  </a:lnTo>
                  <a:cubicBezTo>
                    <a:pt x="26581" y="4685"/>
                    <a:pt x="26691" y="4695"/>
                    <a:pt x="26802" y="4715"/>
                  </a:cubicBezTo>
                  <a:cubicBezTo>
                    <a:pt x="26822" y="4715"/>
                    <a:pt x="26852" y="4725"/>
                    <a:pt x="26872" y="4725"/>
                  </a:cubicBezTo>
                  <a:lnTo>
                    <a:pt x="26902" y="4725"/>
                  </a:lnTo>
                  <a:cubicBezTo>
                    <a:pt x="26912" y="4725"/>
                    <a:pt x="26922" y="4725"/>
                    <a:pt x="26922" y="4735"/>
                  </a:cubicBezTo>
                  <a:lnTo>
                    <a:pt x="26982" y="4735"/>
                  </a:lnTo>
                  <a:cubicBezTo>
                    <a:pt x="27012" y="4745"/>
                    <a:pt x="27032" y="4745"/>
                    <a:pt x="27052" y="4745"/>
                  </a:cubicBezTo>
                  <a:cubicBezTo>
                    <a:pt x="27062" y="4745"/>
                    <a:pt x="27062" y="4745"/>
                    <a:pt x="27062" y="4755"/>
                  </a:cubicBezTo>
                  <a:lnTo>
                    <a:pt x="27103" y="4755"/>
                  </a:lnTo>
                  <a:cubicBezTo>
                    <a:pt x="27474" y="4806"/>
                    <a:pt x="27825" y="4866"/>
                    <a:pt x="27995" y="4866"/>
                  </a:cubicBezTo>
                  <a:lnTo>
                    <a:pt x="28045" y="4866"/>
                  </a:lnTo>
                  <a:cubicBezTo>
                    <a:pt x="28086" y="4856"/>
                    <a:pt x="28106" y="4846"/>
                    <a:pt x="28106" y="4836"/>
                  </a:cubicBezTo>
                  <a:cubicBezTo>
                    <a:pt x="28106" y="4806"/>
                    <a:pt x="28035" y="4755"/>
                    <a:pt x="27865" y="4675"/>
                  </a:cubicBezTo>
                  <a:cubicBezTo>
                    <a:pt x="27865" y="4675"/>
                    <a:pt x="27865" y="4665"/>
                    <a:pt x="27865" y="4665"/>
                  </a:cubicBezTo>
                  <a:lnTo>
                    <a:pt x="27845" y="4665"/>
                  </a:lnTo>
                  <a:cubicBezTo>
                    <a:pt x="27845" y="4655"/>
                    <a:pt x="27845" y="4655"/>
                    <a:pt x="27835" y="4655"/>
                  </a:cubicBezTo>
                  <a:cubicBezTo>
                    <a:pt x="27825" y="4655"/>
                    <a:pt x="27825" y="4645"/>
                    <a:pt x="27815" y="4645"/>
                  </a:cubicBezTo>
                  <a:lnTo>
                    <a:pt x="27805" y="4645"/>
                  </a:lnTo>
                  <a:cubicBezTo>
                    <a:pt x="26501" y="4043"/>
                    <a:pt x="25357" y="3903"/>
                    <a:pt x="24806" y="3241"/>
                  </a:cubicBezTo>
                  <a:cubicBezTo>
                    <a:pt x="24806" y="3241"/>
                    <a:pt x="24795" y="3241"/>
                    <a:pt x="24795" y="3231"/>
                  </a:cubicBezTo>
                  <a:cubicBezTo>
                    <a:pt x="24715" y="3140"/>
                    <a:pt x="24685" y="3080"/>
                    <a:pt x="24685" y="3050"/>
                  </a:cubicBezTo>
                  <a:cubicBezTo>
                    <a:pt x="24685" y="3030"/>
                    <a:pt x="24695" y="3020"/>
                    <a:pt x="24715" y="3020"/>
                  </a:cubicBezTo>
                  <a:close/>
                  <a:moveTo>
                    <a:pt x="12839" y="1"/>
                  </a:moveTo>
                  <a:cubicBezTo>
                    <a:pt x="12628" y="1"/>
                    <a:pt x="12488" y="81"/>
                    <a:pt x="12348" y="161"/>
                  </a:cubicBezTo>
                  <a:cubicBezTo>
                    <a:pt x="12348" y="161"/>
                    <a:pt x="12338" y="171"/>
                    <a:pt x="12338" y="171"/>
                  </a:cubicBezTo>
                  <a:lnTo>
                    <a:pt x="12328" y="171"/>
                  </a:lnTo>
                  <a:cubicBezTo>
                    <a:pt x="12328" y="181"/>
                    <a:pt x="12318" y="181"/>
                    <a:pt x="12318" y="181"/>
                  </a:cubicBezTo>
                  <a:cubicBezTo>
                    <a:pt x="12318" y="181"/>
                    <a:pt x="12307" y="181"/>
                    <a:pt x="12307" y="192"/>
                  </a:cubicBezTo>
                  <a:cubicBezTo>
                    <a:pt x="12167" y="282"/>
                    <a:pt x="12017" y="362"/>
                    <a:pt x="11796" y="362"/>
                  </a:cubicBezTo>
                  <a:lnTo>
                    <a:pt x="11786" y="362"/>
                  </a:lnTo>
                  <a:cubicBezTo>
                    <a:pt x="11686" y="362"/>
                    <a:pt x="11555" y="342"/>
                    <a:pt x="11415" y="302"/>
                  </a:cubicBezTo>
                  <a:cubicBezTo>
                    <a:pt x="11405" y="302"/>
                    <a:pt x="11405" y="292"/>
                    <a:pt x="11395" y="292"/>
                  </a:cubicBezTo>
                  <a:lnTo>
                    <a:pt x="11375" y="292"/>
                  </a:lnTo>
                  <a:cubicBezTo>
                    <a:pt x="11014" y="171"/>
                    <a:pt x="10602" y="151"/>
                    <a:pt x="10211" y="151"/>
                  </a:cubicBezTo>
                  <a:lnTo>
                    <a:pt x="9900" y="151"/>
                  </a:lnTo>
                  <a:cubicBezTo>
                    <a:pt x="9268" y="432"/>
                    <a:pt x="8546" y="663"/>
                    <a:pt x="7663" y="793"/>
                  </a:cubicBezTo>
                  <a:cubicBezTo>
                    <a:pt x="7553" y="813"/>
                    <a:pt x="7503" y="833"/>
                    <a:pt x="7503" y="864"/>
                  </a:cubicBezTo>
                  <a:cubicBezTo>
                    <a:pt x="7493" y="1004"/>
                    <a:pt x="9288" y="1265"/>
                    <a:pt x="9288" y="1425"/>
                  </a:cubicBezTo>
                  <a:cubicBezTo>
                    <a:pt x="9288" y="1455"/>
                    <a:pt x="9238" y="1475"/>
                    <a:pt x="9118" y="1495"/>
                  </a:cubicBezTo>
                  <a:cubicBezTo>
                    <a:pt x="8456" y="1616"/>
                    <a:pt x="8165" y="1977"/>
                    <a:pt x="7764" y="2057"/>
                  </a:cubicBezTo>
                  <a:cubicBezTo>
                    <a:pt x="6600" y="2278"/>
                    <a:pt x="6209" y="2468"/>
                    <a:pt x="6209" y="2619"/>
                  </a:cubicBezTo>
                  <a:cubicBezTo>
                    <a:pt x="6209" y="2900"/>
                    <a:pt x="7493" y="3070"/>
                    <a:pt x="7713" y="3221"/>
                  </a:cubicBezTo>
                  <a:cubicBezTo>
                    <a:pt x="7744" y="3251"/>
                    <a:pt x="7764" y="3271"/>
                    <a:pt x="7764" y="3291"/>
                  </a:cubicBezTo>
                  <a:cubicBezTo>
                    <a:pt x="7764" y="3381"/>
                    <a:pt x="7413" y="3421"/>
                    <a:pt x="6981" y="3421"/>
                  </a:cubicBezTo>
                  <a:cubicBezTo>
                    <a:pt x="6339" y="3421"/>
                    <a:pt x="5517" y="3331"/>
                    <a:pt x="5306" y="3161"/>
                  </a:cubicBezTo>
                  <a:cubicBezTo>
                    <a:pt x="5196" y="3080"/>
                    <a:pt x="5106" y="2960"/>
                    <a:pt x="4995" y="2880"/>
                  </a:cubicBezTo>
                  <a:cubicBezTo>
                    <a:pt x="4845" y="2769"/>
                    <a:pt x="4654" y="2739"/>
                    <a:pt x="4474" y="2699"/>
                  </a:cubicBezTo>
                  <a:cubicBezTo>
                    <a:pt x="3962" y="2599"/>
                    <a:pt x="2768" y="2077"/>
                    <a:pt x="2157" y="1816"/>
                  </a:cubicBezTo>
                  <a:cubicBezTo>
                    <a:pt x="2116" y="1837"/>
                    <a:pt x="2066" y="1857"/>
                    <a:pt x="2026" y="1877"/>
                  </a:cubicBezTo>
                  <a:cubicBezTo>
                    <a:pt x="1454" y="2168"/>
                    <a:pt x="883" y="2478"/>
                    <a:pt x="512" y="2910"/>
                  </a:cubicBezTo>
                  <a:cubicBezTo>
                    <a:pt x="150" y="3311"/>
                    <a:pt x="0" y="3792"/>
                    <a:pt x="0" y="4274"/>
                  </a:cubicBezTo>
                  <a:cubicBezTo>
                    <a:pt x="0" y="4665"/>
                    <a:pt x="100" y="5056"/>
                    <a:pt x="261" y="5417"/>
                  </a:cubicBezTo>
                  <a:cubicBezTo>
                    <a:pt x="642" y="6240"/>
                    <a:pt x="1354" y="6972"/>
                    <a:pt x="2056" y="7674"/>
                  </a:cubicBezTo>
                  <a:cubicBezTo>
                    <a:pt x="3019" y="8617"/>
                    <a:pt x="4012" y="9560"/>
                    <a:pt x="5226" y="10322"/>
                  </a:cubicBezTo>
                  <a:cubicBezTo>
                    <a:pt x="5266" y="10332"/>
                    <a:pt x="5306" y="10352"/>
                    <a:pt x="5346" y="10362"/>
                  </a:cubicBezTo>
                  <a:cubicBezTo>
                    <a:pt x="8616" y="9500"/>
                    <a:pt x="11876" y="8647"/>
                    <a:pt x="15146" y="7785"/>
                  </a:cubicBezTo>
                  <a:lnTo>
                    <a:pt x="15166" y="7785"/>
                  </a:lnTo>
                  <a:cubicBezTo>
                    <a:pt x="15176" y="7775"/>
                    <a:pt x="15176" y="7775"/>
                    <a:pt x="15186" y="7775"/>
                  </a:cubicBezTo>
                  <a:cubicBezTo>
                    <a:pt x="15357" y="7734"/>
                    <a:pt x="15547" y="7694"/>
                    <a:pt x="15728" y="7684"/>
                  </a:cubicBezTo>
                  <a:cubicBezTo>
                    <a:pt x="15878" y="7694"/>
                    <a:pt x="16019" y="7714"/>
                    <a:pt x="16149" y="7795"/>
                  </a:cubicBezTo>
                  <a:cubicBezTo>
                    <a:pt x="13772" y="8437"/>
                    <a:pt x="11575" y="9410"/>
                    <a:pt x="9298" y="10312"/>
                  </a:cubicBezTo>
                  <a:cubicBezTo>
                    <a:pt x="8666" y="10563"/>
                    <a:pt x="7844" y="10663"/>
                    <a:pt x="7362" y="11115"/>
                  </a:cubicBezTo>
                  <a:lnTo>
                    <a:pt x="7352" y="11125"/>
                  </a:lnTo>
                  <a:cubicBezTo>
                    <a:pt x="8426" y="11536"/>
                    <a:pt x="9479" y="11937"/>
                    <a:pt x="10502" y="12338"/>
                  </a:cubicBezTo>
                  <a:cubicBezTo>
                    <a:pt x="10863" y="12429"/>
                    <a:pt x="11224" y="12519"/>
                    <a:pt x="11595" y="12599"/>
                  </a:cubicBezTo>
                  <a:cubicBezTo>
                    <a:pt x="13742" y="12058"/>
                    <a:pt x="16009" y="12188"/>
                    <a:pt x="18205" y="12048"/>
                  </a:cubicBezTo>
                  <a:cubicBezTo>
                    <a:pt x="19439" y="11967"/>
                    <a:pt x="20683" y="11817"/>
                    <a:pt x="21857" y="11396"/>
                  </a:cubicBezTo>
                  <a:cubicBezTo>
                    <a:pt x="22378" y="11215"/>
                    <a:pt x="22860" y="10984"/>
                    <a:pt x="23391" y="10834"/>
                  </a:cubicBezTo>
                  <a:cubicBezTo>
                    <a:pt x="23711" y="10744"/>
                    <a:pt x="24768" y="10694"/>
                    <a:pt x="24974" y="10475"/>
                  </a:cubicBezTo>
                  <a:lnTo>
                    <a:pt x="24974" y="10475"/>
                  </a:lnTo>
                  <a:cubicBezTo>
                    <a:pt x="24231" y="11276"/>
                    <a:pt x="23019" y="11497"/>
                    <a:pt x="22208" y="12238"/>
                  </a:cubicBezTo>
                  <a:cubicBezTo>
                    <a:pt x="21867" y="12549"/>
                    <a:pt x="21606" y="12940"/>
                    <a:pt x="21235" y="13201"/>
                  </a:cubicBezTo>
                  <a:cubicBezTo>
                    <a:pt x="20533" y="13683"/>
                    <a:pt x="19529" y="13783"/>
                    <a:pt x="18727" y="14014"/>
                  </a:cubicBezTo>
                  <a:cubicBezTo>
                    <a:pt x="18476" y="14094"/>
                    <a:pt x="18105" y="14164"/>
                    <a:pt x="17734" y="14254"/>
                  </a:cubicBezTo>
                  <a:cubicBezTo>
                    <a:pt x="18055" y="14355"/>
                    <a:pt x="18376" y="14445"/>
                    <a:pt x="18707" y="14545"/>
                  </a:cubicBezTo>
                  <a:cubicBezTo>
                    <a:pt x="19539" y="14385"/>
                    <a:pt x="20372" y="14214"/>
                    <a:pt x="21195" y="13993"/>
                  </a:cubicBezTo>
                  <a:cubicBezTo>
                    <a:pt x="21706" y="13853"/>
                    <a:pt x="22218" y="13693"/>
                    <a:pt x="22719" y="13512"/>
                  </a:cubicBezTo>
                  <a:cubicBezTo>
                    <a:pt x="22840" y="13462"/>
                    <a:pt x="23782" y="13231"/>
                    <a:pt x="23843" y="13151"/>
                  </a:cubicBezTo>
                  <a:lnTo>
                    <a:pt x="23843" y="13151"/>
                  </a:lnTo>
                  <a:cubicBezTo>
                    <a:pt x="23391" y="13763"/>
                    <a:pt x="22368" y="13823"/>
                    <a:pt x="21736" y="14214"/>
                  </a:cubicBezTo>
                  <a:cubicBezTo>
                    <a:pt x="21475" y="14385"/>
                    <a:pt x="21245" y="14595"/>
                    <a:pt x="21004" y="14796"/>
                  </a:cubicBezTo>
                  <a:cubicBezTo>
                    <a:pt x="20864" y="14906"/>
                    <a:pt x="20723" y="15017"/>
                    <a:pt x="20573" y="15117"/>
                  </a:cubicBezTo>
                  <a:cubicBezTo>
                    <a:pt x="21686" y="15448"/>
                    <a:pt x="22789" y="15779"/>
                    <a:pt x="23913" y="16080"/>
                  </a:cubicBezTo>
                  <a:cubicBezTo>
                    <a:pt x="27082" y="16922"/>
                    <a:pt x="30413" y="17574"/>
                    <a:pt x="33763" y="17574"/>
                  </a:cubicBezTo>
                  <a:cubicBezTo>
                    <a:pt x="34164" y="17574"/>
                    <a:pt x="34565" y="17564"/>
                    <a:pt x="34966" y="17544"/>
                  </a:cubicBezTo>
                  <a:cubicBezTo>
                    <a:pt x="36521" y="17474"/>
                    <a:pt x="38056" y="17243"/>
                    <a:pt x="39581" y="17013"/>
                  </a:cubicBezTo>
                  <a:cubicBezTo>
                    <a:pt x="41557" y="16722"/>
                    <a:pt x="43523" y="16431"/>
                    <a:pt x="45488" y="16140"/>
                  </a:cubicBezTo>
                  <a:cubicBezTo>
                    <a:pt x="46732" y="15949"/>
                    <a:pt x="48076" y="15719"/>
                    <a:pt x="48799" y="14956"/>
                  </a:cubicBezTo>
                  <a:cubicBezTo>
                    <a:pt x="49170" y="14565"/>
                    <a:pt x="49310" y="14074"/>
                    <a:pt x="49370" y="13582"/>
                  </a:cubicBezTo>
                  <a:cubicBezTo>
                    <a:pt x="49200" y="13562"/>
                    <a:pt x="49019" y="13542"/>
                    <a:pt x="48919" y="13442"/>
                  </a:cubicBezTo>
                  <a:cubicBezTo>
                    <a:pt x="47896" y="12379"/>
                    <a:pt x="48116" y="10854"/>
                    <a:pt x="46552" y="10322"/>
                  </a:cubicBezTo>
                  <a:cubicBezTo>
                    <a:pt x="45990" y="10132"/>
                    <a:pt x="45769" y="10112"/>
                    <a:pt x="45488" y="9580"/>
                  </a:cubicBezTo>
                  <a:cubicBezTo>
                    <a:pt x="44796" y="8226"/>
                    <a:pt x="43041" y="7915"/>
                    <a:pt x="41697" y="7183"/>
                  </a:cubicBezTo>
                  <a:cubicBezTo>
                    <a:pt x="41326" y="6982"/>
                    <a:pt x="40704" y="6731"/>
                    <a:pt x="40182" y="6491"/>
                  </a:cubicBezTo>
                  <a:lnTo>
                    <a:pt x="40172" y="6491"/>
                  </a:lnTo>
                  <a:cubicBezTo>
                    <a:pt x="39560" y="6481"/>
                    <a:pt x="39019" y="5949"/>
                    <a:pt x="38868" y="5949"/>
                  </a:cubicBezTo>
                  <a:cubicBezTo>
                    <a:pt x="38838" y="5959"/>
                    <a:pt x="38818" y="5969"/>
                    <a:pt x="38818" y="6019"/>
                  </a:cubicBezTo>
                  <a:cubicBezTo>
                    <a:pt x="38818" y="6019"/>
                    <a:pt x="38818" y="6029"/>
                    <a:pt x="38818" y="6029"/>
                  </a:cubicBezTo>
                  <a:cubicBezTo>
                    <a:pt x="38818" y="6039"/>
                    <a:pt x="38818" y="6039"/>
                    <a:pt x="38818" y="6039"/>
                  </a:cubicBezTo>
                  <a:cubicBezTo>
                    <a:pt x="38818" y="6039"/>
                    <a:pt x="38818" y="6049"/>
                    <a:pt x="38818" y="6049"/>
                  </a:cubicBezTo>
                  <a:cubicBezTo>
                    <a:pt x="38818" y="6099"/>
                    <a:pt x="38798" y="6120"/>
                    <a:pt x="38758" y="6120"/>
                  </a:cubicBezTo>
                  <a:lnTo>
                    <a:pt x="38728" y="6120"/>
                  </a:lnTo>
                  <a:cubicBezTo>
                    <a:pt x="38728" y="6120"/>
                    <a:pt x="38728" y="6110"/>
                    <a:pt x="38718" y="6110"/>
                  </a:cubicBezTo>
                  <a:cubicBezTo>
                    <a:pt x="38628" y="6099"/>
                    <a:pt x="38477" y="6019"/>
                    <a:pt x="38317" y="5939"/>
                  </a:cubicBezTo>
                  <a:lnTo>
                    <a:pt x="38307" y="5939"/>
                  </a:lnTo>
                  <a:cubicBezTo>
                    <a:pt x="38297" y="5929"/>
                    <a:pt x="38287" y="5929"/>
                    <a:pt x="38277" y="5929"/>
                  </a:cubicBezTo>
                  <a:cubicBezTo>
                    <a:pt x="38277" y="5919"/>
                    <a:pt x="38267" y="5919"/>
                    <a:pt x="38267" y="5919"/>
                  </a:cubicBezTo>
                  <a:lnTo>
                    <a:pt x="38256" y="5919"/>
                  </a:lnTo>
                  <a:cubicBezTo>
                    <a:pt x="38246" y="5909"/>
                    <a:pt x="38246" y="5909"/>
                    <a:pt x="38236" y="5909"/>
                  </a:cubicBezTo>
                  <a:cubicBezTo>
                    <a:pt x="38016" y="5809"/>
                    <a:pt x="37765" y="5698"/>
                    <a:pt x="37554" y="5698"/>
                  </a:cubicBezTo>
                  <a:cubicBezTo>
                    <a:pt x="37524" y="5698"/>
                    <a:pt x="37504" y="5698"/>
                    <a:pt x="37474" y="5708"/>
                  </a:cubicBezTo>
                  <a:lnTo>
                    <a:pt x="37384" y="5708"/>
                  </a:lnTo>
                  <a:cubicBezTo>
                    <a:pt x="37173" y="5698"/>
                    <a:pt x="36902" y="5588"/>
                    <a:pt x="36722" y="5458"/>
                  </a:cubicBezTo>
                  <a:cubicBezTo>
                    <a:pt x="36712" y="5458"/>
                    <a:pt x="36712" y="5447"/>
                    <a:pt x="36702" y="5447"/>
                  </a:cubicBezTo>
                  <a:cubicBezTo>
                    <a:pt x="36702" y="5447"/>
                    <a:pt x="36702" y="5447"/>
                    <a:pt x="36692" y="5437"/>
                  </a:cubicBezTo>
                  <a:cubicBezTo>
                    <a:pt x="36682" y="5437"/>
                    <a:pt x="36682" y="5427"/>
                    <a:pt x="36672" y="5427"/>
                  </a:cubicBezTo>
                  <a:cubicBezTo>
                    <a:pt x="36672" y="5427"/>
                    <a:pt x="36672" y="5417"/>
                    <a:pt x="36662" y="5417"/>
                  </a:cubicBezTo>
                  <a:lnTo>
                    <a:pt x="36652" y="5417"/>
                  </a:lnTo>
                  <a:cubicBezTo>
                    <a:pt x="36571" y="5347"/>
                    <a:pt x="36511" y="5277"/>
                    <a:pt x="36511" y="5227"/>
                  </a:cubicBezTo>
                  <a:cubicBezTo>
                    <a:pt x="36511" y="5177"/>
                    <a:pt x="36561" y="5147"/>
                    <a:pt x="36682" y="5147"/>
                  </a:cubicBezTo>
                  <a:lnTo>
                    <a:pt x="36702" y="5147"/>
                  </a:lnTo>
                  <a:cubicBezTo>
                    <a:pt x="36782" y="5147"/>
                    <a:pt x="36872" y="5157"/>
                    <a:pt x="37003" y="5187"/>
                  </a:cubicBezTo>
                  <a:cubicBezTo>
                    <a:pt x="37013" y="5187"/>
                    <a:pt x="37023" y="5197"/>
                    <a:pt x="37033" y="5197"/>
                  </a:cubicBezTo>
                  <a:cubicBezTo>
                    <a:pt x="37043" y="5197"/>
                    <a:pt x="37063" y="5197"/>
                    <a:pt x="37073" y="5207"/>
                  </a:cubicBezTo>
                  <a:cubicBezTo>
                    <a:pt x="37534" y="5307"/>
                    <a:pt x="37865" y="5347"/>
                    <a:pt x="38106" y="5347"/>
                  </a:cubicBezTo>
                  <a:lnTo>
                    <a:pt x="38116" y="5347"/>
                  </a:lnTo>
                  <a:cubicBezTo>
                    <a:pt x="38457" y="5347"/>
                    <a:pt x="38608" y="5267"/>
                    <a:pt x="38678" y="5137"/>
                  </a:cubicBezTo>
                  <a:cubicBezTo>
                    <a:pt x="38678" y="5137"/>
                    <a:pt x="38678" y="5127"/>
                    <a:pt x="38678" y="5127"/>
                  </a:cubicBezTo>
                  <a:lnTo>
                    <a:pt x="38688" y="5127"/>
                  </a:lnTo>
                  <a:cubicBezTo>
                    <a:pt x="38708" y="5066"/>
                    <a:pt x="38758" y="5036"/>
                    <a:pt x="38828" y="5036"/>
                  </a:cubicBezTo>
                  <a:cubicBezTo>
                    <a:pt x="38838" y="5036"/>
                    <a:pt x="38858" y="5036"/>
                    <a:pt x="38878" y="5046"/>
                  </a:cubicBezTo>
                  <a:cubicBezTo>
                    <a:pt x="39069" y="5076"/>
                    <a:pt x="39380" y="5247"/>
                    <a:pt x="39841" y="5458"/>
                  </a:cubicBezTo>
                  <a:cubicBezTo>
                    <a:pt x="39851" y="5458"/>
                    <a:pt x="39861" y="5468"/>
                    <a:pt x="39871" y="5468"/>
                  </a:cubicBezTo>
                  <a:lnTo>
                    <a:pt x="39881" y="5468"/>
                  </a:lnTo>
                  <a:cubicBezTo>
                    <a:pt x="39891" y="5478"/>
                    <a:pt x="39891" y="5478"/>
                    <a:pt x="39901" y="5478"/>
                  </a:cubicBezTo>
                  <a:cubicBezTo>
                    <a:pt x="39901" y="5488"/>
                    <a:pt x="39912" y="5488"/>
                    <a:pt x="39912" y="5488"/>
                  </a:cubicBezTo>
                  <a:lnTo>
                    <a:pt x="39922" y="5488"/>
                  </a:lnTo>
                  <a:cubicBezTo>
                    <a:pt x="39932" y="5498"/>
                    <a:pt x="39932" y="5498"/>
                    <a:pt x="39942" y="5498"/>
                  </a:cubicBezTo>
                  <a:cubicBezTo>
                    <a:pt x="40092" y="5558"/>
                    <a:pt x="40253" y="5628"/>
                    <a:pt x="40413" y="5698"/>
                  </a:cubicBezTo>
                  <a:lnTo>
                    <a:pt x="40423" y="5698"/>
                  </a:lnTo>
                  <a:cubicBezTo>
                    <a:pt x="40433" y="5698"/>
                    <a:pt x="40443" y="5708"/>
                    <a:pt x="40453" y="5708"/>
                  </a:cubicBezTo>
                  <a:lnTo>
                    <a:pt x="40493" y="5708"/>
                  </a:lnTo>
                  <a:lnTo>
                    <a:pt x="40543" y="5718"/>
                  </a:lnTo>
                  <a:lnTo>
                    <a:pt x="40553" y="5718"/>
                  </a:lnTo>
                  <a:cubicBezTo>
                    <a:pt x="40644" y="5728"/>
                    <a:pt x="40734" y="5738"/>
                    <a:pt x="40814" y="5748"/>
                  </a:cubicBezTo>
                  <a:cubicBezTo>
                    <a:pt x="40965" y="5758"/>
                    <a:pt x="41105" y="5768"/>
                    <a:pt x="41226" y="5768"/>
                  </a:cubicBezTo>
                  <a:cubicBezTo>
                    <a:pt x="41276" y="5768"/>
                    <a:pt x="41326" y="5768"/>
                    <a:pt x="41366" y="5758"/>
                  </a:cubicBezTo>
                  <a:cubicBezTo>
                    <a:pt x="41386" y="5758"/>
                    <a:pt x="41386" y="5758"/>
                    <a:pt x="41386" y="5748"/>
                  </a:cubicBezTo>
                  <a:cubicBezTo>
                    <a:pt x="41396" y="5618"/>
                    <a:pt x="40112" y="4856"/>
                    <a:pt x="39932" y="4755"/>
                  </a:cubicBezTo>
                  <a:cubicBezTo>
                    <a:pt x="39932" y="4826"/>
                    <a:pt x="39922" y="4856"/>
                    <a:pt x="39891" y="4856"/>
                  </a:cubicBezTo>
                  <a:lnTo>
                    <a:pt x="39881" y="4856"/>
                  </a:lnTo>
                  <a:cubicBezTo>
                    <a:pt x="39811" y="4836"/>
                    <a:pt x="39691" y="4675"/>
                    <a:pt x="39540" y="4525"/>
                  </a:cubicBezTo>
                  <a:cubicBezTo>
                    <a:pt x="39530" y="4515"/>
                    <a:pt x="39520" y="4505"/>
                    <a:pt x="39520" y="4505"/>
                  </a:cubicBezTo>
                  <a:cubicBezTo>
                    <a:pt x="39340" y="4324"/>
                    <a:pt x="39109" y="4154"/>
                    <a:pt x="38858" y="4144"/>
                  </a:cubicBezTo>
                  <a:lnTo>
                    <a:pt x="38848" y="4144"/>
                  </a:lnTo>
                  <a:cubicBezTo>
                    <a:pt x="38798" y="4144"/>
                    <a:pt x="38738" y="4154"/>
                    <a:pt x="38678" y="4174"/>
                  </a:cubicBezTo>
                  <a:lnTo>
                    <a:pt x="38668" y="4174"/>
                  </a:lnTo>
                  <a:cubicBezTo>
                    <a:pt x="38668" y="4184"/>
                    <a:pt x="38668" y="4184"/>
                    <a:pt x="38658" y="4184"/>
                  </a:cubicBezTo>
                  <a:cubicBezTo>
                    <a:pt x="38437" y="4264"/>
                    <a:pt x="38216" y="4284"/>
                    <a:pt x="37996" y="4284"/>
                  </a:cubicBezTo>
                  <a:cubicBezTo>
                    <a:pt x="37615" y="4284"/>
                    <a:pt x="37233" y="4204"/>
                    <a:pt x="36902" y="4164"/>
                  </a:cubicBezTo>
                  <a:cubicBezTo>
                    <a:pt x="36892" y="4154"/>
                    <a:pt x="36872" y="4154"/>
                    <a:pt x="36862" y="4154"/>
                  </a:cubicBezTo>
                  <a:lnTo>
                    <a:pt x="36852" y="4154"/>
                  </a:lnTo>
                  <a:cubicBezTo>
                    <a:pt x="36812" y="4154"/>
                    <a:pt x="36782" y="4144"/>
                    <a:pt x="36752" y="4144"/>
                  </a:cubicBezTo>
                  <a:cubicBezTo>
                    <a:pt x="36391" y="4214"/>
                    <a:pt x="36020" y="4264"/>
                    <a:pt x="35689" y="4264"/>
                  </a:cubicBezTo>
                  <a:cubicBezTo>
                    <a:pt x="35508" y="4264"/>
                    <a:pt x="35338" y="4254"/>
                    <a:pt x="35177" y="4224"/>
                  </a:cubicBezTo>
                  <a:lnTo>
                    <a:pt x="35177" y="4224"/>
                  </a:lnTo>
                  <a:cubicBezTo>
                    <a:pt x="35257" y="4535"/>
                    <a:pt x="35187" y="4996"/>
                    <a:pt x="35538" y="5397"/>
                  </a:cubicBezTo>
                  <a:cubicBezTo>
                    <a:pt x="36301" y="6260"/>
                    <a:pt x="38778" y="7775"/>
                    <a:pt x="38788" y="7965"/>
                  </a:cubicBezTo>
                  <a:cubicBezTo>
                    <a:pt x="38788" y="7975"/>
                    <a:pt x="38778" y="7985"/>
                    <a:pt x="38758" y="7985"/>
                  </a:cubicBezTo>
                  <a:lnTo>
                    <a:pt x="38738" y="7985"/>
                  </a:lnTo>
                  <a:cubicBezTo>
                    <a:pt x="38387" y="7985"/>
                    <a:pt x="36702" y="7484"/>
                    <a:pt x="35257" y="6651"/>
                  </a:cubicBezTo>
                  <a:cubicBezTo>
                    <a:pt x="34676" y="6310"/>
                    <a:pt x="32950" y="4836"/>
                    <a:pt x="32509" y="4836"/>
                  </a:cubicBezTo>
                  <a:cubicBezTo>
                    <a:pt x="32439" y="4836"/>
                    <a:pt x="32399" y="4866"/>
                    <a:pt x="32399" y="4946"/>
                  </a:cubicBezTo>
                  <a:cubicBezTo>
                    <a:pt x="32399" y="4956"/>
                    <a:pt x="32399" y="4966"/>
                    <a:pt x="32399" y="4976"/>
                  </a:cubicBezTo>
                  <a:cubicBezTo>
                    <a:pt x="32399" y="4976"/>
                    <a:pt x="32399" y="4976"/>
                    <a:pt x="32399" y="4986"/>
                  </a:cubicBezTo>
                  <a:cubicBezTo>
                    <a:pt x="32399" y="4996"/>
                    <a:pt x="32399" y="4996"/>
                    <a:pt x="32399" y="5006"/>
                  </a:cubicBezTo>
                  <a:cubicBezTo>
                    <a:pt x="32409" y="5116"/>
                    <a:pt x="32208" y="5147"/>
                    <a:pt x="31977" y="5147"/>
                  </a:cubicBezTo>
                  <a:cubicBezTo>
                    <a:pt x="31646" y="5147"/>
                    <a:pt x="31255" y="5086"/>
                    <a:pt x="31195" y="5046"/>
                  </a:cubicBezTo>
                  <a:cubicBezTo>
                    <a:pt x="30272" y="4555"/>
                    <a:pt x="29560" y="3642"/>
                    <a:pt x="28768" y="3431"/>
                  </a:cubicBezTo>
                  <a:cubicBezTo>
                    <a:pt x="28647" y="3391"/>
                    <a:pt x="28055" y="2769"/>
                    <a:pt x="27935" y="2709"/>
                  </a:cubicBezTo>
                  <a:cubicBezTo>
                    <a:pt x="27744" y="2589"/>
                    <a:pt x="27524" y="2468"/>
                    <a:pt x="27343" y="2318"/>
                  </a:cubicBezTo>
                  <a:cubicBezTo>
                    <a:pt x="27143" y="2398"/>
                    <a:pt x="26882" y="2478"/>
                    <a:pt x="26521" y="2549"/>
                  </a:cubicBezTo>
                  <a:lnTo>
                    <a:pt x="26501" y="2549"/>
                  </a:lnTo>
                  <a:cubicBezTo>
                    <a:pt x="26290" y="2589"/>
                    <a:pt x="26130" y="2599"/>
                    <a:pt x="25989" y="2599"/>
                  </a:cubicBezTo>
                  <a:cubicBezTo>
                    <a:pt x="25728" y="2599"/>
                    <a:pt x="25578" y="2549"/>
                    <a:pt x="25458" y="2488"/>
                  </a:cubicBezTo>
                  <a:lnTo>
                    <a:pt x="25447" y="2488"/>
                  </a:lnTo>
                  <a:cubicBezTo>
                    <a:pt x="25437" y="2478"/>
                    <a:pt x="25437" y="2478"/>
                    <a:pt x="25427" y="2478"/>
                  </a:cubicBezTo>
                  <a:cubicBezTo>
                    <a:pt x="25297" y="2408"/>
                    <a:pt x="25167" y="2348"/>
                    <a:pt x="24946" y="2348"/>
                  </a:cubicBezTo>
                  <a:lnTo>
                    <a:pt x="24936" y="2348"/>
                  </a:lnTo>
                  <a:cubicBezTo>
                    <a:pt x="24816" y="2348"/>
                    <a:pt x="24675" y="2368"/>
                    <a:pt x="24495" y="2408"/>
                  </a:cubicBezTo>
                  <a:cubicBezTo>
                    <a:pt x="24485" y="2408"/>
                    <a:pt x="24475" y="2408"/>
                    <a:pt x="24464" y="2418"/>
                  </a:cubicBezTo>
                  <a:lnTo>
                    <a:pt x="24434" y="2418"/>
                  </a:lnTo>
                  <a:lnTo>
                    <a:pt x="24424" y="2428"/>
                  </a:lnTo>
                  <a:cubicBezTo>
                    <a:pt x="24414" y="2428"/>
                    <a:pt x="24394" y="2428"/>
                    <a:pt x="24384" y="2438"/>
                  </a:cubicBezTo>
                  <a:cubicBezTo>
                    <a:pt x="24344" y="2438"/>
                    <a:pt x="24314" y="2448"/>
                    <a:pt x="24284" y="2458"/>
                  </a:cubicBezTo>
                  <a:lnTo>
                    <a:pt x="24274" y="2458"/>
                  </a:lnTo>
                  <a:cubicBezTo>
                    <a:pt x="23823" y="2559"/>
                    <a:pt x="23411" y="2629"/>
                    <a:pt x="23090" y="2639"/>
                  </a:cubicBezTo>
                  <a:lnTo>
                    <a:pt x="22970" y="2639"/>
                  </a:lnTo>
                  <a:cubicBezTo>
                    <a:pt x="22769" y="2699"/>
                    <a:pt x="22549" y="2739"/>
                    <a:pt x="22298" y="2739"/>
                  </a:cubicBezTo>
                  <a:cubicBezTo>
                    <a:pt x="22238" y="2739"/>
                    <a:pt x="22167" y="2739"/>
                    <a:pt x="22097" y="2729"/>
                  </a:cubicBezTo>
                  <a:lnTo>
                    <a:pt x="22047" y="2729"/>
                  </a:lnTo>
                  <a:cubicBezTo>
                    <a:pt x="21867" y="2729"/>
                    <a:pt x="21646" y="2809"/>
                    <a:pt x="21425" y="2890"/>
                  </a:cubicBezTo>
                  <a:cubicBezTo>
                    <a:pt x="21215" y="2970"/>
                    <a:pt x="20994" y="3050"/>
                    <a:pt x="20813" y="3050"/>
                  </a:cubicBezTo>
                  <a:cubicBezTo>
                    <a:pt x="20743" y="3050"/>
                    <a:pt x="20683" y="3040"/>
                    <a:pt x="20623" y="3010"/>
                  </a:cubicBezTo>
                  <a:cubicBezTo>
                    <a:pt x="20593" y="3000"/>
                    <a:pt x="20553" y="2980"/>
                    <a:pt x="20522" y="2960"/>
                  </a:cubicBezTo>
                  <a:lnTo>
                    <a:pt x="20522" y="2960"/>
                  </a:lnTo>
                  <a:cubicBezTo>
                    <a:pt x="22418" y="4705"/>
                    <a:pt x="24745" y="6531"/>
                    <a:pt x="25648" y="6601"/>
                  </a:cubicBezTo>
                  <a:cubicBezTo>
                    <a:pt x="26721" y="6691"/>
                    <a:pt x="27825" y="7554"/>
                    <a:pt x="29460" y="8396"/>
                  </a:cubicBezTo>
                  <a:cubicBezTo>
                    <a:pt x="29460" y="8396"/>
                    <a:pt x="29470" y="8396"/>
                    <a:pt x="29470" y="8406"/>
                  </a:cubicBezTo>
                  <a:lnTo>
                    <a:pt x="29480" y="8406"/>
                  </a:lnTo>
                  <a:cubicBezTo>
                    <a:pt x="29490" y="8406"/>
                    <a:pt x="29500" y="8417"/>
                    <a:pt x="29510" y="8417"/>
                  </a:cubicBezTo>
                  <a:cubicBezTo>
                    <a:pt x="30483" y="8928"/>
                    <a:pt x="31245" y="9480"/>
                    <a:pt x="31245" y="9630"/>
                  </a:cubicBezTo>
                  <a:cubicBezTo>
                    <a:pt x="31245" y="9650"/>
                    <a:pt x="31225" y="9670"/>
                    <a:pt x="31175" y="9670"/>
                  </a:cubicBezTo>
                  <a:cubicBezTo>
                    <a:pt x="31065" y="9670"/>
                    <a:pt x="30814" y="9590"/>
                    <a:pt x="30383" y="9400"/>
                  </a:cubicBezTo>
                  <a:lnTo>
                    <a:pt x="30372" y="9400"/>
                  </a:lnTo>
                  <a:cubicBezTo>
                    <a:pt x="30322" y="9379"/>
                    <a:pt x="30262" y="9349"/>
                    <a:pt x="30202" y="9319"/>
                  </a:cubicBezTo>
                  <a:lnTo>
                    <a:pt x="30182" y="9319"/>
                  </a:lnTo>
                  <a:cubicBezTo>
                    <a:pt x="30182" y="9309"/>
                    <a:pt x="30172" y="9309"/>
                    <a:pt x="30172" y="9309"/>
                  </a:cubicBezTo>
                  <a:lnTo>
                    <a:pt x="30162" y="9309"/>
                  </a:lnTo>
                  <a:cubicBezTo>
                    <a:pt x="30152" y="9299"/>
                    <a:pt x="30142" y="9299"/>
                    <a:pt x="30132" y="9289"/>
                  </a:cubicBezTo>
                  <a:cubicBezTo>
                    <a:pt x="30122" y="9289"/>
                    <a:pt x="30112" y="9279"/>
                    <a:pt x="30102" y="9279"/>
                  </a:cubicBezTo>
                  <a:cubicBezTo>
                    <a:pt x="30072" y="9269"/>
                    <a:pt x="30051" y="9249"/>
                    <a:pt x="30021" y="9239"/>
                  </a:cubicBezTo>
                  <a:lnTo>
                    <a:pt x="30011" y="9239"/>
                  </a:lnTo>
                  <a:cubicBezTo>
                    <a:pt x="28818" y="8697"/>
                    <a:pt x="28226" y="8537"/>
                    <a:pt x="27935" y="8537"/>
                  </a:cubicBezTo>
                  <a:cubicBezTo>
                    <a:pt x="27694" y="8537"/>
                    <a:pt x="27644" y="8637"/>
                    <a:pt x="27614" y="8737"/>
                  </a:cubicBezTo>
                  <a:cubicBezTo>
                    <a:pt x="27614" y="8737"/>
                    <a:pt x="27614" y="8748"/>
                    <a:pt x="27604" y="8748"/>
                  </a:cubicBezTo>
                  <a:cubicBezTo>
                    <a:pt x="27584" y="8848"/>
                    <a:pt x="27564" y="8938"/>
                    <a:pt x="27423" y="8938"/>
                  </a:cubicBezTo>
                  <a:lnTo>
                    <a:pt x="27403" y="8938"/>
                  </a:lnTo>
                  <a:cubicBezTo>
                    <a:pt x="27293" y="8938"/>
                    <a:pt x="27103" y="8868"/>
                    <a:pt x="26782" y="8717"/>
                  </a:cubicBezTo>
                  <a:cubicBezTo>
                    <a:pt x="26782" y="8707"/>
                    <a:pt x="26782" y="8707"/>
                    <a:pt x="26782" y="8707"/>
                  </a:cubicBezTo>
                  <a:lnTo>
                    <a:pt x="26772" y="8707"/>
                  </a:lnTo>
                  <a:cubicBezTo>
                    <a:pt x="26772" y="8707"/>
                    <a:pt x="26761" y="8707"/>
                    <a:pt x="26761" y="8697"/>
                  </a:cubicBezTo>
                  <a:cubicBezTo>
                    <a:pt x="26751" y="8697"/>
                    <a:pt x="26741" y="8697"/>
                    <a:pt x="26731" y="8687"/>
                  </a:cubicBezTo>
                  <a:cubicBezTo>
                    <a:pt x="26731" y="8687"/>
                    <a:pt x="26721" y="8687"/>
                    <a:pt x="26721" y="8677"/>
                  </a:cubicBezTo>
                  <a:cubicBezTo>
                    <a:pt x="26711" y="8677"/>
                    <a:pt x="26701" y="8667"/>
                    <a:pt x="26691" y="8667"/>
                  </a:cubicBezTo>
                  <a:lnTo>
                    <a:pt x="26681" y="8667"/>
                  </a:lnTo>
                  <a:cubicBezTo>
                    <a:pt x="25849" y="8216"/>
                    <a:pt x="23401" y="5789"/>
                    <a:pt x="22378" y="5789"/>
                  </a:cubicBezTo>
                  <a:cubicBezTo>
                    <a:pt x="22198" y="5789"/>
                    <a:pt x="22067" y="5869"/>
                    <a:pt x="21987" y="6029"/>
                  </a:cubicBezTo>
                  <a:cubicBezTo>
                    <a:pt x="21967" y="6079"/>
                    <a:pt x="21927" y="6110"/>
                    <a:pt x="21867" y="6110"/>
                  </a:cubicBezTo>
                  <a:cubicBezTo>
                    <a:pt x="21144" y="6110"/>
                    <a:pt x="17784" y="2368"/>
                    <a:pt x="16922" y="2208"/>
                  </a:cubicBezTo>
                  <a:lnTo>
                    <a:pt x="16901" y="2208"/>
                  </a:lnTo>
                  <a:cubicBezTo>
                    <a:pt x="16490" y="2157"/>
                    <a:pt x="16069" y="1897"/>
                    <a:pt x="15587" y="1546"/>
                  </a:cubicBezTo>
                  <a:cubicBezTo>
                    <a:pt x="15457" y="1445"/>
                    <a:pt x="15457" y="1174"/>
                    <a:pt x="15447" y="904"/>
                  </a:cubicBezTo>
                  <a:cubicBezTo>
                    <a:pt x="15076" y="1144"/>
                    <a:pt x="14755" y="1345"/>
                    <a:pt x="14584" y="1405"/>
                  </a:cubicBezTo>
                  <a:cubicBezTo>
                    <a:pt x="14414" y="1465"/>
                    <a:pt x="14294" y="1485"/>
                    <a:pt x="14223" y="1485"/>
                  </a:cubicBezTo>
                  <a:cubicBezTo>
                    <a:pt x="14153" y="1485"/>
                    <a:pt x="14123" y="1455"/>
                    <a:pt x="14123" y="1405"/>
                  </a:cubicBezTo>
                  <a:cubicBezTo>
                    <a:pt x="14123" y="1285"/>
                    <a:pt x="14283" y="1044"/>
                    <a:pt x="14364" y="793"/>
                  </a:cubicBezTo>
                  <a:cubicBezTo>
                    <a:pt x="14444" y="533"/>
                    <a:pt x="14655" y="372"/>
                    <a:pt x="14895" y="212"/>
                  </a:cubicBezTo>
                  <a:cubicBezTo>
                    <a:pt x="14705" y="212"/>
                    <a:pt x="14494" y="252"/>
                    <a:pt x="14294" y="272"/>
                  </a:cubicBezTo>
                  <a:cubicBezTo>
                    <a:pt x="14183" y="292"/>
                    <a:pt x="14083" y="302"/>
                    <a:pt x="13983" y="302"/>
                  </a:cubicBezTo>
                  <a:lnTo>
                    <a:pt x="13973" y="302"/>
                  </a:lnTo>
                  <a:cubicBezTo>
                    <a:pt x="13842" y="302"/>
                    <a:pt x="13722" y="282"/>
                    <a:pt x="13632" y="232"/>
                  </a:cubicBezTo>
                  <a:cubicBezTo>
                    <a:pt x="13280" y="61"/>
                    <a:pt x="13040" y="1"/>
                    <a:pt x="12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95" name="Google Shape;9595;p39"/>
          <p:cNvSpPr txBox="1"/>
          <p:nvPr>
            <p:ph idx="1" type="subTitle"/>
          </p:nvPr>
        </p:nvSpPr>
        <p:spPr>
          <a:xfrm>
            <a:off x="720000" y="3284025"/>
            <a:ext cx="22029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9596" name="Google Shape;9596;p39"/>
          <p:cNvSpPr txBox="1"/>
          <p:nvPr>
            <p:ph idx="2" type="subTitle"/>
          </p:nvPr>
        </p:nvSpPr>
        <p:spPr>
          <a:xfrm>
            <a:off x="720000" y="3544138"/>
            <a:ext cx="2202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97" name="Google Shape;9597;p39"/>
          <p:cNvSpPr txBox="1"/>
          <p:nvPr>
            <p:ph idx="3" type="subTitle"/>
          </p:nvPr>
        </p:nvSpPr>
        <p:spPr>
          <a:xfrm>
            <a:off x="3470550" y="3544138"/>
            <a:ext cx="2202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98" name="Google Shape;9598;p39"/>
          <p:cNvSpPr txBox="1"/>
          <p:nvPr>
            <p:ph idx="4" type="subTitle"/>
          </p:nvPr>
        </p:nvSpPr>
        <p:spPr>
          <a:xfrm>
            <a:off x="6221103" y="3544138"/>
            <a:ext cx="2202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99" name="Google Shape;9599;p39"/>
          <p:cNvSpPr txBox="1"/>
          <p:nvPr>
            <p:ph idx="5" type="subTitle"/>
          </p:nvPr>
        </p:nvSpPr>
        <p:spPr>
          <a:xfrm>
            <a:off x="3470550" y="3284025"/>
            <a:ext cx="22029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9600" name="Google Shape;9600;p39"/>
          <p:cNvSpPr txBox="1"/>
          <p:nvPr>
            <p:ph idx="6" type="subTitle"/>
          </p:nvPr>
        </p:nvSpPr>
        <p:spPr>
          <a:xfrm>
            <a:off x="6221103" y="3284025"/>
            <a:ext cx="22029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9601" name="Google Shape;9601;p3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602" name="Google Shape;9602;p39"/>
          <p:cNvGrpSpPr/>
          <p:nvPr/>
        </p:nvGrpSpPr>
        <p:grpSpPr>
          <a:xfrm rot="154410">
            <a:off x="2947545" y="4724521"/>
            <a:ext cx="3484814" cy="619811"/>
            <a:chOff x="2222738" y="1303375"/>
            <a:chExt cx="1965725" cy="349625"/>
          </a:xfrm>
        </p:grpSpPr>
        <p:sp>
          <p:nvSpPr>
            <p:cNvPr id="9603" name="Google Shape;9603;p39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39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39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39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39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8" name="Google Shape;9608;p39"/>
          <p:cNvGrpSpPr/>
          <p:nvPr/>
        </p:nvGrpSpPr>
        <p:grpSpPr>
          <a:xfrm>
            <a:off x="-55133" y="4371524"/>
            <a:ext cx="4443632" cy="1316135"/>
            <a:chOff x="-13849" y="4011750"/>
            <a:chExt cx="3821164" cy="1131770"/>
          </a:xfrm>
        </p:grpSpPr>
        <p:sp>
          <p:nvSpPr>
            <p:cNvPr id="9609" name="Google Shape;9609;p39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10" name="Google Shape;9610;p39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9611" name="Google Shape;9611;p39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2" name="Google Shape;9612;p39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3" name="Google Shape;9613;p39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39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15" name="Google Shape;9615;p39"/>
          <p:cNvGrpSpPr/>
          <p:nvPr/>
        </p:nvGrpSpPr>
        <p:grpSpPr>
          <a:xfrm>
            <a:off x="1888320" y="3985358"/>
            <a:ext cx="7318608" cy="1849125"/>
            <a:chOff x="1888320" y="3587521"/>
            <a:chExt cx="7318608" cy="1849125"/>
          </a:xfrm>
        </p:grpSpPr>
        <p:sp>
          <p:nvSpPr>
            <p:cNvPr id="9616" name="Google Shape;9616;p39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39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39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39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39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39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39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39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39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39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39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39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39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9" name="Google Shape;9629;p39"/>
          <p:cNvGrpSpPr/>
          <p:nvPr/>
        </p:nvGrpSpPr>
        <p:grpSpPr>
          <a:xfrm flipH="1">
            <a:off x="121030" y="4426782"/>
            <a:ext cx="8901933" cy="1094777"/>
            <a:chOff x="-75995" y="4254507"/>
            <a:chExt cx="8901933" cy="1094777"/>
          </a:xfrm>
        </p:grpSpPr>
        <p:grpSp>
          <p:nvGrpSpPr>
            <p:cNvPr id="9630" name="Google Shape;9630;p39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9631" name="Google Shape;9631;p39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2" name="Google Shape;9632;p39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39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39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5" name="Google Shape;9635;p39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39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39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8" name="Google Shape;9638;p39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39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39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1" name="Google Shape;9641;p39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39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39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4" name="Google Shape;9644;p39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5" name="Google Shape;9645;p39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39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7" name="Google Shape;9647;p39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8" name="Google Shape;9648;p39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9" name="Google Shape;9649;p39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0" name="Google Shape;9650;p39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1" name="Google Shape;9651;p39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2" name="Google Shape;9652;p39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3" name="Google Shape;9653;p39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4" name="Google Shape;9654;p39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5" name="Google Shape;9655;p39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6" name="Google Shape;9656;p39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7" name="Google Shape;9657;p39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8" name="Google Shape;9658;p39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9" name="Google Shape;9659;p39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0" name="Google Shape;9660;p39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1" name="Google Shape;9661;p39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2" name="Google Shape;9662;p39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3" name="Google Shape;9663;p39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4" name="Google Shape;9664;p39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5" name="Google Shape;9665;p39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6" name="Google Shape;9666;p39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7" name="Google Shape;9667;p39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8" name="Google Shape;9668;p39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9" name="Google Shape;9669;p39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0" name="Google Shape;9670;p39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1" name="Google Shape;9671;p39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2" name="Google Shape;9672;p39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3" name="Google Shape;9673;p39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4" name="Google Shape;9674;p39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5" name="Google Shape;9675;p39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6" name="Google Shape;9676;p39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7" name="Google Shape;9677;p39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8" name="Google Shape;9678;p39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9" name="Google Shape;9679;p39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0" name="Google Shape;9680;p39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1" name="Google Shape;9681;p39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2" name="Google Shape;9682;p39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3" name="Google Shape;9683;p39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4" name="Google Shape;9684;p39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5" name="Google Shape;9685;p39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39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39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39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39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39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39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2" name="Google Shape;9692;p39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39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39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39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39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39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39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39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0" name="Google Shape;9700;p39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39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39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39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39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39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39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39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39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9" name="Google Shape;9709;p39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39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39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39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39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39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39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6" name="Google Shape;9716;p39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7" name="Google Shape;9717;p39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39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39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39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39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39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39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39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39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6" name="Google Shape;9726;p39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39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8" name="Google Shape;9728;p39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39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39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39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39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39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39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39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39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39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39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39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39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39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39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3" name="Google Shape;9743;p39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4" name="Google Shape;9744;p39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5" name="Google Shape;9745;p39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39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7" name="Google Shape;9747;p39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8" name="Google Shape;9748;p39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9" name="Google Shape;9749;p39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0" name="Google Shape;9750;p39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1" name="Google Shape;9751;p39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2" name="Google Shape;9752;p39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3" name="Google Shape;9753;p39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4" name="Google Shape;9754;p39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5" name="Google Shape;9755;p39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6" name="Google Shape;9756;p39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7" name="Google Shape;9757;p39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8" name="Google Shape;9758;p39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9" name="Google Shape;9759;p39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0" name="Google Shape;9760;p39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1" name="Google Shape;9761;p39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2" name="Google Shape;9762;p39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3" name="Google Shape;9763;p39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4" name="Google Shape;9764;p39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5" name="Google Shape;9765;p39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6" name="Google Shape;9766;p39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7" name="Google Shape;9767;p39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8" name="Google Shape;9768;p39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9" name="Google Shape;9769;p39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0" name="Google Shape;9770;p39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1" name="Google Shape;9771;p39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2" name="Google Shape;9772;p39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3" name="Google Shape;9773;p39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4" name="Google Shape;9774;p39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5" name="Google Shape;9775;p39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6" name="Google Shape;9776;p39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7" name="Google Shape;9777;p39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78" name="Google Shape;9778;p39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9779" name="Google Shape;9779;p39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0" name="Google Shape;9780;p39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1" name="Google Shape;9781;p39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2" name="Google Shape;9782;p39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3" name="Google Shape;9783;p39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4" name="Google Shape;9784;p39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39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39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7" name="Google Shape;9787;p39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39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9" name="Google Shape;9789;p39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0" name="Google Shape;9790;p39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1" name="Google Shape;9791;p39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39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39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39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39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39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39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39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9" name="Google Shape;9799;p39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0" name="Google Shape;9800;p39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39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39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39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39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39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39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39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8" name="Google Shape;9808;p39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9" name="Google Shape;9809;p39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39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39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39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3" name="Google Shape;9813;p39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39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39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39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39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39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39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39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39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39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3" name="Google Shape;9823;p39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4" name="Google Shape;9824;p39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39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39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39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39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39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39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39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39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39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39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5" name="Google Shape;9835;p39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6" name="Google Shape;9836;p39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7" name="Google Shape;9837;p39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8" name="Google Shape;9838;p39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9" name="Google Shape;9839;p39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0" name="Google Shape;9840;p39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1" name="Google Shape;9841;p39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2" name="Google Shape;9842;p39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3" name="Google Shape;9843;p39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4" name="Google Shape;9844;p39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5" name="Google Shape;9845;p39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6" name="Google Shape;9846;p39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7" name="Google Shape;9847;p39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8" name="Google Shape;9848;p39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9" name="Google Shape;9849;p39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0" name="Google Shape;9850;p39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1" name="Google Shape;9851;p39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2" name="Google Shape;9852;p39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3" name="Google Shape;9853;p39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4" name="Google Shape;9854;p39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5" name="Google Shape;9855;p39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6" name="Google Shape;9856;p39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7" name="Google Shape;9857;p39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8" name="Google Shape;9858;p39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9" name="Google Shape;9859;p39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0" name="Google Shape;9860;p39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1" name="Google Shape;9861;p39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2" name="Google Shape;9862;p39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3" name="Google Shape;9863;p39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4" name="Google Shape;9864;p39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5" name="Google Shape;9865;p39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6" name="Google Shape;9866;p39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7" name="Google Shape;9867;p39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8" name="Google Shape;9868;p39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9" name="Google Shape;9869;p39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0" name="Google Shape;9870;p39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1" name="Google Shape;9871;p39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2" name="Google Shape;9872;p39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3" name="Google Shape;9873;p39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4" name="Google Shape;9874;p39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5" name="Google Shape;9875;p39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6" name="Google Shape;9876;p39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7" name="Google Shape;9877;p39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8" name="Google Shape;9878;p39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9" name="Google Shape;9879;p39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0" name="Google Shape;9880;p39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1" name="Google Shape;9881;p39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2" name="Google Shape;9882;p39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3" name="Google Shape;9883;p39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4" name="Google Shape;9884;p39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5" name="Google Shape;9885;p39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6" name="Google Shape;9886;p39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7" name="Google Shape;9887;p39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8" name="Google Shape;9888;p39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9" name="Google Shape;9889;p39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0" name="Google Shape;9890;p39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1" name="Google Shape;9891;p39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2" name="Google Shape;9892;p39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3" name="Google Shape;9893;p39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4" name="Google Shape;9894;p39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5" name="Google Shape;9895;p39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6" name="Google Shape;9896;p39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7" name="Google Shape;9897;p39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8" name="Google Shape;9898;p39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9" name="Google Shape;9899;p39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0" name="Google Shape;9900;p39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1" name="Google Shape;9901;p39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2" name="Google Shape;9902;p39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3" name="Google Shape;9903;p39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4" name="Google Shape;9904;p39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5" name="Google Shape;9905;p39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6" name="Google Shape;9906;p39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7" name="Google Shape;9907;p39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8" name="Google Shape;9908;p39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9" name="Google Shape;9909;p39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0" name="Google Shape;9910;p39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1" name="Google Shape;9911;p39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2" name="Google Shape;9912;p39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3" name="Google Shape;9913;p39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4" name="Google Shape;9914;p39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5" name="Google Shape;9915;p39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6" name="Google Shape;9916;p39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7" name="Google Shape;9917;p39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8" name="Google Shape;9918;p39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9" name="Google Shape;9919;p39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0" name="Google Shape;9920;p39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1" name="Google Shape;9921;p39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2" name="Google Shape;9922;p39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3" name="Google Shape;9923;p39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4" name="Google Shape;9924;p39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5" name="Google Shape;9925;p39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26" name="Google Shape;9926;p39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9927" name="Google Shape;9927;p39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8" name="Google Shape;9928;p39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9" name="Google Shape;9929;p39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0" name="Google Shape;9930;p39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1" name="Google Shape;9931;p39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2" name="Google Shape;9932;p39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3" name="Google Shape;9933;p39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4" name="Google Shape;9934;p39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5" name="Google Shape;9935;p39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6" name="Google Shape;9936;p39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7" name="Google Shape;9937;p39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8" name="Google Shape;9938;p39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9" name="Google Shape;9939;p39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0" name="Google Shape;9940;p39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1" name="Google Shape;9941;p39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2" name="Google Shape;9942;p39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3" name="Google Shape;9943;p39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4" name="Google Shape;9944;p39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5" name="Google Shape;9945;p39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6" name="Google Shape;9946;p39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7" name="Google Shape;9947;p39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8" name="Google Shape;9948;p39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9" name="Google Shape;9949;p39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0" name="Google Shape;9950;p39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1" name="Google Shape;9951;p39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2" name="Google Shape;9952;p39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3" name="Google Shape;9953;p39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4" name="Google Shape;9954;p39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5" name="Google Shape;9955;p39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6" name="Google Shape;9956;p39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7" name="Google Shape;9957;p39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8" name="Google Shape;9958;p39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9" name="Google Shape;9959;p39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0" name="Google Shape;9960;p39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1" name="Google Shape;9961;p39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2" name="Google Shape;9962;p39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3" name="Google Shape;9963;p39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4" name="Google Shape;9964;p39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5" name="Google Shape;9965;p39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6" name="Google Shape;9966;p39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7" name="Google Shape;9967;p39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8" name="Google Shape;9968;p39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39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39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39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2" name="Google Shape;9972;p39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3" name="Google Shape;9973;p39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4" name="Google Shape;9974;p39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5" name="Google Shape;9975;p39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39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39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8" name="Google Shape;9978;p39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9" name="Google Shape;9979;p39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39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39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39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3" name="Google Shape;9983;p39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4" name="Google Shape;9984;p39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39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39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39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8" name="Google Shape;9988;p39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9" name="Google Shape;9989;p39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0" name="Google Shape;9990;p39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39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39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3" name="Google Shape;9993;p39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4" name="Google Shape;9994;p39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5" name="Google Shape;9995;p39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6" name="Google Shape;9996;p39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39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39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39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0" name="Google Shape;10000;p39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1" name="Google Shape;10001;p39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39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39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39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5" name="Google Shape;10005;p39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6" name="Google Shape;10006;p39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07" name="Google Shape;10007;p39"/>
          <p:cNvGrpSpPr/>
          <p:nvPr/>
        </p:nvGrpSpPr>
        <p:grpSpPr>
          <a:xfrm>
            <a:off x="1255544" y="4361763"/>
            <a:ext cx="333882" cy="483472"/>
            <a:chOff x="3595619" y="4080338"/>
            <a:chExt cx="333882" cy="483472"/>
          </a:xfrm>
        </p:grpSpPr>
        <p:sp>
          <p:nvSpPr>
            <p:cNvPr id="10008" name="Google Shape;10008;p39"/>
            <p:cNvSpPr/>
            <p:nvPr/>
          </p:nvSpPr>
          <p:spPr>
            <a:xfrm>
              <a:off x="3644069" y="4471961"/>
              <a:ext cx="34125" cy="23384"/>
            </a:xfrm>
            <a:custGeom>
              <a:rect b="b" l="l" r="r" t="t"/>
              <a:pathLst>
                <a:path extrusionOk="0" h="111" w="162">
                  <a:moveTo>
                    <a:pt x="31" y="0"/>
                  </a:moveTo>
                  <a:cubicBezTo>
                    <a:pt x="31" y="0"/>
                    <a:pt x="1" y="100"/>
                    <a:pt x="41" y="110"/>
                  </a:cubicBezTo>
                  <a:cubicBezTo>
                    <a:pt x="91" y="110"/>
                    <a:pt x="161" y="100"/>
                    <a:pt x="161" y="90"/>
                  </a:cubicBezTo>
                  <a:cubicBezTo>
                    <a:pt x="161" y="70"/>
                    <a:pt x="151" y="4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39"/>
            <p:cNvSpPr/>
            <p:nvPr/>
          </p:nvSpPr>
          <p:spPr>
            <a:xfrm>
              <a:off x="3652495" y="4476175"/>
              <a:ext cx="25699" cy="19170"/>
            </a:xfrm>
            <a:custGeom>
              <a:rect b="b" l="l" r="r" t="t"/>
              <a:pathLst>
                <a:path extrusionOk="0" h="91" w="122">
                  <a:moveTo>
                    <a:pt x="11" y="0"/>
                  </a:moveTo>
                  <a:cubicBezTo>
                    <a:pt x="11" y="0"/>
                    <a:pt x="11" y="10"/>
                    <a:pt x="11" y="10"/>
                  </a:cubicBezTo>
                  <a:cubicBezTo>
                    <a:pt x="11" y="20"/>
                    <a:pt x="11" y="20"/>
                    <a:pt x="1" y="30"/>
                  </a:cubicBezTo>
                  <a:cubicBezTo>
                    <a:pt x="11" y="50"/>
                    <a:pt x="11" y="70"/>
                    <a:pt x="11" y="90"/>
                  </a:cubicBezTo>
                  <a:lnTo>
                    <a:pt x="31" y="90"/>
                  </a:lnTo>
                  <a:cubicBezTo>
                    <a:pt x="71" y="90"/>
                    <a:pt x="121" y="70"/>
                    <a:pt x="121" y="70"/>
                  </a:cubicBezTo>
                  <a:lnTo>
                    <a:pt x="121" y="50"/>
                  </a:lnTo>
                  <a:lnTo>
                    <a:pt x="91" y="50"/>
                  </a:lnTo>
                  <a:cubicBezTo>
                    <a:pt x="81" y="50"/>
                    <a:pt x="71" y="60"/>
                    <a:pt x="61" y="60"/>
                  </a:cubicBezTo>
                  <a:cubicBezTo>
                    <a:pt x="51" y="60"/>
                    <a:pt x="51" y="60"/>
                    <a:pt x="41" y="50"/>
                  </a:cubicBezTo>
                  <a:cubicBezTo>
                    <a:pt x="31" y="40"/>
                    <a:pt x="31" y="2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39"/>
            <p:cNvSpPr/>
            <p:nvPr/>
          </p:nvSpPr>
          <p:spPr>
            <a:xfrm>
              <a:off x="3637749" y="4283839"/>
              <a:ext cx="38338" cy="193388"/>
            </a:xfrm>
            <a:custGeom>
              <a:rect b="b" l="l" r="r" t="t"/>
              <a:pathLst>
                <a:path extrusionOk="0" h="918" w="182">
                  <a:moveTo>
                    <a:pt x="91" y="0"/>
                  </a:moveTo>
                  <a:lnTo>
                    <a:pt x="41" y="20"/>
                  </a:lnTo>
                  <a:lnTo>
                    <a:pt x="1" y="231"/>
                  </a:lnTo>
                  <a:lnTo>
                    <a:pt x="41" y="733"/>
                  </a:lnTo>
                  <a:cubicBezTo>
                    <a:pt x="41" y="733"/>
                    <a:pt x="31" y="893"/>
                    <a:pt x="61" y="913"/>
                  </a:cubicBezTo>
                  <a:cubicBezTo>
                    <a:pt x="70" y="916"/>
                    <a:pt x="83" y="917"/>
                    <a:pt x="97" y="917"/>
                  </a:cubicBezTo>
                  <a:cubicBezTo>
                    <a:pt x="131" y="917"/>
                    <a:pt x="171" y="910"/>
                    <a:pt x="171" y="903"/>
                  </a:cubicBezTo>
                  <a:cubicBezTo>
                    <a:pt x="181" y="893"/>
                    <a:pt x="161" y="833"/>
                    <a:pt x="161" y="783"/>
                  </a:cubicBezTo>
                  <a:cubicBezTo>
                    <a:pt x="151" y="743"/>
                    <a:pt x="161" y="723"/>
                    <a:pt x="161" y="652"/>
                  </a:cubicBezTo>
                  <a:cubicBezTo>
                    <a:pt x="151" y="582"/>
                    <a:pt x="141" y="502"/>
                    <a:pt x="141" y="432"/>
                  </a:cubicBezTo>
                  <a:cubicBezTo>
                    <a:pt x="141" y="371"/>
                    <a:pt x="151" y="211"/>
                    <a:pt x="171" y="13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39"/>
            <p:cNvSpPr/>
            <p:nvPr/>
          </p:nvSpPr>
          <p:spPr>
            <a:xfrm>
              <a:off x="3656708" y="4302799"/>
              <a:ext cx="19380" cy="173586"/>
            </a:xfrm>
            <a:custGeom>
              <a:rect b="b" l="l" r="r" t="t"/>
              <a:pathLst>
                <a:path extrusionOk="0" h="824" w="92">
                  <a:moveTo>
                    <a:pt x="41" y="1"/>
                  </a:moveTo>
                  <a:lnTo>
                    <a:pt x="41" y="1"/>
                  </a:lnTo>
                  <a:cubicBezTo>
                    <a:pt x="61" y="131"/>
                    <a:pt x="1" y="271"/>
                    <a:pt x="21" y="442"/>
                  </a:cubicBezTo>
                  <a:cubicBezTo>
                    <a:pt x="31" y="602"/>
                    <a:pt x="11" y="703"/>
                    <a:pt x="41" y="823"/>
                  </a:cubicBezTo>
                  <a:cubicBezTo>
                    <a:pt x="61" y="823"/>
                    <a:pt x="81" y="813"/>
                    <a:pt x="81" y="813"/>
                  </a:cubicBezTo>
                  <a:cubicBezTo>
                    <a:pt x="91" y="803"/>
                    <a:pt x="71" y="743"/>
                    <a:pt x="71" y="693"/>
                  </a:cubicBezTo>
                  <a:cubicBezTo>
                    <a:pt x="61" y="653"/>
                    <a:pt x="71" y="633"/>
                    <a:pt x="71" y="562"/>
                  </a:cubicBezTo>
                  <a:cubicBezTo>
                    <a:pt x="61" y="492"/>
                    <a:pt x="51" y="412"/>
                    <a:pt x="51" y="342"/>
                  </a:cubicBezTo>
                  <a:cubicBezTo>
                    <a:pt x="51" y="281"/>
                    <a:pt x="61" y="121"/>
                    <a:pt x="81" y="41"/>
                  </a:cubicBezTo>
                  <a:lnTo>
                    <a:pt x="71" y="2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39"/>
            <p:cNvSpPr/>
            <p:nvPr/>
          </p:nvSpPr>
          <p:spPr>
            <a:xfrm>
              <a:off x="3620897" y="4478281"/>
              <a:ext cx="33915" cy="25490"/>
            </a:xfrm>
            <a:custGeom>
              <a:rect b="b" l="l" r="r" t="t"/>
              <a:pathLst>
                <a:path extrusionOk="0" h="121" w="161">
                  <a:moveTo>
                    <a:pt x="21" y="0"/>
                  </a:moveTo>
                  <a:lnTo>
                    <a:pt x="0" y="100"/>
                  </a:lnTo>
                  <a:cubicBezTo>
                    <a:pt x="0" y="110"/>
                    <a:pt x="31" y="121"/>
                    <a:pt x="61" y="121"/>
                  </a:cubicBezTo>
                  <a:cubicBezTo>
                    <a:pt x="101" y="121"/>
                    <a:pt x="151" y="110"/>
                    <a:pt x="161" y="100"/>
                  </a:cubicBezTo>
                  <a:cubicBezTo>
                    <a:pt x="161" y="80"/>
                    <a:pt x="161" y="50"/>
                    <a:pt x="151" y="1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39"/>
            <p:cNvSpPr/>
            <p:nvPr/>
          </p:nvSpPr>
          <p:spPr>
            <a:xfrm>
              <a:off x="3620897" y="4482494"/>
              <a:ext cx="33915" cy="21277"/>
            </a:xfrm>
            <a:custGeom>
              <a:rect b="b" l="l" r="r" t="t"/>
              <a:pathLst>
                <a:path extrusionOk="0" h="101" w="161">
                  <a:moveTo>
                    <a:pt x="21" y="0"/>
                  </a:moveTo>
                  <a:lnTo>
                    <a:pt x="0" y="80"/>
                  </a:lnTo>
                  <a:cubicBezTo>
                    <a:pt x="0" y="90"/>
                    <a:pt x="31" y="101"/>
                    <a:pt x="61" y="101"/>
                  </a:cubicBezTo>
                  <a:lnTo>
                    <a:pt x="71" y="101"/>
                  </a:lnTo>
                  <a:cubicBezTo>
                    <a:pt x="101" y="101"/>
                    <a:pt x="151" y="90"/>
                    <a:pt x="161" y="80"/>
                  </a:cubicBezTo>
                  <a:lnTo>
                    <a:pt x="161" y="70"/>
                  </a:lnTo>
                  <a:cubicBezTo>
                    <a:pt x="151" y="80"/>
                    <a:pt x="141" y="80"/>
                    <a:pt x="131" y="80"/>
                  </a:cubicBezTo>
                  <a:lnTo>
                    <a:pt x="121" y="80"/>
                  </a:lnTo>
                  <a:cubicBezTo>
                    <a:pt x="111" y="70"/>
                    <a:pt x="101" y="70"/>
                    <a:pt x="101" y="70"/>
                  </a:cubicBezTo>
                  <a:lnTo>
                    <a:pt x="91" y="70"/>
                  </a:lnTo>
                  <a:lnTo>
                    <a:pt x="71" y="80"/>
                  </a:lnTo>
                  <a:lnTo>
                    <a:pt x="61" y="40"/>
                  </a:lnTo>
                  <a:cubicBezTo>
                    <a:pt x="61" y="30"/>
                    <a:pt x="61" y="1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39"/>
            <p:cNvSpPr/>
            <p:nvPr/>
          </p:nvSpPr>
          <p:spPr>
            <a:xfrm>
              <a:off x="3809009" y="4537478"/>
              <a:ext cx="38128" cy="26333"/>
            </a:xfrm>
            <a:custGeom>
              <a:rect b="b" l="l" r="r" t="t"/>
              <a:pathLst>
                <a:path extrusionOk="0" h="125" w="181">
                  <a:moveTo>
                    <a:pt x="141" y="0"/>
                  </a:moveTo>
                  <a:lnTo>
                    <a:pt x="10" y="20"/>
                  </a:lnTo>
                  <a:lnTo>
                    <a:pt x="0" y="120"/>
                  </a:lnTo>
                  <a:cubicBezTo>
                    <a:pt x="7" y="120"/>
                    <a:pt x="22" y="125"/>
                    <a:pt x="47" y="125"/>
                  </a:cubicBezTo>
                  <a:cubicBezTo>
                    <a:pt x="59" y="125"/>
                    <a:pt x="74" y="124"/>
                    <a:pt x="90" y="120"/>
                  </a:cubicBezTo>
                  <a:cubicBezTo>
                    <a:pt x="141" y="120"/>
                    <a:pt x="171" y="110"/>
                    <a:pt x="181" y="100"/>
                  </a:cubicBezTo>
                  <a:cubicBezTo>
                    <a:pt x="181" y="90"/>
                    <a:pt x="161" y="4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39"/>
            <p:cNvSpPr/>
            <p:nvPr/>
          </p:nvSpPr>
          <p:spPr>
            <a:xfrm>
              <a:off x="3809009" y="4545904"/>
              <a:ext cx="2317" cy="17064"/>
            </a:xfrm>
            <a:custGeom>
              <a:rect b="b" l="l" r="r" t="t"/>
              <a:pathLst>
                <a:path extrusionOk="0" h="81" w="11"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lnTo>
                    <a:pt x="10" y="80"/>
                  </a:lnTo>
                  <a:lnTo>
                    <a:pt x="10" y="80"/>
                  </a:ln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0" y="80"/>
                    <a:pt x="0" y="80"/>
                    <a:pt x="0" y="80"/>
                  </a:cubicBezTo>
                  <a:lnTo>
                    <a:pt x="0" y="80"/>
                  </a:lnTo>
                  <a:cubicBezTo>
                    <a:pt x="0" y="80"/>
                    <a:pt x="0" y="80"/>
                    <a:pt x="10" y="80"/>
                  </a:cubicBezTo>
                  <a:close/>
                  <a:moveTo>
                    <a:pt x="0" y="80"/>
                  </a:moveTo>
                  <a:lnTo>
                    <a:pt x="10" y="0"/>
                  </a:lnTo>
                  <a:lnTo>
                    <a:pt x="1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B6CD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39"/>
            <p:cNvSpPr/>
            <p:nvPr/>
          </p:nvSpPr>
          <p:spPr>
            <a:xfrm>
              <a:off x="3809009" y="4543798"/>
              <a:ext cx="38128" cy="19170"/>
            </a:xfrm>
            <a:custGeom>
              <a:rect b="b" l="l" r="r" t="t"/>
              <a:pathLst>
                <a:path extrusionOk="0" h="91" w="181">
                  <a:moveTo>
                    <a:pt x="50" y="0"/>
                  </a:moveTo>
                  <a:cubicBezTo>
                    <a:pt x="30" y="0"/>
                    <a:pt x="20" y="10"/>
                    <a:pt x="10" y="10"/>
                  </a:cubicBezTo>
                  <a:lnTo>
                    <a:pt x="0" y="90"/>
                  </a:lnTo>
                  <a:lnTo>
                    <a:pt x="90" y="90"/>
                  </a:lnTo>
                  <a:cubicBezTo>
                    <a:pt x="131" y="90"/>
                    <a:pt x="161" y="80"/>
                    <a:pt x="171" y="70"/>
                  </a:cubicBezTo>
                  <a:lnTo>
                    <a:pt x="181" y="70"/>
                  </a:lnTo>
                  <a:lnTo>
                    <a:pt x="171" y="50"/>
                  </a:lnTo>
                  <a:cubicBezTo>
                    <a:pt x="151" y="50"/>
                    <a:pt x="121" y="70"/>
                    <a:pt x="111" y="70"/>
                  </a:cubicBezTo>
                  <a:lnTo>
                    <a:pt x="90" y="70"/>
                  </a:lnTo>
                  <a:cubicBezTo>
                    <a:pt x="70" y="70"/>
                    <a:pt x="50" y="70"/>
                    <a:pt x="50" y="60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39"/>
            <p:cNvSpPr/>
            <p:nvPr/>
          </p:nvSpPr>
          <p:spPr>
            <a:xfrm>
              <a:off x="3728751" y="4535160"/>
              <a:ext cx="40234" cy="27807"/>
            </a:xfrm>
            <a:custGeom>
              <a:rect b="b" l="l" r="r" t="t"/>
              <a:pathLst>
                <a:path extrusionOk="0" h="132" w="191">
                  <a:moveTo>
                    <a:pt x="30" y="1"/>
                  </a:moveTo>
                  <a:lnTo>
                    <a:pt x="0" y="111"/>
                  </a:lnTo>
                  <a:cubicBezTo>
                    <a:pt x="10" y="111"/>
                    <a:pt x="30" y="131"/>
                    <a:pt x="70" y="131"/>
                  </a:cubicBezTo>
                  <a:cubicBezTo>
                    <a:pt x="120" y="131"/>
                    <a:pt x="161" y="131"/>
                    <a:pt x="181" y="121"/>
                  </a:cubicBezTo>
                  <a:cubicBezTo>
                    <a:pt x="191" y="111"/>
                    <a:pt x="181" y="81"/>
                    <a:pt x="181" y="41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39"/>
            <p:cNvSpPr/>
            <p:nvPr/>
          </p:nvSpPr>
          <p:spPr>
            <a:xfrm>
              <a:off x="3728751" y="4541691"/>
              <a:ext cx="4424" cy="17064"/>
            </a:xfrm>
            <a:custGeom>
              <a:rect b="b" l="l" r="r" t="t"/>
              <a:pathLst>
                <a:path extrusionOk="0" h="81" w="21">
                  <a:moveTo>
                    <a:pt x="20" y="0"/>
                  </a:moveTo>
                  <a:cubicBezTo>
                    <a:pt x="10" y="30"/>
                    <a:pt x="0" y="70"/>
                    <a:pt x="0" y="80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B6CD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39"/>
            <p:cNvSpPr/>
            <p:nvPr/>
          </p:nvSpPr>
          <p:spPr>
            <a:xfrm>
              <a:off x="3728751" y="4541691"/>
              <a:ext cx="38128" cy="21277"/>
            </a:xfrm>
            <a:custGeom>
              <a:rect b="b" l="l" r="r" t="t"/>
              <a:pathLst>
                <a:path extrusionOk="0" h="101" w="181">
                  <a:moveTo>
                    <a:pt x="20" y="0"/>
                  </a:moveTo>
                  <a:lnTo>
                    <a:pt x="0" y="80"/>
                  </a:lnTo>
                  <a:cubicBezTo>
                    <a:pt x="10" y="80"/>
                    <a:pt x="30" y="100"/>
                    <a:pt x="70" y="100"/>
                  </a:cubicBezTo>
                  <a:lnTo>
                    <a:pt x="100" y="100"/>
                  </a:lnTo>
                  <a:cubicBezTo>
                    <a:pt x="140" y="100"/>
                    <a:pt x="171" y="100"/>
                    <a:pt x="181" y="90"/>
                  </a:cubicBezTo>
                  <a:lnTo>
                    <a:pt x="181" y="70"/>
                  </a:lnTo>
                  <a:cubicBezTo>
                    <a:pt x="161" y="80"/>
                    <a:pt x="120" y="80"/>
                    <a:pt x="100" y="80"/>
                  </a:cubicBezTo>
                  <a:lnTo>
                    <a:pt x="80" y="80"/>
                  </a:lnTo>
                  <a:cubicBezTo>
                    <a:pt x="60" y="70"/>
                    <a:pt x="40" y="60"/>
                    <a:pt x="40" y="40"/>
                  </a:cubicBezTo>
                  <a:lnTo>
                    <a:pt x="50" y="10"/>
                  </a:lnTo>
                  <a:cubicBezTo>
                    <a:pt x="30" y="10"/>
                    <a:pt x="3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39"/>
            <p:cNvSpPr/>
            <p:nvPr/>
          </p:nvSpPr>
          <p:spPr>
            <a:xfrm>
              <a:off x="3595619" y="4080759"/>
              <a:ext cx="257836" cy="465353"/>
            </a:xfrm>
            <a:custGeom>
              <a:rect b="b" l="l" r="r" t="t"/>
              <a:pathLst>
                <a:path extrusionOk="0" h="2209" w="1224">
                  <a:moveTo>
                    <a:pt x="331" y="1"/>
                  </a:moveTo>
                  <a:cubicBezTo>
                    <a:pt x="311" y="1"/>
                    <a:pt x="292" y="4"/>
                    <a:pt x="271" y="11"/>
                  </a:cubicBezTo>
                  <a:cubicBezTo>
                    <a:pt x="181" y="52"/>
                    <a:pt x="120" y="72"/>
                    <a:pt x="80" y="142"/>
                  </a:cubicBezTo>
                  <a:cubicBezTo>
                    <a:pt x="30" y="222"/>
                    <a:pt x="0" y="373"/>
                    <a:pt x="40" y="523"/>
                  </a:cubicBezTo>
                  <a:cubicBezTo>
                    <a:pt x="80" y="673"/>
                    <a:pt x="70" y="694"/>
                    <a:pt x="100" y="824"/>
                  </a:cubicBezTo>
                  <a:cubicBezTo>
                    <a:pt x="120" y="954"/>
                    <a:pt x="171" y="1155"/>
                    <a:pt x="161" y="1225"/>
                  </a:cubicBezTo>
                  <a:cubicBezTo>
                    <a:pt x="151" y="1295"/>
                    <a:pt x="151" y="1335"/>
                    <a:pt x="161" y="1406"/>
                  </a:cubicBezTo>
                  <a:cubicBezTo>
                    <a:pt x="171" y="1486"/>
                    <a:pt x="171" y="1586"/>
                    <a:pt x="161" y="1656"/>
                  </a:cubicBezTo>
                  <a:cubicBezTo>
                    <a:pt x="141" y="1727"/>
                    <a:pt x="151" y="1777"/>
                    <a:pt x="151" y="1807"/>
                  </a:cubicBezTo>
                  <a:cubicBezTo>
                    <a:pt x="151" y="1837"/>
                    <a:pt x="130" y="1887"/>
                    <a:pt x="141" y="1897"/>
                  </a:cubicBezTo>
                  <a:cubicBezTo>
                    <a:pt x="141" y="1907"/>
                    <a:pt x="151" y="1907"/>
                    <a:pt x="191" y="1907"/>
                  </a:cubicBezTo>
                  <a:lnTo>
                    <a:pt x="231" y="1907"/>
                  </a:lnTo>
                  <a:cubicBezTo>
                    <a:pt x="241" y="1909"/>
                    <a:pt x="248" y="1910"/>
                    <a:pt x="255" y="1910"/>
                  </a:cubicBezTo>
                  <a:cubicBezTo>
                    <a:pt x="288" y="1910"/>
                    <a:pt x="279" y="1887"/>
                    <a:pt x="271" y="1837"/>
                  </a:cubicBezTo>
                  <a:cubicBezTo>
                    <a:pt x="271" y="1787"/>
                    <a:pt x="291" y="1737"/>
                    <a:pt x="281" y="1687"/>
                  </a:cubicBezTo>
                  <a:cubicBezTo>
                    <a:pt x="271" y="1636"/>
                    <a:pt x="261" y="1476"/>
                    <a:pt x="271" y="1396"/>
                  </a:cubicBezTo>
                  <a:cubicBezTo>
                    <a:pt x="281" y="1325"/>
                    <a:pt x="271" y="1315"/>
                    <a:pt x="271" y="1245"/>
                  </a:cubicBezTo>
                  <a:cubicBezTo>
                    <a:pt x="271" y="1175"/>
                    <a:pt x="281" y="1035"/>
                    <a:pt x="281" y="1035"/>
                  </a:cubicBezTo>
                  <a:cubicBezTo>
                    <a:pt x="411" y="1145"/>
                    <a:pt x="612" y="1145"/>
                    <a:pt x="622" y="1155"/>
                  </a:cubicBezTo>
                  <a:cubicBezTo>
                    <a:pt x="642" y="1165"/>
                    <a:pt x="652" y="1235"/>
                    <a:pt x="662" y="1295"/>
                  </a:cubicBezTo>
                  <a:cubicBezTo>
                    <a:pt x="672" y="1345"/>
                    <a:pt x="722" y="1556"/>
                    <a:pt x="712" y="1636"/>
                  </a:cubicBezTo>
                  <a:cubicBezTo>
                    <a:pt x="692" y="1707"/>
                    <a:pt x="712" y="1747"/>
                    <a:pt x="712" y="1827"/>
                  </a:cubicBezTo>
                  <a:cubicBezTo>
                    <a:pt x="712" y="1897"/>
                    <a:pt x="692" y="2038"/>
                    <a:pt x="672" y="2098"/>
                  </a:cubicBezTo>
                  <a:cubicBezTo>
                    <a:pt x="652" y="2168"/>
                    <a:pt x="642" y="2168"/>
                    <a:pt x="652" y="2188"/>
                  </a:cubicBezTo>
                  <a:cubicBezTo>
                    <a:pt x="662" y="2198"/>
                    <a:pt x="772" y="2208"/>
                    <a:pt x="793" y="2208"/>
                  </a:cubicBezTo>
                  <a:cubicBezTo>
                    <a:pt x="823" y="2208"/>
                    <a:pt x="813" y="2198"/>
                    <a:pt x="813" y="2148"/>
                  </a:cubicBezTo>
                  <a:cubicBezTo>
                    <a:pt x="803" y="2098"/>
                    <a:pt x="823" y="2038"/>
                    <a:pt x="813" y="1967"/>
                  </a:cubicBezTo>
                  <a:cubicBezTo>
                    <a:pt x="803" y="1887"/>
                    <a:pt x="833" y="1757"/>
                    <a:pt x="843" y="1697"/>
                  </a:cubicBezTo>
                  <a:cubicBezTo>
                    <a:pt x="853" y="1626"/>
                    <a:pt x="823" y="1596"/>
                    <a:pt x="823" y="1486"/>
                  </a:cubicBezTo>
                  <a:cubicBezTo>
                    <a:pt x="833" y="1376"/>
                    <a:pt x="843" y="1275"/>
                    <a:pt x="843" y="1275"/>
                  </a:cubicBezTo>
                  <a:cubicBezTo>
                    <a:pt x="883" y="1302"/>
                    <a:pt x="923" y="1306"/>
                    <a:pt x="945" y="1306"/>
                  </a:cubicBezTo>
                  <a:cubicBezTo>
                    <a:pt x="956" y="1306"/>
                    <a:pt x="963" y="1305"/>
                    <a:pt x="963" y="1305"/>
                  </a:cubicBezTo>
                  <a:cubicBezTo>
                    <a:pt x="963" y="1305"/>
                    <a:pt x="973" y="1426"/>
                    <a:pt x="963" y="1546"/>
                  </a:cubicBezTo>
                  <a:cubicBezTo>
                    <a:pt x="963" y="1656"/>
                    <a:pt x="963" y="1687"/>
                    <a:pt x="983" y="1767"/>
                  </a:cubicBezTo>
                  <a:cubicBezTo>
                    <a:pt x="993" y="1847"/>
                    <a:pt x="993" y="2058"/>
                    <a:pt x="1003" y="2098"/>
                  </a:cubicBezTo>
                  <a:cubicBezTo>
                    <a:pt x="1013" y="2128"/>
                    <a:pt x="1003" y="2198"/>
                    <a:pt x="1013" y="2198"/>
                  </a:cubicBezTo>
                  <a:lnTo>
                    <a:pt x="1164" y="2178"/>
                  </a:lnTo>
                  <a:cubicBezTo>
                    <a:pt x="1164" y="2168"/>
                    <a:pt x="1134" y="2138"/>
                    <a:pt x="1134" y="2108"/>
                  </a:cubicBezTo>
                  <a:cubicBezTo>
                    <a:pt x="1134" y="2068"/>
                    <a:pt x="1113" y="1937"/>
                    <a:pt x="1093" y="1837"/>
                  </a:cubicBezTo>
                  <a:cubicBezTo>
                    <a:pt x="1073" y="1747"/>
                    <a:pt x="1103" y="1727"/>
                    <a:pt x="1113" y="1666"/>
                  </a:cubicBezTo>
                  <a:cubicBezTo>
                    <a:pt x="1113" y="1596"/>
                    <a:pt x="1113" y="1416"/>
                    <a:pt x="1144" y="1295"/>
                  </a:cubicBezTo>
                  <a:cubicBezTo>
                    <a:pt x="1164" y="1175"/>
                    <a:pt x="1144" y="1125"/>
                    <a:pt x="1174" y="1045"/>
                  </a:cubicBezTo>
                  <a:cubicBezTo>
                    <a:pt x="1214" y="964"/>
                    <a:pt x="1224" y="874"/>
                    <a:pt x="1204" y="724"/>
                  </a:cubicBezTo>
                  <a:cubicBezTo>
                    <a:pt x="1204" y="724"/>
                    <a:pt x="1124" y="262"/>
                    <a:pt x="1033" y="252"/>
                  </a:cubicBezTo>
                  <a:cubicBezTo>
                    <a:pt x="933" y="242"/>
                    <a:pt x="823" y="212"/>
                    <a:pt x="692" y="152"/>
                  </a:cubicBezTo>
                  <a:cubicBezTo>
                    <a:pt x="562" y="92"/>
                    <a:pt x="612" y="62"/>
                    <a:pt x="522" y="42"/>
                  </a:cubicBezTo>
                  <a:cubicBezTo>
                    <a:pt x="447" y="27"/>
                    <a:pt x="389" y="1"/>
                    <a:pt x="331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39"/>
            <p:cNvSpPr/>
            <p:nvPr/>
          </p:nvSpPr>
          <p:spPr>
            <a:xfrm>
              <a:off x="3811116" y="4229066"/>
              <a:ext cx="40234" cy="60460"/>
            </a:xfrm>
            <a:custGeom>
              <a:rect b="b" l="l" r="r" t="t"/>
              <a:pathLst>
                <a:path extrusionOk="0" h="287" w="191">
                  <a:moveTo>
                    <a:pt x="66" y="1"/>
                  </a:moveTo>
                  <a:cubicBezTo>
                    <a:pt x="42" y="1"/>
                    <a:pt x="25" y="6"/>
                    <a:pt x="20" y="20"/>
                  </a:cubicBezTo>
                  <a:cubicBezTo>
                    <a:pt x="0" y="140"/>
                    <a:pt x="60" y="170"/>
                    <a:pt x="90" y="250"/>
                  </a:cubicBezTo>
                  <a:cubicBezTo>
                    <a:pt x="97" y="275"/>
                    <a:pt x="107" y="287"/>
                    <a:pt x="119" y="287"/>
                  </a:cubicBezTo>
                  <a:cubicBezTo>
                    <a:pt x="144" y="287"/>
                    <a:pt x="177" y="233"/>
                    <a:pt x="191" y="150"/>
                  </a:cubicBezTo>
                  <a:cubicBezTo>
                    <a:pt x="191" y="120"/>
                    <a:pt x="191" y="70"/>
                    <a:pt x="181" y="20"/>
                  </a:cubicBezTo>
                  <a:cubicBezTo>
                    <a:pt x="137" y="9"/>
                    <a:pt x="96" y="1"/>
                    <a:pt x="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39"/>
            <p:cNvSpPr/>
            <p:nvPr/>
          </p:nvSpPr>
          <p:spPr>
            <a:xfrm>
              <a:off x="3610365" y="4080338"/>
              <a:ext cx="207280" cy="222038"/>
            </a:xfrm>
            <a:custGeom>
              <a:rect b="b" l="l" r="r" t="t"/>
              <a:pathLst>
                <a:path extrusionOk="0" h="1054" w="984">
                  <a:moveTo>
                    <a:pt x="258" y="1"/>
                  </a:moveTo>
                  <a:cubicBezTo>
                    <a:pt x="238" y="1"/>
                    <a:pt x="219" y="4"/>
                    <a:pt x="201" y="13"/>
                  </a:cubicBezTo>
                  <a:cubicBezTo>
                    <a:pt x="111" y="54"/>
                    <a:pt x="50" y="74"/>
                    <a:pt x="10" y="144"/>
                  </a:cubicBezTo>
                  <a:lnTo>
                    <a:pt x="0" y="164"/>
                  </a:lnTo>
                  <a:lnTo>
                    <a:pt x="10" y="174"/>
                  </a:lnTo>
                  <a:cubicBezTo>
                    <a:pt x="40" y="204"/>
                    <a:pt x="101" y="204"/>
                    <a:pt x="131" y="234"/>
                  </a:cubicBezTo>
                  <a:cubicBezTo>
                    <a:pt x="141" y="254"/>
                    <a:pt x="141" y="284"/>
                    <a:pt x="141" y="314"/>
                  </a:cubicBezTo>
                  <a:cubicBezTo>
                    <a:pt x="141" y="344"/>
                    <a:pt x="131" y="365"/>
                    <a:pt x="121" y="395"/>
                  </a:cubicBezTo>
                  <a:cubicBezTo>
                    <a:pt x="121" y="485"/>
                    <a:pt x="341" y="545"/>
                    <a:pt x="341" y="635"/>
                  </a:cubicBezTo>
                  <a:cubicBezTo>
                    <a:pt x="351" y="696"/>
                    <a:pt x="321" y="746"/>
                    <a:pt x="331" y="806"/>
                  </a:cubicBezTo>
                  <a:cubicBezTo>
                    <a:pt x="341" y="886"/>
                    <a:pt x="251" y="946"/>
                    <a:pt x="311" y="986"/>
                  </a:cubicBezTo>
                  <a:cubicBezTo>
                    <a:pt x="336" y="995"/>
                    <a:pt x="353" y="1009"/>
                    <a:pt x="375" y="1009"/>
                  </a:cubicBezTo>
                  <a:cubicBezTo>
                    <a:pt x="380" y="1009"/>
                    <a:pt x="386" y="1008"/>
                    <a:pt x="391" y="1006"/>
                  </a:cubicBezTo>
                  <a:cubicBezTo>
                    <a:pt x="432" y="996"/>
                    <a:pt x="442" y="956"/>
                    <a:pt x="482" y="946"/>
                  </a:cubicBezTo>
                  <a:cubicBezTo>
                    <a:pt x="485" y="944"/>
                    <a:pt x="488" y="943"/>
                    <a:pt x="492" y="943"/>
                  </a:cubicBezTo>
                  <a:cubicBezTo>
                    <a:pt x="524" y="943"/>
                    <a:pt x="576" y="1018"/>
                    <a:pt x="612" y="1037"/>
                  </a:cubicBezTo>
                  <a:cubicBezTo>
                    <a:pt x="636" y="1048"/>
                    <a:pt x="659" y="1053"/>
                    <a:pt x="683" y="1053"/>
                  </a:cubicBezTo>
                  <a:cubicBezTo>
                    <a:pt x="699" y="1053"/>
                    <a:pt x="716" y="1051"/>
                    <a:pt x="733" y="1047"/>
                  </a:cubicBezTo>
                  <a:lnTo>
                    <a:pt x="803" y="1047"/>
                  </a:lnTo>
                  <a:cubicBezTo>
                    <a:pt x="833" y="1047"/>
                    <a:pt x="863" y="1047"/>
                    <a:pt x="883" y="1037"/>
                  </a:cubicBezTo>
                  <a:cubicBezTo>
                    <a:pt x="913" y="1016"/>
                    <a:pt x="923" y="996"/>
                    <a:pt x="943" y="966"/>
                  </a:cubicBezTo>
                  <a:cubicBezTo>
                    <a:pt x="963" y="936"/>
                    <a:pt x="983" y="896"/>
                    <a:pt x="973" y="856"/>
                  </a:cubicBezTo>
                  <a:cubicBezTo>
                    <a:pt x="973" y="826"/>
                    <a:pt x="953" y="806"/>
                    <a:pt x="943" y="776"/>
                  </a:cubicBezTo>
                  <a:cubicBezTo>
                    <a:pt x="903" y="726"/>
                    <a:pt x="773" y="756"/>
                    <a:pt x="733" y="696"/>
                  </a:cubicBezTo>
                  <a:cubicBezTo>
                    <a:pt x="702" y="645"/>
                    <a:pt x="863" y="575"/>
                    <a:pt x="763" y="505"/>
                  </a:cubicBezTo>
                  <a:cubicBezTo>
                    <a:pt x="712" y="475"/>
                    <a:pt x="602" y="415"/>
                    <a:pt x="552" y="385"/>
                  </a:cubicBezTo>
                  <a:lnTo>
                    <a:pt x="532" y="365"/>
                  </a:lnTo>
                  <a:cubicBezTo>
                    <a:pt x="522" y="354"/>
                    <a:pt x="532" y="324"/>
                    <a:pt x="552" y="314"/>
                  </a:cubicBezTo>
                  <a:cubicBezTo>
                    <a:pt x="572" y="304"/>
                    <a:pt x="592" y="294"/>
                    <a:pt x="602" y="284"/>
                  </a:cubicBezTo>
                  <a:cubicBezTo>
                    <a:pt x="612" y="264"/>
                    <a:pt x="612" y="234"/>
                    <a:pt x="602" y="214"/>
                  </a:cubicBezTo>
                  <a:cubicBezTo>
                    <a:pt x="592" y="184"/>
                    <a:pt x="572" y="174"/>
                    <a:pt x="552" y="154"/>
                  </a:cubicBezTo>
                  <a:cubicBezTo>
                    <a:pt x="502" y="114"/>
                    <a:pt x="452" y="74"/>
                    <a:pt x="402" y="34"/>
                  </a:cubicBezTo>
                  <a:cubicBezTo>
                    <a:pt x="353" y="20"/>
                    <a:pt x="304" y="1"/>
                    <a:pt x="25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39"/>
            <p:cNvSpPr/>
            <p:nvPr/>
          </p:nvSpPr>
          <p:spPr>
            <a:xfrm>
              <a:off x="3838500" y="4237282"/>
              <a:ext cx="4424" cy="4424"/>
            </a:xfrm>
            <a:custGeom>
              <a:rect b="b" l="l" r="r" t="t"/>
              <a:pathLst>
                <a:path extrusionOk="0" h="21" w="21">
                  <a:moveTo>
                    <a:pt x="1" y="21"/>
                  </a:moveTo>
                  <a:lnTo>
                    <a:pt x="21" y="1"/>
                  </a:lnTo>
                  <a:lnTo>
                    <a:pt x="1" y="21"/>
                  </a:lnTo>
                  <a:close/>
                </a:path>
              </a:pathLst>
            </a:custGeom>
            <a:solidFill>
              <a:srgbClr val="F8F2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39"/>
            <p:cNvSpPr/>
            <p:nvPr/>
          </p:nvSpPr>
          <p:spPr>
            <a:xfrm>
              <a:off x="3677984" y="4083077"/>
              <a:ext cx="173365" cy="154416"/>
            </a:xfrm>
            <a:custGeom>
              <a:rect b="b" l="l" r="r" t="t"/>
              <a:pathLst>
                <a:path extrusionOk="0" h="733" w="823">
                  <a:moveTo>
                    <a:pt x="0" y="0"/>
                  </a:moveTo>
                  <a:cubicBezTo>
                    <a:pt x="60" y="10"/>
                    <a:pt x="101" y="61"/>
                    <a:pt x="191" y="121"/>
                  </a:cubicBezTo>
                  <a:cubicBezTo>
                    <a:pt x="281" y="181"/>
                    <a:pt x="502" y="281"/>
                    <a:pt x="582" y="291"/>
                  </a:cubicBezTo>
                  <a:cubicBezTo>
                    <a:pt x="662" y="311"/>
                    <a:pt x="823" y="652"/>
                    <a:pt x="783" y="733"/>
                  </a:cubicBezTo>
                  <a:lnTo>
                    <a:pt x="813" y="713"/>
                  </a:lnTo>
                  <a:cubicBezTo>
                    <a:pt x="813" y="683"/>
                    <a:pt x="753" y="392"/>
                    <a:pt x="682" y="281"/>
                  </a:cubicBezTo>
                  <a:lnTo>
                    <a:pt x="622" y="241"/>
                  </a:lnTo>
                  <a:cubicBezTo>
                    <a:pt x="532" y="231"/>
                    <a:pt x="422" y="201"/>
                    <a:pt x="301" y="141"/>
                  </a:cubicBezTo>
                  <a:lnTo>
                    <a:pt x="281" y="131"/>
                  </a:lnTo>
                  <a:lnTo>
                    <a:pt x="271" y="131"/>
                  </a:lnTo>
                  <a:cubicBezTo>
                    <a:pt x="231" y="101"/>
                    <a:pt x="151" y="61"/>
                    <a:pt x="91" y="21"/>
                  </a:cubicBezTo>
                  <a:cubicBezTo>
                    <a:pt x="60" y="10"/>
                    <a:pt x="30" y="0"/>
                    <a:pt x="0" y="0"/>
                  </a:cubicBezTo>
                  <a:close/>
                </a:path>
              </a:pathLst>
            </a:custGeom>
            <a:solidFill>
              <a:srgbClr val="401E15">
                <a:alpha val="440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39"/>
            <p:cNvSpPr/>
            <p:nvPr/>
          </p:nvSpPr>
          <p:spPr>
            <a:xfrm>
              <a:off x="3809009" y="4543798"/>
              <a:ext cx="2317" cy="2317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10"/>
                    <a:pt x="0" y="10"/>
                    <a:pt x="10" y="1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B4C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39"/>
            <p:cNvSpPr/>
            <p:nvPr/>
          </p:nvSpPr>
          <p:spPr>
            <a:xfrm>
              <a:off x="3819542" y="4541691"/>
              <a:ext cx="4424" cy="2317"/>
            </a:xfrm>
            <a:custGeom>
              <a:rect b="b" l="l" r="r" t="t"/>
              <a:pathLst>
                <a:path extrusionOk="0" h="11" w="21">
                  <a:moveTo>
                    <a:pt x="20" y="0"/>
                  </a:moveTo>
                  <a:lnTo>
                    <a:pt x="0" y="10"/>
                  </a:lnTo>
                  <a:lnTo>
                    <a:pt x="10" y="10"/>
                  </a:lnTo>
                  <a:cubicBezTo>
                    <a:pt x="10" y="10"/>
                    <a:pt x="20" y="10"/>
                    <a:pt x="20" y="0"/>
                  </a:cubicBezTo>
                  <a:close/>
                </a:path>
              </a:pathLst>
            </a:custGeom>
            <a:solidFill>
              <a:srgbClr val="7675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39"/>
            <p:cNvSpPr/>
            <p:nvPr/>
          </p:nvSpPr>
          <p:spPr>
            <a:xfrm>
              <a:off x="3811116" y="4543798"/>
              <a:ext cx="211" cy="2317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9EAF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39"/>
            <p:cNvSpPr/>
            <p:nvPr/>
          </p:nvSpPr>
          <p:spPr>
            <a:xfrm>
              <a:off x="3811116" y="4543798"/>
              <a:ext cx="8637" cy="2317"/>
            </a:xfrm>
            <a:custGeom>
              <a:rect b="b" l="l" r="r" t="t"/>
              <a:pathLst>
                <a:path extrusionOk="0" h="11" w="41">
                  <a:moveTo>
                    <a:pt x="0" y="0"/>
                  </a:moveTo>
                  <a:lnTo>
                    <a:pt x="0" y="10"/>
                  </a:lnTo>
                  <a:cubicBezTo>
                    <a:pt x="10" y="10"/>
                    <a:pt x="20" y="0"/>
                    <a:pt x="40" y="0"/>
                  </a:cubicBezTo>
                  <a:close/>
                </a:path>
              </a:pathLst>
            </a:custGeom>
            <a:solidFill>
              <a:srgbClr val="6765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39"/>
            <p:cNvSpPr/>
            <p:nvPr/>
          </p:nvSpPr>
          <p:spPr>
            <a:xfrm>
              <a:off x="3798477" y="4334609"/>
              <a:ext cx="25489" cy="209399"/>
            </a:xfrm>
            <a:custGeom>
              <a:rect b="b" l="l" r="r" t="t"/>
              <a:pathLst>
                <a:path extrusionOk="0" h="994" w="121">
                  <a:moveTo>
                    <a:pt x="110" y="0"/>
                  </a:moveTo>
                  <a:cubicBezTo>
                    <a:pt x="90" y="50"/>
                    <a:pt x="60" y="80"/>
                    <a:pt x="0" y="100"/>
                  </a:cubicBezTo>
                  <a:cubicBezTo>
                    <a:pt x="0" y="100"/>
                    <a:pt x="10" y="161"/>
                    <a:pt x="10" y="241"/>
                  </a:cubicBezTo>
                  <a:cubicBezTo>
                    <a:pt x="10" y="271"/>
                    <a:pt x="10" y="311"/>
                    <a:pt x="0" y="341"/>
                  </a:cubicBezTo>
                  <a:cubicBezTo>
                    <a:pt x="0" y="371"/>
                    <a:pt x="0" y="391"/>
                    <a:pt x="0" y="411"/>
                  </a:cubicBezTo>
                  <a:cubicBezTo>
                    <a:pt x="0" y="472"/>
                    <a:pt x="10" y="502"/>
                    <a:pt x="20" y="562"/>
                  </a:cubicBezTo>
                  <a:cubicBezTo>
                    <a:pt x="30" y="632"/>
                    <a:pt x="30" y="803"/>
                    <a:pt x="30" y="863"/>
                  </a:cubicBezTo>
                  <a:cubicBezTo>
                    <a:pt x="30" y="873"/>
                    <a:pt x="40" y="883"/>
                    <a:pt x="40" y="893"/>
                  </a:cubicBezTo>
                  <a:cubicBezTo>
                    <a:pt x="50" y="923"/>
                    <a:pt x="40" y="993"/>
                    <a:pt x="50" y="993"/>
                  </a:cubicBezTo>
                  <a:lnTo>
                    <a:pt x="100" y="993"/>
                  </a:lnTo>
                  <a:lnTo>
                    <a:pt x="120" y="983"/>
                  </a:lnTo>
                  <a:cubicBezTo>
                    <a:pt x="110" y="933"/>
                    <a:pt x="40" y="582"/>
                    <a:pt x="50" y="542"/>
                  </a:cubicBezTo>
                  <a:cubicBezTo>
                    <a:pt x="60" y="492"/>
                    <a:pt x="60" y="371"/>
                    <a:pt x="60" y="301"/>
                  </a:cubicBezTo>
                  <a:cubicBezTo>
                    <a:pt x="60" y="231"/>
                    <a:pt x="100" y="70"/>
                    <a:pt x="110" y="20"/>
                  </a:cubicBezTo>
                  <a:cubicBezTo>
                    <a:pt x="110" y="10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39"/>
            <p:cNvSpPr/>
            <p:nvPr/>
          </p:nvSpPr>
          <p:spPr>
            <a:xfrm>
              <a:off x="3664713" y="4245709"/>
              <a:ext cx="169784" cy="113126"/>
            </a:xfrm>
            <a:custGeom>
              <a:rect b="b" l="l" r="r" t="t"/>
              <a:pathLst>
                <a:path extrusionOk="0" h="537" w="806">
                  <a:moveTo>
                    <a:pt x="635" y="1"/>
                  </a:moveTo>
                  <a:cubicBezTo>
                    <a:pt x="635" y="1"/>
                    <a:pt x="625" y="21"/>
                    <a:pt x="605" y="31"/>
                  </a:cubicBezTo>
                  <a:cubicBezTo>
                    <a:pt x="595" y="51"/>
                    <a:pt x="575" y="61"/>
                    <a:pt x="555" y="61"/>
                  </a:cubicBezTo>
                  <a:cubicBezTo>
                    <a:pt x="495" y="61"/>
                    <a:pt x="545" y="121"/>
                    <a:pt x="545" y="161"/>
                  </a:cubicBezTo>
                  <a:cubicBezTo>
                    <a:pt x="545" y="201"/>
                    <a:pt x="545" y="231"/>
                    <a:pt x="525" y="252"/>
                  </a:cubicBezTo>
                  <a:cubicBezTo>
                    <a:pt x="524" y="252"/>
                    <a:pt x="523" y="253"/>
                    <a:pt x="521" y="253"/>
                  </a:cubicBezTo>
                  <a:cubicBezTo>
                    <a:pt x="507" y="253"/>
                    <a:pt x="471" y="211"/>
                    <a:pt x="434" y="201"/>
                  </a:cubicBezTo>
                  <a:cubicBezTo>
                    <a:pt x="424" y="196"/>
                    <a:pt x="414" y="194"/>
                    <a:pt x="406" y="194"/>
                  </a:cubicBezTo>
                  <a:cubicBezTo>
                    <a:pt x="397" y="194"/>
                    <a:pt x="389" y="196"/>
                    <a:pt x="384" y="201"/>
                  </a:cubicBezTo>
                  <a:cubicBezTo>
                    <a:pt x="371" y="201"/>
                    <a:pt x="362" y="206"/>
                    <a:pt x="352" y="206"/>
                  </a:cubicBezTo>
                  <a:cubicBezTo>
                    <a:pt x="346" y="206"/>
                    <a:pt x="341" y="205"/>
                    <a:pt x="334" y="201"/>
                  </a:cubicBezTo>
                  <a:cubicBezTo>
                    <a:pt x="304" y="171"/>
                    <a:pt x="304" y="141"/>
                    <a:pt x="284" y="121"/>
                  </a:cubicBezTo>
                  <a:cubicBezTo>
                    <a:pt x="264" y="94"/>
                    <a:pt x="244" y="77"/>
                    <a:pt x="230" y="77"/>
                  </a:cubicBezTo>
                  <a:cubicBezTo>
                    <a:pt x="223" y="77"/>
                    <a:pt x="217" y="81"/>
                    <a:pt x="214" y="91"/>
                  </a:cubicBezTo>
                  <a:cubicBezTo>
                    <a:pt x="195" y="117"/>
                    <a:pt x="188" y="127"/>
                    <a:pt x="181" y="127"/>
                  </a:cubicBezTo>
                  <a:cubicBezTo>
                    <a:pt x="169" y="127"/>
                    <a:pt x="160" y="100"/>
                    <a:pt x="103" y="81"/>
                  </a:cubicBezTo>
                  <a:cubicBezTo>
                    <a:pt x="97" y="79"/>
                    <a:pt x="91" y="78"/>
                    <a:pt x="86" y="78"/>
                  </a:cubicBezTo>
                  <a:cubicBezTo>
                    <a:pt x="19" y="78"/>
                    <a:pt x="0" y="232"/>
                    <a:pt x="83" y="242"/>
                  </a:cubicBezTo>
                  <a:cubicBezTo>
                    <a:pt x="174" y="252"/>
                    <a:pt x="123" y="322"/>
                    <a:pt x="83" y="322"/>
                  </a:cubicBezTo>
                  <a:cubicBezTo>
                    <a:pt x="113" y="332"/>
                    <a:pt x="144" y="342"/>
                    <a:pt x="174" y="352"/>
                  </a:cubicBezTo>
                  <a:cubicBezTo>
                    <a:pt x="194" y="352"/>
                    <a:pt x="284" y="362"/>
                    <a:pt x="294" y="372"/>
                  </a:cubicBezTo>
                  <a:cubicBezTo>
                    <a:pt x="314" y="382"/>
                    <a:pt x="314" y="462"/>
                    <a:pt x="334" y="512"/>
                  </a:cubicBezTo>
                  <a:cubicBezTo>
                    <a:pt x="345" y="529"/>
                    <a:pt x="362" y="536"/>
                    <a:pt x="377" y="536"/>
                  </a:cubicBezTo>
                  <a:cubicBezTo>
                    <a:pt x="389" y="536"/>
                    <a:pt x="400" y="531"/>
                    <a:pt x="404" y="522"/>
                  </a:cubicBezTo>
                  <a:cubicBezTo>
                    <a:pt x="424" y="495"/>
                    <a:pt x="450" y="486"/>
                    <a:pt x="476" y="486"/>
                  </a:cubicBezTo>
                  <a:cubicBezTo>
                    <a:pt x="515" y="486"/>
                    <a:pt x="553" y="506"/>
                    <a:pt x="565" y="512"/>
                  </a:cubicBezTo>
                  <a:cubicBezTo>
                    <a:pt x="605" y="522"/>
                    <a:pt x="635" y="522"/>
                    <a:pt x="635" y="522"/>
                  </a:cubicBezTo>
                  <a:cubicBezTo>
                    <a:pt x="715" y="502"/>
                    <a:pt x="755" y="442"/>
                    <a:pt x="775" y="332"/>
                  </a:cubicBezTo>
                  <a:cubicBezTo>
                    <a:pt x="806" y="221"/>
                    <a:pt x="705" y="231"/>
                    <a:pt x="705" y="111"/>
                  </a:cubicBezTo>
                  <a:cubicBezTo>
                    <a:pt x="705" y="71"/>
                    <a:pt x="695" y="11"/>
                    <a:pt x="63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39"/>
            <p:cNvSpPr/>
            <p:nvPr/>
          </p:nvSpPr>
          <p:spPr>
            <a:xfrm>
              <a:off x="3815329" y="4311225"/>
              <a:ext cx="25489" cy="155048"/>
            </a:xfrm>
            <a:custGeom>
              <a:rect b="b" l="l" r="r" t="t"/>
              <a:pathLst>
                <a:path extrusionOk="0" h="736" w="121">
                  <a:moveTo>
                    <a:pt x="121" y="1"/>
                  </a:moveTo>
                  <a:cubicBezTo>
                    <a:pt x="91" y="71"/>
                    <a:pt x="81" y="91"/>
                    <a:pt x="60" y="201"/>
                  </a:cubicBezTo>
                  <a:cubicBezTo>
                    <a:pt x="40" y="322"/>
                    <a:pt x="40" y="492"/>
                    <a:pt x="30" y="552"/>
                  </a:cubicBezTo>
                  <a:cubicBezTo>
                    <a:pt x="20" y="613"/>
                    <a:pt x="0" y="723"/>
                    <a:pt x="30" y="733"/>
                  </a:cubicBezTo>
                  <a:cubicBezTo>
                    <a:pt x="30" y="735"/>
                    <a:pt x="31" y="736"/>
                    <a:pt x="31" y="736"/>
                  </a:cubicBezTo>
                  <a:cubicBezTo>
                    <a:pt x="34" y="736"/>
                    <a:pt x="42" y="719"/>
                    <a:pt x="50" y="703"/>
                  </a:cubicBezTo>
                  <a:cubicBezTo>
                    <a:pt x="40" y="653"/>
                    <a:pt x="60" y="623"/>
                    <a:pt x="70" y="572"/>
                  </a:cubicBezTo>
                  <a:cubicBezTo>
                    <a:pt x="70" y="502"/>
                    <a:pt x="70" y="322"/>
                    <a:pt x="101" y="201"/>
                  </a:cubicBezTo>
                  <a:cubicBezTo>
                    <a:pt x="121" y="101"/>
                    <a:pt x="111" y="51"/>
                    <a:pt x="12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39"/>
            <p:cNvSpPr/>
            <p:nvPr/>
          </p:nvSpPr>
          <p:spPr>
            <a:xfrm>
              <a:off x="3825861" y="4497873"/>
              <a:ext cx="14956" cy="46135"/>
            </a:xfrm>
            <a:custGeom>
              <a:rect b="b" l="l" r="r" t="t"/>
              <a:pathLst>
                <a:path extrusionOk="0" h="219" w="71">
                  <a:moveTo>
                    <a:pt x="13" y="1"/>
                  </a:moveTo>
                  <a:cubicBezTo>
                    <a:pt x="1" y="1"/>
                    <a:pt x="2" y="69"/>
                    <a:pt x="10" y="138"/>
                  </a:cubicBezTo>
                  <a:cubicBezTo>
                    <a:pt x="10" y="168"/>
                    <a:pt x="10" y="198"/>
                    <a:pt x="20" y="218"/>
                  </a:cubicBezTo>
                  <a:cubicBezTo>
                    <a:pt x="41" y="208"/>
                    <a:pt x="71" y="208"/>
                    <a:pt x="71" y="198"/>
                  </a:cubicBezTo>
                  <a:cubicBezTo>
                    <a:pt x="71" y="188"/>
                    <a:pt x="41" y="158"/>
                    <a:pt x="41" y="128"/>
                  </a:cubicBezTo>
                  <a:cubicBezTo>
                    <a:pt x="41" y="108"/>
                    <a:pt x="31" y="58"/>
                    <a:pt x="20" y="7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39"/>
            <p:cNvSpPr/>
            <p:nvPr/>
          </p:nvSpPr>
          <p:spPr>
            <a:xfrm>
              <a:off x="3791946" y="4104143"/>
              <a:ext cx="80679" cy="141776"/>
            </a:xfrm>
            <a:custGeom>
              <a:rect b="b" l="l" r="r" t="t"/>
              <a:pathLst>
                <a:path extrusionOk="0" h="673" w="383">
                  <a:moveTo>
                    <a:pt x="181" y="1"/>
                  </a:moveTo>
                  <a:cubicBezTo>
                    <a:pt x="51" y="1"/>
                    <a:pt x="21" y="71"/>
                    <a:pt x="21" y="121"/>
                  </a:cubicBezTo>
                  <a:cubicBezTo>
                    <a:pt x="11" y="171"/>
                    <a:pt x="11" y="221"/>
                    <a:pt x="11" y="252"/>
                  </a:cubicBezTo>
                  <a:cubicBezTo>
                    <a:pt x="1" y="272"/>
                    <a:pt x="21" y="272"/>
                    <a:pt x="21" y="292"/>
                  </a:cubicBezTo>
                  <a:cubicBezTo>
                    <a:pt x="21" y="312"/>
                    <a:pt x="21" y="312"/>
                    <a:pt x="21" y="342"/>
                  </a:cubicBezTo>
                  <a:cubicBezTo>
                    <a:pt x="31" y="362"/>
                    <a:pt x="31" y="452"/>
                    <a:pt x="51" y="492"/>
                  </a:cubicBezTo>
                  <a:cubicBezTo>
                    <a:pt x="71" y="542"/>
                    <a:pt x="71" y="593"/>
                    <a:pt x="91" y="623"/>
                  </a:cubicBezTo>
                  <a:cubicBezTo>
                    <a:pt x="101" y="653"/>
                    <a:pt x="151" y="673"/>
                    <a:pt x="202" y="673"/>
                  </a:cubicBezTo>
                  <a:cubicBezTo>
                    <a:pt x="242" y="673"/>
                    <a:pt x="282" y="673"/>
                    <a:pt x="312" y="643"/>
                  </a:cubicBezTo>
                  <a:cubicBezTo>
                    <a:pt x="332" y="623"/>
                    <a:pt x="322" y="552"/>
                    <a:pt x="342" y="502"/>
                  </a:cubicBezTo>
                  <a:cubicBezTo>
                    <a:pt x="352" y="442"/>
                    <a:pt x="342" y="382"/>
                    <a:pt x="342" y="352"/>
                  </a:cubicBezTo>
                  <a:cubicBezTo>
                    <a:pt x="352" y="332"/>
                    <a:pt x="352" y="322"/>
                    <a:pt x="362" y="312"/>
                  </a:cubicBezTo>
                  <a:cubicBezTo>
                    <a:pt x="362" y="302"/>
                    <a:pt x="362" y="272"/>
                    <a:pt x="372" y="252"/>
                  </a:cubicBezTo>
                  <a:cubicBezTo>
                    <a:pt x="382" y="231"/>
                    <a:pt x="342" y="91"/>
                    <a:pt x="322" y="51"/>
                  </a:cubicBezTo>
                  <a:cubicBezTo>
                    <a:pt x="292" y="21"/>
                    <a:pt x="242" y="1"/>
                    <a:pt x="1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39"/>
            <p:cNvSpPr/>
            <p:nvPr/>
          </p:nvSpPr>
          <p:spPr>
            <a:xfrm>
              <a:off x="3798477" y="4104143"/>
              <a:ext cx="63406" cy="19381"/>
            </a:xfrm>
            <a:custGeom>
              <a:rect b="b" l="l" r="r" t="t"/>
              <a:pathLst>
                <a:path extrusionOk="0" h="92" w="301">
                  <a:moveTo>
                    <a:pt x="150" y="1"/>
                  </a:moveTo>
                  <a:cubicBezTo>
                    <a:pt x="60" y="1"/>
                    <a:pt x="10" y="41"/>
                    <a:pt x="0" y="71"/>
                  </a:cubicBezTo>
                  <a:cubicBezTo>
                    <a:pt x="9" y="53"/>
                    <a:pt x="20" y="47"/>
                    <a:pt x="36" y="47"/>
                  </a:cubicBezTo>
                  <a:cubicBezTo>
                    <a:pt x="56" y="47"/>
                    <a:pt x="82" y="55"/>
                    <a:pt x="120" y="61"/>
                  </a:cubicBezTo>
                  <a:cubicBezTo>
                    <a:pt x="128" y="62"/>
                    <a:pt x="135" y="63"/>
                    <a:pt x="142" y="63"/>
                  </a:cubicBezTo>
                  <a:cubicBezTo>
                    <a:pt x="169" y="63"/>
                    <a:pt x="194" y="55"/>
                    <a:pt x="215" y="55"/>
                  </a:cubicBezTo>
                  <a:cubicBezTo>
                    <a:pt x="233" y="55"/>
                    <a:pt x="249" y="61"/>
                    <a:pt x="261" y="81"/>
                  </a:cubicBezTo>
                  <a:lnTo>
                    <a:pt x="301" y="91"/>
                  </a:lnTo>
                  <a:lnTo>
                    <a:pt x="291" y="51"/>
                  </a:lnTo>
                  <a:cubicBezTo>
                    <a:pt x="261" y="21"/>
                    <a:pt x="211" y="1"/>
                    <a:pt x="15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39"/>
            <p:cNvSpPr/>
            <p:nvPr/>
          </p:nvSpPr>
          <p:spPr>
            <a:xfrm>
              <a:off x="3851139" y="4243602"/>
              <a:ext cx="211" cy="21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CB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39"/>
            <p:cNvSpPr/>
            <p:nvPr/>
          </p:nvSpPr>
          <p:spPr>
            <a:xfrm>
              <a:off x="3851139" y="4243602"/>
              <a:ext cx="211" cy="21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39"/>
            <p:cNvSpPr/>
            <p:nvPr/>
          </p:nvSpPr>
          <p:spPr>
            <a:xfrm>
              <a:off x="3819542" y="4241495"/>
              <a:ext cx="31808" cy="4424"/>
            </a:xfrm>
            <a:custGeom>
              <a:rect b="b" l="l" r="r" t="t"/>
              <a:pathLst>
                <a:path extrusionOk="0" h="21" w="151">
                  <a:moveTo>
                    <a:pt x="91" y="21"/>
                  </a:moveTo>
                  <a:cubicBezTo>
                    <a:pt x="81" y="21"/>
                    <a:pt x="71" y="21"/>
                    <a:pt x="71" y="21"/>
                  </a:cubicBezTo>
                  <a:cubicBezTo>
                    <a:pt x="71" y="21"/>
                    <a:pt x="81" y="21"/>
                    <a:pt x="91" y="21"/>
                  </a:cubicBezTo>
                  <a:cubicBezTo>
                    <a:pt x="111" y="21"/>
                    <a:pt x="131" y="21"/>
                    <a:pt x="151" y="11"/>
                  </a:cubicBezTo>
                  <a:lnTo>
                    <a:pt x="151" y="11"/>
                  </a:lnTo>
                  <a:cubicBezTo>
                    <a:pt x="131" y="21"/>
                    <a:pt x="111" y="21"/>
                    <a:pt x="91" y="21"/>
                  </a:cubicBezTo>
                  <a:close/>
                  <a:moveTo>
                    <a:pt x="61" y="21"/>
                  </a:moveTo>
                  <a:lnTo>
                    <a:pt x="61" y="21"/>
                  </a:lnTo>
                  <a:lnTo>
                    <a:pt x="61" y="21"/>
                  </a:lnTo>
                  <a:close/>
                  <a:moveTo>
                    <a:pt x="61" y="21"/>
                  </a:moveTo>
                  <a:cubicBezTo>
                    <a:pt x="50" y="21"/>
                    <a:pt x="40" y="21"/>
                    <a:pt x="30" y="11"/>
                  </a:cubicBezTo>
                  <a:cubicBezTo>
                    <a:pt x="40" y="21"/>
                    <a:pt x="50" y="21"/>
                    <a:pt x="61" y="21"/>
                  </a:cubicBezTo>
                  <a:close/>
                  <a:moveTo>
                    <a:pt x="30" y="11"/>
                  </a:moveTo>
                  <a:cubicBezTo>
                    <a:pt x="30" y="11"/>
                    <a:pt x="30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lnTo>
                    <a:pt x="20" y="11"/>
                  </a:lnTo>
                  <a:lnTo>
                    <a:pt x="20" y="11"/>
                  </a:ln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0" y="11"/>
                  </a:moveTo>
                  <a:lnTo>
                    <a:pt x="0" y="1"/>
                  </a:lnTo>
                  <a:lnTo>
                    <a:pt x="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AB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39"/>
            <p:cNvSpPr/>
            <p:nvPr/>
          </p:nvSpPr>
          <p:spPr>
            <a:xfrm>
              <a:off x="3815329" y="4216216"/>
              <a:ext cx="40234" cy="25490"/>
            </a:xfrm>
            <a:custGeom>
              <a:rect b="b" l="l" r="r" t="t"/>
              <a:pathLst>
                <a:path extrusionOk="0" h="121" w="191">
                  <a:moveTo>
                    <a:pt x="30" y="30"/>
                  </a:moveTo>
                  <a:cubicBezTo>
                    <a:pt x="50" y="30"/>
                    <a:pt x="70" y="71"/>
                    <a:pt x="60" y="81"/>
                  </a:cubicBezTo>
                  <a:lnTo>
                    <a:pt x="50" y="71"/>
                  </a:lnTo>
                  <a:lnTo>
                    <a:pt x="50" y="51"/>
                  </a:lnTo>
                  <a:lnTo>
                    <a:pt x="30" y="30"/>
                  </a:lnTo>
                  <a:close/>
                  <a:moveTo>
                    <a:pt x="161" y="30"/>
                  </a:moveTo>
                  <a:lnTo>
                    <a:pt x="151" y="51"/>
                  </a:lnTo>
                  <a:lnTo>
                    <a:pt x="151" y="71"/>
                  </a:lnTo>
                  <a:lnTo>
                    <a:pt x="141" y="81"/>
                  </a:lnTo>
                  <a:cubicBezTo>
                    <a:pt x="131" y="71"/>
                    <a:pt x="151" y="30"/>
                    <a:pt x="161" y="30"/>
                  </a:cubicBezTo>
                  <a:close/>
                  <a:moveTo>
                    <a:pt x="141" y="0"/>
                  </a:moveTo>
                  <a:cubicBezTo>
                    <a:pt x="141" y="0"/>
                    <a:pt x="131" y="10"/>
                    <a:pt x="121" y="10"/>
                  </a:cubicBezTo>
                  <a:lnTo>
                    <a:pt x="50" y="10"/>
                  </a:lnTo>
                  <a:cubicBezTo>
                    <a:pt x="40" y="10"/>
                    <a:pt x="30" y="10"/>
                    <a:pt x="20" y="20"/>
                  </a:cubicBezTo>
                  <a:cubicBezTo>
                    <a:pt x="0" y="30"/>
                    <a:pt x="40" y="81"/>
                    <a:pt x="30" y="91"/>
                  </a:cubicBezTo>
                  <a:lnTo>
                    <a:pt x="20" y="121"/>
                  </a:lnTo>
                  <a:lnTo>
                    <a:pt x="40" y="121"/>
                  </a:lnTo>
                  <a:cubicBezTo>
                    <a:pt x="60" y="121"/>
                    <a:pt x="70" y="121"/>
                    <a:pt x="81" y="111"/>
                  </a:cubicBezTo>
                  <a:lnTo>
                    <a:pt x="141" y="111"/>
                  </a:lnTo>
                  <a:cubicBezTo>
                    <a:pt x="141" y="111"/>
                    <a:pt x="151" y="121"/>
                    <a:pt x="161" y="121"/>
                  </a:cubicBezTo>
                  <a:cubicBezTo>
                    <a:pt x="161" y="121"/>
                    <a:pt x="171" y="121"/>
                    <a:pt x="171" y="111"/>
                  </a:cubicBezTo>
                  <a:cubicBezTo>
                    <a:pt x="171" y="101"/>
                    <a:pt x="161" y="91"/>
                    <a:pt x="161" y="81"/>
                  </a:cubicBezTo>
                  <a:cubicBezTo>
                    <a:pt x="161" y="71"/>
                    <a:pt x="191" y="40"/>
                    <a:pt x="181" y="20"/>
                  </a:cubicBezTo>
                  <a:cubicBezTo>
                    <a:pt x="171" y="10"/>
                    <a:pt x="161" y="0"/>
                    <a:pt x="141" y="0"/>
                  </a:cubicBez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39"/>
            <p:cNvSpPr/>
            <p:nvPr/>
          </p:nvSpPr>
          <p:spPr>
            <a:xfrm>
              <a:off x="3821648" y="4222536"/>
              <a:ext cx="8637" cy="10744"/>
            </a:xfrm>
            <a:custGeom>
              <a:rect b="b" l="l" r="r" t="t"/>
              <a:pathLst>
                <a:path extrusionOk="0" h="51" w="41">
                  <a:moveTo>
                    <a:pt x="0" y="0"/>
                  </a:moveTo>
                  <a:lnTo>
                    <a:pt x="20" y="21"/>
                  </a:lnTo>
                  <a:lnTo>
                    <a:pt x="20" y="41"/>
                  </a:lnTo>
                  <a:lnTo>
                    <a:pt x="30" y="51"/>
                  </a:lnTo>
                  <a:cubicBezTo>
                    <a:pt x="40" y="41"/>
                    <a:pt x="20" y="0"/>
                    <a:pt x="0" y="0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39"/>
            <p:cNvSpPr/>
            <p:nvPr/>
          </p:nvSpPr>
          <p:spPr>
            <a:xfrm>
              <a:off x="3842713" y="4222536"/>
              <a:ext cx="6530" cy="10744"/>
            </a:xfrm>
            <a:custGeom>
              <a:rect b="b" l="l" r="r" t="t"/>
              <a:pathLst>
                <a:path extrusionOk="0" h="51" w="31">
                  <a:moveTo>
                    <a:pt x="31" y="0"/>
                  </a:moveTo>
                  <a:cubicBezTo>
                    <a:pt x="21" y="0"/>
                    <a:pt x="1" y="41"/>
                    <a:pt x="11" y="51"/>
                  </a:cubicBezTo>
                  <a:lnTo>
                    <a:pt x="21" y="41"/>
                  </a:lnTo>
                  <a:lnTo>
                    <a:pt x="21" y="2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39"/>
            <p:cNvSpPr/>
            <p:nvPr/>
          </p:nvSpPr>
          <p:spPr>
            <a:xfrm>
              <a:off x="3823755" y="4243602"/>
              <a:ext cx="10743" cy="2317"/>
            </a:xfrm>
            <a:custGeom>
              <a:rect b="b" l="l" r="r" t="t"/>
              <a:pathLst>
                <a:path extrusionOk="0" h="11" w="51">
                  <a:moveTo>
                    <a:pt x="51" y="11"/>
                  </a:moveTo>
                  <a:lnTo>
                    <a:pt x="51" y="11"/>
                  </a:lnTo>
                  <a:lnTo>
                    <a:pt x="41" y="11"/>
                  </a:lnTo>
                  <a:lnTo>
                    <a:pt x="51" y="11"/>
                  </a:lnTo>
                  <a:lnTo>
                    <a:pt x="51" y="11"/>
                  </a:lnTo>
                  <a:close/>
                  <a:moveTo>
                    <a:pt x="41" y="11"/>
                  </a:moveTo>
                  <a:lnTo>
                    <a:pt x="41" y="11"/>
                  </a:lnTo>
                  <a:lnTo>
                    <a:pt x="41" y="11"/>
                  </a:lnTo>
                  <a:close/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lose/>
                  <a:moveTo>
                    <a:pt x="10" y="1"/>
                  </a:moveTo>
                  <a:cubicBezTo>
                    <a:pt x="10" y="1"/>
                    <a:pt x="0" y="1"/>
                    <a:pt x="0" y="1"/>
                  </a:cubicBezTo>
                  <a:cubicBezTo>
                    <a:pt x="0" y="1"/>
                    <a:pt x="10" y="1"/>
                    <a:pt x="10" y="1"/>
                  </a:cubicBez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39"/>
            <p:cNvSpPr/>
            <p:nvPr/>
          </p:nvSpPr>
          <p:spPr>
            <a:xfrm>
              <a:off x="3819542" y="4241495"/>
              <a:ext cx="4424" cy="2317"/>
            </a:xfrm>
            <a:custGeom>
              <a:rect b="b" l="l" r="r" t="t"/>
              <a:pathLst>
                <a:path extrusionOk="0" h="11" w="21"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10" y="11"/>
                    <a:pt x="10" y="11"/>
                  </a:cubicBezTo>
                  <a:cubicBezTo>
                    <a:pt x="10" y="11"/>
                    <a:pt x="20" y="11"/>
                    <a:pt x="2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lnTo>
                    <a:pt x="0" y="11"/>
                  </a:lnTo>
                  <a:lnTo>
                    <a:pt x="1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39"/>
            <p:cNvSpPr/>
            <p:nvPr/>
          </p:nvSpPr>
          <p:spPr>
            <a:xfrm>
              <a:off x="3851139" y="4237282"/>
              <a:ext cx="6530" cy="6531"/>
            </a:xfrm>
            <a:custGeom>
              <a:rect b="b" l="l" r="r" t="t"/>
              <a:pathLst>
                <a:path extrusionOk="0" h="31" w="31">
                  <a:moveTo>
                    <a:pt x="31" y="1"/>
                  </a:moveTo>
                  <a:cubicBezTo>
                    <a:pt x="31" y="11"/>
                    <a:pt x="21" y="11"/>
                    <a:pt x="1" y="11"/>
                  </a:cubicBezTo>
                  <a:cubicBezTo>
                    <a:pt x="1" y="21"/>
                    <a:pt x="1" y="31"/>
                    <a:pt x="1" y="31"/>
                  </a:cubicBezTo>
                  <a:cubicBezTo>
                    <a:pt x="11" y="31"/>
                    <a:pt x="21" y="21"/>
                    <a:pt x="31" y="1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BBB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39"/>
            <p:cNvSpPr/>
            <p:nvPr/>
          </p:nvSpPr>
          <p:spPr>
            <a:xfrm>
              <a:off x="3819542" y="4241495"/>
              <a:ext cx="14956" cy="4424"/>
            </a:xfrm>
            <a:custGeom>
              <a:rect b="b" l="l" r="r" t="t"/>
              <a:pathLst>
                <a:path extrusionOk="0" h="21" w="71">
                  <a:moveTo>
                    <a:pt x="0" y="1"/>
                  </a:moveTo>
                  <a:lnTo>
                    <a:pt x="0" y="11"/>
                  </a:lnTo>
                  <a:lnTo>
                    <a:pt x="24" y="11"/>
                  </a:lnTo>
                  <a:cubicBezTo>
                    <a:pt x="15" y="8"/>
                    <a:pt x="7" y="4"/>
                    <a:pt x="0" y="1"/>
                  </a:cubicBezTo>
                  <a:close/>
                  <a:moveTo>
                    <a:pt x="24" y="11"/>
                  </a:moveTo>
                  <a:cubicBezTo>
                    <a:pt x="27" y="12"/>
                    <a:pt x="31" y="13"/>
                    <a:pt x="34" y="14"/>
                  </a:cubicBezTo>
                  <a:lnTo>
                    <a:pt x="34" y="14"/>
                  </a:lnTo>
                  <a:cubicBezTo>
                    <a:pt x="33" y="13"/>
                    <a:pt x="32" y="12"/>
                    <a:pt x="30" y="11"/>
                  </a:cubicBezTo>
                  <a:close/>
                  <a:moveTo>
                    <a:pt x="34" y="14"/>
                  </a:moveTo>
                  <a:lnTo>
                    <a:pt x="34" y="14"/>
                  </a:lnTo>
                  <a:cubicBezTo>
                    <a:pt x="43" y="21"/>
                    <a:pt x="52" y="21"/>
                    <a:pt x="61" y="21"/>
                  </a:cubicBezTo>
                  <a:lnTo>
                    <a:pt x="71" y="21"/>
                  </a:lnTo>
                  <a:cubicBezTo>
                    <a:pt x="60" y="21"/>
                    <a:pt x="47" y="18"/>
                    <a:pt x="34" y="14"/>
                  </a:cubicBezTo>
                  <a:close/>
                </a:path>
              </a:pathLst>
            </a:custGeom>
            <a:solidFill>
              <a:srgbClr val="C39D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39"/>
            <p:cNvSpPr/>
            <p:nvPr/>
          </p:nvSpPr>
          <p:spPr>
            <a:xfrm>
              <a:off x="3819542" y="4239389"/>
              <a:ext cx="31808" cy="6531"/>
            </a:xfrm>
            <a:custGeom>
              <a:rect b="b" l="l" r="r" t="t"/>
              <a:pathLst>
                <a:path extrusionOk="0" h="31" w="151">
                  <a:moveTo>
                    <a:pt x="61" y="1"/>
                  </a:moveTo>
                  <a:cubicBezTo>
                    <a:pt x="50" y="11"/>
                    <a:pt x="40" y="11"/>
                    <a:pt x="20" y="11"/>
                  </a:cubicBezTo>
                  <a:lnTo>
                    <a:pt x="0" y="11"/>
                  </a:lnTo>
                  <a:cubicBezTo>
                    <a:pt x="20" y="21"/>
                    <a:pt x="50" y="31"/>
                    <a:pt x="71" y="31"/>
                  </a:cubicBezTo>
                  <a:lnTo>
                    <a:pt x="91" y="31"/>
                  </a:lnTo>
                  <a:cubicBezTo>
                    <a:pt x="111" y="31"/>
                    <a:pt x="131" y="31"/>
                    <a:pt x="151" y="21"/>
                  </a:cubicBezTo>
                  <a:cubicBezTo>
                    <a:pt x="151" y="21"/>
                    <a:pt x="151" y="11"/>
                    <a:pt x="151" y="1"/>
                  </a:cubicBezTo>
                  <a:cubicBezTo>
                    <a:pt x="151" y="11"/>
                    <a:pt x="141" y="11"/>
                    <a:pt x="141" y="11"/>
                  </a:cubicBezTo>
                  <a:cubicBezTo>
                    <a:pt x="131" y="11"/>
                    <a:pt x="121" y="1"/>
                    <a:pt x="121" y="1"/>
                  </a:cubicBezTo>
                  <a:close/>
                </a:path>
              </a:pathLst>
            </a:custGeom>
            <a:solidFill>
              <a:srgbClr val="BF9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39"/>
            <p:cNvSpPr/>
            <p:nvPr/>
          </p:nvSpPr>
          <p:spPr>
            <a:xfrm>
              <a:off x="3857459" y="4125420"/>
              <a:ext cx="72042" cy="31810"/>
            </a:xfrm>
            <a:custGeom>
              <a:rect b="b" l="l" r="r" t="t"/>
              <a:pathLst>
                <a:path extrusionOk="0" h="151" w="342">
                  <a:moveTo>
                    <a:pt x="31" y="0"/>
                  </a:moveTo>
                  <a:lnTo>
                    <a:pt x="1" y="40"/>
                  </a:lnTo>
                  <a:cubicBezTo>
                    <a:pt x="1" y="40"/>
                    <a:pt x="51" y="123"/>
                    <a:pt x="60" y="123"/>
                  </a:cubicBezTo>
                  <a:cubicBezTo>
                    <a:pt x="61" y="123"/>
                    <a:pt x="61" y="122"/>
                    <a:pt x="61" y="120"/>
                  </a:cubicBezTo>
                  <a:cubicBezTo>
                    <a:pt x="61" y="115"/>
                    <a:pt x="71" y="109"/>
                    <a:pt x="83" y="109"/>
                  </a:cubicBezTo>
                  <a:cubicBezTo>
                    <a:pt x="92" y="109"/>
                    <a:pt x="103" y="112"/>
                    <a:pt x="111" y="120"/>
                  </a:cubicBezTo>
                  <a:cubicBezTo>
                    <a:pt x="141" y="140"/>
                    <a:pt x="181" y="151"/>
                    <a:pt x="222" y="151"/>
                  </a:cubicBezTo>
                  <a:cubicBezTo>
                    <a:pt x="252" y="140"/>
                    <a:pt x="342" y="80"/>
                    <a:pt x="292" y="40"/>
                  </a:cubicBezTo>
                  <a:cubicBezTo>
                    <a:pt x="262" y="15"/>
                    <a:pt x="232" y="8"/>
                    <a:pt x="203" y="8"/>
                  </a:cubicBezTo>
                  <a:cubicBezTo>
                    <a:pt x="174" y="8"/>
                    <a:pt x="146" y="15"/>
                    <a:pt x="121" y="20"/>
                  </a:cubicBezTo>
                  <a:cubicBezTo>
                    <a:pt x="98" y="29"/>
                    <a:pt x="83" y="37"/>
                    <a:pt x="71" y="37"/>
                  </a:cubicBezTo>
                  <a:cubicBezTo>
                    <a:pt x="57" y="37"/>
                    <a:pt x="47" y="27"/>
                    <a:pt x="3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39"/>
            <p:cNvSpPr/>
            <p:nvPr/>
          </p:nvSpPr>
          <p:spPr>
            <a:xfrm>
              <a:off x="3726434" y="4125420"/>
              <a:ext cx="78572" cy="32442"/>
            </a:xfrm>
            <a:custGeom>
              <a:rect b="b" l="l" r="r" t="t"/>
              <a:pathLst>
                <a:path extrusionOk="0" h="154" w="373">
                  <a:moveTo>
                    <a:pt x="332" y="0"/>
                  </a:moveTo>
                  <a:cubicBezTo>
                    <a:pt x="321" y="27"/>
                    <a:pt x="313" y="37"/>
                    <a:pt x="299" y="37"/>
                  </a:cubicBezTo>
                  <a:cubicBezTo>
                    <a:pt x="287" y="37"/>
                    <a:pt x="270" y="29"/>
                    <a:pt x="242" y="20"/>
                  </a:cubicBezTo>
                  <a:cubicBezTo>
                    <a:pt x="217" y="10"/>
                    <a:pt x="187" y="3"/>
                    <a:pt x="155" y="3"/>
                  </a:cubicBezTo>
                  <a:cubicBezTo>
                    <a:pt x="124" y="3"/>
                    <a:pt x="91" y="10"/>
                    <a:pt x="61" y="30"/>
                  </a:cubicBezTo>
                  <a:cubicBezTo>
                    <a:pt x="1" y="80"/>
                    <a:pt x="111" y="151"/>
                    <a:pt x="141" y="151"/>
                  </a:cubicBezTo>
                  <a:cubicBezTo>
                    <a:pt x="149" y="152"/>
                    <a:pt x="156" y="153"/>
                    <a:pt x="164" y="153"/>
                  </a:cubicBezTo>
                  <a:cubicBezTo>
                    <a:pt x="196" y="153"/>
                    <a:pt x="229" y="137"/>
                    <a:pt x="262" y="120"/>
                  </a:cubicBezTo>
                  <a:cubicBezTo>
                    <a:pt x="272" y="115"/>
                    <a:pt x="287" y="110"/>
                    <a:pt x="299" y="110"/>
                  </a:cubicBezTo>
                  <a:cubicBezTo>
                    <a:pt x="312" y="110"/>
                    <a:pt x="322" y="115"/>
                    <a:pt x="322" y="130"/>
                  </a:cubicBezTo>
                  <a:cubicBezTo>
                    <a:pt x="322" y="131"/>
                    <a:pt x="322" y="131"/>
                    <a:pt x="322" y="131"/>
                  </a:cubicBezTo>
                  <a:cubicBezTo>
                    <a:pt x="327" y="131"/>
                    <a:pt x="372" y="40"/>
                    <a:pt x="372" y="40"/>
                  </a:cubicBezTo>
                  <a:lnTo>
                    <a:pt x="332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39"/>
            <p:cNvSpPr/>
            <p:nvPr/>
          </p:nvSpPr>
          <p:spPr>
            <a:xfrm>
              <a:off x="3838500" y="4110463"/>
              <a:ext cx="34125" cy="101750"/>
            </a:xfrm>
            <a:custGeom>
              <a:rect b="b" l="l" r="r" t="t"/>
              <a:pathLst>
                <a:path extrusionOk="0" h="483" w="162">
                  <a:moveTo>
                    <a:pt x="81" y="1"/>
                  </a:moveTo>
                  <a:cubicBezTo>
                    <a:pt x="111" y="51"/>
                    <a:pt x="11" y="101"/>
                    <a:pt x="1" y="181"/>
                  </a:cubicBezTo>
                  <a:cubicBezTo>
                    <a:pt x="1" y="272"/>
                    <a:pt x="91" y="282"/>
                    <a:pt x="61" y="352"/>
                  </a:cubicBezTo>
                  <a:cubicBezTo>
                    <a:pt x="31" y="402"/>
                    <a:pt x="101" y="422"/>
                    <a:pt x="121" y="482"/>
                  </a:cubicBezTo>
                  <a:lnTo>
                    <a:pt x="121" y="472"/>
                  </a:lnTo>
                  <a:cubicBezTo>
                    <a:pt x="131" y="412"/>
                    <a:pt x="121" y="352"/>
                    <a:pt x="121" y="322"/>
                  </a:cubicBezTo>
                  <a:cubicBezTo>
                    <a:pt x="131" y="302"/>
                    <a:pt x="131" y="292"/>
                    <a:pt x="141" y="282"/>
                  </a:cubicBezTo>
                  <a:cubicBezTo>
                    <a:pt x="141" y="272"/>
                    <a:pt x="141" y="242"/>
                    <a:pt x="151" y="222"/>
                  </a:cubicBezTo>
                  <a:cubicBezTo>
                    <a:pt x="161" y="201"/>
                    <a:pt x="121" y="61"/>
                    <a:pt x="101" y="21"/>
                  </a:cubicBez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39"/>
            <p:cNvSpPr/>
            <p:nvPr/>
          </p:nvSpPr>
          <p:spPr>
            <a:xfrm>
              <a:off x="3868202" y="4159126"/>
              <a:ext cx="2317" cy="8637"/>
            </a:xfrm>
            <a:custGeom>
              <a:rect b="b" l="l" r="r" t="t"/>
              <a:pathLst>
                <a:path extrusionOk="0" h="41" w="11">
                  <a:moveTo>
                    <a:pt x="0" y="41"/>
                  </a:moveTo>
                  <a:lnTo>
                    <a:pt x="0" y="41"/>
                  </a:lnTo>
                  <a:cubicBezTo>
                    <a:pt x="0" y="41"/>
                    <a:pt x="0" y="41"/>
                    <a:pt x="0" y="41"/>
                  </a:cubicBezTo>
                  <a:lnTo>
                    <a:pt x="0" y="41"/>
                  </a:lnTo>
                  <a:lnTo>
                    <a:pt x="10" y="1"/>
                  </a:lnTo>
                  <a:lnTo>
                    <a:pt x="0" y="41"/>
                  </a:lnTo>
                  <a:close/>
                  <a:moveTo>
                    <a:pt x="10" y="1"/>
                  </a:moveTo>
                  <a:lnTo>
                    <a:pt x="10" y="1"/>
                  </a:lnTo>
                  <a:lnTo>
                    <a:pt x="10" y="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39"/>
            <p:cNvSpPr/>
            <p:nvPr/>
          </p:nvSpPr>
          <p:spPr>
            <a:xfrm>
              <a:off x="3861672" y="4157019"/>
              <a:ext cx="8847" cy="10744"/>
            </a:xfrm>
            <a:custGeom>
              <a:rect b="b" l="l" r="r" t="t"/>
              <a:pathLst>
                <a:path extrusionOk="0" h="51" w="42">
                  <a:moveTo>
                    <a:pt x="11" y="1"/>
                  </a:moveTo>
                  <a:lnTo>
                    <a:pt x="1" y="21"/>
                  </a:lnTo>
                  <a:lnTo>
                    <a:pt x="11" y="21"/>
                  </a:lnTo>
                  <a:lnTo>
                    <a:pt x="11" y="11"/>
                  </a:lnTo>
                  <a:lnTo>
                    <a:pt x="41" y="11"/>
                  </a:lnTo>
                  <a:lnTo>
                    <a:pt x="11" y="1"/>
                  </a:lnTo>
                  <a:close/>
                  <a:moveTo>
                    <a:pt x="1" y="21"/>
                  </a:moveTo>
                  <a:lnTo>
                    <a:pt x="1" y="41"/>
                  </a:lnTo>
                  <a:lnTo>
                    <a:pt x="11" y="31"/>
                  </a:lnTo>
                  <a:lnTo>
                    <a:pt x="1" y="21"/>
                  </a:lnTo>
                  <a:close/>
                  <a:moveTo>
                    <a:pt x="1" y="41"/>
                  </a:moveTo>
                  <a:lnTo>
                    <a:pt x="1" y="51"/>
                  </a:lnTo>
                  <a:lnTo>
                    <a:pt x="31" y="51"/>
                  </a:lnTo>
                  <a:lnTo>
                    <a:pt x="1" y="41"/>
                  </a:ln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39"/>
            <p:cNvSpPr/>
            <p:nvPr/>
          </p:nvSpPr>
          <p:spPr>
            <a:xfrm>
              <a:off x="3861672" y="4159126"/>
              <a:ext cx="8847" cy="8637"/>
            </a:xfrm>
            <a:custGeom>
              <a:rect b="b" l="l" r="r" t="t"/>
              <a:pathLst>
                <a:path extrusionOk="0" h="41" w="42">
                  <a:moveTo>
                    <a:pt x="11" y="1"/>
                  </a:moveTo>
                  <a:lnTo>
                    <a:pt x="1" y="31"/>
                  </a:lnTo>
                  <a:lnTo>
                    <a:pt x="31" y="4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39"/>
            <p:cNvSpPr/>
            <p:nvPr/>
          </p:nvSpPr>
          <p:spPr>
            <a:xfrm>
              <a:off x="3863779" y="4159126"/>
              <a:ext cx="4634" cy="2317"/>
            </a:xfrm>
            <a:custGeom>
              <a:rect b="b" l="l" r="r" t="t"/>
              <a:pathLst>
                <a:path extrusionOk="0" h="11" w="22">
                  <a:moveTo>
                    <a:pt x="1" y="1"/>
                  </a:moveTo>
                  <a:lnTo>
                    <a:pt x="11" y="11"/>
                  </a:lnTo>
                  <a:lnTo>
                    <a:pt x="21" y="1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39"/>
            <p:cNvSpPr/>
            <p:nvPr/>
          </p:nvSpPr>
          <p:spPr>
            <a:xfrm>
              <a:off x="3861672" y="4161233"/>
              <a:ext cx="211" cy="21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8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39"/>
            <p:cNvSpPr/>
            <p:nvPr/>
          </p:nvSpPr>
          <p:spPr>
            <a:xfrm>
              <a:off x="3861672" y="4161233"/>
              <a:ext cx="2317" cy="2317"/>
            </a:xfrm>
            <a:custGeom>
              <a:rect b="b" l="l" r="r" t="t"/>
              <a:pathLst>
                <a:path extrusionOk="0" h="11" w="11">
                  <a:moveTo>
                    <a:pt x="1" y="1"/>
                  </a:moveTo>
                  <a:lnTo>
                    <a:pt x="11" y="1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A2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39"/>
            <p:cNvSpPr/>
            <p:nvPr/>
          </p:nvSpPr>
          <p:spPr>
            <a:xfrm>
              <a:off x="3863779" y="4161233"/>
              <a:ext cx="211" cy="2317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39"/>
            <p:cNvSpPr/>
            <p:nvPr/>
          </p:nvSpPr>
          <p:spPr>
            <a:xfrm>
              <a:off x="3791946" y="4118889"/>
              <a:ext cx="34125" cy="118603"/>
            </a:xfrm>
            <a:custGeom>
              <a:rect b="b" l="l" r="r" t="t"/>
              <a:pathLst>
                <a:path extrusionOk="0" h="563" w="162">
                  <a:moveTo>
                    <a:pt x="31" y="1"/>
                  </a:moveTo>
                  <a:cubicBezTo>
                    <a:pt x="21" y="21"/>
                    <a:pt x="21" y="41"/>
                    <a:pt x="21" y="51"/>
                  </a:cubicBezTo>
                  <a:cubicBezTo>
                    <a:pt x="11" y="101"/>
                    <a:pt x="11" y="151"/>
                    <a:pt x="11" y="182"/>
                  </a:cubicBezTo>
                  <a:cubicBezTo>
                    <a:pt x="1" y="202"/>
                    <a:pt x="21" y="202"/>
                    <a:pt x="21" y="222"/>
                  </a:cubicBezTo>
                  <a:cubicBezTo>
                    <a:pt x="21" y="242"/>
                    <a:pt x="21" y="242"/>
                    <a:pt x="21" y="272"/>
                  </a:cubicBezTo>
                  <a:cubicBezTo>
                    <a:pt x="31" y="292"/>
                    <a:pt x="31" y="382"/>
                    <a:pt x="51" y="422"/>
                  </a:cubicBezTo>
                  <a:cubicBezTo>
                    <a:pt x="71" y="472"/>
                    <a:pt x="71" y="523"/>
                    <a:pt x="91" y="553"/>
                  </a:cubicBezTo>
                  <a:lnTo>
                    <a:pt x="101" y="563"/>
                  </a:lnTo>
                  <a:cubicBezTo>
                    <a:pt x="61" y="442"/>
                    <a:pt x="111" y="422"/>
                    <a:pt x="131" y="362"/>
                  </a:cubicBezTo>
                  <a:cubicBezTo>
                    <a:pt x="151" y="302"/>
                    <a:pt x="91" y="322"/>
                    <a:pt x="141" y="212"/>
                  </a:cubicBezTo>
                  <a:cubicBezTo>
                    <a:pt x="161" y="141"/>
                    <a:pt x="121" y="111"/>
                    <a:pt x="71" y="61"/>
                  </a:cubicBezTo>
                  <a:cubicBezTo>
                    <a:pt x="51" y="41"/>
                    <a:pt x="41" y="31"/>
                    <a:pt x="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39"/>
            <p:cNvSpPr/>
            <p:nvPr/>
          </p:nvSpPr>
          <p:spPr>
            <a:xfrm>
              <a:off x="3796159" y="4165446"/>
              <a:ext cx="211" cy="4424"/>
            </a:xfrm>
            <a:custGeom>
              <a:rect b="b" l="l" r="r" t="t"/>
              <a:pathLst>
                <a:path extrusionOk="0" h="21" w="1">
                  <a:moveTo>
                    <a:pt x="1" y="21"/>
                  </a:moveTo>
                  <a:lnTo>
                    <a:pt x="1" y="21"/>
                  </a:lnTo>
                  <a:lnTo>
                    <a:pt x="1" y="1"/>
                  </a:lnTo>
                  <a:lnTo>
                    <a:pt x="1" y="21"/>
                  </a:lnTo>
                  <a:lnTo>
                    <a:pt x="1" y="21"/>
                  </a:lnTo>
                  <a:cubicBezTo>
                    <a:pt x="1" y="21"/>
                    <a:pt x="1" y="21"/>
                    <a:pt x="1" y="21"/>
                  </a:cubicBez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39"/>
            <p:cNvSpPr/>
            <p:nvPr/>
          </p:nvSpPr>
          <p:spPr>
            <a:xfrm>
              <a:off x="3794053" y="4161233"/>
              <a:ext cx="2317" cy="4424"/>
            </a:xfrm>
            <a:custGeom>
              <a:rect b="b" l="l" r="r" t="t"/>
              <a:pathLst>
                <a:path extrusionOk="0" h="21" w="11">
                  <a:moveTo>
                    <a:pt x="11" y="2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1" y="21"/>
                  </a:ln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39"/>
            <p:cNvSpPr/>
            <p:nvPr/>
          </p:nvSpPr>
          <p:spPr>
            <a:xfrm>
              <a:off x="3802690" y="4161233"/>
              <a:ext cx="4424" cy="8637"/>
            </a:xfrm>
            <a:custGeom>
              <a:rect b="b" l="l" r="r" t="t"/>
              <a:pathLst>
                <a:path extrusionOk="0" h="41" w="21">
                  <a:moveTo>
                    <a:pt x="0" y="1"/>
                  </a:moveTo>
                  <a:cubicBezTo>
                    <a:pt x="10" y="11"/>
                    <a:pt x="10" y="31"/>
                    <a:pt x="0" y="41"/>
                  </a:cubicBezTo>
                  <a:lnTo>
                    <a:pt x="10" y="41"/>
                  </a:lnTo>
                  <a:cubicBezTo>
                    <a:pt x="20" y="31"/>
                    <a:pt x="10" y="11"/>
                    <a:pt x="0" y="1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39"/>
            <p:cNvSpPr/>
            <p:nvPr/>
          </p:nvSpPr>
          <p:spPr>
            <a:xfrm>
              <a:off x="3794053" y="4161233"/>
              <a:ext cx="10954" cy="8637"/>
            </a:xfrm>
            <a:custGeom>
              <a:rect b="b" l="l" r="r" t="t"/>
              <a:pathLst>
                <a:path extrusionOk="0" h="41" w="52">
                  <a:moveTo>
                    <a:pt x="1" y="1"/>
                  </a:moveTo>
                  <a:lnTo>
                    <a:pt x="11" y="21"/>
                  </a:lnTo>
                  <a:lnTo>
                    <a:pt x="11" y="41"/>
                  </a:lnTo>
                  <a:lnTo>
                    <a:pt x="41" y="41"/>
                  </a:lnTo>
                  <a:cubicBezTo>
                    <a:pt x="51" y="31"/>
                    <a:pt x="51" y="11"/>
                    <a:pt x="41" y="1"/>
                  </a:cubicBez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39"/>
            <p:cNvSpPr/>
            <p:nvPr/>
          </p:nvSpPr>
          <p:spPr>
            <a:xfrm>
              <a:off x="3798477" y="4161233"/>
              <a:ext cx="4424" cy="4424"/>
            </a:xfrm>
            <a:custGeom>
              <a:rect b="b" l="l" r="r" t="t"/>
              <a:pathLst>
                <a:path extrusionOk="0" h="21" w="21">
                  <a:moveTo>
                    <a:pt x="20" y="21"/>
                  </a:moveTo>
                  <a:lnTo>
                    <a:pt x="10" y="11"/>
                  </a:lnTo>
                  <a:lnTo>
                    <a:pt x="0" y="1"/>
                  </a:lnTo>
                  <a:lnTo>
                    <a:pt x="10" y="11"/>
                  </a:lnTo>
                  <a:lnTo>
                    <a:pt x="20" y="2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39"/>
            <p:cNvSpPr/>
            <p:nvPr/>
          </p:nvSpPr>
          <p:spPr>
            <a:xfrm>
              <a:off x="3796159" y="4165446"/>
              <a:ext cx="2528" cy="211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1" y="1"/>
                  </a:lnTo>
                  <a:lnTo>
                    <a:pt x="1" y="1"/>
                  </a:lnTo>
                  <a:lnTo>
                    <a:pt x="11" y="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39"/>
            <p:cNvSpPr/>
            <p:nvPr/>
          </p:nvSpPr>
          <p:spPr>
            <a:xfrm>
              <a:off x="3872415" y="4129633"/>
              <a:ext cx="48660" cy="25490"/>
            </a:xfrm>
            <a:custGeom>
              <a:rect b="b" l="l" r="r" t="t"/>
              <a:pathLst>
                <a:path extrusionOk="0" h="121" w="231">
                  <a:moveTo>
                    <a:pt x="151" y="0"/>
                  </a:moveTo>
                  <a:cubicBezTo>
                    <a:pt x="130" y="0"/>
                    <a:pt x="90" y="10"/>
                    <a:pt x="70" y="20"/>
                  </a:cubicBezTo>
                  <a:cubicBezTo>
                    <a:pt x="40" y="30"/>
                    <a:pt x="10" y="30"/>
                    <a:pt x="40" y="30"/>
                  </a:cubicBezTo>
                  <a:cubicBezTo>
                    <a:pt x="70" y="30"/>
                    <a:pt x="60" y="40"/>
                    <a:pt x="30" y="40"/>
                  </a:cubicBezTo>
                  <a:cubicBezTo>
                    <a:pt x="10" y="50"/>
                    <a:pt x="0" y="60"/>
                    <a:pt x="40" y="60"/>
                  </a:cubicBezTo>
                  <a:cubicBezTo>
                    <a:pt x="80" y="60"/>
                    <a:pt x="90" y="70"/>
                    <a:pt x="70" y="70"/>
                  </a:cubicBezTo>
                  <a:lnTo>
                    <a:pt x="30" y="70"/>
                  </a:lnTo>
                  <a:cubicBezTo>
                    <a:pt x="40" y="80"/>
                    <a:pt x="100" y="120"/>
                    <a:pt x="141" y="120"/>
                  </a:cubicBezTo>
                  <a:cubicBezTo>
                    <a:pt x="181" y="120"/>
                    <a:pt x="221" y="70"/>
                    <a:pt x="231" y="50"/>
                  </a:cubicBezTo>
                  <a:cubicBezTo>
                    <a:pt x="231" y="30"/>
                    <a:pt x="191" y="1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39"/>
            <p:cNvSpPr/>
            <p:nvPr/>
          </p:nvSpPr>
          <p:spPr>
            <a:xfrm>
              <a:off x="3737177" y="4129633"/>
              <a:ext cx="54980" cy="26333"/>
            </a:xfrm>
            <a:custGeom>
              <a:rect b="b" l="l" r="r" t="t"/>
              <a:pathLst>
                <a:path extrusionOk="0" h="125" w="261">
                  <a:moveTo>
                    <a:pt x="100" y="0"/>
                  </a:moveTo>
                  <a:cubicBezTo>
                    <a:pt x="50" y="0"/>
                    <a:pt x="20" y="20"/>
                    <a:pt x="10" y="40"/>
                  </a:cubicBezTo>
                  <a:cubicBezTo>
                    <a:pt x="0" y="70"/>
                    <a:pt x="40" y="110"/>
                    <a:pt x="90" y="120"/>
                  </a:cubicBezTo>
                  <a:cubicBezTo>
                    <a:pt x="96" y="123"/>
                    <a:pt x="102" y="125"/>
                    <a:pt x="108" y="125"/>
                  </a:cubicBezTo>
                  <a:cubicBezTo>
                    <a:pt x="122" y="125"/>
                    <a:pt x="136" y="118"/>
                    <a:pt x="151" y="110"/>
                  </a:cubicBezTo>
                  <a:cubicBezTo>
                    <a:pt x="171" y="110"/>
                    <a:pt x="181" y="100"/>
                    <a:pt x="201" y="90"/>
                  </a:cubicBezTo>
                  <a:cubicBezTo>
                    <a:pt x="241" y="70"/>
                    <a:pt x="261" y="80"/>
                    <a:pt x="261" y="70"/>
                  </a:cubicBezTo>
                  <a:cubicBezTo>
                    <a:pt x="251" y="70"/>
                    <a:pt x="231" y="60"/>
                    <a:pt x="201" y="60"/>
                  </a:cubicBezTo>
                  <a:lnTo>
                    <a:pt x="221" y="60"/>
                  </a:lnTo>
                  <a:cubicBezTo>
                    <a:pt x="245" y="60"/>
                    <a:pt x="250" y="47"/>
                    <a:pt x="240" y="47"/>
                  </a:cubicBezTo>
                  <a:cubicBezTo>
                    <a:pt x="238" y="47"/>
                    <a:pt x="235" y="48"/>
                    <a:pt x="231" y="50"/>
                  </a:cubicBezTo>
                  <a:cubicBezTo>
                    <a:pt x="221" y="50"/>
                    <a:pt x="191" y="50"/>
                    <a:pt x="211" y="40"/>
                  </a:cubicBezTo>
                  <a:cubicBezTo>
                    <a:pt x="221" y="40"/>
                    <a:pt x="261" y="40"/>
                    <a:pt x="241" y="30"/>
                  </a:cubicBezTo>
                  <a:cubicBezTo>
                    <a:pt x="221" y="20"/>
                    <a:pt x="201" y="20"/>
                    <a:pt x="171" y="10"/>
                  </a:cubicBezTo>
                  <a:cubicBezTo>
                    <a:pt x="151" y="0"/>
                    <a:pt x="121" y="0"/>
                    <a:pt x="1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39"/>
            <p:cNvSpPr/>
            <p:nvPr/>
          </p:nvSpPr>
          <p:spPr>
            <a:xfrm>
              <a:off x="3874522" y="4129633"/>
              <a:ext cx="27595" cy="10744"/>
            </a:xfrm>
            <a:custGeom>
              <a:rect b="b" l="l" r="r" t="t"/>
              <a:pathLst>
                <a:path extrusionOk="0" h="51" w="131">
                  <a:moveTo>
                    <a:pt x="0" y="50"/>
                  </a:moveTo>
                  <a:cubicBezTo>
                    <a:pt x="0" y="50"/>
                    <a:pt x="10" y="50"/>
                    <a:pt x="20" y="40"/>
                  </a:cubicBezTo>
                  <a:cubicBezTo>
                    <a:pt x="10" y="50"/>
                    <a:pt x="0" y="50"/>
                    <a:pt x="0" y="50"/>
                  </a:cubicBezTo>
                  <a:close/>
                  <a:moveTo>
                    <a:pt x="50" y="40"/>
                  </a:moveTo>
                  <a:cubicBezTo>
                    <a:pt x="50" y="40"/>
                    <a:pt x="40" y="30"/>
                    <a:pt x="30" y="30"/>
                  </a:cubicBezTo>
                  <a:cubicBezTo>
                    <a:pt x="0" y="30"/>
                    <a:pt x="30" y="30"/>
                    <a:pt x="60" y="20"/>
                  </a:cubicBezTo>
                  <a:cubicBezTo>
                    <a:pt x="80" y="10"/>
                    <a:pt x="110" y="0"/>
                    <a:pt x="131" y="0"/>
                  </a:cubicBezTo>
                  <a:lnTo>
                    <a:pt x="131" y="0"/>
                  </a:lnTo>
                  <a:cubicBezTo>
                    <a:pt x="110" y="0"/>
                    <a:pt x="80" y="10"/>
                    <a:pt x="60" y="20"/>
                  </a:cubicBezTo>
                  <a:cubicBezTo>
                    <a:pt x="30" y="30"/>
                    <a:pt x="0" y="30"/>
                    <a:pt x="30" y="30"/>
                  </a:cubicBezTo>
                  <a:cubicBezTo>
                    <a:pt x="40" y="30"/>
                    <a:pt x="50" y="40"/>
                    <a:pt x="50" y="40"/>
                  </a:cubicBez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39"/>
            <p:cNvSpPr/>
            <p:nvPr/>
          </p:nvSpPr>
          <p:spPr>
            <a:xfrm>
              <a:off x="3874522" y="4129633"/>
              <a:ext cx="46554" cy="14957"/>
            </a:xfrm>
            <a:custGeom>
              <a:rect b="b" l="l" r="r" t="t"/>
              <a:pathLst>
                <a:path extrusionOk="0" h="71" w="221">
                  <a:moveTo>
                    <a:pt x="131" y="0"/>
                  </a:moveTo>
                  <a:cubicBezTo>
                    <a:pt x="110" y="0"/>
                    <a:pt x="80" y="10"/>
                    <a:pt x="60" y="20"/>
                  </a:cubicBezTo>
                  <a:cubicBezTo>
                    <a:pt x="30" y="30"/>
                    <a:pt x="0" y="30"/>
                    <a:pt x="30" y="30"/>
                  </a:cubicBezTo>
                  <a:cubicBezTo>
                    <a:pt x="40" y="30"/>
                    <a:pt x="50" y="40"/>
                    <a:pt x="50" y="40"/>
                  </a:cubicBezTo>
                  <a:lnTo>
                    <a:pt x="20" y="40"/>
                  </a:lnTo>
                  <a:cubicBezTo>
                    <a:pt x="10" y="50"/>
                    <a:pt x="0" y="50"/>
                    <a:pt x="0" y="50"/>
                  </a:cubicBezTo>
                  <a:cubicBezTo>
                    <a:pt x="0" y="50"/>
                    <a:pt x="10" y="60"/>
                    <a:pt x="30" y="60"/>
                  </a:cubicBezTo>
                  <a:cubicBezTo>
                    <a:pt x="50" y="50"/>
                    <a:pt x="70" y="50"/>
                    <a:pt x="100" y="40"/>
                  </a:cubicBezTo>
                  <a:lnTo>
                    <a:pt x="131" y="40"/>
                  </a:lnTo>
                  <a:cubicBezTo>
                    <a:pt x="171" y="40"/>
                    <a:pt x="211" y="60"/>
                    <a:pt x="201" y="70"/>
                  </a:cubicBezTo>
                  <a:lnTo>
                    <a:pt x="221" y="50"/>
                  </a:lnTo>
                  <a:cubicBezTo>
                    <a:pt x="221" y="30"/>
                    <a:pt x="171" y="10"/>
                    <a:pt x="141" y="0"/>
                  </a:cubicBezTo>
                  <a:close/>
                </a:path>
              </a:pathLst>
            </a:custGeom>
            <a:solidFill>
              <a:srgbClr val="785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39"/>
            <p:cNvSpPr/>
            <p:nvPr/>
          </p:nvSpPr>
          <p:spPr>
            <a:xfrm>
              <a:off x="3739283" y="4129633"/>
              <a:ext cx="48660" cy="14957"/>
            </a:xfrm>
            <a:custGeom>
              <a:rect b="b" l="l" r="r" t="t"/>
              <a:pathLst>
                <a:path extrusionOk="0" h="71" w="231">
                  <a:moveTo>
                    <a:pt x="90" y="0"/>
                  </a:moveTo>
                  <a:cubicBezTo>
                    <a:pt x="40" y="0"/>
                    <a:pt x="10" y="20"/>
                    <a:pt x="0" y="40"/>
                  </a:cubicBezTo>
                  <a:lnTo>
                    <a:pt x="0" y="70"/>
                  </a:lnTo>
                  <a:cubicBezTo>
                    <a:pt x="20" y="50"/>
                    <a:pt x="50" y="30"/>
                    <a:pt x="90" y="30"/>
                  </a:cubicBezTo>
                  <a:cubicBezTo>
                    <a:pt x="111" y="30"/>
                    <a:pt x="141" y="40"/>
                    <a:pt x="171" y="50"/>
                  </a:cubicBezTo>
                  <a:lnTo>
                    <a:pt x="201" y="50"/>
                  </a:lnTo>
                  <a:cubicBezTo>
                    <a:pt x="191" y="50"/>
                    <a:pt x="181" y="50"/>
                    <a:pt x="201" y="40"/>
                  </a:cubicBezTo>
                  <a:cubicBezTo>
                    <a:pt x="211" y="40"/>
                    <a:pt x="231" y="40"/>
                    <a:pt x="231" y="30"/>
                  </a:cubicBezTo>
                  <a:cubicBezTo>
                    <a:pt x="211" y="20"/>
                    <a:pt x="191" y="20"/>
                    <a:pt x="161" y="10"/>
                  </a:cubicBezTo>
                  <a:cubicBezTo>
                    <a:pt x="161" y="10"/>
                    <a:pt x="151" y="10"/>
                    <a:pt x="151" y="0"/>
                  </a:cubicBezTo>
                  <a:close/>
                </a:path>
              </a:pathLst>
            </a:custGeom>
            <a:solidFill>
              <a:srgbClr val="785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39"/>
            <p:cNvSpPr/>
            <p:nvPr/>
          </p:nvSpPr>
          <p:spPr>
            <a:xfrm>
              <a:off x="3853246" y="4110463"/>
              <a:ext cx="69936" cy="32021"/>
            </a:xfrm>
            <a:custGeom>
              <a:rect b="b" l="l" r="r" t="t"/>
              <a:pathLst>
                <a:path extrusionOk="0" h="152" w="332">
                  <a:moveTo>
                    <a:pt x="11" y="1"/>
                  </a:moveTo>
                  <a:lnTo>
                    <a:pt x="11" y="1"/>
                  </a:lnTo>
                  <a:cubicBezTo>
                    <a:pt x="21" y="21"/>
                    <a:pt x="11" y="31"/>
                    <a:pt x="1" y="51"/>
                  </a:cubicBezTo>
                  <a:cubicBezTo>
                    <a:pt x="33" y="107"/>
                    <a:pt x="52" y="124"/>
                    <a:pt x="88" y="124"/>
                  </a:cubicBezTo>
                  <a:cubicBezTo>
                    <a:pt x="98" y="124"/>
                    <a:pt x="109" y="123"/>
                    <a:pt x="121" y="121"/>
                  </a:cubicBezTo>
                  <a:cubicBezTo>
                    <a:pt x="121" y="121"/>
                    <a:pt x="141" y="111"/>
                    <a:pt x="161" y="111"/>
                  </a:cubicBezTo>
                  <a:cubicBezTo>
                    <a:pt x="181" y="101"/>
                    <a:pt x="221" y="91"/>
                    <a:pt x="242" y="91"/>
                  </a:cubicBezTo>
                  <a:cubicBezTo>
                    <a:pt x="272" y="101"/>
                    <a:pt x="302" y="111"/>
                    <a:pt x="312" y="131"/>
                  </a:cubicBezTo>
                  <a:lnTo>
                    <a:pt x="322" y="151"/>
                  </a:lnTo>
                  <a:cubicBezTo>
                    <a:pt x="332" y="131"/>
                    <a:pt x="322" y="121"/>
                    <a:pt x="312" y="111"/>
                  </a:cubicBezTo>
                  <a:cubicBezTo>
                    <a:pt x="282" y="86"/>
                    <a:pt x="252" y="79"/>
                    <a:pt x="223" y="79"/>
                  </a:cubicBezTo>
                  <a:cubicBezTo>
                    <a:pt x="194" y="79"/>
                    <a:pt x="166" y="86"/>
                    <a:pt x="141" y="91"/>
                  </a:cubicBezTo>
                  <a:cubicBezTo>
                    <a:pt x="118" y="100"/>
                    <a:pt x="103" y="108"/>
                    <a:pt x="91" y="108"/>
                  </a:cubicBezTo>
                  <a:cubicBezTo>
                    <a:pt x="77" y="108"/>
                    <a:pt x="67" y="98"/>
                    <a:pt x="51" y="71"/>
                  </a:cubicBezTo>
                  <a:cubicBezTo>
                    <a:pt x="41" y="51"/>
                    <a:pt x="31" y="31"/>
                    <a:pt x="31" y="21"/>
                  </a:cubicBez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39"/>
            <p:cNvSpPr/>
            <p:nvPr/>
          </p:nvSpPr>
          <p:spPr>
            <a:xfrm>
              <a:off x="3756978" y="4351462"/>
              <a:ext cx="18327" cy="98379"/>
            </a:xfrm>
            <a:custGeom>
              <a:rect b="b" l="l" r="r" t="t"/>
              <a:pathLst>
                <a:path extrusionOk="0" h="467" w="87">
                  <a:moveTo>
                    <a:pt x="77" y="0"/>
                  </a:moveTo>
                  <a:cubicBezTo>
                    <a:pt x="27" y="0"/>
                    <a:pt x="27" y="151"/>
                    <a:pt x="16" y="241"/>
                  </a:cubicBezTo>
                  <a:cubicBezTo>
                    <a:pt x="6" y="331"/>
                    <a:pt x="6" y="321"/>
                    <a:pt x="6" y="381"/>
                  </a:cubicBezTo>
                  <a:cubicBezTo>
                    <a:pt x="0" y="420"/>
                    <a:pt x="14" y="466"/>
                    <a:pt x="35" y="466"/>
                  </a:cubicBezTo>
                  <a:cubicBezTo>
                    <a:pt x="48" y="466"/>
                    <a:pt x="62" y="451"/>
                    <a:pt x="77" y="412"/>
                  </a:cubicBezTo>
                  <a:cubicBezTo>
                    <a:pt x="87" y="341"/>
                    <a:pt x="57" y="311"/>
                    <a:pt x="57" y="201"/>
                  </a:cubicBezTo>
                  <a:cubicBezTo>
                    <a:pt x="67" y="91"/>
                    <a:pt x="77" y="0"/>
                    <a:pt x="7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39"/>
            <p:cNvSpPr/>
            <p:nvPr/>
          </p:nvSpPr>
          <p:spPr>
            <a:xfrm>
              <a:off x="3747710" y="4490078"/>
              <a:ext cx="21276" cy="56036"/>
            </a:xfrm>
            <a:custGeom>
              <a:rect b="b" l="l" r="r" t="t"/>
              <a:pathLst>
                <a:path extrusionOk="0" h="266" w="101">
                  <a:moveTo>
                    <a:pt x="70" y="0"/>
                  </a:moveTo>
                  <a:cubicBezTo>
                    <a:pt x="64" y="0"/>
                    <a:pt x="56" y="13"/>
                    <a:pt x="40" y="44"/>
                  </a:cubicBezTo>
                  <a:cubicBezTo>
                    <a:pt x="20" y="95"/>
                    <a:pt x="30" y="225"/>
                    <a:pt x="0" y="265"/>
                  </a:cubicBezTo>
                  <a:lnTo>
                    <a:pt x="71" y="265"/>
                  </a:lnTo>
                  <a:cubicBezTo>
                    <a:pt x="101" y="265"/>
                    <a:pt x="91" y="255"/>
                    <a:pt x="91" y="205"/>
                  </a:cubicBezTo>
                  <a:cubicBezTo>
                    <a:pt x="81" y="155"/>
                    <a:pt x="101" y="95"/>
                    <a:pt x="91" y="24"/>
                  </a:cubicBezTo>
                  <a:cubicBezTo>
                    <a:pt x="81" y="10"/>
                    <a:pt x="76" y="0"/>
                    <a:pt x="7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39"/>
            <p:cNvSpPr/>
            <p:nvPr/>
          </p:nvSpPr>
          <p:spPr>
            <a:xfrm>
              <a:off x="3616684" y="4081391"/>
              <a:ext cx="59403" cy="25069"/>
            </a:xfrm>
            <a:custGeom>
              <a:rect b="b" l="l" r="r" t="t"/>
              <a:pathLst>
                <a:path extrusionOk="0" h="119" w="282">
                  <a:moveTo>
                    <a:pt x="221" y="1"/>
                  </a:moveTo>
                  <a:cubicBezTo>
                    <a:pt x="204" y="1"/>
                    <a:pt x="186" y="3"/>
                    <a:pt x="171" y="8"/>
                  </a:cubicBezTo>
                  <a:cubicBezTo>
                    <a:pt x="101" y="39"/>
                    <a:pt x="41" y="59"/>
                    <a:pt x="0" y="109"/>
                  </a:cubicBezTo>
                  <a:lnTo>
                    <a:pt x="20" y="119"/>
                  </a:lnTo>
                  <a:cubicBezTo>
                    <a:pt x="51" y="119"/>
                    <a:pt x="91" y="99"/>
                    <a:pt x="111" y="79"/>
                  </a:cubicBezTo>
                  <a:cubicBezTo>
                    <a:pt x="129" y="61"/>
                    <a:pt x="150" y="57"/>
                    <a:pt x="176" y="57"/>
                  </a:cubicBezTo>
                  <a:cubicBezTo>
                    <a:pt x="193" y="57"/>
                    <a:pt x="211" y="59"/>
                    <a:pt x="231" y="59"/>
                  </a:cubicBezTo>
                  <a:cubicBezTo>
                    <a:pt x="261" y="59"/>
                    <a:pt x="281" y="29"/>
                    <a:pt x="271" y="8"/>
                  </a:cubicBezTo>
                  <a:cubicBezTo>
                    <a:pt x="256" y="3"/>
                    <a:pt x="239" y="1"/>
                    <a:pt x="221" y="1"/>
                  </a:cubicBezTo>
                  <a:close/>
                </a:path>
              </a:pathLst>
            </a:custGeom>
            <a:solidFill>
              <a:srgbClr val="401E15">
                <a:alpha val="440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39"/>
            <p:cNvSpPr/>
            <p:nvPr/>
          </p:nvSpPr>
          <p:spPr>
            <a:xfrm>
              <a:off x="3633536" y="4356728"/>
              <a:ext cx="23382" cy="126397"/>
            </a:xfrm>
            <a:custGeom>
              <a:rect b="b" l="l" r="r" t="t"/>
              <a:pathLst>
                <a:path extrusionOk="0" h="600" w="111">
                  <a:moveTo>
                    <a:pt x="73" y="1"/>
                  </a:moveTo>
                  <a:cubicBezTo>
                    <a:pt x="62" y="1"/>
                    <a:pt x="51" y="27"/>
                    <a:pt x="51" y="76"/>
                  </a:cubicBezTo>
                  <a:cubicBezTo>
                    <a:pt x="41" y="156"/>
                    <a:pt x="51" y="276"/>
                    <a:pt x="51" y="326"/>
                  </a:cubicBezTo>
                  <a:cubicBezTo>
                    <a:pt x="41" y="377"/>
                    <a:pt x="1" y="507"/>
                    <a:pt x="21" y="597"/>
                  </a:cubicBezTo>
                  <a:lnTo>
                    <a:pt x="51" y="597"/>
                  </a:lnTo>
                  <a:cubicBezTo>
                    <a:pt x="61" y="599"/>
                    <a:pt x="68" y="600"/>
                    <a:pt x="75" y="600"/>
                  </a:cubicBezTo>
                  <a:cubicBezTo>
                    <a:pt x="108" y="600"/>
                    <a:pt x="99" y="577"/>
                    <a:pt x="91" y="527"/>
                  </a:cubicBezTo>
                  <a:cubicBezTo>
                    <a:pt x="91" y="477"/>
                    <a:pt x="111" y="427"/>
                    <a:pt x="101" y="377"/>
                  </a:cubicBezTo>
                  <a:cubicBezTo>
                    <a:pt x="91" y="326"/>
                    <a:pt x="81" y="166"/>
                    <a:pt x="91" y="86"/>
                  </a:cubicBezTo>
                  <a:cubicBezTo>
                    <a:pt x="91" y="66"/>
                    <a:pt x="91" y="56"/>
                    <a:pt x="91" y="35"/>
                  </a:cubicBezTo>
                  <a:cubicBezTo>
                    <a:pt x="87" y="12"/>
                    <a:pt x="80" y="1"/>
                    <a:pt x="7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39"/>
            <p:cNvSpPr/>
            <p:nvPr/>
          </p:nvSpPr>
          <p:spPr>
            <a:xfrm>
              <a:off x="3741390" y="4435938"/>
              <a:ext cx="19169" cy="69308"/>
            </a:xfrm>
            <a:custGeom>
              <a:rect b="b" l="l" r="r" t="t"/>
              <a:pathLst>
                <a:path extrusionOk="0" h="329" w="91">
                  <a:moveTo>
                    <a:pt x="10" y="1"/>
                  </a:moveTo>
                  <a:cubicBezTo>
                    <a:pt x="10" y="41"/>
                    <a:pt x="20" y="81"/>
                    <a:pt x="20" y="141"/>
                  </a:cubicBezTo>
                  <a:cubicBezTo>
                    <a:pt x="20" y="191"/>
                    <a:pt x="10" y="261"/>
                    <a:pt x="0" y="322"/>
                  </a:cubicBezTo>
                  <a:cubicBezTo>
                    <a:pt x="7" y="327"/>
                    <a:pt x="13" y="329"/>
                    <a:pt x="18" y="329"/>
                  </a:cubicBezTo>
                  <a:cubicBezTo>
                    <a:pt x="40" y="329"/>
                    <a:pt x="40" y="278"/>
                    <a:pt x="40" y="261"/>
                  </a:cubicBezTo>
                  <a:cubicBezTo>
                    <a:pt x="60" y="231"/>
                    <a:pt x="80" y="211"/>
                    <a:pt x="90" y="171"/>
                  </a:cubicBezTo>
                  <a:cubicBezTo>
                    <a:pt x="90" y="151"/>
                    <a:pt x="80" y="111"/>
                    <a:pt x="70" y="91"/>
                  </a:cubicBezTo>
                  <a:cubicBezTo>
                    <a:pt x="60" y="51"/>
                    <a:pt x="30" y="31"/>
                    <a:pt x="1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39"/>
            <p:cNvSpPr/>
            <p:nvPr/>
          </p:nvSpPr>
          <p:spPr>
            <a:xfrm>
              <a:off x="3806903" y="4400125"/>
              <a:ext cx="23382" cy="80473"/>
            </a:xfrm>
            <a:custGeom>
              <a:rect b="b" l="l" r="r" t="t"/>
              <a:pathLst>
                <a:path extrusionOk="0" h="382" w="111">
                  <a:moveTo>
                    <a:pt x="110" y="0"/>
                  </a:moveTo>
                  <a:cubicBezTo>
                    <a:pt x="50" y="50"/>
                    <a:pt x="50" y="80"/>
                    <a:pt x="40" y="161"/>
                  </a:cubicBezTo>
                  <a:cubicBezTo>
                    <a:pt x="30" y="231"/>
                    <a:pt x="0" y="311"/>
                    <a:pt x="50" y="361"/>
                  </a:cubicBezTo>
                  <a:cubicBezTo>
                    <a:pt x="60" y="381"/>
                    <a:pt x="80" y="381"/>
                    <a:pt x="100" y="381"/>
                  </a:cubicBezTo>
                  <a:cubicBezTo>
                    <a:pt x="100" y="361"/>
                    <a:pt x="90" y="341"/>
                    <a:pt x="90" y="321"/>
                  </a:cubicBezTo>
                  <a:cubicBezTo>
                    <a:pt x="70" y="231"/>
                    <a:pt x="100" y="211"/>
                    <a:pt x="110" y="150"/>
                  </a:cubicBezTo>
                  <a:cubicBezTo>
                    <a:pt x="110" y="120"/>
                    <a:pt x="110" y="60"/>
                    <a:pt x="11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39"/>
            <p:cNvSpPr/>
            <p:nvPr/>
          </p:nvSpPr>
          <p:spPr>
            <a:xfrm>
              <a:off x="3815329" y="4400125"/>
              <a:ext cx="14956" cy="66148"/>
            </a:xfrm>
            <a:custGeom>
              <a:rect b="b" l="l" r="r" t="t"/>
              <a:pathLst>
                <a:path extrusionOk="0" h="314" w="71">
                  <a:moveTo>
                    <a:pt x="70" y="0"/>
                  </a:moveTo>
                  <a:cubicBezTo>
                    <a:pt x="60" y="10"/>
                    <a:pt x="50" y="20"/>
                    <a:pt x="40" y="30"/>
                  </a:cubicBezTo>
                  <a:cubicBezTo>
                    <a:pt x="40" y="70"/>
                    <a:pt x="30" y="110"/>
                    <a:pt x="30" y="130"/>
                  </a:cubicBezTo>
                  <a:cubicBezTo>
                    <a:pt x="20" y="191"/>
                    <a:pt x="0" y="301"/>
                    <a:pt x="30" y="311"/>
                  </a:cubicBezTo>
                  <a:cubicBezTo>
                    <a:pt x="30" y="313"/>
                    <a:pt x="31" y="314"/>
                    <a:pt x="31" y="314"/>
                  </a:cubicBezTo>
                  <a:cubicBezTo>
                    <a:pt x="34" y="314"/>
                    <a:pt x="42" y="297"/>
                    <a:pt x="50" y="281"/>
                  </a:cubicBezTo>
                  <a:cubicBezTo>
                    <a:pt x="40" y="241"/>
                    <a:pt x="50" y="211"/>
                    <a:pt x="60" y="171"/>
                  </a:cubicBezTo>
                  <a:lnTo>
                    <a:pt x="70" y="150"/>
                  </a:lnTo>
                  <a:lnTo>
                    <a:pt x="70" y="140"/>
                  </a:lnTo>
                  <a:lnTo>
                    <a:pt x="70" y="130"/>
                  </a:lnTo>
                  <a:lnTo>
                    <a:pt x="70" y="120"/>
                  </a:lnTo>
                  <a:lnTo>
                    <a:pt x="70" y="110"/>
                  </a:lnTo>
                  <a:lnTo>
                    <a:pt x="70" y="100"/>
                  </a:lnTo>
                  <a:cubicBezTo>
                    <a:pt x="70" y="70"/>
                    <a:pt x="70" y="4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39"/>
            <p:cNvSpPr/>
            <p:nvPr/>
          </p:nvSpPr>
          <p:spPr>
            <a:xfrm>
              <a:off x="3732964" y="4332502"/>
              <a:ext cx="33915" cy="135245"/>
            </a:xfrm>
            <a:custGeom>
              <a:rect b="b" l="l" r="r" t="t"/>
              <a:pathLst>
                <a:path extrusionOk="0" h="642" w="161">
                  <a:moveTo>
                    <a:pt x="119" y="0"/>
                  </a:moveTo>
                  <a:cubicBezTo>
                    <a:pt x="105" y="0"/>
                    <a:pt x="90" y="5"/>
                    <a:pt x="80" y="10"/>
                  </a:cubicBezTo>
                  <a:cubicBezTo>
                    <a:pt x="50" y="20"/>
                    <a:pt x="20" y="30"/>
                    <a:pt x="0" y="50"/>
                  </a:cubicBezTo>
                  <a:cubicBezTo>
                    <a:pt x="0" y="70"/>
                    <a:pt x="10" y="80"/>
                    <a:pt x="10" y="100"/>
                  </a:cubicBezTo>
                  <a:cubicBezTo>
                    <a:pt x="20" y="150"/>
                    <a:pt x="70" y="361"/>
                    <a:pt x="60" y="441"/>
                  </a:cubicBezTo>
                  <a:cubicBezTo>
                    <a:pt x="40" y="512"/>
                    <a:pt x="60" y="552"/>
                    <a:pt x="60" y="632"/>
                  </a:cubicBezTo>
                  <a:lnTo>
                    <a:pt x="70" y="642"/>
                  </a:lnTo>
                  <a:cubicBezTo>
                    <a:pt x="90" y="642"/>
                    <a:pt x="110" y="642"/>
                    <a:pt x="120" y="632"/>
                  </a:cubicBezTo>
                  <a:cubicBezTo>
                    <a:pt x="141" y="622"/>
                    <a:pt x="130" y="592"/>
                    <a:pt x="120" y="572"/>
                  </a:cubicBezTo>
                  <a:cubicBezTo>
                    <a:pt x="120" y="552"/>
                    <a:pt x="100" y="532"/>
                    <a:pt x="100" y="512"/>
                  </a:cubicBezTo>
                  <a:cubicBezTo>
                    <a:pt x="90" y="492"/>
                    <a:pt x="100" y="471"/>
                    <a:pt x="100" y="451"/>
                  </a:cubicBezTo>
                  <a:cubicBezTo>
                    <a:pt x="100" y="381"/>
                    <a:pt x="90" y="311"/>
                    <a:pt x="90" y="241"/>
                  </a:cubicBezTo>
                  <a:cubicBezTo>
                    <a:pt x="90" y="181"/>
                    <a:pt x="100" y="130"/>
                    <a:pt x="130" y="80"/>
                  </a:cubicBezTo>
                  <a:cubicBezTo>
                    <a:pt x="141" y="60"/>
                    <a:pt x="161" y="40"/>
                    <a:pt x="151" y="20"/>
                  </a:cubicBezTo>
                  <a:cubicBezTo>
                    <a:pt x="146" y="5"/>
                    <a:pt x="133" y="0"/>
                    <a:pt x="11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39"/>
            <p:cNvSpPr/>
            <p:nvPr/>
          </p:nvSpPr>
          <p:spPr>
            <a:xfrm>
              <a:off x="3627217" y="4165446"/>
              <a:ext cx="99427" cy="177799"/>
            </a:xfrm>
            <a:custGeom>
              <a:rect b="b" l="l" r="r" t="t"/>
              <a:pathLst>
                <a:path extrusionOk="0" h="844" w="472">
                  <a:moveTo>
                    <a:pt x="269" y="709"/>
                  </a:moveTo>
                  <a:cubicBezTo>
                    <a:pt x="277" y="713"/>
                    <a:pt x="287" y="713"/>
                    <a:pt x="301" y="713"/>
                  </a:cubicBezTo>
                  <a:cubicBezTo>
                    <a:pt x="290" y="713"/>
                    <a:pt x="279" y="711"/>
                    <a:pt x="269" y="709"/>
                  </a:cubicBezTo>
                  <a:close/>
                  <a:moveTo>
                    <a:pt x="352" y="733"/>
                  </a:moveTo>
                  <a:cubicBezTo>
                    <a:pt x="387" y="739"/>
                    <a:pt x="419" y="741"/>
                    <a:pt x="441" y="744"/>
                  </a:cubicBezTo>
                  <a:lnTo>
                    <a:pt x="441" y="744"/>
                  </a:lnTo>
                  <a:cubicBezTo>
                    <a:pt x="409" y="738"/>
                    <a:pt x="366" y="733"/>
                    <a:pt x="352" y="733"/>
                  </a:cubicBezTo>
                  <a:close/>
                  <a:moveTo>
                    <a:pt x="441" y="744"/>
                  </a:moveTo>
                  <a:cubicBezTo>
                    <a:pt x="455" y="747"/>
                    <a:pt x="466" y="750"/>
                    <a:pt x="472" y="753"/>
                  </a:cubicBezTo>
                  <a:cubicBezTo>
                    <a:pt x="468" y="749"/>
                    <a:pt x="457" y="746"/>
                    <a:pt x="441" y="744"/>
                  </a:cubicBezTo>
                  <a:close/>
                  <a:moveTo>
                    <a:pt x="1" y="1"/>
                  </a:moveTo>
                  <a:cubicBezTo>
                    <a:pt x="1" y="1"/>
                    <a:pt x="1" y="31"/>
                    <a:pt x="1" y="91"/>
                  </a:cubicBezTo>
                  <a:cubicBezTo>
                    <a:pt x="1" y="211"/>
                    <a:pt x="91" y="492"/>
                    <a:pt x="91" y="673"/>
                  </a:cubicBezTo>
                  <a:cubicBezTo>
                    <a:pt x="81" y="783"/>
                    <a:pt x="111" y="843"/>
                    <a:pt x="121" y="843"/>
                  </a:cubicBezTo>
                  <a:cubicBezTo>
                    <a:pt x="121" y="773"/>
                    <a:pt x="131" y="633"/>
                    <a:pt x="131" y="633"/>
                  </a:cubicBezTo>
                  <a:cubicBezTo>
                    <a:pt x="151" y="643"/>
                    <a:pt x="171" y="663"/>
                    <a:pt x="191" y="673"/>
                  </a:cubicBezTo>
                  <a:cubicBezTo>
                    <a:pt x="201" y="673"/>
                    <a:pt x="211" y="683"/>
                    <a:pt x="221" y="693"/>
                  </a:cubicBezTo>
                  <a:cubicBezTo>
                    <a:pt x="239" y="699"/>
                    <a:pt x="254" y="705"/>
                    <a:pt x="269" y="709"/>
                  </a:cubicBezTo>
                  <a:lnTo>
                    <a:pt x="269" y="709"/>
                  </a:lnTo>
                  <a:cubicBezTo>
                    <a:pt x="267" y="707"/>
                    <a:pt x="264" y="705"/>
                    <a:pt x="261" y="703"/>
                  </a:cubicBezTo>
                  <a:cubicBezTo>
                    <a:pt x="281" y="703"/>
                    <a:pt x="301" y="683"/>
                    <a:pt x="311" y="663"/>
                  </a:cubicBezTo>
                  <a:cubicBezTo>
                    <a:pt x="251" y="663"/>
                    <a:pt x="191" y="633"/>
                    <a:pt x="141" y="582"/>
                  </a:cubicBezTo>
                  <a:cubicBezTo>
                    <a:pt x="71" y="502"/>
                    <a:pt x="51" y="312"/>
                    <a:pt x="31" y="161"/>
                  </a:cubicBezTo>
                  <a:cubicBezTo>
                    <a:pt x="21" y="51"/>
                    <a:pt x="1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39"/>
            <p:cNvSpPr/>
            <p:nvPr/>
          </p:nvSpPr>
          <p:spPr>
            <a:xfrm>
              <a:off x="3682197" y="4285945"/>
              <a:ext cx="44447" cy="38130"/>
            </a:xfrm>
            <a:custGeom>
              <a:rect b="b" l="l" r="r" t="t"/>
              <a:pathLst>
                <a:path extrusionOk="0" h="181" w="211">
                  <a:moveTo>
                    <a:pt x="201" y="0"/>
                  </a:moveTo>
                  <a:cubicBezTo>
                    <a:pt x="191" y="0"/>
                    <a:pt x="171" y="71"/>
                    <a:pt x="111" y="91"/>
                  </a:cubicBezTo>
                  <a:lnTo>
                    <a:pt x="50" y="91"/>
                  </a:lnTo>
                  <a:cubicBezTo>
                    <a:pt x="40" y="111"/>
                    <a:pt x="20" y="131"/>
                    <a:pt x="0" y="131"/>
                  </a:cubicBezTo>
                  <a:cubicBezTo>
                    <a:pt x="10" y="141"/>
                    <a:pt x="20" y="141"/>
                    <a:pt x="40" y="141"/>
                  </a:cubicBezTo>
                  <a:cubicBezTo>
                    <a:pt x="50" y="151"/>
                    <a:pt x="71" y="151"/>
                    <a:pt x="91" y="161"/>
                  </a:cubicBezTo>
                  <a:cubicBezTo>
                    <a:pt x="111" y="161"/>
                    <a:pt x="191" y="171"/>
                    <a:pt x="211" y="181"/>
                  </a:cubicBezTo>
                  <a:cubicBezTo>
                    <a:pt x="191" y="111"/>
                    <a:pt x="211" y="30"/>
                    <a:pt x="21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39"/>
            <p:cNvSpPr/>
            <p:nvPr/>
          </p:nvSpPr>
          <p:spPr>
            <a:xfrm>
              <a:off x="3599832" y="4157230"/>
              <a:ext cx="38128" cy="181802"/>
            </a:xfrm>
            <a:custGeom>
              <a:rect b="b" l="l" r="r" t="t"/>
              <a:pathLst>
                <a:path extrusionOk="0" h="863" w="181">
                  <a:moveTo>
                    <a:pt x="44" y="0"/>
                  </a:moveTo>
                  <a:cubicBezTo>
                    <a:pt x="32" y="0"/>
                    <a:pt x="17" y="11"/>
                    <a:pt x="0" y="40"/>
                  </a:cubicBezTo>
                  <a:cubicBezTo>
                    <a:pt x="0" y="80"/>
                    <a:pt x="10" y="120"/>
                    <a:pt x="20" y="160"/>
                  </a:cubicBezTo>
                  <a:cubicBezTo>
                    <a:pt x="60" y="310"/>
                    <a:pt x="50" y="331"/>
                    <a:pt x="80" y="461"/>
                  </a:cubicBezTo>
                  <a:cubicBezTo>
                    <a:pt x="100" y="591"/>
                    <a:pt x="151" y="792"/>
                    <a:pt x="141" y="862"/>
                  </a:cubicBezTo>
                  <a:cubicBezTo>
                    <a:pt x="171" y="802"/>
                    <a:pt x="181" y="631"/>
                    <a:pt x="151" y="561"/>
                  </a:cubicBezTo>
                  <a:cubicBezTo>
                    <a:pt x="131" y="501"/>
                    <a:pt x="141" y="351"/>
                    <a:pt x="121" y="280"/>
                  </a:cubicBezTo>
                  <a:cubicBezTo>
                    <a:pt x="110" y="220"/>
                    <a:pt x="110" y="150"/>
                    <a:pt x="100" y="90"/>
                  </a:cubicBezTo>
                  <a:cubicBezTo>
                    <a:pt x="93" y="68"/>
                    <a:pt x="76" y="0"/>
                    <a:pt x="44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39"/>
            <p:cNvSpPr/>
            <p:nvPr/>
          </p:nvSpPr>
          <p:spPr>
            <a:xfrm>
              <a:off x="3794053" y="4104143"/>
              <a:ext cx="67829" cy="74153"/>
            </a:xfrm>
            <a:custGeom>
              <a:rect b="b" l="l" r="r" t="t"/>
              <a:pathLst>
                <a:path extrusionOk="0" h="352" w="322">
                  <a:moveTo>
                    <a:pt x="131" y="1"/>
                  </a:moveTo>
                  <a:cubicBezTo>
                    <a:pt x="31" y="21"/>
                    <a:pt x="11" y="71"/>
                    <a:pt x="1" y="121"/>
                  </a:cubicBezTo>
                  <a:cubicBezTo>
                    <a:pt x="31" y="201"/>
                    <a:pt x="81" y="282"/>
                    <a:pt x="111" y="352"/>
                  </a:cubicBezTo>
                  <a:cubicBezTo>
                    <a:pt x="111" y="322"/>
                    <a:pt x="121" y="282"/>
                    <a:pt x="161" y="262"/>
                  </a:cubicBezTo>
                  <a:cubicBezTo>
                    <a:pt x="168" y="258"/>
                    <a:pt x="175" y="256"/>
                    <a:pt x="183" y="256"/>
                  </a:cubicBezTo>
                  <a:cubicBezTo>
                    <a:pt x="200" y="256"/>
                    <a:pt x="221" y="267"/>
                    <a:pt x="242" y="302"/>
                  </a:cubicBezTo>
                  <a:cubicBezTo>
                    <a:pt x="248" y="308"/>
                    <a:pt x="253" y="311"/>
                    <a:pt x="257" y="311"/>
                  </a:cubicBezTo>
                  <a:cubicBezTo>
                    <a:pt x="265" y="311"/>
                    <a:pt x="272" y="302"/>
                    <a:pt x="292" y="302"/>
                  </a:cubicBezTo>
                  <a:cubicBezTo>
                    <a:pt x="296" y="303"/>
                    <a:pt x="299" y="304"/>
                    <a:pt x="302" y="304"/>
                  </a:cubicBezTo>
                  <a:cubicBezTo>
                    <a:pt x="319" y="304"/>
                    <a:pt x="311" y="279"/>
                    <a:pt x="302" y="262"/>
                  </a:cubicBezTo>
                  <a:cubicBezTo>
                    <a:pt x="292" y="231"/>
                    <a:pt x="292" y="201"/>
                    <a:pt x="302" y="171"/>
                  </a:cubicBezTo>
                  <a:cubicBezTo>
                    <a:pt x="312" y="151"/>
                    <a:pt x="312" y="131"/>
                    <a:pt x="322" y="111"/>
                  </a:cubicBezTo>
                  <a:lnTo>
                    <a:pt x="322" y="81"/>
                  </a:lnTo>
                  <a:lnTo>
                    <a:pt x="312" y="51"/>
                  </a:lnTo>
                  <a:lnTo>
                    <a:pt x="302" y="51"/>
                  </a:lnTo>
                  <a:cubicBezTo>
                    <a:pt x="292" y="41"/>
                    <a:pt x="272" y="31"/>
                    <a:pt x="252" y="31"/>
                  </a:cubicBezTo>
                  <a:cubicBezTo>
                    <a:pt x="212" y="21"/>
                    <a:pt x="171" y="11"/>
                    <a:pt x="13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1" name="Google Shape;10081;p39"/>
          <p:cNvGrpSpPr/>
          <p:nvPr/>
        </p:nvGrpSpPr>
        <p:grpSpPr>
          <a:xfrm flipH="1">
            <a:off x="6331356" y="4361777"/>
            <a:ext cx="790145" cy="713709"/>
            <a:chOff x="4176047" y="4158970"/>
            <a:chExt cx="770648" cy="696097"/>
          </a:xfrm>
        </p:grpSpPr>
        <p:sp>
          <p:nvSpPr>
            <p:cNvPr id="10082" name="Google Shape;10082;p39"/>
            <p:cNvSpPr/>
            <p:nvPr/>
          </p:nvSpPr>
          <p:spPr>
            <a:xfrm>
              <a:off x="4397410" y="4433852"/>
              <a:ext cx="96993" cy="123041"/>
            </a:xfrm>
            <a:custGeom>
              <a:rect b="b" l="l" r="r" t="t"/>
              <a:pathLst>
                <a:path extrusionOk="0" h="1299" w="1024">
                  <a:moveTo>
                    <a:pt x="412" y="1"/>
                  </a:moveTo>
                  <a:lnTo>
                    <a:pt x="0" y="492"/>
                  </a:lnTo>
                  <a:cubicBezTo>
                    <a:pt x="40" y="903"/>
                    <a:pt x="141" y="933"/>
                    <a:pt x="281" y="1014"/>
                  </a:cubicBezTo>
                  <a:cubicBezTo>
                    <a:pt x="412" y="1094"/>
                    <a:pt x="372" y="1254"/>
                    <a:pt x="472" y="1294"/>
                  </a:cubicBezTo>
                  <a:cubicBezTo>
                    <a:pt x="479" y="1297"/>
                    <a:pt x="486" y="1299"/>
                    <a:pt x="491" y="1299"/>
                  </a:cubicBezTo>
                  <a:cubicBezTo>
                    <a:pt x="559" y="1299"/>
                    <a:pt x="487" y="1087"/>
                    <a:pt x="552" y="1004"/>
                  </a:cubicBezTo>
                  <a:cubicBezTo>
                    <a:pt x="571" y="977"/>
                    <a:pt x="586" y="966"/>
                    <a:pt x="600" y="966"/>
                  </a:cubicBezTo>
                  <a:cubicBezTo>
                    <a:pt x="639" y="966"/>
                    <a:pt x="663" y="1053"/>
                    <a:pt x="692" y="1134"/>
                  </a:cubicBezTo>
                  <a:cubicBezTo>
                    <a:pt x="720" y="1199"/>
                    <a:pt x="747" y="1226"/>
                    <a:pt x="769" y="1226"/>
                  </a:cubicBezTo>
                  <a:cubicBezTo>
                    <a:pt x="788" y="1226"/>
                    <a:pt x="804" y="1206"/>
                    <a:pt x="813" y="1174"/>
                  </a:cubicBezTo>
                  <a:cubicBezTo>
                    <a:pt x="843" y="1114"/>
                    <a:pt x="793" y="984"/>
                    <a:pt x="883" y="893"/>
                  </a:cubicBezTo>
                  <a:cubicBezTo>
                    <a:pt x="973" y="803"/>
                    <a:pt x="1023" y="663"/>
                    <a:pt x="933" y="492"/>
                  </a:cubicBezTo>
                  <a:cubicBezTo>
                    <a:pt x="833" y="311"/>
                    <a:pt x="412" y="1"/>
                    <a:pt x="412" y="1"/>
                  </a:cubicBezTo>
                  <a:close/>
                </a:path>
              </a:pathLst>
            </a:custGeom>
            <a:solidFill>
              <a:srgbClr val="C081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39"/>
            <p:cNvSpPr/>
            <p:nvPr/>
          </p:nvSpPr>
          <p:spPr>
            <a:xfrm>
              <a:off x="4400252" y="4501294"/>
              <a:ext cx="75113" cy="38077"/>
            </a:xfrm>
            <a:custGeom>
              <a:rect b="b" l="l" r="r" t="t"/>
              <a:pathLst>
                <a:path extrusionOk="0" h="402" w="793">
                  <a:moveTo>
                    <a:pt x="793" y="402"/>
                  </a:moveTo>
                  <a:cubicBezTo>
                    <a:pt x="793" y="382"/>
                    <a:pt x="793" y="372"/>
                    <a:pt x="793" y="362"/>
                  </a:cubicBezTo>
                  <a:cubicBezTo>
                    <a:pt x="793" y="372"/>
                    <a:pt x="793" y="382"/>
                    <a:pt x="793" y="402"/>
                  </a:cubicBezTo>
                  <a:close/>
                  <a:moveTo>
                    <a:pt x="31" y="71"/>
                  </a:moveTo>
                  <a:cubicBezTo>
                    <a:pt x="21" y="51"/>
                    <a:pt x="10" y="31"/>
                    <a:pt x="0" y="1"/>
                  </a:cubicBezTo>
                  <a:lnTo>
                    <a:pt x="0" y="1"/>
                  </a:lnTo>
                  <a:cubicBezTo>
                    <a:pt x="10" y="31"/>
                    <a:pt x="21" y="51"/>
                    <a:pt x="31" y="71"/>
                  </a:cubicBezTo>
                  <a:lnTo>
                    <a:pt x="31" y="71"/>
                  </a:lnTo>
                </a:path>
              </a:pathLst>
            </a:custGeom>
            <a:solidFill>
              <a:srgbClr val="C8B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39"/>
            <p:cNvSpPr/>
            <p:nvPr/>
          </p:nvSpPr>
          <p:spPr>
            <a:xfrm>
              <a:off x="4400252" y="4462363"/>
              <a:ext cx="89416" cy="87521"/>
            </a:xfrm>
            <a:custGeom>
              <a:rect b="b" l="l" r="r" t="t"/>
              <a:pathLst>
                <a:path extrusionOk="0" h="924" w="944">
                  <a:moveTo>
                    <a:pt x="422" y="0"/>
                  </a:moveTo>
                  <a:cubicBezTo>
                    <a:pt x="372" y="0"/>
                    <a:pt x="161" y="201"/>
                    <a:pt x="0" y="412"/>
                  </a:cubicBezTo>
                  <a:cubicBezTo>
                    <a:pt x="10" y="442"/>
                    <a:pt x="21" y="462"/>
                    <a:pt x="31" y="482"/>
                  </a:cubicBezTo>
                  <a:cubicBezTo>
                    <a:pt x="131" y="442"/>
                    <a:pt x="241" y="331"/>
                    <a:pt x="321" y="311"/>
                  </a:cubicBezTo>
                  <a:cubicBezTo>
                    <a:pt x="342" y="311"/>
                    <a:pt x="362" y="301"/>
                    <a:pt x="382" y="301"/>
                  </a:cubicBezTo>
                  <a:cubicBezTo>
                    <a:pt x="452" y="301"/>
                    <a:pt x="522" y="331"/>
                    <a:pt x="572" y="382"/>
                  </a:cubicBezTo>
                  <a:cubicBezTo>
                    <a:pt x="642" y="442"/>
                    <a:pt x="683" y="532"/>
                    <a:pt x="703" y="622"/>
                  </a:cubicBezTo>
                  <a:cubicBezTo>
                    <a:pt x="713" y="713"/>
                    <a:pt x="713" y="803"/>
                    <a:pt x="713" y="893"/>
                  </a:cubicBezTo>
                  <a:lnTo>
                    <a:pt x="713" y="913"/>
                  </a:lnTo>
                  <a:cubicBezTo>
                    <a:pt x="723" y="923"/>
                    <a:pt x="733" y="923"/>
                    <a:pt x="743" y="923"/>
                  </a:cubicBezTo>
                  <a:cubicBezTo>
                    <a:pt x="763" y="923"/>
                    <a:pt x="773" y="903"/>
                    <a:pt x="783" y="873"/>
                  </a:cubicBezTo>
                  <a:cubicBezTo>
                    <a:pt x="793" y="863"/>
                    <a:pt x="793" y="833"/>
                    <a:pt x="793" y="813"/>
                  </a:cubicBezTo>
                  <a:cubicBezTo>
                    <a:pt x="793" y="793"/>
                    <a:pt x="793" y="783"/>
                    <a:pt x="793" y="773"/>
                  </a:cubicBezTo>
                  <a:cubicBezTo>
                    <a:pt x="793" y="723"/>
                    <a:pt x="803" y="662"/>
                    <a:pt x="833" y="622"/>
                  </a:cubicBezTo>
                  <a:cubicBezTo>
                    <a:pt x="833" y="612"/>
                    <a:pt x="843" y="602"/>
                    <a:pt x="853" y="592"/>
                  </a:cubicBezTo>
                  <a:cubicBezTo>
                    <a:pt x="893" y="552"/>
                    <a:pt x="923" y="502"/>
                    <a:pt x="943" y="442"/>
                  </a:cubicBezTo>
                  <a:cubicBezTo>
                    <a:pt x="662" y="241"/>
                    <a:pt x="472" y="10"/>
                    <a:pt x="422" y="0"/>
                  </a:cubicBezTo>
                  <a:close/>
                </a:path>
              </a:pathLst>
            </a:custGeom>
            <a:solidFill>
              <a:srgbClr val="9E6B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39"/>
            <p:cNvSpPr/>
            <p:nvPr/>
          </p:nvSpPr>
          <p:spPr>
            <a:xfrm>
              <a:off x="4251445" y="4597247"/>
              <a:ext cx="107128" cy="227233"/>
            </a:xfrm>
            <a:custGeom>
              <a:rect b="b" l="l" r="r" t="t"/>
              <a:pathLst>
                <a:path extrusionOk="0" h="2399" w="1131">
                  <a:moveTo>
                    <a:pt x="629" y="1"/>
                  </a:moveTo>
                  <a:cubicBezTo>
                    <a:pt x="518" y="542"/>
                    <a:pt x="438" y="1024"/>
                    <a:pt x="328" y="1235"/>
                  </a:cubicBezTo>
                  <a:cubicBezTo>
                    <a:pt x="217" y="1455"/>
                    <a:pt x="197" y="1545"/>
                    <a:pt x="187" y="1696"/>
                  </a:cubicBezTo>
                  <a:cubicBezTo>
                    <a:pt x="187" y="1856"/>
                    <a:pt x="17" y="2228"/>
                    <a:pt x="7" y="2308"/>
                  </a:cubicBezTo>
                  <a:cubicBezTo>
                    <a:pt x="0" y="2359"/>
                    <a:pt x="214" y="2399"/>
                    <a:pt x="386" y="2399"/>
                  </a:cubicBezTo>
                  <a:cubicBezTo>
                    <a:pt x="481" y="2399"/>
                    <a:pt x="563" y="2387"/>
                    <a:pt x="588" y="2358"/>
                  </a:cubicBezTo>
                  <a:cubicBezTo>
                    <a:pt x="619" y="2328"/>
                    <a:pt x="599" y="2218"/>
                    <a:pt x="578" y="2027"/>
                  </a:cubicBezTo>
                  <a:cubicBezTo>
                    <a:pt x="568" y="1836"/>
                    <a:pt x="699" y="1535"/>
                    <a:pt x="739" y="1405"/>
                  </a:cubicBezTo>
                  <a:cubicBezTo>
                    <a:pt x="789" y="1275"/>
                    <a:pt x="709" y="1004"/>
                    <a:pt x="919" y="653"/>
                  </a:cubicBezTo>
                  <a:cubicBezTo>
                    <a:pt x="1130" y="302"/>
                    <a:pt x="629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39"/>
            <p:cNvSpPr/>
            <p:nvPr/>
          </p:nvSpPr>
          <p:spPr>
            <a:xfrm>
              <a:off x="4273894" y="4627179"/>
              <a:ext cx="69430" cy="197302"/>
            </a:xfrm>
            <a:custGeom>
              <a:rect b="b" l="l" r="r" t="t"/>
              <a:pathLst>
                <a:path extrusionOk="0" h="2083" w="733">
                  <a:moveTo>
                    <a:pt x="630" y="0"/>
                  </a:moveTo>
                  <a:cubicBezTo>
                    <a:pt x="618" y="0"/>
                    <a:pt x="605" y="5"/>
                    <a:pt x="592" y="16"/>
                  </a:cubicBezTo>
                  <a:cubicBezTo>
                    <a:pt x="542" y="56"/>
                    <a:pt x="542" y="156"/>
                    <a:pt x="532" y="216"/>
                  </a:cubicBezTo>
                  <a:cubicBezTo>
                    <a:pt x="512" y="287"/>
                    <a:pt x="492" y="367"/>
                    <a:pt x="472" y="447"/>
                  </a:cubicBezTo>
                  <a:cubicBezTo>
                    <a:pt x="392" y="758"/>
                    <a:pt x="281" y="1059"/>
                    <a:pt x="171" y="1360"/>
                  </a:cubicBezTo>
                  <a:cubicBezTo>
                    <a:pt x="111" y="1530"/>
                    <a:pt x="51" y="1861"/>
                    <a:pt x="10" y="2042"/>
                  </a:cubicBezTo>
                  <a:lnTo>
                    <a:pt x="0" y="2072"/>
                  </a:lnTo>
                  <a:cubicBezTo>
                    <a:pt x="51" y="2079"/>
                    <a:pt x="102" y="2082"/>
                    <a:pt x="149" y="2082"/>
                  </a:cubicBezTo>
                  <a:cubicBezTo>
                    <a:pt x="244" y="2082"/>
                    <a:pt x="325" y="2069"/>
                    <a:pt x="351" y="2042"/>
                  </a:cubicBezTo>
                  <a:cubicBezTo>
                    <a:pt x="382" y="2012"/>
                    <a:pt x="362" y="1902"/>
                    <a:pt x="341" y="1711"/>
                  </a:cubicBezTo>
                  <a:cubicBezTo>
                    <a:pt x="331" y="1520"/>
                    <a:pt x="462" y="1219"/>
                    <a:pt x="502" y="1089"/>
                  </a:cubicBezTo>
                  <a:cubicBezTo>
                    <a:pt x="552" y="959"/>
                    <a:pt x="472" y="688"/>
                    <a:pt x="682" y="337"/>
                  </a:cubicBezTo>
                  <a:cubicBezTo>
                    <a:pt x="723" y="267"/>
                    <a:pt x="733" y="196"/>
                    <a:pt x="733" y="126"/>
                  </a:cubicBezTo>
                  <a:cubicBezTo>
                    <a:pt x="709" y="63"/>
                    <a:pt x="673" y="0"/>
                    <a:pt x="63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39"/>
            <p:cNvSpPr/>
            <p:nvPr/>
          </p:nvSpPr>
          <p:spPr>
            <a:xfrm>
              <a:off x="4271999" y="4158970"/>
              <a:ext cx="601472" cy="696097"/>
            </a:xfrm>
            <a:custGeom>
              <a:rect b="b" l="l" r="r" t="t"/>
              <a:pathLst>
                <a:path extrusionOk="0" h="7349" w="6350">
                  <a:moveTo>
                    <a:pt x="1532" y="1"/>
                  </a:moveTo>
                  <a:cubicBezTo>
                    <a:pt x="1459" y="1"/>
                    <a:pt x="1385" y="13"/>
                    <a:pt x="1304" y="44"/>
                  </a:cubicBezTo>
                  <a:cubicBezTo>
                    <a:pt x="572" y="325"/>
                    <a:pt x="61" y="585"/>
                    <a:pt x="30" y="1047"/>
                  </a:cubicBezTo>
                  <a:cubicBezTo>
                    <a:pt x="0" y="1498"/>
                    <a:pt x="151" y="2632"/>
                    <a:pt x="321" y="3223"/>
                  </a:cubicBezTo>
                  <a:cubicBezTo>
                    <a:pt x="492" y="3805"/>
                    <a:pt x="492" y="4186"/>
                    <a:pt x="361" y="4467"/>
                  </a:cubicBezTo>
                  <a:cubicBezTo>
                    <a:pt x="231" y="4758"/>
                    <a:pt x="642" y="5270"/>
                    <a:pt x="672" y="5701"/>
                  </a:cubicBezTo>
                  <a:cubicBezTo>
                    <a:pt x="692" y="6132"/>
                    <a:pt x="783" y="6754"/>
                    <a:pt x="853" y="6885"/>
                  </a:cubicBezTo>
                  <a:cubicBezTo>
                    <a:pt x="913" y="7015"/>
                    <a:pt x="883" y="7135"/>
                    <a:pt x="933" y="7155"/>
                  </a:cubicBezTo>
                  <a:cubicBezTo>
                    <a:pt x="954" y="7168"/>
                    <a:pt x="1056" y="7177"/>
                    <a:pt x="1170" y="7177"/>
                  </a:cubicBezTo>
                  <a:cubicBezTo>
                    <a:pt x="1334" y="7177"/>
                    <a:pt x="1523" y="7158"/>
                    <a:pt x="1535" y="7105"/>
                  </a:cubicBezTo>
                  <a:cubicBezTo>
                    <a:pt x="1545" y="7015"/>
                    <a:pt x="1435" y="6895"/>
                    <a:pt x="1375" y="6754"/>
                  </a:cubicBezTo>
                  <a:cubicBezTo>
                    <a:pt x="1304" y="6614"/>
                    <a:pt x="953" y="5771"/>
                    <a:pt x="1013" y="5280"/>
                  </a:cubicBezTo>
                  <a:cubicBezTo>
                    <a:pt x="1064" y="4788"/>
                    <a:pt x="1084" y="4196"/>
                    <a:pt x="1154" y="3966"/>
                  </a:cubicBezTo>
                  <a:cubicBezTo>
                    <a:pt x="1213" y="3727"/>
                    <a:pt x="1687" y="3203"/>
                    <a:pt x="1773" y="3203"/>
                  </a:cubicBezTo>
                  <a:cubicBezTo>
                    <a:pt x="1774" y="3203"/>
                    <a:pt x="1775" y="3203"/>
                    <a:pt x="1776" y="3203"/>
                  </a:cubicBezTo>
                  <a:cubicBezTo>
                    <a:pt x="1856" y="3223"/>
                    <a:pt x="2418" y="3926"/>
                    <a:pt x="3060" y="3956"/>
                  </a:cubicBezTo>
                  <a:cubicBezTo>
                    <a:pt x="3270" y="3962"/>
                    <a:pt x="3427" y="3965"/>
                    <a:pt x="3543" y="3965"/>
                  </a:cubicBezTo>
                  <a:cubicBezTo>
                    <a:pt x="3775" y="3965"/>
                    <a:pt x="3842" y="3956"/>
                    <a:pt x="3842" y="3956"/>
                  </a:cubicBezTo>
                  <a:cubicBezTo>
                    <a:pt x="3842" y="3956"/>
                    <a:pt x="4203" y="4798"/>
                    <a:pt x="4233" y="5350"/>
                  </a:cubicBezTo>
                  <a:cubicBezTo>
                    <a:pt x="4253" y="5892"/>
                    <a:pt x="4414" y="5922"/>
                    <a:pt x="4334" y="6423"/>
                  </a:cubicBezTo>
                  <a:cubicBezTo>
                    <a:pt x="4253" y="6935"/>
                    <a:pt x="4163" y="7196"/>
                    <a:pt x="4193" y="7286"/>
                  </a:cubicBezTo>
                  <a:cubicBezTo>
                    <a:pt x="4203" y="7328"/>
                    <a:pt x="4342" y="7349"/>
                    <a:pt x="4486" y="7349"/>
                  </a:cubicBezTo>
                  <a:cubicBezTo>
                    <a:pt x="4647" y="7349"/>
                    <a:pt x="4815" y="7323"/>
                    <a:pt x="4815" y="7276"/>
                  </a:cubicBezTo>
                  <a:cubicBezTo>
                    <a:pt x="4815" y="7186"/>
                    <a:pt x="4755" y="6724"/>
                    <a:pt x="4735" y="6584"/>
                  </a:cubicBezTo>
                  <a:cubicBezTo>
                    <a:pt x="4725" y="6443"/>
                    <a:pt x="4624" y="6223"/>
                    <a:pt x="4655" y="5851"/>
                  </a:cubicBezTo>
                  <a:cubicBezTo>
                    <a:pt x="4695" y="5490"/>
                    <a:pt x="4735" y="5380"/>
                    <a:pt x="4685" y="4979"/>
                  </a:cubicBezTo>
                  <a:cubicBezTo>
                    <a:pt x="4634" y="4578"/>
                    <a:pt x="4675" y="4177"/>
                    <a:pt x="4675" y="4176"/>
                  </a:cubicBezTo>
                  <a:lnTo>
                    <a:pt x="4675" y="4176"/>
                  </a:lnTo>
                  <a:cubicBezTo>
                    <a:pt x="4675" y="4177"/>
                    <a:pt x="4725" y="4578"/>
                    <a:pt x="4825" y="4668"/>
                  </a:cubicBezTo>
                  <a:lnTo>
                    <a:pt x="5908" y="4748"/>
                  </a:lnTo>
                  <a:cubicBezTo>
                    <a:pt x="5908" y="4748"/>
                    <a:pt x="6089" y="4056"/>
                    <a:pt x="6159" y="3575"/>
                  </a:cubicBezTo>
                  <a:cubicBezTo>
                    <a:pt x="6219" y="3093"/>
                    <a:pt x="6350" y="2521"/>
                    <a:pt x="6350" y="2351"/>
                  </a:cubicBezTo>
                  <a:cubicBezTo>
                    <a:pt x="6350" y="2180"/>
                    <a:pt x="5908" y="927"/>
                    <a:pt x="5758" y="676"/>
                  </a:cubicBezTo>
                  <a:cubicBezTo>
                    <a:pt x="5597" y="435"/>
                    <a:pt x="4644" y="395"/>
                    <a:pt x="4384" y="264"/>
                  </a:cubicBezTo>
                  <a:cubicBezTo>
                    <a:pt x="4283" y="211"/>
                    <a:pt x="4000" y="198"/>
                    <a:pt x="3668" y="198"/>
                  </a:cubicBezTo>
                  <a:cubicBezTo>
                    <a:pt x="3502" y="198"/>
                    <a:pt x="3324" y="201"/>
                    <a:pt x="3150" y="204"/>
                  </a:cubicBezTo>
                  <a:cubicBezTo>
                    <a:pt x="2993" y="204"/>
                    <a:pt x="2842" y="206"/>
                    <a:pt x="2707" y="206"/>
                  </a:cubicBezTo>
                  <a:cubicBezTo>
                    <a:pt x="2504" y="206"/>
                    <a:pt x="2337" y="202"/>
                    <a:pt x="2247" y="184"/>
                  </a:cubicBezTo>
                  <a:cubicBezTo>
                    <a:pt x="1971" y="131"/>
                    <a:pt x="1766" y="1"/>
                    <a:pt x="1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39"/>
            <p:cNvSpPr/>
            <p:nvPr/>
          </p:nvSpPr>
          <p:spPr>
            <a:xfrm>
              <a:off x="4328074" y="4178293"/>
              <a:ext cx="545398" cy="676680"/>
            </a:xfrm>
            <a:custGeom>
              <a:rect b="b" l="l" r="r" t="t"/>
              <a:pathLst>
                <a:path extrusionOk="0" h="7144" w="5758">
                  <a:moveTo>
                    <a:pt x="321" y="0"/>
                  </a:moveTo>
                  <a:cubicBezTo>
                    <a:pt x="231" y="40"/>
                    <a:pt x="141" y="81"/>
                    <a:pt x="60" y="131"/>
                  </a:cubicBezTo>
                  <a:cubicBezTo>
                    <a:pt x="20" y="261"/>
                    <a:pt x="20" y="472"/>
                    <a:pt x="20" y="562"/>
                  </a:cubicBezTo>
                  <a:cubicBezTo>
                    <a:pt x="0" y="923"/>
                    <a:pt x="80" y="1284"/>
                    <a:pt x="241" y="1615"/>
                  </a:cubicBezTo>
                  <a:cubicBezTo>
                    <a:pt x="502" y="2127"/>
                    <a:pt x="963" y="2518"/>
                    <a:pt x="1515" y="2699"/>
                  </a:cubicBezTo>
                  <a:cubicBezTo>
                    <a:pt x="1836" y="2799"/>
                    <a:pt x="2187" y="2829"/>
                    <a:pt x="2528" y="2899"/>
                  </a:cubicBezTo>
                  <a:cubicBezTo>
                    <a:pt x="2869" y="2959"/>
                    <a:pt x="3210" y="3080"/>
                    <a:pt x="3441" y="3340"/>
                  </a:cubicBezTo>
                  <a:cubicBezTo>
                    <a:pt x="3732" y="3641"/>
                    <a:pt x="3802" y="4083"/>
                    <a:pt x="3842" y="4504"/>
                  </a:cubicBezTo>
                  <a:cubicBezTo>
                    <a:pt x="3912" y="5256"/>
                    <a:pt x="3922" y="6019"/>
                    <a:pt x="3862" y="6781"/>
                  </a:cubicBezTo>
                  <a:cubicBezTo>
                    <a:pt x="3852" y="6901"/>
                    <a:pt x="3852" y="7032"/>
                    <a:pt x="3872" y="7142"/>
                  </a:cubicBezTo>
                  <a:cubicBezTo>
                    <a:pt x="3894" y="7143"/>
                    <a:pt x="3916" y="7144"/>
                    <a:pt x="3938" y="7144"/>
                  </a:cubicBezTo>
                  <a:cubicBezTo>
                    <a:pt x="4086" y="7144"/>
                    <a:pt x="4223" y="7115"/>
                    <a:pt x="4223" y="7072"/>
                  </a:cubicBezTo>
                  <a:cubicBezTo>
                    <a:pt x="4223" y="6982"/>
                    <a:pt x="4163" y="6520"/>
                    <a:pt x="4143" y="6380"/>
                  </a:cubicBezTo>
                  <a:cubicBezTo>
                    <a:pt x="4133" y="6239"/>
                    <a:pt x="4032" y="6019"/>
                    <a:pt x="4063" y="5647"/>
                  </a:cubicBezTo>
                  <a:cubicBezTo>
                    <a:pt x="4103" y="5286"/>
                    <a:pt x="4143" y="5176"/>
                    <a:pt x="4093" y="4775"/>
                  </a:cubicBezTo>
                  <a:cubicBezTo>
                    <a:pt x="4042" y="4374"/>
                    <a:pt x="4083" y="3973"/>
                    <a:pt x="4083" y="3972"/>
                  </a:cubicBezTo>
                  <a:lnTo>
                    <a:pt x="4083" y="3972"/>
                  </a:lnTo>
                  <a:cubicBezTo>
                    <a:pt x="4083" y="3973"/>
                    <a:pt x="4133" y="4374"/>
                    <a:pt x="4233" y="4464"/>
                  </a:cubicBezTo>
                  <a:lnTo>
                    <a:pt x="5316" y="4544"/>
                  </a:lnTo>
                  <a:cubicBezTo>
                    <a:pt x="5316" y="4544"/>
                    <a:pt x="5497" y="3852"/>
                    <a:pt x="5567" y="3371"/>
                  </a:cubicBezTo>
                  <a:cubicBezTo>
                    <a:pt x="5627" y="2889"/>
                    <a:pt x="5758" y="2317"/>
                    <a:pt x="5758" y="2147"/>
                  </a:cubicBezTo>
                  <a:cubicBezTo>
                    <a:pt x="5758" y="2006"/>
                    <a:pt x="5467" y="1164"/>
                    <a:pt x="5276" y="712"/>
                  </a:cubicBezTo>
                  <a:cubicBezTo>
                    <a:pt x="5106" y="642"/>
                    <a:pt x="4935" y="582"/>
                    <a:pt x="4755" y="542"/>
                  </a:cubicBezTo>
                  <a:cubicBezTo>
                    <a:pt x="4223" y="402"/>
                    <a:pt x="3671" y="351"/>
                    <a:pt x="3120" y="291"/>
                  </a:cubicBezTo>
                  <a:cubicBezTo>
                    <a:pt x="2267" y="211"/>
                    <a:pt x="1414" y="121"/>
                    <a:pt x="572" y="40"/>
                  </a:cubicBezTo>
                  <a:cubicBezTo>
                    <a:pt x="512" y="30"/>
                    <a:pt x="411" y="10"/>
                    <a:pt x="321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accent4">
                    <a:alpha val="8230"/>
                  </a:scheme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39"/>
            <p:cNvSpPr/>
            <p:nvPr/>
          </p:nvSpPr>
          <p:spPr>
            <a:xfrm>
              <a:off x="4176047" y="4269510"/>
              <a:ext cx="116979" cy="380111"/>
            </a:xfrm>
            <a:custGeom>
              <a:rect b="b" l="l" r="r" t="t"/>
              <a:pathLst>
                <a:path extrusionOk="0" h="4013" w="1235">
                  <a:moveTo>
                    <a:pt x="1043" y="0"/>
                  </a:moveTo>
                  <a:cubicBezTo>
                    <a:pt x="883" y="582"/>
                    <a:pt x="863" y="1374"/>
                    <a:pt x="853" y="2056"/>
                  </a:cubicBezTo>
                  <a:cubicBezTo>
                    <a:pt x="853" y="2317"/>
                    <a:pt x="732" y="2558"/>
                    <a:pt x="602" y="2759"/>
                  </a:cubicBezTo>
                  <a:cubicBezTo>
                    <a:pt x="412" y="3050"/>
                    <a:pt x="171" y="3280"/>
                    <a:pt x="101" y="3461"/>
                  </a:cubicBezTo>
                  <a:cubicBezTo>
                    <a:pt x="0" y="3792"/>
                    <a:pt x="60" y="4012"/>
                    <a:pt x="60" y="4012"/>
                  </a:cubicBezTo>
                  <a:cubicBezTo>
                    <a:pt x="60" y="4012"/>
                    <a:pt x="50" y="3742"/>
                    <a:pt x="231" y="3461"/>
                  </a:cubicBezTo>
                  <a:lnTo>
                    <a:pt x="231" y="3461"/>
                  </a:lnTo>
                  <a:cubicBezTo>
                    <a:pt x="231" y="3461"/>
                    <a:pt x="151" y="3722"/>
                    <a:pt x="201" y="3852"/>
                  </a:cubicBezTo>
                  <a:cubicBezTo>
                    <a:pt x="201" y="3852"/>
                    <a:pt x="231" y="3571"/>
                    <a:pt x="391" y="3340"/>
                  </a:cubicBezTo>
                  <a:cubicBezTo>
                    <a:pt x="522" y="3160"/>
                    <a:pt x="502" y="3060"/>
                    <a:pt x="662" y="2809"/>
                  </a:cubicBezTo>
                  <a:cubicBezTo>
                    <a:pt x="853" y="2508"/>
                    <a:pt x="933" y="2317"/>
                    <a:pt x="973" y="1635"/>
                  </a:cubicBezTo>
                  <a:cubicBezTo>
                    <a:pt x="1013" y="1074"/>
                    <a:pt x="1234" y="211"/>
                    <a:pt x="1234" y="211"/>
                  </a:cubicBezTo>
                  <a:lnTo>
                    <a:pt x="1043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39"/>
            <p:cNvSpPr/>
            <p:nvPr/>
          </p:nvSpPr>
          <p:spPr>
            <a:xfrm>
              <a:off x="4288102" y="4821452"/>
              <a:ext cx="19133" cy="3031"/>
            </a:xfrm>
            <a:custGeom>
              <a:rect b="b" l="l" r="r" t="t"/>
              <a:pathLst>
                <a:path extrusionOk="0" h="32" w="202">
                  <a:moveTo>
                    <a:pt x="201" y="1"/>
                  </a:moveTo>
                  <a:cubicBezTo>
                    <a:pt x="161" y="21"/>
                    <a:pt x="91" y="31"/>
                    <a:pt x="1" y="31"/>
                  </a:cubicBezTo>
                  <a:lnTo>
                    <a:pt x="31" y="31"/>
                  </a:lnTo>
                  <a:cubicBezTo>
                    <a:pt x="111" y="31"/>
                    <a:pt x="171" y="21"/>
                    <a:pt x="201" y="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39"/>
            <p:cNvSpPr/>
            <p:nvPr/>
          </p:nvSpPr>
          <p:spPr>
            <a:xfrm>
              <a:off x="4252013" y="4794930"/>
              <a:ext cx="55222" cy="29553"/>
            </a:xfrm>
            <a:custGeom>
              <a:rect b="b" l="l" r="r" t="t"/>
              <a:pathLst>
                <a:path extrusionOk="0" h="312" w="583">
                  <a:moveTo>
                    <a:pt x="71" y="0"/>
                  </a:moveTo>
                  <a:cubicBezTo>
                    <a:pt x="51" y="60"/>
                    <a:pt x="31" y="110"/>
                    <a:pt x="21" y="151"/>
                  </a:cubicBezTo>
                  <a:cubicBezTo>
                    <a:pt x="11" y="181"/>
                    <a:pt x="1" y="211"/>
                    <a:pt x="1" y="221"/>
                  </a:cubicBezTo>
                  <a:cubicBezTo>
                    <a:pt x="1" y="261"/>
                    <a:pt x="111" y="291"/>
                    <a:pt x="231" y="301"/>
                  </a:cubicBezTo>
                  <a:lnTo>
                    <a:pt x="241" y="271"/>
                  </a:lnTo>
                  <a:cubicBezTo>
                    <a:pt x="251" y="201"/>
                    <a:pt x="272" y="120"/>
                    <a:pt x="292" y="30"/>
                  </a:cubicBezTo>
                  <a:cubicBezTo>
                    <a:pt x="221" y="30"/>
                    <a:pt x="161" y="30"/>
                    <a:pt x="101" y="10"/>
                  </a:cubicBezTo>
                  <a:lnTo>
                    <a:pt x="71" y="0"/>
                  </a:lnTo>
                  <a:close/>
                  <a:moveTo>
                    <a:pt x="582" y="271"/>
                  </a:moveTo>
                  <a:cubicBezTo>
                    <a:pt x="562" y="291"/>
                    <a:pt x="492" y="311"/>
                    <a:pt x="412" y="311"/>
                  </a:cubicBezTo>
                  <a:cubicBezTo>
                    <a:pt x="492" y="311"/>
                    <a:pt x="552" y="301"/>
                    <a:pt x="582" y="281"/>
                  </a:cubicBezTo>
                  <a:cubicBezTo>
                    <a:pt x="582" y="281"/>
                    <a:pt x="582" y="271"/>
                    <a:pt x="582" y="2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39"/>
            <p:cNvSpPr/>
            <p:nvPr/>
          </p:nvSpPr>
          <p:spPr>
            <a:xfrm>
              <a:off x="4273894" y="4797772"/>
              <a:ext cx="35236" cy="26711"/>
            </a:xfrm>
            <a:custGeom>
              <a:rect b="b" l="l" r="r" t="t"/>
              <a:pathLst>
                <a:path extrusionOk="0" h="282" w="372">
                  <a:moveTo>
                    <a:pt x="61" y="0"/>
                  </a:moveTo>
                  <a:cubicBezTo>
                    <a:pt x="41" y="90"/>
                    <a:pt x="20" y="171"/>
                    <a:pt x="10" y="241"/>
                  </a:cubicBezTo>
                  <a:lnTo>
                    <a:pt x="0" y="271"/>
                  </a:lnTo>
                  <a:cubicBezTo>
                    <a:pt x="41" y="271"/>
                    <a:pt x="81" y="281"/>
                    <a:pt x="111" y="281"/>
                  </a:cubicBezTo>
                  <a:lnTo>
                    <a:pt x="181" y="281"/>
                  </a:lnTo>
                  <a:cubicBezTo>
                    <a:pt x="261" y="281"/>
                    <a:pt x="331" y="261"/>
                    <a:pt x="351" y="241"/>
                  </a:cubicBezTo>
                  <a:cubicBezTo>
                    <a:pt x="362" y="231"/>
                    <a:pt x="372" y="201"/>
                    <a:pt x="362" y="161"/>
                  </a:cubicBezTo>
                  <a:lnTo>
                    <a:pt x="362" y="151"/>
                  </a:lnTo>
                  <a:cubicBezTo>
                    <a:pt x="362" y="121"/>
                    <a:pt x="362" y="60"/>
                    <a:pt x="3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39"/>
            <p:cNvSpPr/>
            <p:nvPr/>
          </p:nvSpPr>
          <p:spPr>
            <a:xfrm>
              <a:off x="4345124" y="4417655"/>
              <a:ext cx="95099" cy="421030"/>
            </a:xfrm>
            <a:custGeom>
              <a:rect b="b" l="l" r="r" t="t"/>
              <a:pathLst>
                <a:path extrusionOk="0" h="4445" w="1004">
                  <a:moveTo>
                    <a:pt x="512" y="1"/>
                  </a:moveTo>
                  <a:cubicBezTo>
                    <a:pt x="512" y="1"/>
                    <a:pt x="512" y="2"/>
                    <a:pt x="511" y="2"/>
                  </a:cubicBezTo>
                  <a:lnTo>
                    <a:pt x="511" y="2"/>
                  </a:lnTo>
                  <a:cubicBezTo>
                    <a:pt x="512" y="2"/>
                    <a:pt x="512" y="1"/>
                    <a:pt x="512" y="1"/>
                  </a:cubicBezTo>
                  <a:close/>
                  <a:moveTo>
                    <a:pt x="511" y="2"/>
                  </a:moveTo>
                  <a:cubicBezTo>
                    <a:pt x="261" y="293"/>
                    <a:pt x="171" y="693"/>
                    <a:pt x="101" y="1074"/>
                  </a:cubicBezTo>
                  <a:cubicBezTo>
                    <a:pt x="51" y="1305"/>
                    <a:pt x="1" y="1546"/>
                    <a:pt x="21" y="1786"/>
                  </a:cubicBezTo>
                  <a:cubicBezTo>
                    <a:pt x="21" y="1907"/>
                    <a:pt x="41" y="2027"/>
                    <a:pt x="51" y="2148"/>
                  </a:cubicBezTo>
                  <a:cubicBezTo>
                    <a:pt x="61" y="2288"/>
                    <a:pt x="61" y="2418"/>
                    <a:pt x="71" y="2559"/>
                  </a:cubicBezTo>
                  <a:cubicBezTo>
                    <a:pt x="101" y="2739"/>
                    <a:pt x="161" y="2910"/>
                    <a:pt x="201" y="3080"/>
                  </a:cubicBezTo>
                  <a:cubicBezTo>
                    <a:pt x="312" y="3512"/>
                    <a:pt x="282" y="3983"/>
                    <a:pt x="502" y="4364"/>
                  </a:cubicBezTo>
                  <a:cubicBezTo>
                    <a:pt x="512" y="4394"/>
                    <a:pt x="532" y="4414"/>
                    <a:pt x="542" y="4445"/>
                  </a:cubicBezTo>
                  <a:cubicBezTo>
                    <a:pt x="663" y="4434"/>
                    <a:pt x="753" y="4414"/>
                    <a:pt x="763" y="4374"/>
                  </a:cubicBezTo>
                  <a:cubicBezTo>
                    <a:pt x="773" y="4284"/>
                    <a:pt x="663" y="4164"/>
                    <a:pt x="603" y="4023"/>
                  </a:cubicBezTo>
                  <a:cubicBezTo>
                    <a:pt x="532" y="3883"/>
                    <a:pt x="181" y="3040"/>
                    <a:pt x="241" y="2549"/>
                  </a:cubicBezTo>
                  <a:cubicBezTo>
                    <a:pt x="292" y="2057"/>
                    <a:pt x="312" y="1465"/>
                    <a:pt x="382" y="1235"/>
                  </a:cubicBezTo>
                  <a:cubicBezTo>
                    <a:pt x="442" y="1004"/>
                    <a:pt x="924" y="472"/>
                    <a:pt x="1004" y="472"/>
                  </a:cubicBezTo>
                  <a:lnTo>
                    <a:pt x="984" y="442"/>
                  </a:lnTo>
                  <a:cubicBezTo>
                    <a:pt x="954" y="393"/>
                    <a:pt x="479" y="46"/>
                    <a:pt x="511" y="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39"/>
            <p:cNvSpPr/>
            <p:nvPr/>
          </p:nvSpPr>
          <p:spPr>
            <a:xfrm>
              <a:off x="4355638" y="4818611"/>
              <a:ext cx="60810" cy="20081"/>
            </a:xfrm>
            <a:custGeom>
              <a:rect b="b" l="l" r="r" t="t"/>
              <a:pathLst>
                <a:path extrusionOk="0" h="212" w="642">
                  <a:moveTo>
                    <a:pt x="291" y="212"/>
                  </a:moveTo>
                  <a:cubicBezTo>
                    <a:pt x="171" y="212"/>
                    <a:pt x="70" y="201"/>
                    <a:pt x="50" y="191"/>
                  </a:cubicBezTo>
                  <a:cubicBezTo>
                    <a:pt x="50" y="191"/>
                    <a:pt x="50" y="191"/>
                    <a:pt x="50" y="191"/>
                  </a:cubicBezTo>
                  <a:cubicBezTo>
                    <a:pt x="50" y="191"/>
                    <a:pt x="50" y="191"/>
                    <a:pt x="50" y="191"/>
                  </a:cubicBezTo>
                  <a:cubicBezTo>
                    <a:pt x="70" y="201"/>
                    <a:pt x="171" y="212"/>
                    <a:pt x="291" y="212"/>
                  </a:cubicBezTo>
                  <a:cubicBezTo>
                    <a:pt x="431" y="212"/>
                    <a:pt x="602" y="201"/>
                    <a:pt x="642" y="151"/>
                  </a:cubicBezTo>
                  <a:lnTo>
                    <a:pt x="642" y="151"/>
                  </a:lnTo>
                  <a:cubicBezTo>
                    <a:pt x="602" y="201"/>
                    <a:pt x="431" y="212"/>
                    <a:pt x="291" y="212"/>
                  </a:cubicBezTo>
                  <a:close/>
                  <a:moveTo>
                    <a:pt x="50" y="191"/>
                  </a:moveTo>
                  <a:cubicBezTo>
                    <a:pt x="50" y="191"/>
                    <a:pt x="50" y="191"/>
                    <a:pt x="50" y="191"/>
                  </a:cubicBezTo>
                  <a:cubicBezTo>
                    <a:pt x="50" y="191"/>
                    <a:pt x="50" y="191"/>
                    <a:pt x="5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lnTo>
                    <a:pt x="40" y="191"/>
                  </a:lnTo>
                  <a:lnTo>
                    <a:pt x="40" y="191"/>
                  </a:ln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81"/>
                  </a:moveTo>
                  <a:cubicBezTo>
                    <a:pt x="40" y="181"/>
                    <a:pt x="40" y="181"/>
                    <a:pt x="40" y="181"/>
                  </a:cubicBezTo>
                  <a:cubicBezTo>
                    <a:pt x="40" y="181"/>
                    <a:pt x="40" y="181"/>
                    <a:pt x="40" y="181"/>
                  </a:cubicBezTo>
                  <a:close/>
                  <a:moveTo>
                    <a:pt x="40" y="181"/>
                  </a:moveTo>
                  <a:lnTo>
                    <a:pt x="40" y="181"/>
                  </a:lnTo>
                  <a:lnTo>
                    <a:pt x="40" y="181"/>
                  </a:lnTo>
                  <a:close/>
                  <a:moveTo>
                    <a:pt x="30" y="181"/>
                  </a:moveTo>
                  <a:cubicBezTo>
                    <a:pt x="30" y="181"/>
                    <a:pt x="30" y="181"/>
                    <a:pt x="30" y="181"/>
                  </a:cubicBezTo>
                  <a:cubicBezTo>
                    <a:pt x="30" y="181"/>
                    <a:pt x="30" y="181"/>
                    <a:pt x="30" y="181"/>
                  </a:cubicBezTo>
                  <a:close/>
                  <a:moveTo>
                    <a:pt x="10" y="31"/>
                  </a:moveTo>
                  <a:cubicBezTo>
                    <a:pt x="0" y="21"/>
                    <a:pt x="0" y="11"/>
                    <a:pt x="0" y="1"/>
                  </a:cubicBezTo>
                  <a:lnTo>
                    <a:pt x="0" y="1"/>
                  </a:lnTo>
                  <a:cubicBezTo>
                    <a:pt x="0" y="11"/>
                    <a:pt x="0" y="21"/>
                    <a:pt x="10" y="3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39"/>
            <p:cNvSpPr/>
            <p:nvPr/>
          </p:nvSpPr>
          <p:spPr>
            <a:xfrm>
              <a:off x="4356585" y="4812928"/>
              <a:ext cx="59863" cy="25764"/>
            </a:xfrm>
            <a:custGeom>
              <a:rect b="b" l="l" r="r" t="t"/>
              <a:pathLst>
                <a:path extrusionOk="0" h="272" w="632">
                  <a:moveTo>
                    <a:pt x="632" y="211"/>
                  </a:moveTo>
                  <a:cubicBezTo>
                    <a:pt x="615" y="229"/>
                    <a:pt x="581" y="243"/>
                    <a:pt x="536" y="253"/>
                  </a:cubicBezTo>
                  <a:lnTo>
                    <a:pt x="536" y="253"/>
                  </a:lnTo>
                  <a:cubicBezTo>
                    <a:pt x="581" y="244"/>
                    <a:pt x="616" y="231"/>
                    <a:pt x="632" y="211"/>
                  </a:cubicBezTo>
                  <a:close/>
                  <a:moveTo>
                    <a:pt x="291" y="1"/>
                  </a:moveTo>
                  <a:cubicBezTo>
                    <a:pt x="211" y="21"/>
                    <a:pt x="130" y="41"/>
                    <a:pt x="50" y="51"/>
                  </a:cubicBezTo>
                  <a:cubicBezTo>
                    <a:pt x="50" y="51"/>
                    <a:pt x="50" y="51"/>
                    <a:pt x="50" y="61"/>
                  </a:cubicBezTo>
                  <a:cubicBezTo>
                    <a:pt x="50" y="91"/>
                    <a:pt x="30" y="121"/>
                    <a:pt x="0" y="141"/>
                  </a:cubicBezTo>
                  <a:cubicBezTo>
                    <a:pt x="10" y="191"/>
                    <a:pt x="10" y="221"/>
                    <a:pt x="20" y="241"/>
                  </a:cubicBezTo>
                  <a:lnTo>
                    <a:pt x="30" y="241"/>
                  </a:lnTo>
                  <a:lnTo>
                    <a:pt x="30" y="251"/>
                  </a:lnTo>
                  <a:lnTo>
                    <a:pt x="40" y="251"/>
                  </a:lnTo>
                  <a:cubicBezTo>
                    <a:pt x="60" y="261"/>
                    <a:pt x="161" y="272"/>
                    <a:pt x="281" y="272"/>
                  </a:cubicBezTo>
                  <a:cubicBezTo>
                    <a:pt x="326" y="272"/>
                    <a:pt x="374" y="270"/>
                    <a:pt x="420" y="267"/>
                  </a:cubicBezTo>
                  <a:lnTo>
                    <a:pt x="420" y="267"/>
                  </a:lnTo>
                  <a:cubicBezTo>
                    <a:pt x="420" y="269"/>
                    <a:pt x="421" y="270"/>
                    <a:pt x="421" y="272"/>
                  </a:cubicBezTo>
                  <a:cubicBezTo>
                    <a:pt x="464" y="267"/>
                    <a:pt x="503" y="261"/>
                    <a:pt x="536" y="253"/>
                  </a:cubicBezTo>
                  <a:lnTo>
                    <a:pt x="536" y="253"/>
                  </a:lnTo>
                  <a:cubicBezTo>
                    <a:pt x="502" y="260"/>
                    <a:pt x="462" y="265"/>
                    <a:pt x="420" y="267"/>
                  </a:cubicBezTo>
                  <a:lnTo>
                    <a:pt x="420" y="267"/>
                  </a:lnTo>
                  <a:cubicBezTo>
                    <a:pt x="409" y="240"/>
                    <a:pt x="391" y="220"/>
                    <a:pt x="381" y="191"/>
                  </a:cubicBezTo>
                  <a:cubicBezTo>
                    <a:pt x="341" y="131"/>
                    <a:pt x="311" y="6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39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39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39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39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39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39"/>
            <p:cNvSpPr/>
            <p:nvPr/>
          </p:nvSpPr>
          <p:spPr>
            <a:xfrm>
              <a:off x="4416354" y="483196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39"/>
            <p:cNvSpPr/>
            <p:nvPr/>
          </p:nvSpPr>
          <p:spPr>
            <a:xfrm>
              <a:off x="4417396" y="4830072"/>
              <a:ext cx="95" cy="1989"/>
            </a:xfrm>
            <a:custGeom>
              <a:rect b="b" l="l" r="r" t="t"/>
              <a:pathLst>
                <a:path extrusionOk="0" h="21" w="1">
                  <a:moveTo>
                    <a:pt x="0" y="20"/>
                  </a:moveTo>
                  <a:lnTo>
                    <a:pt x="0" y="20"/>
                  </a:ln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0" y="20"/>
                  </a:ln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20"/>
                  </a:moveTo>
                  <a:lnTo>
                    <a:pt x="0" y="10"/>
                  </a:lnTo>
                  <a:lnTo>
                    <a:pt x="0" y="20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39"/>
            <p:cNvSpPr/>
            <p:nvPr/>
          </p:nvSpPr>
          <p:spPr>
            <a:xfrm>
              <a:off x="4417396" y="4830072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39"/>
            <p:cNvSpPr/>
            <p:nvPr/>
          </p:nvSpPr>
          <p:spPr>
            <a:xfrm>
              <a:off x="4417396" y="4830072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39"/>
            <p:cNvSpPr/>
            <p:nvPr/>
          </p:nvSpPr>
          <p:spPr>
            <a:xfrm>
              <a:off x="4417396" y="4829125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39"/>
            <p:cNvSpPr/>
            <p:nvPr/>
          </p:nvSpPr>
          <p:spPr>
            <a:xfrm>
              <a:off x="4417396" y="4829125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39"/>
            <p:cNvSpPr/>
            <p:nvPr/>
          </p:nvSpPr>
          <p:spPr>
            <a:xfrm>
              <a:off x="4417396" y="4829125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39"/>
            <p:cNvSpPr/>
            <p:nvPr/>
          </p:nvSpPr>
          <p:spPr>
            <a:xfrm>
              <a:off x="4416354" y="482817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39"/>
            <p:cNvSpPr/>
            <p:nvPr/>
          </p:nvSpPr>
          <p:spPr>
            <a:xfrm>
              <a:off x="4414460" y="482240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39"/>
            <p:cNvSpPr/>
            <p:nvPr/>
          </p:nvSpPr>
          <p:spPr>
            <a:xfrm>
              <a:off x="4414460" y="482240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39"/>
            <p:cNvSpPr/>
            <p:nvPr/>
          </p:nvSpPr>
          <p:spPr>
            <a:xfrm>
              <a:off x="4414460" y="4821452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39"/>
            <p:cNvSpPr/>
            <p:nvPr/>
          </p:nvSpPr>
          <p:spPr>
            <a:xfrm>
              <a:off x="4414460" y="4821452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39"/>
            <p:cNvSpPr/>
            <p:nvPr/>
          </p:nvSpPr>
          <p:spPr>
            <a:xfrm>
              <a:off x="4414460" y="4820505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cubicBezTo>
                    <a:pt x="1" y="11"/>
                    <a:pt x="1" y="11"/>
                    <a:pt x="1" y="1"/>
                  </a:cubicBezTo>
                  <a:cubicBezTo>
                    <a:pt x="1" y="11"/>
                    <a:pt x="1" y="11"/>
                    <a:pt x="1" y="1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39"/>
            <p:cNvSpPr/>
            <p:nvPr/>
          </p:nvSpPr>
          <p:spPr>
            <a:xfrm>
              <a:off x="4405935" y="4806297"/>
              <a:ext cx="8620" cy="14303"/>
            </a:xfrm>
            <a:custGeom>
              <a:rect b="b" l="l" r="r" t="t"/>
              <a:pathLst>
                <a:path extrusionOk="0" h="151" w="91">
                  <a:moveTo>
                    <a:pt x="91" y="151"/>
                  </a:moveTo>
                  <a:cubicBezTo>
                    <a:pt x="61" y="111"/>
                    <a:pt x="31" y="61"/>
                    <a:pt x="1" y="0"/>
                  </a:cubicBezTo>
                  <a:lnTo>
                    <a:pt x="1" y="0"/>
                  </a:lnTo>
                  <a:cubicBezTo>
                    <a:pt x="31" y="61"/>
                    <a:pt x="61" y="111"/>
                    <a:pt x="91" y="15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39"/>
            <p:cNvSpPr/>
            <p:nvPr/>
          </p:nvSpPr>
          <p:spPr>
            <a:xfrm>
              <a:off x="4384054" y="4806297"/>
              <a:ext cx="33436" cy="32394"/>
            </a:xfrm>
            <a:custGeom>
              <a:rect b="b" l="l" r="r" t="t"/>
              <a:pathLst>
                <a:path extrusionOk="0" h="342" w="353">
                  <a:moveTo>
                    <a:pt x="232" y="0"/>
                  </a:moveTo>
                  <a:cubicBezTo>
                    <a:pt x="222" y="11"/>
                    <a:pt x="202" y="11"/>
                    <a:pt x="192" y="21"/>
                  </a:cubicBezTo>
                  <a:cubicBezTo>
                    <a:pt x="121" y="31"/>
                    <a:pt x="61" y="51"/>
                    <a:pt x="1" y="71"/>
                  </a:cubicBezTo>
                  <a:cubicBezTo>
                    <a:pt x="21" y="131"/>
                    <a:pt x="51" y="201"/>
                    <a:pt x="91" y="261"/>
                  </a:cubicBezTo>
                  <a:cubicBezTo>
                    <a:pt x="101" y="291"/>
                    <a:pt x="121" y="311"/>
                    <a:pt x="131" y="342"/>
                  </a:cubicBezTo>
                  <a:cubicBezTo>
                    <a:pt x="232" y="331"/>
                    <a:pt x="312" y="311"/>
                    <a:pt x="342" y="281"/>
                  </a:cubicBezTo>
                  <a:cubicBezTo>
                    <a:pt x="342" y="281"/>
                    <a:pt x="342" y="281"/>
                    <a:pt x="342" y="271"/>
                  </a:cubicBezTo>
                  <a:lnTo>
                    <a:pt x="352" y="271"/>
                  </a:lnTo>
                  <a:lnTo>
                    <a:pt x="352" y="261"/>
                  </a:lnTo>
                  <a:lnTo>
                    <a:pt x="352" y="251"/>
                  </a:lnTo>
                  <a:cubicBezTo>
                    <a:pt x="352" y="251"/>
                    <a:pt x="352" y="241"/>
                    <a:pt x="352" y="241"/>
                  </a:cubicBezTo>
                  <a:cubicBezTo>
                    <a:pt x="352" y="241"/>
                    <a:pt x="342" y="231"/>
                    <a:pt x="342" y="231"/>
                  </a:cubicBezTo>
                  <a:cubicBezTo>
                    <a:pt x="342" y="211"/>
                    <a:pt x="332" y="191"/>
                    <a:pt x="322" y="171"/>
                  </a:cubicBezTo>
                  <a:cubicBezTo>
                    <a:pt x="322" y="161"/>
                    <a:pt x="322" y="161"/>
                    <a:pt x="322" y="161"/>
                  </a:cubicBezTo>
                  <a:cubicBezTo>
                    <a:pt x="322" y="161"/>
                    <a:pt x="322" y="161"/>
                    <a:pt x="322" y="151"/>
                  </a:cubicBezTo>
                  <a:cubicBezTo>
                    <a:pt x="292" y="111"/>
                    <a:pt x="262" y="61"/>
                    <a:pt x="2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39"/>
            <p:cNvSpPr/>
            <p:nvPr/>
          </p:nvSpPr>
          <p:spPr>
            <a:xfrm>
              <a:off x="4622563" y="4177346"/>
              <a:ext cx="250913" cy="431450"/>
            </a:xfrm>
            <a:custGeom>
              <a:rect b="b" l="l" r="r" t="t"/>
              <a:pathLst>
                <a:path extrusionOk="0" h="4555" w="2649">
                  <a:moveTo>
                    <a:pt x="31" y="0"/>
                  </a:moveTo>
                  <a:cubicBezTo>
                    <a:pt x="101" y="211"/>
                    <a:pt x="612" y="341"/>
                    <a:pt x="653" y="572"/>
                  </a:cubicBezTo>
                  <a:cubicBezTo>
                    <a:pt x="673" y="733"/>
                    <a:pt x="532" y="853"/>
                    <a:pt x="402" y="933"/>
                  </a:cubicBezTo>
                  <a:cubicBezTo>
                    <a:pt x="271" y="1023"/>
                    <a:pt x="121" y="1094"/>
                    <a:pt x="61" y="1234"/>
                  </a:cubicBezTo>
                  <a:cubicBezTo>
                    <a:pt x="1" y="1395"/>
                    <a:pt x="91" y="1575"/>
                    <a:pt x="211" y="1685"/>
                  </a:cubicBezTo>
                  <a:cubicBezTo>
                    <a:pt x="342" y="1796"/>
                    <a:pt x="502" y="1856"/>
                    <a:pt x="653" y="1916"/>
                  </a:cubicBezTo>
                  <a:cubicBezTo>
                    <a:pt x="813" y="1986"/>
                    <a:pt x="964" y="2077"/>
                    <a:pt x="1044" y="2227"/>
                  </a:cubicBezTo>
                  <a:cubicBezTo>
                    <a:pt x="1124" y="2367"/>
                    <a:pt x="1124" y="2538"/>
                    <a:pt x="1234" y="2658"/>
                  </a:cubicBezTo>
                  <a:cubicBezTo>
                    <a:pt x="1315" y="2739"/>
                    <a:pt x="1425" y="2769"/>
                    <a:pt x="1525" y="2819"/>
                  </a:cubicBezTo>
                  <a:cubicBezTo>
                    <a:pt x="1626" y="2869"/>
                    <a:pt x="1716" y="2979"/>
                    <a:pt x="1686" y="3080"/>
                  </a:cubicBezTo>
                  <a:cubicBezTo>
                    <a:pt x="1666" y="3160"/>
                    <a:pt x="1595" y="3210"/>
                    <a:pt x="1555" y="3270"/>
                  </a:cubicBezTo>
                  <a:cubicBezTo>
                    <a:pt x="1455" y="3401"/>
                    <a:pt x="1465" y="3571"/>
                    <a:pt x="1475" y="3722"/>
                  </a:cubicBezTo>
                  <a:cubicBezTo>
                    <a:pt x="1495" y="3972"/>
                    <a:pt x="1505" y="4223"/>
                    <a:pt x="1525" y="4474"/>
                  </a:cubicBezTo>
                  <a:lnTo>
                    <a:pt x="1525" y="4504"/>
                  </a:lnTo>
                  <a:lnTo>
                    <a:pt x="2207" y="4554"/>
                  </a:lnTo>
                  <a:cubicBezTo>
                    <a:pt x="2207" y="4554"/>
                    <a:pt x="2388" y="3862"/>
                    <a:pt x="2458" y="3381"/>
                  </a:cubicBezTo>
                  <a:cubicBezTo>
                    <a:pt x="2518" y="2899"/>
                    <a:pt x="2649" y="2327"/>
                    <a:pt x="2649" y="2157"/>
                  </a:cubicBezTo>
                  <a:cubicBezTo>
                    <a:pt x="2649" y="1986"/>
                    <a:pt x="2207" y="733"/>
                    <a:pt x="2057" y="482"/>
                  </a:cubicBezTo>
                  <a:cubicBezTo>
                    <a:pt x="1896" y="241"/>
                    <a:pt x="943" y="201"/>
                    <a:pt x="683" y="70"/>
                  </a:cubicBezTo>
                  <a:cubicBezTo>
                    <a:pt x="592" y="20"/>
                    <a:pt x="332" y="10"/>
                    <a:pt x="3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39"/>
            <p:cNvSpPr/>
            <p:nvPr/>
          </p:nvSpPr>
          <p:spPr>
            <a:xfrm>
              <a:off x="4668218" y="4823442"/>
              <a:ext cx="59863" cy="25669"/>
            </a:xfrm>
            <a:custGeom>
              <a:rect b="b" l="l" r="r" t="t"/>
              <a:pathLst>
                <a:path extrusionOk="0" h="271" w="632">
                  <a:moveTo>
                    <a:pt x="10" y="271"/>
                  </a:moveTo>
                  <a:lnTo>
                    <a:pt x="10" y="271"/>
                  </a:lnTo>
                  <a:lnTo>
                    <a:pt x="10" y="271"/>
                  </a:lnTo>
                  <a:close/>
                  <a:moveTo>
                    <a:pt x="10" y="271"/>
                  </a:moveTo>
                  <a:lnTo>
                    <a:pt x="10" y="271"/>
                  </a:lnTo>
                  <a:lnTo>
                    <a:pt x="10" y="271"/>
                  </a:lnTo>
                  <a:close/>
                  <a:moveTo>
                    <a:pt x="0" y="271"/>
                  </a:moveTo>
                  <a:lnTo>
                    <a:pt x="0" y="271"/>
                  </a:lnTo>
                  <a:lnTo>
                    <a:pt x="0" y="271"/>
                  </a:lnTo>
                  <a:close/>
                  <a:moveTo>
                    <a:pt x="0" y="261"/>
                  </a:moveTo>
                  <a:lnTo>
                    <a:pt x="0" y="261"/>
                  </a:lnTo>
                  <a:lnTo>
                    <a:pt x="0" y="261"/>
                  </a:lnTo>
                  <a:close/>
                  <a:moveTo>
                    <a:pt x="0" y="261"/>
                  </a:moveTo>
                  <a:lnTo>
                    <a:pt x="0" y="261"/>
                  </a:lnTo>
                  <a:lnTo>
                    <a:pt x="0" y="261"/>
                  </a:ln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0" y="261"/>
                  </a:moveTo>
                  <a:cubicBezTo>
                    <a:pt x="0" y="261"/>
                    <a:pt x="0" y="261"/>
                    <a:pt x="0" y="261"/>
                  </a:cubicBezTo>
                  <a:cubicBezTo>
                    <a:pt x="0" y="261"/>
                    <a:pt x="0" y="261"/>
                    <a:pt x="0" y="261"/>
                  </a:cubicBez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0" y="261"/>
                  </a:moveTo>
                  <a:cubicBezTo>
                    <a:pt x="0" y="261"/>
                    <a:pt x="0" y="261"/>
                    <a:pt x="0" y="261"/>
                  </a:cubicBezTo>
                  <a:cubicBezTo>
                    <a:pt x="0" y="261"/>
                    <a:pt x="0" y="261"/>
                    <a:pt x="0" y="261"/>
                  </a:cubicBez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632" y="261"/>
                  </a:moveTo>
                  <a:cubicBezTo>
                    <a:pt x="632" y="251"/>
                    <a:pt x="632" y="251"/>
                    <a:pt x="632" y="251"/>
                  </a:cubicBezTo>
                  <a:cubicBezTo>
                    <a:pt x="632" y="251"/>
                    <a:pt x="632" y="251"/>
                    <a:pt x="632" y="261"/>
                  </a:cubicBezTo>
                  <a:close/>
                  <a:moveTo>
                    <a:pt x="0" y="251"/>
                  </a:moveTo>
                  <a:lnTo>
                    <a:pt x="0" y="251"/>
                  </a:lnTo>
                  <a:lnTo>
                    <a:pt x="0" y="251"/>
                  </a:lnTo>
                  <a:close/>
                  <a:moveTo>
                    <a:pt x="0" y="251"/>
                  </a:moveTo>
                  <a:cubicBezTo>
                    <a:pt x="0" y="251"/>
                    <a:pt x="0" y="251"/>
                    <a:pt x="0" y="251"/>
                  </a:cubicBezTo>
                  <a:cubicBezTo>
                    <a:pt x="0" y="251"/>
                    <a:pt x="0" y="251"/>
                    <a:pt x="0" y="251"/>
                  </a:cubicBezTo>
                  <a:close/>
                  <a:moveTo>
                    <a:pt x="632" y="251"/>
                  </a:moveTo>
                  <a:lnTo>
                    <a:pt x="632" y="251"/>
                  </a:lnTo>
                  <a:lnTo>
                    <a:pt x="632" y="251"/>
                  </a:lnTo>
                  <a:close/>
                  <a:moveTo>
                    <a:pt x="632" y="251"/>
                  </a:moveTo>
                  <a:cubicBezTo>
                    <a:pt x="632" y="201"/>
                    <a:pt x="622" y="110"/>
                    <a:pt x="612" y="0"/>
                  </a:cubicBezTo>
                  <a:lnTo>
                    <a:pt x="612" y="0"/>
                  </a:lnTo>
                  <a:cubicBezTo>
                    <a:pt x="622" y="110"/>
                    <a:pt x="632" y="201"/>
                    <a:pt x="632" y="251"/>
                  </a:cubicBezTo>
                  <a:close/>
                  <a:moveTo>
                    <a:pt x="0" y="251"/>
                  </a:moveTo>
                  <a:lnTo>
                    <a:pt x="0" y="251"/>
                  </a:lnTo>
                  <a:lnTo>
                    <a:pt x="0" y="251"/>
                  </a:lnTo>
                  <a:close/>
                  <a:moveTo>
                    <a:pt x="0" y="251"/>
                  </a:moveTo>
                  <a:lnTo>
                    <a:pt x="0" y="251"/>
                  </a:lnTo>
                  <a:lnTo>
                    <a:pt x="0" y="251"/>
                  </a:lnTo>
                  <a:close/>
                  <a:moveTo>
                    <a:pt x="0" y="251"/>
                  </a:moveTo>
                  <a:lnTo>
                    <a:pt x="0" y="241"/>
                  </a:lnTo>
                  <a:lnTo>
                    <a:pt x="0" y="251"/>
                  </a:lnTo>
                  <a:close/>
                  <a:moveTo>
                    <a:pt x="0" y="241"/>
                  </a:moveTo>
                  <a:lnTo>
                    <a:pt x="0" y="241"/>
                  </a:lnTo>
                  <a:lnTo>
                    <a:pt x="0" y="241"/>
                  </a:lnTo>
                  <a:close/>
                  <a:moveTo>
                    <a:pt x="0" y="241"/>
                  </a:moveTo>
                  <a:cubicBezTo>
                    <a:pt x="0" y="201"/>
                    <a:pt x="10" y="130"/>
                    <a:pt x="30" y="40"/>
                  </a:cubicBezTo>
                  <a:cubicBezTo>
                    <a:pt x="10" y="130"/>
                    <a:pt x="0" y="201"/>
                    <a:pt x="0" y="24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39"/>
            <p:cNvSpPr/>
            <p:nvPr/>
          </p:nvSpPr>
          <p:spPr>
            <a:xfrm>
              <a:off x="4668218" y="4825336"/>
              <a:ext cx="26616" cy="29553"/>
            </a:xfrm>
            <a:custGeom>
              <a:rect b="b" l="l" r="r" t="t"/>
              <a:pathLst>
                <a:path extrusionOk="0" h="312" w="281">
                  <a:moveTo>
                    <a:pt x="90" y="0"/>
                  </a:moveTo>
                  <a:cubicBezTo>
                    <a:pt x="70" y="0"/>
                    <a:pt x="50" y="10"/>
                    <a:pt x="30" y="10"/>
                  </a:cubicBezTo>
                  <a:cubicBezTo>
                    <a:pt x="30" y="10"/>
                    <a:pt x="30" y="20"/>
                    <a:pt x="30" y="20"/>
                  </a:cubicBezTo>
                  <a:cubicBezTo>
                    <a:pt x="10" y="110"/>
                    <a:pt x="0" y="181"/>
                    <a:pt x="0" y="221"/>
                  </a:cubicBezTo>
                  <a:lnTo>
                    <a:pt x="0" y="231"/>
                  </a:ln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51"/>
                  </a:cubicBezTo>
                  <a:lnTo>
                    <a:pt x="10" y="251"/>
                  </a:lnTo>
                  <a:cubicBezTo>
                    <a:pt x="20" y="291"/>
                    <a:pt x="151" y="311"/>
                    <a:pt x="281" y="311"/>
                  </a:cubicBezTo>
                  <a:cubicBezTo>
                    <a:pt x="261" y="211"/>
                    <a:pt x="261" y="10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39"/>
            <p:cNvSpPr/>
            <p:nvPr/>
          </p:nvSpPr>
          <p:spPr>
            <a:xfrm>
              <a:off x="4692846" y="4823442"/>
              <a:ext cx="35236" cy="31447"/>
            </a:xfrm>
            <a:custGeom>
              <a:rect b="b" l="l" r="r" t="t"/>
              <a:pathLst>
                <a:path extrusionOk="0" h="332" w="372">
                  <a:moveTo>
                    <a:pt x="282" y="0"/>
                  </a:moveTo>
                  <a:cubicBezTo>
                    <a:pt x="191" y="0"/>
                    <a:pt x="101" y="10"/>
                    <a:pt x="11" y="20"/>
                  </a:cubicBezTo>
                  <a:cubicBezTo>
                    <a:pt x="1" y="120"/>
                    <a:pt x="1" y="231"/>
                    <a:pt x="21" y="331"/>
                  </a:cubicBezTo>
                  <a:lnTo>
                    <a:pt x="41" y="331"/>
                  </a:lnTo>
                  <a:cubicBezTo>
                    <a:pt x="201" y="331"/>
                    <a:pt x="372" y="311"/>
                    <a:pt x="372" y="261"/>
                  </a:cubicBezTo>
                  <a:cubicBezTo>
                    <a:pt x="372" y="251"/>
                    <a:pt x="372" y="251"/>
                    <a:pt x="372" y="251"/>
                  </a:cubicBezTo>
                  <a:cubicBezTo>
                    <a:pt x="372" y="201"/>
                    <a:pt x="362" y="110"/>
                    <a:pt x="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39"/>
            <p:cNvSpPr/>
            <p:nvPr/>
          </p:nvSpPr>
          <p:spPr>
            <a:xfrm>
              <a:off x="4873384" y="4380618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39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39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39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39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39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39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39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39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39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39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39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39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39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39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39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39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39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39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39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39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39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39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39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39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39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39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39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39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39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39"/>
            <p:cNvSpPr/>
            <p:nvPr/>
          </p:nvSpPr>
          <p:spPr>
            <a:xfrm>
              <a:off x="4873384" y="4376830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39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39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39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39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39"/>
            <p:cNvSpPr/>
            <p:nvPr/>
          </p:nvSpPr>
          <p:spPr>
            <a:xfrm>
              <a:off x="4873384" y="4375882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1" y="11"/>
                  </a:lnTo>
                  <a:lnTo>
                    <a:pt x="1" y="11"/>
                  </a:ln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39"/>
            <p:cNvSpPr/>
            <p:nvPr/>
          </p:nvSpPr>
          <p:spPr>
            <a:xfrm>
              <a:off x="4869596" y="4363569"/>
              <a:ext cx="1042" cy="1042"/>
            </a:xfrm>
            <a:custGeom>
              <a:rect b="b" l="l" r="r" t="t"/>
              <a:pathLst>
                <a:path extrusionOk="0" h="11" w="11">
                  <a:moveTo>
                    <a:pt x="1" y="0"/>
                  </a:moveTo>
                  <a:cubicBezTo>
                    <a:pt x="11" y="0"/>
                    <a:pt x="11" y="10"/>
                    <a:pt x="11" y="10"/>
                  </a:cubicBezTo>
                  <a:cubicBezTo>
                    <a:pt x="11" y="0"/>
                    <a:pt x="11" y="0"/>
                    <a:pt x="1" y="0"/>
                  </a:cubicBez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39"/>
            <p:cNvSpPr/>
            <p:nvPr/>
          </p:nvSpPr>
          <p:spPr>
            <a:xfrm>
              <a:off x="4786904" y="4246682"/>
              <a:ext cx="86574" cy="353495"/>
            </a:xfrm>
            <a:custGeom>
              <a:rect b="b" l="l" r="r" t="t"/>
              <a:pathLst>
                <a:path extrusionOk="0" h="3732" w="914">
                  <a:moveTo>
                    <a:pt x="442" y="1"/>
                  </a:moveTo>
                  <a:cubicBezTo>
                    <a:pt x="543" y="261"/>
                    <a:pt x="252" y="1736"/>
                    <a:pt x="302" y="2207"/>
                  </a:cubicBezTo>
                  <a:cubicBezTo>
                    <a:pt x="352" y="2679"/>
                    <a:pt x="212" y="3220"/>
                    <a:pt x="1" y="3702"/>
                  </a:cubicBezTo>
                  <a:lnTo>
                    <a:pt x="11" y="3702"/>
                  </a:lnTo>
                  <a:cubicBezTo>
                    <a:pt x="51" y="3702"/>
                    <a:pt x="81" y="3692"/>
                    <a:pt x="121" y="3682"/>
                  </a:cubicBezTo>
                  <a:cubicBezTo>
                    <a:pt x="171" y="3682"/>
                    <a:pt x="212" y="3672"/>
                    <a:pt x="252" y="3672"/>
                  </a:cubicBezTo>
                  <a:cubicBezTo>
                    <a:pt x="322" y="3672"/>
                    <a:pt x="402" y="3692"/>
                    <a:pt x="492" y="3732"/>
                  </a:cubicBezTo>
                  <a:cubicBezTo>
                    <a:pt x="543" y="3531"/>
                    <a:pt x="673" y="3030"/>
                    <a:pt x="723" y="2649"/>
                  </a:cubicBezTo>
                  <a:cubicBezTo>
                    <a:pt x="783" y="2167"/>
                    <a:pt x="914" y="1595"/>
                    <a:pt x="914" y="1425"/>
                  </a:cubicBezTo>
                  <a:lnTo>
                    <a:pt x="914" y="1415"/>
                  </a:lnTo>
                  <a:cubicBezTo>
                    <a:pt x="914" y="1415"/>
                    <a:pt x="914" y="1405"/>
                    <a:pt x="914" y="1405"/>
                  </a:cubicBezTo>
                  <a:cubicBezTo>
                    <a:pt x="914" y="1395"/>
                    <a:pt x="914" y="1395"/>
                    <a:pt x="914" y="1395"/>
                  </a:cubicBezTo>
                  <a:cubicBezTo>
                    <a:pt x="914" y="1385"/>
                    <a:pt x="914" y="1385"/>
                    <a:pt x="914" y="1385"/>
                  </a:cubicBezTo>
                  <a:lnTo>
                    <a:pt x="914" y="1375"/>
                  </a:lnTo>
                  <a:cubicBezTo>
                    <a:pt x="914" y="1375"/>
                    <a:pt x="914" y="1375"/>
                    <a:pt x="914" y="1365"/>
                  </a:cubicBezTo>
                  <a:cubicBezTo>
                    <a:pt x="914" y="1365"/>
                    <a:pt x="914" y="1355"/>
                    <a:pt x="904" y="1355"/>
                  </a:cubicBezTo>
                  <a:cubicBezTo>
                    <a:pt x="904" y="1355"/>
                    <a:pt x="904" y="1355"/>
                    <a:pt x="904" y="1345"/>
                  </a:cubicBezTo>
                  <a:cubicBezTo>
                    <a:pt x="904" y="1345"/>
                    <a:pt x="904" y="1335"/>
                    <a:pt x="904" y="1335"/>
                  </a:cubicBezTo>
                  <a:cubicBezTo>
                    <a:pt x="904" y="1325"/>
                    <a:pt x="904" y="1325"/>
                    <a:pt x="904" y="1325"/>
                  </a:cubicBezTo>
                  <a:cubicBezTo>
                    <a:pt x="904" y="1325"/>
                    <a:pt x="904" y="1315"/>
                    <a:pt x="904" y="1315"/>
                  </a:cubicBezTo>
                  <a:lnTo>
                    <a:pt x="894" y="1315"/>
                  </a:lnTo>
                  <a:cubicBezTo>
                    <a:pt x="894" y="1304"/>
                    <a:pt x="894" y="1304"/>
                    <a:pt x="894" y="1304"/>
                  </a:cubicBezTo>
                  <a:lnTo>
                    <a:pt x="894" y="1294"/>
                  </a:lnTo>
                  <a:lnTo>
                    <a:pt x="894" y="1284"/>
                  </a:lnTo>
                  <a:cubicBezTo>
                    <a:pt x="894" y="1284"/>
                    <a:pt x="894" y="1274"/>
                    <a:pt x="884" y="1274"/>
                  </a:cubicBezTo>
                  <a:cubicBezTo>
                    <a:pt x="884" y="1274"/>
                    <a:pt x="884" y="1264"/>
                    <a:pt x="884" y="1264"/>
                  </a:cubicBezTo>
                  <a:cubicBezTo>
                    <a:pt x="884" y="1254"/>
                    <a:pt x="884" y="1254"/>
                    <a:pt x="884" y="1254"/>
                  </a:cubicBezTo>
                  <a:cubicBezTo>
                    <a:pt x="884" y="1254"/>
                    <a:pt x="884" y="1244"/>
                    <a:pt x="884" y="1244"/>
                  </a:cubicBezTo>
                  <a:cubicBezTo>
                    <a:pt x="884" y="1234"/>
                    <a:pt x="884" y="1234"/>
                    <a:pt x="874" y="1234"/>
                  </a:cubicBezTo>
                  <a:cubicBezTo>
                    <a:pt x="874" y="1234"/>
                    <a:pt x="874" y="1224"/>
                    <a:pt x="874" y="1224"/>
                  </a:cubicBezTo>
                  <a:cubicBezTo>
                    <a:pt x="874" y="1214"/>
                    <a:pt x="874" y="1204"/>
                    <a:pt x="864" y="1204"/>
                  </a:cubicBezTo>
                  <a:cubicBezTo>
                    <a:pt x="864" y="1204"/>
                    <a:pt x="864" y="1204"/>
                    <a:pt x="864" y="1194"/>
                  </a:cubicBezTo>
                  <a:lnTo>
                    <a:pt x="864" y="1184"/>
                  </a:lnTo>
                  <a:cubicBezTo>
                    <a:pt x="864" y="1174"/>
                    <a:pt x="864" y="1174"/>
                    <a:pt x="864" y="1174"/>
                  </a:cubicBezTo>
                  <a:cubicBezTo>
                    <a:pt x="864" y="1174"/>
                    <a:pt x="864" y="1174"/>
                    <a:pt x="864" y="1164"/>
                  </a:cubicBezTo>
                  <a:lnTo>
                    <a:pt x="853" y="1164"/>
                  </a:lnTo>
                  <a:cubicBezTo>
                    <a:pt x="853" y="1164"/>
                    <a:pt x="853" y="1164"/>
                    <a:pt x="853" y="1154"/>
                  </a:cubicBezTo>
                  <a:lnTo>
                    <a:pt x="853" y="1144"/>
                  </a:lnTo>
                  <a:cubicBezTo>
                    <a:pt x="853" y="1144"/>
                    <a:pt x="853" y="1144"/>
                    <a:pt x="853" y="1134"/>
                  </a:cubicBezTo>
                  <a:lnTo>
                    <a:pt x="843" y="1134"/>
                  </a:lnTo>
                  <a:cubicBezTo>
                    <a:pt x="843" y="1134"/>
                    <a:pt x="843" y="1124"/>
                    <a:pt x="843" y="1124"/>
                  </a:cubicBezTo>
                  <a:cubicBezTo>
                    <a:pt x="843" y="1124"/>
                    <a:pt x="843" y="1114"/>
                    <a:pt x="843" y="1114"/>
                  </a:cubicBezTo>
                  <a:cubicBezTo>
                    <a:pt x="843" y="1114"/>
                    <a:pt x="843" y="1104"/>
                    <a:pt x="843" y="1104"/>
                  </a:cubicBezTo>
                  <a:cubicBezTo>
                    <a:pt x="843" y="1104"/>
                    <a:pt x="833" y="1094"/>
                    <a:pt x="833" y="1094"/>
                  </a:cubicBezTo>
                  <a:cubicBezTo>
                    <a:pt x="733" y="773"/>
                    <a:pt x="563" y="301"/>
                    <a:pt x="44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39"/>
            <p:cNvSpPr/>
            <p:nvPr/>
          </p:nvSpPr>
          <p:spPr>
            <a:xfrm>
              <a:off x="4827823" y="4244788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3333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39"/>
            <p:cNvSpPr/>
            <p:nvPr/>
          </p:nvSpPr>
          <p:spPr>
            <a:xfrm>
              <a:off x="4755551" y="4597247"/>
              <a:ext cx="106181" cy="227233"/>
            </a:xfrm>
            <a:custGeom>
              <a:rect b="b" l="l" r="r" t="t"/>
              <a:pathLst>
                <a:path extrusionOk="0" h="2399" w="1121">
                  <a:moveTo>
                    <a:pt x="492" y="1"/>
                  </a:moveTo>
                  <a:cubicBezTo>
                    <a:pt x="492" y="1"/>
                    <a:pt x="1" y="302"/>
                    <a:pt x="202" y="653"/>
                  </a:cubicBezTo>
                  <a:cubicBezTo>
                    <a:pt x="412" y="1004"/>
                    <a:pt x="332" y="1275"/>
                    <a:pt x="382" y="1405"/>
                  </a:cubicBezTo>
                  <a:cubicBezTo>
                    <a:pt x="432" y="1535"/>
                    <a:pt x="553" y="1836"/>
                    <a:pt x="543" y="2027"/>
                  </a:cubicBezTo>
                  <a:cubicBezTo>
                    <a:pt x="522" y="2218"/>
                    <a:pt x="502" y="2328"/>
                    <a:pt x="533" y="2358"/>
                  </a:cubicBezTo>
                  <a:cubicBezTo>
                    <a:pt x="558" y="2387"/>
                    <a:pt x="640" y="2399"/>
                    <a:pt x="735" y="2399"/>
                  </a:cubicBezTo>
                  <a:cubicBezTo>
                    <a:pt x="907" y="2399"/>
                    <a:pt x="1121" y="2359"/>
                    <a:pt x="1114" y="2308"/>
                  </a:cubicBezTo>
                  <a:cubicBezTo>
                    <a:pt x="1104" y="2228"/>
                    <a:pt x="944" y="1856"/>
                    <a:pt x="934" y="1696"/>
                  </a:cubicBezTo>
                  <a:cubicBezTo>
                    <a:pt x="924" y="1545"/>
                    <a:pt x="904" y="1455"/>
                    <a:pt x="793" y="1235"/>
                  </a:cubicBezTo>
                  <a:cubicBezTo>
                    <a:pt x="683" y="1024"/>
                    <a:pt x="603" y="542"/>
                    <a:pt x="4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39"/>
            <p:cNvSpPr/>
            <p:nvPr/>
          </p:nvSpPr>
          <p:spPr>
            <a:xfrm>
              <a:off x="4817309" y="4793983"/>
              <a:ext cx="43855" cy="30500"/>
            </a:xfrm>
            <a:custGeom>
              <a:rect b="b" l="l" r="r" t="t"/>
              <a:pathLst>
                <a:path extrusionOk="0" h="322" w="463">
                  <a:moveTo>
                    <a:pt x="81" y="321"/>
                  </a:moveTo>
                  <a:cubicBezTo>
                    <a:pt x="51" y="321"/>
                    <a:pt x="31" y="321"/>
                    <a:pt x="1" y="321"/>
                  </a:cubicBezTo>
                  <a:cubicBezTo>
                    <a:pt x="31" y="321"/>
                    <a:pt x="51" y="321"/>
                    <a:pt x="81" y="321"/>
                  </a:cubicBezTo>
                  <a:cubicBezTo>
                    <a:pt x="252" y="321"/>
                    <a:pt x="462" y="281"/>
                    <a:pt x="462" y="231"/>
                  </a:cubicBezTo>
                  <a:cubicBezTo>
                    <a:pt x="462" y="281"/>
                    <a:pt x="252" y="321"/>
                    <a:pt x="81" y="321"/>
                  </a:cubicBezTo>
                  <a:close/>
                  <a:moveTo>
                    <a:pt x="442" y="141"/>
                  </a:moveTo>
                  <a:cubicBezTo>
                    <a:pt x="422" y="100"/>
                    <a:pt x="412" y="50"/>
                    <a:pt x="392" y="0"/>
                  </a:cubicBezTo>
                  <a:lnTo>
                    <a:pt x="392" y="0"/>
                  </a:lnTo>
                  <a:cubicBezTo>
                    <a:pt x="412" y="50"/>
                    <a:pt x="422" y="100"/>
                    <a:pt x="442" y="14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39"/>
            <p:cNvSpPr/>
            <p:nvPr/>
          </p:nvSpPr>
          <p:spPr>
            <a:xfrm>
              <a:off x="4807837" y="4793983"/>
              <a:ext cx="53327" cy="30500"/>
            </a:xfrm>
            <a:custGeom>
              <a:rect b="b" l="l" r="r" t="t"/>
              <a:pathLst>
                <a:path extrusionOk="0" h="322" w="563">
                  <a:moveTo>
                    <a:pt x="482" y="0"/>
                  </a:moveTo>
                  <a:cubicBezTo>
                    <a:pt x="402" y="0"/>
                    <a:pt x="322" y="30"/>
                    <a:pt x="241" y="50"/>
                  </a:cubicBezTo>
                  <a:cubicBezTo>
                    <a:pt x="171" y="60"/>
                    <a:pt x="111" y="70"/>
                    <a:pt x="51" y="80"/>
                  </a:cubicBezTo>
                  <a:lnTo>
                    <a:pt x="31" y="80"/>
                  </a:lnTo>
                  <a:cubicBezTo>
                    <a:pt x="31" y="100"/>
                    <a:pt x="21" y="120"/>
                    <a:pt x="21" y="141"/>
                  </a:cubicBezTo>
                  <a:cubicBezTo>
                    <a:pt x="11" y="201"/>
                    <a:pt x="1" y="251"/>
                    <a:pt x="1" y="291"/>
                  </a:cubicBezTo>
                  <a:cubicBezTo>
                    <a:pt x="21" y="301"/>
                    <a:pt x="61" y="311"/>
                    <a:pt x="101" y="321"/>
                  </a:cubicBezTo>
                  <a:lnTo>
                    <a:pt x="181" y="321"/>
                  </a:lnTo>
                  <a:cubicBezTo>
                    <a:pt x="352" y="321"/>
                    <a:pt x="562" y="281"/>
                    <a:pt x="562" y="231"/>
                  </a:cubicBezTo>
                  <a:cubicBezTo>
                    <a:pt x="562" y="211"/>
                    <a:pt x="552" y="181"/>
                    <a:pt x="542" y="141"/>
                  </a:cubicBezTo>
                  <a:cubicBezTo>
                    <a:pt x="522" y="100"/>
                    <a:pt x="512" y="5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39"/>
            <p:cNvSpPr/>
            <p:nvPr/>
          </p:nvSpPr>
          <p:spPr>
            <a:xfrm>
              <a:off x="4624457" y="4590616"/>
              <a:ext cx="322237" cy="259059"/>
            </a:xfrm>
            <a:custGeom>
              <a:rect b="b" l="l" r="r" t="t"/>
              <a:pathLst>
                <a:path extrusionOk="0" h="2735" w="3402">
                  <a:moveTo>
                    <a:pt x="1425" y="1"/>
                  </a:moveTo>
                  <a:cubicBezTo>
                    <a:pt x="1325" y="1"/>
                    <a:pt x="1204" y="51"/>
                    <a:pt x="1044" y="121"/>
                  </a:cubicBezTo>
                  <a:cubicBezTo>
                    <a:pt x="984" y="151"/>
                    <a:pt x="950" y="159"/>
                    <a:pt x="917" y="159"/>
                  </a:cubicBezTo>
                  <a:cubicBezTo>
                    <a:pt x="894" y="159"/>
                    <a:pt x="872" y="155"/>
                    <a:pt x="843" y="151"/>
                  </a:cubicBezTo>
                  <a:cubicBezTo>
                    <a:pt x="810" y="151"/>
                    <a:pt x="767" y="147"/>
                    <a:pt x="704" y="147"/>
                  </a:cubicBezTo>
                  <a:cubicBezTo>
                    <a:pt x="673" y="147"/>
                    <a:pt x="636" y="148"/>
                    <a:pt x="592" y="151"/>
                  </a:cubicBezTo>
                  <a:cubicBezTo>
                    <a:pt x="492" y="161"/>
                    <a:pt x="392" y="161"/>
                    <a:pt x="302" y="161"/>
                  </a:cubicBezTo>
                  <a:cubicBezTo>
                    <a:pt x="255" y="158"/>
                    <a:pt x="211" y="154"/>
                    <a:pt x="173" y="154"/>
                  </a:cubicBezTo>
                  <a:cubicBezTo>
                    <a:pt x="98" y="154"/>
                    <a:pt x="44" y="168"/>
                    <a:pt x="31" y="221"/>
                  </a:cubicBezTo>
                  <a:cubicBezTo>
                    <a:pt x="1" y="332"/>
                    <a:pt x="392" y="612"/>
                    <a:pt x="552" y="642"/>
                  </a:cubicBezTo>
                  <a:cubicBezTo>
                    <a:pt x="567" y="644"/>
                    <a:pt x="582" y="645"/>
                    <a:pt x="596" y="645"/>
                  </a:cubicBezTo>
                  <a:cubicBezTo>
                    <a:pt x="661" y="645"/>
                    <a:pt x="724" y="629"/>
                    <a:pt x="773" y="612"/>
                  </a:cubicBezTo>
                  <a:cubicBezTo>
                    <a:pt x="830" y="596"/>
                    <a:pt x="874" y="580"/>
                    <a:pt x="899" y="580"/>
                  </a:cubicBezTo>
                  <a:cubicBezTo>
                    <a:pt x="905" y="580"/>
                    <a:pt x="910" y="580"/>
                    <a:pt x="913" y="582"/>
                  </a:cubicBezTo>
                  <a:cubicBezTo>
                    <a:pt x="964" y="612"/>
                    <a:pt x="974" y="733"/>
                    <a:pt x="944" y="833"/>
                  </a:cubicBezTo>
                  <a:cubicBezTo>
                    <a:pt x="913" y="923"/>
                    <a:pt x="883" y="1064"/>
                    <a:pt x="1014" y="1224"/>
                  </a:cubicBezTo>
                  <a:cubicBezTo>
                    <a:pt x="1154" y="1375"/>
                    <a:pt x="1124" y="1746"/>
                    <a:pt x="1154" y="1997"/>
                  </a:cubicBezTo>
                  <a:cubicBezTo>
                    <a:pt x="1184" y="2247"/>
                    <a:pt x="1064" y="2508"/>
                    <a:pt x="1164" y="2649"/>
                  </a:cubicBezTo>
                  <a:cubicBezTo>
                    <a:pt x="1220" y="2719"/>
                    <a:pt x="1306" y="2735"/>
                    <a:pt x="1397" y="2735"/>
                  </a:cubicBezTo>
                  <a:cubicBezTo>
                    <a:pt x="1436" y="2735"/>
                    <a:pt x="1476" y="2732"/>
                    <a:pt x="1515" y="2729"/>
                  </a:cubicBezTo>
                  <a:lnTo>
                    <a:pt x="1666" y="2729"/>
                  </a:lnTo>
                  <a:cubicBezTo>
                    <a:pt x="1673" y="2729"/>
                    <a:pt x="1680" y="2730"/>
                    <a:pt x="1687" y="2730"/>
                  </a:cubicBezTo>
                  <a:cubicBezTo>
                    <a:pt x="1834" y="2730"/>
                    <a:pt x="1917" y="2631"/>
                    <a:pt x="1927" y="2468"/>
                  </a:cubicBezTo>
                  <a:cubicBezTo>
                    <a:pt x="1937" y="2288"/>
                    <a:pt x="2077" y="1716"/>
                    <a:pt x="2127" y="1575"/>
                  </a:cubicBezTo>
                  <a:cubicBezTo>
                    <a:pt x="2187" y="1445"/>
                    <a:pt x="2308" y="1194"/>
                    <a:pt x="2308" y="994"/>
                  </a:cubicBezTo>
                  <a:cubicBezTo>
                    <a:pt x="2318" y="793"/>
                    <a:pt x="2278" y="703"/>
                    <a:pt x="2358" y="673"/>
                  </a:cubicBezTo>
                  <a:cubicBezTo>
                    <a:pt x="2363" y="671"/>
                    <a:pt x="2369" y="671"/>
                    <a:pt x="2376" y="671"/>
                  </a:cubicBezTo>
                  <a:cubicBezTo>
                    <a:pt x="2417" y="671"/>
                    <a:pt x="2480" y="697"/>
                    <a:pt x="2558" y="723"/>
                  </a:cubicBezTo>
                  <a:cubicBezTo>
                    <a:pt x="2636" y="744"/>
                    <a:pt x="2727" y="770"/>
                    <a:pt x="2813" y="770"/>
                  </a:cubicBezTo>
                  <a:cubicBezTo>
                    <a:pt x="2850" y="770"/>
                    <a:pt x="2886" y="765"/>
                    <a:pt x="2920" y="753"/>
                  </a:cubicBezTo>
                  <a:cubicBezTo>
                    <a:pt x="3130" y="673"/>
                    <a:pt x="3401" y="412"/>
                    <a:pt x="3341" y="352"/>
                  </a:cubicBezTo>
                  <a:cubicBezTo>
                    <a:pt x="3326" y="332"/>
                    <a:pt x="3308" y="324"/>
                    <a:pt x="3288" y="324"/>
                  </a:cubicBezTo>
                  <a:cubicBezTo>
                    <a:pt x="3268" y="324"/>
                    <a:pt x="3246" y="332"/>
                    <a:pt x="3220" y="342"/>
                  </a:cubicBezTo>
                  <a:cubicBezTo>
                    <a:pt x="3192" y="349"/>
                    <a:pt x="3159" y="356"/>
                    <a:pt x="3120" y="356"/>
                  </a:cubicBezTo>
                  <a:cubicBezTo>
                    <a:pt x="3104" y="356"/>
                    <a:pt x="3088" y="355"/>
                    <a:pt x="3070" y="352"/>
                  </a:cubicBezTo>
                  <a:cubicBezTo>
                    <a:pt x="2969" y="323"/>
                    <a:pt x="2874" y="299"/>
                    <a:pt x="2765" y="299"/>
                  </a:cubicBezTo>
                  <a:cubicBezTo>
                    <a:pt x="2722" y="299"/>
                    <a:pt x="2677" y="303"/>
                    <a:pt x="2629" y="311"/>
                  </a:cubicBezTo>
                  <a:cubicBezTo>
                    <a:pt x="2612" y="315"/>
                    <a:pt x="2596" y="316"/>
                    <a:pt x="2582" y="316"/>
                  </a:cubicBezTo>
                  <a:cubicBezTo>
                    <a:pt x="2460" y="316"/>
                    <a:pt x="2414" y="209"/>
                    <a:pt x="2207" y="101"/>
                  </a:cubicBezTo>
                  <a:cubicBezTo>
                    <a:pt x="2118" y="53"/>
                    <a:pt x="2039" y="41"/>
                    <a:pt x="1969" y="41"/>
                  </a:cubicBezTo>
                  <a:cubicBezTo>
                    <a:pt x="1921" y="41"/>
                    <a:pt x="1877" y="47"/>
                    <a:pt x="1836" y="51"/>
                  </a:cubicBezTo>
                  <a:cubicBezTo>
                    <a:pt x="1796" y="61"/>
                    <a:pt x="1756" y="71"/>
                    <a:pt x="1716" y="71"/>
                  </a:cubicBezTo>
                  <a:cubicBezTo>
                    <a:pt x="1565" y="61"/>
                    <a:pt x="1515" y="11"/>
                    <a:pt x="142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39"/>
            <p:cNvSpPr/>
            <p:nvPr/>
          </p:nvSpPr>
          <p:spPr>
            <a:xfrm>
              <a:off x="4805943" y="4673308"/>
              <a:ext cx="21975" cy="37130"/>
            </a:xfrm>
            <a:custGeom>
              <a:rect b="b" l="l" r="r" t="t"/>
              <a:pathLst>
                <a:path extrusionOk="0" h="392" w="232">
                  <a:moveTo>
                    <a:pt x="101" y="0"/>
                  </a:moveTo>
                  <a:cubicBezTo>
                    <a:pt x="71" y="0"/>
                    <a:pt x="81" y="70"/>
                    <a:pt x="71" y="121"/>
                  </a:cubicBezTo>
                  <a:cubicBezTo>
                    <a:pt x="51" y="191"/>
                    <a:pt x="1" y="311"/>
                    <a:pt x="101" y="391"/>
                  </a:cubicBezTo>
                  <a:lnTo>
                    <a:pt x="151" y="281"/>
                  </a:lnTo>
                  <a:lnTo>
                    <a:pt x="191" y="201"/>
                  </a:lnTo>
                  <a:cubicBezTo>
                    <a:pt x="221" y="161"/>
                    <a:pt x="231" y="131"/>
                    <a:pt x="151" y="30"/>
                  </a:cubicBezTo>
                  <a:cubicBezTo>
                    <a:pt x="131" y="10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39"/>
            <p:cNvSpPr/>
            <p:nvPr/>
          </p:nvSpPr>
          <p:spPr>
            <a:xfrm>
              <a:off x="4727040" y="4663741"/>
              <a:ext cx="82785" cy="185935"/>
            </a:xfrm>
            <a:custGeom>
              <a:rect b="b" l="l" r="r" t="t"/>
              <a:pathLst>
                <a:path extrusionOk="0" h="1963" w="874">
                  <a:moveTo>
                    <a:pt x="523" y="1"/>
                  </a:moveTo>
                  <a:cubicBezTo>
                    <a:pt x="392" y="1"/>
                    <a:pt x="372" y="222"/>
                    <a:pt x="342" y="352"/>
                  </a:cubicBezTo>
                  <a:cubicBezTo>
                    <a:pt x="312" y="472"/>
                    <a:pt x="282" y="593"/>
                    <a:pt x="302" y="723"/>
                  </a:cubicBezTo>
                  <a:cubicBezTo>
                    <a:pt x="312" y="793"/>
                    <a:pt x="352" y="874"/>
                    <a:pt x="362" y="954"/>
                  </a:cubicBezTo>
                  <a:cubicBezTo>
                    <a:pt x="372" y="1084"/>
                    <a:pt x="312" y="1225"/>
                    <a:pt x="222" y="1315"/>
                  </a:cubicBezTo>
                  <a:cubicBezTo>
                    <a:pt x="182" y="1355"/>
                    <a:pt x="121" y="1385"/>
                    <a:pt x="71" y="1415"/>
                  </a:cubicBezTo>
                  <a:cubicBezTo>
                    <a:pt x="61" y="1596"/>
                    <a:pt x="1" y="1776"/>
                    <a:pt x="81" y="1877"/>
                  </a:cubicBezTo>
                  <a:cubicBezTo>
                    <a:pt x="137" y="1947"/>
                    <a:pt x="223" y="1963"/>
                    <a:pt x="314" y="1963"/>
                  </a:cubicBezTo>
                  <a:cubicBezTo>
                    <a:pt x="353" y="1963"/>
                    <a:pt x="393" y="1960"/>
                    <a:pt x="432" y="1957"/>
                  </a:cubicBezTo>
                  <a:lnTo>
                    <a:pt x="583" y="1957"/>
                  </a:lnTo>
                  <a:cubicBezTo>
                    <a:pt x="590" y="1957"/>
                    <a:pt x="597" y="1958"/>
                    <a:pt x="604" y="1958"/>
                  </a:cubicBezTo>
                  <a:cubicBezTo>
                    <a:pt x="751" y="1958"/>
                    <a:pt x="834" y="1859"/>
                    <a:pt x="844" y="1696"/>
                  </a:cubicBezTo>
                  <a:cubicBezTo>
                    <a:pt x="854" y="1656"/>
                    <a:pt x="864" y="1596"/>
                    <a:pt x="874" y="1516"/>
                  </a:cubicBezTo>
                  <a:cubicBezTo>
                    <a:pt x="844" y="1485"/>
                    <a:pt x="823" y="1455"/>
                    <a:pt x="793" y="1425"/>
                  </a:cubicBezTo>
                  <a:cubicBezTo>
                    <a:pt x="663" y="1265"/>
                    <a:pt x="533" y="1084"/>
                    <a:pt x="533" y="884"/>
                  </a:cubicBezTo>
                  <a:cubicBezTo>
                    <a:pt x="533" y="783"/>
                    <a:pt x="563" y="683"/>
                    <a:pt x="603" y="583"/>
                  </a:cubicBezTo>
                  <a:cubicBezTo>
                    <a:pt x="633" y="482"/>
                    <a:pt x="663" y="372"/>
                    <a:pt x="663" y="272"/>
                  </a:cubicBezTo>
                  <a:cubicBezTo>
                    <a:pt x="653" y="171"/>
                    <a:pt x="623" y="1"/>
                    <a:pt x="5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39"/>
            <p:cNvSpPr/>
            <p:nvPr/>
          </p:nvSpPr>
          <p:spPr>
            <a:xfrm>
              <a:off x="4806890" y="482240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39"/>
            <p:cNvSpPr/>
            <p:nvPr/>
          </p:nvSpPr>
          <p:spPr>
            <a:xfrm>
              <a:off x="4734712" y="484049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39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39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39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39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39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39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39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39"/>
            <p:cNvSpPr/>
            <p:nvPr/>
          </p:nvSpPr>
          <p:spPr>
            <a:xfrm>
              <a:off x="4733765" y="4839544"/>
              <a:ext cx="1042" cy="95"/>
            </a:xfrm>
            <a:custGeom>
              <a:rect b="b" l="l" r="r" t="t"/>
              <a:pathLst>
                <a:path extrusionOk="0" h="1" w="11"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10" y="1"/>
                    <a:pt x="1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39"/>
            <p:cNvSpPr/>
            <p:nvPr/>
          </p:nvSpPr>
          <p:spPr>
            <a:xfrm>
              <a:off x="4733765" y="4838597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0" y="11"/>
                  </a:lnTo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39"/>
            <p:cNvSpPr/>
            <p:nvPr/>
          </p:nvSpPr>
          <p:spPr>
            <a:xfrm>
              <a:off x="4733765" y="4838597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0" y="11"/>
                  </a:lnTo>
                  <a:cubicBezTo>
                    <a:pt x="0" y="11"/>
                    <a:pt x="0" y="11"/>
                    <a:pt x="0" y="11"/>
                  </a:cubicBezTo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39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39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39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39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39"/>
            <p:cNvSpPr/>
            <p:nvPr/>
          </p:nvSpPr>
          <p:spPr>
            <a:xfrm>
              <a:off x="4732818" y="4837650"/>
              <a:ext cx="1042" cy="1042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11"/>
                    <a:pt x="10" y="11"/>
                    <a:pt x="10" y="11"/>
                  </a:cubicBezTo>
                  <a:cubicBezTo>
                    <a:pt x="1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39"/>
            <p:cNvSpPr/>
            <p:nvPr/>
          </p:nvSpPr>
          <p:spPr>
            <a:xfrm>
              <a:off x="4732818" y="4836703"/>
              <a:ext cx="1042" cy="1989"/>
            </a:xfrm>
            <a:custGeom>
              <a:rect b="b" l="l" r="r" t="t"/>
              <a:pathLst>
                <a:path extrusionOk="0" h="21" w="11">
                  <a:moveTo>
                    <a:pt x="10" y="21"/>
                  </a:moveTo>
                  <a:cubicBezTo>
                    <a:pt x="10" y="21"/>
                    <a:pt x="0" y="21"/>
                    <a:pt x="0" y="10"/>
                  </a:cubicBezTo>
                  <a:cubicBezTo>
                    <a:pt x="0" y="21"/>
                    <a:pt x="10" y="21"/>
                    <a:pt x="10" y="2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0" y="10"/>
                    <a:pt x="0" y="10"/>
                  </a:cubicBezTo>
                  <a:lnTo>
                    <a:pt x="0" y="10"/>
                  </a:ln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"/>
                  </a:ln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39"/>
            <p:cNvSpPr/>
            <p:nvPr/>
          </p:nvSpPr>
          <p:spPr>
            <a:xfrm>
              <a:off x="4731871" y="4834808"/>
              <a:ext cx="1042" cy="1989"/>
            </a:xfrm>
            <a:custGeom>
              <a:rect b="b" l="l" r="r" t="t"/>
              <a:pathLst>
                <a:path extrusionOk="0" h="21" w="11"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lnTo>
                    <a:pt x="10" y="10"/>
                  </a:lnTo>
                  <a:lnTo>
                    <a:pt x="10" y="10"/>
                  </a:ln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39"/>
            <p:cNvSpPr/>
            <p:nvPr/>
          </p:nvSpPr>
          <p:spPr>
            <a:xfrm>
              <a:off x="4731871" y="4834808"/>
              <a:ext cx="1042" cy="1042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0"/>
                    <a:pt x="0" y="0"/>
                    <a:pt x="0" y="10"/>
                  </a:cubicBezTo>
                  <a:lnTo>
                    <a:pt x="10" y="10"/>
                  </a:lnTo>
                  <a:cubicBezTo>
                    <a:pt x="0" y="1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39"/>
            <p:cNvSpPr/>
            <p:nvPr/>
          </p:nvSpPr>
          <p:spPr>
            <a:xfrm>
              <a:off x="4731871" y="483386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39"/>
            <p:cNvSpPr/>
            <p:nvPr/>
          </p:nvSpPr>
          <p:spPr>
            <a:xfrm>
              <a:off x="4731871" y="483386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39"/>
            <p:cNvSpPr/>
            <p:nvPr/>
          </p:nvSpPr>
          <p:spPr>
            <a:xfrm>
              <a:off x="4731871" y="483386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39"/>
            <p:cNvSpPr/>
            <p:nvPr/>
          </p:nvSpPr>
          <p:spPr>
            <a:xfrm>
              <a:off x="4731871" y="483386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39"/>
            <p:cNvSpPr/>
            <p:nvPr/>
          </p:nvSpPr>
          <p:spPr>
            <a:xfrm>
              <a:off x="4731871" y="4832914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0"/>
                    <a:pt x="0" y="0"/>
                  </a:cubicBezTo>
                  <a:cubicBezTo>
                    <a:pt x="0" y="0"/>
                    <a:pt x="0" y="10"/>
                    <a:pt x="0" y="10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39"/>
            <p:cNvSpPr/>
            <p:nvPr/>
          </p:nvSpPr>
          <p:spPr>
            <a:xfrm>
              <a:off x="4731871" y="4832914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0"/>
                    <a:pt x="0" y="10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39"/>
            <p:cNvSpPr/>
            <p:nvPr/>
          </p:nvSpPr>
          <p:spPr>
            <a:xfrm>
              <a:off x="4731871" y="483196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39"/>
            <p:cNvSpPr/>
            <p:nvPr/>
          </p:nvSpPr>
          <p:spPr>
            <a:xfrm>
              <a:off x="4730924" y="4829125"/>
              <a:ext cx="1042" cy="3884"/>
            </a:xfrm>
            <a:custGeom>
              <a:rect b="b" l="l" r="r" t="t"/>
              <a:pathLst>
                <a:path extrusionOk="0" h="41" w="11">
                  <a:moveTo>
                    <a:pt x="10" y="40"/>
                  </a:moveTo>
                  <a:cubicBezTo>
                    <a:pt x="10" y="30"/>
                    <a:pt x="10" y="30"/>
                    <a:pt x="10" y="30"/>
                  </a:cubicBezTo>
                  <a:lnTo>
                    <a:pt x="10" y="30"/>
                  </a:ln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40"/>
                  </a:cubicBezTo>
                  <a:moveTo>
                    <a:pt x="10" y="30"/>
                  </a:move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lose/>
                  <a:moveTo>
                    <a:pt x="10" y="30"/>
                  </a:moveTo>
                  <a:cubicBezTo>
                    <a:pt x="10" y="30"/>
                    <a:pt x="0" y="30"/>
                    <a:pt x="0" y="30"/>
                  </a:cubicBezTo>
                  <a:cubicBezTo>
                    <a:pt x="0" y="30"/>
                    <a:pt x="10" y="30"/>
                    <a:pt x="10" y="3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1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39"/>
            <p:cNvSpPr/>
            <p:nvPr/>
          </p:nvSpPr>
          <p:spPr>
            <a:xfrm>
              <a:off x="4730924" y="4813875"/>
              <a:ext cx="76060" cy="33341"/>
            </a:xfrm>
            <a:custGeom>
              <a:rect b="b" l="l" r="r" t="t"/>
              <a:pathLst>
                <a:path extrusionOk="0" h="352" w="803">
                  <a:moveTo>
                    <a:pt x="20" y="231"/>
                  </a:moveTo>
                  <a:cubicBezTo>
                    <a:pt x="20" y="231"/>
                    <a:pt x="20" y="241"/>
                    <a:pt x="20" y="241"/>
                  </a:cubicBezTo>
                  <a:lnTo>
                    <a:pt x="20" y="251"/>
                  </a:lnTo>
                  <a:cubicBezTo>
                    <a:pt x="20" y="258"/>
                    <a:pt x="24" y="260"/>
                    <a:pt x="27" y="261"/>
                  </a:cubicBezTo>
                  <a:lnTo>
                    <a:pt x="27" y="261"/>
                  </a:lnTo>
                  <a:cubicBezTo>
                    <a:pt x="23" y="252"/>
                    <a:pt x="20" y="242"/>
                    <a:pt x="20" y="231"/>
                  </a:cubicBezTo>
                  <a:close/>
                  <a:moveTo>
                    <a:pt x="27" y="261"/>
                  </a:moveTo>
                  <a:lnTo>
                    <a:pt x="27" y="261"/>
                  </a:lnTo>
                  <a:cubicBezTo>
                    <a:pt x="28" y="263"/>
                    <a:pt x="29" y="266"/>
                    <a:pt x="30" y="268"/>
                  </a:cubicBezTo>
                  <a:lnTo>
                    <a:pt x="30" y="268"/>
                  </a:lnTo>
                  <a:cubicBezTo>
                    <a:pt x="30" y="265"/>
                    <a:pt x="30" y="262"/>
                    <a:pt x="30" y="262"/>
                  </a:cubicBezTo>
                  <a:cubicBezTo>
                    <a:pt x="30" y="262"/>
                    <a:pt x="29" y="262"/>
                    <a:pt x="27" y="261"/>
                  </a:cubicBezTo>
                  <a:close/>
                  <a:moveTo>
                    <a:pt x="30" y="268"/>
                  </a:moveTo>
                  <a:cubicBezTo>
                    <a:pt x="30" y="270"/>
                    <a:pt x="30" y="272"/>
                    <a:pt x="30" y="272"/>
                  </a:cubicBezTo>
                  <a:lnTo>
                    <a:pt x="32" y="272"/>
                  </a:lnTo>
                  <a:cubicBezTo>
                    <a:pt x="32" y="270"/>
                    <a:pt x="31" y="269"/>
                    <a:pt x="30" y="268"/>
                  </a:cubicBezTo>
                  <a:close/>
                  <a:moveTo>
                    <a:pt x="32" y="272"/>
                  </a:moveTo>
                  <a:cubicBezTo>
                    <a:pt x="35" y="275"/>
                    <a:pt x="38" y="279"/>
                    <a:pt x="40" y="282"/>
                  </a:cubicBezTo>
                  <a:cubicBezTo>
                    <a:pt x="40" y="282"/>
                    <a:pt x="40" y="282"/>
                    <a:pt x="40" y="272"/>
                  </a:cubicBezTo>
                  <a:close/>
                  <a:moveTo>
                    <a:pt x="130" y="1"/>
                  </a:moveTo>
                  <a:cubicBezTo>
                    <a:pt x="80" y="1"/>
                    <a:pt x="30" y="11"/>
                    <a:pt x="10" y="51"/>
                  </a:cubicBezTo>
                  <a:cubicBezTo>
                    <a:pt x="0" y="91"/>
                    <a:pt x="0" y="131"/>
                    <a:pt x="0" y="161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10" y="191"/>
                  </a:lnTo>
                  <a:cubicBezTo>
                    <a:pt x="10" y="191"/>
                    <a:pt x="10" y="191"/>
                    <a:pt x="10" y="201"/>
                  </a:cubicBezTo>
                  <a:cubicBezTo>
                    <a:pt x="10" y="201"/>
                    <a:pt x="10" y="211"/>
                    <a:pt x="10" y="211"/>
                  </a:cubicBezTo>
                  <a:cubicBezTo>
                    <a:pt x="10" y="221"/>
                    <a:pt x="10" y="221"/>
                    <a:pt x="10" y="221"/>
                  </a:cubicBezTo>
                  <a:cubicBezTo>
                    <a:pt x="10" y="221"/>
                    <a:pt x="10" y="231"/>
                    <a:pt x="20" y="231"/>
                  </a:cubicBezTo>
                  <a:cubicBezTo>
                    <a:pt x="20" y="231"/>
                    <a:pt x="20" y="231"/>
                    <a:pt x="20" y="231"/>
                  </a:cubicBezTo>
                  <a:lnTo>
                    <a:pt x="20" y="231"/>
                  </a:lnTo>
                  <a:cubicBezTo>
                    <a:pt x="50" y="292"/>
                    <a:pt x="161" y="352"/>
                    <a:pt x="251" y="352"/>
                  </a:cubicBezTo>
                  <a:cubicBezTo>
                    <a:pt x="271" y="352"/>
                    <a:pt x="281" y="342"/>
                    <a:pt x="301" y="342"/>
                  </a:cubicBezTo>
                  <a:cubicBezTo>
                    <a:pt x="341" y="332"/>
                    <a:pt x="381" y="332"/>
                    <a:pt x="411" y="332"/>
                  </a:cubicBezTo>
                  <a:lnTo>
                    <a:pt x="582" y="332"/>
                  </a:lnTo>
                  <a:cubicBezTo>
                    <a:pt x="702" y="332"/>
                    <a:pt x="782" y="251"/>
                    <a:pt x="803" y="91"/>
                  </a:cubicBezTo>
                  <a:lnTo>
                    <a:pt x="793" y="71"/>
                  </a:lnTo>
                  <a:cubicBezTo>
                    <a:pt x="752" y="21"/>
                    <a:pt x="702" y="1"/>
                    <a:pt x="642" y="1"/>
                  </a:cubicBezTo>
                  <a:cubicBezTo>
                    <a:pt x="602" y="1"/>
                    <a:pt x="562" y="11"/>
                    <a:pt x="512" y="21"/>
                  </a:cubicBezTo>
                  <a:cubicBezTo>
                    <a:pt x="472" y="31"/>
                    <a:pt x="431" y="41"/>
                    <a:pt x="391" y="41"/>
                  </a:cubicBezTo>
                  <a:lnTo>
                    <a:pt x="351" y="41"/>
                  </a:lnTo>
                  <a:cubicBezTo>
                    <a:pt x="291" y="21"/>
                    <a:pt x="201" y="1"/>
                    <a:pt x="130" y="1"/>
                  </a:cubicBez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39"/>
            <p:cNvSpPr/>
            <p:nvPr/>
          </p:nvSpPr>
          <p:spPr>
            <a:xfrm>
              <a:off x="4814468" y="4692252"/>
              <a:ext cx="14397" cy="18186"/>
            </a:xfrm>
            <a:custGeom>
              <a:rect b="b" l="l" r="r" t="t"/>
              <a:pathLst>
                <a:path extrusionOk="0" h="192" w="152">
                  <a:moveTo>
                    <a:pt x="101" y="1"/>
                  </a:moveTo>
                  <a:lnTo>
                    <a:pt x="101" y="1"/>
                  </a:lnTo>
                  <a:cubicBezTo>
                    <a:pt x="51" y="41"/>
                    <a:pt x="1" y="111"/>
                    <a:pt x="11" y="191"/>
                  </a:cubicBezTo>
                  <a:cubicBezTo>
                    <a:pt x="11" y="191"/>
                    <a:pt x="151" y="181"/>
                    <a:pt x="101" y="1"/>
                  </a:cubicBez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39"/>
            <p:cNvSpPr/>
            <p:nvPr/>
          </p:nvSpPr>
          <p:spPr>
            <a:xfrm>
              <a:off x="4734712" y="484049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931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39"/>
            <p:cNvSpPr/>
            <p:nvPr/>
          </p:nvSpPr>
          <p:spPr>
            <a:xfrm>
              <a:off x="4734712" y="484049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11"/>
                  </a:ln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5AC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39"/>
            <p:cNvSpPr/>
            <p:nvPr/>
          </p:nvSpPr>
          <p:spPr>
            <a:xfrm>
              <a:off x="4734712" y="4822400"/>
              <a:ext cx="72271" cy="27658"/>
            </a:xfrm>
            <a:custGeom>
              <a:rect b="b" l="l" r="r" t="t"/>
              <a:pathLst>
                <a:path extrusionOk="0" h="292" w="763">
                  <a:moveTo>
                    <a:pt x="251" y="292"/>
                  </a:moveTo>
                  <a:cubicBezTo>
                    <a:pt x="151" y="292"/>
                    <a:pt x="60" y="272"/>
                    <a:pt x="0" y="202"/>
                  </a:cubicBezTo>
                  <a:lnTo>
                    <a:pt x="0" y="202"/>
                  </a:lnTo>
                  <a:lnTo>
                    <a:pt x="0" y="202"/>
                  </a:lnTo>
                  <a:lnTo>
                    <a:pt x="0" y="202"/>
                  </a:lnTo>
                  <a:cubicBezTo>
                    <a:pt x="60" y="272"/>
                    <a:pt x="151" y="292"/>
                    <a:pt x="251" y="292"/>
                  </a:cubicBezTo>
                  <a:cubicBezTo>
                    <a:pt x="291" y="292"/>
                    <a:pt x="321" y="282"/>
                    <a:pt x="351" y="282"/>
                  </a:cubicBezTo>
                  <a:cubicBezTo>
                    <a:pt x="391" y="282"/>
                    <a:pt x="422" y="282"/>
                    <a:pt x="452" y="282"/>
                  </a:cubicBezTo>
                  <a:cubicBezTo>
                    <a:pt x="472" y="282"/>
                    <a:pt x="482" y="282"/>
                    <a:pt x="502" y="282"/>
                  </a:cubicBezTo>
                  <a:cubicBezTo>
                    <a:pt x="512" y="282"/>
                    <a:pt x="522" y="282"/>
                    <a:pt x="522" y="282"/>
                  </a:cubicBezTo>
                  <a:cubicBezTo>
                    <a:pt x="672" y="282"/>
                    <a:pt x="753" y="182"/>
                    <a:pt x="763" y="21"/>
                  </a:cubicBezTo>
                  <a:cubicBezTo>
                    <a:pt x="763" y="11"/>
                    <a:pt x="763" y="11"/>
                    <a:pt x="763" y="1"/>
                  </a:cubicBezTo>
                  <a:cubicBezTo>
                    <a:pt x="763" y="1"/>
                    <a:pt x="763" y="1"/>
                    <a:pt x="763" y="1"/>
                  </a:cubicBezTo>
                  <a:lnTo>
                    <a:pt x="763" y="21"/>
                  </a:lnTo>
                  <a:cubicBezTo>
                    <a:pt x="753" y="182"/>
                    <a:pt x="672" y="282"/>
                    <a:pt x="522" y="282"/>
                  </a:cubicBezTo>
                  <a:cubicBezTo>
                    <a:pt x="522" y="282"/>
                    <a:pt x="512" y="282"/>
                    <a:pt x="502" y="282"/>
                  </a:cubicBezTo>
                  <a:cubicBezTo>
                    <a:pt x="482" y="282"/>
                    <a:pt x="472" y="282"/>
                    <a:pt x="452" y="282"/>
                  </a:cubicBezTo>
                  <a:cubicBezTo>
                    <a:pt x="422" y="282"/>
                    <a:pt x="391" y="282"/>
                    <a:pt x="351" y="282"/>
                  </a:cubicBezTo>
                  <a:cubicBezTo>
                    <a:pt x="321" y="282"/>
                    <a:pt x="291" y="292"/>
                    <a:pt x="251" y="292"/>
                  </a:cubicBezTo>
                  <a:close/>
                </a:path>
              </a:pathLst>
            </a:custGeom>
            <a:solidFill>
              <a:srgbClr val="D795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39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46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39"/>
            <p:cNvSpPr/>
            <p:nvPr/>
          </p:nvSpPr>
          <p:spPr>
            <a:xfrm>
              <a:off x="4732818" y="4822400"/>
              <a:ext cx="74166" cy="27658"/>
            </a:xfrm>
            <a:custGeom>
              <a:rect b="b" l="l" r="r" t="t"/>
              <a:pathLst>
                <a:path extrusionOk="0" h="292" w="783">
                  <a:moveTo>
                    <a:pt x="783" y="1"/>
                  </a:moveTo>
                  <a:cubicBezTo>
                    <a:pt x="762" y="161"/>
                    <a:pt x="682" y="242"/>
                    <a:pt x="562" y="242"/>
                  </a:cubicBezTo>
                  <a:lnTo>
                    <a:pt x="391" y="242"/>
                  </a:lnTo>
                  <a:cubicBezTo>
                    <a:pt x="361" y="242"/>
                    <a:pt x="321" y="242"/>
                    <a:pt x="281" y="252"/>
                  </a:cubicBezTo>
                  <a:cubicBezTo>
                    <a:pt x="261" y="252"/>
                    <a:pt x="251" y="262"/>
                    <a:pt x="231" y="262"/>
                  </a:cubicBezTo>
                  <a:cubicBezTo>
                    <a:pt x="141" y="262"/>
                    <a:pt x="30" y="202"/>
                    <a:pt x="0" y="141"/>
                  </a:cubicBezTo>
                  <a:lnTo>
                    <a:pt x="0" y="141"/>
                  </a:lnTo>
                  <a:cubicBezTo>
                    <a:pt x="0" y="161"/>
                    <a:pt x="10" y="182"/>
                    <a:pt x="20" y="192"/>
                  </a:cubicBezTo>
                  <a:lnTo>
                    <a:pt x="20" y="202"/>
                  </a:lnTo>
                  <a:cubicBezTo>
                    <a:pt x="80" y="272"/>
                    <a:pt x="171" y="292"/>
                    <a:pt x="271" y="292"/>
                  </a:cubicBezTo>
                  <a:cubicBezTo>
                    <a:pt x="311" y="292"/>
                    <a:pt x="341" y="282"/>
                    <a:pt x="371" y="282"/>
                  </a:cubicBezTo>
                  <a:lnTo>
                    <a:pt x="542" y="282"/>
                  </a:lnTo>
                  <a:cubicBezTo>
                    <a:pt x="692" y="282"/>
                    <a:pt x="773" y="182"/>
                    <a:pt x="783" y="21"/>
                  </a:cubicBezTo>
                  <a:cubicBezTo>
                    <a:pt x="783" y="11"/>
                    <a:pt x="783" y="11"/>
                    <a:pt x="783" y="1"/>
                  </a:cubicBezTo>
                  <a:close/>
                </a:path>
              </a:pathLst>
            </a:custGeom>
            <a:solidFill>
              <a:srgbClr val="DA8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39"/>
            <p:cNvSpPr/>
            <p:nvPr/>
          </p:nvSpPr>
          <p:spPr>
            <a:xfrm>
              <a:off x="4780936" y="4831209"/>
              <a:ext cx="10609" cy="8620"/>
            </a:xfrm>
            <a:custGeom>
              <a:rect b="b" l="l" r="r" t="t"/>
              <a:pathLst>
                <a:path extrusionOk="0" h="91" w="112">
                  <a:moveTo>
                    <a:pt x="92" y="0"/>
                  </a:moveTo>
                  <a:cubicBezTo>
                    <a:pt x="88" y="0"/>
                    <a:pt x="81" y="3"/>
                    <a:pt x="74" y="8"/>
                  </a:cubicBezTo>
                  <a:cubicBezTo>
                    <a:pt x="18" y="40"/>
                    <a:pt x="1" y="90"/>
                    <a:pt x="25" y="90"/>
                  </a:cubicBezTo>
                  <a:cubicBezTo>
                    <a:pt x="32" y="90"/>
                    <a:pt x="41" y="87"/>
                    <a:pt x="54" y="79"/>
                  </a:cubicBezTo>
                  <a:cubicBezTo>
                    <a:pt x="103" y="46"/>
                    <a:pt x="112" y="0"/>
                    <a:pt x="92" y="0"/>
                  </a:cubicBez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39"/>
            <p:cNvSpPr/>
            <p:nvPr/>
          </p:nvSpPr>
          <p:spPr>
            <a:xfrm>
              <a:off x="4743427" y="4831209"/>
              <a:ext cx="10324" cy="8620"/>
            </a:xfrm>
            <a:custGeom>
              <a:rect b="b" l="l" r="r" t="t"/>
              <a:pathLst>
                <a:path extrusionOk="0" h="91" w="109">
                  <a:moveTo>
                    <a:pt x="20" y="0"/>
                  </a:moveTo>
                  <a:cubicBezTo>
                    <a:pt x="1" y="0"/>
                    <a:pt x="10" y="46"/>
                    <a:pt x="59" y="79"/>
                  </a:cubicBezTo>
                  <a:cubicBezTo>
                    <a:pt x="71" y="87"/>
                    <a:pt x="80" y="90"/>
                    <a:pt x="86" y="90"/>
                  </a:cubicBezTo>
                  <a:cubicBezTo>
                    <a:pt x="109" y="90"/>
                    <a:pt x="86" y="40"/>
                    <a:pt x="39" y="8"/>
                  </a:cubicBezTo>
                  <a:cubicBezTo>
                    <a:pt x="31" y="3"/>
                    <a:pt x="25" y="0"/>
                    <a:pt x="20" y="0"/>
                  </a:cubicBez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39"/>
            <p:cNvSpPr/>
            <p:nvPr/>
          </p:nvSpPr>
          <p:spPr>
            <a:xfrm>
              <a:off x="4720410" y="4706555"/>
              <a:ext cx="4831" cy="6725"/>
            </a:xfrm>
            <a:custGeom>
              <a:rect b="b" l="l" r="r" t="t"/>
              <a:pathLst>
                <a:path extrusionOk="0" h="71" w="51">
                  <a:moveTo>
                    <a:pt x="1" y="0"/>
                  </a:moveTo>
                  <a:lnTo>
                    <a:pt x="1" y="0"/>
                  </a:lnTo>
                  <a:cubicBezTo>
                    <a:pt x="21" y="20"/>
                    <a:pt x="31" y="40"/>
                    <a:pt x="51" y="70"/>
                  </a:cubicBezTo>
                  <a:cubicBezTo>
                    <a:pt x="41" y="40"/>
                    <a:pt x="21" y="20"/>
                    <a:pt x="1" y="0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39"/>
            <p:cNvSpPr/>
            <p:nvPr/>
          </p:nvSpPr>
          <p:spPr>
            <a:xfrm>
              <a:off x="4711885" y="4680886"/>
              <a:ext cx="2936" cy="17144"/>
            </a:xfrm>
            <a:custGeom>
              <a:rect b="b" l="l" r="r" t="t"/>
              <a:pathLst>
                <a:path extrusionOk="0" h="181" w="31">
                  <a:moveTo>
                    <a:pt x="31" y="181"/>
                  </a:moveTo>
                  <a:lnTo>
                    <a:pt x="31" y="181"/>
                  </a:lnTo>
                  <a:lnTo>
                    <a:pt x="31" y="181"/>
                  </a:lnTo>
                  <a:lnTo>
                    <a:pt x="31" y="181"/>
                  </a:lnTo>
                  <a:close/>
                  <a:moveTo>
                    <a:pt x="31" y="181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lose/>
                  <a:moveTo>
                    <a:pt x="31" y="171"/>
                  </a:moveTo>
                  <a:lnTo>
                    <a:pt x="31" y="171"/>
                  </a:lnTo>
                  <a:lnTo>
                    <a:pt x="31" y="171"/>
                  </a:lnTo>
                  <a:close/>
                  <a:moveTo>
                    <a:pt x="31" y="171"/>
                  </a:moveTo>
                  <a:cubicBezTo>
                    <a:pt x="31" y="171"/>
                    <a:pt x="31" y="171"/>
                    <a:pt x="31" y="171"/>
                  </a:cubicBezTo>
                  <a:cubicBezTo>
                    <a:pt x="31" y="171"/>
                    <a:pt x="31" y="171"/>
                    <a:pt x="31" y="171"/>
                  </a:cubicBezTo>
                  <a:close/>
                  <a:moveTo>
                    <a:pt x="31" y="171"/>
                  </a:moveTo>
                  <a:cubicBezTo>
                    <a:pt x="31" y="171"/>
                    <a:pt x="31" y="171"/>
                    <a:pt x="31" y="161"/>
                  </a:cubicBezTo>
                  <a:cubicBezTo>
                    <a:pt x="31" y="171"/>
                    <a:pt x="31" y="171"/>
                    <a:pt x="31" y="171"/>
                  </a:cubicBezTo>
                  <a:close/>
                  <a:moveTo>
                    <a:pt x="31" y="161"/>
                  </a:moveTo>
                  <a:cubicBezTo>
                    <a:pt x="31" y="161"/>
                    <a:pt x="31" y="161"/>
                    <a:pt x="21" y="161"/>
                  </a:cubicBezTo>
                  <a:cubicBezTo>
                    <a:pt x="31" y="161"/>
                    <a:pt x="31" y="161"/>
                    <a:pt x="31" y="161"/>
                  </a:cubicBezTo>
                  <a:close/>
                  <a:moveTo>
                    <a:pt x="21" y="161"/>
                  </a:moveTo>
                  <a:cubicBezTo>
                    <a:pt x="21" y="161"/>
                    <a:pt x="21" y="161"/>
                    <a:pt x="21" y="161"/>
                  </a:cubicBezTo>
                  <a:cubicBezTo>
                    <a:pt x="21" y="161"/>
                    <a:pt x="21" y="161"/>
                    <a:pt x="21" y="161"/>
                  </a:cubicBezTo>
                  <a:close/>
                  <a:moveTo>
                    <a:pt x="21" y="161"/>
                  </a:moveTo>
                  <a:cubicBezTo>
                    <a:pt x="21" y="161"/>
                    <a:pt x="21" y="161"/>
                    <a:pt x="21" y="151"/>
                  </a:cubicBezTo>
                  <a:cubicBezTo>
                    <a:pt x="21" y="161"/>
                    <a:pt x="21" y="161"/>
                    <a:pt x="21" y="161"/>
                  </a:cubicBezTo>
                  <a:close/>
                  <a:moveTo>
                    <a:pt x="21" y="151"/>
                  </a:moveTo>
                  <a:cubicBezTo>
                    <a:pt x="21" y="151"/>
                    <a:pt x="21" y="151"/>
                    <a:pt x="21" y="151"/>
                  </a:cubicBezTo>
                  <a:cubicBezTo>
                    <a:pt x="21" y="151"/>
                    <a:pt x="21" y="151"/>
                    <a:pt x="21" y="151"/>
                  </a:cubicBezTo>
                  <a:close/>
                  <a:moveTo>
                    <a:pt x="21" y="151"/>
                  </a:moveTo>
                  <a:lnTo>
                    <a:pt x="21" y="151"/>
                  </a:lnTo>
                  <a:lnTo>
                    <a:pt x="21" y="151"/>
                  </a:lnTo>
                  <a:close/>
                  <a:moveTo>
                    <a:pt x="21" y="151"/>
                  </a:moveTo>
                  <a:cubicBezTo>
                    <a:pt x="21" y="151"/>
                    <a:pt x="21" y="151"/>
                    <a:pt x="21" y="141"/>
                  </a:cubicBezTo>
                  <a:cubicBezTo>
                    <a:pt x="21" y="151"/>
                    <a:pt x="21" y="151"/>
                    <a:pt x="21" y="151"/>
                  </a:cubicBezTo>
                  <a:close/>
                  <a:moveTo>
                    <a:pt x="21" y="141"/>
                  </a:moveTo>
                  <a:cubicBezTo>
                    <a:pt x="21" y="141"/>
                    <a:pt x="21" y="141"/>
                    <a:pt x="21" y="141"/>
                  </a:cubicBezTo>
                  <a:cubicBezTo>
                    <a:pt x="21" y="141"/>
                    <a:pt x="21" y="141"/>
                    <a:pt x="21" y="141"/>
                  </a:cubicBezTo>
                  <a:close/>
                  <a:moveTo>
                    <a:pt x="11" y="141"/>
                  </a:moveTo>
                  <a:cubicBezTo>
                    <a:pt x="11" y="141"/>
                    <a:pt x="11" y="141"/>
                    <a:pt x="11" y="131"/>
                  </a:cubicBezTo>
                  <a:cubicBezTo>
                    <a:pt x="11" y="141"/>
                    <a:pt x="11" y="141"/>
                    <a:pt x="11" y="141"/>
                  </a:cubicBezTo>
                  <a:close/>
                  <a:moveTo>
                    <a:pt x="11" y="131"/>
                  </a:moveTo>
                  <a:cubicBezTo>
                    <a:pt x="11" y="131"/>
                    <a:pt x="11" y="131"/>
                    <a:pt x="11" y="131"/>
                  </a:cubicBezTo>
                  <a:cubicBezTo>
                    <a:pt x="11" y="131"/>
                    <a:pt x="11" y="131"/>
                    <a:pt x="11" y="131"/>
                  </a:cubicBezTo>
                  <a:close/>
                  <a:moveTo>
                    <a:pt x="11" y="131"/>
                  </a:moveTo>
                  <a:lnTo>
                    <a:pt x="11" y="121"/>
                  </a:lnTo>
                  <a:lnTo>
                    <a:pt x="11" y="131"/>
                  </a:lnTo>
                  <a:close/>
                  <a:moveTo>
                    <a:pt x="11" y="121"/>
                  </a:move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lose/>
                  <a:moveTo>
                    <a:pt x="11" y="121"/>
                  </a:move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lose/>
                  <a:moveTo>
                    <a:pt x="11" y="121"/>
                  </a:move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1" y="111"/>
                    <a:pt x="11" y="121"/>
                  </a:cubicBezTo>
                  <a:close/>
                  <a:moveTo>
                    <a:pt x="11" y="111"/>
                  </a:move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1" y="111"/>
                    <a:pt x="11" y="111"/>
                  </a:cubicBezTo>
                  <a:close/>
                  <a:moveTo>
                    <a:pt x="11" y="111"/>
                  </a:moveTo>
                  <a:cubicBezTo>
                    <a:pt x="11" y="111"/>
                    <a:pt x="11" y="101"/>
                    <a:pt x="11" y="101"/>
                  </a:cubicBezTo>
                  <a:cubicBezTo>
                    <a:pt x="11" y="101"/>
                    <a:pt x="11" y="111"/>
                    <a:pt x="11" y="111"/>
                  </a:cubicBezTo>
                  <a:close/>
                  <a:moveTo>
                    <a:pt x="0" y="101"/>
                  </a:moveTo>
                  <a:cubicBezTo>
                    <a:pt x="0" y="101"/>
                    <a:pt x="0" y="101"/>
                    <a:pt x="0" y="101"/>
                  </a:cubicBezTo>
                  <a:cubicBezTo>
                    <a:pt x="0" y="101"/>
                    <a:pt x="0" y="101"/>
                    <a:pt x="0" y="101"/>
                  </a:cubicBezTo>
                  <a:close/>
                  <a:moveTo>
                    <a:pt x="0" y="101"/>
                  </a:moveTo>
                  <a:cubicBezTo>
                    <a:pt x="0" y="101"/>
                    <a:pt x="0" y="101"/>
                    <a:pt x="0" y="91"/>
                  </a:cubicBezTo>
                  <a:cubicBezTo>
                    <a:pt x="0" y="101"/>
                    <a:pt x="0" y="101"/>
                    <a:pt x="0" y="10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81"/>
                  </a:cubicBezTo>
                  <a:cubicBezTo>
                    <a:pt x="0" y="91"/>
                    <a:pt x="0" y="91"/>
                    <a:pt x="0" y="91"/>
                  </a:cubicBezTo>
                  <a:close/>
                  <a:moveTo>
                    <a:pt x="0" y="81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lose/>
                  <a:moveTo>
                    <a:pt x="0" y="81"/>
                  </a:moveTo>
                  <a:cubicBezTo>
                    <a:pt x="0" y="81"/>
                    <a:pt x="0" y="71"/>
                    <a:pt x="0" y="71"/>
                  </a:cubicBezTo>
                  <a:cubicBezTo>
                    <a:pt x="0" y="71"/>
                    <a:pt x="0" y="81"/>
                    <a:pt x="0" y="81"/>
                  </a:cubicBezTo>
                  <a:close/>
                  <a:moveTo>
                    <a:pt x="0" y="71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0" y="71"/>
                    <a:pt x="0" y="71"/>
                    <a:pt x="0" y="71"/>
                  </a:cubicBezTo>
                  <a:close/>
                  <a:moveTo>
                    <a:pt x="0" y="7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0" y="61"/>
                    <a:pt x="0" y="71"/>
                  </a:cubicBezTo>
                  <a:close/>
                  <a:moveTo>
                    <a:pt x="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0" y="61"/>
                    <a:pt x="0" y="61"/>
                  </a:cubicBezTo>
                  <a:close/>
                  <a:moveTo>
                    <a:pt x="0" y="6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61"/>
                  </a:cubicBezTo>
                  <a:close/>
                  <a:moveTo>
                    <a:pt x="0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lose/>
                  <a:moveTo>
                    <a:pt x="0" y="51"/>
                  </a:moveTo>
                  <a:lnTo>
                    <a:pt x="0" y="41"/>
                  </a:lnTo>
                  <a:lnTo>
                    <a:pt x="0" y="51"/>
                  </a:lnTo>
                  <a:close/>
                  <a:moveTo>
                    <a:pt x="0" y="41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lose/>
                  <a:moveTo>
                    <a:pt x="0" y="41"/>
                  </a:moveTo>
                  <a:lnTo>
                    <a:pt x="0" y="31"/>
                  </a:lnTo>
                  <a:lnTo>
                    <a:pt x="0" y="41"/>
                  </a:lnTo>
                  <a:close/>
                  <a:moveTo>
                    <a:pt x="0" y="31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lose/>
                  <a:moveTo>
                    <a:pt x="0" y="31"/>
                  </a:moveTo>
                  <a:lnTo>
                    <a:pt x="0" y="31"/>
                  </a:lnTo>
                  <a:lnTo>
                    <a:pt x="0" y="31"/>
                  </a:lnTo>
                  <a:close/>
                  <a:moveTo>
                    <a:pt x="0" y="31"/>
                  </a:moveTo>
                  <a:lnTo>
                    <a:pt x="0" y="31"/>
                  </a:lnTo>
                  <a:lnTo>
                    <a:pt x="0" y="31"/>
                  </a:lnTo>
                  <a:close/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39"/>
            <p:cNvSpPr/>
            <p:nvPr/>
          </p:nvSpPr>
          <p:spPr>
            <a:xfrm>
              <a:off x="4711885" y="4673308"/>
              <a:ext cx="19133" cy="39972"/>
            </a:xfrm>
            <a:custGeom>
              <a:rect b="b" l="l" r="r" t="t"/>
              <a:pathLst>
                <a:path extrusionOk="0" h="422" w="202">
                  <a:moveTo>
                    <a:pt x="41" y="0"/>
                  </a:moveTo>
                  <a:cubicBezTo>
                    <a:pt x="31" y="0"/>
                    <a:pt x="21" y="0"/>
                    <a:pt x="11" y="20"/>
                  </a:cubicBezTo>
                  <a:cubicBezTo>
                    <a:pt x="0" y="40"/>
                    <a:pt x="0" y="60"/>
                    <a:pt x="0" y="80"/>
                  </a:cubicBezTo>
                  <a:cubicBezTo>
                    <a:pt x="0" y="80"/>
                    <a:pt x="0" y="90"/>
                    <a:pt x="0" y="90"/>
                  </a:cubicBezTo>
                  <a:cubicBezTo>
                    <a:pt x="0" y="101"/>
                    <a:pt x="0" y="101"/>
                    <a:pt x="0" y="101"/>
                  </a:cubicBezTo>
                  <a:lnTo>
                    <a:pt x="0" y="111"/>
                  </a:lnTo>
                  <a:lnTo>
                    <a:pt x="0" y="121"/>
                  </a:lnTo>
                  <a:lnTo>
                    <a:pt x="0" y="131"/>
                  </a:lnTo>
                  <a:cubicBezTo>
                    <a:pt x="0" y="131"/>
                    <a:pt x="0" y="131"/>
                    <a:pt x="0" y="141"/>
                  </a:cubicBezTo>
                  <a:cubicBezTo>
                    <a:pt x="0" y="141"/>
                    <a:pt x="0" y="141"/>
                    <a:pt x="0" y="151"/>
                  </a:cubicBezTo>
                  <a:cubicBezTo>
                    <a:pt x="0" y="151"/>
                    <a:pt x="0" y="161"/>
                    <a:pt x="0" y="161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0" y="181"/>
                    <a:pt x="0" y="181"/>
                    <a:pt x="0" y="181"/>
                  </a:cubicBezTo>
                  <a:lnTo>
                    <a:pt x="11" y="181"/>
                  </a:lnTo>
                  <a:cubicBezTo>
                    <a:pt x="11" y="181"/>
                    <a:pt x="11" y="191"/>
                    <a:pt x="11" y="191"/>
                  </a:cubicBezTo>
                  <a:cubicBezTo>
                    <a:pt x="11" y="191"/>
                    <a:pt x="11" y="191"/>
                    <a:pt x="11" y="201"/>
                  </a:cubicBezTo>
                  <a:lnTo>
                    <a:pt x="11" y="211"/>
                  </a:lnTo>
                  <a:cubicBezTo>
                    <a:pt x="11" y="221"/>
                    <a:pt x="11" y="221"/>
                    <a:pt x="11" y="221"/>
                  </a:cubicBezTo>
                  <a:lnTo>
                    <a:pt x="21" y="221"/>
                  </a:lnTo>
                  <a:cubicBezTo>
                    <a:pt x="21" y="231"/>
                    <a:pt x="21" y="231"/>
                    <a:pt x="21" y="231"/>
                  </a:cubicBezTo>
                  <a:cubicBezTo>
                    <a:pt x="21" y="241"/>
                    <a:pt x="21" y="241"/>
                    <a:pt x="21" y="241"/>
                  </a:cubicBezTo>
                  <a:lnTo>
                    <a:pt x="31" y="241"/>
                  </a:lnTo>
                  <a:cubicBezTo>
                    <a:pt x="31" y="251"/>
                    <a:pt x="31" y="251"/>
                    <a:pt x="31" y="251"/>
                  </a:cubicBezTo>
                  <a:cubicBezTo>
                    <a:pt x="31" y="251"/>
                    <a:pt x="31" y="261"/>
                    <a:pt x="31" y="261"/>
                  </a:cubicBezTo>
                  <a:lnTo>
                    <a:pt x="41" y="261"/>
                  </a:lnTo>
                  <a:cubicBezTo>
                    <a:pt x="41" y="261"/>
                    <a:pt x="41" y="261"/>
                    <a:pt x="41" y="271"/>
                  </a:cubicBezTo>
                  <a:cubicBezTo>
                    <a:pt x="41" y="271"/>
                    <a:pt x="41" y="281"/>
                    <a:pt x="41" y="281"/>
                  </a:cubicBezTo>
                  <a:lnTo>
                    <a:pt x="51" y="281"/>
                  </a:lnTo>
                  <a:cubicBezTo>
                    <a:pt x="51" y="281"/>
                    <a:pt x="51" y="291"/>
                    <a:pt x="51" y="291"/>
                  </a:cubicBezTo>
                  <a:lnTo>
                    <a:pt x="51" y="301"/>
                  </a:lnTo>
                  <a:lnTo>
                    <a:pt x="61" y="301"/>
                  </a:lnTo>
                  <a:lnTo>
                    <a:pt x="61" y="311"/>
                  </a:lnTo>
                  <a:lnTo>
                    <a:pt x="71" y="311"/>
                  </a:lnTo>
                  <a:cubicBezTo>
                    <a:pt x="71" y="311"/>
                    <a:pt x="71" y="311"/>
                    <a:pt x="71" y="321"/>
                  </a:cubicBezTo>
                  <a:lnTo>
                    <a:pt x="81" y="331"/>
                  </a:lnTo>
                  <a:cubicBezTo>
                    <a:pt x="81" y="331"/>
                    <a:pt x="81" y="331"/>
                    <a:pt x="81" y="341"/>
                  </a:cubicBezTo>
                  <a:lnTo>
                    <a:pt x="91" y="341"/>
                  </a:lnTo>
                  <a:cubicBezTo>
                    <a:pt x="91" y="341"/>
                    <a:pt x="91" y="341"/>
                    <a:pt x="91" y="351"/>
                  </a:cubicBezTo>
                  <a:cubicBezTo>
                    <a:pt x="111" y="371"/>
                    <a:pt x="131" y="391"/>
                    <a:pt x="141" y="421"/>
                  </a:cubicBezTo>
                  <a:cubicBezTo>
                    <a:pt x="201" y="381"/>
                    <a:pt x="61" y="301"/>
                    <a:pt x="81" y="141"/>
                  </a:cubicBezTo>
                  <a:cubicBezTo>
                    <a:pt x="81" y="70"/>
                    <a:pt x="71" y="0"/>
                    <a:pt x="41" y="0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39"/>
            <p:cNvSpPr/>
            <p:nvPr/>
          </p:nvSpPr>
          <p:spPr>
            <a:xfrm>
              <a:off x="4846768" y="4628126"/>
              <a:ext cx="94152" cy="35425"/>
            </a:xfrm>
            <a:custGeom>
              <a:rect b="b" l="l" r="r" t="t"/>
              <a:pathLst>
                <a:path extrusionOk="0" h="374" w="994">
                  <a:moveTo>
                    <a:pt x="29" y="275"/>
                  </a:moveTo>
                  <a:cubicBezTo>
                    <a:pt x="22" y="275"/>
                    <a:pt x="16" y="275"/>
                    <a:pt x="11" y="277"/>
                  </a:cubicBezTo>
                  <a:lnTo>
                    <a:pt x="1" y="287"/>
                  </a:lnTo>
                  <a:cubicBezTo>
                    <a:pt x="8" y="283"/>
                    <a:pt x="18" y="278"/>
                    <a:pt x="32" y="275"/>
                  </a:cubicBezTo>
                  <a:lnTo>
                    <a:pt x="32" y="275"/>
                  </a:lnTo>
                  <a:cubicBezTo>
                    <a:pt x="31" y="275"/>
                    <a:pt x="30" y="275"/>
                    <a:pt x="29" y="275"/>
                  </a:cubicBezTo>
                  <a:close/>
                  <a:moveTo>
                    <a:pt x="969" y="0"/>
                  </a:moveTo>
                  <a:cubicBezTo>
                    <a:pt x="941" y="0"/>
                    <a:pt x="889" y="13"/>
                    <a:pt x="813" y="26"/>
                  </a:cubicBezTo>
                  <a:cubicBezTo>
                    <a:pt x="783" y="31"/>
                    <a:pt x="746" y="33"/>
                    <a:pt x="705" y="33"/>
                  </a:cubicBezTo>
                  <a:cubicBezTo>
                    <a:pt x="665" y="33"/>
                    <a:pt x="623" y="31"/>
                    <a:pt x="583" y="26"/>
                  </a:cubicBezTo>
                  <a:cubicBezTo>
                    <a:pt x="541" y="22"/>
                    <a:pt x="499" y="19"/>
                    <a:pt x="461" y="19"/>
                  </a:cubicBezTo>
                  <a:cubicBezTo>
                    <a:pt x="406" y="19"/>
                    <a:pt x="357" y="24"/>
                    <a:pt x="322" y="36"/>
                  </a:cubicBezTo>
                  <a:cubicBezTo>
                    <a:pt x="211" y="76"/>
                    <a:pt x="131" y="96"/>
                    <a:pt x="131" y="96"/>
                  </a:cubicBezTo>
                  <a:cubicBezTo>
                    <a:pt x="131" y="96"/>
                    <a:pt x="185" y="150"/>
                    <a:pt x="266" y="150"/>
                  </a:cubicBezTo>
                  <a:cubicBezTo>
                    <a:pt x="277" y="150"/>
                    <a:pt x="289" y="149"/>
                    <a:pt x="302" y="146"/>
                  </a:cubicBezTo>
                  <a:lnTo>
                    <a:pt x="302" y="146"/>
                  </a:lnTo>
                  <a:cubicBezTo>
                    <a:pt x="302" y="146"/>
                    <a:pt x="235" y="190"/>
                    <a:pt x="166" y="190"/>
                  </a:cubicBezTo>
                  <a:cubicBezTo>
                    <a:pt x="154" y="190"/>
                    <a:pt x="143" y="189"/>
                    <a:pt x="131" y="186"/>
                  </a:cubicBezTo>
                  <a:lnTo>
                    <a:pt x="131" y="186"/>
                  </a:lnTo>
                  <a:cubicBezTo>
                    <a:pt x="131" y="186"/>
                    <a:pt x="208" y="256"/>
                    <a:pt x="286" y="256"/>
                  </a:cubicBezTo>
                  <a:cubicBezTo>
                    <a:pt x="301" y="256"/>
                    <a:pt x="317" y="253"/>
                    <a:pt x="332" y="246"/>
                  </a:cubicBezTo>
                  <a:lnTo>
                    <a:pt x="332" y="246"/>
                  </a:lnTo>
                  <a:cubicBezTo>
                    <a:pt x="332" y="247"/>
                    <a:pt x="293" y="285"/>
                    <a:pt x="216" y="285"/>
                  </a:cubicBezTo>
                  <a:cubicBezTo>
                    <a:pt x="197" y="285"/>
                    <a:pt x="175" y="283"/>
                    <a:pt x="151" y="277"/>
                  </a:cubicBezTo>
                  <a:cubicBezTo>
                    <a:pt x="126" y="270"/>
                    <a:pt x="104" y="268"/>
                    <a:pt x="85" y="268"/>
                  </a:cubicBezTo>
                  <a:cubicBezTo>
                    <a:pt x="64" y="268"/>
                    <a:pt x="46" y="271"/>
                    <a:pt x="32" y="275"/>
                  </a:cubicBezTo>
                  <a:lnTo>
                    <a:pt x="32" y="275"/>
                  </a:lnTo>
                  <a:cubicBezTo>
                    <a:pt x="74" y="276"/>
                    <a:pt x="136" y="301"/>
                    <a:pt x="211" y="327"/>
                  </a:cubicBezTo>
                  <a:cubicBezTo>
                    <a:pt x="289" y="348"/>
                    <a:pt x="380" y="374"/>
                    <a:pt x="466" y="374"/>
                  </a:cubicBezTo>
                  <a:cubicBezTo>
                    <a:pt x="503" y="374"/>
                    <a:pt x="539" y="369"/>
                    <a:pt x="573" y="357"/>
                  </a:cubicBezTo>
                  <a:cubicBezTo>
                    <a:pt x="733" y="297"/>
                    <a:pt x="944" y="116"/>
                    <a:pt x="994" y="16"/>
                  </a:cubicBezTo>
                  <a:cubicBezTo>
                    <a:pt x="994" y="5"/>
                    <a:pt x="986" y="0"/>
                    <a:pt x="969" y="0"/>
                  </a:cubicBezTo>
                  <a:close/>
                </a:path>
              </a:pathLst>
            </a:custGeom>
            <a:solidFill>
              <a:srgbClr val="986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39"/>
            <p:cNvSpPr/>
            <p:nvPr/>
          </p:nvSpPr>
          <p:spPr>
            <a:xfrm>
              <a:off x="4846768" y="4627652"/>
              <a:ext cx="94152" cy="35236"/>
            </a:xfrm>
            <a:custGeom>
              <a:rect b="b" l="l" r="r" t="t"/>
              <a:pathLst>
                <a:path extrusionOk="0" h="372" w="994">
                  <a:moveTo>
                    <a:pt x="11" y="282"/>
                  </a:moveTo>
                  <a:lnTo>
                    <a:pt x="11" y="287"/>
                  </a:lnTo>
                  <a:lnTo>
                    <a:pt x="11" y="287"/>
                  </a:lnTo>
                  <a:cubicBezTo>
                    <a:pt x="15" y="285"/>
                    <a:pt x="18" y="283"/>
                    <a:pt x="23" y="282"/>
                  </a:cubicBezTo>
                  <a:close/>
                  <a:moveTo>
                    <a:pt x="11" y="287"/>
                  </a:moveTo>
                  <a:cubicBezTo>
                    <a:pt x="7" y="288"/>
                    <a:pt x="4" y="290"/>
                    <a:pt x="1" y="292"/>
                  </a:cubicBezTo>
                  <a:lnTo>
                    <a:pt x="11" y="292"/>
                  </a:lnTo>
                  <a:lnTo>
                    <a:pt x="11" y="287"/>
                  </a:lnTo>
                  <a:close/>
                  <a:moveTo>
                    <a:pt x="964" y="1"/>
                  </a:moveTo>
                  <a:cubicBezTo>
                    <a:pt x="944" y="1"/>
                    <a:pt x="894" y="21"/>
                    <a:pt x="813" y="31"/>
                  </a:cubicBezTo>
                  <a:cubicBezTo>
                    <a:pt x="783" y="41"/>
                    <a:pt x="753" y="41"/>
                    <a:pt x="723" y="41"/>
                  </a:cubicBezTo>
                  <a:cubicBezTo>
                    <a:pt x="673" y="41"/>
                    <a:pt x="633" y="31"/>
                    <a:pt x="583" y="31"/>
                  </a:cubicBezTo>
                  <a:cubicBezTo>
                    <a:pt x="532" y="31"/>
                    <a:pt x="482" y="21"/>
                    <a:pt x="442" y="21"/>
                  </a:cubicBezTo>
                  <a:cubicBezTo>
                    <a:pt x="392" y="21"/>
                    <a:pt x="352" y="31"/>
                    <a:pt x="322" y="41"/>
                  </a:cubicBezTo>
                  <a:cubicBezTo>
                    <a:pt x="211" y="81"/>
                    <a:pt x="131" y="101"/>
                    <a:pt x="131" y="101"/>
                  </a:cubicBezTo>
                  <a:cubicBezTo>
                    <a:pt x="131" y="101"/>
                    <a:pt x="181" y="151"/>
                    <a:pt x="252" y="151"/>
                  </a:cubicBezTo>
                  <a:lnTo>
                    <a:pt x="302" y="151"/>
                  </a:lnTo>
                  <a:cubicBezTo>
                    <a:pt x="302" y="151"/>
                    <a:pt x="242" y="191"/>
                    <a:pt x="171" y="191"/>
                  </a:cubicBezTo>
                  <a:lnTo>
                    <a:pt x="131" y="191"/>
                  </a:lnTo>
                  <a:cubicBezTo>
                    <a:pt x="131" y="191"/>
                    <a:pt x="211" y="262"/>
                    <a:pt x="292" y="262"/>
                  </a:cubicBezTo>
                  <a:cubicBezTo>
                    <a:pt x="302" y="262"/>
                    <a:pt x="312" y="262"/>
                    <a:pt x="332" y="251"/>
                  </a:cubicBezTo>
                  <a:lnTo>
                    <a:pt x="332" y="251"/>
                  </a:lnTo>
                  <a:cubicBezTo>
                    <a:pt x="332" y="252"/>
                    <a:pt x="292" y="292"/>
                    <a:pt x="221" y="292"/>
                  </a:cubicBezTo>
                  <a:cubicBezTo>
                    <a:pt x="201" y="292"/>
                    <a:pt x="181" y="282"/>
                    <a:pt x="151" y="282"/>
                  </a:cubicBezTo>
                  <a:cubicBezTo>
                    <a:pt x="131" y="272"/>
                    <a:pt x="101" y="272"/>
                    <a:pt x="81" y="272"/>
                  </a:cubicBezTo>
                  <a:cubicBezTo>
                    <a:pt x="55" y="272"/>
                    <a:pt x="37" y="276"/>
                    <a:pt x="23" y="282"/>
                  </a:cubicBezTo>
                  <a:lnTo>
                    <a:pt x="31" y="282"/>
                  </a:lnTo>
                  <a:cubicBezTo>
                    <a:pt x="81" y="282"/>
                    <a:pt x="141" y="302"/>
                    <a:pt x="211" y="332"/>
                  </a:cubicBezTo>
                  <a:cubicBezTo>
                    <a:pt x="292" y="352"/>
                    <a:pt x="372" y="372"/>
                    <a:pt x="452" y="372"/>
                  </a:cubicBezTo>
                  <a:cubicBezTo>
                    <a:pt x="492" y="372"/>
                    <a:pt x="532" y="372"/>
                    <a:pt x="573" y="362"/>
                  </a:cubicBezTo>
                  <a:cubicBezTo>
                    <a:pt x="733" y="302"/>
                    <a:pt x="944" y="121"/>
                    <a:pt x="994" y="21"/>
                  </a:cubicBezTo>
                  <a:cubicBezTo>
                    <a:pt x="994" y="11"/>
                    <a:pt x="984" y="1"/>
                    <a:pt x="9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39"/>
            <p:cNvSpPr/>
            <p:nvPr/>
          </p:nvSpPr>
          <p:spPr>
            <a:xfrm>
              <a:off x="4628246" y="4610697"/>
              <a:ext cx="82785" cy="41108"/>
            </a:xfrm>
            <a:custGeom>
              <a:rect b="b" l="l" r="r" t="t"/>
              <a:pathLst>
                <a:path extrusionOk="0" h="434" w="874">
                  <a:moveTo>
                    <a:pt x="149" y="1"/>
                  </a:moveTo>
                  <a:cubicBezTo>
                    <a:pt x="62" y="1"/>
                    <a:pt x="1" y="28"/>
                    <a:pt x="1" y="69"/>
                  </a:cubicBezTo>
                  <a:cubicBezTo>
                    <a:pt x="71" y="200"/>
                    <a:pt x="372" y="400"/>
                    <a:pt x="512" y="430"/>
                  </a:cubicBezTo>
                  <a:cubicBezTo>
                    <a:pt x="527" y="432"/>
                    <a:pt x="542" y="433"/>
                    <a:pt x="556" y="433"/>
                  </a:cubicBezTo>
                  <a:cubicBezTo>
                    <a:pt x="621" y="433"/>
                    <a:pt x="684" y="417"/>
                    <a:pt x="733" y="400"/>
                  </a:cubicBezTo>
                  <a:cubicBezTo>
                    <a:pt x="790" y="384"/>
                    <a:pt x="834" y="368"/>
                    <a:pt x="859" y="368"/>
                  </a:cubicBezTo>
                  <a:cubicBezTo>
                    <a:pt x="865" y="368"/>
                    <a:pt x="870" y="368"/>
                    <a:pt x="873" y="370"/>
                  </a:cubicBezTo>
                  <a:cubicBezTo>
                    <a:pt x="805" y="319"/>
                    <a:pt x="824" y="231"/>
                    <a:pt x="813" y="231"/>
                  </a:cubicBezTo>
                  <a:cubicBezTo>
                    <a:pt x="811" y="231"/>
                    <a:pt x="808" y="234"/>
                    <a:pt x="803" y="240"/>
                  </a:cubicBezTo>
                  <a:cubicBezTo>
                    <a:pt x="773" y="270"/>
                    <a:pt x="593" y="280"/>
                    <a:pt x="593" y="280"/>
                  </a:cubicBezTo>
                  <a:cubicBezTo>
                    <a:pt x="683" y="270"/>
                    <a:pt x="783" y="170"/>
                    <a:pt x="783" y="170"/>
                  </a:cubicBezTo>
                  <a:lnTo>
                    <a:pt x="783" y="170"/>
                  </a:lnTo>
                  <a:cubicBezTo>
                    <a:pt x="761" y="174"/>
                    <a:pt x="739" y="176"/>
                    <a:pt x="717" y="176"/>
                  </a:cubicBezTo>
                  <a:cubicBezTo>
                    <a:pt x="599" y="176"/>
                    <a:pt x="492" y="120"/>
                    <a:pt x="492" y="120"/>
                  </a:cubicBezTo>
                  <a:lnTo>
                    <a:pt x="492" y="120"/>
                  </a:lnTo>
                  <a:cubicBezTo>
                    <a:pt x="503" y="120"/>
                    <a:pt x="514" y="121"/>
                    <a:pt x="525" y="121"/>
                  </a:cubicBezTo>
                  <a:cubicBezTo>
                    <a:pt x="655" y="121"/>
                    <a:pt x="783" y="69"/>
                    <a:pt x="783" y="69"/>
                  </a:cubicBezTo>
                  <a:cubicBezTo>
                    <a:pt x="753" y="29"/>
                    <a:pt x="442" y="59"/>
                    <a:pt x="282" y="19"/>
                  </a:cubicBezTo>
                  <a:cubicBezTo>
                    <a:pt x="234" y="7"/>
                    <a:pt x="189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39"/>
            <p:cNvSpPr/>
            <p:nvPr/>
          </p:nvSpPr>
          <p:spPr>
            <a:xfrm>
              <a:off x="4672007" y="4649533"/>
              <a:ext cx="4831" cy="1989"/>
            </a:xfrm>
            <a:custGeom>
              <a:rect b="b" l="l" r="r" t="t"/>
              <a:pathLst>
                <a:path extrusionOk="0" h="21" w="51">
                  <a:moveTo>
                    <a:pt x="0" y="0"/>
                  </a:moveTo>
                  <a:cubicBezTo>
                    <a:pt x="4" y="2"/>
                    <a:pt x="7" y="4"/>
                    <a:pt x="10" y="5"/>
                  </a:cubicBezTo>
                  <a:lnTo>
                    <a:pt x="10" y="5"/>
                  </a:ln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0" y="5"/>
                  </a:moveTo>
                  <a:cubicBezTo>
                    <a:pt x="10" y="6"/>
                    <a:pt x="10" y="8"/>
                    <a:pt x="10" y="10"/>
                  </a:cubicBezTo>
                  <a:lnTo>
                    <a:pt x="25" y="10"/>
                  </a:lnTo>
                  <a:cubicBezTo>
                    <a:pt x="20" y="9"/>
                    <a:pt x="16" y="7"/>
                    <a:pt x="10" y="5"/>
                  </a:cubicBezTo>
                  <a:close/>
                  <a:moveTo>
                    <a:pt x="25" y="10"/>
                  </a:moveTo>
                  <a:cubicBezTo>
                    <a:pt x="30" y="12"/>
                    <a:pt x="35" y="14"/>
                    <a:pt x="40" y="16"/>
                  </a:cubicBezTo>
                  <a:lnTo>
                    <a:pt x="40" y="16"/>
                  </a:lnTo>
                  <a:cubicBezTo>
                    <a:pt x="40" y="13"/>
                    <a:pt x="40" y="10"/>
                    <a:pt x="40" y="10"/>
                  </a:cubicBezTo>
                  <a:close/>
                  <a:moveTo>
                    <a:pt x="40" y="16"/>
                  </a:moveTo>
                  <a:cubicBezTo>
                    <a:pt x="40" y="18"/>
                    <a:pt x="40" y="20"/>
                    <a:pt x="40" y="20"/>
                  </a:cubicBezTo>
                  <a:lnTo>
                    <a:pt x="50" y="20"/>
                  </a:lnTo>
                  <a:cubicBezTo>
                    <a:pt x="47" y="19"/>
                    <a:pt x="43" y="17"/>
                    <a:pt x="40" y="16"/>
                  </a:cubicBezTo>
                  <a:close/>
                </a:path>
              </a:pathLst>
            </a:custGeom>
            <a:solidFill>
              <a:srgbClr val="A291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39"/>
            <p:cNvSpPr/>
            <p:nvPr/>
          </p:nvSpPr>
          <p:spPr>
            <a:xfrm>
              <a:off x="4672954" y="4649533"/>
              <a:ext cx="3884" cy="1989"/>
            </a:xfrm>
            <a:custGeom>
              <a:rect b="b" l="l" r="r" t="t"/>
              <a:pathLst>
                <a:path extrusionOk="0" h="21" w="41">
                  <a:moveTo>
                    <a:pt x="40" y="20"/>
                  </a:moveTo>
                  <a:lnTo>
                    <a:pt x="40" y="20"/>
                  </a:lnTo>
                  <a:lnTo>
                    <a:pt x="40" y="20"/>
                  </a:lnTo>
                  <a:lnTo>
                    <a:pt x="40" y="20"/>
                  </a:lnTo>
                  <a:close/>
                  <a:moveTo>
                    <a:pt x="40" y="20"/>
                  </a:moveTo>
                  <a:cubicBezTo>
                    <a:pt x="40" y="20"/>
                    <a:pt x="40" y="20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lose/>
                  <a:moveTo>
                    <a:pt x="30" y="20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close/>
                  <a:moveTo>
                    <a:pt x="3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3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30" y="10"/>
                  </a:moveTo>
                  <a:lnTo>
                    <a:pt x="30" y="10"/>
                  </a:lnTo>
                  <a:lnTo>
                    <a:pt x="30" y="10"/>
                  </a:lnTo>
                  <a:close/>
                  <a:moveTo>
                    <a:pt x="3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39"/>
            <p:cNvSpPr/>
            <p:nvPr/>
          </p:nvSpPr>
          <p:spPr>
            <a:xfrm>
              <a:off x="4672007" y="4649533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291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39"/>
            <p:cNvSpPr/>
            <p:nvPr/>
          </p:nvSpPr>
          <p:spPr>
            <a:xfrm>
              <a:off x="4666324" y="4647638"/>
              <a:ext cx="1042" cy="95"/>
            </a:xfrm>
            <a:custGeom>
              <a:rect b="b" l="l" r="r" t="t"/>
              <a:pathLst>
                <a:path extrusionOk="0" h="1" w="11"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10" y="0"/>
                  </a:cubicBezTo>
                  <a:close/>
                </a:path>
              </a:pathLst>
            </a:custGeom>
            <a:solidFill>
              <a:srgbClr val="A59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39"/>
            <p:cNvSpPr/>
            <p:nvPr/>
          </p:nvSpPr>
          <p:spPr>
            <a:xfrm>
              <a:off x="4655810" y="4612497"/>
              <a:ext cx="46697" cy="4831"/>
            </a:xfrm>
            <a:custGeom>
              <a:rect b="b" l="l" r="r" t="t"/>
              <a:pathLst>
                <a:path extrusionOk="0" h="51" w="493">
                  <a:moveTo>
                    <a:pt x="492" y="50"/>
                  </a:moveTo>
                  <a:cubicBezTo>
                    <a:pt x="462" y="10"/>
                    <a:pt x="161" y="40"/>
                    <a:pt x="1" y="0"/>
                  </a:cubicBezTo>
                  <a:cubicBezTo>
                    <a:pt x="161" y="40"/>
                    <a:pt x="462" y="10"/>
                    <a:pt x="492" y="50"/>
                  </a:cubicBez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39"/>
            <p:cNvSpPr/>
            <p:nvPr/>
          </p:nvSpPr>
          <p:spPr>
            <a:xfrm>
              <a:off x="4655810" y="4612497"/>
              <a:ext cx="55222" cy="39025"/>
            </a:xfrm>
            <a:custGeom>
              <a:rect b="b" l="l" r="r" t="t"/>
              <a:pathLst>
                <a:path extrusionOk="0" h="412" w="583">
                  <a:moveTo>
                    <a:pt x="111" y="371"/>
                  </a:moveTo>
                  <a:cubicBezTo>
                    <a:pt x="114" y="371"/>
                    <a:pt x="118" y="371"/>
                    <a:pt x="121" y="371"/>
                  </a:cubicBezTo>
                  <a:lnTo>
                    <a:pt x="121" y="371"/>
                  </a:lnTo>
                  <a:cubicBezTo>
                    <a:pt x="121" y="371"/>
                    <a:pt x="121" y="371"/>
                    <a:pt x="121" y="371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81" y="40"/>
                    <a:pt x="111" y="70"/>
                  </a:cubicBezTo>
                  <a:cubicBezTo>
                    <a:pt x="161" y="121"/>
                    <a:pt x="201" y="171"/>
                    <a:pt x="231" y="231"/>
                  </a:cubicBezTo>
                  <a:cubicBezTo>
                    <a:pt x="251" y="261"/>
                    <a:pt x="272" y="291"/>
                    <a:pt x="261" y="321"/>
                  </a:cubicBezTo>
                  <a:cubicBezTo>
                    <a:pt x="251" y="361"/>
                    <a:pt x="211" y="381"/>
                    <a:pt x="171" y="381"/>
                  </a:cubicBezTo>
                  <a:cubicBezTo>
                    <a:pt x="155" y="373"/>
                    <a:pt x="138" y="372"/>
                    <a:pt x="121" y="371"/>
                  </a:cubicBezTo>
                  <a:lnTo>
                    <a:pt x="121" y="371"/>
                  </a:lnTo>
                  <a:cubicBezTo>
                    <a:pt x="141" y="381"/>
                    <a:pt x="151" y="391"/>
                    <a:pt x="171" y="391"/>
                  </a:cubicBezTo>
                  <a:lnTo>
                    <a:pt x="181" y="391"/>
                  </a:lnTo>
                  <a:cubicBezTo>
                    <a:pt x="181" y="391"/>
                    <a:pt x="181" y="391"/>
                    <a:pt x="181" y="401"/>
                  </a:cubicBezTo>
                  <a:lnTo>
                    <a:pt x="211" y="401"/>
                  </a:lnTo>
                  <a:cubicBezTo>
                    <a:pt x="211" y="401"/>
                    <a:pt x="211" y="411"/>
                    <a:pt x="211" y="411"/>
                  </a:cubicBezTo>
                  <a:lnTo>
                    <a:pt x="272" y="411"/>
                  </a:lnTo>
                  <a:cubicBezTo>
                    <a:pt x="322" y="411"/>
                    <a:pt x="372" y="401"/>
                    <a:pt x="422" y="391"/>
                  </a:cubicBezTo>
                  <a:cubicBezTo>
                    <a:pt x="422" y="381"/>
                    <a:pt x="432" y="381"/>
                    <a:pt x="442" y="381"/>
                  </a:cubicBezTo>
                  <a:cubicBezTo>
                    <a:pt x="492" y="361"/>
                    <a:pt x="532" y="351"/>
                    <a:pt x="562" y="351"/>
                  </a:cubicBezTo>
                  <a:lnTo>
                    <a:pt x="582" y="351"/>
                  </a:lnTo>
                  <a:cubicBezTo>
                    <a:pt x="512" y="301"/>
                    <a:pt x="532" y="211"/>
                    <a:pt x="522" y="211"/>
                  </a:cubicBezTo>
                  <a:lnTo>
                    <a:pt x="522" y="211"/>
                  </a:lnTo>
                  <a:cubicBezTo>
                    <a:pt x="522" y="211"/>
                    <a:pt x="522" y="211"/>
                    <a:pt x="512" y="221"/>
                  </a:cubicBezTo>
                  <a:cubicBezTo>
                    <a:pt x="482" y="251"/>
                    <a:pt x="302" y="261"/>
                    <a:pt x="302" y="261"/>
                  </a:cubicBezTo>
                  <a:cubicBezTo>
                    <a:pt x="392" y="251"/>
                    <a:pt x="492" y="151"/>
                    <a:pt x="492" y="151"/>
                  </a:cubicBezTo>
                  <a:cubicBezTo>
                    <a:pt x="462" y="151"/>
                    <a:pt x="442" y="161"/>
                    <a:pt x="412" y="161"/>
                  </a:cubicBezTo>
                  <a:cubicBezTo>
                    <a:pt x="302" y="161"/>
                    <a:pt x="201" y="101"/>
                    <a:pt x="201" y="101"/>
                  </a:cubicBezTo>
                  <a:lnTo>
                    <a:pt x="221" y="101"/>
                  </a:lnTo>
                  <a:cubicBezTo>
                    <a:pt x="352" y="101"/>
                    <a:pt x="492" y="50"/>
                    <a:pt x="492" y="50"/>
                  </a:cubicBezTo>
                  <a:cubicBezTo>
                    <a:pt x="462" y="10"/>
                    <a:pt x="161" y="4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39"/>
            <p:cNvSpPr/>
            <p:nvPr/>
          </p:nvSpPr>
          <p:spPr>
            <a:xfrm>
              <a:off x="4271999" y="4158970"/>
              <a:ext cx="420936" cy="667397"/>
            </a:xfrm>
            <a:custGeom>
              <a:rect b="b" l="l" r="r" t="t"/>
              <a:pathLst>
                <a:path extrusionOk="0" h="7046" w="4444">
                  <a:moveTo>
                    <a:pt x="1532" y="1"/>
                  </a:moveTo>
                  <a:cubicBezTo>
                    <a:pt x="1459" y="1"/>
                    <a:pt x="1385" y="13"/>
                    <a:pt x="1304" y="44"/>
                  </a:cubicBezTo>
                  <a:cubicBezTo>
                    <a:pt x="572" y="325"/>
                    <a:pt x="61" y="585"/>
                    <a:pt x="30" y="1047"/>
                  </a:cubicBezTo>
                  <a:cubicBezTo>
                    <a:pt x="0" y="1498"/>
                    <a:pt x="151" y="2632"/>
                    <a:pt x="321" y="3223"/>
                  </a:cubicBezTo>
                  <a:cubicBezTo>
                    <a:pt x="492" y="3805"/>
                    <a:pt x="492" y="4186"/>
                    <a:pt x="361" y="4467"/>
                  </a:cubicBezTo>
                  <a:cubicBezTo>
                    <a:pt x="231" y="4758"/>
                    <a:pt x="642" y="5270"/>
                    <a:pt x="672" y="5701"/>
                  </a:cubicBezTo>
                  <a:cubicBezTo>
                    <a:pt x="692" y="6132"/>
                    <a:pt x="783" y="6754"/>
                    <a:pt x="853" y="6885"/>
                  </a:cubicBezTo>
                  <a:cubicBezTo>
                    <a:pt x="883" y="6945"/>
                    <a:pt x="893" y="6995"/>
                    <a:pt x="893" y="7045"/>
                  </a:cubicBezTo>
                  <a:cubicBezTo>
                    <a:pt x="923" y="7025"/>
                    <a:pt x="943" y="6995"/>
                    <a:pt x="943" y="6965"/>
                  </a:cubicBezTo>
                  <a:cubicBezTo>
                    <a:pt x="943" y="6664"/>
                    <a:pt x="933" y="6373"/>
                    <a:pt x="933" y="6072"/>
                  </a:cubicBezTo>
                  <a:cubicBezTo>
                    <a:pt x="923" y="6012"/>
                    <a:pt x="923" y="5942"/>
                    <a:pt x="963" y="5902"/>
                  </a:cubicBezTo>
                  <a:cubicBezTo>
                    <a:pt x="993" y="5862"/>
                    <a:pt x="1023" y="5841"/>
                    <a:pt x="1064" y="5841"/>
                  </a:cubicBezTo>
                  <a:cubicBezTo>
                    <a:pt x="1013" y="5641"/>
                    <a:pt x="993" y="5440"/>
                    <a:pt x="1013" y="5280"/>
                  </a:cubicBezTo>
                  <a:cubicBezTo>
                    <a:pt x="1064" y="4788"/>
                    <a:pt x="1084" y="4196"/>
                    <a:pt x="1154" y="3966"/>
                  </a:cubicBezTo>
                  <a:cubicBezTo>
                    <a:pt x="1213" y="3727"/>
                    <a:pt x="1687" y="3203"/>
                    <a:pt x="1773" y="3203"/>
                  </a:cubicBezTo>
                  <a:cubicBezTo>
                    <a:pt x="1774" y="3203"/>
                    <a:pt x="1775" y="3203"/>
                    <a:pt x="1776" y="3203"/>
                  </a:cubicBezTo>
                  <a:cubicBezTo>
                    <a:pt x="1856" y="3223"/>
                    <a:pt x="2418" y="3926"/>
                    <a:pt x="3060" y="3956"/>
                  </a:cubicBezTo>
                  <a:cubicBezTo>
                    <a:pt x="3270" y="3962"/>
                    <a:pt x="3427" y="3965"/>
                    <a:pt x="3543" y="3965"/>
                  </a:cubicBezTo>
                  <a:cubicBezTo>
                    <a:pt x="3775" y="3965"/>
                    <a:pt x="3842" y="3956"/>
                    <a:pt x="3842" y="3956"/>
                  </a:cubicBezTo>
                  <a:cubicBezTo>
                    <a:pt x="3842" y="3956"/>
                    <a:pt x="4003" y="4337"/>
                    <a:pt x="4123" y="4758"/>
                  </a:cubicBezTo>
                  <a:cubicBezTo>
                    <a:pt x="4183" y="4738"/>
                    <a:pt x="4233" y="4708"/>
                    <a:pt x="4283" y="4658"/>
                  </a:cubicBezTo>
                  <a:cubicBezTo>
                    <a:pt x="4444" y="4477"/>
                    <a:pt x="4394" y="4196"/>
                    <a:pt x="4324" y="3956"/>
                  </a:cubicBezTo>
                  <a:cubicBezTo>
                    <a:pt x="4263" y="3735"/>
                    <a:pt x="4203" y="3504"/>
                    <a:pt x="4083" y="3314"/>
                  </a:cubicBezTo>
                  <a:cubicBezTo>
                    <a:pt x="3962" y="3113"/>
                    <a:pt x="3772" y="2943"/>
                    <a:pt x="3541" y="2903"/>
                  </a:cubicBezTo>
                  <a:cubicBezTo>
                    <a:pt x="3451" y="2892"/>
                    <a:pt x="3361" y="2892"/>
                    <a:pt x="3280" y="2892"/>
                  </a:cubicBezTo>
                  <a:cubicBezTo>
                    <a:pt x="3238" y="2895"/>
                    <a:pt x="3197" y="2897"/>
                    <a:pt x="3157" y="2897"/>
                  </a:cubicBezTo>
                  <a:cubicBezTo>
                    <a:pt x="3043" y="2897"/>
                    <a:pt x="2938" y="2882"/>
                    <a:pt x="2849" y="2822"/>
                  </a:cubicBezTo>
                  <a:cubicBezTo>
                    <a:pt x="2699" y="2712"/>
                    <a:pt x="2638" y="2511"/>
                    <a:pt x="2488" y="2411"/>
                  </a:cubicBezTo>
                  <a:cubicBezTo>
                    <a:pt x="2417" y="2366"/>
                    <a:pt x="2333" y="2354"/>
                    <a:pt x="2247" y="2354"/>
                  </a:cubicBezTo>
                  <a:cubicBezTo>
                    <a:pt x="2200" y="2354"/>
                    <a:pt x="2153" y="2357"/>
                    <a:pt x="2107" y="2361"/>
                  </a:cubicBezTo>
                  <a:cubicBezTo>
                    <a:pt x="2032" y="2367"/>
                    <a:pt x="1949" y="2381"/>
                    <a:pt x="1868" y="2381"/>
                  </a:cubicBezTo>
                  <a:cubicBezTo>
                    <a:pt x="1819" y="2381"/>
                    <a:pt x="1771" y="2376"/>
                    <a:pt x="1726" y="2361"/>
                  </a:cubicBezTo>
                  <a:cubicBezTo>
                    <a:pt x="1605" y="2331"/>
                    <a:pt x="1485" y="2210"/>
                    <a:pt x="1505" y="2080"/>
                  </a:cubicBezTo>
                  <a:cubicBezTo>
                    <a:pt x="1535" y="1930"/>
                    <a:pt x="1736" y="1849"/>
                    <a:pt x="1776" y="1689"/>
                  </a:cubicBezTo>
                  <a:cubicBezTo>
                    <a:pt x="1816" y="1538"/>
                    <a:pt x="1696" y="1398"/>
                    <a:pt x="1565" y="1298"/>
                  </a:cubicBezTo>
                  <a:cubicBezTo>
                    <a:pt x="1445" y="1207"/>
                    <a:pt x="1304" y="1097"/>
                    <a:pt x="1284" y="947"/>
                  </a:cubicBezTo>
                  <a:cubicBezTo>
                    <a:pt x="1264" y="776"/>
                    <a:pt x="1405" y="626"/>
                    <a:pt x="1555" y="565"/>
                  </a:cubicBezTo>
                  <a:cubicBezTo>
                    <a:pt x="1716" y="495"/>
                    <a:pt x="1886" y="495"/>
                    <a:pt x="2057" y="455"/>
                  </a:cubicBezTo>
                  <a:cubicBezTo>
                    <a:pt x="2197" y="415"/>
                    <a:pt x="2358" y="325"/>
                    <a:pt x="2438" y="204"/>
                  </a:cubicBezTo>
                  <a:cubicBezTo>
                    <a:pt x="2358" y="194"/>
                    <a:pt x="2297" y="194"/>
                    <a:pt x="2247" y="184"/>
                  </a:cubicBezTo>
                  <a:cubicBezTo>
                    <a:pt x="1971" y="131"/>
                    <a:pt x="1766" y="1"/>
                    <a:pt x="153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39"/>
            <p:cNvSpPr/>
            <p:nvPr/>
          </p:nvSpPr>
          <p:spPr>
            <a:xfrm>
              <a:off x="4713779" y="4554527"/>
              <a:ext cx="1042" cy="3884"/>
            </a:xfrm>
            <a:custGeom>
              <a:rect b="b" l="l" r="r" t="t"/>
              <a:pathLst>
                <a:path extrusionOk="0" h="41" w="11">
                  <a:moveTo>
                    <a:pt x="1" y="41"/>
                  </a:moveTo>
                  <a:cubicBezTo>
                    <a:pt x="1" y="20"/>
                    <a:pt x="11" y="10"/>
                    <a:pt x="11" y="0"/>
                  </a:cubicBezTo>
                  <a:cubicBezTo>
                    <a:pt x="11" y="10"/>
                    <a:pt x="1" y="20"/>
                    <a:pt x="1" y="41"/>
                  </a:cubicBezTo>
                  <a:close/>
                </a:path>
              </a:pathLst>
            </a:custGeom>
            <a:solidFill>
              <a:srgbClr val="D3D4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39"/>
            <p:cNvSpPr/>
            <p:nvPr/>
          </p:nvSpPr>
          <p:spPr>
            <a:xfrm>
              <a:off x="4713779" y="4554527"/>
              <a:ext cx="1042" cy="4831"/>
            </a:xfrm>
            <a:custGeom>
              <a:rect b="b" l="l" r="r" t="t"/>
              <a:pathLst>
                <a:path extrusionOk="0" h="51" w="11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11" y="1"/>
                    <a:pt x="11" y="1"/>
                  </a:cubicBezTo>
                  <a:lnTo>
                    <a:pt x="11" y="1"/>
                  </a:lnTo>
                  <a:cubicBezTo>
                    <a:pt x="11" y="1"/>
                    <a:pt x="11" y="1"/>
                    <a:pt x="11" y="0"/>
                  </a:cubicBezTo>
                  <a:close/>
                  <a:moveTo>
                    <a:pt x="11" y="1"/>
                  </a:moveTo>
                  <a:cubicBezTo>
                    <a:pt x="10" y="11"/>
                    <a:pt x="1" y="21"/>
                    <a:pt x="1" y="4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0" y="23"/>
                    <a:pt x="11" y="4"/>
                    <a:pt x="11" y="1"/>
                  </a:cubicBez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39"/>
            <p:cNvSpPr/>
            <p:nvPr/>
          </p:nvSpPr>
          <p:spPr>
            <a:xfrm>
              <a:off x="4710937" y="4411024"/>
              <a:ext cx="35236" cy="189156"/>
            </a:xfrm>
            <a:custGeom>
              <a:rect b="b" l="l" r="r" t="t"/>
              <a:pathLst>
                <a:path extrusionOk="0" h="1997" w="372">
                  <a:moveTo>
                    <a:pt x="0" y="1"/>
                  </a:moveTo>
                  <a:cubicBezTo>
                    <a:pt x="0" y="362"/>
                    <a:pt x="10" y="713"/>
                    <a:pt x="21" y="1074"/>
                  </a:cubicBezTo>
                  <a:cubicBezTo>
                    <a:pt x="21" y="1235"/>
                    <a:pt x="41" y="1395"/>
                    <a:pt x="31" y="1556"/>
                  </a:cubicBezTo>
                  <a:lnTo>
                    <a:pt x="31" y="1566"/>
                  </a:lnTo>
                  <a:cubicBezTo>
                    <a:pt x="41" y="1535"/>
                    <a:pt x="41" y="1515"/>
                    <a:pt x="41" y="1515"/>
                  </a:cubicBezTo>
                  <a:cubicBezTo>
                    <a:pt x="41" y="1515"/>
                    <a:pt x="81" y="1887"/>
                    <a:pt x="181" y="1997"/>
                  </a:cubicBezTo>
                  <a:cubicBezTo>
                    <a:pt x="251" y="1967"/>
                    <a:pt x="311" y="1937"/>
                    <a:pt x="372" y="1917"/>
                  </a:cubicBezTo>
                  <a:cubicBezTo>
                    <a:pt x="372" y="1646"/>
                    <a:pt x="221" y="1425"/>
                    <a:pt x="301" y="1114"/>
                  </a:cubicBezTo>
                  <a:cubicBezTo>
                    <a:pt x="362" y="893"/>
                    <a:pt x="251" y="663"/>
                    <a:pt x="151" y="452"/>
                  </a:cubicBezTo>
                  <a:cubicBezTo>
                    <a:pt x="101" y="322"/>
                    <a:pt x="71" y="12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39"/>
            <p:cNvSpPr/>
            <p:nvPr/>
          </p:nvSpPr>
          <p:spPr>
            <a:xfrm>
              <a:off x="4728082" y="4592511"/>
              <a:ext cx="18092" cy="9567"/>
            </a:xfrm>
            <a:custGeom>
              <a:rect b="b" l="l" r="r" t="t"/>
              <a:pathLst>
                <a:path extrusionOk="0" h="101" w="191">
                  <a:moveTo>
                    <a:pt x="191" y="1"/>
                  </a:moveTo>
                  <a:lnTo>
                    <a:pt x="191" y="1"/>
                  </a:lnTo>
                  <a:cubicBezTo>
                    <a:pt x="130" y="21"/>
                    <a:pt x="70" y="51"/>
                    <a:pt x="0" y="81"/>
                  </a:cubicBezTo>
                  <a:cubicBezTo>
                    <a:pt x="0" y="81"/>
                    <a:pt x="10" y="91"/>
                    <a:pt x="10" y="91"/>
                  </a:cubicBezTo>
                  <a:lnTo>
                    <a:pt x="181" y="101"/>
                  </a:lnTo>
                  <a:cubicBezTo>
                    <a:pt x="191" y="71"/>
                    <a:pt x="191" y="41"/>
                    <a:pt x="191" y="1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39"/>
            <p:cNvSpPr/>
            <p:nvPr/>
          </p:nvSpPr>
          <p:spPr>
            <a:xfrm>
              <a:off x="4842032" y="4281824"/>
              <a:ext cx="31447" cy="268058"/>
            </a:xfrm>
            <a:custGeom>
              <a:rect b="b" l="l" r="r" t="t"/>
              <a:pathLst>
                <a:path extrusionOk="0" h="2830" w="332">
                  <a:moveTo>
                    <a:pt x="1" y="1"/>
                  </a:moveTo>
                  <a:cubicBezTo>
                    <a:pt x="51" y="191"/>
                    <a:pt x="71" y="382"/>
                    <a:pt x="51" y="582"/>
                  </a:cubicBezTo>
                  <a:cubicBezTo>
                    <a:pt x="31" y="803"/>
                    <a:pt x="61" y="893"/>
                    <a:pt x="51" y="1114"/>
                  </a:cubicBezTo>
                  <a:cubicBezTo>
                    <a:pt x="31" y="1626"/>
                    <a:pt x="201" y="2027"/>
                    <a:pt x="41" y="2829"/>
                  </a:cubicBezTo>
                  <a:cubicBezTo>
                    <a:pt x="81" y="2649"/>
                    <a:pt x="121" y="2448"/>
                    <a:pt x="141" y="2278"/>
                  </a:cubicBezTo>
                  <a:cubicBezTo>
                    <a:pt x="201" y="1796"/>
                    <a:pt x="332" y="1224"/>
                    <a:pt x="332" y="1054"/>
                  </a:cubicBezTo>
                  <a:cubicBezTo>
                    <a:pt x="332" y="944"/>
                    <a:pt x="171" y="432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39"/>
            <p:cNvSpPr/>
            <p:nvPr/>
          </p:nvSpPr>
          <p:spPr>
            <a:xfrm>
              <a:off x="4625404" y="4177346"/>
              <a:ext cx="192566" cy="47265"/>
            </a:xfrm>
            <a:custGeom>
              <a:rect b="b" l="l" r="r" t="t"/>
              <a:pathLst>
                <a:path extrusionOk="0" h="499" w="2033">
                  <a:moveTo>
                    <a:pt x="1" y="0"/>
                  </a:moveTo>
                  <a:lnTo>
                    <a:pt x="1" y="0"/>
                  </a:lnTo>
                  <a:cubicBezTo>
                    <a:pt x="41" y="131"/>
                    <a:pt x="262" y="231"/>
                    <a:pt x="432" y="351"/>
                  </a:cubicBezTo>
                  <a:cubicBezTo>
                    <a:pt x="497" y="358"/>
                    <a:pt x="563" y="361"/>
                    <a:pt x="629" y="361"/>
                  </a:cubicBezTo>
                  <a:cubicBezTo>
                    <a:pt x="827" y="361"/>
                    <a:pt x="1029" y="338"/>
                    <a:pt x="1229" y="338"/>
                  </a:cubicBezTo>
                  <a:cubicBezTo>
                    <a:pt x="1363" y="338"/>
                    <a:pt x="1495" y="348"/>
                    <a:pt x="1626" y="381"/>
                  </a:cubicBezTo>
                  <a:cubicBezTo>
                    <a:pt x="1771" y="414"/>
                    <a:pt x="1962" y="498"/>
                    <a:pt x="2015" y="498"/>
                  </a:cubicBezTo>
                  <a:cubicBezTo>
                    <a:pt x="2028" y="498"/>
                    <a:pt x="2033" y="493"/>
                    <a:pt x="2027" y="482"/>
                  </a:cubicBezTo>
                  <a:cubicBezTo>
                    <a:pt x="1866" y="241"/>
                    <a:pt x="913" y="201"/>
                    <a:pt x="653" y="70"/>
                  </a:cubicBezTo>
                  <a:cubicBezTo>
                    <a:pt x="562" y="20"/>
                    <a:pt x="302" y="1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39"/>
            <p:cNvSpPr/>
            <p:nvPr/>
          </p:nvSpPr>
          <p:spPr>
            <a:xfrm>
              <a:off x="4358480" y="4158970"/>
              <a:ext cx="144448" cy="33626"/>
            </a:xfrm>
            <a:custGeom>
              <a:rect b="b" l="l" r="r" t="t"/>
              <a:pathLst>
                <a:path extrusionOk="0" h="355" w="1525">
                  <a:moveTo>
                    <a:pt x="619" y="1"/>
                  </a:moveTo>
                  <a:cubicBezTo>
                    <a:pt x="546" y="1"/>
                    <a:pt x="472" y="13"/>
                    <a:pt x="391" y="44"/>
                  </a:cubicBezTo>
                  <a:cubicBezTo>
                    <a:pt x="261" y="94"/>
                    <a:pt x="131" y="144"/>
                    <a:pt x="0" y="204"/>
                  </a:cubicBezTo>
                  <a:cubicBezTo>
                    <a:pt x="90" y="214"/>
                    <a:pt x="191" y="234"/>
                    <a:pt x="251" y="244"/>
                  </a:cubicBezTo>
                  <a:lnTo>
                    <a:pt x="1364" y="355"/>
                  </a:lnTo>
                  <a:cubicBezTo>
                    <a:pt x="1434" y="315"/>
                    <a:pt x="1485" y="264"/>
                    <a:pt x="1525" y="204"/>
                  </a:cubicBezTo>
                  <a:cubicBezTo>
                    <a:pt x="1445" y="194"/>
                    <a:pt x="1384" y="194"/>
                    <a:pt x="1334" y="184"/>
                  </a:cubicBezTo>
                  <a:cubicBezTo>
                    <a:pt x="1058" y="131"/>
                    <a:pt x="853" y="1"/>
                    <a:pt x="619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39"/>
            <p:cNvSpPr/>
            <p:nvPr/>
          </p:nvSpPr>
          <p:spPr>
            <a:xfrm>
              <a:off x="4271999" y="4163990"/>
              <a:ext cx="164434" cy="376323"/>
            </a:xfrm>
            <a:custGeom>
              <a:rect b="b" l="l" r="r" t="t"/>
              <a:pathLst>
                <a:path extrusionOk="0" h="3973" w="1736">
                  <a:moveTo>
                    <a:pt x="1274" y="1"/>
                  </a:moveTo>
                  <a:cubicBezTo>
                    <a:pt x="552" y="282"/>
                    <a:pt x="61" y="542"/>
                    <a:pt x="30" y="994"/>
                  </a:cubicBezTo>
                  <a:cubicBezTo>
                    <a:pt x="0" y="1445"/>
                    <a:pt x="151" y="2579"/>
                    <a:pt x="321" y="3170"/>
                  </a:cubicBezTo>
                  <a:cubicBezTo>
                    <a:pt x="412" y="3491"/>
                    <a:pt x="452" y="3752"/>
                    <a:pt x="452" y="3973"/>
                  </a:cubicBezTo>
                  <a:cubicBezTo>
                    <a:pt x="602" y="3622"/>
                    <a:pt x="592" y="3221"/>
                    <a:pt x="532" y="2850"/>
                  </a:cubicBezTo>
                  <a:cubicBezTo>
                    <a:pt x="472" y="2458"/>
                    <a:pt x="351" y="2077"/>
                    <a:pt x="311" y="1686"/>
                  </a:cubicBezTo>
                  <a:cubicBezTo>
                    <a:pt x="271" y="1395"/>
                    <a:pt x="281" y="1084"/>
                    <a:pt x="412" y="813"/>
                  </a:cubicBezTo>
                  <a:cubicBezTo>
                    <a:pt x="542" y="553"/>
                    <a:pt x="783" y="352"/>
                    <a:pt x="1064" y="272"/>
                  </a:cubicBezTo>
                  <a:cubicBezTo>
                    <a:pt x="1130" y="250"/>
                    <a:pt x="1261" y="217"/>
                    <a:pt x="1450" y="217"/>
                  </a:cubicBezTo>
                  <a:cubicBezTo>
                    <a:pt x="1518" y="217"/>
                    <a:pt x="1593" y="221"/>
                    <a:pt x="1675" y="232"/>
                  </a:cubicBezTo>
                  <a:cubicBezTo>
                    <a:pt x="1736" y="232"/>
                    <a:pt x="1334" y="41"/>
                    <a:pt x="1274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39"/>
            <p:cNvSpPr/>
            <p:nvPr/>
          </p:nvSpPr>
          <p:spPr>
            <a:xfrm>
              <a:off x="4586474" y="4432905"/>
              <a:ext cx="48591" cy="101729"/>
            </a:xfrm>
            <a:custGeom>
              <a:rect b="b" l="l" r="r" t="t"/>
              <a:pathLst>
                <a:path extrusionOk="0" h="1074" w="513">
                  <a:moveTo>
                    <a:pt x="51" y="0"/>
                  </a:moveTo>
                  <a:cubicBezTo>
                    <a:pt x="21" y="121"/>
                    <a:pt x="0" y="211"/>
                    <a:pt x="10" y="261"/>
                  </a:cubicBezTo>
                  <a:cubicBezTo>
                    <a:pt x="21" y="382"/>
                    <a:pt x="101" y="853"/>
                    <a:pt x="131" y="1074"/>
                  </a:cubicBezTo>
                  <a:cubicBezTo>
                    <a:pt x="422" y="1074"/>
                    <a:pt x="512" y="1064"/>
                    <a:pt x="512" y="1064"/>
                  </a:cubicBezTo>
                  <a:cubicBezTo>
                    <a:pt x="392" y="723"/>
                    <a:pt x="341" y="362"/>
                    <a:pt x="311" y="41"/>
                  </a:cubicBezTo>
                  <a:cubicBezTo>
                    <a:pt x="281" y="31"/>
                    <a:pt x="251" y="21"/>
                    <a:pt x="221" y="11"/>
                  </a:cubicBezTo>
                  <a:cubicBezTo>
                    <a:pt x="161" y="0"/>
                    <a:pt x="111" y="0"/>
                    <a:pt x="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39"/>
            <p:cNvSpPr/>
            <p:nvPr/>
          </p:nvSpPr>
          <p:spPr>
            <a:xfrm>
              <a:off x="4616879" y="4451944"/>
              <a:ext cx="2936" cy="17144"/>
            </a:xfrm>
            <a:custGeom>
              <a:rect b="b" l="l" r="r" t="t"/>
              <a:pathLst>
                <a:path extrusionOk="0" h="181" w="31">
                  <a:moveTo>
                    <a:pt x="31" y="181"/>
                  </a:moveTo>
                  <a:lnTo>
                    <a:pt x="31" y="181"/>
                  </a:lnTo>
                  <a:cubicBezTo>
                    <a:pt x="20" y="120"/>
                    <a:pt x="10" y="60"/>
                    <a:pt x="0" y="0"/>
                  </a:cubicBezTo>
                  <a:cubicBezTo>
                    <a:pt x="10" y="60"/>
                    <a:pt x="20" y="120"/>
                    <a:pt x="31" y="181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39"/>
            <p:cNvSpPr/>
            <p:nvPr/>
          </p:nvSpPr>
          <p:spPr>
            <a:xfrm>
              <a:off x="4591210" y="4362621"/>
              <a:ext cx="24817" cy="74166"/>
            </a:xfrm>
            <a:custGeom>
              <a:rect b="b" l="l" r="r" t="t"/>
              <a:pathLst>
                <a:path extrusionOk="0" h="783" w="262">
                  <a:moveTo>
                    <a:pt x="211" y="0"/>
                  </a:moveTo>
                  <a:cubicBezTo>
                    <a:pt x="211" y="0"/>
                    <a:pt x="71" y="442"/>
                    <a:pt x="1" y="742"/>
                  </a:cubicBezTo>
                  <a:lnTo>
                    <a:pt x="11" y="742"/>
                  </a:lnTo>
                  <a:cubicBezTo>
                    <a:pt x="61" y="742"/>
                    <a:pt x="121" y="742"/>
                    <a:pt x="171" y="753"/>
                  </a:cubicBezTo>
                  <a:cubicBezTo>
                    <a:pt x="201" y="763"/>
                    <a:pt x="231" y="773"/>
                    <a:pt x="261" y="783"/>
                  </a:cubicBezTo>
                  <a:cubicBezTo>
                    <a:pt x="231" y="452"/>
                    <a:pt x="221" y="171"/>
                    <a:pt x="211" y="0"/>
                  </a:cubicBezTo>
                  <a:close/>
                </a:path>
              </a:pathLst>
            </a:custGeom>
            <a:solidFill>
              <a:srgbClr val="BBB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39"/>
            <p:cNvSpPr/>
            <p:nvPr/>
          </p:nvSpPr>
          <p:spPr>
            <a:xfrm>
              <a:off x="4587421" y="4432905"/>
              <a:ext cx="29553" cy="21028"/>
            </a:xfrm>
            <a:custGeom>
              <a:rect b="b" l="l" r="r" t="t"/>
              <a:pathLst>
                <a:path extrusionOk="0" h="222" w="312">
                  <a:moveTo>
                    <a:pt x="0" y="221"/>
                  </a:moveTo>
                  <a:cubicBezTo>
                    <a:pt x="0" y="171"/>
                    <a:pt x="21" y="91"/>
                    <a:pt x="41" y="0"/>
                  </a:cubicBezTo>
                  <a:lnTo>
                    <a:pt x="51" y="0"/>
                  </a:lnTo>
                  <a:cubicBezTo>
                    <a:pt x="101" y="0"/>
                    <a:pt x="161" y="0"/>
                    <a:pt x="211" y="11"/>
                  </a:cubicBezTo>
                  <a:cubicBezTo>
                    <a:pt x="241" y="21"/>
                    <a:pt x="271" y="31"/>
                    <a:pt x="301" y="41"/>
                  </a:cubicBezTo>
                  <a:lnTo>
                    <a:pt x="301" y="41"/>
                  </a:lnTo>
                  <a:cubicBezTo>
                    <a:pt x="271" y="31"/>
                    <a:pt x="241" y="21"/>
                    <a:pt x="211" y="11"/>
                  </a:cubicBezTo>
                  <a:cubicBezTo>
                    <a:pt x="161" y="0"/>
                    <a:pt x="101" y="0"/>
                    <a:pt x="51" y="0"/>
                  </a:cubicBezTo>
                  <a:lnTo>
                    <a:pt x="41" y="0"/>
                  </a:lnTo>
                  <a:cubicBezTo>
                    <a:pt x="21" y="91"/>
                    <a:pt x="0" y="171"/>
                    <a:pt x="0" y="221"/>
                  </a:cubicBezTo>
                  <a:moveTo>
                    <a:pt x="311" y="201"/>
                  </a:moveTo>
                  <a:cubicBezTo>
                    <a:pt x="311" y="201"/>
                    <a:pt x="311" y="201"/>
                    <a:pt x="311" y="201"/>
                  </a:cubicBezTo>
                  <a:cubicBezTo>
                    <a:pt x="311" y="201"/>
                    <a:pt x="311" y="201"/>
                    <a:pt x="311" y="201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39"/>
            <p:cNvSpPr/>
            <p:nvPr/>
          </p:nvSpPr>
          <p:spPr>
            <a:xfrm>
              <a:off x="4587421" y="4432905"/>
              <a:ext cx="32394" cy="36183"/>
            </a:xfrm>
            <a:custGeom>
              <a:rect b="b" l="l" r="r" t="t"/>
              <a:pathLst>
                <a:path extrusionOk="0" h="382" w="342">
                  <a:moveTo>
                    <a:pt x="41" y="0"/>
                  </a:moveTo>
                  <a:cubicBezTo>
                    <a:pt x="21" y="91"/>
                    <a:pt x="0" y="171"/>
                    <a:pt x="0" y="221"/>
                  </a:cubicBezTo>
                  <a:cubicBezTo>
                    <a:pt x="0" y="231"/>
                    <a:pt x="0" y="251"/>
                    <a:pt x="0" y="251"/>
                  </a:cubicBezTo>
                  <a:cubicBezTo>
                    <a:pt x="111" y="291"/>
                    <a:pt x="231" y="331"/>
                    <a:pt x="342" y="382"/>
                  </a:cubicBezTo>
                  <a:cubicBezTo>
                    <a:pt x="331" y="321"/>
                    <a:pt x="321" y="261"/>
                    <a:pt x="311" y="201"/>
                  </a:cubicBezTo>
                  <a:cubicBezTo>
                    <a:pt x="311" y="141"/>
                    <a:pt x="301" y="91"/>
                    <a:pt x="301" y="41"/>
                  </a:cubicBezTo>
                  <a:cubicBezTo>
                    <a:pt x="271" y="31"/>
                    <a:pt x="241" y="21"/>
                    <a:pt x="211" y="11"/>
                  </a:cubicBezTo>
                  <a:cubicBezTo>
                    <a:pt x="161" y="0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39"/>
            <p:cNvSpPr/>
            <p:nvPr/>
          </p:nvSpPr>
          <p:spPr>
            <a:xfrm>
              <a:off x="4362269" y="4412445"/>
              <a:ext cx="272794" cy="122094"/>
            </a:xfrm>
            <a:custGeom>
              <a:rect b="b" l="l" r="r" t="t"/>
              <a:pathLst>
                <a:path extrusionOk="0" h="1289" w="2880">
                  <a:moveTo>
                    <a:pt x="431" y="1"/>
                  </a:moveTo>
                  <a:cubicBezTo>
                    <a:pt x="217" y="1"/>
                    <a:pt x="107" y="436"/>
                    <a:pt x="50" y="578"/>
                  </a:cubicBezTo>
                  <a:cubicBezTo>
                    <a:pt x="0" y="728"/>
                    <a:pt x="201" y="848"/>
                    <a:pt x="401" y="949"/>
                  </a:cubicBezTo>
                  <a:cubicBezTo>
                    <a:pt x="562" y="738"/>
                    <a:pt x="773" y="527"/>
                    <a:pt x="823" y="527"/>
                  </a:cubicBezTo>
                  <a:cubicBezTo>
                    <a:pt x="903" y="547"/>
                    <a:pt x="1465" y="1250"/>
                    <a:pt x="2107" y="1280"/>
                  </a:cubicBezTo>
                  <a:cubicBezTo>
                    <a:pt x="2311" y="1286"/>
                    <a:pt x="2463" y="1289"/>
                    <a:pt x="2577" y="1289"/>
                  </a:cubicBezTo>
                  <a:cubicBezTo>
                    <a:pt x="2803" y="1289"/>
                    <a:pt x="2872" y="1280"/>
                    <a:pt x="2879" y="1280"/>
                  </a:cubicBezTo>
                  <a:cubicBezTo>
                    <a:pt x="2869" y="1189"/>
                    <a:pt x="2849" y="1109"/>
                    <a:pt x="2819" y="1039"/>
                  </a:cubicBezTo>
                  <a:cubicBezTo>
                    <a:pt x="2769" y="878"/>
                    <a:pt x="2658" y="858"/>
                    <a:pt x="2488" y="858"/>
                  </a:cubicBezTo>
                  <a:cubicBezTo>
                    <a:pt x="2387" y="864"/>
                    <a:pt x="2283" y="881"/>
                    <a:pt x="2179" y="881"/>
                  </a:cubicBezTo>
                  <a:cubicBezTo>
                    <a:pt x="2107" y="881"/>
                    <a:pt x="2036" y="873"/>
                    <a:pt x="1966" y="848"/>
                  </a:cubicBezTo>
                  <a:cubicBezTo>
                    <a:pt x="1826" y="788"/>
                    <a:pt x="1715" y="658"/>
                    <a:pt x="1585" y="568"/>
                  </a:cubicBezTo>
                  <a:cubicBezTo>
                    <a:pt x="1294" y="367"/>
                    <a:pt x="903" y="357"/>
                    <a:pt x="642" y="126"/>
                  </a:cubicBezTo>
                  <a:cubicBezTo>
                    <a:pt x="582" y="86"/>
                    <a:pt x="542" y="26"/>
                    <a:pt x="472" y="6"/>
                  </a:cubicBezTo>
                  <a:cubicBezTo>
                    <a:pt x="458" y="2"/>
                    <a:pt x="444" y="1"/>
                    <a:pt x="4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39"/>
            <p:cNvSpPr/>
            <p:nvPr/>
          </p:nvSpPr>
          <p:spPr>
            <a:xfrm>
              <a:off x="4345124" y="4417655"/>
              <a:ext cx="95099" cy="297516"/>
            </a:xfrm>
            <a:custGeom>
              <a:rect b="b" l="l" r="r" t="t"/>
              <a:pathLst>
                <a:path extrusionOk="0" h="3141" w="1004">
                  <a:moveTo>
                    <a:pt x="512" y="1"/>
                  </a:moveTo>
                  <a:cubicBezTo>
                    <a:pt x="512" y="1"/>
                    <a:pt x="512" y="2"/>
                    <a:pt x="511" y="2"/>
                  </a:cubicBezTo>
                  <a:lnTo>
                    <a:pt x="511" y="2"/>
                  </a:lnTo>
                  <a:cubicBezTo>
                    <a:pt x="512" y="2"/>
                    <a:pt x="512" y="1"/>
                    <a:pt x="512" y="1"/>
                  </a:cubicBezTo>
                  <a:close/>
                  <a:moveTo>
                    <a:pt x="511" y="2"/>
                  </a:moveTo>
                  <a:cubicBezTo>
                    <a:pt x="261" y="293"/>
                    <a:pt x="171" y="693"/>
                    <a:pt x="101" y="1074"/>
                  </a:cubicBezTo>
                  <a:cubicBezTo>
                    <a:pt x="51" y="1305"/>
                    <a:pt x="1" y="1546"/>
                    <a:pt x="21" y="1786"/>
                  </a:cubicBezTo>
                  <a:cubicBezTo>
                    <a:pt x="21" y="1907"/>
                    <a:pt x="41" y="2027"/>
                    <a:pt x="51" y="2148"/>
                  </a:cubicBezTo>
                  <a:cubicBezTo>
                    <a:pt x="61" y="2288"/>
                    <a:pt x="61" y="2418"/>
                    <a:pt x="71" y="2559"/>
                  </a:cubicBezTo>
                  <a:cubicBezTo>
                    <a:pt x="101" y="2739"/>
                    <a:pt x="161" y="2910"/>
                    <a:pt x="201" y="3080"/>
                  </a:cubicBezTo>
                  <a:cubicBezTo>
                    <a:pt x="211" y="3100"/>
                    <a:pt x="211" y="3120"/>
                    <a:pt x="221" y="3141"/>
                  </a:cubicBezTo>
                  <a:cubicBezTo>
                    <a:pt x="241" y="3120"/>
                    <a:pt x="261" y="3110"/>
                    <a:pt x="292" y="3110"/>
                  </a:cubicBezTo>
                  <a:lnTo>
                    <a:pt x="282" y="3070"/>
                  </a:lnTo>
                  <a:lnTo>
                    <a:pt x="282" y="3060"/>
                  </a:lnTo>
                  <a:lnTo>
                    <a:pt x="272" y="3040"/>
                  </a:lnTo>
                  <a:lnTo>
                    <a:pt x="272" y="3030"/>
                  </a:lnTo>
                  <a:cubicBezTo>
                    <a:pt x="272" y="3010"/>
                    <a:pt x="261" y="2990"/>
                    <a:pt x="261" y="2960"/>
                  </a:cubicBezTo>
                  <a:lnTo>
                    <a:pt x="261" y="2950"/>
                  </a:lnTo>
                  <a:lnTo>
                    <a:pt x="251" y="2930"/>
                  </a:lnTo>
                  <a:lnTo>
                    <a:pt x="251" y="2920"/>
                  </a:lnTo>
                  <a:lnTo>
                    <a:pt x="251" y="2890"/>
                  </a:lnTo>
                  <a:lnTo>
                    <a:pt x="241" y="2850"/>
                  </a:lnTo>
                  <a:lnTo>
                    <a:pt x="241" y="2820"/>
                  </a:lnTo>
                  <a:lnTo>
                    <a:pt x="241" y="2810"/>
                  </a:lnTo>
                  <a:lnTo>
                    <a:pt x="241" y="2779"/>
                  </a:lnTo>
                  <a:lnTo>
                    <a:pt x="231" y="2749"/>
                  </a:lnTo>
                  <a:lnTo>
                    <a:pt x="231" y="2739"/>
                  </a:lnTo>
                  <a:lnTo>
                    <a:pt x="231" y="2719"/>
                  </a:lnTo>
                  <a:lnTo>
                    <a:pt x="231" y="2709"/>
                  </a:lnTo>
                  <a:lnTo>
                    <a:pt x="231" y="2679"/>
                  </a:lnTo>
                  <a:lnTo>
                    <a:pt x="231" y="2649"/>
                  </a:lnTo>
                  <a:lnTo>
                    <a:pt x="231" y="2639"/>
                  </a:lnTo>
                  <a:lnTo>
                    <a:pt x="231" y="2619"/>
                  </a:lnTo>
                  <a:lnTo>
                    <a:pt x="231" y="2609"/>
                  </a:lnTo>
                  <a:lnTo>
                    <a:pt x="231" y="2589"/>
                  </a:lnTo>
                  <a:lnTo>
                    <a:pt x="231" y="2579"/>
                  </a:lnTo>
                  <a:lnTo>
                    <a:pt x="241" y="2549"/>
                  </a:lnTo>
                  <a:cubicBezTo>
                    <a:pt x="292" y="2057"/>
                    <a:pt x="312" y="1465"/>
                    <a:pt x="382" y="1235"/>
                  </a:cubicBezTo>
                  <a:lnTo>
                    <a:pt x="382" y="1225"/>
                  </a:lnTo>
                  <a:lnTo>
                    <a:pt x="382" y="1215"/>
                  </a:lnTo>
                  <a:lnTo>
                    <a:pt x="392" y="1215"/>
                  </a:lnTo>
                  <a:lnTo>
                    <a:pt x="402" y="1185"/>
                  </a:lnTo>
                  <a:lnTo>
                    <a:pt x="402" y="1175"/>
                  </a:lnTo>
                  <a:lnTo>
                    <a:pt x="402" y="1165"/>
                  </a:lnTo>
                  <a:lnTo>
                    <a:pt x="412" y="1165"/>
                  </a:lnTo>
                  <a:lnTo>
                    <a:pt x="412" y="1155"/>
                  </a:lnTo>
                  <a:lnTo>
                    <a:pt x="412" y="1144"/>
                  </a:lnTo>
                  <a:lnTo>
                    <a:pt x="422" y="1144"/>
                  </a:lnTo>
                  <a:lnTo>
                    <a:pt x="422" y="1134"/>
                  </a:lnTo>
                  <a:lnTo>
                    <a:pt x="422" y="1124"/>
                  </a:lnTo>
                  <a:lnTo>
                    <a:pt x="432" y="1114"/>
                  </a:lnTo>
                  <a:lnTo>
                    <a:pt x="442" y="1104"/>
                  </a:lnTo>
                  <a:lnTo>
                    <a:pt x="442" y="1094"/>
                  </a:lnTo>
                  <a:lnTo>
                    <a:pt x="452" y="1084"/>
                  </a:lnTo>
                  <a:lnTo>
                    <a:pt x="452" y="1074"/>
                  </a:lnTo>
                  <a:lnTo>
                    <a:pt x="462" y="1074"/>
                  </a:lnTo>
                  <a:lnTo>
                    <a:pt x="462" y="1064"/>
                  </a:lnTo>
                  <a:lnTo>
                    <a:pt x="472" y="1054"/>
                  </a:lnTo>
                  <a:lnTo>
                    <a:pt x="472" y="1044"/>
                  </a:lnTo>
                  <a:lnTo>
                    <a:pt x="482" y="1034"/>
                  </a:lnTo>
                  <a:lnTo>
                    <a:pt x="492" y="1024"/>
                  </a:lnTo>
                  <a:lnTo>
                    <a:pt x="492" y="1014"/>
                  </a:lnTo>
                  <a:lnTo>
                    <a:pt x="502" y="1004"/>
                  </a:lnTo>
                  <a:lnTo>
                    <a:pt x="512" y="994"/>
                  </a:lnTo>
                  <a:lnTo>
                    <a:pt x="512" y="984"/>
                  </a:lnTo>
                  <a:lnTo>
                    <a:pt x="522" y="974"/>
                  </a:lnTo>
                  <a:lnTo>
                    <a:pt x="522" y="964"/>
                  </a:lnTo>
                  <a:lnTo>
                    <a:pt x="532" y="964"/>
                  </a:lnTo>
                  <a:lnTo>
                    <a:pt x="542" y="954"/>
                  </a:lnTo>
                  <a:lnTo>
                    <a:pt x="542" y="944"/>
                  </a:lnTo>
                  <a:lnTo>
                    <a:pt x="552" y="934"/>
                  </a:lnTo>
                  <a:lnTo>
                    <a:pt x="552" y="924"/>
                  </a:lnTo>
                  <a:lnTo>
                    <a:pt x="562" y="924"/>
                  </a:lnTo>
                  <a:lnTo>
                    <a:pt x="562" y="914"/>
                  </a:lnTo>
                  <a:lnTo>
                    <a:pt x="572" y="904"/>
                  </a:lnTo>
                  <a:lnTo>
                    <a:pt x="582" y="894"/>
                  </a:lnTo>
                  <a:lnTo>
                    <a:pt x="592" y="884"/>
                  </a:lnTo>
                  <a:lnTo>
                    <a:pt x="592" y="874"/>
                  </a:lnTo>
                  <a:lnTo>
                    <a:pt x="603" y="864"/>
                  </a:lnTo>
                  <a:lnTo>
                    <a:pt x="613" y="854"/>
                  </a:lnTo>
                  <a:lnTo>
                    <a:pt x="623" y="844"/>
                  </a:lnTo>
                  <a:lnTo>
                    <a:pt x="633" y="834"/>
                  </a:lnTo>
                  <a:lnTo>
                    <a:pt x="633" y="823"/>
                  </a:lnTo>
                  <a:lnTo>
                    <a:pt x="643" y="813"/>
                  </a:lnTo>
                  <a:lnTo>
                    <a:pt x="653" y="813"/>
                  </a:lnTo>
                  <a:lnTo>
                    <a:pt x="653" y="803"/>
                  </a:lnTo>
                  <a:lnTo>
                    <a:pt x="663" y="793"/>
                  </a:lnTo>
                  <a:lnTo>
                    <a:pt x="673" y="783"/>
                  </a:lnTo>
                  <a:lnTo>
                    <a:pt x="683" y="773"/>
                  </a:lnTo>
                  <a:lnTo>
                    <a:pt x="683" y="763"/>
                  </a:lnTo>
                  <a:lnTo>
                    <a:pt x="693" y="753"/>
                  </a:lnTo>
                  <a:lnTo>
                    <a:pt x="703" y="753"/>
                  </a:lnTo>
                  <a:lnTo>
                    <a:pt x="703" y="743"/>
                  </a:lnTo>
                  <a:lnTo>
                    <a:pt x="713" y="733"/>
                  </a:lnTo>
                  <a:lnTo>
                    <a:pt x="723" y="723"/>
                  </a:lnTo>
                  <a:lnTo>
                    <a:pt x="733" y="713"/>
                  </a:lnTo>
                  <a:lnTo>
                    <a:pt x="733" y="703"/>
                  </a:lnTo>
                  <a:lnTo>
                    <a:pt x="743" y="703"/>
                  </a:lnTo>
                  <a:lnTo>
                    <a:pt x="753" y="693"/>
                  </a:lnTo>
                  <a:lnTo>
                    <a:pt x="763" y="683"/>
                  </a:lnTo>
                  <a:lnTo>
                    <a:pt x="773" y="673"/>
                  </a:lnTo>
                  <a:lnTo>
                    <a:pt x="773" y="663"/>
                  </a:lnTo>
                  <a:lnTo>
                    <a:pt x="783" y="653"/>
                  </a:lnTo>
                  <a:lnTo>
                    <a:pt x="793" y="643"/>
                  </a:lnTo>
                  <a:lnTo>
                    <a:pt x="803" y="643"/>
                  </a:lnTo>
                  <a:lnTo>
                    <a:pt x="813" y="633"/>
                  </a:lnTo>
                  <a:lnTo>
                    <a:pt x="813" y="623"/>
                  </a:lnTo>
                  <a:lnTo>
                    <a:pt x="823" y="613"/>
                  </a:lnTo>
                  <a:lnTo>
                    <a:pt x="833" y="603"/>
                  </a:lnTo>
                  <a:lnTo>
                    <a:pt x="843" y="593"/>
                  </a:lnTo>
                  <a:lnTo>
                    <a:pt x="853" y="583"/>
                  </a:lnTo>
                  <a:lnTo>
                    <a:pt x="863" y="583"/>
                  </a:lnTo>
                  <a:lnTo>
                    <a:pt x="873" y="573"/>
                  </a:lnTo>
                  <a:lnTo>
                    <a:pt x="883" y="563"/>
                  </a:lnTo>
                  <a:lnTo>
                    <a:pt x="893" y="553"/>
                  </a:lnTo>
                  <a:lnTo>
                    <a:pt x="903" y="543"/>
                  </a:lnTo>
                  <a:lnTo>
                    <a:pt x="913" y="533"/>
                  </a:lnTo>
                  <a:lnTo>
                    <a:pt x="934" y="523"/>
                  </a:lnTo>
                  <a:lnTo>
                    <a:pt x="934" y="513"/>
                  </a:lnTo>
                  <a:lnTo>
                    <a:pt x="944" y="503"/>
                  </a:lnTo>
                  <a:lnTo>
                    <a:pt x="954" y="503"/>
                  </a:lnTo>
                  <a:lnTo>
                    <a:pt x="974" y="482"/>
                  </a:lnTo>
                  <a:lnTo>
                    <a:pt x="994" y="482"/>
                  </a:lnTo>
                  <a:lnTo>
                    <a:pt x="1004" y="472"/>
                  </a:lnTo>
                  <a:lnTo>
                    <a:pt x="984" y="442"/>
                  </a:lnTo>
                  <a:cubicBezTo>
                    <a:pt x="954" y="393"/>
                    <a:pt x="479" y="46"/>
                    <a:pt x="511" y="2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39"/>
            <p:cNvSpPr/>
            <p:nvPr/>
          </p:nvSpPr>
          <p:spPr>
            <a:xfrm>
              <a:off x="4176047" y="4533594"/>
              <a:ext cx="55222" cy="115085"/>
            </a:xfrm>
            <a:custGeom>
              <a:rect b="b" l="l" r="r" t="t"/>
              <a:pathLst>
                <a:path extrusionOk="0" h="1215" w="583">
                  <a:moveTo>
                    <a:pt x="582" y="1"/>
                  </a:moveTo>
                  <a:lnTo>
                    <a:pt x="582" y="1"/>
                  </a:lnTo>
                  <a:cubicBezTo>
                    <a:pt x="391" y="272"/>
                    <a:pt x="171" y="492"/>
                    <a:pt x="101" y="673"/>
                  </a:cubicBezTo>
                  <a:cubicBezTo>
                    <a:pt x="0" y="974"/>
                    <a:pt x="50" y="1184"/>
                    <a:pt x="60" y="1214"/>
                  </a:cubicBezTo>
                  <a:cubicBezTo>
                    <a:pt x="60" y="1184"/>
                    <a:pt x="60" y="934"/>
                    <a:pt x="231" y="673"/>
                  </a:cubicBezTo>
                  <a:lnTo>
                    <a:pt x="231" y="673"/>
                  </a:lnTo>
                  <a:cubicBezTo>
                    <a:pt x="231" y="673"/>
                    <a:pt x="151" y="934"/>
                    <a:pt x="201" y="1064"/>
                  </a:cubicBezTo>
                  <a:cubicBezTo>
                    <a:pt x="201" y="1064"/>
                    <a:pt x="231" y="783"/>
                    <a:pt x="391" y="552"/>
                  </a:cubicBezTo>
                  <a:cubicBezTo>
                    <a:pt x="482" y="422"/>
                    <a:pt x="502" y="342"/>
                    <a:pt x="562" y="211"/>
                  </a:cubicBezTo>
                  <a:cubicBezTo>
                    <a:pt x="562" y="151"/>
                    <a:pt x="572" y="71"/>
                    <a:pt x="5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0231" name="Shape 10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2" name="Google Shape;10232;p40"/>
          <p:cNvSpPr txBox="1"/>
          <p:nvPr>
            <p:ph idx="1" type="subTitle"/>
          </p:nvPr>
        </p:nvSpPr>
        <p:spPr>
          <a:xfrm>
            <a:off x="1846075" y="1573525"/>
            <a:ext cx="24864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0233" name="Google Shape;10233;p40"/>
          <p:cNvSpPr txBox="1"/>
          <p:nvPr>
            <p:ph idx="2" type="subTitle"/>
          </p:nvPr>
        </p:nvSpPr>
        <p:spPr>
          <a:xfrm>
            <a:off x="1846075" y="1786092"/>
            <a:ext cx="2486400" cy="8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34" name="Google Shape;10234;p40"/>
          <p:cNvSpPr txBox="1"/>
          <p:nvPr>
            <p:ph idx="3" type="subTitle"/>
          </p:nvPr>
        </p:nvSpPr>
        <p:spPr>
          <a:xfrm>
            <a:off x="4811535" y="1786092"/>
            <a:ext cx="2486400" cy="8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35" name="Google Shape;10235;p40"/>
          <p:cNvSpPr txBox="1"/>
          <p:nvPr>
            <p:ph idx="4" type="subTitle"/>
          </p:nvPr>
        </p:nvSpPr>
        <p:spPr>
          <a:xfrm>
            <a:off x="1846076" y="3242028"/>
            <a:ext cx="2486400" cy="8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36" name="Google Shape;10236;p40"/>
          <p:cNvSpPr txBox="1"/>
          <p:nvPr>
            <p:ph idx="5" type="subTitle"/>
          </p:nvPr>
        </p:nvSpPr>
        <p:spPr>
          <a:xfrm>
            <a:off x="4811534" y="3242028"/>
            <a:ext cx="2486400" cy="8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37" name="Google Shape;10237;p40"/>
          <p:cNvSpPr txBox="1"/>
          <p:nvPr>
            <p:ph idx="6" type="subTitle"/>
          </p:nvPr>
        </p:nvSpPr>
        <p:spPr>
          <a:xfrm>
            <a:off x="1846075" y="3026231"/>
            <a:ext cx="2486400" cy="374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0238" name="Google Shape;10238;p40"/>
          <p:cNvSpPr txBox="1"/>
          <p:nvPr>
            <p:ph idx="7" type="subTitle"/>
          </p:nvPr>
        </p:nvSpPr>
        <p:spPr>
          <a:xfrm>
            <a:off x="4811534" y="1573525"/>
            <a:ext cx="24864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0239" name="Google Shape;10239;p40"/>
          <p:cNvSpPr txBox="1"/>
          <p:nvPr>
            <p:ph idx="8" type="subTitle"/>
          </p:nvPr>
        </p:nvSpPr>
        <p:spPr>
          <a:xfrm>
            <a:off x="4811534" y="3026231"/>
            <a:ext cx="2486400" cy="374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0240" name="Google Shape;10240;p4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241" name="Google Shape;10241;p40"/>
          <p:cNvGrpSpPr/>
          <p:nvPr/>
        </p:nvGrpSpPr>
        <p:grpSpPr>
          <a:xfrm>
            <a:off x="4963594" y="4280359"/>
            <a:ext cx="4320064" cy="935928"/>
            <a:chOff x="4963752" y="4000536"/>
            <a:chExt cx="2501340" cy="541907"/>
          </a:xfrm>
        </p:grpSpPr>
        <p:sp>
          <p:nvSpPr>
            <p:cNvPr id="10242" name="Google Shape;10242;p40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43" name="Google Shape;10243;p40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0244" name="Google Shape;10244;p40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5" name="Google Shape;10245;p40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6" name="Google Shape;10246;p40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7" name="Google Shape;10247;p40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8" name="Google Shape;10248;p40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9" name="Google Shape;10249;p40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0" name="Google Shape;10250;p40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1" name="Google Shape;10251;p40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2" name="Google Shape;10252;p40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3" name="Google Shape;10253;p40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4" name="Google Shape;10254;p40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5" name="Google Shape;10255;p40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6" name="Google Shape;10256;p40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7" name="Google Shape;10257;p40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8" name="Google Shape;10258;p40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9" name="Google Shape;10259;p40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60" name="Google Shape;10260;p40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0261" name="Google Shape;10261;p40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40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3" name="Google Shape;10263;p40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4" name="Google Shape;10264;p40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5" name="Google Shape;10265;p40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66" name="Google Shape;10266;p40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0267" name="Google Shape;10267;p40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8" name="Google Shape;10268;p40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9" name="Google Shape;10269;p40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0" name="Google Shape;10270;p40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40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72" name="Google Shape;10272;p40"/>
          <p:cNvGrpSpPr/>
          <p:nvPr/>
        </p:nvGrpSpPr>
        <p:grpSpPr>
          <a:xfrm flipH="1">
            <a:off x="-32181" y="4264304"/>
            <a:ext cx="4320064" cy="935928"/>
            <a:chOff x="4963752" y="4000536"/>
            <a:chExt cx="2501340" cy="541907"/>
          </a:xfrm>
        </p:grpSpPr>
        <p:sp>
          <p:nvSpPr>
            <p:cNvPr id="10273" name="Google Shape;10273;p40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74" name="Google Shape;10274;p40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0275" name="Google Shape;10275;p40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40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40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8" name="Google Shape;10278;p40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9" name="Google Shape;10279;p40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0" name="Google Shape;10280;p40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1" name="Google Shape;10281;p40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2" name="Google Shape;10282;p40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3" name="Google Shape;10283;p40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4" name="Google Shape;10284;p40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5" name="Google Shape;10285;p40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6" name="Google Shape;10286;p40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7" name="Google Shape;10287;p40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8" name="Google Shape;10288;p40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9" name="Google Shape;10289;p40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0" name="Google Shape;10290;p40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91" name="Google Shape;10291;p40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0292" name="Google Shape;10292;p40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3" name="Google Shape;10293;p40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4" name="Google Shape;10294;p40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5" name="Google Shape;10295;p40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6" name="Google Shape;10296;p40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97" name="Google Shape;10297;p40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0298" name="Google Shape;10298;p40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9" name="Google Shape;10299;p40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0" name="Google Shape;10300;p40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1" name="Google Shape;10301;p40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2" name="Google Shape;10302;p40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03" name="Google Shape;10303;p40"/>
          <p:cNvGrpSpPr/>
          <p:nvPr/>
        </p:nvGrpSpPr>
        <p:grpSpPr>
          <a:xfrm rot="154410">
            <a:off x="2947545" y="4800721"/>
            <a:ext cx="3484814" cy="619811"/>
            <a:chOff x="2222738" y="1303375"/>
            <a:chExt cx="1965725" cy="349625"/>
          </a:xfrm>
        </p:grpSpPr>
        <p:sp>
          <p:nvSpPr>
            <p:cNvPr id="10304" name="Google Shape;10304;p40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40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40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40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40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40"/>
          <p:cNvGrpSpPr/>
          <p:nvPr/>
        </p:nvGrpSpPr>
        <p:grpSpPr>
          <a:xfrm>
            <a:off x="-55133" y="4447724"/>
            <a:ext cx="4443632" cy="1316135"/>
            <a:chOff x="-13849" y="4011750"/>
            <a:chExt cx="3821164" cy="1131770"/>
          </a:xfrm>
        </p:grpSpPr>
        <p:sp>
          <p:nvSpPr>
            <p:cNvPr id="10310" name="Google Shape;10310;p40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11" name="Google Shape;10311;p40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10312" name="Google Shape;10312;p40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3" name="Google Shape;10313;p40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4" name="Google Shape;10314;p40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5" name="Google Shape;10315;p40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16" name="Google Shape;10316;p40"/>
          <p:cNvGrpSpPr/>
          <p:nvPr/>
        </p:nvGrpSpPr>
        <p:grpSpPr>
          <a:xfrm>
            <a:off x="1888320" y="4061558"/>
            <a:ext cx="7318608" cy="1849125"/>
            <a:chOff x="1888320" y="3587521"/>
            <a:chExt cx="7318608" cy="1849125"/>
          </a:xfrm>
        </p:grpSpPr>
        <p:sp>
          <p:nvSpPr>
            <p:cNvPr id="10317" name="Google Shape;10317;p40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40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40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40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40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40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40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40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40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40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40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40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40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0" name="Google Shape;10330;p40"/>
          <p:cNvGrpSpPr/>
          <p:nvPr/>
        </p:nvGrpSpPr>
        <p:grpSpPr>
          <a:xfrm flipH="1">
            <a:off x="121030" y="4502982"/>
            <a:ext cx="8901933" cy="1094777"/>
            <a:chOff x="-75995" y="4254507"/>
            <a:chExt cx="8901933" cy="1094777"/>
          </a:xfrm>
        </p:grpSpPr>
        <p:grpSp>
          <p:nvGrpSpPr>
            <p:cNvPr id="10331" name="Google Shape;10331;p40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10332" name="Google Shape;10332;p40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3" name="Google Shape;10333;p40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4" name="Google Shape;10334;p40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5" name="Google Shape;10335;p40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6" name="Google Shape;10336;p40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7" name="Google Shape;10337;p40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8" name="Google Shape;10338;p40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9" name="Google Shape;10339;p40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0" name="Google Shape;10340;p40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1" name="Google Shape;10341;p40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2" name="Google Shape;10342;p40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3" name="Google Shape;10343;p40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4" name="Google Shape;10344;p40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5" name="Google Shape;10345;p40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6" name="Google Shape;10346;p40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7" name="Google Shape;10347;p40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8" name="Google Shape;10348;p40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9" name="Google Shape;10349;p40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0" name="Google Shape;10350;p40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1" name="Google Shape;10351;p40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2" name="Google Shape;10352;p40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3" name="Google Shape;10353;p40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4" name="Google Shape;10354;p40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5" name="Google Shape;10355;p40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6" name="Google Shape;10356;p40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7" name="Google Shape;10357;p40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8" name="Google Shape;10358;p40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9" name="Google Shape;10359;p40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0" name="Google Shape;10360;p40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1" name="Google Shape;10361;p40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2" name="Google Shape;10362;p40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3" name="Google Shape;10363;p40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4" name="Google Shape;10364;p40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5" name="Google Shape;10365;p40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6" name="Google Shape;10366;p40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7" name="Google Shape;10367;p40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8" name="Google Shape;10368;p40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9" name="Google Shape;10369;p40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0" name="Google Shape;10370;p40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1" name="Google Shape;10371;p40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2" name="Google Shape;10372;p40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3" name="Google Shape;10373;p40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4" name="Google Shape;10374;p40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5" name="Google Shape;10375;p40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6" name="Google Shape;10376;p40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7" name="Google Shape;10377;p40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8" name="Google Shape;10378;p40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9" name="Google Shape;10379;p40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0" name="Google Shape;10380;p40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1" name="Google Shape;10381;p40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2" name="Google Shape;10382;p40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3" name="Google Shape;10383;p40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4" name="Google Shape;10384;p40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5" name="Google Shape;10385;p40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6" name="Google Shape;10386;p40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7" name="Google Shape;10387;p40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8" name="Google Shape;10388;p40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9" name="Google Shape;10389;p40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0" name="Google Shape;10390;p40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1" name="Google Shape;10391;p40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2" name="Google Shape;10392;p40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3" name="Google Shape;10393;p40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4" name="Google Shape;10394;p40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5" name="Google Shape;10395;p40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6" name="Google Shape;10396;p40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7" name="Google Shape;10397;p40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8" name="Google Shape;10398;p40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9" name="Google Shape;10399;p40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0" name="Google Shape;10400;p40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1" name="Google Shape;10401;p40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2" name="Google Shape;10402;p40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3" name="Google Shape;10403;p40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4" name="Google Shape;10404;p40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5" name="Google Shape;10405;p40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6" name="Google Shape;10406;p40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7" name="Google Shape;10407;p40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8" name="Google Shape;10408;p40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9" name="Google Shape;10409;p40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0" name="Google Shape;10410;p40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1" name="Google Shape;10411;p40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2" name="Google Shape;10412;p40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3" name="Google Shape;10413;p40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4" name="Google Shape;10414;p40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5" name="Google Shape;10415;p40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6" name="Google Shape;10416;p40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7" name="Google Shape;10417;p40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8" name="Google Shape;10418;p40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9" name="Google Shape;10419;p40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0" name="Google Shape;10420;p40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1" name="Google Shape;10421;p40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2" name="Google Shape;10422;p40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3" name="Google Shape;10423;p40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4" name="Google Shape;10424;p40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5" name="Google Shape;10425;p40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6" name="Google Shape;10426;p40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7" name="Google Shape;10427;p40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8" name="Google Shape;10428;p40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9" name="Google Shape;10429;p40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0" name="Google Shape;10430;p40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1" name="Google Shape;10431;p40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2" name="Google Shape;10432;p40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3" name="Google Shape;10433;p40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4" name="Google Shape;10434;p40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5" name="Google Shape;10435;p40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6" name="Google Shape;10436;p40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7" name="Google Shape;10437;p40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8" name="Google Shape;10438;p40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9" name="Google Shape;10439;p40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0" name="Google Shape;10440;p40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1" name="Google Shape;10441;p40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2" name="Google Shape;10442;p40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3" name="Google Shape;10443;p40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4" name="Google Shape;10444;p40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5" name="Google Shape;10445;p40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6" name="Google Shape;10446;p40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7" name="Google Shape;10447;p40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8" name="Google Shape;10448;p40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9" name="Google Shape;10449;p40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0" name="Google Shape;10450;p40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1" name="Google Shape;10451;p40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2" name="Google Shape;10452;p40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3" name="Google Shape;10453;p40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4" name="Google Shape;10454;p40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5" name="Google Shape;10455;p40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6" name="Google Shape;10456;p40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7" name="Google Shape;10457;p40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8" name="Google Shape;10458;p40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9" name="Google Shape;10459;p40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0" name="Google Shape;10460;p40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1" name="Google Shape;10461;p40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2" name="Google Shape;10462;p40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3" name="Google Shape;10463;p40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4" name="Google Shape;10464;p40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5" name="Google Shape;10465;p40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6" name="Google Shape;10466;p40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7" name="Google Shape;10467;p40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8" name="Google Shape;10468;p40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9" name="Google Shape;10469;p40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0" name="Google Shape;10470;p40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1" name="Google Shape;10471;p40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2" name="Google Shape;10472;p40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3" name="Google Shape;10473;p40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4" name="Google Shape;10474;p40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5" name="Google Shape;10475;p40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6" name="Google Shape;10476;p40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7" name="Google Shape;10477;p40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8" name="Google Shape;10478;p40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79" name="Google Shape;10479;p40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10480" name="Google Shape;10480;p40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1" name="Google Shape;10481;p40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2" name="Google Shape;10482;p40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3" name="Google Shape;10483;p40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4" name="Google Shape;10484;p40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5" name="Google Shape;10485;p40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6" name="Google Shape;10486;p40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7" name="Google Shape;10487;p40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8" name="Google Shape;10488;p40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9" name="Google Shape;10489;p40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0" name="Google Shape;10490;p40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1" name="Google Shape;10491;p40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2" name="Google Shape;10492;p40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3" name="Google Shape;10493;p40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4" name="Google Shape;10494;p40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5" name="Google Shape;10495;p40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6" name="Google Shape;10496;p40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7" name="Google Shape;10497;p40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8" name="Google Shape;10498;p40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9" name="Google Shape;10499;p40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0" name="Google Shape;10500;p40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1" name="Google Shape;10501;p40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2" name="Google Shape;10502;p40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3" name="Google Shape;10503;p40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4" name="Google Shape;10504;p40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5" name="Google Shape;10505;p40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6" name="Google Shape;10506;p40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7" name="Google Shape;10507;p40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8" name="Google Shape;10508;p40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9" name="Google Shape;10509;p40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0" name="Google Shape;10510;p40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1" name="Google Shape;10511;p40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2" name="Google Shape;10512;p40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3" name="Google Shape;10513;p40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4" name="Google Shape;10514;p40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5" name="Google Shape;10515;p40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6" name="Google Shape;10516;p40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7" name="Google Shape;10517;p40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8" name="Google Shape;10518;p40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9" name="Google Shape;10519;p40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0" name="Google Shape;10520;p40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1" name="Google Shape;10521;p40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2" name="Google Shape;10522;p40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3" name="Google Shape;10523;p40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4" name="Google Shape;10524;p40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5" name="Google Shape;10525;p40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6" name="Google Shape;10526;p40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7" name="Google Shape;10527;p40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8" name="Google Shape;10528;p40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9" name="Google Shape;10529;p40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0" name="Google Shape;10530;p40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1" name="Google Shape;10531;p40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2" name="Google Shape;10532;p40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3" name="Google Shape;10533;p40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4" name="Google Shape;10534;p40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5" name="Google Shape;10535;p40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6" name="Google Shape;10536;p40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7" name="Google Shape;10537;p40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8" name="Google Shape;10538;p40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9" name="Google Shape;10539;p40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0" name="Google Shape;10540;p40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1" name="Google Shape;10541;p40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2" name="Google Shape;10542;p40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3" name="Google Shape;10543;p40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4" name="Google Shape;10544;p40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5" name="Google Shape;10545;p40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6" name="Google Shape;10546;p40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7" name="Google Shape;10547;p40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8" name="Google Shape;10548;p40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9" name="Google Shape;10549;p40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0" name="Google Shape;10550;p40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1" name="Google Shape;10551;p40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2" name="Google Shape;10552;p40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3" name="Google Shape;10553;p40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4" name="Google Shape;10554;p40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5" name="Google Shape;10555;p40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6" name="Google Shape;10556;p40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7" name="Google Shape;10557;p40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8" name="Google Shape;10558;p40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9" name="Google Shape;10559;p40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0" name="Google Shape;10560;p40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1" name="Google Shape;10561;p40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2" name="Google Shape;10562;p40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3" name="Google Shape;10563;p40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4" name="Google Shape;10564;p40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5" name="Google Shape;10565;p40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6" name="Google Shape;10566;p40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7" name="Google Shape;10567;p40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8" name="Google Shape;10568;p40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9" name="Google Shape;10569;p40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0" name="Google Shape;10570;p40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1" name="Google Shape;10571;p40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2" name="Google Shape;10572;p40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3" name="Google Shape;10573;p40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4" name="Google Shape;10574;p40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5" name="Google Shape;10575;p40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6" name="Google Shape;10576;p40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7" name="Google Shape;10577;p40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8" name="Google Shape;10578;p40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9" name="Google Shape;10579;p40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0" name="Google Shape;10580;p40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1" name="Google Shape;10581;p40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2" name="Google Shape;10582;p40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3" name="Google Shape;10583;p40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4" name="Google Shape;10584;p40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5" name="Google Shape;10585;p40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6" name="Google Shape;10586;p40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7" name="Google Shape;10587;p40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8" name="Google Shape;10588;p40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9" name="Google Shape;10589;p40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0" name="Google Shape;10590;p40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1" name="Google Shape;10591;p40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2" name="Google Shape;10592;p40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3" name="Google Shape;10593;p40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4" name="Google Shape;10594;p40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5" name="Google Shape;10595;p40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6" name="Google Shape;10596;p40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7" name="Google Shape;10597;p40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8" name="Google Shape;10598;p40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9" name="Google Shape;10599;p40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0" name="Google Shape;10600;p40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1" name="Google Shape;10601;p40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2" name="Google Shape;10602;p40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3" name="Google Shape;10603;p40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4" name="Google Shape;10604;p40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5" name="Google Shape;10605;p40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6" name="Google Shape;10606;p40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7" name="Google Shape;10607;p40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8" name="Google Shape;10608;p40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9" name="Google Shape;10609;p40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0" name="Google Shape;10610;p40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1" name="Google Shape;10611;p40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2" name="Google Shape;10612;p40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3" name="Google Shape;10613;p40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4" name="Google Shape;10614;p40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5" name="Google Shape;10615;p40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6" name="Google Shape;10616;p40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7" name="Google Shape;10617;p40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8" name="Google Shape;10618;p40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9" name="Google Shape;10619;p40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0" name="Google Shape;10620;p40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1" name="Google Shape;10621;p40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2" name="Google Shape;10622;p40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3" name="Google Shape;10623;p40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4" name="Google Shape;10624;p40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5" name="Google Shape;10625;p40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6" name="Google Shape;10626;p40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27" name="Google Shape;10627;p40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10628" name="Google Shape;10628;p40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9" name="Google Shape;10629;p40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0" name="Google Shape;10630;p40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1" name="Google Shape;10631;p40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2" name="Google Shape;10632;p40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3" name="Google Shape;10633;p40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4" name="Google Shape;10634;p40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5" name="Google Shape;10635;p40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6" name="Google Shape;10636;p40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7" name="Google Shape;10637;p40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8" name="Google Shape;10638;p40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9" name="Google Shape;10639;p40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0" name="Google Shape;10640;p40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1" name="Google Shape;10641;p40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2" name="Google Shape;10642;p40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3" name="Google Shape;10643;p40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4" name="Google Shape;10644;p40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5" name="Google Shape;10645;p40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6" name="Google Shape;10646;p40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7" name="Google Shape;10647;p40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8" name="Google Shape;10648;p40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9" name="Google Shape;10649;p40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0" name="Google Shape;10650;p40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1" name="Google Shape;10651;p40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2" name="Google Shape;10652;p40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3" name="Google Shape;10653;p40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4" name="Google Shape;10654;p40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5" name="Google Shape;10655;p40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6" name="Google Shape;10656;p40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7" name="Google Shape;10657;p40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8" name="Google Shape;10658;p40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9" name="Google Shape;10659;p40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0" name="Google Shape;10660;p40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1" name="Google Shape;10661;p40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2" name="Google Shape;10662;p40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3" name="Google Shape;10663;p40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4" name="Google Shape;10664;p40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5" name="Google Shape;10665;p40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6" name="Google Shape;10666;p40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7" name="Google Shape;10667;p40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8" name="Google Shape;10668;p40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9" name="Google Shape;10669;p40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0" name="Google Shape;10670;p40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1" name="Google Shape;10671;p40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2" name="Google Shape;10672;p40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3" name="Google Shape;10673;p40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4" name="Google Shape;10674;p40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5" name="Google Shape;10675;p40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6" name="Google Shape;10676;p40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7" name="Google Shape;10677;p40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8" name="Google Shape;10678;p40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9" name="Google Shape;10679;p40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0" name="Google Shape;10680;p40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1" name="Google Shape;10681;p40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2" name="Google Shape;10682;p40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3" name="Google Shape;10683;p40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4" name="Google Shape;10684;p40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5" name="Google Shape;10685;p40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6" name="Google Shape;10686;p40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7" name="Google Shape;10687;p40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8" name="Google Shape;10688;p40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9" name="Google Shape;10689;p40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0" name="Google Shape;10690;p40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1" name="Google Shape;10691;p40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2" name="Google Shape;10692;p40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3" name="Google Shape;10693;p40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4" name="Google Shape;10694;p40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5" name="Google Shape;10695;p40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6" name="Google Shape;10696;p40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7" name="Google Shape;10697;p40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8" name="Google Shape;10698;p40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9" name="Google Shape;10699;p40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0" name="Google Shape;10700;p40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1" name="Google Shape;10701;p40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2" name="Google Shape;10702;p40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3" name="Google Shape;10703;p40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4" name="Google Shape;10704;p40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5" name="Google Shape;10705;p40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6" name="Google Shape;10706;p40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7" name="Google Shape;10707;p40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0708" name="Shape 10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09" name="Google Shape;10709;p41"/>
          <p:cNvGrpSpPr/>
          <p:nvPr/>
        </p:nvGrpSpPr>
        <p:grpSpPr>
          <a:xfrm rot="154410">
            <a:off x="2947545" y="4876921"/>
            <a:ext cx="3484814" cy="619811"/>
            <a:chOff x="2222738" y="1303375"/>
            <a:chExt cx="1965725" cy="349625"/>
          </a:xfrm>
        </p:grpSpPr>
        <p:sp>
          <p:nvSpPr>
            <p:cNvPr id="10710" name="Google Shape;10710;p41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41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41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41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41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5" name="Google Shape;10715;p41"/>
          <p:cNvGrpSpPr/>
          <p:nvPr/>
        </p:nvGrpSpPr>
        <p:grpSpPr>
          <a:xfrm>
            <a:off x="5060258" y="4881452"/>
            <a:ext cx="248609" cy="175707"/>
            <a:chOff x="5658425" y="1270850"/>
            <a:chExt cx="179800" cy="127075"/>
          </a:xfrm>
        </p:grpSpPr>
        <p:sp>
          <p:nvSpPr>
            <p:cNvPr id="10716" name="Google Shape;10716;p41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41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41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41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41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41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41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41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41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41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41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41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41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41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41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41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41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41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41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41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41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41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41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41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0" name="Google Shape;10740;p41"/>
          <p:cNvGrpSpPr/>
          <p:nvPr/>
        </p:nvGrpSpPr>
        <p:grpSpPr>
          <a:xfrm>
            <a:off x="4270684" y="4977816"/>
            <a:ext cx="209998" cy="144838"/>
            <a:chOff x="5146375" y="1229175"/>
            <a:chExt cx="151875" cy="104750"/>
          </a:xfrm>
        </p:grpSpPr>
        <p:sp>
          <p:nvSpPr>
            <p:cNvPr id="10741" name="Google Shape;10741;p41"/>
            <p:cNvSpPr/>
            <p:nvPr/>
          </p:nvSpPr>
          <p:spPr>
            <a:xfrm>
              <a:off x="5185250" y="1229950"/>
              <a:ext cx="113000" cy="103975"/>
            </a:xfrm>
            <a:custGeom>
              <a:rect b="b" l="l" r="r" t="t"/>
              <a:pathLst>
                <a:path extrusionOk="0" h="4159" w="4520">
                  <a:moveTo>
                    <a:pt x="594" y="0"/>
                  </a:moveTo>
                  <a:cubicBezTo>
                    <a:pt x="679" y="9"/>
                    <a:pt x="765" y="9"/>
                    <a:pt x="851" y="17"/>
                  </a:cubicBezTo>
                  <a:cubicBezTo>
                    <a:pt x="1057" y="26"/>
                    <a:pt x="1247" y="112"/>
                    <a:pt x="1453" y="138"/>
                  </a:cubicBezTo>
                  <a:cubicBezTo>
                    <a:pt x="1659" y="163"/>
                    <a:pt x="1865" y="163"/>
                    <a:pt x="2080" y="181"/>
                  </a:cubicBezTo>
                  <a:cubicBezTo>
                    <a:pt x="2097" y="181"/>
                    <a:pt x="2123" y="181"/>
                    <a:pt x="2149" y="189"/>
                  </a:cubicBezTo>
                  <a:cubicBezTo>
                    <a:pt x="2174" y="206"/>
                    <a:pt x="2192" y="232"/>
                    <a:pt x="2217" y="249"/>
                  </a:cubicBezTo>
                  <a:cubicBezTo>
                    <a:pt x="2260" y="284"/>
                    <a:pt x="2329" y="284"/>
                    <a:pt x="2389" y="275"/>
                  </a:cubicBezTo>
                  <a:cubicBezTo>
                    <a:pt x="2518" y="275"/>
                    <a:pt x="2647" y="267"/>
                    <a:pt x="2767" y="267"/>
                  </a:cubicBezTo>
                  <a:cubicBezTo>
                    <a:pt x="2879" y="267"/>
                    <a:pt x="2999" y="258"/>
                    <a:pt x="3102" y="284"/>
                  </a:cubicBezTo>
                  <a:cubicBezTo>
                    <a:pt x="3197" y="301"/>
                    <a:pt x="3283" y="335"/>
                    <a:pt x="3369" y="352"/>
                  </a:cubicBezTo>
                  <a:cubicBezTo>
                    <a:pt x="3394" y="352"/>
                    <a:pt x="3420" y="352"/>
                    <a:pt x="3454" y="352"/>
                  </a:cubicBezTo>
                  <a:cubicBezTo>
                    <a:pt x="3515" y="352"/>
                    <a:pt x="3566" y="352"/>
                    <a:pt x="3601" y="370"/>
                  </a:cubicBezTo>
                  <a:cubicBezTo>
                    <a:pt x="3781" y="464"/>
                    <a:pt x="3867" y="645"/>
                    <a:pt x="4039" y="748"/>
                  </a:cubicBezTo>
                  <a:cubicBezTo>
                    <a:pt x="4073" y="765"/>
                    <a:pt x="4107" y="782"/>
                    <a:pt x="4116" y="816"/>
                  </a:cubicBezTo>
                  <a:cubicBezTo>
                    <a:pt x="4125" y="894"/>
                    <a:pt x="4107" y="911"/>
                    <a:pt x="4168" y="988"/>
                  </a:cubicBezTo>
                  <a:cubicBezTo>
                    <a:pt x="4193" y="1014"/>
                    <a:pt x="4202" y="1048"/>
                    <a:pt x="4228" y="1083"/>
                  </a:cubicBezTo>
                  <a:cubicBezTo>
                    <a:pt x="4331" y="1194"/>
                    <a:pt x="4391" y="1280"/>
                    <a:pt x="4425" y="1426"/>
                  </a:cubicBezTo>
                  <a:cubicBezTo>
                    <a:pt x="4451" y="1512"/>
                    <a:pt x="4494" y="1598"/>
                    <a:pt x="4511" y="1684"/>
                  </a:cubicBezTo>
                  <a:cubicBezTo>
                    <a:pt x="4520" y="1787"/>
                    <a:pt x="4511" y="1890"/>
                    <a:pt x="4503" y="1993"/>
                  </a:cubicBezTo>
                  <a:cubicBezTo>
                    <a:pt x="4503" y="2028"/>
                    <a:pt x="4477" y="2045"/>
                    <a:pt x="4468" y="2079"/>
                  </a:cubicBezTo>
                  <a:cubicBezTo>
                    <a:pt x="4443" y="2165"/>
                    <a:pt x="4468" y="2251"/>
                    <a:pt x="4477" y="2346"/>
                  </a:cubicBezTo>
                  <a:cubicBezTo>
                    <a:pt x="4485" y="2432"/>
                    <a:pt x="4477" y="2578"/>
                    <a:pt x="4451" y="2646"/>
                  </a:cubicBezTo>
                  <a:cubicBezTo>
                    <a:pt x="4425" y="2689"/>
                    <a:pt x="4314" y="2938"/>
                    <a:pt x="4288" y="3007"/>
                  </a:cubicBezTo>
                  <a:cubicBezTo>
                    <a:pt x="4262" y="3059"/>
                    <a:pt x="4193" y="3145"/>
                    <a:pt x="4176" y="3205"/>
                  </a:cubicBezTo>
                  <a:cubicBezTo>
                    <a:pt x="4168" y="3239"/>
                    <a:pt x="4082" y="3428"/>
                    <a:pt x="4004" y="3523"/>
                  </a:cubicBezTo>
                  <a:cubicBezTo>
                    <a:pt x="3927" y="3617"/>
                    <a:pt x="3867" y="3677"/>
                    <a:pt x="3704" y="3694"/>
                  </a:cubicBezTo>
                  <a:cubicBezTo>
                    <a:pt x="3652" y="3703"/>
                    <a:pt x="3463" y="3806"/>
                    <a:pt x="3403" y="3806"/>
                  </a:cubicBezTo>
                  <a:cubicBezTo>
                    <a:pt x="3360" y="3798"/>
                    <a:pt x="3326" y="3815"/>
                    <a:pt x="3291" y="3823"/>
                  </a:cubicBezTo>
                  <a:cubicBezTo>
                    <a:pt x="3274" y="3823"/>
                    <a:pt x="3257" y="3823"/>
                    <a:pt x="3240" y="3823"/>
                  </a:cubicBezTo>
                  <a:cubicBezTo>
                    <a:pt x="3223" y="3823"/>
                    <a:pt x="3205" y="3823"/>
                    <a:pt x="3188" y="3832"/>
                  </a:cubicBezTo>
                  <a:cubicBezTo>
                    <a:pt x="3059" y="3849"/>
                    <a:pt x="2836" y="3883"/>
                    <a:pt x="2759" y="3909"/>
                  </a:cubicBezTo>
                  <a:cubicBezTo>
                    <a:pt x="2664" y="3935"/>
                    <a:pt x="2501" y="3935"/>
                    <a:pt x="2415" y="3926"/>
                  </a:cubicBezTo>
                  <a:cubicBezTo>
                    <a:pt x="2303" y="3909"/>
                    <a:pt x="2106" y="4012"/>
                    <a:pt x="1994" y="4021"/>
                  </a:cubicBezTo>
                  <a:cubicBezTo>
                    <a:pt x="1908" y="4021"/>
                    <a:pt x="1848" y="4021"/>
                    <a:pt x="1805" y="4021"/>
                  </a:cubicBezTo>
                  <a:cubicBezTo>
                    <a:pt x="1710" y="4012"/>
                    <a:pt x="1650" y="4012"/>
                    <a:pt x="1487" y="4055"/>
                  </a:cubicBezTo>
                  <a:cubicBezTo>
                    <a:pt x="1453" y="4055"/>
                    <a:pt x="1393" y="4055"/>
                    <a:pt x="1341" y="4055"/>
                  </a:cubicBezTo>
                  <a:cubicBezTo>
                    <a:pt x="1281" y="4055"/>
                    <a:pt x="1212" y="4055"/>
                    <a:pt x="1169" y="4064"/>
                  </a:cubicBezTo>
                  <a:cubicBezTo>
                    <a:pt x="1143" y="4081"/>
                    <a:pt x="1109" y="4090"/>
                    <a:pt x="1083" y="4098"/>
                  </a:cubicBezTo>
                  <a:cubicBezTo>
                    <a:pt x="1015" y="4115"/>
                    <a:pt x="954" y="4115"/>
                    <a:pt x="886" y="4133"/>
                  </a:cubicBezTo>
                  <a:cubicBezTo>
                    <a:pt x="826" y="4150"/>
                    <a:pt x="808" y="4158"/>
                    <a:pt x="757" y="4150"/>
                  </a:cubicBezTo>
                  <a:cubicBezTo>
                    <a:pt x="542" y="4107"/>
                    <a:pt x="336" y="4064"/>
                    <a:pt x="104" y="4107"/>
                  </a:cubicBezTo>
                  <a:cubicBezTo>
                    <a:pt x="78" y="4115"/>
                    <a:pt x="1" y="3789"/>
                    <a:pt x="1" y="3737"/>
                  </a:cubicBezTo>
                  <a:cubicBezTo>
                    <a:pt x="27" y="3574"/>
                    <a:pt x="44" y="3411"/>
                    <a:pt x="69" y="3256"/>
                  </a:cubicBezTo>
                  <a:cubicBezTo>
                    <a:pt x="104" y="2947"/>
                    <a:pt x="147" y="2646"/>
                    <a:pt x="198" y="2346"/>
                  </a:cubicBezTo>
                  <a:cubicBezTo>
                    <a:pt x="233" y="2096"/>
                    <a:pt x="276" y="1839"/>
                    <a:pt x="301" y="1598"/>
                  </a:cubicBezTo>
                  <a:cubicBezTo>
                    <a:pt x="327" y="1358"/>
                    <a:pt x="327" y="1126"/>
                    <a:pt x="370" y="902"/>
                  </a:cubicBezTo>
                  <a:cubicBezTo>
                    <a:pt x="379" y="816"/>
                    <a:pt x="542" y="0"/>
                    <a:pt x="594" y="0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41"/>
            <p:cNvSpPr/>
            <p:nvPr/>
          </p:nvSpPr>
          <p:spPr>
            <a:xfrm>
              <a:off x="5177750" y="1229175"/>
              <a:ext cx="64875" cy="104625"/>
            </a:xfrm>
            <a:custGeom>
              <a:rect b="b" l="l" r="r" t="t"/>
              <a:pathLst>
                <a:path extrusionOk="0" h="4185" w="2595">
                  <a:moveTo>
                    <a:pt x="877" y="1"/>
                  </a:moveTo>
                  <a:cubicBezTo>
                    <a:pt x="752" y="1"/>
                    <a:pt x="637" y="29"/>
                    <a:pt x="601" y="57"/>
                  </a:cubicBezTo>
                  <a:cubicBezTo>
                    <a:pt x="593" y="61"/>
                    <a:pt x="599" y="63"/>
                    <a:pt x="613" y="63"/>
                  </a:cubicBezTo>
                  <a:cubicBezTo>
                    <a:pt x="627" y="63"/>
                    <a:pt x="649" y="61"/>
                    <a:pt x="670" y="57"/>
                  </a:cubicBezTo>
                  <a:cubicBezTo>
                    <a:pt x="700" y="52"/>
                    <a:pt x="730" y="47"/>
                    <a:pt x="748" y="47"/>
                  </a:cubicBezTo>
                  <a:cubicBezTo>
                    <a:pt x="761" y="47"/>
                    <a:pt x="768" y="50"/>
                    <a:pt x="765" y="57"/>
                  </a:cubicBezTo>
                  <a:cubicBezTo>
                    <a:pt x="739" y="91"/>
                    <a:pt x="705" y="126"/>
                    <a:pt x="679" y="160"/>
                  </a:cubicBezTo>
                  <a:cubicBezTo>
                    <a:pt x="584" y="272"/>
                    <a:pt x="558" y="409"/>
                    <a:pt x="498" y="538"/>
                  </a:cubicBezTo>
                  <a:cubicBezTo>
                    <a:pt x="455" y="641"/>
                    <a:pt x="412" y="761"/>
                    <a:pt x="369" y="865"/>
                  </a:cubicBezTo>
                  <a:cubicBezTo>
                    <a:pt x="344" y="942"/>
                    <a:pt x="318" y="1036"/>
                    <a:pt x="301" y="1122"/>
                  </a:cubicBezTo>
                  <a:cubicBezTo>
                    <a:pt x="292" y="1208"/>
                    <a:pt x="309" y="1303"/>
                    <a:pt x="309" y="1397"/>
                  </a:cubicBezTo>
                  <a:cubicBezTo>
                    <a:pt x="309" y="1440"/>
                    <a:pt x="309" y="1492"/>
                    <a:pt x="309" y="1535"/>
                  </a:cubicBezTo>
                  <a:cubicBezTo>
                    <a:pt x="327" y="1758"/>
                    <a:pt x="335" y="1999"/>
                    <a:pt x="284" y="2222"/>
                  </a:cubicBezTo>
                  <a:cubicBezTo>
                    <a:pt x="249" y="2368"/>
                    <a:pt x="206" y="2506"/>
                    <a:pt x="172" y="2652"/>
                  </a:cubicBezTo>
                  <a:cubicBezTo>
                    <a:pt x="146" y="2772"/>
                    <a:pt x="129" y="2892"/>
                    <a:pt x="103" y="3012"/>
                  </a:cubicBezTo>
                  <a:cubicBezTo>
                    <a:pt x="34" y="3296"/>
                    <a:pt x="0" y="3554"/>
                    <a:pt x="103" y="3829"/>
                  </a:cubicBezTo>
                  <a:cubicBezTo>
                    <a:pt x="129" y="3906"/>
                    <a:pt x="155" y="3966"/>
                    <a:pt x="223" y="4018"/>
                  </a:cubicBezTo>
                  <a:cubicBezTo>
                    <a:pt x="258" y="4052"/>
                    <a:pt x="309" y="4104"/>
                    <a:pt x="352" y="4129"/>
                  </a:cubicBezTo>
                  <a:cubicBezTo>
                    <a:pt x="455" y="4172"/>
                    <a:pt x="593" y="4172"/>
                    <a:pt x="705" y="4181"/>
                  </a:cubicBezTo>
                  <a:cubicBezTo>
                    <a:pt x="717" y="4183"/>
                    <a:pt x="727" y="4184"/>
                    <a:pt x="737" y="4184"/>
                  </a:cubicBezTo>
                  <a:cubicBezTo>
                    <a:pt x="760" y="4184"/>
                    <a:pt x="777" y="4178"/>
                    <a:pt x="808" y="4172"/>
                  </a:cubicBezTo>
                  <a:cubicBezTo>
                    <a:pt x="819" y="4169"/>
                    <a:pt x="829" y="4168"/>
                    <a:pt x="837" y="4168"/>
                  </a:cubicBezTo>
                  <a:cubicBezTo>
                    <a:pt x="853" y="4168"/>
                    <a:pt x="865" y="4172"/>
                    <a:pt x="876" y="4172"/>
                  </a:cubicBezTo>
                  <a:cubicBezTo>
                    <a:pt x="888" y="4172"/>
                    <a:pt x="899" y="4176"/>
                    <a:pt x="916" y="4176"/>
                  </a:cubicBezTo>
                  <a:cubicBezTo>
                    <a:pt x="924" y="4176"/>
                    <a:pt x="934" y="4175"/>
                    <a:pt x="945" y="4172"/>
                  </a:cubicBezTo>
                  <a:cubicBezTo>
                    <a:pt x="957" y="4169"/>
                    <a:pt x="968" y="4168"/>
                    <a:pt x="979" y="4168"/>
                  </a:cubicBezTo>
                  <a:cubicBezTo>
                    <a:pt x="1002" y="4168"/>
                    <a:pt x="1025" y="4172"/>
                    <a:pt x="1048" y="4172"/>
                  </a:cubicBezTo>
                  <a:cubicBezTo>
                    <a:pt x="1074" y="4177"/>
                    <a:pt x="1100" y="4181"/>
                    <a:pt x="1123" y="4181"/>
                  </a:cubicBezTo>
                  <a:cubicBezTo>
                    <a:pt x="1147" y="4181"/>
                    <a:pt x="1168" y="4177"/>
                    <a:pt x="1186" y="4164"/>
                  </a:cubicBezTo>
                  <a:cubicBezTo>
                    <a:pt x="1237" y="4129"/>
                    <a:pt x="1418" y="4121"/>
                    <a:pt x="1469" y="4078"/>
                  </a:cubicBezTo>
                  <a:cubicBezTo>
                    <a:pt x="1512" y="4052"/>
                    <a:pt x="1555" y="4018"/>
                    <a:pt x="1607" y="4000"/>
                  </a:cubicBezTo>
                  <a:cubicBezTo>
                    <a:pt x="1650" y="3975"/>
                    <a:pt x="1684" y="3966"/>
                    <a:pt x="1718" y="3940"/>
                  </a:cubicBezTo>
                  <a:cubicBezTo>
                    <a:pt x="1736" y="3923"/>
                    <a:pt x="1753" y="3914"/>
                    <a:pt x="1770" y="3897"/>
                  </a:cubicBezTo>
                  <a:cubicBezTo>
                    <a:pt x="1830" y="3846"/>
                    <a:pt x="1787" y="3743"/>
                    <a:pt x="1873" y="3717"/>
                  </a:cubicBezTo>
                  <a:cubicBezTo>
                    <a:pt x="1933" y="3700"/>
                    <a:pt x="1993" y="3683"/>
                    <a:pt x="2036" y="3631"/>
                  </a:cubicBezTo>
                  <a:cubicBezTo>
                    <a:pt x="2062" y="3605"/>
                    <a:pt x="2071" y="3597"/>
                    <a:pt x="2079" y="3554"/>
                  </a:cubicBezTo>
                  <a:cubicBezTo>
                    <a:pt x="2088" y="3528"/>
                    <a:pt x="2088" y="3502"/>
                    <a:pt x="2096" y="3476"/>
                  </a:cubicBezTo>
                  <a:cubicBezTo>
                    <a:pt x="2096" y="3451"/>
                    <a:pt x="2174" y="3451"/>
                    <a:pt x="2165" y="3416"/>
                  </a:cubicBezTo>
                  <a:lnTo>
                    <a:pt x="2156" y="3382"/>
                  </a:lnTo>
                  <a:cubicBezTo>
                    <a:pt x="2156" y="3365"/>
                    <a:pt x="2174" y="3365"/>
                    <a:pt x="2174" y="3347"/>
                  </a:cubicBezTo>
                  <a:cubicBezTo>
                    <a:pt x="2199" y="3305"/>
                    <a:pt x="2182" y="3253"/>
                    <a:pt x="2199" y="3210"/>
                  </a:cubicBezTo>
                  <a:cubicBezTo>
                    <a:pt x="2217" y="3150"/>
                    <a:pt x="2268" y="3098"/>
                    <a:pt x="2294" y="3047"/>
                  </a:cubicBezTo>
                  <a:cubicBezTo>
                    <a:pt x="2311" y="3012"/>
                    <a:pt x="2320" y="2978"/>
                    <a:pt x="2346" y="2952"/>
                  </a:cubicBezTo>
                  <a:cubicBezTo>
                    <a:pt x="2363" y="2935"/>
                    <a:pt x="2388" y="2918"/>
                    <a:pt x="2397" y="2901"/>
                  </a:cubicBezTo>
                  <a:cubicBezTo>
                    <a:pt x="2406" y="2875"/>
                    <a:pt x="2406" y="2849"/>
                    <a:pt x="2406" y="2823"/>
                  </a:cubicBezTo>
                  <a:cubicBezTo>
                    <a:pt x="2414" y="2772"/>
                    <a:pt x="2431" y="2737"/>
                    <a:pt x="2440" y="2695"/>
                  </a:cubicBezTo>
                  <a:cubicBezTo>
                    <a:pt x="2457" y="2652"/>
                    <a:pt x="2457" y="2600"/>
                    <a:pt x="2483" y="2557"/>
                  </a:cubicBezTo>
                  <a:cubicBezTo>
                    <a:pt x="2500" y="2540"/>
                    <a:pt x="2517" y="2531"/>
                    <a:pt x="2535" y="2514"/>
                  </a:cubicBezTo>
                  <a:cubicBezTo>
                    <a:pt x="2560" y="2488"/>
                    <a:pt x="2560" y="2437"/>
                    <a:pt x="2569" y="2394"/>
                  </a:cubicBezTo>
                  <a:cubicBezTo>
                    <a:pt x="2577" y="2359"/>
                    <a:pt x="2577" y="2316"/>
                    <a:pt x="2586" y="2282"/>
                  </a:cubicBezTo>
                  <a:cubicBezTo>
                    <a:pt x="2595" y="2248"/>
                    <a:pt x="2560" y="2205"/>
                    <a:pt x="2560" y="2170"/>
                  </a:cubicBezTo>
                  <a:cubicBezTo>
                    <a:pt x="2552" y="2119"/>
                    <a:pt x="2543" y="2110"/>
                    <a:pt x="2569" y="2067"/>
                  </a:cubicBezTo>
                  <a:cubicBezTo>
                    <a:pt x="2595" y="2033"/>
                    <a:pt x="2535" y="2016"/>
                    <a:pt x="2535" y="1964"/>
                  </a:cubicBezTo>
                  <a:cubicBezTo>
                    <a:pt x="2535" y="1930"/>
                    <a:pt x="2517" y="1904"/>
                    <a:pt x="2500" y="1870"/>
                  </a:cubicBezTo>
                  <a:cubicBezTo>
                    <a:pt x="2483" y="1818"/>
                    <a:pt x="2517" y="1758"/>
                    <a:pt x="2500" y="1698"/>
                  </a:cubicBezTo>
                  <a:cubicBezTo>
                    <a:pt x="2474" y="1612"/>
                    <a:pt x="2492" y="1509"/>
                    <a:pt x="2457" y="1423"/>
                  </a:cubicBezTo>
                  <a:cubicBezTo>
                    <a:pt x="2440" y="1371"/>
                    <a:pt x="2423" y="1337"/>
                    <a:pt x="2414" y="1286"/>
                  </a:cubicBezTo>
                  <a:cubicBezTo>
                    <a:pt x="2406" y="1251"/>
                    <a:pt x="2397" y="1208"/>
                    <a:pt x="2380" y="1174"/>
                  </a:cubicBezTo>
                  <a:cubicBezTo>
                    <a:pt x="2320" y="1079"/>
                    <a:pt x="2242" y="985"/>
                    <a:pt x="2234" y="873"/>
                  </a:cubicBezTo>
                  <a:cubicBezTo>
                    <a:pt x="2234" y="822"/>
                    <a:pt x="2225" y="761"/>
                    <a:pt x="2182" y="710"/>
                  </a:cubicBezTo>
                  <a:cubicBezTo>
                    <a:pt x="2174" y="701"/>
                    <a:pt x="2156" y="693"/>
                    <a:pt x="2139" y="684"/>
                  </a:cubicBezTo>
                  <a:cubicBezTo>
                    <a:pt x="2122" y="667"/>
                    <a:pt x="2114" y="650"/>
                    <a:pt x="2088" y="633"/>
                  </a:cubicBezTo>
                  <a:cubicBezTo>
                    <a:pt x="2028" y="607"/>
                    <a:pt x="2019" y="590"/>
                    <a:pt x="1993" y="538"/>
                  </a:cubicBezTo>
                  <a:cubicBezTo>
                    <a:pt x="1967" y="504"/>
                    <a:pt x="1916" y="478"/>
                    <a:pt x="1882" y="444"/>
                  </a:cubicBezTo>
                  <a:cubicBezTo>
                    <a:pt x="1847" y="409"/>
                    <a:pt x="1813" y="383"/>
                    <a:pt x="1778" y="349"/>
                  </a:cubicBezTo>
                  <a:cubicBezTo>
                    <a:pt x="1753" y="315"/>
                    <a:pt x="1718" y="289"/>
                    <a:pt x="1684" y="263"/>
                  </a:cubicBezTo>
                  <a:cubicBezTo>
                    <a:pt x="1658" y="246"/>
                    <a:pt x="1641" y="229"/>
                    <a:pt x="1607" y="220"/>
                  </a:cubicBezTo>
                  <a:cubicBezTo>
                    <a:pt x="1581" y="220"/>
                    <a:pt x="1564" y="212"/>
                    <a:pt x="1547" y="203"/>
                  </a:cubicBezTo>
                  <a:cubicBezTo>
                    <a:pt x="1512" y="194"/>
                    <a:pt x="1512" y="194"/>
                    <a:pt x="1486" y="169"/>
                  </a:cubicBezTo>
                  <a:cubicBezTo>
                    <a:pt x="1469" y="151"/>
                    <a:pt x="1452" y="151"/>
                    <a:pt x="1426" y="134"/>
                  </a:cubicBezTo>
                  <a:cubicBezTo>
                    <a:pt x="1409" y="117"/>
                    <a:pt x="1392" y="100"/>
                    <a:pt x="1357" y="100"/>
                  </a:cubicBezTo>
                  <a:cubicBezTo>
                    <a:pt x="1340" y="91"/>
                    <a:pt x="1323" y="91"/>
                    <a:pt x="1315" y="91"/>
                  </a:cubicBezTo>
                  <a:cubicBezTo>
                    <a:pt x="1306" y="91"/>
                    <a:pt x="1297" y="91"/>
                    <a:pt x="1272" y="83"/>
                  </a:cubicBezTo>
                  <a:cubicBezTo>
                    <a:pt x="1220" y="66"/>
                    <a:pt x="1126" y="66"/>
                    <a:pt x="1074" y="48"/>
                  </a:cubicBezTo>
                  <a:cubicBezTo>
                    <a:pt x="1040" y="40"/>
                    <a:pt x="988" y="23"/>
                    <a:pt x="962" y="5"/>
                  </a:cubicBezTo>
                  <a:cubicBezTo>
                    <a:pt x="934" y="2"/>
                    <a:pt x="905" y="1"/>
                    <a:pt x="87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41"/>
            <p:cNvSpPr/>
            <p:nvPr/>
          </p:nvSpPr>
          <p:spPr>
            <a:xfrm>
              <a:off x="5146375" y="1281500"/>
              <a:ext cx="250" cy="25"/>
            </a:xfrm>
            <a:custGeom>
              <a:rect b="b" l="l" r="r" t="t"/>
              <a:pathLst>
                <a:path extrusionOk="0" h="1" w="10">
                  <a:moveTo>
                    <a:pt x="1" y="0"/>
                  </a:moveTo>
                  <a:lnTo>
                    <a:pt x="1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41"/>
            <p:cNvSpPr/>
            <p:nvPr/>
          </p:nvSpPr>
          <p:spPr>
            <a:xfrm>
              <a:off x="5146375" y="1229300"/>
              <a:ext cx="90025" cy="103925"/>
            </a:xfrm>
            <a:custGeom>
              <a:rect b="b" l="l" r="r" t="t"/>
              <a:pathLst>
                <a:path extrusionOk="0" h="4157" w="3601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41" y="3153"/>
                    <a:pt x="267" y="3179"/>
                    <a:pt x="284" y="3214"/>
                  </a:cubicBezTo>
                  <a:cubicBezTo>
                    <a:pt x="319" y="3265"/>
                    <a:pt x="336" y="3291"/>
                    <a:pt x="387" y="3334"/>
                  </a:cubicBezTo>
                  <a:cubicBezTo>
                    <a:pt x="473" y="3394"/>
                    <a:pt x="482" y="3489"/>
                    <a:pt x="533" y="3566"/>
                  </a:cubicBezTo>
                  <a:cubicBezTo>
                    <a:pt x="551" y="3592"/>
                    <a:pt x="576" y="3626"/>
                    <a:pt x="611" y="3643"/>
                  </a:cubicBezTo>
                  <a:cubicBezTo>
                    <a:pt x="662" y="3660"/>
                    <a:pt x="722" y="3643"/>
                    <a:pt x="783" y="3678"/>
                  </a:cubicBezTo>
                  <a:cubicBezTo>
                    <a:pt x="817" y="3703"/>
                    <a:pt x="851" y="3729"/>
                    <a:pt x="886" y="3755"/>
                  </a:cubicBezTo>
                  <a:cubicBezTo>
                    <a:pt x="937" y="3781"/>
                    <a:pt x="989" y="3815"/>
                    <a:pt x="1023" y="3858"/>
                  </a:cubicBezTo>
                  <a:cubicBezTo>
                    <a:pt x="1092" y="3944"/>
                    <a:pt x="1126" y="3995"/>
                    <a:pt x="1229" y="4038"/>
                  </a:cubicBezTo>
                  <a:cubicBezTo>
                    <a:pt x="1315" y="4081"/>
                    <a:pt x="1410" y="4099"/>
                    <a:pt x="1504" y="4107"/>
                  </a:cubicBezTo>
                  <a:cubicBezTo>
                    <a:pt x="1539" y="4116"/>
                    <a:pt x="1573" y="4116"/>
                    <a:pt x="1607" y="4124"/>
                  </a:cubicBezTo>
                  <a:cubicBezTo>
                    <a:pt x="1642" y="4124"/>
                    <a:pt x="1667" y="4150"/>
                    <a:pt x="1702" y="4150"/>
                  </a:cubicBezTo>
                  <a:cubicBezTo>
                    <a:pt x="1719" y="4153"/>
                    <a:pt x="1734" y="4154"/>
                    <a:pt x="1749" y="4154"/>
                  </a:cubicBezTo>
                  <a:cubicBezTo>
                    <a:pt x="1778" y="4154"/>
                    <a:pt x="1805" y="4150"/>
                    <a:pt x="1839" y="4150"/>
                  </a:cubicBezTo>
                  <a:lnTo>
                    <a:pt x="1891" y="4150"/>
                  </a:lnTo>
                  <a:cubicBezTo>
                    <a:pt x="1904" y="4154"/>
                    <a:pt x="1917" y="4156"/>
                    <a:pt x="1931" y="4156"/>
                  </a:cubicBezTo>
                  <a:cubicBezTo>
                    <a:pt x="1945" y="4156"/>
                    <a:pt x="1960" y="4154"/>
                    <a:pt x="1977" y="4150"/>
                  </a:cubicBezTo>
                  <a:cubicBezTo>
                    <a:pt x="2003" y="4133"/>
                    <a:pt x="2020" y="4124"/>
                    <a:pt x="2054" y="4099"/>
                  </a:cubicBezTo>
                  <a:cubicBezTo>
                    <a:pt x="2088" y="4081"/>
                    <a:pt x="2114" y="4073"/>
                    <a:pt x="2149" y="4064"/>
                  </a:cubicBezTo>
                  <a:cubicBezTo>
                    <a:pt x="2243" y="4038"/>
                    <a:pt x="2338" y="4038"/>
                    <a:pt x="2432" y="4004"/>
                  </a:cubicBezTo>
                  <a:cubicBezTo>
                    <a:pt x="2509" y="3978"/>
                    <a:pt x="2587" y="3944"/>
                    <a:pt x="2673" y="3918"/>
                  </a:cubicBezTo>
                  <a:cubicBezTo>
                    <a:pt x="2750" y="3901"/>
                    <a:pt x="2776" y="3824"/>
                    <a:pt x="2827" y="3781"/>
                  </a:cubicBezTo>
                  <a:cubicBezTo>
                    <a:pt x="2887" y="3738"/>
                    <a:pt x="2930" y="3729"/>
                    <a:pt x="2982" y="3678"/>
                  </a:cubicBezTo>
                  <a:cubicBezTo>
                    <a:pt x="3008" y="3660"/>
                    <a:pt x="3016" y="3660"/>
                    <a:pt x="3033" y="3635"/>
                  </a:cubicBezTo>
                  <a:cubicBezTo>
                    <a:pt x="3042" y="3609"/>
                    <a:pt x="3068" y="3574"/>
                    <a:pt x="3076" y="3549"/>
                  </a:cubicBezTo>
                  <a:cubicBezTo>
                    <a:pt x="3094" y="3514"/>
                    <a:pt x="3137" y="3514"/>
                    <a:pt x="3137" y="3480"/>
                  </a:cubicBezTo>
                  <a:cubicBezTo>
                    <a:pt x="3145" y="3446"/>
                    <a:pt x="3162" y="3420"/>
                    <a:pt x="3171" y="3385"/>
                  </a:cubicBezTo>
                  <a:cubicBezTo>
                    <a:pt x="3188" y="3334"/>
                    <a:pt x="3197" y="3282"/>
                    <a:pt x="3222" y="3231"/>
                  </a:cubicBezTo>
                  <a:cubicBezTo>
                    <a:pt x="3231" y="3196"/>
                    <a:pt x="3257" y="3153"/>
                    <a:pt x="3283" y="3119"/>
                  </a:cubicBezTo>
                  <a:cubicBezTo>
                    <a:pt x="3326" y="3050"/>
                    <a:pt x="3360" y="2964"/>
                    <a:pt x="3394" y="2896"/>
                  </a:cubicBezTo>
                  <a:cubicBezTo>
                    <a:pt x="3463" y="2767"/>
                    <a:pt x="3601" y="2604"/>
                    <a:pt x="3575" y="2449"/>
                  </a:cubicBezTo>
                  <a:cubicBezTo>
                    <a:pt x="3558" y="2346"/>
                    <a:pt x="3549" y="2226"/>
                    <a:pt x="3506" y="2131"/>
                  </a:cubicBezTo>
                  <a:cubicBezTo>
                    <a:pt x="3489" y="2097"/>
                    <a:pt x="3463" y="2062"/>
                    <a:pt x="3463" y="2028"/>
                  </a:cubicBezTo>
                  <a:cubicBezTo>
                    <a:pt x="3454" y="1959"/>
                    <a:pt x="3480" y="1873"/>
                    <a:pt x="3489" y="1805"/>
                  </a:cubicBezTo>
                  <a:cubicBezTo>
                    <a:pt x="3506" y="1719"/>
                    <a:pt x="3497" y="1659"/>
                    <a:pt x="3480" y="1573"/>
                  </a:cubicBezTo>
                  <a:cubicBezTo>
                    <a:pt x="3463" y="1512"/>
                    <a:pt x="3463" y="1444"/>
                    <a:pt x="3454" y="1384"/>
                  </a:cubicBezTo>
                  <a:cubicBezTo>
                    <a:pt x="3437" y="1272"/>
                    <a:pt x="3403" y="1134"/>
                    <a:pt x="3334" y="1040"/>
                  </a:cubicBezTo>
                  <a:cubicBezTo>
                    <a:pt x="3308" y="1006"/>
                    <a:pt x="3274" y="997"/>
                    <a:pt x="3240" y="971"/>
                  </a:cubicBezTo>
                  <a:cubicBezTo>
                    <a:pt x="3214" y="954"/>
                    <a:pt x="3188" y="911"/>
                    <a:pt x="3171" y="885"/>
                  </a:cubicBezTo>
                  <a:cubicBezTo>
                    <a:pt x="3145" y="842"/>
                    <a:pt x="3128" y="791"/>
                    <a:pt x="3128" y="739"/>
                  </a:cubicBezTo>
                  <a:cubicBezTo>
                    <a:pt x="3128" y="696"/>
                    <a:pt x="3145" y="645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41"/>
            <p:cNvSpPr/>
            <p:nvPr/>
          </p:nvSpPr>
          <p:spPr>
            <a:xfrm>
              <a:off x="5186325" y="1332175"/>
              <a:ext cx="1975" cy="900"/>
            </a:xfrm>
            <a:custGeom>
              <a:rect b="b" l="l" r="r" t="t"/>
              <a:pathLst>
                <a:path extrusionOk="0" h="36" w="79">
                  <a:moveTo>
                    <a:pt x="78" y="35"/>
                  </a:moveTo>
                  <a:lnTo>
                    <a:pt x="78" y="35"/>
                  </a:lnTo>
                  <a:cubicBezTo>
                    <a:pt x="52" y="26"/>
                    <a:pt x="35" y="9"/>
                    <a:pt x="9" y="9"/>
                  </a:cubicBezTo>
                  <a:cubicBezTo>
                    <a:pt x="9" y="9"/>
                    <a:pt x="9" y="1"/>
                    <a:pt x="1" y="1"/>
                  </a:cubicBezTo>
                  <a:lnTo>
                    <a:pt x="1" y="1"/>
                  </a:lnTo>
                  <a:cubicBezTo>
                    <a:pt x="9" y="1"/>
                    <a:pt x="9" y="9"/>
                    <a:pt x="9" y="9"/>
                  </a:cubicBezTo>
                  <a:cubicBezTo>
                    <a:pt x="35" y="9"/>
                    <a:pt x="52" y="26"/>
                    <a:pt x="78" y="35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41"/>
            <p:cNvSpPr/>
            <p:nvPr/>
          </p:nvSpPr>
          <p:spPr>
            <a:xfrm>
              <a:off x="5220050" y="1239175"/>
              <a:ext cx="13775" cy="40825"/>
            </a:xfrm>
            <a:custGeom>
              <a:rect b="b" l="l" r="r" t="t"/>
              <a:pathLst>
                <a:path extrusionOk="0" h="1633" w="551">
                  <a:moveTo>
                    <a:pt x="516" y="1633"/>
                  </a:moveTo>
                  <a:cubicBezTo>
                    <a:pt x="507" y="1564"/>
                    <a:pt x="533" y="1478"/>
                    <a:pt x="542" y="1410"/>
                  </a:cubicBezTo>
                  <a:cubicBezTo>
                    <a:pt x="550" y="1384"/>
                    <a:pt x="550" y="1358"/>
                    <a:pt x="550" y="1332"/>
                  </a:cubicBezTo>
                  <a:cubicBezTo>
                    <a:pt x="550" y="1358"/>
                    <a:pt x="550" y="1384"/>
                    <a:pt x="542" y="1410"/>
                  </a:cubicBezTo>
                  <a:cubicBezTo>
                    <a:pt x="533" y="1478"/>
                    <a:pt x="507" y="1564"/>
                    <a:pt x="516" y="1633"/>
                  </a:cubicBezTo>
                  <a:close/>
                  <a:moveTo>
                    <a:pt x="86" y="104"/>
                  </a:moveTo>
                  <a:cubicBezTo>
                    <a:pt x="69" y="52"/>
                    <a:pt x="44" y="26"/>
                    <a:pt x="1" y="1"/>
                  </a:cubicBezTo>
                  <a:cubicBezTo>
                    <a:pt x="44" y="26"/>
                    <a:pt x="69" y="52"/>
                    <a:pt x="86" y="104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41"/>
            <p:cNvSpPr/>
            <p:nvPr/>
          </p:nvSpPr>
          <p:spPr>
            <a:xfrm>
              <a:off x="5147875" y="1229300"/>
              <a:ext cx="87875" cy="103975"/>
            </a:xfrm>
            <a:custGeom>
              <a:rect b="b" l="l" r="r" t="t"/>
              <a:pathLst>
                <a:path extrusionOk="0" h="4159" w="3515">
                  <a:moveTo>
                    <a:pt x="1891" y="0"/>
                  </a:moveTo>
                  <a:cubicBezTo>
                    <a:pt x="1848" y="0"/>
                    <a:pt x="1788" y="43"/>
                    <a:pt x="1753" y="61"/>
                  </a:cubicBezTo>
                  <a:cubicBezTo>
                    <a:pt x="1711" y="69"/>
                    <a:pt x="1676" y="78"/>
                    <a:pt x="1642" y="78"/>
                  </a:cubicBezTo>
                  <a:lnTo>
                    <a:pt x="1573" y="78"/>
                  </a:lnTo>
                  <a:cubicBezTo>
                    <a:pt x="1496" y="78"/>
                    <a:pt x="1418" y="104"/>
                    <a:pt x="1350" y="138"/>
                  </a:cubicBezTo>
                  <a:lnTo>
                    <a:pt x="1341" y="138"/>
                  </a:lnTo>
                  <a:cubicBezTo>
                    <a:pt x="1367" y="164"/>
                    <a:pt x="1401" y="189"/>
                    <a:pt x="1436" y="198"/>
                  </a:cubicBezTo>
                  <a:cubicBezTo>
                    <a:pt x="1444" y="207"/>
                    <a:pt x="1461" y="207"/>
                    <a:pt x="1479" y="215"/>
                  </a:cubicBezTo>
                  <a:cubicBezTo>
                    <a:pt x="1496" y="224"/>
                    <a:pt x="1504" y="241"/>
                    <a:pt x="1522" y="258"/>
                  </a:cubicBezTo>
                  <a:cubicBezTo>
                    <a:pt x="1547" y="275"/>
                    <a:pt x="1582" y="293"/>
                    <a:pt x="1607" y="301"/>
                  </a:cubicBezTo>
                  <a:cubicBezTo>
                    <a:pt x="1633" y="301"/>
                    <a:pt x="1650" y="293"/>
                    <a:pt x="1676" y="293"/>
                  </a:cubicBezTo>
                  <a:cubicBezTo>
                    <a:pt x="1685" y="293"/>
                    <a:pt x="1693" y="293"/>
                    <a:pt x="1711" y="301"/>
                  </a:cubicBezTo>
                  <a:cubicBezTo>
                    <a:pt x="1745" y="310"/>
                    <a:pt x="1762" y="335"/>
                    <a:pt x="1796" y="344"/>
                  </a:cubicBezTo>
                  <a:cubicBezTo>
                    <a:pt x="1822" y="353"/>
                    <a:pt x="1839" y="353"/>
                    <a:pt x="1865" y="370"/>
                  </a:cubicBezTo>
                  <a:cubicBezTo>
                    <a:pt x="1925" y="413"/>
                    <a:pt x="1977" y="464"/>
                    <a:pt x="2028" y="507"/>
                  </a:cubicBezTo>
                  <a:cubicBezTo>
                    <a:pt x="2080" y="559"/>
                    <a:pt x="2123" y="610"/>
                    <a:pt x="2183" y="645"/>
                  </a:cubicBezTo>
                  <a:cubicBezTo>
                    <a:pt x="2235" y="679"/>
                    <a:pt x="2295" y="696"/>
                    <a:pt x="2346" y="722"/>
                  </a:cubicBezTo>
                  <a:cubicBezTo>
                    <a:pt x="2389" y="748"/>
                    <a:pt x="2441" y="774"/>
                    <a:pt x="2484" y="808"/>
                  </a:cubicBezTo>
                  <a:cubicBezTo>
                    <a:pt x="2518" y="834"/>
                    <a:pt x="2552" y="860"/>
                    <a:pt x="2587" y="894"/>
                  </a:cubicBezTo>
                  <a:cubicBezTo>
                    <a:pt x="2613" y="920"/>
                    <a:pt x="2656" y="937"/>
                    <a:pt x="2681" y="963"/>
                  </a:cubicBezTo>
                  <a:cubicBezTo>
                    <a:pt x="2716" y="980"/>
                    <a:pt x="2724" y="1014"/>
                    <a:pt x="2742" y="1049"/>
                  </a:cubicBezTo>
                  <a:cubicBezTo>
                    <a:pt x="2784" y="1134"/>
                    <a:pt x="2802" y="1220"/>
                    <a:pt x="2819" y="1306"/>
                  </a:cubicBezTo>
                  <a:cubicBezTo>
                    <a:pt x="2827" y="1349"/>
                    <a:pt x="2827" y="1384"/>
                    <a:pt x="2827" y="1427"/>
                  </a:cubicBezTo>
                  <a:cubicBezTo>
                    <a:pt x="2827" y="1444"/>
                    <a:pt x="2827" y="1461"/>
                    <a:pt x="2827" y="1470"/>
                  </a:cubicBezTo>
                  <a:cubicBezTo>
                    <a:pt x="2827" y="1504"/>
                    <a:pt x="2819" y="1512"/>
                    <a:pt x="2810" y="1538"/>
                  </a:cubicBezTo>
                  <a:cubicBezTo>
                    <a:pt x="2793" y="1573"/>
                    <a:pt x="2802" y="1616"/>
                    <a:pt x="2802" y="1659"/>
                  </a:cubicBezTo>
                  <a:cubicBezTo>
                    <a:pt x="2802" y="1676"/>
                    <a:pt x="2802" y="1693"/>
                    <a:pt x="2802" y="1710"/>
                  </a:cubicBezTo>
                  <a:cubicBezTo>
                    <a:pt x="2810" y="1736"/>
                    <a:pt x="2819" y="1753"/>
                    <a:pt x="2819" y="1779"/>
                  </a:cubicBezTo>
                  <a:cubicBezTo>
                    <a:pt x="2819" y="1787"/>
                    <a:pt x="2810" y="1805"/>
                    <a:pt x="2810" y="1822"/>
                  </a:cubicBezTo>
                  <a:cubicBezTo>
                    <a:pt x="2810" y="1839"/>
                    <a:pt x="2802" y="1856"/>
                    <a:pt x="2802" y="1873"/>
                  </a:cubicBezTo>
                  <a:lnTo>
                    <a:pt x="2784" y="1908"/>
                  </a:lnTo>
                  <a:cubicBezTo>
                    <a:pt x="2776" y="1933"/>
                    <a:pt x="2776" y="1968"/>
                    <a:pt x="2776" y="1994"/>
                  </a:cubicBezTo>
                  <a:cubicBezTo>
                    <a:pt x="2767" y="2019"/>
                    <a:pt x="2767" y="2028"/>
                    <a:pt x="2759" y="2054"/>
                  </a:cubicBezTo>
                  <a:cubicBezTo>
                    <a:pt x="2759" y="2088"/>
                    <a:pt x="2742" y="2122"/>
                    <a:pt x="2750" y="2148"/>
                  </a:cubicBezTo>
                  <a:cubicBezTo>
                    <a:pt x="2750" y="2191"/>
                    <a:pt x="2793" y="2243"/>
                    <a:pt x="2810" y="2286"/>
                  </a:cubicBezTo>
                  <a:cubicBezTo>
                    <a:pt x="2819" y="2311"/>
                    <a:pt x="2827" y="2329"/>
                    <a:pt x="2819" y="2363"/>
                  </a:cubicBezTo>
                  <a:cubicBezTo>
                    <a:pt x="2819" y="2380"/>
                    <a:pt x="2802" y="2406"/>
                    <a:pt x="2802" y="2423"/>
                  </a:cubicBezTo>
                  <a:cubicBezTo>
                    <a:pt x="2784" y="2475"/>
                    <a:pt x="2784" y="2518"/>
                    <a:pt x="2767" y="2569"/>
                  </a:cubicBezTo>
                  <a:cubicBezTo>
                    <a:pt x="2750" y="2604"/>
                    <a:pt x="2724" y="2647"/>
                    <a:pt x="2707" y="2690"/>
                  </a:cubicBezTo>
                  <a:cubicBezTo>
                    <a:pt x="2699" y="2724"/>
                    <a:pt x="2681" y="2758"/>
                    <a:pt x="2673" y="2793"/>
                  </a:cubicBezTo>
                  <a:cubicBezTo>
                    <a:pt x="2664" y="2836"/>
                    <a:pt x="2647" y="2870"/>
                    <a:pt x="2638" y="2913"/>
                  </a:cubicBezTo>
                  <a:cubicBezTo>
                    <a:pt x="2621" y="2973"/>
                    <a:pt x="2613" y="3025"/>
                    <a:pt x="2578" y="3076"/>
                  </a:cubicBezTo>
                  <a:cubicBezTo>
                    <a:pt x="2552" y="3119"/>
                    <a:pt x="2527" y="3153"/>
                    <a:pt x="2518" y="3196"/>
                  </a:cubicBezTo>
                  <a:cubicBezTo>
                    <a:pt x="2510" y="3282"/>
                    <a:pt x="2492" y="3360"/>
                    <a:pt x="2432" y="3411"/>
                  </a:cubicBezTo>
                  <a:cubicBezTo>
                    <a:pt x="2389" y="3454"/>
                    <a:pt x="2346" y="3480"/>
                    <a:pt x="2312" y="3523"/>
                  </a:cubicBezTo>
                  <a:cubicBezTo>
                    <a:pt x="2295" y="3540"/>
                    <a:pt x="2286" y="3566"/>
                    <a:pt x="2269" y="3600"/>
                  </a:cubicBezTo>
                  <a:cubicBezTo>
                    <a:pt x="2260" y="3617"/>
                    <a:pt x="2243" y="3635"/>
                    <a:pt x="2235" y="3660"/>
                  </a:cubicBezTo>
                  <a:lnTo>
                    <a:pt x="2200" y="3686"/>
                  </a:lnTo>
                  <a:cubicBezTo>
                    <a:pt x="2200" y="3695"/>
                    <a:pt x="2192" y="3695"/>
                    <a:pt x="2183" y="3695"/>
                  </a:cubicBezTo>
                  <a:lnTo>
                    <a:pt x="2157" y="3695"/>
                  </a:lnTo>
                  <a:cubicBezTo>
                    <a:pt x="2149" y="3686"/>
                    <a:pt x="2140" y="3686"/>
                    <a:pt x="2132" y="3686"/>
                  </a:cubicBezTo>
                  <a:lnTo>
                    <a:pt x="2114" y="3686"/>
                  </a:lnTo>
                  <a:cubicBezTo>
                    <a:pt x="2106" y="3703"/>
                    <a:pt x="2080" y="3703"/>
                    <a:pt x="2063" y="3703"/>
                  </a:cubicBezTo>
                  <a:lnTo>
                    <a:pt x="1900" y="3703"/>
                  </a:lnTo>
                  <a:cubicBezTo>
                    <a:pt x="1865" y="3703"/>
                    <a:pt x="1831" y="3703"/>
                    <a:pt x="1796" y="3712"/>
                  </a:cubicBezTo>
                  <a:cubicBezTo>
                    <a:pt x="1762" y="3720"/>
                    <a:pt x="1736" y="3729"/>
                    <a:pt x="1702" y="3729"/>
                  </a:cubicBezTo>
                  <a:lnTo>
                    <a:pt x="1685" y="3729"/>
                  </a:lnTo>
                  <a:cubicBezTo>
                    <a:pt x="1668" y="3729"/>
                    <a:pt x="1659" y="3738"/>
                    <a:pt x="1650" y="3746"/>
                  </a:cubicBezTo>
                  <a:cubicBezTo>
                    <a:pt x="1642" y="3755"/>
                    <a:pt x="1633" y="3763"/>
                    <a:pt x="1616" y="3763"/>
                  </a:cubicBezTo>
                  <a:lnTo>
                    <a:pt x="1607" y="3763"/>
                  </a:lnTo>
                  <a:cubicBezTo>
                    <a:pt x="1564" y="3755"/>
                    <a:pt x="1522" y="3746"/>
                    <a:pt x="1470" y="3738"/>
                  </a:cubicBezTo>
                  <a:cubicBezTo>
                    <a:pt x="1427" y="3729"/>
                    <a:pt x="1367" y="3720"/>
                    <a:pt x="1324" y="3712"/>
                  </a:cubicBezTo>
                  <a:lnTo>
                    <a:pt x="1169" y="3712"/>
                  </a:lnTo>
                  <a:cubicBezTo>
                    <a:pt x="1161" y="3712"/>
                    <a:pt x="1144" y="3720"/>
                    <a:pt x="1135" y="3720"/>
                  </a:cubicBezTo>
                  <a:cubicBezTo>
                    <a:pt x="1118" y="3720"/>
                    <a:pt x="1101" y="3712"/>
                    <a:pt x="1083" y="3703"/>
                  </a:cubicBezTo>
                  <a:lnTo>
                    <a:pt x="989" y="3703"/>
                  </a:lnTo>
                  <a:cubicBezTo>
                    <a:pt x="972" y="3703"/>
                    <a:pt x="954" y="3703"/>
                    <a:pt x="946" y="3695"/>
                  </a:cubicBezTo>
                  <a:cubicBezTo>
                    <a:pt x="903" y="3660"/>
                    <a:pt x="877" y="3635"/>
                    <a:pt x="834" y="3626"/>
                  </a:cubicBezTo>
                  <a:cubicBezTo>
                    <a:pt x="791" y="3617"/>
                    <a:pt x="774" y="3592"/>
                    <a:pt x="740" y="3566"/>
                  </a:cubicBezTo>
                  <a:cubicBezTo>
                    <a:pt x="723" y="3549"/>
                    <a:pt x="654" y="3549"/>
                    <a:pt x="637" y="3531"/>
                  </a:cubicBezTo>
                  <a:cubicBezTo>
                    <a:pt x="619" y="3514"/>
                    <a:pt x="491" y="3437"/>
                    <a:pt x="482" y="3420"/>
                  </a:cubicBezTo>
                  <a:cubicBezTo>
                    <a:pt x="465" y="3394"/>
                    <a:pt x="456" y="3377"/>
                    <a:pt x="439" y="3351"/>
                  </a:cubicBezTo>
                  <a:cubicBezTo>
                    <a:pt x="413" y="3308"/>
                    <a:pt x="370" y="3274"/>
                    <a:pt x="336" y="3231"/>
                  </a:cubicBezTo>
                  <a:cubicBezTo>
                    <a:pt x="302" y="3188"/>
                    <a:pt x="267" y="3153"/>
                    <a:pt x="224" y="3119"/>
                  </a:cubicBezTo>
                  <a:cubicBezTo>
                    <a:pt x="173" y="3076"/>
                    <a:pt x="216" y="2990"/>
                    <a:pt x="173" y="2939"/>
                  </a:cubicBezTo>
                  <a:lnTo>
                    <a:pt x="147" y="2904"/>
                  </a:lnTo>
                  <a:cubicBezTo>
                    <a:pt x="138" y="2896"/>
                    <a:pt x="113" y="2896"/>
                    <a:pt x="95" y="2887"/>
                  </a:cubicBezTo>
                  <a:cubicBezTo>
                    <a:pt x="70" y="2879"/>
                    <a:pt x="61" y="2870"/>
                    <a:pt x="44" y="2853"/>
                  </a:cubicBezTo>
                  <a:cubicBezTo>
                    <a:pt x="35" y="2836"/>
                    <a:pt x="18" y="2827"/>
                    <a:pt x="1" y="2818"/>
                  </a:cubicBezTo>
                  <a:lnTo>
                    <a:pt x="1" y="2818"/>
                  </a:lnTo>
                  <a:cubicBezTo>
                    <a:pt x="1" y="2844"/>
                    <a:pt x="9" y="2861"/>
                    <a:pt x="9" y="2887"/>
                  </a:cubicBezTo>
                  <a:cubicBezTo>
                    <a:pt x="35" y="2982"/>
                    <a:pt x="78" y="3076"/>
                    <a:pt x="155" y="3136"/>
                  </a:cubicBezTo>
                  <a:lnTo>
                    <a:pt x="164" y="3136"/>
                  </a:lnTo>
                  <a:cubicBezTo>
                    <a:pt x="190" y="3162"/>
                    <a:pt x="207" y="3179"/>
                    <a:pt x="224" y="3214"/>
                  </a:cubicBezTo>
                  <a:cubicBezTo>
                    <a:pt x="250" y="3265"/>
                    <a:pt x="267" y="3291"/>
                    <a:pt x="319" y="3325"/>
                  </a:cubicBezTo>
                  <a:cubicBezTo>
                    <a:pt x="319" y="3325"/>
                    <a:pt x="327" y="3334"/>
                    <a:pt x="327" y="3334"/>
                  </a:cubicBezTo>
                  <a:cubicBezTo>
                    <a:pt x="396" y="3385"/>
                    <a:pt x="413" y="3454"/>
                    <a:pt x="448" y="3514"/>
                  </a:cubicBezTo>
                  <a:cubicBezTo>
                    <a:pt x="456" y="3531"/>
                    <a:pt x="465" y="3549"/>
                    <a:pt x="473" y="3566"/>
                  </a:cubicBezTo>
                  <a:cubicBezTo>
                    <a:pt x="491" y="3592"/>
                    <a:pt x="516" y="3626"/>
                    <a:pt x="542" y="3635"/>
                  </a:cubicBezTo>
                  <a:cubicBezTo>
                    <a:pt x="542" y="3635"/>
                    <a:pt x="542" y="3635"/>
                    <a:pt x="551" y="3643"/>
                  </a:cubicBezTo>
                  <a:cubicBezTo>
                    <a:pt x="602" y="3660"/>
                    <a:pt x="662" y="3643"/>
                    <a:pt x="723" y="3678"/>
                  </a:cubicBezTo>
                  <a:cubicBezTo>
                    <a:pt x="757" y="3703"/>
                    <a:pt x="791" y="3729"/>
                    <a:pt x="826" y="3755"/>
                  </a:cubicBezTo>
                  <a:lnTo>
                    <a:pt x="834" y="3755"/>
                  </a:lnTo>
                  <a:cubicBezTo>
                    <a:pt x="877" y="3789"/>
                    <a:pt x="937" y="3815"/>
                    <a:pt x="963" y="3858"/>
                  </a:cubicBezTo>
                  <a:cubicBezTo>
                    <a:pt x="1032" y="3944"/>
                    <a:pt x="1066" y="3995"/>
                    <a:pt x="1169" y="4038"/>
                  </a:cubicBezTo>
                  <a:cubicBezTo>
                    <a:pt x="1255" y="4081"/>
                    <a:pt x="1350" y="4099"/>
                    <a:pt x="1444" y="4107"/>
                  </a:cubicBezTo>
                  <a:cubicBezTo>
                    <a:pt x="1479" y="4116"/>
                    <a:pt x="1513" y="4116"/>
                    <a:pt x="1539" y="4116"/>
                  </a:cubicBezTo>
                  <a:cubicBezTo>
                    <a:pt x="1547" y="4116"/>
                    <a:pt x="1547" y="4124"/>
                    <a:pt x="1547" y="4124"/>
                  </a:cubicBezTo>
                  <a:cubicBezTo>
                    <a:pt x="1573" y="4124"/>
                    <a:pt x="1590" y="4141"/>
                    <a:pt x="1616" y="4150"/>
                  </a:cubicBezTo>
                  <a:lnTo>
                    <a:pt x="1642" y="4150"/>
                  </a:lnTo>
                  <a:cubicBezTo>
                    <a:pt x="1659" y="4159"/>
                    <a:pt x="1676" y="4159"/>
                    <a:pt x="1693" y="4159"/>
                  </a:cubicBezTo>
                  <a:cubicBezTo>
                    <a:pt x="1719" y="4159"/>
                    <a:pt x="1745" y="4150"/>
                    <a:pt x="1779" y="4150"/>
                  </a:cubicBezTo>
                  <a:lnTo>
                    <a:pt x="1831" y="4150"/>
                  </a:lnTo>
                  <a:cubicBezTo>
                    <a:pt x="1848" y="4150"/>
                    <a:pt x="1857" y="4159"/>
                    <a:pt x="1865" y="4159"/>
                  </a:cubicBezTo>
                  <a:cubicBezTo>
                    <a:pt x="1882" y="4159"/>
                    <a:pt x="1900" y="4150"/>
                    <a:pt x="1917" y="4150"/>
                  </a:cubicBezTo>
                  <a:cubicBezTo>
                    <a:pt x="1943" y="4133"/>
                    <a:pt x="1960" y="4124"/>
                    <a:pt x="1994" y="4099"/>
                  </a:cubicBezTo>
                  <a:cubicBezTo>
                    <a:pt x="2028" y="4081"/>
                    <a:pt x="2054" y="4073"/>
                    <a:pt x="2089" y="4064"/>
                  </a:cubicBezTo>
                  <a:cubicBezTo>
                    <a:pt x="2183" y="4047"/>
                    <a:pt x="2278" y="4038"/>
                    <a:pt x="2363" y="4004"/>
                  </a:cubicBezTo>
                  <a:lnTo>
                    <a:pt x="2372" y="4004"/>
                  </a:lnTo>
                  <a:cubicBezTo>
                    <a:pt x="2449" y="3978"/>
                    <a:pt x="2527" y="3944"/>
                    <a:pt x="2613" y="3918"/>
                  </a:cubicBezTo>
                  <a:cubicBezTo>
                    <a:pt x="2690" y="3901"/>
                    <a:pt x="2716" y="3824"/>
                    <a:pt x="2767" y="3781"/>
                  </a:cubicBezTo>
                  <a:cubicBezTo>
                    <a:pt x="2827" y="3738"/>
                    <a:pt x="2870" y="3729"/>
                    <a:pt x="2922" y="3678"/>
                  </a:cubicBezTo>
                  <a:cubicBezTo>
                    <a:pt x="2948" y="3660"/>
                    <a:pt x="2956" y="3660"/>
                    <a:pt x="2973" y="3635"/>
                  </a:cubicBezTo>
                  <a:cubicBezTo>
                    <a:pt x="2982" y="3609"/>
                    <a:pt x="3008" y="3574"/>
                    <a:pt x="3016" y="3549"/>
                  </a:cubicBezTo>
                  <a:cubicBezTo>
                    <a:pt x="3034" y="3514"/>
                    <a:pt x="3077" y="3514"/>
                    <a:pt x="3077" y="3480"/>
                  </a:cubicBezTo>
                  <a:cubicBezTo>
                    <a:pt x="3085" y="3446"/>
                    <a:pt x="3102" y="3420"/>
                    <a:pt x="3111" y="3385"/>
                  </a:cubicBezTo>
                  <a:cubicBezTo>
                    <a:pt x="3128" y="3334"/>
                    <a:pt x="3137" y="3282"/>
                    <a:pt x="3162" y="3231"/>
                  </a:cubicBezTo>
                  <a:cubicBezTo>
                    <a:pt x="3171" y="3196"/>
                    <a:pt x="3197" y="3153"/>
                    <a:pt x="3223" y="3119"/>
                  </a:cubicBezTo>
                  <a:cubicBezTo>
                    <a:pt x="3266" y="3050"/>
                    <a:pt x="3300" y="2964"/>
                    <a:pt x="3334" y="2896"/>
                  </a:cubicBezTo>
                  <a:cubicBezTo>
                    <a:pt x="3403" y="2775"/>
                    <a:pt x="3515" y="2629"/>
                    <a:pt x="3515" y="2483"/>
                  </a:cubicBezTo>
                  <a:cubicBezTo>
                    <a:pt x="3515" y="2475"/>
                    <a:pt x="3515" y="2458"/>
                    <a:pt x="3515" y="2449"/>
                  </a:cubicBezTo>
                  <a:cubicBezTo>
                    <a:pt x="3498" y="2346"/>
                    <a:pt x="3489" y="2226"/>
                    <a:pt x="3446" y="2131"/>
                  </a:cubicBezTo>
                  <a:cubicBezTo>
                    <a:pt x="3429" y="2097"/>
                    <a:pt x="3403" y="2062"/>
                    <a:pt x="3403" y="2028"/>
                  </a:cubicBezTo>
                  <a:cubicBezTo>
                    <a:pt x="3394" y="1959"/>
                    <a:pt x="3420" y="1873"/>
                    <a:pt x="3429" y="1805"/>
                  </a:cubicBezTo>
                  <a:cubicBezTo>
                    <a:pt x="3437" y="1779"/>
                    <a:pt x="3437" y="1753"/>
                    <a:pt x="3437" y="1727"/>
                  </a:cubicBezTo>
                  <a:cubicBezTo>
                    <a:pt x="3437" y="1676"/>
                    <a:pt x="3429" y="1633"/>
                    <a:pt x="3420" y="1573"/>
                  </a:cubicBezTo>
                  <a:cubicBezTo>
                    <a:pt x="3403" y="1512"/>
                    <a:pt x="3403" y="1444"/>
                    <a:pt x="3394" y="1384"/>
                  </a:cubicBezTo>
                  <a:cubicBezTo>
                    <a:pt x="3377" y="1272"/>
                    <a:pt x="3343" y="1134"/>
                    <a:pt x="3274" y="1040"/>
                  </a:cubicBezTo>
                  <a:cubicBezTo>
                    <a:pt x="3248" y="1006"/>
                    <a:pt x="3214" y="997"/>
                    <a:pt x="3180" y="971"/>
                  </a:cubicBezTo>
                  <a:cubicBezTo>
                    <a:pt x="3154" y="954"/>
                    <a:pt x="3128" y="911"/>
                    <a:pt x="3111" y="885"/>
                  </a:cubicBezTo>
                  <a:cubicBezTo>
                    <a:pt x="3085" y="851"/>
                    <a:pt x="3068" y="799"/>
                    <a:pt x="3068" y="756"/>
                  </a:cubicBezTo>
                  <a:lnTo>
                    <a:pt x="3068" y="739"/>
                  </a:lnTo>
                  <a:cubicBezTo>
                    <a:pt x="3068" y="713"/>
                    <a:pt x="3077" y="688"/>
                    <a:pt x="3077" y="662"/>
                  </a:cubicBezTo>
                  <a:cubicBezTo>
                    <a:pt x="3077" y="645"/>
                    <a:pt x="3068" y="619"/>
                    <a:pt x="3059" y="602"/>
                  </a:cubicBezTo>
                  <a:cubicBezTo>
                    <a:pt x="3034" y="567"/>
                    <a:pt x="2999" y="542"/>
                    <a:pt x="2973" y="499"/>
                  </a:cubicBezTo>
                  <a:cubicBezTo>
                    <a:pt x="2956" y="447"/>
                    <a:pt x="2931" y="421"/>
                    <a:pt x="2888" y="396"/>
                  </a:cubicBezTo>
                  <a:cubicBezTo>
                    <a:pt x="2888" y="387"/>
                    <a:pt x="2888" y="387"/>
                    <a:pt x="2888" y="387"/>
                  </a:cubicBezTo>
                  <a:cubicBezTo>
                    <a:pt x="2802" y="335"/>
                    <a:pt x="2724" y="284"/>
                    <a:pt x="2638" y="232"/>
                  </a:cubicBezTo>
                  <a:cubicBezTo>
                    <a:pt x="2595" y="207"/>
                    <a:pt x="2561" y="215"/>
                    <a:pt x="2518" y="198"/>
                  </a:cubicBezTo>
                  <a:cubicBezTo>
                    <a:pt x="2484" y="189"/>
                    <a:pt x="2424" y="146"/>
                    <a:pt x="2406" y="146"/>
                  </a:cubicBezTo>
                  <a:cubicBezTo>
                    <a:pt x="2398" y="155"/>
                    <a:pt x="2381" y="155"/>
                    <a:pt x="2372" y="155"/>
                  </a:cubicBezTo>
                  <a:cubicBezTo>
                    <a:pt x="2338" y="155"/>
                    <a:pt x="2303" y="138"/>
                    <a:pt x="2278" y="104"/>
                  </a:cubicBezTo>
                  <a:cubicBezTo>
                    <a:pt x="2243" y="78"/>
                    <a:pt x="2226" y="52"/>
                    <a:pt x="2183" y="35"/>
                  </a:cubicBezTo>
                  <a:cubicBezTo>
                    <a:pt x="2169" y="32"/>
                    <a:pt x="2153" y="31"/>
                    <a:pt x="2136" y="31"/>
                  </a:cubicBezTo>
                  <a:cubicBezTo>
                    <a:pt x="2102" y="31"/>
                    <a:pt x="2066" y="35"/>
                    <a:pt x="2037" y="35"/>
                  </a:cubicBezTo>
                  <a:cubicBezTo>
                    <a:pt x="2011" y="26"/>
                    <a:pt x="1994" y="26"/>
                    <a:pt x="1968" y="26"/>
                  </a:cubicBezTo>
                  <a:lnTo>
                    <a:pt x="1934" y="26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41"/>
            <p:cNvSpPr/>
            <p:nvPr/>
          </p:nvSpPr>
          <p:spPr>
            <a:xfrm>
              <a:off x="5155825" y="1284075"/>
              <a:ext cx="56100" cy="42825"/>
            </a:xfrm>
            <a:custGeom>
              <a:rect b="b" l="l" r="r" t="t"/>
              <a:pathLst>
                <a:path extrusionOk="0" h="1713" w="2244">
                  <a:moveTo>
                    <a:pt x="69" y="0"/>
                  </a:moveTo>
                  <a:lnTo>
                    <a:pt x="35" y="78"/>
                  </a:lnTo>
                  <a:cubicBezTo>
                    <a:pt x="35" y="95"/>
                    <a:pt x="52" y="120"/>
                    <a:pt x="52" y="146"/>
                  </a:cubicBezTo>
                  <a:cubicBezTo>
                    <a:pt x="69" y="189"/>
                    <a:pt x="52" y="215"/>
                    <a:pt x="44" y="258"/>
                  </a:cubicBezTo>
                  <a:cubicBezTo>
                    <a:pt x="27" y="301"/>
                    <a:pt x="1" y="352"/>
                    <a:pt x="27" y="404"/>
                  </a:cubicBezTo>
                  <a:cubicBezTo>
                    <a:pt x="44" y="447"/>
                    <a:pt x="87" y="490"/>
                    <a:pt x="95" y="541"/>
                  </a:cubicBezTo>
                  <a:cubicBezTo>
                    <a:pt x="104" y="576"/>
                    <a:pt x="112" y="610"/>
                    <a:pt x="121" y="636"/>
                  </a:cubicBezTo>
                  <a:cubicBezTo>
                    <a:pt x="130" y="679"/>
                    <a:pt x="138" y="705"/>
                    <a:pt x="164" y="748"/>
                  </a:cubicBezTo>
                  <a:cubicBezTo>
                    <a:pt x="173" y="765"/>
                    <a:pt x="190" y="799"/>
                    <a:pt x="190" y="816"/>
                  </a:cubicBezTo>
                  <a:lnTo>
                    <a:pt x="198" y="851"/>
                  </a:lnTo>
                  <a:lnTo>
                    <a:pt x="198" y="859"/>
                  </a:lnTo>
                  <a:lnTo>
                    <a:pt x="198" y="894"/>
                  </a:lnTo>
                  <a:cubicBezTo>
                    <a:pt x="207" y="911"/>
                    <a:pt x="224" y="937"/>
                    <a:pt x="241" y="954"/>
                  </a:cubicBezTo>
                  <a:lnTo>
                    <a:pt x="258" y="988"/>
                  </a:lnTo>
                  <a:lnTo>
                    <a:pt x="267" y="1014"/>
                  </a:lnTo>
                  <a:cubicBezTo>
                    <a:pt x="284" y="1031"/>
                    <a:pt x="301" y="1048"/>
                    <a:pt x="310" y="1074"/>
                  </a:cubicBezTo>
                  <a:cubicBezTo>
                    <a:pt x="319" y="1091"/>
                    <a:pt x="319" y="1109"/>
                    <a:pt x="319" y="1126"/>
                  </a:cubicBezTo>
                  <a:cubicBezTo>
                    <a:pt x="319" y="1143"/>
                    <a:pt x="301" y="1160"/>
                    <a:pt x="301" y="1169"/>
                  </a:cubicBezTo>
                  <a:cubicBezTo>
                    <a:pt x="301" y="1203"/>
                    <a:pt x="327" y="1203"/>
                    <a:pt x="353" y="1212"/>
                  </a:cubicBezTo>
                  <a:cubicBezTo>
                    <a:pt x="370" y="1220"/>
                    <a:pt x="396" y="1237"/>
                    <a:pt x="413" y="1237"/>
                  </a:cubicBezTo>
                  <a:cubicBezTo>
                    <a:pt x="439" y="1246"/>
                    <a:pt x="456" y="1255"/>
                    <a:pt x="473" y="1263"/>
                  </a:cubicBezTo>
                  <a:lnTo>
                    <a:pt x="508" y="1306"/>
                  </a:lnTo>
                  <a:lnTo>
                    <a:pt x="516" y="1332"/>
                  </a:lnTo>
                  <a:lnTo>
                    <a:pt x="525" y="1358"/>
                  </a:lnTo>
                  <a:lnTo>
                    <a:pt x="525" y="1392"/>
                  </a:lnTo>
                  <a:cubicBezTo>
                    <a:pt x="533" y="1401"/>
                    <a:pt x="551" y="1418"/>
                    <a:pt x="568" y="1426"/>
                  </a:cubicBezTo>
                  <a:cubicBezTo>
                    <a:pt x="585" y="1435"/>
                    <a:pt x="602" y="1444"/>
                    <a:pt x="619" y="1452"/>
                  </a:cubicBezTo>
                  <a:lnTo>
                    <a:pt x="645" y="1487"/>
                  </a:lnTo>
                  <a:cubicBezTo>
                    <a:pt x="671" y="1504"/>
                    <a:pt x="705" y="1521"/>
                    <a:pt x="740" y="1538"/>
                  </a:cubicBezTo>
                  <a:cubicBezTo>
                    <a:pt x="765" y="1547"/>
                    <a:pt x="783" y="1555"/>
                    <a:pt x="808" y="1572"/>
                  </a:cubicBezTo>
                  <a:cubicBezTo>
                    <a:pt x="817" y="1581"/>
                    <a:pt x="826" y="1581"/>
                    <a:pt x="843" y="1590"/>
                  </a:cubicBezTo>
                  <a:cubicBezTo>
                    <a:pt x="851" y="1590"/>
                    <a:pt x="860" y="1598"/>
                    <a:pt x="877" y="1598"/>
                  </a:cubicBezTo>
                  <a:cubicBezTo>
                    <a:pt x="903" y="1615"/>
                    <a:pt x="929" y="1624"/>
                    <a:pt x="954" y="1641"/>
                  </a:cubicBezTo>
                  <a:cubicBezTo>
                    <a:pt x="972" y="1658"/>
                    <a:pt x="997" y="1658"/>
                    <a:pt x="1032" y="1658"/>
                  </a:cubicBezTo>
                  <a:lnTo>
                    <a:pt x="1109" y="1658"/>
                  </a:lnTo>
                  <a:cubicBezTo>
                    <a:pt x="1118" y="1661"/>
                    <a:pt x="1125" y="1662"/>
                    <a:pt x="1132" y="1662"/>
                  </a:cubicBezTo>
                  <a:cubicBezTo>
                    <a:pt x="1146" y="1662"/>
                    <a:pt x="1158" y="1658"/>
                    <a:pt x="1169" y="1658"/>
                  </a:cubicBezTo>
                  <a:cubicBezTo>
                    <a:pt x="1186" y="1658"/>
                    <a:pt x="1229" y="1676"/>
                    <a:pt x="1246" y="1684"/>
                  </a:cubicBezTo>
                  <a:lnTo>
                    <a:pt x="1281" y="1701"/>
                  </a:lnTo>
                  <a:cubicBezTo>
                    <a:pt x="1289" y="1710"/>
                    <a:pt x="1315" y="1710"/>
                    <a:pt x="1332" y="1710"/>
                  </a:cubicBezTo>
                  <a:cubicBezTo>
                    <a:pt x="1367" y="1710"/>
                    <a:pt x="1401" y="1710"/>
                    <a:pt x="1444" y="1701"/>
                  </a:cubicBezTo>
                  <a:cubicBezTo>
                    <a:pt x="1465" y="1701"/>
                    <a:pt x="1480" y="1712"/>
                    <a:pt x="1498" y="1712"/>
                  </a:cubicBezTo>
                  <a:cubicBezTo>
                    <a:pt x="1503" y="1712"/>
                    <a:pt x="1508" y="1712"/>
                    <a:pt x="1513" y="1710"/>
                  </a:cubicBezTo>
                  <a:lnTo>
                    <a:pt x="1547" y="1701"/>
                  </a:lnTo>
                  <a:cubicBezTo>
                    <a:pt x="1550" y="1698"/>
                    <a:pt x="1554" y="1697"/>
                    <a:pt x="1558" y="1697"/>
                  </a:cubicBezTo>
                  <a:cubicBezTo>
                    <a:pt x="1567" y="1697"/>
                    <a:pt x="1579" y="1701"/>
                    <a:pt x="1590" y="1701"/>
                  </a:cubicBezTo>
                  <a:cubicBezTo>
                    <a:pt x="1642" y="1693"/>
                    <a:pt x="1676" y="1684"/>
                    <a:pt x="1719" y="1684"/>
                  </a:cubicBezTo>
                  <a:cubicBezTo>
                    <a:pt x="1736" y="1687"/>
                    <a:pt x="1751" y="1688"/>
                    <a:pt x="1766" y="1688"/>
                  </a:cubicBezTo>
                  <a:cubicBezTo>
                    <a:pt x="1795" y="1688"/>
                    <a:pt x="1822" y="1684"/>
                    <a:pt x="1856" y="1684"/>
                  </a:cubicBezTo>
                  <a:cubicBezTo>
                    <a:pt x="1882" y="1684"/>
                    <a:pt x="1899" y="1667"/>
                    <a:pt x="1925" y="1650"/>
                  </a:cubicBezTo>
                  <a:cubicBezTo>
                    <a:pt x="1951" y="1633"/>
                    <a:pt x="1977" y="1624"/>
                    <a:pt x="1994" y="1615"/>
                  </a:cubicBezTo>
                  <a:cubicBezTo>
                    <a:pt x="2028" y="1590"/>
                    <a:pt x="2071" y="1598"/>
                    <a:pt x="2106" y="1581"/>
                  </a:cubicBezTo>
                  <a:cubicBezTo>
                    <a:pt x="2149" y="1564"/>
                    <a:pt x="2192" y="1512"/>
                    <a:pt x="2243" y="1504"/>
                  </a:cubicBezTo>
                  <a:cubicBezTo>
                    <a:pt x="2240" y="1494"/>
                    <a:pt x="2222" y="1490"/>
                    <a:pt x="2201" y="1490"/>
                  </a:cubicBezTo>
                  <a:cubicBezTo>
                    <a:pt x="2168" y="1490"/>
                    <a:pt x="2128" y="1498"/>
                    <a:pt x="2123" y="1504"/>
                  </a:cubicBezTo>
                  <a:cubicBezTo>
                    <a:pt x="2080" y="1512"/>
                    <a:pt x="2054" y="1529"/>
                    <a:pt x="2011" y="1538"/>
                  </a:cubicBezTo>
                  <a:cubicBezTo>
                    <a:pt x="1977" y="1538"/>
                    <a:pt x="1951" y="1547"/>
                    <a:pt x="1917" y="1555"/>
                  </a:cubicBezTo>
                  <a:cubicBezTo>
                    <a:pt x="1891" y="1564"/>
                    <a:pt x="1865" y="1581"/>
                    <a:pt x="1831" y="1590"/>
                  </a:cubicBezTo>
                  <a:cubicBezTo>
                    <a:pt x="1823" y="1592"/>
                    <a:pt x="1814" y="1593"/>
                    <a:pt x="1804" y="1593"/>
                  </a:cubicBezTo>
                  <a:cubicBezTo>
                    <a:pt x="1780" y="1593"/>
                    <a:pt x="1752" y="1587"/>
                    <a:pt x="1728" y="1581"/>
                  </a:cubicBezTo>
                  <a:lnTo>
                    <a:pt x="1590" y="1581"/>
                  </a:lnTo>
                  <a:cubicBezTo>
                    <a:pt x="1573" y="1581"/>
                    <a:pt x="1564" y="1572"/>
                    <a:pt x="1539" y="1564"/>
                  </a:cubicBezTo>
                  <a:lnTo>
                    <a:pt x="1470" y="1564"/>
                  </a:lnTo>
                  <a:cubicBezTo>
                    <a:pt x="1453" y="1564"/>
                    <a:pt x="1444" y="1555"/>
                    <a:pt x="1427" y="1555"/>
                  </a:cubicBezTo>
                  <a:cubicBezTo>
                    <a:pt x="1418" y="1552"/>
                    <a:pt x="1410" y="1551"/>
                    <a:pt x="1401" y="1551"/>
                  </a:cubicBezTo>
                  <a:cubicBezTo>
                    <a:pt x="1385" y="1551"/>
                    <a:pt x="1370" y="1555"/>
                    <a:pt x="1358" y="1555"/>
                  </a:cubicBezTo>
                  <a:cubicBezTo>
                    <a:pt x="1341" y="1547"/>
                    <a:pt x="1315" y="1547"/>
                    <a:pt x="1298" y="1538"/>
                  </a:cubicBezTo>
                  <a:cubicBezTo>
                    <a:pt x="1281" y="1529"/>
                    <a:pt x="1264" y="1521"/>
                    <a:pt x="1238" y="1512"/>
                  </a:cubicBezTo>
                  <a:cubicBezTo>
                    <a:pt x="1212" y="1504"/>
                    <a:pt x="1178" y="1504"/>
                    <a:pt x="1152" y="1487"/>
                  </a:cubicBezTo>
                  <a:cubicBezTo>
                    <a:pt x="1083" y="1452"/>
                    <a:pt x="1032" y="1418"/>
                    <a:pt x="963" y="1392"/>
                  </a:cubicBezTo>
                  <a:cubicBezTo>
                    <a:pt x="929" y="1383"/>
                    <a:pt x="911" y="1383"/>
                    <a:pt x="886" y="1366"/>
                  </a:cubicBezTo>
                  <a:lnTo>
                    <a:pt x="860" y="1340"/>
                  </a:lnTo>
                  <a:cubicBezTo>
                    <a:pt x="834" y="1315"/>
                    <a:pt x="808" y="1289"/>
                    <a:pt x="783" y="1255"/>
                  </a:cubicBezTo>
                  <a:cubicBezTo>
                    <a:pt x="765" y="1229"/>
                    <a:pt x="740" y="1212"/>
                    <a:pt x="714" y="1186"/>
                  </a:cubicBezTo>
                  <a:cubicBezTo>
                    <a:pt x="688" y="1169"/>
                    <a:pt x="688" y="1151"/>
                    <a:pt x="671" y="1134"/>
                  </a:cubicBezTo>
                  <a:cubicBezTo>
                    <a:pt x="654" y="1100"/>
                    <a:pt x="628" y="1074"/>
                    <a:pt x="611" y="1048"/>
                  </a:cubicBezTo>
                  <a:cubicBezTo>
                    <a:pt x="602" y="1031"/>
                    <a:pt x="594" y="1014"/>
                    <a:pt x="576" y="997"/>
                  </a:cubicBezTo>
                  <a:cubicBezTo>
                    <a:pt x="551" y="962"/>
                    <a:pt x="516" y="937"/>
                    <a:pt x="490" y="902"/>
                  </a:cubicBezTo>
                  <a:cubicBezTo>
                    <a:pt x="447" y="851"/>
                    <a:pt x="422" y="791"/>
                    <a:pt x="387" y="739"/>
                  </a:cubicBezTo>
                  <a:cubicBezTo>
                    <a:pt x="336" y="662"/>
                    <a:pt x="293" y="584"/>
                    <a:pt x="258" y="499"/>
                  </a:cubicBezTo>
                  <a:cubicBezTo>
                    <a:pt x="233" y="447"/>
                    <a:pt x="198" y="404"/>
                    <a:pt x="173" y="352"/>
                  </a:cubicBezTo>
                  <a:cubicBezTo>
                    <a:pt x="155" y="310"/>
                    <a:pt x="138" y="275"/>
                    <a:pt x="112" y="241"/>
                  </a:cubicBezTo>
                  <a:lnTo>
                    <a:pt x="95" y="224"/>
                  </a:lnTo>
                  <a:lnTo>
                    <a:pt x="87" y="198"/>
                  </a:lnTo>
                  <a:cubicBezTo>
                    <a:pt x="78" y="172"/>
                    <a:pt x="87" y="163"/>
                    <a:pt x="147" y="138"/>
                  </a:cubicBezTo>
                  <a:lnTo>
                    <a:pt x="112" y="103"/>
                  </a:lnTo>
                  <a:cubicBezTo>
                    <a:pt x="87" y="78"/>
                    <a:pt x="78" y="35"/>
                    <a:pt x="6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41"/>
            <p:cNvSpPr/>
            <p:nvPr/>
          </p:nvSpPr>
          <p:spPr>
            <a:xfrm>
              <a:off x="5195775" y="1270325"/>
              <a:ext cx="33525" cy="47100"/>
            </a:xfrm>
            <a:custGeom>
              <a:rect b="b" l="l" r="r" t="t"/>
              <a:pathLst>
                <a:path extrusionOk="0" h="1884" w="1341">
                  <a:moveTo>
                    <a:pt x="929" y="0"/>
                  </a:moveTo>
                  <a:lnTo>
                    <a:pt x="929" y="26"/>
                  </a:lnTo>
                  <a:lnTo>
                    <a:pt x="929" y="35"/>
                  </a:lnTo>
                  <a:cubicBezTo>
                    <a:pt x="937" y="52"/>
                    <a:pt x="946" y="61"/>
                    <a:pt x="954" y="69"/>
                  </a:cubicBezTo>
                  <a:cubicBezTo>
                    <a:pt x="972" y="86"/>
                    <a:pt x="989" y="103"/>
                    <a:pt x="1006" y="121"/>
                  </a:cubicBezTo>
                  <a:cubicBezTo>
                    <a:pt x="1015" y="129"/>
                    <a:pt x="1023" y="138"/>
                    <a:pt x="1032" y="146"/>
                  </a:cubicBezTo>
                  <a:cubicBezTo>
                    <a:pt x="1049" y="155"/>
                    <a:pt x="1075" y="155"/>
                    <a:pt x="1083" y="164"/>
                  </a:cubicBezTo>
                  <a:cubicBezTo>
                    <a:pt x="1100" y="172"/>
                    <a:pt x="1118" y="181"/>
                    <a:pt x="1135" y="189"/>
                  </a:cubicBezTo>
                  <a:cubicBezTo>
                    <a:pt x="1143" y="207"/>
                    <a:pt x="1152" y="224"/>
                    <a:pt x="1152" y="241"/>
                  </a:cubicBezTo>
                  <a:cubicBezTo>
                    <a:pt x="1152" y="267"/>
                    <a:pt x="1152" y="284"/>
                    <a:pt x="1143" y="310"/>
                  </a:cubicBezTo>
                  <a:cubicBezTo>
                    <a:pt x="1143" y="335"/>
                    <a:pt x="1143" y="353"/>
                    <a:pt x="1143" y="378"/>
                  </a:cubicBezTo>
                  <a:cubicBezTo>
                    <a:pt x="1135" y="421"/>
                    <a:pt x="1135" y="464"/>
                    <a:pt x="1118" y="507"/>
                  </a:cubicBezTo>
                  <a:cubicBezTo>
                    <a:pt x="1109" y="533"/>
                    <a:pt x="1100" y="550"/>
                    <a:pt x="1100" y="567"/>
                  </a:cubicBezTo>
                  <a:cubicBezTo>
                    <a:pt x="1092" y="585"/>
                    <a:pt x="1083" y="602"/>
                    <a:pt x="1083" y="619"/>
                  </a:cubicBezTo>
                  <a:cubicBezTo>
                    <a:pt x="1066" y="662"/>
                    <a:pt x="1049" y="705"/>
                    <a:pt x="1066" y="748"/>
                  </a:cubicBezTo>
                  <a:cubicBezTo>
                    <a:pt x="1075" y="774"/>
                    <a:pt x="1083" y="808"/>
                    <a:pt x="1083" y="842"/>
                  </a:cubicBezTo>
                  <a:lnTo>
                    <a:pt x="1083" y="868"/>
                  </a:lnTo>
                  <a:lnTo>
                    <a:pt x="1100" y="885"/>
                  </a:lnTo>
                  <a:lnTo>
                    <a:pt x="1092" y="911"/>
                  </a:lnTo>
                  <a:cubicBezTo>
                    <a:pt x="1083" y="937"/>
                    <a:pt x="1075" y="954"/>
                    <a:pt x="1066" y="980"/>
                  </a:cubicBezTo>
                  <a:lnTo>
                    <a:pt x="1049" y="1014"/>
                  </a:lnTo>
                  <a:lnTo>
                    <a:pt x="1032" y="1031"/>
                  </a:lnTo>
                  <a:lnTo>
                    <a:pt x="1023" y="1049"/>
                  </a:lnTo>
                  <a:cubicBezTo>
                    <a:pt x="997" y="1083"/>
                    <a:pt x="997" y="1117"/>
                    <a:pt x="963" y="1134"/>
                  </a:cubicBezTo>
                  <a:cubicBezTo>
                    <a:pt x="946" y="1152"/>
                    <a:pt x="920" y="1152"/>
                    <a:pt x="894" y="1160"/>
                  </a:cubicBezTo>
                  <a:cubicBezTo>
                    <a:pt x="851" y="1177"/>
                    <a:pt x="817" y="1203"/>
                    <a:pt x="783" y="1238"/>
                  </a:cubicBezTo>
                  <a:cubicBezTo>
                    <a:pt x="757" y="1255"/>
                    <a:pt x="731" y="1272"/>
                    <a:pt x="722" y="1298"/>
                  </a:cubicBezTo>
                  <a:cubicBezTo>
                    <a:pt x="705" y="1323"/>
                    <a:pt x="705" y="1349"/>
                    <a:pt x="705" y="1375"/>
                  </a:cubicBezTo>
                  <a:cubicBezTo>
                    <a:pt x="697" y="1409"/>
                    <a:pt x="697" y="1444"/>
                    <a:pt x="671" y="1469"/>
                  </a:cubicBezTo>
                  <a:cubicBezTo>
                    <a:pt x="654" y="1495"/>
                    <a:pt x="628" y="1512"/>
                    <a:pt x="602" y="1538"/>
                  </a:cubicBezTo>
                  <a:cubicBezTo>
                    <a:pt x="585" y="1555"/>
                    <a:pt x="559" y="1564"/>
                    <a:pt x="542" y="1590"/>
                  </a:cubicBezTo>
                  <a:cubicBezTo>
                    <a:pt x="533" y="1598"/>
                    <a:pt x="525" y="1607"/>
                    <a:pt x="508" y="1616"/>
                  </a:cubicBezTo>
                  <a:cubicBezTo>
                    <a:pt x="490" y="1633"/>
                    <a:pt x="473" y="1641"/>
                    <a:pt x="456" y="1659"/>
                  </a:cubicBezTo>
                  <a:cubicBezTo>
                    <a:pt x="430" y="1676"/>
                    <a:pt x="405" y="1676"/>
                    <a:pt x="379" y="1693"/>
                  </a:cubicBezTo>
                  <a:cubicBezTo>
                    <a:pt x="353" y="1701"/>
                    <a:pt x="327" y="1710"/>
                    <a:pt x="301" y="1710"/>
                  </a:cubicBezTo>
                  <a:cubicBezTo>
                    <a:pt x="290" y="1710"/>
                    <a:pt x="279" y="1706"/>
                    <a:pt x="267" y="1706"/>
                  </a:cubicBezTo>
                  <a:cubicBezTo>
                    <a:pt x="261" y="1706"/>
                    <a:pt x="256" y="1707"/>
                    <a:pt x="250" y="1710"/>
                  </a:cubicBezTo>
                  <a:cubicBezTo>
                    <a:pt x="233" y="1710"/>
                    <a:pt x="216" y="1727"/>
                    <a:pt x="198" y="1727"/>
                  </a:cubicBezTo>
                  <a:cubicBezTo>
                    <a:pt x="173" y="1736"/>
                    <a:pt x="147" y="1744"/>
                    <a:pt x="130" y="1762"/>
                  </a:cubicBezTo>
                  <a:cubicBezTo>
                    <a:pt x="95" y="1779"/>
                    <a:pt x="78" y="1787"/>
                    <a:pt x="44" y="1796"/>
                  </a:cubicBezTo>
                  <a:lnTo>
                    <a:pt x="9" y="1822"/>
                  </a:lnTo>
                  <a:cubicBezTo>
                    <a:pt x="1" y="1830"/>
                    <a:pt x="9" y="1839"/>
                    <a:pt x="27" y="1856"/>
                  </a:cubicBezTo>
                  <a:cubicBezTo>
                    <a:pt x="44" y="1865"/>
                    <a:pt x="61" y="1873"/>
                    <a:pt x="78" y="1882"/>
                  </a:cubicBezTo>
                  <a:cubicBezTo>
                    <a:pt x="82" y="1883"/>
                    <a:pt x="85" y="1884"/>
                    <a:pt x="89" y="1884"/>
                  </a:cubicBezTo>
                  <a:cubicBezTo>
                    <a:pt x="111" y="1884"/>
                    <a:pt x="133" y="1862"/>
                    <a:pt x="155" y="1848"/>
                  </a:cubicBezTo>
                  <a:cubicBezTo>
                    <a:pt x="173" y="1842"/>
                    <a:pt x="203" y="1832"/>
                    <a:pt x="229" y="1832"/>
                  </a:cubicBezTo>
                  <a:cubicBezTo>
                    <a:pt x="240" y="1832"/>
                    <a:pt x="250" y="1834"/>
                    <a:pt x="258" y="1839"/>
                  </a:cubicBezTo>
                  <a:lnTo>
                    <a:pt x="284" y="1848"/>
                  </a:lnTo>
                  <a:lnTo>
                    <a:pt x="310" y="1848"/>
                  </a:lnTo>
                  <a:cubicBezTo>
                    <a:pt x="327" y="1852"/>
                    <a:pt x="344" y="1852"/>
                    <a:pt x="362" y="1852"/>
                  </a:cubicBezTo>
                  <a:cubicBezTo>
                    <a:pt x="379" y="1852"/>
                    <a:pt x="396" y="1852"/>
                    <a:pt x="413" y="1856"/>
                  </a:cubicBezTo>
                  <a:lnTo>
                    <a:pt x="490" y="1856"/>
                  </a:lnTo>
                  <a:cubicBezTo>
                    <a:pt x="499" y="1865"/>
                    <a:pt x="508" y="1865"/>
                    <a:pt x="525" y="1865"/>
                  </a:cubicBezTo>
                  <a:cubicBezTo>
                    <a:pt x="551" y="1865"/>
                    <a:pt x="568" y="1856"/>
                    <a:pt x="594" y="1848"/>
                  </a:cubicBezTo>
                  <a:cubicBezTo>
                    <a:pt x="611" y="1830"/>
                    <a:pt x="645" y="1830"/>
                    <a:pt x="662" y="1813"/>
                  </a:cubicBezTo>
                  <a:lnTo>
                    <a:pt x="671" y="1796"/>
                  </a:lnTo>
                  <a:cubicBezTo>
                    <a:pt x="688" y="1787"/>
                    <a:pt x="714" y="1787"/>
                    <a:pt x="722" y="1779"/>
                  </a:cubicBezTo>
                  <a:cubicBezTo>
                    <a:pt x="757" y="1770"/>
                    <a:pt x="783" y="1770"/>
                    <a:pt x="808" y="1762"/>
                  </a:cubicBezTo>
                  <a:cubicBezTo>
                    <a:pt x="826" y="1753"/>
                    <a:pt x="843" y="1727"/>
                    <a:pt x="860" y="1727"/>
                  </a:cubicBezTo>
                  <a:cubicBezTo>
                    <a:pt x="877" y="1719"/>
                    <a:pt x="886" y="1719"/>
                    <a:pt x="894" y="1710"/>
                  </a:cubicBezTo>
                  <a:lnTo>
                    <a:pt x="911" y="1701"/>
                  </a:lnTo>
                  <a:cubicBezTo>
                    <a:pt x="920" y="1684"/>
                    <a:pt x="937" y="1676"/>
                    <a:pt x="946" y="1659"/>
                  </a:cubicBezTo>
                  <a:cubicBezTo>
                    <a:pt x="972" y="1633"/>
                    <a:pt x="989" y="1598"/>
                    <a:pt x="1006" y="1564"/>
                  </a:cubicBezTo>
                  <a:lnTo>
                    <a:pt x="1023" y="1547"/>
                  </a:lnTo>
                  <a:lnTo>
                    <a:pt x="1040" y="1530"/>
                  </a:lnTo>
                  <a:cubicBezTo>
                    <a:pt x="1049" y="1504"/>
                    <a:pt x="1075" y="1495"/>
                    <a:pt x="1092" y="1478"/>
                  </a:cubicBezTo>
                  <a:cubicBezTo>
                    <a:pt x="1118" y="1444"/>
                    <a:pt x="1143" y="1418"/>
                    <a:pt x="1178" y="1401"/>
                  </a:cubicBezTo>
                  <a:cubicBezTo>
                    <a:pt x="1195" y="1392"/>
                    <a:pt x="1212" y="1384"/>
                    <a:pt x="1221" y="1375"/>
                  </a:cubicBezTo>
                  <a:cubicBezTo>
                    <a:pt x="1238" y="1366"/>
                    <a:pt x="1255" y="1366"/>
                    <a:pt x="1272" y="1358"/>
                  </a:cubicBezTo>
                  <a:cubicBezTo>
                    <a:pt x="1289" y="1349"/>
                    <a:pt x="1298" y="1332"/>
                    <a:pt x="1307" y="1306"/>
                  </a:cubicBezTo>
                  <a:cubicBezTo>
                    <a:pt x="1315" y="1272"/>
                    <a:pt x="1324" y="1238"/>
                    <a:pt x="1315" y="1203"/>
                  </a:cubicBezTo>
                  <a:cubicBezTo>
                    <a:pt x="1315" y="1177"/>
                    <a:pt x="1307" y="1152"/>
                    <a:pt x="1307" y="1134"/>
                  </a:cubicBezTo>
                  <a:cubicBezTo>
                    <a:pt x="1307" y="1117"/>
                    <a:pt x="1307" y="1109"/>
                    <a:pt x="1307" y="1091"/>
                  </a:cubicBezTo>
                  <a:cubicBezTo>
                    <a:pt x="1315" y="1066"/>
                    <a:pt x="1324" y="1031"/>
                    <a:pt x="1332" y="1006"/>
                  </a:cubicBezTo>
                  <a:cubicBezTo>
                    <a:pt x="1341" y="971"/>
                    <a:pt x="1341" y="945"/>
                    <a:pt x="1341" y="920"/>
                  </a:cubicBezTo>
                  <a:cubicBezTo>
                    <a:pt x="1341" y="885"/>
                    <a:pt x="1324" y="860"/>
                    <a:pt x="1324" y="825"/>
                  </a:cubicBezTo>
                  <a:cubicBezTo>
                    <a:pt x="1315" y="791"/>
                    <a:pt x="1332" y="748"/>
                    <a:pt x="1315" y="705"/>
                  </a:cubicBezTo>
                  <a:cubicBezTo>
                    <a:pt x="1307" y="679"/>
                    <a:pt x="1289" y="653"/>
                    <a:pt x="1281" y="628"/>
                  </a:cubicBezTo>
                  <a:cubicBezTo>
                    <a:pt x="1281" y="602"/>
                    <a:pt x="1281" y="585"/>
                    <a:pt x="1281" y="567"/>
                  </a:cubicBezTo>
                  <a:cubicBezTo>
                    <a:pt x="1289" y="542"/>
                    <a:pt x="1281" y="524"/>
                    <a:pt x="1289" y="507"/>
                  </a:cubicBezTo>
                  <a:cubicBezTo>
                    <a:pt x="1298" y="490"/>
                    <a:pt x="1289" y="473"/>
                    <a:pt x="1289" y="456"/>
                  </a:cubicBezTo>
                  <a:cubicBezTo>
                    <a:pt x="1298" y="439"/>
                    <a:pt x="1307" y="421"/>
                    <a:pt x="1307" y="396"/>
                  </a:cubicBezTo>
                  <a:cubicBezTo>
                    <a:pt x="1307" y="378"/>
                    <a:pt x="1298" y="361"/>
                    <a:pt x="1298" y="335"/>
                  </a:cubicBezTo>
                  <a:lnTo>
                    <a:pt x="1289" y="318"/>
                  </a:lnTo>
                  <a:lnTo>
                    <a:pt x="1272" y="301"/>
                  </a:lnTo>
                  <a:cubicBezTo>
                    <a:pt x="1264" y="292"/>
                    <a:pt x="1264" y="267"/>
                    <a:pt x="1255" y="241"/>
                  </a:cubicBezTo>
                  <a:cubicBezTo>
                    <a:pt x="1246" y="215"/>
                    <a:pt x="1238" y="198"/>
                    <a:pt x="1221" y="172"/>
                  </a:cubicBezTo>
                  <a:cubicBezTo>
                    <a:pt x="1212" y="155"/>
                    <a:pt x="1195" y="129"/>
                    <a:pt x="1178" y="121"/>
                  </a:cubicBezTo>
                  <a:lnTo>
                    <a:pt x="1152" y="103"/>
                  </a:lnTo>
                  <a:cubicBezTo>
                    <a:pt x="1135" y="86"/>
                    <a:pt x="1126" y="78"/>
                    <a:pt x="1118" y="69"/>
                  </a:cubicBezTo>
                  <a:cubicBezTo>
                    <a:pt x="1092" y="61"/>
                    <a:pt x="1075" y="52"/>
                    <a:pt x="1049" y="43"/>
                  </a:cubicBezTo>
                  <a:cubicBezTo>
                    <a:pt x="1032" y="43"/>
                    <a:pt x="1023" y="35"/>
                    <a:pt x="1006" y="35"/>
                  </a:cubicBezTo>
                  <a:lnTo>
                    <a:pt x="972" y="35"/>
                  </a:lnTo>
                  <a:cubicBezTo>
                    <a:pt x="954" y="26"/>
                    <a:pt x="929" y="26"/>
                    <a:pt x="929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41"/>
            <p:cNvSpPr/>
            <p:nvPr/>
          </p:nvSpPr>
          <p:spPr>
            <a:xfrm>
              <a:off x="5189125" y="1265875"/>
              <a:ext cx="36525" cy="50225"/>
            </a:xfrm>
            <a:custGeom>
              <a:rect b="b" l="l" r="r" t="t"/>
              <a:pathLst>
                <a:path extrusionOk="0" h="2009" w="1461">
                  <a:moveTo>
                    <a:pt x="960" y="0"/>
                  </a:moveTo>
                  <a:cubicBezTo>
                    <a:pt x="935" y="0"/>
                    <a:pt x="929" y="94"/>
                    <a:pt x="937" y="101"/>
                  </a:cubicBezTo>
                  <a:lnTo>
                    <a:pt x="963" y="135"/>
                  </a:lnTo>
                  <a:cubicBezTo>
                    <a:pt x="980" y="161"/>
                    <a:pt x="1006" y="178"/>
                    <a:pt x="1031" y="204"/>
                  </a:cubicBezTo>
                  <a:cubicBezTo>
                    <a:pt x="1066" y="230"/>
                    <a:pt x="1092" y="273"/>
                    <a:pt x="1117" y="299"/>
                  </a:cubicBezTo>
                  <a:cubicBezTo>
                    <a:pt x="1143" y="324"/>
                    <a:pt x="1152" y="324"/>
                    <a:pt x="1160" y="359"/>
                  </a:cubicBezTo>
                  <a:cubicBezTo>
                    <a:pt x="1169" y="376"/>
                    <a:pt x="1177" y="393"/>
                    <a:pt x="1177" y="419"/>
                  </a:cubicBezTo>
                  <a:cubicBezTo>
                    <a:pt x="1177" y="436"/>
                    <a:pt x="1177" y="436"/>
                    <a:pt x="1177" y="453"/>
                  </a:cubicBezTo>
                  <a:cubicBezTo>
                    <a:pt x="1195" y="505"/>
                    <a:pt x="1212" y="556"/>
                    <a:pt x="1212" y="608"/>
                  </a:cubicBezTo>
                  <a:cubicBezTo>
                    <a:pt x="1220" y="677"/>
                    <a:pt x="1220" y="754"/>
                    <a:pt x="1220" y="831"/>
                  </a:cubicBezTo>
                  <a:cubicBezTo>
                    <a:pt x="1229" y="874"/>
                    <a:pt x="1212" y="917"/>
                    <a:pt x="1203" y="969"/>
                  </a:cubicBezTo>
                  <a:cubicBezTo>
                    <a:pt x="1195" y="995"/>
                    <a:pt x="1177" y="1020"/>
                    <a:pt x="1160" y="1046"/>
                  </a:cubicBezTo>
                  <a:cubicBezTo>
                    <a:pt x="1134" y="1089"/>
                    <a:pt x="1143" y="1132"/>
                    <a:pt x="1117" y="1175"/>
                  </a:cubicBezTo>
                  <a:cubicBezTo>
                    <a:pt x="1092" y="1209"/>
                    <a:pt x="1040" y="1252"/>
                    <a:pt x="997" y="1278"/>
                  </a:cubicBezTo>
                  <a:lnTo>
                    <a:pt x="945" y="1287"/>
                  </a:lnTo>
                  <a:lnTo>
                    <a:pt x="945" y="1330"/>
                  </a:lnTo>
                  <a:cubicBezTo>
                    <a:pt x="937" y="1381"/>
                    <a:pt x="902" y="1424"/>
                    <a:pt x="877" y="1458"/>
                  </a:cubicBezTo>
                  <a:cubicBezTo>
                    <a:pt x="868" y="1476"/>
                    <a:pt x="860" y="1501"/>
                    <a:pt x="851" y="1519"/>
                  </a:cubicBezTo>
                  <a:cubicBezTo>
                    <a:pt x="834" y="1536"/>
                    <a:pt x="834" y="1570"/>
                    <a:pt x="817" y="1587"/>
                  </a:cubicBezTo>
                  <a:cubicBezTo>
                    <a:pt x="799" y="1613"/>
                    <a:pt x="765" y="1622"/>
                    <a:pt x="731" y="1630"/>
                  </a:cubicBezTo>
                  <a:cubicBezTo>
                    <a:pt x="705" y="1630"/>
                    <a:pt x="671" y="1639"/>
                    <a:pt x="653" y="1665"/>
                  </a:cubicBezTo>
                  <a:cubicBezTo>
                    <a:pt x="645" y="1682"/>
                    <a:pt x="636" y="1699"/>
                    <a:pt x="636" y="1725"/>
                  </a:cubicBezTo>
                  <a:cubicBezTo>
                    <a:pt x="628" y="1733"/>
                    <a:pt x="619" y="1751"/>
                    <a:pt x="610" y="1759"/>
                  </a:cubicBezTo>
                  <a:cubicBezTo>
                    <a:pt x="593" y="1785"/>
                    <a:pt x="593" y="1794"/>
                    <a:pt x="559" y="1802"/>
                  </a:cubicBezTo>
                  <a:cubicBezTo>
                    <a:pt x="533" y="1811"/>
                    <a:pt x="499" y="1819"/>
                    <a:pt x="473" y="1828"/>
                  </a:cubicBezTo>
                  <a:cubicBezTo>
                    <a:pt x="421" y="1837"/>
                    <a:pt x="378" y="1854"/>
                    <a:pt x="327" y="1854"/>
                  </a:cubicBezTo>
                  <a:cubicBezTo>
                    <a:pt x="293" y="1862"/>
                    <a:pt x="258" y="1871"/>
                    <a:pt x="232" y="1879"/>
                  </a:cubicBezTo>
                  <a:cubicBezTo>
                    <a:pt x="208" y="1886"/>
                    <a:pt x="192" y="1892"/>
                    <a:pt x="173" y="1892"/>
                  </a:cubicBezTo>
                  <a:cubicBezTo>
                    <a:pt x="165" y="1892"/>
                    <a:pt x="157" y="1891"/>
                    <a:pt x="146" y="1888"/>
                  </a:cubicBezTo>
                  <a:cubicBezTo>
                    <a:pt x="129" y="1888"/>
                    <a:pt x="112" y="1879"/>
                    <a:pt x="86" y="1871"/>
                  </a:cubicBezTo>
                  <a:lnTo>
                    <a:pt x="43" y="1871"/>
                  </a:lnTo>
                  <a:cubicBezTo>
                    <a:pt x="0" y="1871"/>
                    <a:pt x="0" y="1897"/>
                    <a:pt x="9" y="1914"/>
                  </a:cubicBezTo>
                  <a:cubicBezTo>
                    <a:pt x="18" y="1922"/>
                    <a:pt x="35" y="1940"/>
                    <a:pt x="52" y="1948"/>
                  </a:cubicBezTo>
                  <a:lnTo>
                    <a:pt x="86" y="1957"/>
                  </a:lnTo>
                  <a:lnTo>
                    <a:pt x="103" y="1965"/>
                  </a:lnTo>
                  <a:lnTo>
                    <a:pt x="129" y="1974"/>
                  </a:lnTo>
                  <a:lnTo>
                    <a:pt x="164" y="1991"/>
                  </a:lnTo>
                  <a:cubicBezTo>
                    <a:pt x="172" y="1995"/>
                    <a:pt x="181" y="1995"/>
                    <a:pt x="189" y="1995"/>
                  </a:cubicBezTo>
                  <a:cubicBezTo>
                    <a:pt x="198" y="1995"/>
                    <a:pt x="207" y="1995"/>
                    <a:pt x="215" y="2000"/>
                  </a:cubicBezTo>
                  <a:cubicBezTo>
                    <a:pt x="232" y="2000"/>
                    <a:pt x="250" y="2008"/>
                    <a:pt x="258" y="2008"/>
                  </a:cubicBezTo>
                  <a:cubicBezTo>
                    <a:pt x="293" y="2008"/>
                    <a:pt x="344" y="2000"/>
                    <a:pt x="370" y="1983"/>
                  </a:cubicBezTo>
                  <a:cubicBezTo>
                    <a:pt x="378" y="1974"/>
                    <a:pt x="396" y="1957"/>
                    <a:pt x="413" y="1948"/>
                  </a:cubicBezTo>
                  <a:cubicBezTo>
                    <a:pt x="439" y="1940"/>
                    <a:pt x="482" y="1931"/>
                    <a:pt x="507" y="1931"/>
                  </a:cubicBezTo>
                  <a:cubicBezTo>
                    <a:pt x="514" y="1930"/>
                    <a:pt x="521" y="1930"/>
                    <a:pt x="527" y="1930"/>
                  </a:cubicBezTo>
                  <a:cubicBezTo>
                    <a:pt x="605" y="1930"/>
                    <a:pt x="678" y="1962"/>
                    <a:pt x="754" y="1962"/>
                  </a:cubicBezTo>
                  <a:cubicBezTo>
                    <a:pt x="780" y="1962"/>
                    <a:pt x="807" y="1959"/>
                    <a:pt x="834" y="1948"/>
                  </a:cubicBezTo>
                  <a:cubicBezTo>
                    <a:pt x="860" y="1940"/>
                    <a:pt x="868" y="1914"/>
                    <a:pt x="894" y="1897"/>
                  </a:cubicBezTo>
                  <a:cubicBezTo>
                    <a:pt x="911" y="1879"/>
                    <a:pt x="928" y="1862"/>
                    <a:pt x="937" y="1845"/>
                  </a:cubicBezTo>
                  <a:cubicBezTo>
                    <a:pt x="971" y="1794"/>
                    <a:pt x="988" y="1725"/>
                    <a:pt x="1014" y="1673"/>
                  </a:cubicBezTo>
                  <a:cubicBezTo>
                    <a:pt x="1023" y="1622"/>
                    <a:pt x="1040" y="1562"/>
                    <a:pt x="1066" y="1510"/>
                  </a:cubicBezTo>
                  <a:cubicBezTo>
                    <a:pt x="1083" y="1476"/>
                    <a:pt x="1109" y="1458"/>
                    <a:pt x="1143" y="1441"/>
                  </a:cubicBezTo>
                  <a:cubicBezTo>
                    <a:pt x="1186" y="1424"/>
                    <a:pt x="1220" y="1407"/>
                    <a:pt x="1263" y="1381"/>
                  </a:cubicBezTo>
                  <a:cubicBezTo>
                    <a:pt x="1306" y="1355"/>
                    <a:pt x="1349" y="1338"/>
                    <a:pt x="1375" y="1295"/>
                  </a:cubicBezTo>
                  <a:cubicBezTo>
                    <a:pt x="1401" y="1244"/>
                    <a:pt x="1401" y="1192"/>
                    <a:pt x="1409" y="1149"/>
                  </a:cubicBezTo>
                  <a:cubicBezTo>
                    <a:pt x="1418" y="1089"/>
                    <a:pt x="1444" y="1038"/>
                    <a:pt x="1435" y="977"/>
                  </a:cubicBezTo>
                  <a:cubicBezTo>
                    <a:pt x="1435" y="943"/>
                    <a:pt x="1427" y="909"/>
                    <a:pt x="1427" y="883"/>
                  </a:cubicBezTo>
                  <a:cubicBezTo>
                    <a:pt x="1418" y="840"/>
                    <a:pt x="1392" y="806"/>
                    <a:pt x="1401" y="763"/>
                  </a:cubicBezTo>
                  <a:cubicBezTo>
                    <a:pt x="1401" y="745"/>
                    <a:pt x="1401" y="720"/>
                    <a:pt x="1409" y="711"/>
                  </a:cubicBezTo>
                  <a:lnTo>
                    <a:pt x="1418" y="694"/>
                  </a:lnTo>
                  <a:cubicBezTo>
                    <a:pt x="1427" y="668"/>
                    <a:pt x="1435" y="642"/>
                    <a:pt x="1435" y="617"/>
                  </a:cubicBezTo>
                  <a:cubicBezTo>
                    <a:pt x="1444" y="582"/>
                    <a:pt x="1452" y="556"/>
                    <a:pt x="1461" y="522"/>
                  </a:cubicBezTo>
                  <a:cubicBezTo>
                    <a:pt x="1461" y="496"/>
                    <a:pt x="1452" y="453"/>
                    <a:pt x="1444" y="428"/>
                  </a:cubicBezTo>
                  <a:cubicBezTo>
                    <a:pt x="1435" y="402"/>
                    <a:pt x="1427" y="376"/>
                    <a:pt x="1401" y="359"/>
                  </a:cubicBezTo>
                  <a:cubicBezTo>
                    <a:pt x="1375" y="333"/>
                    <a:pt x="1341" y="316"/>
                    <a:pt x="1315" y="299"/>
                  </a:cubicBezTo>
                  <a:cubicBezTo>
                    <a:pt x="1298" y="273"/>
                    <a:pt x="1281" y="256"/>
                    <a:pt x="1255" y="239"/>
                  </a:cubicBezTo>
                  <a:cubicBezTo>
                    <a:pt x="1220" y="213"/>
                    <a:pt x="1203" y="178"/>
                    <a:pt x="1169" y="153"/>
                  </a:cubicBezTo>
                  <a:cubicBezTo>
                    <a:pt x="1134" y="135"/>
                    <a:pt x="1100" y="118"/>
                    <a:pt x="1066" y="92"/>
                  </a:cubicBezTo>
                  <a:cubicBezTo>
                    <a:pt x="1031" y="75"/>
                    <a:pt x="1006" y="32"/>
                    <a:pt x="971" y="7"/>
                  </a:cubicBezTo>
                  <a:cubicBezTo>
                    <a:pt x="967" y="2"/>
                    <a:pt x="963" y="0"/>
                    <a:pt x="96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41"/>
            <p:cNvSpPr/>
            <p:nvPr/>
          </p:nvSpPr>
          <p:spPr>
            <a:xfrm>
              <a:off x="5146375" y="1229300"/>
              <a:ext cx="78425" cy="79700"/>
            </a:xfrm>
            <a:custGeom>
              <a:rect b="b" l="l" r="r" t="t"/>
              <a:pathLst>
                <a:path extrusionOk="0" h="3188" w="3137">
                  <a:moveTo>
                    <a:pt x="1960" y="0"/>
                  </a:moveTo>
                  <a:cubicBezTo>
                    <a:pt x="1917" y="0"/>
                    <a:pt x="1856" y="43"/>
                    <a:pt x="1813" y="61"/>
                  </a:cubicBezTo>
                  <a:cubicBezTo>
                    <a:pt x="1753" y="78"/>
                    <a:pt x="1710" y="78"/>
                    <a:pt x="1659" y="78"/>
                  </a:cubicBezTo>
                  <a:cubicBezTo>
                    <a:pt x="1650" y="77"/>
                    <a:pt x="1641" y="76"/>
                    <a:pt x="1632" y="76"/>
                  </a:cubicBezTo>
                  <a:cubicBezTo>
                    <a:pt x="1555" y="76"/>
                    <a:pt x="1479" y="107"/>
                    <a:pt x="1410" y="138"/>
                  </a:cubicBezTo>
                  <a:cubicBezTo>
                    <a:pt x="1375" y="155"/>
                    <a:pt x="1332" y="155"/>
                    <a:pt x="1289" y="172"/>
                  </a:cubicBezTo>
                  <a:cubicBezTo>
                    <a:pt x="1229" y="189"/>
                    <a:pt x="1212" y="215"/>
                    <a:pt x="1169" y="250"/>
                  </a:cubicBezTo>
                  <a:cubicBezTo>
                    <a:pt x="1109" y="301"/>
                    <a:pt x="1057" y="353"/>
                    <a:pt x="997" y="413"/>
                  </a:cubicBezTo>
                  <a:cubicBezTo>
                    <a:pt x="946" y="464"/>
                    <a:pt x="894" y="533"/>
                    <a:pt x="808" y="533"/>
                  </a:cubicBezTo>
                  <a:cubicBezTo>
                    <a:pt x="748" y="533"/>
                    <a:pt x="645" y="602"/>
                    <a:pt x="636" y="671"/>
                  </a:cubicBezTo>
                  <a:cubicBezTo>
                    <a:pt x="611" y="765"/>
                    <a:pt x="645" y="782"/>
                    <a:pt x="559" y="868"/>
                  </a:cubicBezTo>
                  <a:cubicBezTo>
                    <a:pt x="533" y="903"/>
                    <a:pt x="508" y="937"/>
                    <a:pt x="473" y="954"/>
                  </a:cubicBezTo>
                  <a:cubicBezTo>
                    <a:pt x="447" y="971"/>
                    <a:pt x="439" y="1057"/>
                    <a:pt x="413" y="1066"/>
                  </a:cubicBezTo>
                  <a:cubicBezTo>
                    <a:pt x="396" y="1083"/>
                    <a:pt x="387" y="1100"/>
                    <a:pt x="370" y="1109"/>
                  </a:cubicBezTo>
                  <a:lnTo>
                    <a:pt x="344" y="1109"/>
                  </a:lnTo>
                  <a:lnTo>
                    <a:pt x="319" y="1152"/>
                  </a:lnTo>
                  <a:cubicBezTo>
                    <a:pt x="293" y="1169"/>
                    <a:pt x="267" y="1177"/>
                    <a:pt x="241" y="1186"/>
                  </a:cubicBezTo>
                  <a:cubicBezTo>
                    <a:pt x="173" y="1238"/>
                    <a:pt x="147" y="1306"/>
                    <a:pt x="121" y="1392"/>
                  </a:cubicBezTo>
                  <a:cubicBezTo>
                    <a:pt x="104" y="1427"/>
                    <a:pt x="78" y="1444"/>
                    <a:pt x="78" y="1487"/>
                  </a:cubicBezTo>
                  <a:cubicBezTo>
                    <a:pt x="69" y="1547"/>
                    <a:pt x="78" y="1590"/>
                    <a:pt x="87" y="1641"/>
                  </a:cubicBezTo>
                  <a:cubicBezTo>
                    <a:pt x="104" y="1744"/>
                    <a:pt x="26" y="1805"/>
                    <a:pt x="18" y="1899"/>
                  </a:cubicBezTo>
                  <a:cubicBezTo>
                    <a:pt x="18" y="1942"/>
                    <a:pt x="44" y="1968"/>
                    <a:pt x="52" y="2002"/>
                  </a:cubicBezTo>
                  <a:cubicBezTo>
                    <a:pt x="61" y="2037"/>
                    <a:pt x="52" y="2097"/>
                    <a:pt x="44" y="2131"/>
                  </a:cubicBezTo>
                  <a:cubicBezTo>
                    <a:pt x="35" y="2174"/>
                    <a:pt x="9" y="2226"/>
                    <a:pt x="1" y="2286"/>
                  </a:cubicBezTo>
                  <a:cubicBezTo>
                    <a:pt x="1" y="2320"/>
                    <a:pt x="9" y="2354"/>
                    <a:pt x="9" y="2397"/>
                  </a:cubicBezTo>
                  <a:cubicBezTo>
                    <a:pt x="26" y="2458"/>
                    <a:pt x="52" y="2501"/>
                    <a:pt x="78" y="2552"/>
                  </a:cubicBezTo>
                  <a:cubicBezTo>
                    <a:pt x="104" y="2612"/>
                    <a:pt x="69" y="2647"/>
                    <a:pt x="61" y="2707"/>
                  </a:cubicBezTo>
                  <a:cubicBezTo>
                    <a:pt x="52" y="2767"/>
                    <a:pt x="61" y="2836"/>
                    <a:pt x="69" y="2887"/>
                  </a:cubicBezTo>
                  <a:cubicBezTo>
                    <a:pt x="95" y="2982"/>
                    <a:pt x="138" y="3076"/>
                    <a:pt x="215" y="3136"/>
                  </a:cubicBezTo>
                  <a:cubicBezTo>
                    <a:pt x="233" y="3153"/>
                    <a:pt x="250" y="3171"/>
                    <a:pt x="267" y="3188"/>
                  </a:cubicBezTo>
                  <a:cubicBezTo>
                    <a:pt x="258" y="3171"/>
                    <a:pt x="258" y="3162"/>
                    <a:pt x="250" y="3145"/>
                  </a:cubicBezTo>
                  <a:cubicBezTo>
                    <a:pt x="241" y="3110"/>
                    <a:pt x="224" y="3076"/>
                    <a:pt x="215" y="3042"/>
                  </a:cubicBezTo>
                  <a:cubicBezTo>
                    <a:pt x="207" y="3016"/>
                    <a:pt x="207" y="2990"/>
                    <a:pt x="198" y="2964"/>
                  </a:cubicBezTo>
                  <a:cubicBezTo>
                    <a:pt x="198" y="2956"/>
                    <a:pt x="181" y="2939"/>
                    <a:pt x="181" y="2921"/>
                  </a:cubicBezTo>
                  <a:lnTo>
                    <a:pt x="198" y="2879"/>
                  </a:lnTo>
                  <a:cubicBezTo>
                    <a:pt x="250" y="2732"/>
                    <a:pt x="181" y="2586"/>
                    <a:pt x="181" y="2440"/>
                  </a:cubicBezTo>
                  <a:cubicBezTo>
                    <a:pt x="181" y="2354"/>
                    <a:pt x="198" y="2277"/>
                    <a:pt x="207" y="2200"/>
                  </a:cubicBezTo>
                  <a:cubicBezTo>
                    <a:pt x="207" y="2183"/>
                    <a:pt x="207" y="2157"/>
                    <a:pt x="207" y="2148"/>
                  </a:cubicBezTo>
                  <a:cubicBezTo>
                    <a:pt x="207" y="2140"/>
                    <a:pt x="215" y="2140"/>
                    <a:pt x="215" y="2122"/>
                  </a:cubicBezTo>
                  <a:lnTo>
                    <a:pt x="198" y="2114"/>
                  </a:lnTo>
                  <a:cubicBezTo>
                    <a:pt x="181" y="2071"/>
                    <a:pt x="181" y="2019"/>
                    <a:pt x="181" y="1976"/>
                  </a:cubicBezTo>
                  <a:cubicBezTo>
                    <a:pt x="164" y="1891"/>
                    <a:pt x="173" y="1796"/>
                    <a:pt x="233" y="1727"/>
                  </a:cubicBezTo>
                  <a:cubicBezTo>
                    <a:pt x="241" y="1710"/>
                    <a:pt x="250" y="1702"/>
                    <a:pt x="258" y="1684"/>
                  </a:cubicBezTo>
                  <a:cubicBezTo>
                    <a:pt x="258" y="1659"/>
                    <a:pt x="250" y="1641"/>
                    <a:pt x="250" y="1616"/>
                  </a:cubicBezTo>
                  <a:cubicBezTo>
                    <a:pt x="250" y="1598"/>
                    <a:pt x="250" y="1573"/>
                    <a:pt x="250" y="1547"/>
                  </a:cubicBezTo>
                  <a:cubicBezTo>
                    <a:pt x="258" y="1521"/>
                    <a:pt x="293" y="1495"/>
                    <a:pt x="301" y="1470"/>
                  </a:cubicBezTo>
                  <a:cubicBezTo>
                    <a:pt x="344" y="1418"/>
                    <a:pt x="405" y="1392"/>
                    <a:pt x="456" y="1349"/>
                  </a:cubicBezTo>
                  <a:cubicBezTo>
                    <a:pt x="465" y="1332"/>
                    <a:pt x="473" y="1323"/>
                    <a:pt x="482" y="1306"/>
                  </a:cubicBezTo>
                  <a:cubicBezTo>
                    <a:pt x="499" y="1289"/>
                    <a:pt x="490" y="1281"/>
                    <a:pt x="499" y="1255"/>
                  </a:cubicBezTo>
                  <a:cubicBezTo>
                    <a:pt x="499" y="1220"/>
                    <a:pt x="533" y="1195"/>
                    <a:pt x="559" y="1169"/>
                  </a:cubicBezTo>
                  <a:cubicBezTo>
                    <a:pt x="602" y="1134"/>
                    <a:pt x="636" y="1126"/>
                    <a:pt x="688" y="1126"/>
                  </a:cubicBezTo>
                  <a:cubicBezTo>
                    <a:pt x="697" y="1057"/>
                    <a:pt x="731" y="988"/>
                    <a:pt x="765" y="928"/>
                  </a:cubicBezTo>
                  <a:cubicBezTo>
                    <a:pt x="791" y="868"/>
                    <a:pt x="808" y="808"/>
                    <a:pt x="817" y="739"/>
                  </a:cubicBezTo>
                  <a:cubicBezTo>
                    <a:pt x="817" y="713"/>
                    <a:pt x="808" y="688"/>
                    <a:pt x="825" y="662"/>
                  </a:cubicBezTo>
                  <a:lnTo>
                    <a:pt x="825" y="645"/>
                  </a:lnTo>
                  <a:cubicBezTo>
                    <a:pt x="843" y="636"/>
                    <a:pt x="860" y="628"/>
                    <a:pt x="877" y="628"/>
                  </a:cubicBezTo>
                  <a:cubicBezTo>
                    <a:pt x="894" y="619"/>
                    <a:pt x="911" y="610"/>
                    <a:pt x="929" y="602"/>
                  </a:cubicBezTo>
                  <a:cubicBezTo>
                    <a:pt x="940" y="602"/>
                    <a:pt x="955" y="606"/>
                    <a:pt x="969" y="606"/>
                  </a:cubicBezTo>
                  <a:cubicBezTo>
                    <a:pt x="976" y="606"/>
                    <a:pt x="983" y="605"/>
                    <a:pt x="989" y="602"/>
                  </a:cubicBezTo>
                  <a:cubicBezTo>
                    <a:pt x="1006" y="593"/>
                    <a:pt x="1014" y="585"/>
                    <a:pt x="1023" y="576"/>
                  </a:cubicBezTo>
                  <a:cubicBezTo>
                    <a:pt x="1049" y="550"/>
                    <a:pt x="1075" y="542"/>
                    <a:pt x="1092" y="516"/>
                  </a:cubicBezTo>
                  <a:cubicBezTo>
                    <a:pt x="1118" y="490"/>
                    <a:pt x="1143" y="456"/>
                    <a:pt x="1161" y="430"/>
                  </a:cubicBezTo>
                  <a:cubicBezTo>
                    <a:pt x="1169" y="404"/>
                    <a:pt x="1178" y="387"/>
                    <a:pt x="1195" y="378"/>
                  </a:cubicBezTo>
                  <a:cubicBezTo>
                    <a:pt x="1212" y="361"/>
                    <a:pt x="1246" y="353"/>
                    <a:pt x="1272" y="353"/>
                  </a:cubicBezTo>
                  <a:cubicBezTo>
                    <a:pt x="1307" y="344"/>
                    <a:pt x="1332" y="335"/>
                    <a:pt x="1367" y="327"/>
                  </a:cubicBezTo>
                  <a:cubicBezTo>
                    <a:pt x="1410" y="310"/>
                    <a:pt x="1470" y="310"/>
                    <a:pt x="1496" y="267"/>
                  </a:cubicBezTo>
                  <a:cubicBezTo>
                    <a:pt x="1503" y="263"/>
                    <a:pt x="1516" y="261"/>
                    <a:pt x="1538" y="261"/>
                  </a:cubicBezTo>
                  <a:cubicBezTo>
                    <a:pt x="1570" y="261"/>
                    <a:pt x="1621" y="265"/>
                    <a:pt x="1702" y="275"/>
                  </a:cubicBezTo>
                  <a:cubicBezTo>
                    <a:pt x="1736" y="275"/>
                    <a:pt x="1994" y="301"/>
                    <a:pt x="2028" y="301"/>
                  </a:cubicBezTo>
                  <a:lnTo>
                    <a:pt x="2071" y="301"/>
                  </a:lnTo>
                  <a:cubicBezTo>
                    <a:pt x="2088" y="301"/>
                    <a:pt x="2106" y="293"/>
                    <a:pt x="2114" y="293"/>
                  </a:cubicBezTo>
                  <a:cubicBezTo>
                    <a:pt x="2131" y="301"/>
                    <a:pt x="2140" y="310"/>
                    <a:pt x="2149" y="318"/>
                  </a:cubicBezTo>
                  <a:cubicBezTo>
                    <a:pt x="2174" y="344"/>
                    <a:pt x="2200" y="378"/>
                    <a:pt x="2234" y="387"/>
                  </a:cubicBezTo>
                  <a:cubicBezTo>
                    <a:pt x="2277" y="404"/>
                    <a:pt x="2329" y="421"/>
                    <a:pt x="2372" y="421"/>
                  </a:cubicBezTo>
                  <a:cubicBezTo>
                    <a:pt x="2406" y="421"/>
                    <a:pt x="2441" y="396"/>
                    <a:pt x="2466" y="378"/>
                  </a:cubicBezTo>
                  <a:cubicBezTo>
                    <a:pt x="2484" y="370"/>
                    <a:pt x="2501" y="353"/>
                    <a:pt x="2518" y="353"/>
                  </a:cubicBezTo>
                  <a:lnTo>
                    <a:pt x="2544" y="370"/>
                  </a:lnTo>
                  <a:cubicBezTo>
                    <a:pt x="2561" y="387"/>
                    <a:pt x="2570" y="387"/>
                    <a:pt x="2587" y="396"/>
                  </a:cubicBezTo>
                  <a:cubicBezTo>
                    <a:pt x="2621" y="413"/>
                    <a:pt x="2655" y="430"/>
                    <a:pt x="2690" y="439"/>
                  </a:cubicBezTo>
                  <a:cubicBezTo>
                    <a:pt x="2724" y="447"/>
                    <a:pt x="2767" y="447"/>
                    <a:pt x="2793" y="464"/>
                  </a:cubicBezTo>
                  <a:lnTo>
                    <a:pt x="2819" y="490"/>
                  </a:lnTo>
                  <a:cubicBezTo>
                    <a:pt x="2836" y="499"/>
                    <a:pt x="2853" y="499"/>
                    <a:pt x="2870" y="507"/>
                  </a:cubicBezTo>
                  <a:cubicBezTo>
                    <a:pt x="2896" y="516"/>
                    <a:pt x="2913" y="524"/>
                    <a:pt x="2930" y="542"/>
                  </a:cubicBezTo>
                  <a:cubicBezTo>
                    <a:pt x="2956" y="550"/>
                    <a:pt x="2991" y="559"/>
                    <a:pt x="3008" y="567"/>
                  </a:cubicBezTo>
                  <a:cubicBezTo>
                    <a:pt x="3042" y="585"/>
                    <a:pt x="3068" y="610"/>
                    <a:pt x="3085" y="636"/>
                  </a:cubicBezTo>
                  <a:cubicBezTo>
                    <a:pt x="3102" y="653"/>
                    <a:pt x="3119" y="662"/>
                    <a:pt x="3137" y="679"/>
                  </a:cubicBezTo>
                  <a:cubicBezTo>
                    <a:pt x="3137" y="653"/>
                    <a:pt x="3137" y="628"/>
                    <a:pt x="3119" y="602"/>
                  </a:cubicBezTo>
                  <a:cubicBezTo>
                    <a:pt x="3094" y="567"/>
                    <a:pt x="3059" y="542"/>
                    <a:pt x="3033" y="499"/>
                  </a:cubicBezTo>
                  <a:cubicBezTo>
                    <a:pt x="3016" y="447"/>
                    <a:pt x="2991" y="421"/>
                    <a:pt x="2948" y="387"/>
                  </a:cubicBezTo>
                  <a:cubicBezTo>
                    <a:pt x="2862" y="335"/>
                    <a:pt x="2784" y="284"/>
                    <a:pt x="2698" y="232"/>
                  </a:cubicBezTo>
                  <a:cubicBezTo>
                    <a:pt x="2655" y="207"/>
                    <a:pt x="2621" y="215"/>
                    <a:pt x="2578" y="198"/>
                  </a:cubicBezTo>
                  <a:cubicBezTo>
                    <a:pt x="2544" y="189"/>
                    <a:pt x="2484" y="146"/>
                    <a:pt x="2466" y="146"/>
                  </a:cubicBezTo>
                  <a:cubicBezTo>
                    <a:pt x="2453" y="151"/>
                    <a:pt x="2440" y="153"/>
                    <a:pt x="2428" y="153"/>
                  </a:cubicBezTo>
                  <a:cubicBezTo>
                    <a:pt x="2393" y="153"/>
                    <a:pt x="2363" y="135"/>
                    <a:pt x="2338" y="104"/>
                  </a:cubicBezTo>
                  <a:cubicBezTo>
                    <a:pt x="2303" y="78"/>
                    <a:pt x="2286" y="52"/>
                    <a:pt x="2243" y="35"/>
                  </a:cubicBezTo>
                  <a:cubicBezTo>
                    <a:pt x="2229" y="32"/>
                    <a:pt x="2213" y="31"/>
                    <a:pt x="2196" y="31"/>
                  </a:cubicBezTo>
                  <a:cubicBezTo>
                    <a:pt x="2162" y="31"/>
                    <a:pt x="2126" y="35"/>
                    <a:pt x="2097" y="35"/>
                  </a:cubicBezTo>
                  <a:cubicBezTo>
                    <a:pt x="2071" y="26"/>
                    <a:pt x="2054" y="26"/>
                    <a:pt x="2028" y="26"/>
                  </a:cubicBezTo>
                  <a:lnTo>
                    <a:pt x="1994" y="2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41"/>
            <p:cNvSpPr/>
            <p:nvPr/>
          </p:nvSpPr>
          <p:spPr>
            <a:xfrm>
              <a:off x="5169575" y="1242175"/>
              <a:ext cx="56300" cy="26450"/>
            </a:xfrm>
            <a:custGeom>
              <a:rect b="b" l="l" r="r" t="t"/>
              <a:pathLst>
                <a:path extrusionOk="0" h="1058" w="2252">
                  <a:moveTo>
                    <a:pt x="66" y="502"/>
                  </a:moveTo>
                  <a:cubicBezTo>
                    <a:pt x="56" y="513"/>
                    <a:pt x="49" y="526"/>
                    <a:pt x="45" y="539"/>
                  </a:cubicBezTo>
                  <a:lnTo>
                    <a:pt x="45" y="539"/>
                  </a:lnTo>
                  <a:cubicBezTo>
                    <a:pt x="52" y="528"/>
                    <a:pt x="58" y="516"/>
                    <a:pt x="66" y="502"/>
                  </a:cubicBezTo>
                  <a:close/>
                  <a:moveTo>
                    <a:pt x="45" y="539"/>
                  </a:moveTo>
                  <a:cubicBezTo>
                    <a:pt x="42" y="543"/>
                    <a:pt x="38" y="547"/>
                    <a:pt x="35" y="551"/>
                  </a:cubicBezTo>
                  <a:cubicBezTo>
                    <a:pt x="35" y="551"/>
                    <a:pt x="35" y="551"/>
                    <a:pt x="35" y="551"/>
                  </a:cubicBezTo>
                  <a:lnTo>
                    <a:pt x="35" y="551"/>
                  </a:lnTo>
                  <a:cubicBezTo>
                    <a:pt x="38" y="548"/>
                    <a:pt x="41" y="545"/>
                    <a:pt x="44" y="542"/>
                  </a:cubicBezTo>
                  <a:cubicBezTo>
                    <a:pt x="44" y="541"/>
                    <a:pt x="44" y="540"/>
                    <a:pt x="45" y="539"/>
                  </a:cubicBezTo>
                  <a:close/>
                  <a:moveTo>
                    <a:pt x="35" y="551"/>
                  </a:moveTo>
                  <a:lnTo>
                    <a:pt x="35" y="551"/>
                  </a:lnTo>
                  <a:cubicBezTo>
                    <a:pt x="19" y="568"/>
                    <a:pt x="1" y="589"/>
                    <a:pt x="1" y="611"/>
                  </a:cubicBezTo>
                  <a:cubicBezTo>
                    <a:pt x="1" y="594"/>
                    <a:pt x="26" y="568"/>
                    <a:pt x="35" y="551"/>
                  </a:cubicBezTo>
                  <a:close/>
                  <a:moveTo>
                    <a:pt x="1066" y="1"/>
                  </a:moveTo>
                  <a:cubicBezTo>
                    <a:pt x="1040" y="1"/>
                    <a:pt x="1014" y="9"/>
                    <a:pt x="997" y="9"/>
                  </a:cubicBezTo>
                  <a:cubicBezTo>
                    <a:pt x="980" y="14"/>
                    <a:pt x="965" y="14"/>
                    <a:pt x="951" y="14"/>
                  </a:cubicBezTo>
                  <a:cubicBezTo>
                    <a:pt x="937" y="14"/>
                    <a:pt x="924" y="14"/>
                    <a:pt x="911" y="18"/>
                  </a:cubicBezTo>
                  <a:cubicBezTo>
                    <a:pt x="894" y="18"/>
                    <a:pt x="868" y="18"/>
                    <a:pt x="860" y="27"/>
                  </a:cubicBezTo>
                  <a:cubicBezTo>
                    <a:pt x="825" y="44"/>
                    <a:pt x="817" y="61"/>
                    <a:pt x="782" y="70"/>
                  </a:cubicBezTo>
                  <a:cubicBezTo>
                    <a:pt x="714" y="87"/>
                    <a:pt x="654" y="95"/>
                    <a:pt x="585" y="104"/>
                  </a:cubicBezTo>
                  <a:cubicBezTo>
                    <a:pt x="559" y="104"/>
                    <a:pt x="525" y="121"/>
                    <a:pt x="499" y="138"/>
                  </a:cubicBezTo>
                  <a:cubicBezTo>
                    <a:pt x="482" y="147"/>
                    <a:pt x="490" y="164"/>
                    <a:pt x="482" y="173"/>
                  </a:cubicBezTo>
                  <a:cubicBezTo>
                    <a:pt x="473" y="216"/>
                    <a:pt x="430" y="233"/>
                    <a:pt x="396" y="259"/>
                  </a:cubicBezTo>
                  <a:cubicBezTo>
                    <a:pt x="353" y="284"/>
                    <a:pt x="310" y="319"/>
                    <a:pt x="258" y="345"/>
                  </a:cubicBezTo>
                  <a:cubicBezTo>
                    <a:pt x="190" y="370"/>
                    <a:pt x="112" y="422"/>
                    <a:pt x="78" y="482"/>
                  </a:cubicBezTo>
                  <a:cubicBezTo>
                    <a:pt x="73" y="489"/>
                    <a:pt x="70" y="495"/>
                    <a:pt x="66" y="502"/>
                  </a:cubicBezTo>
                  <a:lnTo>
                    <a:pt x="66" y="502"/>
                  </a:lnTo>
                  <a:cubicBezTo>
                    <a:pt x="74" y="493"/>
                    <a:pt x="84" y="486"/>
                    <a:pt x="95" y="482"/>
                  </a:cubicBezTo>
                  <a:cubicBezTo>
                    <a:pt x="104" y="473"/>
                    <a:pt x="121" y="465"/>
                    <a:pt x="138" y="456"/>
                  </a:cubicBezTo>
                  <a:cubicBezTo>
                    <a:pt x="172" y="448"/>
                    <a:pt x="207" y="448"/>
                    <a:pt x="233" y="439"/>
                  </a:cubicBezTo>
                  <a:cubicBezTo>
                    <a:pt x="276" y="422"/>
                    <a:pt x="310" y="405"/>
                    <a:pt x="336" y="388"/>
                  </a:cubicBezTo>
                  <a:cubicBezTo>
                    <a:pt x="344" y="379"/>
                    <a:pt x="355" y="377"/>
                    <a:pt x="366" y="377"/>
                  </a:cubicBezTo>
                  <a:cubicBezTo>
                    <a:pt x="376" y="377"/>
                    <a:pt x="387" y="379"/>
                    <a:pt x="396" y="379"/>
                  </a:cubicBezTo>
                  <a:cubicBezTo>
                    <a:pt x="422" y="379"/>
                    <a:pt x="439" y="379"/>
                    <a:pt x="465" y="370"/>
                  </a:cubicBezTo>
                  <a:cubicBezTo>
                    <a:pt x="482" y="362"/>
                    <a:pt x="507" y="362"/>
                    <a:pt x="525" y="353"/>
                  </a:cubicBezTo>
                  <a:cubicBezTo>
                    <a:pt x="533" y="345"/>
                    <a:pt x="542" y="336"/>
                    <a:pt x="559" y="336"/>
                  </a:cubicBezTo>
                  <a:lnTo>
                    <a:pt x="593" y="336"/>
                  </a:lnTo>
                  <a:cubicBezTo>
                    <a:pt x="611" y="327"/>
                    <a:pt x="619" y="319"/>
                    <a:pt x="628" y="319"/>
                  </a:cubicBezTo>
                  <a:cubicBezTo>
                    <a:pt x="645" y="310"/>
                    <a:pt x="662" y="310"/>
                    <a:pt x="679" y="302"/>
                  </a:cubicBezTo>
                  <a:lnTo>
                    <a:pt x="705" y="293"/>
                  </a:lnTo>
                  <a:cubicBezTo>
                    <a:pt x="731" y="284"/>
                    <a:pt x="757" y="284"/>
                    <a:pt x="782" y="276"/>
                  </a:cubicBezTo>
                  <a:cubicBezTo>
                    <a:pt x="800" y="267"/>
                    <a:pt x="817" y="267"/>
                    <a:pt x="834" y="267"/>
                  </a:cubicBezTo>
                  <a:cubicBezTo>
                    <a:pt x="843" y="267"/>
                    <a:pt x="860" y="259"/>
                    <a:pt x="868" y="250"/>
                  </a:cubicBezTo>
                  <a:lnTo>
                    <a:pt x="911" y="259"/>
                  </a:lnTo>
                  <a:lnTo>
                    <a:pt x="937" y="276"/>
                  </a:lnTo>
                  <a:cubicBezTo>
                    <a:pt x="963" y="293"/>
                    <a:pt x="989" y="302"/>
                    <a:pt x="1014" y="310"/>
                  </a:cubicBezTo>
                  <a:cubicBezTo>
                    <a:pt x="1032" y="310"/>
                    <a:pt x="1057" y="327"/>
                    <a:pt x="1075" y="327"/>
                  </a:cubicBezTo>
                  <a:lnTo>
                    <a:pt x="1117" y="319"/>
                  </a:lnTo>
                  <a:lnTo>
                    <a:pt x="1169" y="302"/>
                  </a:lnTo>
                  <a:lnTo>
                    <a:pt x="1186" y="293"/>
                  </a:lnTo>
                  <a:cubicBezTo>
                    <a:pt x="1190" y="291"/>
                    <a:pt x="1193" y="291"/>
                    <a:pt x="1197" y="291"/>
                  </a:cubicBezTo>
                  <a:cubicBezTo>
                    <a:pt x="1214" y="291"/>
                    <a:pt x="1234" y="302"/>
                    <a:pt x="1255" y="302"/>
                  </a:cubicBezTo>
                  <a:cubicBezTo>
                    <a:pt x="1315" y="310"/>
                    <a:pt x="1375" y="336"/>
                    <a:pt x="1444" y="353"/>
                  </a:cubicBezTo>
                  <a:cubicBezTo>
                    <a:pt x="1504" y="362"/>
                    <a:pt x="1573" y="396"/>
                    <a:pt x="1616" y="430"/>
                  </a:cubicBezTo>
                  <a:cubicBezTo>
                    <a:pt x="1650" y="448"/>
                    <a:pt x="1676" y="482"/>
                    <a:pt x="1710" y="499"/>
                  </a:cubicBezTo>
                  <a:cubicBezTo>
                    <a:pt x="1727" y="508"/>
                    <a:pt x="1745" y="516"/>
                    <a:pt x="1762" y="525"/>
                  </a:cubicBezTo>
                  <a:cubicBezTo>
                    <a:pt x="1796" y="534"/>
                    <a:pt x="1831" y="559"/>
                    <a:pt x="1856" y="585"/>
                  </a:cubicBezTo>
                  <a:cubicBezTo>
                    <a:pt x="1891" y="611"/>
                    <a:pt x="1908" y="637"/>
                    <a:pt x="1925" y="671"/>
                  </a:cubicBezTo>
                  <a:cubicBezTo>
                    <a:pt x="1934" y="688"/>
                    <a:pt x="1934" y="714"/>
                    <a:pt x="1942" y="723"/>
                  </a:cubicBezTo>
                  <a:cubicBezTo>
                    <a:pt x="1968" y="748"/>
                    <a:pt x="2002" y="766"/>
                    <a:pt x="2020" y="791"/>
                  </a:cubicBezTo>
                  <a:cubicBezTo>
                    <a:pt x="2045" y="808"/>
                    <a:pt x="2071" y="834"/>
                    <a:pt x="2088" y="869"/>
                  </a:cubicBezTo>
                  <a:cubicBezTo>
                    <a:pt x="2114" y="894"/>
                    <a:pt x="2123" y="937"/>
                    <a:pt x="2157" y="955"/>
                  </a:cubicBezTo>
                  <a:cubicBezTo>
                    <a:pt x="2183" y="972"/>
                    <a:pt x="2217" y="997"/>
                    <a:pt x="2234" y="1023"/>
                  </a:cubicBezTo>
                  <a:lnTo>
                    <a:pt x="2252" y="1058"/>
                  </a:lnTo>
                  <a:cubicBezTo>
                    <a:pt x="2252" y="1032"/>
                    <a:pt x="2234" y="1015"/>
                    <a:pt x="2226" y="997"/>
                  </a:cubicBezTo>
                  <a:cubicBezTo>
                    <a:pt x="2217" y="980"/>
                    <a:pt x="2209" y="972"/>
                    <a:pt x="2209" y="963"/>
                  </a:cubicBezTo>
                  <a:cubicBezTo>
                    <a:pt x="2209" y="937"/>
                    <a:pt x="2217" y="920"/>
                    <a:pt x="2209" y="903"/>
                  </a:cubicBezTo>
                  <a:cubicBezTo>
                    <a:pt x="2200" y="877"/>
                    <a:pt x="2191" y="860"/>
                    <a:pt x="2183" y="834"/>
                  </a:cubicBezTo>
                  <a:cubicBezTo>
                    <a:pt x="2174" y="817"/>
                    <a:pt x="2166" y="791"/>
                    <a:pt x="2157" y="774"/>
                  </a:cubicBezTo>
                  <a:cubicBezTo>
                    <a:pt x="2148" y="757"/>
                    <a:pt x="2140" y="731"/>
                    <a:pt x="2131" y="714"/>
                  </a:cubicBezTo>
                  <a:cubicBezTo>
                    <a:pt x="2114" y="680"/>
                    <a:pt x="2114" y="654"/>
                    <a:pt x="2097" y="619"/>
                  </a:cubicBezTo>
                  <a:cubicBezTo>
                    <a:pt x="2088" y="602"/>
                    <a:pt x="2063" y="568"/>
                    <a:pt x="2045" y="542"/>
                  </a:cubicBezTo>
                  <a:cubicBezTo>
                    <a:pt x="2037" y="534"/>
                    <a:pt x="2020" y="525"/>
                    <a:pt x="2002" y="516"/>
                  </a:cubicBezTo>
                  <a:cubicBezTo>
                    <a:pt x="1977" y="499"/>
                    <a:pt x="1959" y="473"/>
                    <a:pt x="1942" y="456"/>
                  </a:cubicBezTo>
                  <a:lnTo>
                    <a:pt x="1934" y="422"/>
                  </a:lnTo>
                  <a:cubicBezTo>
                    <a:pt x="1925" y="405"/>
                    <a:pt x="1908" y="396"/>
                    <a:pt x="1891" y="388"/>
                  </a:cubicBezTo>
                  <a:cubicBezTo>
                    <a:pt x="1874" y="370"/>
                    <a:pt x="1874" y="353"/>
                    <a:pt x="1856" y="327"/>
                  </a:cubicBezTo>
                  <a:cubicBezTo>
                    <a:pt x="1839" y="293"/>
                    <a:pt x="1822" y="250"/>
                    <a:pt x="1788" y="216"/>
                  </a:cubicBezTo>
                  <a:cubicBezTo>
                    <a:pt x="1770" y="198"/>
                    <a:pt x="1745" y="190"/>
                    <a:pt x="1727" y="181"/>
                  </a:cubicBezTo>
                  <a:cubicBezTo>
                    <a:pt x="1710" y="173"/>
                    <a:pt x="1693" y="164"/>
                    <a:pt x="1684" y="156"/>
                  </a:cubicBezTo>
                  <a:lnTo>
                    <a:pt x="1650" y="156"/>
                  </a:lnTo>
                  <a:lnTo>
                    <a:pt x="1616" y="147"/>
                  </a:lnTo>
                  <a:cubicBezTo>
                    <a:pt x="1581" y="147"/>
                    <a:pt x="1547" y="147"/>
                    <a:pt x="1521" y="138"/>
                  </a:cubicBezTo>
                  <a:cubicBezTo>
                    <a:pt x="1487" y="130"/>
                    <a:pt x="1453" y="130"/>
                    <a:pt x="1427" y="104"/>
                  </a:cubicBezTo>
                  <a:cubicBezTo>
                    <a:pt x="1410" y="87"/>
                    <a:pt x="1401" y="78"/>
                    <a:pt x="1375" y="70"/>
                  </a:cubicBezTo>
                  <a:cubicBezTo>
                    <a:pt x="1349" y="52"/>
                    <a:pt x="1324" y="35"/>
                    <a:pt x="1298" y="27"/>
                  </a:cubicBezTo>
                  <a:cubicBezTo>
                    <a:pt x="1264" y="9"/>
                    <a:pt x="1221" y="9"/>
                    <a:pt x="117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41"/>
            <p:cNvSpPr/>
            <p:nvPr/>
          </p:nvSpPr>
          <p:spPr>
            <a:xfrm>
              <a:off x="5157250" y="1266250"/>
              <a:ext cx="45425" cy="58950"/>
            </a:xfrm>
            <a:custGeom>
              <a:rect b="b" l="l" r="r" t="t"/>
              <a:pathLst>
                <a:path extrusionOk="0" h="2358" w="1817">
                  <a:moveTo>
                    <a:pt x="390" y="0"/>
                  </a:moveTo>
                  <a:cubicBezTo>
                    <a:pt x="373" y="17"/>
                    <a:pt x="356" y="43"/>
                    <a:pt x="348" y="69"/>
                  </a:cubicBezTo>
                  <a:cubicBezTo>
                    <a:pt x="339" y="95"/>
                    <a:pt x="322" y="129"/>
                    <a:pt x="305" y="155"/>
                  </a:cubicBezTo>
                  <a:cubicBezTo>
                    <a:pt x="270" y="206"/>
                    <a:pt x="201" y="258"/>
                    <a:pt x="150" y="301"/>
                  </a:cubicBezTo>
                  <a:cubicBezTo>
                    <a:pt x="98" y="344"/>
                    <a:pt x="64" y="395"/>
                    <a:pt x="47" y="455"/>
                  </a:cubicBezTo>
                  <a:cubicBezTo>
                    <a:pt x="38" y="498"/>
                    <a:pt x="12" y="541"/>
                    <a:pt x="12" y="584"/>
                  </a:cubicBezTo>
                  <a:cubicBezTo>
                    <a:pt x="12" y="619"/>
                    <a:pt x="21" y="644"/>
                    <a:pt x="21" y="670"/>
                  </a:cubicBezTo>
                  <a:cubicBezTo>
                    <a:pt x="12" y="687"/>
                    <a:pt x="12" y="713"/>
                    <a:pt x="12" y="730"/>
                  </a:cubicBezTo>
                  <a:cubicBezTo>
                    <a:pt x="12" y="756"/>
                    <a:pt x="4" y="791"/>
                    <a:pt x="21" y="816"/>
                  </a:cubicBezTo>
                  <a:cubicBezTo>
                    <a:pt x="21" y="833"/>
                    <a:pt x="38" y="851"/>
                    <a:pt x="38" y="868"/>
                  </a:cubicBezTo>
                  <a:cubicBezTo>
                    <a:pt x="38" y="885"/>
                    <a:pt x="38" y="902"/>
                    <a:pt x="38" y="911"/>
                  </a:cubicBezTo>
                  <a:cubicBezTo>
                    <a:pt x="25" y="905"/>
                    <a:pt x="17" y="903"/>
                    <a:pt x="12" y="903"/>
                  </a:cubicBezTo>
                  <a:cubicBezTo>
                    <a:pt x="1" y="903"/>
                    <a:pt x="7" y="913"/>
                    <a:pt x="12" y="919"/>
                  </a:cubicBezTo>
                  <a:cubicBezTo>
                    <a:pt x="12" y="945"/>
                    <a:pt x="21" y="971"/>
                    <a:pt x="30" y="997"/>
                  </a:cubicBezTo>
                  <a:cubicBezTo>
                    <a:pt x="47" y="1040"/>
                    <a:pt x="55" y="1083"/>
                    <a:pt x="73" y="1134"/>
                  </a:cubicBezTo>
                  <a:cubicBezTo>
                    <a:pt x="81" y="1169"/>
                    <a:pt x="98" y="1194"/>
                    <a:pt x="116" y="1229"/>
                  </a:cubicBezTo>
                  <a:cubicBezTo>
                    <a:pt x="141" y="1272"/>
                    <a:pt x="159" y="1323"/>
                    <a:pt x="176" y="1375"/>
                  </a:cubicBezTo>
                  <a:cubicBezTo>
                    <a:pt x="184" y="1409"/>
                    <a:pt x="201" y="1435"/>
                    <a:pt x="219" y="1461"/>
                  </a:cubicBezTo>
                  <a:cubicBezTo>
                    <a:pt x="236" y="1486"/>
                    <a:pt x="262" y="1495"/>
                    <a:pt x="279" y="1521"/>
                  </a:cubicBezTo>
                  <a:cubicBezTo>
                    <a:pt x="305" y="1538"/>
                    <a:pt x="322" y="1572"/>
                    <a:pt x="348" y="1598"/>
                  </a:cubicBezTo>
                  <a:cubicBezTo>
                    <a:pt x="373" y="1632"/>
                    <a:pt x="390" y="1667"/>
                    <a:pt x="433" y="1693"/>
                  </a:cubicBezTo>
                  <a:cubicBezTo>
                    <a:pt x="468" y="1727"/>
                    <a:pt x="528" y="1761"/>
                    <a:pt x="545" y="1796"/>
                  </a:cubicBezTo>
                  <a:cubicBezTo>
                    <a:pt x="571" y="1830"/>
                    <a:pt x="588" y="1873"/>
                    <a:pt x="597" y="1907"/>
                  </a:cubicBezTo>
                  <a:cubicBezTo>
                    <a:pt x="597" y="1925"/>
                    <a:pt x="605" y="1942"/>
                    <a:pt x="614" y="1959"/>
                  </a:cubicBezTo>
                  <a:lnTo>
                    <a:pt x="631" y="2002"/>
                  </a:lnTo>
                  <a:lnTo>
                    <a:pt x="665" y="2028"/>
                  </a:lnTo>
                  <a:cubicBezTo>
                    <a:pt x="691" y="2045"/>
                    <a:pt x="708" y="2045"/>
                    <a:pt x="734" y="2062"/>
                  </a:cubicBezTo>
                  <a:cubicBezTo>
                    <a:pt x="769" y="2079"/>
                    <a:pt x="751" y="2114"/>
                    <a:pt x="777" y="2131"/>
                  </a:cubicBezTo>
                  <a:cubicBezTo>
                    <a:pt x="794" y="2139"/>
                    <a:pt x="803" y="2139"/>
                    <a:pt x="820" y="2139"/>
                  </a:cubicBezTo>
                  <a:lnTo>
                    <a:pt x="846" y="2157"/>
                  </a:lnTo>
                  <a:cubicBezTo>
                    <a:pt x="872" y="2174"/>
                    <a:pt x="906" y="2217"/>
                    <a:pt x="940" y="2225"/>
                  </a:cubicBezTo>
                  <a:cubicBezTo>
                    <a:pt x="975" y="2242"/>
                    <a:pt x="1026" y="2268"/>
                    <a:pt x="1061" y="2294"/>
                  </a:cubicBezTo>
                  <a:cubicBezTo>
                    <a:pt x="1064" y="2296"/>
                    <a:pt x="1070" y="2297"/>
                    <a:pt x="1076" y="2297"/>
                  </a:cubicBezTo>
                  <a:cubicBezTo>
                    <a:pt x="1095" y="2297"/>
                    <a:pt x="1121" y="2292"/>
                    <a:pt x="1139" y="2292"/>
                  </a:cubicBezTo>
                  <a:cubicBezTo>
                    <a:pt x="1146" y="2292"/>
                    <a:pt x="1151" y="2292"/>
                    <a:pt x="1155" y="2294"/>
                  </a:cubicBezTo>
                  <a:cubicBezTo>
                    <a:pt x="1172" y="2303"/>
                    <a:pt x="1189" y="2311"/>
                    <a:pt x="1198" y="2320"/>
                  </a:cubicBezTo>
                  <a:cubicBezTo>
                    <a:pt x="1216" y="2329"/>
                    <a:pt x="1235" y="2332"/>
                    <a:pt x="1253" y="2332"/>
                  </a:cubicBezTo>
                  <a:cubicBezTo>
                    <a:pt x="1279" y="2332"/>
                    <a:pt x="1306" y="2327"/>
                    <a:pt x="1334" y="2327"/>
                  </a:cubicBezTo>
                  <a:cubicBezTo>
                    <a:pt x="1343" y="2327"/>
                    <a:pt x="1352" y="2327"/>
                    <a:pt x="1361" y="2328"/>
                  </a:cubicBezTo>
                  <a:cubicBezTo>
                    <a:pt x="1404" y="2337"/>
                    <a:pt x="1439" y="2354"/>
                    <a:pt x="1482" y="2354"/>
                  </a:cubicBezTo>
                  <a:cubicBezTo>
                    <a:pt x="1487" y="2357"/>
                    <a:pt x="1492" y="2358"/>
                    <a:pt x="1497" y="2358"/>
                  </a:cubicBezTo>
                  <a:cubicBezTo>
                    <a:pt x="1509" y="2358"/>
                    <a:pt x="1521" y="2352"/>
                    <a:pt x="1533" y="2346"/>
                  </a:cubicBezTo>
                  <a:cubicBezTo>
                    <a:pt x="1568" y="2337"/>
                    <a:pt x="1593" y="2337"/>
                    <a:pt x="1619" y="2328"/>
                  </a:cubicBezTo>
                  <a:cubicBezTo>
                    <a:pt x="1636" y="2324"/>
                    <a:pt x="1651" y="2324"/>
                    <a:pt x="1665" y="2324"/>
                  </a:cubicBezTo>
                  <a:cubicBezTo>
                    <a:pt x="1679" y="2324"/>
                    <a:pt x="1692" y="2324"/>
                    <a:pt x="1705" y="2320"/>
                  </a:cubicBezTo>
                  <a:cubicBezTo>
                    <a:pt x="1731" y="2320"/>
                    <a:pt x="1817" y="2303"/>
                    <a:pt x="1817" y="2277"/>
                  </a:cubicBezTo>
                  <a:cubicBezTo>
                    <a:pt x="1774" y="2268"/>
                    <a:pt x="1722" y="2268"/>
                    <a:pt x="1679" y="2268"/>
                  </a:cubicBezTo>
                  <a:cubicBezTo>
                    <a:pt x="1645" y="2268"/>
                    <a:pt x="1621" y="2257"/>
                    <a:pt x="1591" y="2257"/>
                  </a:cubicBezTo>
                  <a:cubicBezTo>
                    <a:pt x="1584" y="2257"/>
                    <a:pt x="1576" y="2258"/>
                    <a:pt x="1568" y="2260"/>
                  </a:cubicBezTo>
                  <a:cubicBezTo>
                    <a:pt x="1547" y="2260"/>
                    <a:pt x="1532" y="2271"/>
                    <a:pt x="1513" y="2271"/>
                  </a:cubicBezTo>
                  <a:cubicBezTo>
                    <a:pt x="1509" y="2271"/>
                    <a:pt x="1504" y="2270"/>
                    <a:pt x="1499" y="2268"/>
                  </a:cubicBezTo>
                  <a:cubicBezTo>
                    <a:pt x="1482" y="2268"/>
                    <a:pt x="1464" y="2260"/>
                    <a:pt x="1447" y="2251"/>
                  </a:cubicBezTo>
                  <a:lnTo>
                    <a:pt x="1413" y="2251"/>
                  </a:lnTo>
                  <a:lnTo>
                    <a:pt x="1387" y="2242"/>
                  </a:lnTo>
                  <a:cubicBezTo>
                    <a:pt x="1361" y="2234"/>
                    <a:pt x="1353" y="2234"/>
                    <a:pt x="1336" y="2217"/>
                  </a:cubicBezTo>
                  <a:cubicBezTo>
                    <a:pt x="1310" y="2208"/>
                    <a:pt x="1275" y="2191"/>
                    <a:pt x="1241" y="2182"/>
                  </a:cubicBezTo>
                  <a:cubicBezTo>
                    <a:pt x="1207" y="2174"/>
                    <a:pt x="1172" y="2157"/>
                    <a:pt x="1138" y="2139"/>
                  </a:cubicBezTo>
                  <a:cubicBezTo>
                    <a:pt x="1104" y="2122"/>
                    <a:pt x="1069" y="2105"/>
                    <a:pt x="1035" y="2088"/>
                  </a:cubicBezTo>
                  <a:cubicBezTo>
                    <a:pt x="1000" y="2079"/>
                    <a:pt x="966" y="2053"/>
                    <a:pt x="932" y="2028"/>
                  </a:cubicBezTo>
                  <a:cubicBezTo>
                    <a:pt x="889" y="2011"/>
                    <a:pt x="863" y="1993"/>
                    <a:pt x="829" y="1968"/>
                  </a:cubicBezTo>
                  <a:cubicBezTo>
                    <a:pt x="811" y="1950"/>
                    <a:pt x="794" y="1942"/>
                    <a:pt x="786" y="1933"/>
                  </a:cubicBezTo>
                  <a:cubicBezTo>
                    <a:pt x="769" y="1907"/>
                    <a:pt x="760" y="1882"/>
                    <a:pt x="743" y="1856"/>
                  </a:cubicBezTo>
                  <a:cubicBezTo>
                    <a:pt x="717" y="1822"/>
                    <a:pt x="683" y="1787"/>
                    <a:pt x="657" y="1744"/>
                  </a:cubicBezTo>
                  <a:cubicBezTo>
                    <a:pt x="640" y="1718"/>
                    <a:pt x="605" y="1684"/>
                    <a:pt x="579" y="1658"/>
                  </a:cubicBezTo>
                  <a:cubicBezTo>
                    <a:pt x="554" y="1615"/>
                    <a:pt x="528" y="1572"/>
                    <a:pt x="511" y="1529"/>
                  </a:cubicBezTo>
                  <a:cubicBezTo>
                    <a:pt x="485" y="1486"/>
                    <a:pt x="476" y="1443"/>
                    <a:pt x="459" y="1401"/>
                  </a:cubicBezTo>
                  <a:cubicBezTo>
                    <a:pt x="442" y="1383"/>
                    <a:pt x="442" y="1375"/>
                    <a:pt x="433" y="1349"/>
                  </a:cubicBezTo>
                  <a:lnTo>
                    <a:pt x="433" y="1323"/>
                  </a:lnTo>
                  <a:lnTo>
                    <a:pt x="433" y="1289"/>
                  </a:lnTo>
                  <a:cubicBezTo>
                    <a:pt x="416" y="1220"/>
                    <a:pt x="390" y="1151"/>
                    <a:pt x="365" y="1083"/>
                  </a:cubicBezTo>
                  <a:cubicBezTo>
                    <a:pt x="356" y="1048"/>
                    <a:pt x="365" y="1023"/>
                    <a:pt x="356" y="997"/>
                  </a:cubicBezTo>
                  <a:cubicBezTo>
                    <a:pt x="356" y="971"/>
                    <a:pt x="348" y="945"/>
                    <a:pt x="348" y="919"/>
                  </a:cubicBezTo>
                  <a:cubicBezTo>
                    <a:pt x="339" y="851"/>
                    <a:pt x="322" y="782"/>
                    <a:pt x="287" y="722"/>
                  </a:cubicBezTo>
                  <a:cubicBezTo>
                    <a:pt x="270" y="696"/>
                    <a:pt x="253" y="679"/>
                    <a:pt x="253" y="644"/>
                  </a:cubicBezTo>
                  <a:cubicBezTo>
                    <a:pt x="244" y="584"/>
                    <a:pt x="253" y="524"/>
                    <a:pt x="253" y="464"/>
                  </a:cubicBezTo>
                  <a:cubicBezTo>
                    <a:pt x="253" y="413"/>
                    <a:pt x="262" y="370"/>
                    <a:pt x="279" y="327"/>
                  </a:cubicBezTo>
                  <a:cubicBezTo>
                    <a:pt x="296" y="292"/>
                    <a:pt x="322" y="258"/>
                    <a:pt x="330" y="224"/>
                  </a:cubicBezTo>
                  <a:cubicBezTo>
                    <a:pt x="348" y="172"/>
                    <a:pt x="348" y="129"/>
                    <a:pt x="365" y="77"/>
                  </a:cubicBezTo>
                  <a:cubicBezTo>
                    <a:pt x="373" y="52"/>
                    <a:pt x="373" y="17"/>
                    <a:pt x="39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41"/>
            <p:cNvSpPr/>
            <p:nvPr/>
          </p:nvSpPr>
          <p:spPr>
            <a:xfrm>
              <a:off x="5169150" y="1253900"/>
              <a:ext cx="42125" cy="24175"/>
            </a:xfrm>
            <a:custGeom>
              <a:rect b="b" l="l" r="r" t="t"/>
              <a:pathLst>
                <a:path extrusionOk="0" h="967" w="1685">
                  <a:moveTo>
                    <a:pt x="1002" y="1"/>
                  </a:moveTo>
                  <a:cubicBezTo>
                    <a:pt x="973" y="1"/>
                    <a:pt x="944" y="7"/>
                    <a:pt x="920" y="13"/>
                  </a:cubicBezTo>
                  <a:cubicBezTo>
                    <a:pt x="877" y="22"/>
                    <a:pt x="842" y="22"/>
                    <a:pt x="799" y="22"/>
                  </a:cubicBezTo>
                  <a:cubicBezTo>
                    <a:pt x="791" y="26"/>
                    <a:pt x="782" y="26"/>
                    <a:pt x="774" y="26"/>
                  </a:cubicBezTo>
                  <a:cubicBezTo>
                    <a:pt x="765" y="26"/>
                    <a:pt x="756" y="26"/>
                    <a:pt x="748" y="30"/>
                  </a:cubicBezTo>
                  <a:cubicBezTo>
                    <a:pt x="696" y="56"/>
                    <a:pt x="645" y="65"/>
                    <a:pt x="593" y="82"/>
                  </a:cubicBezTo>
                  <a:cubicBezTo>
                    <a:pt x="559" y="90"/>
                    <a:pt x="524" y="108"/>
                    <a:pt x="490" y="125"/>
                  </a:cubicBezTo>
                  <a:lnTo>
                    <a:pt x="464" y="133"/>
                  </a:lnTo>
                  <a:cubicBezTo>
                    <a:pt x="456" y="150"/>
                    <a:pt x="447" y="168"/>
                    <a:pt x="447" y="176"/>
                  </a:cubicBezTo>
                  <a:cubicBezTo>
                    <a:pt x="439" y="219"/>
                    <a:pt x="404" y="219"/>
                    <a:pt x="370" y="228"/>
                  </a:cubicBezTo>
                  <a:cubicBezTo>
                    <a:pt x="318" y="245"/>
                    <a:pt x="275" y="262"/>
                    <a:pt x="241" y="297"/>
                  </a:cubicBezTo>
                  <a:cubicBezTo>
                    <a:pt x="215" y="322"/>
                    <a:pt x="198" y="357"/>
                    <a:pt x="181" y="382"/>
                  </a:cubicBezTo>
                  <a:cubicBezTo>
                    <a:pt x="155" y="425"/>
                    <a:pt x="121" y="460"/>
                    <a:pt x="112" y="511"/>
                  </a:cubicBezTo>
                  <a:cubicBezTo>
                    <a:pt x="112" y="520"/>
                    <a:pt x="104" y="561"/>
                    <a:pt x="87" y="563"/>
                  </a:cubicBezTo>
                  <a:lnTo>
                    <a:pt x="87" y="563"/>
                  </a:lnTo>
                  <a:cubicBezTo>
                    <a:pt x="88" y="561"/>
                    <a:pt x="89" y="561"/>
                    <a:pt x="89" y="561"/>
                  </a:cubicBezTo>
                  <a:lnTo>
                    <a:pt x="89" y="561"/>
                  </a:lnTo>
                  <a:cubicBezTo>
                    <a:pt x="89" y="561"/>
                    <a:pt x="88" y="561"/>
                    <a:pt x="86" y="563"/>
                  </a:cubicBezTo>
                  <a:cubicBezTo>
                    <a:pt x="87" y="563"/>
                    <a:pt x="87" y="563"/>
                    <a:pt x="87" y="563"/>
                  </a:cubicBezTo>
                  <a:lnTo>
                    <a:pt x="87" y="563"/>
                  </a:lnTo>
                  <a:cubicBezTo>
                    <a:pt x="84" y="568"/>
                    <a:pt x="75" y="581"/>
                    <a:pt x="69" y="597"/>
                  </a:cubicBezTo>
                  <a:cubicBezTo>
                    <a:pt x="52" y="649"/>
                    <a:pt x="18" y="692"/>
                    <a:pt x="26" y="743"/>
                  </a:cubicBezTo>
                  <a:cubicBezTo>
                    <a:pt x="35" y="795"/>
                    <a:pt x="0" y="864"/>
                    <a:pt x="18" y="907"/>
                  </a:cubicBezTo>
                  <a:lnTo>
                    <a:pt x="35" y="932"/>
                  </a:lnTo>
                  <a:lnTo>
                    <a:pt x="43" y="967"/>
                  </a:lnTo>
                  <a:lnTo>
                    <a:pt x="43" y="924"/>
                  </a:lnTo>
                  <a:lnTo>
                    <a:pt x="78" y="812"/>
                  </a:lnTo>
                  <a:cubicBezTo>
                    <a:pt x="103" y="760"/>
                    <a:pt x="146" y="760"/>
                    <a:pt x="164" y="709"/>
                  </a:cubicBezTo>
                  <a:cubicBezTo>
                    <a:pt x="181" y="649"/>
                    <a:pt x="215" y="632"/>
                    <a:pt x="267" y="606"/>
                  </a:cubicBezTo>
                  <a:cubicBezTo>
                    <a:pt x="293" y="597"/>
                    <a:pt x="310" y="580"/>
                    <a:pt x="327" y="563"/>
                  </a:cubicBezTo>
                  <a:cubicBezTo>
                    <a:pt x="344" y="546"/>
                    <a:pt x="361" y="537"/>
                    <a:pt x="378" y="520"/>
                  </a:cubicBezTo>
                  <a:cubicBezTo>
                    <a:pt x="387" y="494"/>
                    <a:pt x="396" y="468"/>
                    <a:pt x="421" y="451"/>
                  </a:cubicBezTo>
                  <a:cubicBezTo>
                    <a:pt x="447" y="434"/>
                    <a:pt x="482" y="434"/>
                    <a:pt x="507" y="425"/>
                  </a:cubicBezTo>
                  <a:cubicBezTo>
                    <a:pt x="524" y="408"/>
                    <a:pt x="542" y="400"/>
                    <a:pt x="567" y="391"/>
                  </a:cubicBezTo>
                  <a:cubicBezTo>
                    <a:pt x="602" y="374"/>
                    <a:pt x="628" y="339"/>
                    <a:pt x="662" y="322"/>
                  </a:cubicBezTo>
                  <a:cubicBezTo>
                    <a:pt x="688" y="305"/>
                    <a:pt x="705" y="297"/>
                    <a:pt x="739" y="297"/>
                  </a:cubicBezTo>
                  <a:cubicBezTo>
                    <a:pt x="791" y="297"/>
                    <a:pt x="842" y="279"/>
                    <a:pt x="885" y="271"/>
                  </a:cubicBezTo>
                  <a:cubicBezTo>
                    <a:pt x="945" y="262"/>
                    <a:pt x="1006" y="262"/>
                    <a:pt x="1057" y="245"/>
                  </a:cubicBezTo>
                  <a:cubicBezTo>
                    <a:pt x="1081" y="239"/>
                    <a:pt x="1110" y="233"/>
                    <a:pt x="1134" y="233"/>
                  </a:cubicBezTo>
                  <a:cubicBezTo>
                    <a:pt x="1144" y="233"/>
                    <a:pt x="1153" y="234"/>
                    <a:pt x="1160" y="236"/>
                  </a:cubicBezTo>
                  <a:lnTo>
                    <a:pt x="1186" y="254"/>
                  </a:lnTo>
                  <a:cubicBezTo>
                    <a:pt x="1238" y="271"/>
                    <a:pt x="1298" y="271"/>
                    <a:pt x="1349" y="271"/>
                  </a:cubicBezTo>
                  <a:cubicBezTo>
                    <a:pt x="1384" y="271"/>
                    <a:pt x="1401" y="262"/>
                    <a:pt x="1435" y="254"/>
                  </a:cubicBezTo>
                  <a:cubicBezTo>
                    <a:pt x="1440" y="252"/>
                    <a:pt x="1445" y="251"/>
                    <a:pt x="1451" y="251"/>
                  </a:cubicBezTo>
                  <a:cubicBezTo>
                    <a:pt x="1472" y="251"/>
                    <a:pt x="1494" y="262"/>
                    <a:pt x="1521" y="262"/>
                  </a:cubicBezTo>
                  <a:cubicBezTo>
                    <a:pt x="1573" y="279"/>
                    <a:pt x="1633" y="279"/>
                    <a:pt x="1684" y="305"/>
                  </a:cubicBezTo>
                  <a:cubicBezTo>
                    <a:pt x="1659" y="271"/>
                    <a:pt x="1633" y="245"/>
                    <a:pt x="1598" y="228"/>
                  </a:cubicBezTo>
                  <a:cubicBezTo>
                    <a:pt x="1573" y="211"/>
                    <a:pt x="1547" y="193"/>
                    <a:pt x="1530" y="176"/>
                  </a:cubicBezTo>
                  <a:cubicBezTo>
                    <a:pt x="1495" y="150"/>
                    <a:pt x="1461" y="142"/>
                    <a:pt x="1435" y="125"/>
                  </a:cubicBezTo>
                  <a:cubicBezTo>
                    <a:pt x="1401" y="108"/>
                    <a:pt x="1375" y="99"/>
                    <a:pt x="1349" y="90"/>
                  </a:cubicBezTo>
                  <a:lnTo>
                    <a:pt x="1323" y="82"/>
                  </a:lnTo>
                  <a:lnTo>
                    <a:pt x="1298" y="90"/>
                  </a:lnTo>
                  <a:cubicBezTo>
                    <a:pt x="1293" y="93"/>
                    <a:pt x="1288" y="94"/>
                    <a:pt x="1284" y="94"/>
                  </a:cubicBezTo>
                  <a:cubicBezTo>
                    <a:pt x="1275" y="94"/>
                    <a:pt x="1267" y="88"/>
                    <a:pt x="1255" y="82"/>
                  </a:cubicBezTo>
                  <a:cubicBezTo>
                    <a:pt x="1246" y="82"/>
                    <a:pt x="1229" y="82"/>
                    <a:pt x="1220" y="73"/>
                  </a:cubicBezTo>
                  <a:cubicBezTo>
                    <a:pt x="1195" y="65"/>
                    <a:pt x="1186" y="56"/>
                    <a:pt x="1160" y="47"/>
                  </a:cubicBezTo>
                  <a:cubicBezTo>
                    <a:pt x="1126" y="30"/>
                    <a:pt x="1083" y="13"/>
                    <a:pt x="1040" y="4"/>
                  </a:cubicBezTo>
                  <a:cubicBezTo>
                    <a:pt x="1027" y="2"/>
                    <a:pt x="1015" y="1"/>
                    <a:pt x="1002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41"/>
            <p:cNvSpPr/>
            <p:nvPr/>
          </p:nvSpPr>
          <p:spPr>
            <a:xfrm>
              <a:off x="5179450" y="1272900"/>
              <a:ext cx="30950" cy="32325"/>
            </a:xfrm>
            <a:custGeom>
              <a:rect b="b" l="l" r="r" t="t"/>
              <a:pathLst>
                <a:path extrusionOk="0" h="1293" w="1238">
                  <a:moveTo>
                    <a:pt x="937" y="0"/>
                  </a:moveTo>
                  <a:lnTo>
                    <a:pt x="937" y="43"/>
                  </a:lnTo>
                  <a:cubicBezTo>
                    <a:pt x="937" y="52"/>
                    <a:pt x="946" y="69"/>
                    <a:pt x="954" y="86"/>
                  </a:cubicBezTo>
                  <a:lnTo>
                    <a:pt x="963" y="121"/>
                  </a:lnTo>
                  <a:cubicBezTo>
                    <a:pt x="972" y="129"/>
                    <a:pt x="980" y="147"/>
                    <a:pt x="989" y="155"/>
                  </a:cubicBezTo>
                  <a:cubicBezTo>
                    <a:pt x="989" y="164"/>
                    <a:pt x="1015" y="215"/>
                    <a:pt x="997" y="224"/>
                  </a:cubicBezTo>
                  <a:lnTo>
                    <a:pt x="989" y="215"/>
                  </a:lnTo>
                  <a:cubicBezTo>
                    <a:pt x="980" y="232"/>
                    <a:pt x="980" y="258"/>
                    <a:pt x="972" y="284"/>
                  </a:cubicBezTo>
                  <a:lnTo>
                    <a:pt x="954" y="318"/>
                  </a:lnTo>
                  <a:lnTo>
                    <a:pt x="937" y="327"/>
                  </a:lnTo>
                  <a:lnTo>
                    <a:pt x="920" y="310"/>
                  </a:lnTo>
                  <a:lnTo>
                    <a:pt x="920" y="310"/>
                  </a:lnTo>
                  <a:cubicBezTo>
                    <a:pt x="920" y="327"/>
                    <a:pt x="920" y="344"/>
                    <a:pt x="929" y="353"/>
                  </a:cubicBezTo>
                  <a:lnTo>
                    <a:pt x="929" y="396"/>
                  </a:lnTo>
                  <a:lnTo>
                    <a:pt x="946" y="421"/>
                  </a:lnTo>
                  <a:lnTo>
                    <a:pt x="946" y="456"/>
                  </a:lnTo>
                  <a:cubicBezTo>
                    <a:pt x="954" y="482"/>
                    <a:pt x="954" y="507"/>
                    <a:pt x="954" y="525"/>
                  </a:cubicBezTo>
                  <a:cubicBezTo>
                    <a:pt x="963" y="567"/>
                    <a:pt x="972" y="610"/>
                    <a:pt x="963" y="653"/>
                  </a:cubicBezTo>
                  <a:cubicBezTo>
                    <a:pt x="963" y="688"/>
                    <a:pt x="954" y="714"/>
                    <a:pt x="946" y="748"/>
                  </a:cubicBezTo>
                  <a:lnTo>
                    <a:pt x="929" y="791"/>
                  </a:lnTo>
                  <a:lnTo>
                    <a:pt x="920" y="774"/>
                  </a:lnTo>
                  <a:cubicBezTo>
                    <a:pt x="903" y="808"/>
                    <a:pt x="911" y="842"/>
                    <a:pt x="894" y="868"/>
                  </a:cubicBezTo>
                  <a:cubicBezTo>
                    <a:pt x="877" y="911"/>
                    <a:pt x="834" y="937"/>
                    <a:pt x="800" y="954"/>
                  </a:cubicBezTo>
                  <a:cubicBezTo>
                    <a:pt x="783" y="963"/>
                    <a:pt x="757" y="971"/>
                    <a:pt x="740" y="971"/>
                  </a:cubicBezTo>
                  <a:cubicBezTo>
                    <a:pt x="722" y="971"/>
                    <a:pt x="714" y="963"/>
                    <a:pt x="705" y="963"/>
                  </a:cubicBezTo>
                  <a:lnTo>
                    <a:pt x="680" y="946"/>
                  </a:lnTo>
                  <a:lnTo>
                    <a:pt x="671" y="937"/>
                  </a:lnTo>
                  <a:cubicBezTo>
                    <a:pt x="654" y="937"/>
                    <a:pt x="654" y="971"/>
                    <a:pt x="645" y="980"/>
                  </a:cubicBezTo>
                  <a:cubicBezTo>
                    <a:pt x="637" y="997"/>
                    <a:pt x="628" y="1014"/>
                    <a:pt x="619" y="1031"/>
                  </a:cubicBezTo>
                  <a:cubicBezTo>
                    <a:pt x="609" y="1041"/>
                    <a:pt x="605" y="1046"/>
                    <a:pt x="600" y="1046"/>
                  </a:cubicBezTo>
                  <a:cubicBezTo>
                    <a:pt x="596" y="1046"/>
                    <a:pt x="592" y="1044"/>
                    <a:pt x="585" y="1040"/>
                  </a:cubicBezTo>
                  <a:cubicBezTo>
                    <a:pt x="579" y="1037"/>
                    <a:pt x="574" y="1036"/>
                    <a:pt x="568" y="1036"/>
                  </a:cubicBezTo>
                  <a:cubicBezTo>
                    <a:pt x="556" y="1036"/>
                    <a:pt x="545" y="1040"/>
                    <a:pt x="533" y="1040"/>
                  </a:cubicBezTo>
                  <a:cubicBezTo>
                    <a:pt x="513" y="1047"/>
                    <a:pt x="497" y="1060"/>
                    <a:pt x="474" y="1060"/>
                  </a:cubicBezTo>
                  <a:cubicBezTo>
                    <a:pt x="469" y="1060"/>
                    <a:pt x="463" y="1059"/>
                    <a:pt x="456" y="1057"/>
                  </a:cubicBezTo>
                  <a:cubicBezTo>
                    <a:pt x="456" y="1040"/>
                    <a:pt x="473" y="1023"/>
                    <a:pt x="473" y="1006"/>
                  </a:cubicBezTo>
                  <a:lnTo>
                    <a:pt x="473" y="1006"/>
                  </a:lnTo>
                  <a:lnTo>
                    <a:pt x="456" y="1023"/>
                  </a:lnTo>
                  <a:lnTo>
                    <a:pt x="422" y="1040"/>
                  </a:lnTo>
                  <a:cubicBezTo>
                    <a:pt x="405" y="1049"/>
                    <a:pt x="379" y="1049"/>
                    <a:pt x="353" y="1057"/>
                  </a:cubicBezTo>
                  <a:cubicBezTo>
                    <a:pt x="336" y="1057"/>
                    <a:pt x="310" y="1057"/>
                    <a:pt x="284" y="1049"/>
                  </a:cubicBezTo>
                  <a:cubicBezTo>
                    <a:pt x="224" y="1040"/>
                    <a:pt x="173" y="1023"/>
                    <a:pt x="121" y="997"/>
                  </a:cubicBezTo>
                  <a:lnTo>
                    <a:pt x="87" y="980"/>
                  </a:lnTo>
                  <a:lnTo>
                    <a:pt x="61" y="963"/>
                  </a:lnTo>
                  <a:cubicBezTo>
                    <a:pt x="1" y="988"/>
                    <a:pt x="1" y="1023"/>
                    <a:pt x="18" y="1049"/>
                  </a:cubicBezTo>
                  <a:cubicBezTo>
                    <a:pt x="27" y="1066"/>
                    <a:pt x="44" y="1074"/>
                    <a:pt x="61" y="1092"/>
                  </a:cubicBezTo>
                  <a:cubicBezTo>
                    <a:pt x="78" y="1109"/>
                    <a:pt x="95" y="1126"/>
                    <a:pt x="104" y="1152"/>
                  </a:cubicBezTo>
                  <a:lnTo>
                    <a:pt x="121" y="1186"/>
                  </a:lnTo>
                  <a:lnTo>
                    <a:pt x="147" y="1195"/>
                  </a:lnTo>
                  <a:cubicBezTo>
                    <a:pt x="164" y="1203"/>
                    <a:pt x="181" y="1203"/>
                    <a:pt x="198" y="1212"/>
                  </a:cubicBezTo>
                  <a:cubicBezTo>
                    <a:pt x="207" y="1212"/>
                    <a:pt x="233" y="1220"/>
                    <a:pt x="250" y="1229"/>
                  </a:cubicBezTo>
                  <a:lnTo>
                    <a:pt x="267" y="1255"/>
                  </a:lnTo>
                  <a:cubicBezTo>
                    <a:pt x="284" y="1255"/>
                    <a:pt x="310" y="1255"/>
                    <a:pt x="327" y="1263"/>
                  </a:cubicBezTo>
                  <a:cubicBezTo>
                    <a:pt x="344" y="1263"/>
                    <a:pt x="370" y="1272"/>
                    <a:pt x="387" y="1272"/>
                  </a:cubicBezTo>
                  <a:cubicBezTo>
                    <a:pt x="405" y="1281"/>
                    <a:pt x="422" y="1281"/>
                    <a:pt x="430" y="1289"/>
                  </a:cubicBezTo>
                  <a:lnTo>
                    <a:pt x="465" y="1289"/>
                  </a:lnTo>
                  <a:cubicBezTo>
                    <a:pt x="476" y="1289"/>
                    <a:pt x="488" y="1293"/>
                    <a:pt x="499" y="1293"/>
                  </a:cubicBezTo>
                  <a:cubicBezTo>
                    <a:pt x="505" y="1293"/>
                    <a:pt x="511" y="1292"/>
                    <a:pt x="516" y="1289"/>
                  </a:cubicBezTo>
                  <a:lnTo>
                    <a:pt x="551" y="1272"/>
                  </a:lnTo>
                  <a:cubicBezTo>
                    <a:pt x="576" y="1255"/>
                    <a:pt x="602" y="1255"/>
                    <a:pt x="628" y="1255"/>
                  </a:cubicBezTo>
                  <a:cubicBezTo>
                    <a:pt x="680" y="1246"/>
                    <a:pt x="731" y="1238"/>
                    <a:pt x="774" y="1229"/>
                  </a:cubicBezTo>
                  <a:cubicBezTo>
                    <a:pt x="808" y="1229"/>
                    <a:pt x="834" y="1229"/>
                    <a:pt x="860" y="1220"/>
                  </a:cubicBezTo>
                  <a:cubicBezTo>
                    <a:pt x="894" y="1203"/>
                    <a:pt x="911" y="1186"/>
                    <a:pt x="929" y="1169"/>
                  </a:cubicBezTo>
                  <a:cubicBezTo>
                    <a:pt x="946" y="1152"/>
                    <a:pt x="963" y="1135"/>
                    <a:pt x="980" y="1117"/>
                  </a:cubicBezTo>
                  <a:lnTo>
                    <a:pt x="1006" y="1092"/>
                  </a:lnTo>
                  <a:cubicBezTo>
                    <a:pt x="1015" y="1074"/>
                    <a:pt x="1023" y="1049"/>
                    <a:pt x="1032" y="1031"/>
                  </a:cubicBezTo>
                  <a:cubicBezTo>
                    <a:pt x="1040" y="1023"/>
                    <a:pt x="1049" y="1006"/>
                    <a:pt x="1058" y="988"/>
                  </a:cubicBezTo>
                  <a:cubicBezTo>
                    <a:pt x="1075" y="963"/>
                    <a:pt x="1092" y="937"/>
                    <a:pt x="1118" y="920"/>
                  </a:cubicBezTo>
                  <a:cubicBezTo>
                    <a:pt x="1143" y="903"/>
                    <a:pt x="1161" y="885"/>
                    <a:pt x="1178" y="860"/>
                  </a:cubicBezTo>
                  <a:cubicBezTo>
                    <a:pt x="1204" y="808"/>
                    <a:pt x="1204" y="739"/>
                    <a:pt x="1221" y="688"/>
                  </a:cubicBezTo>
                  <a:cubicBezTo>
                    <a:pt x="1238" y="636"/>
                    <a:pt x="1212" y="602"/>
                    <a:pt x="1204" y="550"/>
                  </a:cubicBezTo>
                  <a:cubicBezTo>
                    <a:pt x="1186" y="507"/>
                    <a:pt x="1178" y="456"/>
                    <a:pt x="1169" y="413"/>
                  </a:cubicBezTo>
                  <a:cubicBezTo>
                    <a:pt x="1161" y="370"/>
                    <a:pt x="1135" y="336"/>
                    <a:pt x="1118" y="301"/>
                  </a:cubicBezTo>
                  <a:lnTo>
                    <a:pt x="1109" y="258"/>
                  </a:lnTo>
                  <a:lnTo>
                    <a:pt x="1092" y="232"/>
                  </a:lnTo>
                  <a:cubicBezTo>
                    <a:pt x="1075" y="215"/>
                    <a:pt x="1075" y="198"/>
                    <a:pt x="1066" y="181"/>
                  </a:cubicBezTo>
                  <a:lnTo>
                    <a:pt x="1040" y="155"/>
                  </a:lnTo>
                  <a:cubicBezTo>
                    <a:pt x="1023" y="121"/>
                    <a:pt x="1006" y="86"/>
                    <a:pt x="980" y="61"/>
                  </a:cubicBezTo>
                  <a:cubicBezTo>
                    <a:pt x="963" y="43"/>
                    <a:pt x="954" y="18"/>
                    <a:pt x="937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41"/>
            <p:cNvSpPr/>
            <p:nvPr/>
          </p:nvSpPr>
          <p:spPr>
            <a:xfrm>
              <a:off x="5173650" y="1267950"/>
              <a:ext cx="27750" cy="35225"/>
            </a:xfrm>
            <a:custGeom>
              <a:rect b="b" l="l" r="r" t="t"/>
              <a:pathLst>
                <a:path extrusionOk="0" h="1409" w="1110">
                  <a:moveTo>
                    <a:pt x="783" y="1"/>
                  </a:moveTo>
                  <a:cubicBezTo>
                    <a:pt x="748" y="9"/>
                    <a:pt x="705" y="18"/>
                    <a:pt x="662" y="18"/>
                  </a:cubicBezTo>
                  <a:cubicBezTo>
                    <a:pt x="637" y="27"/>
                    <a:pt x="619" y="35"/>
                    <a:pt x="594" y="52"/>
                  </a:cubicBezTo>
                  <a:cubicBezTo>
                    <a:pt x="568" y="61"/>
                    <a:pt x="559" y="70"/>
                    <a:pt x="533" y="78"/>
                  </a:cubicBezTo>
                  <a:cubicBezTo>
                    <a:pt x="516" y="87"/>
                    <a:pt x="499" y="87"/>
                    <a:pt x="482" y="95"/>
                  </a:cubicBezTo>
                  <a:cubicBezTo>
                    <a:pt x="396" y="130"/>
                    <a:pt x="319" y="181"/>
                    <a:pt x="250" y="241"/>
                  </a:cubicBezTo>
                  <a:cubicBezTo>
                    <a:pt x="233" y="259"/>
                    <a:pt x="207" y="276"/>
                    <a:pt x="190" y="293"/>
                  </a:cubicBezTo>
                  <a:cubicBezTo>
                    <a:pt x="173" y="310"/>
                    <a:pt x="164" y="327"/>
                    <a:pt x="155" y="336"/>
                  </a:cubicBezTo>
                  <a:cubicBezTo>
                    <a:pt x="113" y="379"/>
                    <a:pt x="87" y="422"/>
                    <a:pt x="52" y="473"/>
                  </a:cubicBezTo>
                  <a:cubicBezTo>
                    <a:pt x="44" y="482"/>
                    <a:pt x="35" y="499"/>
                    <a:pt x="27" y="508"/>
                  </a:cubicBezTo>
                  <a:cubicBezTo>
                    <a:pt x="18" y="534"/>
                    <a:pt x="18" y="559"/>
                    <a:pt x="18" y="585"/>
                  </a:cubicBezTo>
                  <a:cubicBezTo>
                    <a:pt x="18" y="611"/>
                    <a:pt x="18" y="637"/>
                    <a:pt x="18" y="662"/>
                  </a:cubicBezTo>
                  <a:cubicBezTo>
                    <a:pt x="9" y="688"/>
                    <a:pt x="1" y="714"/>
                    <a:pt x="1" y="740"/>
                  </a:cubicBezTo>
                  <a:cubicBezTo>
                    <a:pt x="1" y="757"/>
                    <a:pt x="1" y="791"/>
                    <a:pt x="9" y="808"/>
                  </a:cubicBezTo>
                  <a:cubicBezTo>
                    <a:pt x="27" y="860"/>
                    <a:pt x="44" y="903"/>
                    <a:pt x="52" y="955"/>
                  </a:cubicBezTo>
                  <a:cubicBezTo>
                    <a:pt x="70" y="989"/>
                    <a:pt x="70" y="1032"/>
                    <a:pt x="95" y="1075"/>
                  </a:cubicBezTo>
                  <a:cubicBezTo>
                    <a:pt x="104" y="1092"/>
                    <a:pt x="121" y="1118"/>
                    <a:pt x="138" y="1135"/>
                  </a:cubicBezTo>
                  <a:cubicBezTo>
                    <a:pt x="147" y="1152"/>
                    <a:pt x="155" y="1161"/>
                    <a:pt x="164" y="1178"/>
                  </a:cubicBezTo>
                  <a:cubicBezTo>
                    <a:pt x="198" y="1212"/>
                    <a:pt x="241" y="1247"/>
                    <a:pt x="276" y="1281"/>
                  </a:cubicBezTo>
                  <a:cubicBezTo>
                    <a:pt x="310" y="1315"/>
                    <a:pt x="353" y="1341"/>
                    <a:pt x="396" y="1358"/>
                  </a:cubicBezTo>
                  <a:cubicBezTo>
                    <a:pt x="413" y="1367"/>
                    <a:pt x="422" y="1375"/>
                    <a:pt x="439" y="1384"/>
                  </a:cubicBezTo>
                  <a:lnTo>
                    <a:pt x="465" y="1401"/>
                  </a:lnTo>
                  <a:cubicBezTo>
                    <a:pt x="470" y="1407"/>
                    <a:pt x="473" y="1409"/>
                    <a:pt x="474" y="1409"/>
                  </a:cubicBezTo>
                  <a:cubicBezTo>
                    <a:pt x="477" y="1409"/>
                    <a:pt x="471" y="1399"/>
                    <a:pt x="465" y="1393"/>
                  </a:cubicBezTo>
                  <a:lnTo>
                    <a:pt x="439" y="1375"/>
                  </a:lnTo>
                  <a:lnTo>
                    <a:pt x="413" y="1350"/>
                  </a:lnTo>
                  <a:lnTo>
                    <a:pt x="379" y="1315"/>
                  </a:lnTo>
                  <a:cubicBezTo>
                    <a:pt x="362" y="1298"/>
                    <a:pt x="353" y="1272"/>
                    <a:pt x="336" y="1255"/>
                  </a:cubicBezTo>
                  <a:cubicBezTo>
                    <a:pt x="319" y="1229"/>
                    <a:pt x="310" y="1221"/>
                    <a:pt x="310" y="1195"/>
                  </a:cubicBezTo>
                  <a:cubicBezTo>
                    <a:pt x="319" y="1161"/>
                    <a:pt x="293" y="1135"/>
                    <a:pt x="293" y="1101"/>
                  </a:cubicBezTo>
                  <a:lnTo>
                    <a:pt x="284" y="1075"/>
                  </a:lnTo>
                  <a:lnTo>
                    <a:pt x="293" y="1032"/>
                  </a:lnTo>
                  <a:cubicBezTo>
                    <a:pt x="284" y="1023"/>
                    <a:pt x="250" y="1023"/>
                    <a:pt x="241" y="1006"/>
                  </a:cubicBezTo>
                  <a:cubicBezTo>
                    <a:pt x="233" y="997"/>
                    <a:pt x="233" y="980"/>
                    <a:pt x="233" y="972"/>
                  </a:cubicBezTo>
                  <a:cubicBezTo>
                    <a:pt x="241" y="955"/>
                    <a:pt x="241" y="946"/>
                    <a:pt x="250" y="929"/>
                  </a:cubicBezTo>
                  <a:cubicBezTo>
                    <a:pt x="259" y="912"/>
                    <a:pt x="259" y="894"/>
                    <a:pt x="259" y="869"/>
                  </a:cubicBezTo>
                  <a:cubicBezTo>
                    <a:pt x="259" y="826"/>
                    <a:pt x="259" y="783"/>
                    <a:pt x="259" y="731"/>
                  </a:cubicBezTo>
                  <a:cubicBezTo>
                    <a:pt x="259" y="705"/>
                    <a:pt x="267" y="662"/>
                    <a:pt x="293" y="645"/>
                  </a:cubicBezTo>
                  <a:cubicBezTo>
                    <a:pt x="319" y="628"/>
                    <a:pt x="336" y="611"/>
                    <a:pt x="353" y="585"/>
                  </a:cubicBezTo>
                  <a:lnTo>
                    <a:pt x="370" y="559"/>
                  </a:lnTo>
                  <a:cubicBezTo>
                    <a:pt x="387" y="534"/>
                    <a:pt x="370" y="491"/>
                    <a:pt x="396" y="465"/>
                  </a:cubicBezTo>
                  <a:cubicBezTo>
                    <a:pt x="405" y="448"/>
                    <a:pt x="439" y="430"/>
                    <a:pt x="439" y="405"/>
                  </a:cubicBezTo>
                  <a:lnTo>
                    <a:pt x="430" y="370"/>
                  </a:lnTo>
                  <a:cubicBezTo>
                    <a:pt x="422" y="345"/>
                    <a:pt x="422" y="336"/>
                    <a:pt x="439" y="310"/>
                  </a:cubicBezTo>
                  <a:lnTo>
                    <a:pt x="473" y="284"/>
                  </a:lnTo>
                  <a:cubicBezTo>
                    <a:pt x="491" y="276"/>
                    <a:pt x="499" y="267"/>
                    <a:pt x="516" y="250"/>
                  </a:cubicBezTo>
                  <a:cubicBezTo>
                    <a:pt x="525" y="241"/>
                    <a:pt x="542" y="233"/>
                    <a:pt x="559" y="224"/>
                  </a:cubicBezTo>
                  <a:lnTo>
                    <a:pt x="637" y="224"/>
                  </a:lnTo>
                  <a:cubicBezTo>
                    <a:pt x="645" y="224"/>
                    <a:pt x="662" y="224"/>
                    <a:pt x="680" y="216"/>
                  </a:cubicBezTo>
                  <a:cubicBezTo>
                    <a:pt x="697" y="216"/>
                    <a:pt x="705" y="207"/>
                    <a:pt x="722" y="207"/>
                  </a:cubicBezTo>
                  <a:cubicBezTo>
                    <a:pt x="731" y="207"/>
                    <a:pt x="740" y="198"/>
                    <a:pt x="757" y="198"/>
                  </a:cubicBezTo>
                  <a:lnTo>
                    <a:pt x="791" y="190"/>
                  </a:lnTo>
                  <a:lnTo>
                    <a:pt x="826" y="190"/>
                  </a:lnTo>
                  <a:cubicBezTo>
                    <a:pt x="843" y="190"/>
                    <a:pt x="864" y="198"/>
                    <a:pt x="884" y="198"/>
                  </a:cubicBezTo>
                  <a:cubicBezTo>
                    <a:pt x="893" y="198"/>
                    <a:pt x="903" y="196"/>
                    <a:pt x="912" y="190"/>
                  </a:cubicBezTo>
                  <a:lnTo>
                    <a:pt x="946" y="173"/>
                  </a:lnTo>
                  <a:cubicBezTo>
                    <a:pt x="963" y="164"/>
                    <a:pt x="972" y="156"/>
                    <a:pt x="989" y="156"/>
                  </a:cubicBezTo>
                  <a:cubicBezTo>
                    <a:pt x="1015" y="156"/>
                    <a:pt x="1049" y="156"/>
                    <a:pt x="1066" y="164"/>
                  </a:cubicBezTo>
                  <a:lnTo>
                    <a:pt x="1109" y="181"/>
                  </a:lnTo>
                  <a:lnTo>
                    <a:pt x="1092" y="164"/>
                  </a:lnTo>
                  <a:lnTo>
                    <a:pt x="1075" y="147"/>
                  </a:lnTo>
                  <a:cubicBezTo>
                    <a:pt x="1066" y="130"/>
                    <a:pt x="1066" y="121"/>
                    <a:pt x="1058" y="121"/>
                  </a:cubicBezTo>
                  <a:cubicBezTo>
                    <a:pt x="1040" y="113"/>
                    <a:pt x="1032" y="113"/>
                    <a:pt x="1023" y="95"/>
                  </a:cubicBezTo>
                  <a:lnTo>
                    <a:pt x="1006" y="87"/>
                  </a:lnTo>
                  <a:cubicBezTo>
                    <a:pt x="989" y="70"/>
                    <a:pt x="972" y="61"/>
                    <a:pt x="954" y="52"/>
                  </a:cubicBezTo>
                  <a:lnTo>
                    <a:pt x="929" y="35"/>
                  </a:lnTo>
                  <a:cubicBezTo>
                    <a:pt x="903" y="27"/>
                    <a:pt x="886" y="18"/>
                    <a:pt x="860" y="18"/>
                  </a:cubicBezTo>
                  <a:cubicBezTo>
                    <a:pt x="834" y="9"/>
                    <a:pt x="808" y="1"/>
                    <a:pt x="78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41"/>
            <p:cNvSpPr/>
            <p:nvPr/>
          </p:nvSpPr>
          <p:spPr>
            <a:xfrm>
              <a:off x="5186550" y="1277800"/>
              <a:ext cx="13325" cy="16825"/>
            </a:xfrm>
            <a:custGeom>
              <a:rect b="b" l="l" r="r" t="t"/>
              <a:pathLst>
                <a:path extrusionOk="0" h="673" w="533">
                  <a:moveTo>
                    <a:pt x="311" y="0"/>
                  </a:moveTo>
                  <a:cubicBezTo>
                    <a:pt x="261" y="0"/>
                    <a:pt x="217" y="22"/>
                    <a:pt x="172" y="36"/>
                  </a:cubicBezTo>
                  <a:cubicBezTo>
                    <a:pt x="155" y="45"/>
                    <a:pt x="129" y="54"/>
                    <a:pt x="103" y="62"/>
                  </a:cubicBezTo>
                  <a:lnTo>
                    <a:pt x="78" y="71"/>
                  </a:lnTo>
                  <a:cubicBezTo>
                    <a:pt x="60" y="71"/>
                    <a:pt x="60" y="79"/>
                    <a:pt x="52" y="88"/>
                  </a:cubicBezTo>
                  <a:lnTo>
                    <a:pt x="26" y="122"/>
                  </a:lnTo>
                  <a:lnTo>
                    <a:pt x="9" y="140"/>
                  </a:lnTo>
                  <a:lnTo>
                    <a:pt x="0" y="157"/>
                  </a:lnTo>
                  <a:cubicBezTo>
                    <a:pt x="17" y="157"/>
                    <a:pt x="35" y="148"/>
                    <a:pt x="52" y="140"/>
                  </a:cubicBezTo>
                  <a:cubicBezTo>
                    <a:pt x="63" y="140"/>
                    <a:pt x="75" y="143"/>
                    <a:pt x="86" y="143"/>
                  </a:cubicBezTo>
                  <a:cubicBezTo>
                    <a:pt x="92" y="143"/>
                    <a:pt x="98" y="142"/>
                    <a:pt x="103" y="140"/>
                  </a:cubicBezTo>
                  <a:cubicBezTo>
                    <a:pt x="109" y="140"/>
                    <a:pt x="115" y="132"/>
                    <a:pt x="118" y="132"/>
                  </a:cubicBezTo>
                  <a:cubicBezTo>
                    <a:pt x="120" y="132"/>
                    <a:pt x="121" y="134"/>
                    <a:pt x="121" y="140"/>
                  </a:cubicBezTo>
                  <a:cubicBezTo>
                    <a:pt x="132" y="140"/>
                    <a:pt x="151" y="136"/>
                    <a:pt x="170" y="136"/>
                  </a:cubicBezTo>
                  <a:cubicBezTo>
                    <a:pt x="180" y="136"/>
                    <a:pt x="189" y="137"/>
                    <a:pt x="198" y="140"/>
                  </a:cubicBezTo>
                  <a:lnTo>
                    <a:pt x="224" y="157"/>
                  </a:lnTo>
                  <a:cubicBezTo>
                    <a:pt x="232" y="165"/>
                    <a:pt x="241" y="174"/>
                    <a:pt x="258" y="182"/>
                  </a:cubicBezTo>
                  <a:cubicBezTo>
                    <a:pt x="292" y="200"/>
                    <a:pt x="335" y="225"/>
                    <a:pt x="344" y="268"/>
                  </a:cubicBezTo>
                  <a:cubicBezTo>
                    <a:pt x="361" y="311"/>
                    <a:pt x="353" y="354"/>
                    <a:pt x="344" y="397"/>
                  </a:cubicBezTo>
                  <a:cubicBezTo>
                    <a:pt x="344" y="440"/>
                    <a:pt x="301" y="466"/>
                    <a:pt x="301" y="509"/>
                  </a:cubicBezTo>
                  <a:cubicBezTo>
                    <a:pt x="301" y="535"/>
                    <a:pt x="310" y="561"/>
                    <a:pt x="301" y="578"/>
                  </a:cubicBezTo>
                  <a:lnTo>
                    <a:pt x="292" y="595"/>
                  </a:lnTo>
                  <a:lnTo>
                    <a:pt x="267" y="621"/>
                  </a:lnTo>
                  <a:cubicBezTo>
                    <a:pt x="258" y="638"/>
                    <a:pt x="241" y="664"/>
                    <a:pt x="232" y="672"/>
                  </a:cubicBezTo>
                  <a:lnTo>
                    <a:pt x="267" y="655"/>
                  </a:lnTo>
                  <a:cubicBezTo>
                    <a:pt x="292" y="646"/>
                    <a:pt x="318" y="638"/>
                    <a:pt x="335" y="629"/>
                  </a:cubicBezTo>
                  <a:cubicBezTo>
                    <a:pt x="361" y="612"/>
                    <a:pt x="387" y="586"/>
                    <a:pt x="421" y="569"/>
                  </a:cubicBezTo>
                  <a:lnTo>
                    <a:pt x="438" y="552"/>
                  </a:lnTo>
                  <a:lnTo>
                    <a:pt x="456" y="526"/>
                  </a:lnTo>
                  <a:cubicBezTo>
                    <a:pt x="473" y="492"/>
                    <a:pt x="481" y="457"/>
                    <a:pt x="499" y="423"/>
                  </a:cubicBezTo>
                  <a:cubicBezTo>
                    <a:pt x="499" y="406"/>
                    <a:pt x="507" y="406"/>
                    <a:pt x="516" y="397"/>
                  </a:cubicBezTo>
                  <a:lnTo>
                    <a:pt x="516" y="371"/>
                  </a:lnTo>
                  <a:cubicBezTo>
                    <a:pt x="533" y="320"/>
                    <a:pt x="533" y="277"/>
                    <a:pt x="516" y="234"/>
                  </a:cubicBezTo>
                  <a:cubicBezTo>
                    <a:pt x="507" y="208"/>
                    <a:pt x="507" y="182"/>
                    <a:pt x="499" y="157"/>
                  </a:cubicBezTo>
                  <a:cubicBezTo>
                    <a:pt x="490" y="122"/>
                    <a:pt x="456" y="97"/>
                    <a:pt x="430" y="79"/>
                  </a:cubicBezTo>
                  <a:cubicBezTo>
                    <a:pt x="396" y="45"/>
                    <a:pt x="387" y="11"/>
                    <a:pt x="335" y="2"/>
                  </a:cubicBezTo>
                  <a:cubicBezTo>
                    <a:pt x="327" y="1"/>
                    <a:pt x="319" y="0"/>
                    <a:pt x="31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8" name="Google Shape;10758;p41"/>
          <p:cNvGrpSpPr/>
          <p:nvPr/>
        </p:nvGrpSpPr>
        <p:grpSpPr>
          <a:xfrm>
            <a:off x="-55133" y="4523924"/>
            <a:ext cx="4443632" cy="1316135"/>
            <a:chOff x="-13849" y="4011750"/>
            <a:chExt cx="3821164" cy="1131770"/>
          </a:xfrm>
        </p:grpSpPr>
        <p:sp>
          <p:nvSpPr>
            <p:cNvPr id="10759" name="Google Shape;10759;p41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60" name="Google Shape;10760;p41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10761" name="Google Shape;10761;p41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2" name="Google Shape;10762;p41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3" name="Google Shape;10763;p41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4" name="Google Shape;10764;p41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765" name="Google Shape;10765;p41"/>
          <p:cNvGrpSpPr/>
          <p:nvPr/>
        </p:nvGrpSpPr>
        <p:grpSpPr>
          <a:xfrm>
            <a:off x="1888320" y="4137758"/>
            <a:ext cx="7318608" cy="1849125"/>
            <a:chOff x="1888320" y="3587521"/>
            <a:chExt cx="7318608" cy="1849125"/>
          </a:xfrm>
        </p:grpSpPr>
        <p:sp>
          <p:nvSpPr>
            <p:cNvPr id="10766" name="Google Shape;10766;p41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41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41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41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41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41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41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41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41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41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41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41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41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9" name="Google Shape;10779;p41"/>
          <p:cNvGrpSpPr/>
          <p:nvPr/>
        </p:nvGrpSpPr>
        <p:grpSpPr>
          <a:xfrm flipH="1">
            <a:off x="121030" y="4716707"/>
            <a:ext cx="8901933" cy="1094777"/>
            <a:chOff x="-75995" y="4254507"/>
            <a:chExt cx="8901933" cy="1094777"/>
          </a:xfrm>
        </p:grpSpPr>
        <p:grpSp>
          <p:nvGrpSpPr>
            <p:cNvPr id="10780" name="Google Shape;10780;p41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10781" name="Google Shape;10781;p41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2" name="Google Shape;10782;p41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3" name="Google Shape;10783;p41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4" name="Google Shape;10784;p41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5" name="Google Shape;10785;p41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6" name="Google Shape;10786;p41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7" name="Google Shape;10787;p41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8" name="Google Shape;10788;p41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9" name="Google Shape;10789;p41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0" name="Google Shape;10790;p41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1" name="Google Shape;10791;p41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2" name="Google Shape;10792;p41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3" name="Google Shape;10793;p41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4" name="Google Shape;10794;p41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5" name="Google Shape;10795;p41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6" name="Google Shape;10796;p41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7" name="Google Shape;10797;p41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8" name="Google Shape;10798;p41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9" name="Google Shape;10799;p41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0" name="Google Shape;10800;p41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1" name="Google Shape;10801;p41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2" name="Google Shape;10802;p41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3" name="Google Shape;10803;p41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4" name="Google Shape;10804;p41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5" name="Google Shape;10805;p41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6" name="Google Shape;10806;p41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7" name="Google Shape;10807;p41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8" name="Google Shape;10808;p41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9" name="Google Shape;10809;p41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0" name="Google Shape;10810;p41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1" name="Google Shape;10811;p41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2" name="Google Shape;10812;p41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3" name="Google Shape;10813;p41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4" name="Google Shape;10814;p41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5" name="Google Shape;10815;p41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6" name="Google Shape;10816;p41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7" name="Google Shape;10817;p41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8" name="Google Shape;10818;p41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9" name="Google Shape;10819;p41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0" name="Google Shape;10820;p41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1" name="Google Shape;10821;p41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2" name="Google Shape;10822;p41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3" name="Google Shape;10823;p41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4" name="Google Shape;10824;p41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5" name="Google Shape;10825;p41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6" name="Google Shape;10826;p41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7" name="Google Shape;10827;p41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8" name="Google Shape;10828;p41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9" name="Google Shape;10829;p41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0" name="Google Shape;10830;p41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1" name="Google Shape;10831;p41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2" name="Google Shape;10832;p41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3" name="Google Shape;10833;p41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4" name="Google Shape;10834;p41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5" name="Google Shape;10835;p41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6" name="Google Shape;10836;p41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7" name="Google Shape;10837;p41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8" name="Google Shape;10838;p41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9" name="Google Shape;10839;p41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0" name="Google Shape;10840;p41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1" name="Google Shape;10841;p41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2" name="Google Shape;10842;p41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3" name="Google Shape;10843;p41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4" name="Google Shape;10844;p41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5" name="Google Shape;10845;p41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6" name="Google Shape;10846;p41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7" name="Google Shape;10847;p41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8" name="Google Shape;10848;p41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9" name="Google Shape;10849;p41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0" name="Google Shape;10850;p41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1" name="Google Shape;10851;p41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2" name="Google Shape;10852;p41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3" name="Google Shape;10853;p41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4" name="Google Shape;10854;p41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5" name="Google Shape;10855;p41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6" name="Google Shape;10856;p41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7" name="Google Shape;10857;p41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8" name="Google Shape;10858;p41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9" name="Google Shape;10859;p41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0" name="Google Shape;10860;p41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1" name="Google Shape;10861;p41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2" name="Google Shape;10862;p41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3" name="Google Shape;10863;p41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4" name="Google Shape;10864;p41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5" name="Google Shape;10865;p41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6" name="Google Shape;10866;p41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7" name="Google Shape;10867;p41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8" name="Google Shape;10868;p41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9" name="Google Shape;10869;p41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0" name="Google Shape;10870;p41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1" name="Google Shape;10871;p41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2" name="Google Shape;10872;p41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3" name="Google Shape;10873;p41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4" name="Google Shape;10874;p41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5" name="Google Shape;10875;p41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6" name="Google Shape;10876;p41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7" name="Google Shape;10877;p41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8" name="Google Shape;10878;p41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9" name="Google Shape;10879;p41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0" name="Google Shape;10880;p41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1" name="Google Shape;10881;p41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2" name="Google Shape;10882;p41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3" name="Google Shape;10883;p41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4" name="Google Shape;10884;p41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5" name="Google Shape;10885;p41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6" name="Google Shape;10886;p41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7" name="Google Shape;10887;p41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8" name="Google Shape;10888;p41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9" name="Google Shape;10889;p41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0" name="Google Shape;10890;p41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1" name="Google Shape;10891;p41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2" name="Google Shape;10892;p41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3" name="Google Shape;10893;p41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4" name="Google Shape;10894;p41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5" name="Google Shape;10895;p41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6" name="Google Shape;10896;p41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7" name="Google Shape;10897;p41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8" name="Google Shape;10898;p41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9" name="Google Shape;10899;p41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0" name="Google Shape;10900;p41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1" name="Google Shape;10901;p41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2" name="Google Shape;10902;p41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3" name="Google Shape;10903;p41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4" name="Google Shape;10904;p41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5" name="Google Shape;10905;p41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6" name="Google Shape;10906;p41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7" name="Google Shape;10907;p41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8" name="Google Shape;10908;p41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9" name="Google Shape;10909;p41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0" name="Google Shape;10910;p41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1" name="Google Shape;10911;p41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2" name="Google Shape;10912;p41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3" name="Google Shape;10913;p41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4" name="Google Shape;10914;p41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5" name="Google Shape;10915;p41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6" name="Google Shape;10916;p41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7" name="Google Shape;10917;p41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8" name="Google Shape;10918;p41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9" name="Google Shape;10919;p41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0" name="Google Shape;10920;p41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1" name="Google Shape;10921;p41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2" name="Google Shape;10922;p41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3" name="Google Shape;10923;p41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4" name="Google Shape;10924;p41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5" name="Google Shape;10925;p41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6" name="Google Shape;10926;p41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7" name="Google Shape;10927;p41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28" name="Google Shape;10928;p41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10929" name="Google Shape;10929;p41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0" name="Google Shape;10930;p41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1" name="Google Shape;10931;p41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2" name="Google Shape;10932;p41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3" name="Google Shape;10933;p41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4" name="Google Shape;10934;p41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5" name="Google Shape;10935;p41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6" name="Google Shape;10936;p41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7" name="Google Shape;10937;p41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8" name="Google Shape;10938;p41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9" name="Google Shape;10939;p41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0" name="Google Shape;10940;p41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1" name="Google Shape;10941;p41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2" name="Google Shape;10942;p41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3" name="Google Shape;10943;p41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4" name="Google Shape;10944;p41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5" name="Google Shape;10945;p41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6" name="Google Shape;10946;p41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7" name="Google Shape;10947;p41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8" name="Google Shape;10948;p41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9" name="Google Shape;10949;p41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0" name="Google Shape;10950;p41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1" name="Google Shape;10951;p41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2" name="Google Shape;10952;p41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3" name="Google Shape;10953;p41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4" name="Google Shape;10954;p41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5" name="Google Shape;10955;p41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6" name="Google Shape;10956;p41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7" name="Google Shape;10957;p41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8" name="Google Shape;10958;p41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9" name="Google Shape;10959;p41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0" name="Google Shape;10960;p41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1" name="Google Shape;10961;p41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2" name="Google Shape;10962;p41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3" name="Google Shape;10963;p41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4" name="Google Shape;10964;p41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5" name="Google Shape;10965;p41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6" name="Google Shape;10966;p41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7" name="Google Shape;10967;p41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8" name="Google Shape;10968;p41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9" name="Google Shape;10969;p41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0" name="Google Shape;10970;p41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1" name="Google Shape;10971;p41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2" name="Google Shape;10972;p41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3" name="Google Shape;10973;p41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4" name="Google Shape;10974;p41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5" name="Google Shape;10975;p41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6" name="Google Shape;10976;p41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7" name="Google Shape;10977;p41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8" name="Google Shape;10978;p41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9" name="Google Shape;10979;p41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0" name="Google Shape;10980;p41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1" name="Google Shape;10981;p41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2" name="Google Shape;10982;p41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3" name="Google Shape;10983;p41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4" name="Google Shape;10984;p41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5" name="Google Shape;10985;p41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6" name="Google Shape;10986;p41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7" name="Google Shape;10987;p41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8" name="Google Shape;10988;p41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9" name="Google Shape;10989;p41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0" name="Google Shape;10990;p41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1" name="Google Shape;10991;p41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2" name="Google Shape;10992;p41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3" name="Google Shape;10993;p41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4" name="Google Shape;10994;p41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5" name="Google Shape;10995;p41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6" name="Google Shape;10996;p41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7" name="Google Shape;10997;p41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8" name="Google Shape;10998;p41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9" name="Google Shape;10999;p41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0" name="Google Shape;11000;p41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1" name="Google Shape;11001;p41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2" name="Google Shape;11002;p41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3" name="Google Shape;11003;p41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4" name="Google Shape;11004;p41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5" name="Google Shape;11005;p41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6" name="Google Shape;11006;p41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7" name="Google Shape;11007;p41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8" name="Google Shape;11008;p41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9" name="Google Shape;11009;p41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0" name="Google Shape;11010;p41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1" name="Google Shape;11011;p41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2" name="Google Shape;11012;p41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3" name="Google Shape;11013;p41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4" name="Google Shape;11014;p41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5" name="Google Shape;11015;p41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6" name="Google Shape;11016;p41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7" name="Google Shape;11017;p41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8" name="Google Shape;11018;p41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9" name="Google Shape;11019;p41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0" name="Google Shape;11020;p41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1" name="Google Shape;11021;p41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2" name="Google Shape;11022;p41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3" name="Google Shape;11023;p41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4" name="Google Shape;11024;p41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5" name="Google Shape;11025;p41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6" name="Google Shape;11026;p41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7" name="Google Shape;11027;p41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8" name="Google Shape;11028;p41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9" name="Google Shape;11029;p41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0" name="Google Shape;11030;p41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1" name="Google Shape;11031;p41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2" name="Google Shape;11032;p41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3" name="Google Shape;11033;p41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4" name="Google Shape;11034;p41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5" name="Google Shape;11035;p41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6" name="Google Shape;11036;p41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7" name="Google Shape;11037;p41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8" name="Google Shape;11038;p41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9" name="Google Shape;11039;p41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0" name="Google Shape;11040;p41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1" name="Google Shape;11041;p41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2" name="Google Shape;11042;p41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3" name="Google Shape;11043;p41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4" name="Google Shape;11044;p41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5" name="Google Shape;11045;p41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6" name="Google Shape;11046;p41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7" name="Google Shape;11047;p41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8" name="Google Shape;11048;p41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9" name="Google Shape;11049;p41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0" name="Google Shape;11050;p41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1" name="Google Shape;11051;p41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2" name="Google Shape;11052;p41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3" name="Google Shape;11053;p41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4" name="Google Shape;11054;p41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5" name="Google Shape;11055;p41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6" name="Google Shape;11056;p41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7" name="Google Shape;11057;p41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8" name="Google Shape;11058;p41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9" name="Google Shape;11059;p41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0" name="Google Shape;11060;p41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1" name="Google Shape;11061;p41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2" name="Google Shape;11062;p41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3" name="Google Shape;11063;p41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4" name="Google Shape;11064;p41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5" name="Google Shape;11065;p41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6" name="Google Shape;11066;p41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7" name="Google Shape;11067;p41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8" name="Google Shape;11068;p41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9" name="Google Shape;11069;p41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0" name="Google Shape;11070;p41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1" name="Google Shape;11071;p41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2" name="Google Shape;11072;p41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3" name="Google Shape;11073;p41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4" name="Google Shape;11074;p41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5" name="Google Shape;11075;p41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76" name="Google Shape;11076;p41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11077" name="Google Shape;11077;p41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8" name="Google Shape;11078;p41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9" name="Google Shape;11079;p41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0" name="Google Shape;11080;p41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1" name="Google Shape;11081;p41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2" name="Google Shape;11082;p41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3" name="Google Shape;11083;p41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4" name="Google Shape;11084;p41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5" name="Google Shape;11085;p41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6" name="Google Shape;11086;p41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7" name="Google Shape;11087;p41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8" name="Google Shape;11088;p41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9" name="Google Shape;11089;p41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0" name="Google Shape;11090;p41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1" name="Google Shape;11091;p41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2" name="Google Shape;11092;p41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3" name="Google Shape;11093;p41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4" name="Google Shape;11094;p41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5" name="Google Shape;11095;p41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6" name="Google Shape;11096;p41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7" name="Google Shape;11097;p41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8" name="Google Shape;11098;p41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9" name="Google Shape;11099;p41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0" name="Google Shape;11100;p41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1" name="Google Shape;11101;p41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2" name="Google Shape;11102;p41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3" name="Google Shape;11103;p41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4" name="Google Shape;11104;p41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5" name="Google Shape;11105;p41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6" name="Google Shape;11106;p41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7" name="Google Shape;11107;p41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8" name="Google Shape;11108;p41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9" name="Google Shape;11109;p41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0" name="Google Shape;11110;p41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1" name="Google Shape;11111;p41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2" name="Google Shape;11112;p41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3" name="Google Shape;11113;p41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4" name="Google Shape;11114;p41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5" name="Google Shape;11115;p41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6" name="Google Shape;11116;p41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7" name="Google Shape;11117;p41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8" name="Google Shape;11118;p41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9" name="Google Shape;11119;p41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0" name="Google Shape;11120;p41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1" name="Google Shape;11121;p41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2" name="Google Shape;11122;p41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3" name="Google Shape;11123;p41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4" name="Google Shape;11124;p41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5" name="Google Shape;11125;p41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6" name="Google Shape;11126;p41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7" name="Google Shape;11127;p41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8" name="Google Shape;11128;p41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9" name="Google Shape;11129;p41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0" name="Google Shape;11130;p41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1" name="Google Shape;11131;p41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2" name="Google Shape;11132;p41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3" name="Google Shape;11133;p41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4" name="Google Shape;11134;p41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5" name="Google Shape;11135;p41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6" name="Google Shape;11136;p41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7" name="Google Shape;11137;p41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41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41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0" name="Google Shape;11140;p41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1" name="Google Shape;11141;p41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41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41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4" name="Google Shape;11144;p41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5" name="Google Shape;11145;p41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6" name="Google Shape;11146;p41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7" name="Google Shape;11147;p41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8" name="Google Shape;11148;p41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9" name="Google Shape;11149;p41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0" name="Google Shape;11150;p41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1" name="Google Shape;11151;p41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2" name="Google Shape;11152;p41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3" name="Google Shape;11153;p41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4" name="Google Shape;11154;p41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5" name="Google Shape;11155;p41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41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157" name="Google Shape;11157;p41"/>
          <p:cNvSpPr txBox="1"/>
          <p:nvPr>
            <p:ph idx="1" type="subTitle"/>
          </p:nvPr>
        </p:nvSpPr>
        <p:spPr>
          <a:xfrm>
            <a:off x="1000266" y="2243065"/>
            <a:ext cx="2001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58" name="Google Shape;11158;p41"/>
          <p:cNvSpPr txBox="1"/>
          <p:nvPr>
            <p:ph idx="2" type="subTitle"/>
          </p:nvPr>
        </p:nvSpPr>
        <p:spPr>
          <a:xfrm>
            <a:off x="3567299" y="2243065"/>
            <a:ext cx="2001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59" name="Google Shape;11159;p41"/>
          <p:cNvSpPr txBox="1"/>
          <p:nvPr>
            <p:ph idx="3" type="subTitle"/>
          </p:nvPr>
        </p:nvSpPr>
        <p:spPr>
          <a:xfrm>
            <a:off x="6134324" y="2243065"/>
            <a:ext cx="2001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60" name="Google Shape;11160;p41"/>
          <p:cNvSpPr txBox="1"/>
          <p:nvPr>
            <p:ph idx="4" type="subTitle"/>
          </p:nvPr>
        </p:nvSpPr>
        <p:spPr>
          <a:xfrm>
            <a:off x="1004466" y="3951299"/>
            <a:ext cx="2001000" cy="57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61" name="Google Shape;11161;p41"/>
          <p:cNvSpPr txBox="1"/>
          <p:nvPr>
            <p:ph idx="5" type="subTitle"/>
          </p:nvPr>
        </p:nvSpPr>
        <p:spPr>
          <a:xfrm>
            <a:off x="3571499" y="3951299"/>
            <a:ext cx="2001000" cy="57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62" name="Google Shape;11162;p41"/>
          <p:cNvSpPr txBox="1"/>
          <p:nvPr>
            <p:ph idx="6" type="subTitle"/>
          </p:nvPr>
        </p:nvSpPr>
        <p:spPr>
          <a:xfrm>
            <a:off x="6138524" y="3951299"/>
            <a:ext cx="2001000" cy="57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63" name="Google Shape;11163;p41"/>
          <p:cNvSpPr txBox="1"/>
          <p:nvPr>
            <p:ph idx="7" type="subTitle"/>
          </p:nvPr>
        </p:nvSpPr>
        <p:spPr>
          <a:xfrm>
            <a:off x="996075" y="2018700"/>
            <a:ext cx="20010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164" name="Google Shape;11164;p41"/>
          <p:cNvSpPr txBox="1"/>
          <p:nvPr>
            <p:ph idx="8" type="subTitle"/>
          </p:nvPr>
        </p:nvSpPr>
        <p:spPr>
          <a:xfrm>
            <a:off x="3567307" y="2018700"/>
            <a:ext cx="20010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165" name="Google Shape;11165;p41"/>
          <p:cNvSpPr txBox="1"/>
          <p:nvPr>
            <p:ph idx="9" type="subTitle"/>
          </p:nvPr>
        </p:nvSpPr>
        <p:spPr>
          <a:xfrm>
            <a:off x="6138531" y="2018700"/>
            <a:ext cx="20010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166" name="Google Shape;11166;p41"/>
          <p:cNvSpPr txBox="1"/>
          <p:nvPr>
            <p:ph idx="13" type="subTitle"/>
          </p:nvPr>
        </p:nvSpPr>
        <p:spPr>
          <a:xfrm>
            <a:off x="1000275" y="3733637"/>
            <a:ext cx="2001000" cy="37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167" name="Google Shape;11167;p41"/>
          <p:cNvSpPr txBox="1"/>
          <p:nvPr>
            <p:ph idx="14" type="subTitle"/>
          </p:nvPr>
        </p:nvSpPr>
        <p:spPr>
          <a:xfrm>
            <a:off x="3571507" y="3733637"/>
            <a:ext cx="2001000" cy="37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168" name="Google Shape;11168;p41"/>
          <p:cNvSpPr txBox="1"/>
          <p:nvPr>
            <p:ph idx="15" type="subTitle"/>
          </p:nvPr>
        </p:nvSpPr>
        <p:spPr>
          <a:xfrm>
            <a:off x="6142731" y="3733637"/>
            <a:ext cx="2001000" cy="37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b="1" sz="2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ven Pro"/>
              <a:buNone/>
              <a:defRPr sz="2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169" name="Google Shape;11169;p4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1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1170" name="Shape 1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71" name="Google Shape;11171;p42"/>
          <p:cNvGrpSpPr/>
          <p:nvPr/>
        </p:nvGrpSpPr>
        <p:grpSpPr>
          <a:xfrm rot="-192777">
            <a:off x="5030760" y="4231624"/>
            <a:ext cx="4320101" cy="935936"/>
            <a:chOff x="4963752" y="4000536"/>
            <a:chExt cx="2501340" cy="541907"/>
          </a:xfrm>
        </p:grpSpPr>
        <p:sp>
          <p:nvSpPr>
            <p:cNvPr id="11172" name="Google Shape;11172;p42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73" name="Google Shape;11173;p42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1174" name="Google Shape;11174;p42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5" name="Google Shape;11175;p42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6" name="Google Shape;11176;p42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7" name="Google Shape;11177;p42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8" name="Google Shape;11178;p42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9" name="Google Shape;11179;p42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0" name="Google Shape;11180;p42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1" name="Google Shape;11181;p42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2" name="Google Shape;11182;p42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3" name="Google Shape;11183;p42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4" name="Google Shape;11184;p42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5" name="Google Shape;11185;p42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6" name="Google Shape;11186;p42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7" name="Google Shape;11187;p42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8" name="Google Shape;11188;p42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9" name="Google Shape;11189;p42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90" name="Google Shape;11190;p42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1191" name="Google Shape;11191;p42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2" name="Google Shape;11192;p42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3" name="Google Shape;11193;p42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4" name="Google Shape;11194;p42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5" name="Google Shape;11195;p42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96" name="Google Shape;11196;p42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1197" name="Google Shape;11197;p42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8" name="Google Shape;11198;p42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9" name="Google Shape;11199;p42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0" name="Google Shape;11200;p42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1" name="Google Shape;11201;p42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202" name="Google Shape;11202;p42"/>
          <p:cNvGrpSpPr/>
          <p:nvPr/>
        </p:nvGrpSpPr>
        <p:grpSpPr>
          <a:xfrm flipH="1">
            <a:off x="-108381" y="4322167"/>
            <a:ext cx="4320064" cy="935928"/>
            <a:chOff x="4963752" y="4000536"/>
            <a:chExt cx="2501340" cy="541907"/>
          </a:xfrm>
        </p:grpSpPr>
        <p:sp>
          <p:nvSpPr>
            <p:cNvPr id="11203" name="Google Shape;11203;p42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04" name="Google Shape;11204;p42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1205" name="Google Shape;11205;p42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6" name="Google Shape;11206;p42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7" name="Google Shape;11207;p42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8" name="Google Shape;11208;p42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9" name="Google Shape;11209;p42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0" name="Google Shape;11210;p42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1" name="Google Shape;11211;p42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2" name="Google Shape;11212;p42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3" name="Google Shape;11213;p42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4" name="Google Shape;11214;p42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5" name="Google Shape;11215;p42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6" name="Google Shape;11216;p42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7" name="Google Shape;11217;p42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8" name="Google Shape;11218;p42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9" name="Google Shape;11219;p42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0" name="Google Shape;11220;p42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21" name="Google Shape;11221;p42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1222" name="Google Shape;11222;p42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3" name="Google Shape;11223;p42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4" name="Google Shape;11224;p42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5" name="Google Shape;11225;p42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6" name="Google Shape;11226;p42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27" name="Google Shape;11227;p42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1228" name="Google Shape;11228;p42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9" name="Google Shape;11229;p42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0" name="Google Shape;11230;p42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1" name="Google Shape;11231;p42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2" name="Google Shape;11232;p42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233" name="Google Shape;11233;p42"/>
          <p:cNvGrpSpPr/>
          <p:nvPr/>
        </p:nvGrpSpPr>
        <p:grpSpPr>
          <a:xfrm rot="154389">
            <a:off x="2519821" y="4656519"/>
            <a:ext cx="4067648" cy="723474"/>
            <a:chOff x="2222738" y="1303375"/>
            <a:chExt cx="1965725" cy="349625"/>
          </a:xfrm>
        </p:grpSpPr>
        <p:sp>
          <p:nvSpPr>
            <p:cNvPr id="11234" name="Google Shape;11234;p42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42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42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42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42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9" name="Google Shape;11239;p42"/>
          <p:cNvGrpSpPr/>
          <p:nvPr/>
        </p:nvGrpSpPr>
        <p:grpSpPr>
          <a:xfrm>
            <a:off x="-55133" y="4523924"/>
            <a:ext cx="4443632" cy="1316135"/>
            <a:chOff x="-13849" y="4011750"/>
            <a:chExt cx="3821164" cy="1131770"/>
          </a:xfrm>
        </p:grpSpPr>
        <p:sp>
          <p:nvSpPr>
            <p:cNvPr id="11240" name="Google Shape;11240;p42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41" name="Google Shape;11241;p42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11242" name="Google Shape;11242;p42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3" name="Google Shape;11243;p42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4" name="Google Shape;11244;p42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5" name="Google Shape;11245;p42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246" name="Google Shape;11246;p42"/>
          <p:cNvGrpSpPr/>
          <p:nvPr/>
        </p:nvGrpSpPr>
        <p:grpSpPr>
          <a:xfrm>
            <a:off x="1888320" y="4006548"/>
            <a:ext cx="7318608" cy="1849125"/>
            <a:chOff x="1888320" y="3587521"/>
            <a:chExt cx="7318608" cy="1849125"/>
          </a:xfrm>
        </p:grpSpPr>
        <p:sp>
          <p:nvSpPr>
            <p:cNvPr id="11247" name="Google Shape;11247;p42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42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42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42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42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42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42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42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42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42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42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42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42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0" name="Google Shape;11260;p42"/>
          <p:cNvGrpSpPr/>
          <p:nvPr/>
        </p:nvGrpSpPr>
        <p:grpSpPr>
          <a:xfrm flipH="1">
            <a:off x="197230" y="4564307"/>
            <a:ext cx="8901933" cy="1094777"/>
            <a:chOff x="-75995" y="4254507"/>
            <a:chExt cx="8901933" cy="1094777"/>
          </a:xfrm>
        </p:grpSpPr>
        <p:grpSp>
          <p:nvGrpSpPr>
            <p:cNvPr id="11261" name="Google Shape;11261;p42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11262" name="Google Shape;11262;p42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3" name="Google Shape;11263;p42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4" name="Google Shape;11264;p42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5" name="Google Shape;11265;p42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6" name="Google Shape;11266;p42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7" name="Google Shape;11267;p42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8" name="Google Shape;11268;p42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9" name="Google Shape;11269;p42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0" name="Google Shape;11270;p42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1" name="Google Shape;11271;p42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2" name="Google Shape;11272;p42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3" name="Google Shape;11273;p42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4" name="Google Shape;11274;p42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5" name="Google Shape;11275;p42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6" name="Google Shape;11276;p42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7" name="Google Shape;11277;p42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8" name="Google Shape;11278;p42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9" name="Google Shape;11279;p42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0" name="Google Shape;11280;p42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1" name="Google Shape;11281;p42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2" name="Google Shape;11282;p42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3" name="Google Shape;11283;p42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4" name="Google Shape;11284;p42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5" name="Google Shape;11285;p42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6" name="Google Shape;11286;p42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7" name="Google Shape;11287;p42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8" name="Google Shape;11288;p42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9" name="Google Shape;11289;p42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0" name="Google Shape;11290;p42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1" name="Google Shape;11291;p42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2" name="Google Shape;11292;p42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3" name="Google Shape;11293;p42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4" name="Google Shape;11294;p42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5" name="Google Shape;11295;p42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6" name="Google Shape;11296;p42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7" name="Google Shape;11297;p42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8" name="Google Shape;11298;p42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9" name="Google Shape;11299;p42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0" name="Google Shape;11300;p42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1" name="Google Shape;11301;p42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2" name="Google Shape;11302;p42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3" name="Google Shape;11303;p42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4" name="Google Shape;11304;p42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5" name="Google Shape;11305;p42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6" name="Google Shape;11306;p42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7" name="Google Shape;11307;p42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8" name="Google Shape;11308;p42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9" name="Google Shape;11309;p42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0" name="Google Shape;11310;p42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1" name="Google Shape;11311;p42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2" name="Google Shape;11312;p42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3" name="Google Shape;11313;p42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4" name="Google Shape;11314;p42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5" name="Google Shape;11315;p42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6" name="Google Shape;11316;p42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7" name="Google Shape;11317;p42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8" name="Google Shape;11318;p42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9" name="Google Shape;11319;p42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0" name="Google Shape;11320;p42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1" name="Google Shape;11321;p42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2" name="Google Shape;11322;p42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3" name="Google Shape;11323;p42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4" name="Google Shape;11324;p42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5" name="Google Shape;11325;p42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6" name="Google Shape;11326;p42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7" name="Google Shape;11327;p42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8" name="Google Shape;11328;p42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9" name="Google Shape;11329;p42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0" name="Google Shape;11330;p42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1" name="Google Shape;11331;p42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2" name="Google Shape;11332;p42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3" name="Google Shape;11333;p42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4" name="Google Shape;11334;p42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5" name="Google Shape;11335;p42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6" name="Google Shape;11336;p42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7" name="Google Shape;11337;p42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8" name="Google Shape;11338;p42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9" name="Google Shape;11339;p42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0" name="Google Shape;11340;p42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1" name="Google Shape;11341;p42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2" name="Google Shape;11342;p42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3" name="Google Shape;11343;p42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4" name="Google Shape;11344;p42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5" name="Google Shape;11345;p42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6" name="Google Shape;11346;p42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7" name="Google Shape;11347;p42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8" name="Google Shape;11348;p42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9" name="Google Shape;11349;p42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0" name="Google Shape;11350;p42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1" name="Google Shape;11351;p42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2" name="Google Shape;11352;p42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3" name="Google Shape;11353;p42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4" name="Google Shape;11354;p42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5" name="Google Shape;11355;p42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6" name="Google Shape;11356;p42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7" name="Google Shape;11357;p42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8" name="Google Shape;11358;p42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9" name="Google Shape;11359;p42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0" name="Google Shape;11360;p42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1" name="Google Shape;11361;p42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2" name="Google Shape;11362;p42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3" name="Google Shape;11363;p42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4" name="Google Shape;11364;p42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5" name="Google Shape;11365;p42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6" name="Google Shape;11366;p42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7" name="Google Shape;11367;p42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8" name="Google Shape;11368;p42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9" name="Google Shape;11369;p42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0" name="Google Shape;11370;p42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1" name="Google Shape;11371;p42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2" name="Google Shape;11372;p42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3" name="Google Shape;11373;p42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4" name="Google Shape;11374;p42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5" name="Google Shape;11375;p42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6" name="Google Shape;11376;p42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7" name="Google Shape;11377;p42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8" name="Google Shape;11378;p42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9" name="Google Shape;11379;p42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0" name="Google Shape;11380;p42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1" name="Google Shape;11381;p42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2" name="Google Shape;11382;p42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3" name="Google Shape;11383;p42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4" name="Google Shape;11384;p42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5" name="Google Shape;11385;p42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6" name="Google Shape;11386;p42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7" name="Google Shape;11387;p42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8" name="Google Shape;11388;p42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9" name="Google Shape;11389;p42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0" name="Google Shape;11390;p42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1" name="Google Shape;11391;p42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2" name="Google Shape;11392;p42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3" name="Google Shape;11393;p42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4" name="Google Shape;11394;p42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5" name="Google Shape;11395;p42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6" name="Google Shape;11396;p42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7" name="Google Shape;11397;p42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8" name="Google Shape;11398;p42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9" name="Google Shape;11399;p42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0" name="Google Shape;11400;p42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1" name="Google Shape;11401;p42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2" name="Google Shape;11402;p42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3" name="Google Shape;11403;p42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4" name="Google Shape;11404;p42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5" name="Google Shape;11405;p42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6" name="Google Shape;11406;p42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7" name="Google Shape;11407;p42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8" name="Google Shape;11408;p42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409" name="Google Shape;11409;p42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11410" name="Google Shape;11410;p42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1" name="Google Shape;11411;p42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2" name="Google Shape;11412;p42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3" name="Google Shape;11413;p42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4" name="Google Shape;11414;p42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5" name="Google Shape;11415;p42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6" name="Google Shape;11416;p42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7" name="Google Shape;11417;p42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8" name="Google Shape;11418;p42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9" name="Google Shape;11419;p42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0" name="Google Shape;11420;p42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1" name="Google Shape;11421;p42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2" name="Google Shape;11422;p42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3" name="Google Shape;11423;p42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4" name="Google Shape;11424;p42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5" name="Google Shape;11425;p42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6" name="Google Shape;11426;p42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7" name="Google Shape;11427;p42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8" name="Google Shape;11428;p42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9" name="Google Shape;11429;p42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0" name="Google Shape;11430;p42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1" name="Google Shape;11431;p42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2" name="Google Shape;11432;p42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3" name="Google Shape;11433;p42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4" name="Google Shape;11434;p42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5" name="Google Shape;11435;p42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6" name="Google Shape;11436;p42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7" name="Google Shape;11437;p42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8" name="Google Shape;11438;p42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9" name="Google Shape;11439;p42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0" name="Google Shape;11440;p42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1" name="Google Shape;11441;p42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2" name="Google Shape;11442;p42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3" name="Google Shape;11443;p42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4" name="Google Shape;11444;p42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5" name="Google Shape;11445;p42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6" name="Google Shape;11446;p42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7" name="Google Shape;11447;p42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8" name="Google Shape;11448;p42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9" name="Google Shape;11449;p42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0" name="Google Shape;11450;p42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1" name="Google Shape;11451;p42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2" name="Google Shape;11452;p42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3" name="Google Shape;11453;p42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4" name="Google Shape;11454;p42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5" name="Google Shape;11455;p42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6" name="Google Shape;11456;p42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7" name="Google Shape;11457;p42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8" name="Google Shape;11458;p42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9" name="Google Shape;11459;p42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0" name="Google Shape;11460;p42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1" name="Google Shape;11461;p42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2" name="Google Shape;11462;p42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3" name="Google Shape;11463;p42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4" name="Google Shape;11464;p42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5" name="Google Shape;11465;p42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6" name="Google Shape;11466;p42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7" name="Google Shape;11467;p42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8" name="Google Shape;11468;p42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9" name="Google Shape;11469;p42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0" name="Google Shape;11470;p42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1" name="Google Shape;11471;p42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2" name="Google Shape;11472;p42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3" name="Google Shape;11473;p42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4" name="Google Shape;11474;p42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5" name="Google Shape;11475;p42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6" name="Google Shape;11476;p42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7" name="Google Shape;11477;p42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8" name="Google Shape;11478;p42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9" name="Google Shape;11479;p42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0" name="Google Shape;11480;p42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1" name="Google Shape;11481;p42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2" name="Google Shape;11482;p42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3" name="Google Shape;11483;p42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4" name="Google Shape;11484;p42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5" name="Google Shape;11485;p42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6" name="Google Shape;11486;p42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7" name="Google Shape;11487;p42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8" name="Google Shape;11488;p42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9" name="Google Shape;11489;p42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0" name="Google Shape;11490;p42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1" name="Google Shape;11491;p42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2" name="Google Shape;11492;p42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3" name="Google Shape;11493;p42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4" name="Google Shape;11494;p42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5" name="Google Shape;11495;p42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6" name="Google Shape;11496;p42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7" name="Google Shape;11497;p42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8" name="Google Shape;11498;p42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9" name="Google Shape;11499;p42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0" name="Google Shape;11500;p42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1" name="Google Shape;11501;p42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2" name="Google Shape;11502;p42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3" name="Google Shape;11503;p42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4" name="Google Shape;11504;p42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5" name="Google Shape;11505;p42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6" name="Google Shape;11506;p42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7" name="Google Shape;11507;p42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8" name="Google Shape;11508;p42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9" name="Google Shape;11509;p42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0" name="Google Shape;11510;p42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1" name="Google Shape;11511;p42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2" name="Google Shape;11512;p42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3" name="Google Shape;11513;p42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4" name="Google Shape;11514;p42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5" name="Google Shape;11515;p42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6" name="Google Shape;11516;p42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7" name="Google Shape;11517;p42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8" name="Google Shape;11518;p42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9" name="Google Shape;11519;p42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0" name="Google Shape;11520;p42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1" name="Google Shape;11521;p42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2" name="Google Shape;11522;p42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3" name="Google Shape;11523;p42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4" name="Google Shape;11524;p42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5" name="Google Shape;11525;p42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6" name="Google Shape;11526;p42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7" name="Google Shape;11527;p42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8" name="Google Shape;11528;p42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9" name="Google Shape;11529;p42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0" name="Google Shape;11530;p42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1" name="Google Shape;11531;p42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2" name="Google Shape;11532;p42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3" name="Google Shape;11533;p42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4" name="Google Shape;11534;p42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5" name="Google Shape;11535;p42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6" name="Google Shape;11536;p42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7" name="Google Shape;11537;p42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8" name="Google Shape;11538;p42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9" name="Google Shape;11539;p42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0" name="Google Shape;11540;p42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1" name="Google Shape;11541;p42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2" name="Google Shape;11542;p42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3" name="Google Shape;11543;p42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4" name="Google Shape;11544;p42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5" name="Google Shape;11545;p42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6" name="Google Shape;11546;p42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7" name="Google Shape;11547;p42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8" name="Google Shape;11548;p42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9" name="Google Shape;11549;p42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0" name="Google Shape;11550;p42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1" name="Google Shape;11551;p42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2" name="Google Shape;11552;p42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3" name="Google Shape;11553;p42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4" name="Google Shape;11554;p42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5" name="Google Shape;11555;p42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6" name="Google Shape;11556;p42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557" name="Google Shape;11557;p42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11558" name="Google Shape;11558;p42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9" name="Google Shape;11559;p42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0" name="Google Shape;11560;p42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1" name="Google Shape;11561;p42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2" name="Google Shape;11562;p42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3" name="Google Shape;11563;p42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4" name="Google Shape;11564;p42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5" name="Google Shape;11565;p42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6" name="Google Shape;11566;p42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7" name="Google Shape;11567;p42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8" name="Google Shape;11568;p42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9" name="Google Shape;11569;p42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0" name="Google Shape;11570;p42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1" name="Google Shape;11571;p42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2" name="Google Shape;11572;p42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3" name="Google Shape;11573;p42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4" name="Google Shape;11574;p42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5" name="Google Shape;11575;p42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6" name="Google Shape;11576;p42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7" name="Google Shape;11577;p42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8" name="Google Shape;11578;p42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9" name="Google Shape;11579;p42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0" name="Google Shape;11580;p42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1" name="Google Shape;11581;p42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2" name="Google Shape;11582;p42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3" name="Google Shape;11583;p42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4" name="Google Shape;11584;p42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5" name="Google Shape;11585;p42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6" name="Google Shape;11586;p42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7" name="Google Shape;11587;p42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8" name="Google Shape;11588;p42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9" name="Google Shape;11589;p42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0" name="Google Shape;11590;p42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1" name="Google Shape;11591;p42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2" name="Google Shape;11592;p42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3" name="Google Shape;11593;p42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4" name="Google Shape;11594;p42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5" name="Google Shape;11595;p42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6" name="Google Shape;11596;p42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7" name="Google Shape;11597;p42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8" name="Google Shape;11598;p42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9" name="Google Shape;11599;p42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0" name="Google Shape;11600;p42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1" name="Google Shape;11601;p42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2" name="Google Shape;11602;p42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3" name="Google Shape;11603;p42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4" name="Google Shape;11604;p42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5" name="Google Shape;11605;p42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6" name="Google Shape;11606;p42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7" name="Google Shape;11607;p42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8" name="Google Shape;11608;p42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9" name="Google Shape;11609;p42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0" name="Google Shape;11610;p42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1" name="Google Shape;11611;p42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2" name="Google Shape;11612;p42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3" name="Google Shape;11613;p42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4" name="Google Shape;11614;p42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5" name="Google Shape;11615;p42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6" name="Google Shape;11616;p42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7" name="Google Shape;11617;p42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8" name="Google Shape;11618;p42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9" name="Google Shape;11619;p42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0" name="Google Shape;11620;p42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1" name="Google Shape;11621;p42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2" name="Google Shape;11622;p42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3" name="Google Shape;11623;p42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4" name="Google Shape;11624;p42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5" name="Google Shape;11625;p42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6" name="Google Shape;11626;p42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7" name="Google Shape;11627;p42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8" name="Google Shape;11628;p42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9" name="Google Shape;11629;p42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0" name="Google Shape;11630;p42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1" name="Google Shape;11631;p42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2" name="Google Shape;11632;p42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3" name="Google Shape;11633;p42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4" name="Google Shape;11634;p42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5" name="Google Shape;11635;p42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6" name="Google Shape;11636;p42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7" name="Google Shape;11637;p42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638" name="Google Shape;11638;p42"/>
          <p:cNvGrpSpPr/>
          <p:nvPr/>
        </p:nvGrpSpPr>
        <p:grpSpPr>
          <a:xfrm>
            <a:off x="4572005" y="4655600"/>
            <a:ext cx="464693" cy="328425"/>
            <a:chOff x="5658425" y="1270850"/>
            <a:chExt cx="179800" cy="127075"/>
          </a:xfrm>
        </p:grpSpPr>
        <p:sp>
          <p:nvSpPr>
            <p:cNvPr id="11639" name="Google Shape;11639;p42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42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42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42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42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42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42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42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42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42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42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42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42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42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42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42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42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42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42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42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42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42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42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42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3" name="Google Shape;11663;p42"/>
          <p:cNvGrpSpPr/>
          <p:nvPr/>
        </p:nvGrpSpPr>
        <p:grpSpPr>
          <a:xfrm>
            <a:off x="4015300" y="4824306"/>
            <a:ext cx="302226" cy="213600"/>
            <a:chOff x="5658425" y="1270850"/>
            <a:chExt cx="179800" cy="127075"/>
          </a:xfrm>
        </p:grpSpPr>
        <p:sp>
          <p:nvSpPr>
            <p:cNvPr id="11664" name="Google Shape;11664;p42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42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42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42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42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42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42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42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42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42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42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42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42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42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42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42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42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42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42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42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42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42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42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42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88" name="Google Shape;11688;p42"/>
          <p:cNvSpPr txBox="1"/>
          <p:nvPr>
            <p:ph hasCustomPrompt="1" type="title"/>
          </p:nvPr>
        </p:nvSpPr>
        <p:spPr>
          <a:xfrm>
            <a:off x="720000" y="540000"/>
            <a:ext cx="3491700" cy="8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689" name="Google Shape;11689;p42"/>
          <p:cNvSpPr txBox="1"/>
          <p:nvPr>
            <p:ph idx="1" type="subTitle"/>
          </p:nvPr>
        </p:nvSpPr>
        <p:spPr>
          <a:xfrm>
            <a:off x="720000" y="1344103"/>
            <a:ext cx="3491700" cy="379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90" name="Google Shape;11690;p42"/>
          <p:cNvSpPr txBox="1"/>
          <p:nvPr>
            <p:ph hasCustomPrompt="1" idx="2" type="title"/>
          </p:nvPr>
        </p:nvSpPr>
        <p:spPr>
          <a:xfrm>
            <a:off x="720000" y="1877398"/>
            <a:ext cx="3491700" cy="8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691" name="Google Shape;11691;p42"/>
          <p:cNvSpPr txBox="1"/>
          <p:nvPr>
            <p:ph idx="3" type="subTitle"/>
          </p:nvPr>
        </p:nvSpPr>
        <p:spPr>
          <a:xfrm>
            <a:off x="720000" y="2681507"/>
            <a:ext cx="3491700" cy="379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92" name="Google Shape;11692;p42"/>
          <p:cNvSpPr txBox="1"/>
          <p:nvPr>
            <p:ph hasCustomPrompt="1" idx="4" type="title"/>
          </p:nvPr>
        </p:nvSpPr>
        <p:spPr>
          <a:xfrm>
            <a:off x="720000" y="3214809"/>
            <a:ext cx="3491700" cy="80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b="1"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693" name="Google Shape;11693;p42"/>
          <p:cNvSpPr txBox="1"/>
          <p:nvPr>
            <p:ph idx="5" type="subTitle"/>
          </p:nvPr>
        </p:nvSpPr>
        <p:spPr>
          <a:xfrm>
            <a:off x="720000" y="4018899"/>
            <a:ext cx="3491700" cy="379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11694" name="Shape 1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5" name="Google Shape;11695;p43"/>
          <p:cNvSpPr txBox="1"/>
          <p:nvPr>
            <p:ph idx="1" type="subTitle"/>
          </p:nvPr>
        </p:nvSpPr>
        <p:spPr>
          <a:xfrm>
            <a:off x="986350" y="3520288"/>
            <a:ext cx="22725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96" name="Google Shape;11696;p43"/>
          <p:cNvSpPr txBox="1"/>
          <p:nvPr>
            <p:ph idx="2" type="subTitle"/>
          </p:nvPr>
        </p:nvSpPr>
        <p:spPr>
          <a:xfrm>
            <a:off x="3435750" y="3522101"/>
            <a:ext cx="22725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97" name="Google Shape;11697;p43"/>
          <p:cNvSpPr txBox="1"/>
          <p:nvPr>
            <p:ph idx="3" type="subTitle"/>
          </p:nvPr>
        </p:nvSpPr>
        <p:spPr>
          <a:xfrm>
            <a:off x="5885151" y="3519688"/>
            <a:ext cx="22725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98" name="Google Shape;11698;p43"/>
          <p:cNvSpPr txBox="1"/>
          <p:nvPr>
            <p:ph idx="4" type="subTitle"/>
          </p:nvPr>
        </p:nvSpPr>
        <p:spPr>
          <a:xfrm>
            <a:off x="986350" y="3293500"/>
            <a:ext cx="22725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000"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699" name="Google Shape;11699;p43"/>
          <p:cNvSpPr txBox="1"/>
          <p:nvPr>
            <p:ph idx="5" type="subTitle"/>
          </p:nvPr>
        </p:nvSpPr>
        <p:spPr>
          <a:xfrm>
            <a:off x="3435750" y="3295300"/>
            <a:ext cx="22725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000"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700" name="Google Shape;11700;p43"/>
          <p:cNvSpPr txBox="1"/>
          <p:nvPr>
            <p:ph idx="6" type="subTitle"/>
          </p:nvPr>
        </p:nvSpPr>
        <p:spPr>
          <a:xfrm>
            <a:off x="5885151" y="3292900"/>
            <a:ext cx="2272500" cy="379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000">
                <a:latin typeface="Maven Pro"/>
                <a:ea typeface="Maven Pro"/>
                <a:cs typeface="Maven Pro"/>
                <a:sym typeface="Maven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aven Pro"/>
              <a:buNone/>
              <a:defRPr b="1"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1701" name="Google Shape;11701;p43"/>
          <p:cNvSpPr txBox="1"/>
          <p:nvPr>
            <p:ph hasCustomPrompt="1" type="title"/>
          </p:nvPr>
        </p:nvSpPr>
        <p:spPr>
          <a:xfrm>
            <a:off x="3484050" y="2654238"/>
            <a:ext cx="2175900" cy="47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702" name="Google Shape;11702;p43"/>
          <p:cNvSpPr txBox="1"/>
          <p:nvPr>
            <p:ph hasCustomPrompt="1" idx="7" type="title"/>
          </p:nvPr>
        </p:nvSpPr>
        <p:spPr>
          <a:xfrm>
            <a:off x="5933457" y="2653338"/>
            <a:ext cx="2175900" cy="47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703" name="Google Shape;11703;p43"/>
          <p:cNvSpPr txBox="1"/>
          <p:nvPr>
            <p:ph hasCustomPrompt="1" idx="8" type="title"/>
          </p:nvPr>
        </p:nvSpPr>
        <p:spPr>
          <a:xfrm>
            <a:off x="1034643" y="2653338"/>
            <a:ext cx="2175900" cy="47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704" name="Google Shape;11704;p43"/>
          <p:cNvSpPr txBox="1"/>
          <p:nvPr>
            <p:ph idx="9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705" name="Google Shape;11705;p43"/>
          <p:cNvGrpSpPr/>
          <p:nvPr/>
        </p:nvGrpSpPr>
        <p:grpSpPr>
          <a:xfrm>
            <a:off x="4963538" y="4225423"/>
            <a:ext cx="4320064" cy="935928"/>
            <a:chOff x="4963752" y="4000536"/>
            <a:chExt cx="2501340" cy="541907"/>
          </a:xfrm>
        </p:grpSpPr>
        <p:sp>
          <p:nvSpPr>
            <p:cNvPr id="11706" name="Google Shape;11706;p43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07" name="Google Shape;11707;p43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1708" name="Google Shape;11708;p43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9" name="Google Shape;11709;p43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0" name="Google Shape;11710;p43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1" name="Google Shape;11711;p43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2" name="Google Shape;11712;p43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3" name="Google Shape;11713;p43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4" name="Google Shape;11714;p43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5" name="Google Shape;11715;p43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6" name="Google Shape;11716;p43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7" name="Google Shape;11717;p43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8" name="Google Shape;11718;p43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9" name="Google Shape;11719;p43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0" name="Google Shape;11720;p43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1" name="Google Shape;11721;p43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2" name="Google Shape;11722;p43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3" name="Google Shape;11723;p43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24" name="Google Shape;11724;p43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1725" name="Google Shape;11725;p43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6" name="Google Shape;11726;p43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7" name="Google Shape;11727;p43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8" name="Google Shape;11728;p43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9" name="Google Shape;11729;p4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30" name="Google Shape;11730;p43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1731" name="Google Shape;11731;p43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2" name="Google Shape;11732;p43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3" name="Google Shape;11733;p43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4" name="Google Shape;11734;p43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5" name="Google Shape;11735;p4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736" name="Google Shape;11736;p43"/>
          <p:cNvGrpSpPr/>
          <p:nvPr/>
        </p:nvGrpSpPr>
        <p:grpSpPr>
          <a:xfrm flipH="1" rot="217312">
            <a:off x="-36888" y="4303978"/>
            <a:ext cx="4319938" cy="935901"/>
            <a:chOff x="4963752" y="4000536"/>
            <a:chExt cx="2501340" cy="541907"/>
          </a:xfrm>
        </p:grpSpPr>
        <p:sp>
          <p:nvSpPr>
            <p:cNvPr id="11737" name="Google Shape;11737;p43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38" name="Google Shape;11738;p43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1739" name="Google Shape;11739;p43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0" name="Google Shape;11740;p43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1" name="Google Shape;11741;p43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2" name="Google Shape;11742;p43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3" name="Google Shape;11743;p43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4" name="Google Shape;11744;p43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5" name="Google Shape;11745;p43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6" name="Google Shape;11746;p43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7" name="Google Shape;11747;p43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8" name="Google Shape;11748;p43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9" name="Google Shape;11749;p43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0" name="Google Shape;11750;p43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1" name="Google Shape;11751;p43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2" name="Google Shape;11752;p43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3" name="Google Shape;11753;p43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4" name="Google Shape;11754;p43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55" name="Google Shape;11755;p43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1756" name="Google Shape;11756;p43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7" name="Google Shape;11757;p43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8" name="Google Shape;11758;p43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9" name="Google Shape;11759;p43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0" name="Google Shape;11760;p4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61" name="Google Shape;11761;p43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1762" name="Google Shape;11762;p43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3" name="Google Shape;11763;p43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4" name="Google Shape;11764;p43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5" name="Google Shape;11765;p43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6" name="Google Shape;11766;p43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767" name="Google Shape;11767;p43"/>
          <p:cNvGrpSpPr/>
          <p:nvPr/>
        </p:nvGrpSpPr>
        <p:grpSpPr>
          <a:xfrm flipH="1" rot="-154410">
            <a:off x="2719436" y="4800721"/>
            <a:ext cx="3484814" cy="619811"/>
            <a:chOff x="2222738" y="1303375"/>
            <a:chExt cx="1965725" cy="349625"/>
          </a:xfrm>
        </p:grpSpPr>
        <p:sp>
          <p:nvSpPr>
            <p:cNvPr id="11768" name="Google Shape;11768;p43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43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43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43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43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3" name="Google Shape;11773;p43"/>
          <p:cNvGrpSpPr/>
          <p:nvPr/>
        </p:nvGrpSpPr>
        <p:grpSpPr>
          <a:xfrm flipH="1">
            <a:off x="4763296" y="4447724"/>
            <a:ext cx="4443632" cy="1316135"/>
            <a:chOff x="-13849" y="4011750"/>
            <a:chExt cx="3821164" cy="1131770"/>
          </a:xfrm>
        </p:grpSpPr>
        <p:sp>
          <p:nvSpPr>
            <p:cNvPr id="11774" name="Google Shape;11774;p43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75" name="Google Shape;11775;p43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11776" name="Google Shape;11776;p43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7" name="Google Shape;11777;p43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8" name="Google Shape;11778;p43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9" name="Google Shape;11779;p43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780" name="Google Shape;11780;p43"/>
          <p:cNvGrpSpPr/>
          <p:nvPr/>
        </p:nvGrpSpPr>
        <p:grpSpPr>
          <a:xfrm flipH="1">
            <a:off x="-55133" y="4061558"/>
            <a:ext cx="7318608" cy="1849125"/>
            <a:chOff x="1888320" y="3587521"/>
            <a:chExt cx="7318608" cy="1849125"/>
          </a:xfrm>
        </p:grpSpPr>
        <p:sp>
          <p:nvSpPr>
            <p:cNvPr id="11781" name="Google Shape;11781;p43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43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43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43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43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43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43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43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43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43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43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43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43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4" name="Google Shape;11794;p43"/>
          <p:cNvGrpSpPr/>
          <p:nvPr/>
        </p:nvGrpSpPr>
        <p:grpSpPr>
          <a:xfrm flipH="1">
            <a:off x="197230" y="4564307"/>
            <a:ext cx="8901933" cy="1094777"/>
            <a:chOff x="-75995" y="4254507"/>
            <a:chExt cx="8901933" cy="1094777"/>
          </a:xfrm>
        </p:grpSpPr>
        <p:grpSp>
          <p:nvGrpSpPr>
            <p:cNvPr id="11795" name="Google Shape;11795;p43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11796" name="Google Shape;11796;p43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7" name="Google Shape;11797;p43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8" name="Google Shape;11798;p43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9" name="Google Shape;11799;p43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0" name="Google Shape;11800;p43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1" name="Google Shape;11801;p43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2" name="Google Shape;11802;p43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3" name="Google Shape;11803;p43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4" name="Google Shape;11804;p43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5" name="Google Shape;11805;p43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6" name="Google Shape;11806;p43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7" name="Google Shape;11807;p43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8" name="Google Shape;11808;p43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9" name="Google Shape;11809;p43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0" name="Google Shape;11810;p43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1" name="Google Shape;11811;p43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2" name="Google Shape;11812;p43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3" name="Google Shape;11813;p43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4" name="Google Shape;11814;p43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5" name="Google Shape;11815;p43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6" name="Google Shape;11816;p43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7" name="Google Shape;11817;p43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8" name="Google Shape;11818;p43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9" name="Google Shape;11819;p43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0" name="Google Shape;11820;p43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1" name="Google Shape;11821;p43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2" name="Google Shape;11822;p43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3" name="Google Shape;11823;p43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4" name="Google Shape;11824;p43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5" name="Google Shape;11825;p43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6" name="Google Shape;11826;p43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7" name="Google Shape;11827;p43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8" name="Google Shape;11828;p43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9" name="Google Shape;11829;p43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0" name="Google Shape;11830;p43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1" name="Google Shape;11831;p43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2" name="Google Shape;11832;p43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3" name="Google Shape;11833;p43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4" name="Google Shape;11834;p43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5" name="Google Shape;11835;p43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6" name="Google Shape;11836;p43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7" name="Google Shape;11837;p43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8" name="Google Shape;11838;p43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9" name="Google Shape;11839;p43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0" name="Google Shape;11840;p43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1" name="Google Shape;11841;p43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2" name="Google Shape;11842;p43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3" name="Google Shape;11843;p43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4" name="Google Shape;11844;p43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5" name="Google Shape;11845;p43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6" name="Google Shape;11846;p43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7" name="Google Shape;11847;p43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8" name="Google Shape;11848;p43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9" name="Google Shape;11849;p43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0" name="Google Shape;11850;p43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1" name="Google Shape;11851;p43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2" name="Google Shape;11852;p43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3" name="Google Shape;11853;p43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4" name="Google Shape;11854;p43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5" name="Google Shape;11855;p43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6" name="Google Shape;11856;p43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7" name="Google Shape;11857;p43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8" name="Google Shape;11858;p43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9" name="Google Shape;11859;p43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0" name="Google Shape;11860;p43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1" name="Google Shape;11861;p43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2" name="Google Shape;11862;p43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3" name="Google Shape;11863;p43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4" name="Google Shape;11864;p43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5" name="Google Shape;11865;p43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6" name="Google Shape;11866;p43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7" name="Google Shape;11867;p43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8" name="Google Shape;11868;p43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9" name="Google Shape;11869;p43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0" name="Google Shape;11870;p43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1" name="Google Shape;11871;p43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2" name="Google Shape;11872;p43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3" name="Google Shape;11873;p43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4" name="Google Shape;11874;p43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5" name="Google Shape;11875;p43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6" name="Google Shape;11876;p43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7" name="Google Shape;11877;p43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8" name="Google Shape;11878;p43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9" name="Google Shape;11879;p43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0" name="Google Shape;11880;p43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1" name="Google Shape;11881;p43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2" name="Google Shape;11882;p43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3" name="Google Shape;11883;p43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4" name="Google Shape;11884;p43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5" name="Google Shape;11885;p43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6" name="Google Shape;11886;p43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7" name="Google Shape;11887;p43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8" name="Google Shape;11888;p43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9" name="Google Shape;11889;p43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0" name="Google Shape;11890;p43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1" name="Google Shape;11891;p43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2" name="Google Shape;11892;p43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3" name="Google Shape;11893;p43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4" name="Google Shape;11894;p43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5" name="Google Shape;11895;p43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6" name="Google Shape;11896;p43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7" name="Google Shape;11897;p43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8" name="Google Shape;11898;p43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9" name="Google Shape;11899;p43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0" name="Google Shape;11900;p43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1" name="Google Shape;11901;p43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2" name="Google Shape;11902;p43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3" name="Google Shape;11903;p43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4" name="Google Shape;11904;p43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5" name="Google Shape;11905;p43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6" name="Google Shape;11906;p43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7" name="Google Shape;11907;p43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8" name="Google Shape;11908;p43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9" name="Google Shape;11909;p43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0" name="Google Shape;11910;p43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1" name="Google Shape;11911;p43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2" name="Google Shape;11912;p43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3" name="Google Shape;11913;p43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4" name="Google Shape;11914;p43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5" name="Google Shape;11915;p43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6" name="Google Shape;11916;p43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7" name="Google Shape;11917;p43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8" name="Google Shape;11918;p43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9" name="Google Shape;11919;p43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0" name="Google Shape;11920;p43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1" name="Google Shape;11921;p43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2" name="Google Shape;11922;p43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3" name="Google Shape;11923;p43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4" name="Google Shape;11924;p43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5" name="Google Shape;11925;p43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6" name="Google Shape;11926;p43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7" name="Google Shape;11927;p43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8" name="Google Shape;11928;p43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9" name="Google Shape;11929;p43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0" name="Google Shape;11930;p43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1" name="Google Shape;11931;p43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2" name="Google Shape;11932;p43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3" name="Google Shape;11933;p43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4" name="Google Shape;11934;p43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5" name="Google Shape;11935;p43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6" name="Google Shape;11936;p43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7" name="Google Shape;11937;p43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8" name="Google Shape;11938;p43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9" name="Google Shape;11939;p43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0" name="Google Shape;11940;p43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1" name="Google Shape;11941;p43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2" name="Google Shape;11942;p43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43" name="Google Shape;11943;p43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11944" name="Google Shape;11944;p43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5" name="Google Shape;11945;p43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6" name="Google Shape;11946;p43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7" name="Google Shape;11947;p43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8" name="Google Shape;11948;p43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9" name="Google Shape;11949;p43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0" name="Google Shape;11950;p43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1" name="Google Shape;11951;p43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2" name="Google Shape;11952;p43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3" name="Google Shape;11953;p43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4" name="Google Shape;11954;p43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5" name="Google Shape;11955;p43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6" name="Google Shape;11956;p43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7" name="Google Shape;11957;p43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8" name="Google Shape;11958;p43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9" name="Google Shape;11959;p43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0" name="Google Shape;11960;p43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1" name="Google Shape;11961;p43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2" name="Google Shape;11962;p43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3" name="Google Shape;11963;p43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4" name="Google Shape;11964;p43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5" name="Google Shape;11965;p43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6" name="Google Shape;11966;p43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7" name="Google Shape;11967;p43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8" name="Google Shape;11968;p43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9" name="Google Shape;11969;p43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0" name="Google Shape;11970;p43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1" name="Google Shape;11971;p43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2" name="Google Shape;11972;p43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3" name="Google Shape;11973;p43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4" name="Google Shape;11974;p43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5" name="Google Shape;11975;p43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6" name="Google Shape;11976;p43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7" name="Google Shape;11977;p43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8" name="Google Shape;11978;p43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9" name="Google Shape;11979;p43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0" name="Google Shape;11980;p43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1" name="Google Shape;11981;p43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2" name="Google Shape;11982;p43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3" name="Google Shape;11983;p43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4" name="Google Shape;11984;p43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5" name="Google Shape;11985;p43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6" name="Google Shape;11986;p43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7" name="Google Shape;11987;p43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8" name="Google Shape;11988;p43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9" name="Google Shape;11989;p43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0" name="Google Shape;11990;p43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1" name="Google Shape;11991;p43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2" name="Google Shape;11992;p43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3" name="Google Shape;11993;p43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4" name="Google Shape;11994;p43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5" name="Google Shape;11995;p43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6" name="Google Shape;11996;p43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7" name="Google Shape;11997;p43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8" name="Google Shape;11998;p43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9" name="Google Shape;11999;p43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0" name="Google Shape;12000;p43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1" name="Google Shape;12001;p43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2" name="Google Shape;12002;p43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3" name="Google Shape;12003;p43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4" name="Google Shape;12004;p43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5" name="Google Shape;12005;p43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6" name="Google Shape;12006;p43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7" name="Google Shape;12007;p43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8" name="Google Shape;12008;p43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9" name="Google Shape;12009;p43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0" name="Google Shape;12010;p43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1" name="Google Shape;12011;p43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2" name="Google Shape;12012;p43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3" name="Google Shape;12013;p43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4" name="Google Shape;12014;p43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5" name="Google Shape;12015;p43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6" name="Google Shape;12016;p43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7" name="Google Shape;12017;p43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8" name="Google Shape;12018;p43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9" name="Google Shape;12019;p43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0" name="Google Shape;12020;p43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1" name="Google Shape;12021;p43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2" name="Google Shape;12022;p43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3" name="Google Shape;12023;p43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4" name="Google Shape;12024;p43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5" name="Google Shape;12025;p43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6" name="Google Shape;12026;p43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7" name="Google Shape;12027;p43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8" name="Google Shape;12028;p43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9" name="Google Shape;12029;p43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0" name="Google Shape;12030;p43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1" name="Google Shape;12031;p43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2" name="Google Shape;12032;p43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3" name="Google Shape;12033;p43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4" name="Google Shape;12034;p43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5" name="Google Shape;12035;p43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6" name="Google Shape;12036;p43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7" name="Google Shape;12037;p43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8" name="Google Shape;12038;p43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9" name="Google Shape;12039;p43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0" name="Google Shape;12040;p43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1" name="Google Shape;12041;p43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2" name="Google Shape;12042;p43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3" name="Google Shape;12043;p43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4" name="Google Shape;12044;p43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5" name="Google Shape;12045;p43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6" name="Google Shape;12046;p43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7" name="Google Shape;12047;p43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8" name="Google Shape;12048;p43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9" name="Google Shape;12049;p43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0" name="Google Shape;12050;p43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1" name="Google Shape;12051;p43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2" name="Google Shape;12052;p43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3" name="Google Shape;12053;p43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4" name="Google Shape;12054;p43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5" name="Google Shape;12055;p43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6" name="Google Shape;12056;p43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7" name="Google Shape;12057;p43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8" name="Google Shape;12058;p43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9" name="Google Shape;12059;p43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0" name="Google Shape;12060;p43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1" name="Google Shape;12061;p43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2" name="Google Shape;12062;p43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3" name="Google Shape;12063;p43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4" name="Google Shape;12064;p43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5" name="Google Shape;12065;p43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6" name="Google Shape;12066;p43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7" name="Google Shape;12067;p43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8" name="Google Shape;12068;p43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9" name="Google Shape;12069;p43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0" name="Google Shape;12070;p43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1" name="Google Shape;12071;p43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2" name="Google Shape;12072;p43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3" name="Google Shape;12073;p43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4" name="Google Shape;12074;p43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5" name="Google Shape;12075;p43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6" name="Google Shape;12076;p43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7" name="Google Shape;12077;p43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8" name="Google Shape;12078;p43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9" name="Google Shape;12079;p43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0" name="Google Shape;12080;p43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1" name="Google Shape;12081;p43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2" name="Google Shape;12082;p43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3" name="Google Shape;12083;p43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4" name="Google Shape;12084;p43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5" name="Google Shape;12085;p43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6" name="Google Shape;12086;p43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7" name="Google Shape;12087;p43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8" name="Google Shape;12088;p43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9" name="Google Shape;12089;p43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0" name="Google Shape;12090;p43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91" name="Google Shape;12091;p43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12092" name="Google Shape;12092;p43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3" name="Google Shape;12093;p43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4" name="Google Shape;12094;p43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5" name="Google Shape;12095;p43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6" name="Google Shape;12096;p43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7" name="Google Shape;12097;p43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8" name="Google Shape;12098;p43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9" name="Google Shape;12099;p43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0" name="Google Shape;12100;p43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1" name="Google Shape;12101;p43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2" name="Google Shape;12102;p43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3" name="Google Shape;12103;p43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4" name="Google Shape;12104;p43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5" name="Google Shape;12105;p43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6" name="Google Shape;12106;p43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7" name="Google Shape;12107;p43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8" name="Google Shape;12108;p43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9" name="Google Shape;12109;p43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0" name="Google Shape;12110;p43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1" name="Google Shape;12111;p43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2" name="Google Shape;12112;p43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3" name="Google Shape;12113;p43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4" name="Google Shape;12114;p43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5" name="Google Shape;12115;p43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6" name="Google Shape;12116;p43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7" name="Google Shape;12117;p43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8" name="Google Shape;12118;p43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9" name="Google Shape;12119;p43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0" name="Google Shape;12120;p43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1" name="Google Shape;12121;p43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2" name="Google Shape;12122;p43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3" name="Google Shape;12123;p43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4" name="Google Shape;12124;p43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5" name="Google Shape;12125;p43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6" name="Google Shape;12126;p43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7" name="Google Shape;12127;p43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8" name="Google Shape;12128;p43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9" name="Google Shape;12129;p43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0" name="Google Shape;12130;p43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1" name="Google Shape;12131;p43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2" name="Google Shape;12132;p43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3" name="Google Shape;12133;p43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4" name="Google Shape;12134;p43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5" name="Google Shape;12135;p43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6" name="Google Shape;12136;p43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7" name="Google Shape;12137;p43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8" name="Google Shape;12138;p43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9" name="Google Shape;12139;p43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0" name="Google Shape;12140;p43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1" name="Google Shape;12141;p43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2" name="Google Shape;12142;p43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3" name="Google Shape;12143;p43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4" name="Google Shape;12144;p43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5" name="Google Shape;12145;p43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6" name="Google Shape;12146;p43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7" name="Google Shape;12147;p43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8" name="Google Shape;12148;p43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9" name="Google Shape;12149;p43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0" name="Google Shape;12150;p43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1" name="Google Shape;12151;p43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2" name="Google Shape;12152;p43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3" name="Google Shape;12153;p43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4" name="Google Shape;12154;p43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5" name="Google Shape;12155;p43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6" name="Google Shape;12156;p43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7" name="Google Shape;12157;p43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8" name="Google Shape;12158;p43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9" name="Google Shape;12159;p43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0" name="Google Shape;12160;p43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1" name="Google Shape;12161;p43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2" name="Google Shape;12162;p43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3" name="Google Shape;12163;p43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4" name="Google Shape;12164;p43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5" name="Google Shape;12165;p43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6" name="Google Shape;12166;p43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7" name="Google Shape;12167;p43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8" name="Google Shape;12168;p43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9" name="Google Shape;12169;p43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0" name="Google Shape;12170;p43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1" name="Google Shape;12171;p43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172" name="Google Shape;12172;p43"/>
          <p:cNvGrpSpPr/>
          <p:nvPr/>
        </p:nvGrpSpPr>
        <p:grpSpPr>
          <a:xfrm>
            <a:off x="7845130" y="4439288"/>
            <a:ext cx="464693" cy="328425"/>
            <a:chOff x="5658425" y="1270850"/>
            <a:chExt cx="179800" cy="127075"/>
          </a:xfrm>
        </p:grpSpPr>
        <p:sp>
          <p:nvSpPr>
            <p:cNvPr id="12173" name="Google Shape;12173;p43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43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43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43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43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43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43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43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43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43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43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43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43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43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43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43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43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43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43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43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43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43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43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43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7" name="Google Shape;12197;p43"/>
          <p:cNvGrpSpPr/>
          <p:nvPr/>
        </p:nvGrpSpPr>
        <p:grpSpPr>
          <a:xfrm>
            <a:off x="2850925" y="4947756"/>
            <a:ext cx="302226" cy="213600"/>
            <a:chOff x="5658425" y="1270850"/>
            <a:chExt cx="179800" cy="127075"/>
          </a:xfrm>
        </p:grpSpPr>
        <p:sp>
          <p:nvSpPr>
            <p:cNvPr id="12198" name="Google Shape;12198;p43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43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43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43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43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43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43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43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43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43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43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43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43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43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43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43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43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43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43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43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43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43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43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43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2" name="Google Shape;12222;p43"/>
          <p:cNvGrpSpPr/>
          <p:nvPr/>
        </p:nvGrpSpPr>
        <p:grpSpPr>
          <a:xfrm>
            <a:off x="1075380" y="4669500"/>
            <a:ext cx="464693" cy="328425"/>
            <a:chOff x="5658425" y="1270850"/>
            <a:chExt cx="179800" cy="127075"/>
          </a:xfrm>
        </p:grpSpPr>
        <p:sp>
          <p:nvSpPr>
            <p:cNvPr id="12223" name="Google Shape;12223;p43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43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43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43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43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43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43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43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43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43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43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43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43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43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43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43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43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43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43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43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43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43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43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43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7" name="Google Shape;12247;p43"/>
          <p:cNvGrpSpPr/>
          <p:nvPr/>
        </p:nvGrpSpPr>
        <p:grpSpPr>
          <a:xfrm>
            <a:off x="6285625" y="4947756"/>
            <a:ext cx="302226" cy="213600"/>
            <a:chOff x="5658425" y="1270850"/>
            <a:chExt cx="179800" cy="127075"/>
          </a:xfrm>
        </p:grpSpPr>
        <p:sp>
          <p:nvSpPr>
            <p:cNvPr id="12248" name="Google Shape;12248;p43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43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43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43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43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43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43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43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43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43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43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43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43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43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43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43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43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43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43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43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43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43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43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43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2" name="Google Shape;12272;p43"/>
          <p:cNvGrpSpPr/>
          <p:nvPr/>
        </p:nvGrpSpPr>
        <p:grpSpPr>
          <a:xfrm>
            <a:off x="4217929" y="4570318"/>
            <a:ext cx="563462" cy="361712"/>
            <a:chOff x="3786037" y="4093169"/>
            <a:chExt cx="949388" cy="609456"/>
          </a:xfrm>
        </p:grpSpPr>
        <p:sp>
          <p:nvSpPr>
            <p:cNvPr id="12273" name="Google Shape;12273;p43"/>
            <p:cNvSpPr/>
            <p:nvPr/>
          </p:nvSpPr>
          <p:spPr>
            <a:xfrm>
              <a:off x="3811425" y="4571525"/>
              <a:ext cx="924000" cy="131100"/>
            </a:xfrm>
            <a:prstGeom prst="ellipse">
              <a:avLst/>
            </a:pr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74" name="Google Shape;12274;p43"/>
            <p:cNvGrpSpPr/>
            <p:nvPr/>
          </p:nvGrpSpPr>
          <p:grpSpPr>
            <a:xfrm>
              <a:off x="3786037" y="4093169"/>
              <a:ext cx="881763" cy="535432"/>
              <a:chOff x="6356" y="721016"/>
              <a:chExt cx="6595083" cy="4004726"/>
            </a:xfrm>
          </p:grpSpPr>
          <p:sp>
            <p:nvSpPr>
              <p:cNvPr id="12275" name="Google Shape;12275;p43"/>
              <p:cNvSpPr/>
              <p:nvPr/>
            </p:nvSpPr>
            <p:spPr>
              <a:xfrm>
                <a:off x="4644467" y="4181052"/>
                <a:ext cx="302221" cy="80900"/>
              </a:xfrm>
              <a:custGeom>
                <a:rect b="b" l="l" r="r" t="t"/>
                <a:pathLst>
                  <a:path extrusionOk="0" h="1805" w="6743">
                    <a:moveTo>
                      <a:pt x="3531" y="1"/>
                    </a:moveTo>
                    <a:cubicBezTo>
                      <a:pt x="3435" y="1"/>
                      <a:pt x="3356" y="63"/>
                      <a:pt x="3341" y="228"/>
                    </a:cubicBezTo>
                    <a:cubicBezTo>
                      <a:pt x="3310" y="178"/>
                      <a:pt x="3270" y="97"/>
                      <a:pt x="3210" y="77"/>
                    </a:cubicBezTo>
                    <a:cubicBezTo>
                      <a:pt x="3189" y="66"/>
                      <a:pt x="3168" y="60"/>
                      <a:pt x="3146" y="60"/>
                    </a:cubicBezTo>
                    <a:cubicBezTo>
                      <a:pt x="2960" y="60"/>
                      <a:pt x="2757" y="455"/>
                      <a:pt x="2739" y="689"/>
                    </a:cubicBezTo>
                    <a:cubicBezTo>
                      <a:pt x="2679" y="639"/>
                      <a:pt x="2608" y="649"/>
                      <a:pt x="2548" y="629"/>
                    </a:cubicBezTo>
                    <a:cubicBezTo>
                      <a:pt x="2548" y="689"/>
                      <a:pt x="2518" y="739"/>
                      <a:pt x="2528" y="799"/>
                    </a:cubicBezTo>
                    <a:cubicBezTo>
                      <a:pt x="2433" y="745"/>
                      <a:pt x="2320" y="618"/>
                      <a:pt x="2226" y="618"/>
                    </a:cubicBezTo>
                    <a:cubicBezTo>
                      <a:pt x="2181" y="618"/>
                      <a:pt x="2139" y="648"/>
                      <a:pt x="2107" y="729"/>
                    </a:cubicBezTo>
                    <a:cubicBezTo>
                      <a:pt x="2028" y="662"/>
                      <a:pt x="1946" y="607"/>
                      <a:pt x="1872" y="607"/>
                    </a:cubicBezTo>
                    <a:cubicBezTo>
                      <a:pt x="1814" y="607"/>
                      <a:pt x="1760" y="641"/>
                      <a:pt x="1716" y="729"/>
                    </a:cubicBezTo>
                    <a:cubicBezTo>
                      <a:pt x="1655" y="654"/>
                      <a:pt x="1520" y="470"/>
                      <a:pt x="1428" y="470"/>
                    </a:cubicBezTo>
                    <a:cubicBezTo>
                      <a:pt x="1398" y="470"/>
                      <a:pt x="1372" y="489"/>
                      <a:pt x="1354" y="539"/>
                    </a:cubicBezTo>
                    <a:cubicBezTo>
                      <a:pt x="1320" y="445"/>
                      <a:pt x="1273" y="407"/>
                      <a:pt x="1220" y="407"/>
                    </a:cubicBezTo>
                    <a:cubicBezTo>
                      <a:pt x="1166" y="407"/>
                      <a:pt x="1105" y="447"/>
                      <a:pt x="1044" y="509"/>
                    </a:cubicBezTo>
                    <a:cubicBezTo>
                      <a:pt x="953" y="408"/>
                      <a:pt x="893" y="278"/>
                      <a:pt x="763" y="258"/>
                    </a:cubicBezTo>
                    <a:cubicBezTo>
                      <a:pt x="760" y="257"/>
                      <a:pt x="757" y="257"/>
                      <a:pt x="754" y="257"/>
                    </a:cubicBezTo>
                    <a:cubicBezTo>
                      <a:pt x="678" y="257"/>
                      <a:pt x="620" y="381"/>
                      <a:pt x="562" y="448"/>
                    </a:cubicBezTo>
                    <a:cubicBezTo>
                      <a:pt x="527" y="421"/>
                      <a:pt x="494" y="409"/>
                      <a:pt x="463" y="409"/>
                    </a:cubicBezTo>
                    <a:cubicBezTo>
                      <a:pt x="335" y="409"/>
                      <a:pt x="245" y="612"/>
                      <a:pt x="221" y="749"/>
                    </a:cubicBezTo>
                    <a:cubicBezTo>
                      <a:pt x="0" y="890"/>
                      <a:pt x="161" y="1221"/>
                      <a:pt x="341" y="1361"/>
                    </a:cubicBezTo>
                    <a:cubicBezTo>
                      <a:pt x="552" y="1522"/>
                      <a:pt x="893" y="1522"/>
                      <a:pt x="1134" y="1532"/>
                    </a:cubicBezTo>
                    <a:cubicBezTo>
                      <a:pt x="1675" y="1572"/>
                      <a:pt x="2207" y="1702"/>
                      <a:pt x="2749" y="1772"/>
                    </a:cubicBezTo>
                    <a:cubicBezTo>
                      <a:pt x="2920" y="1795"/>
                      <a:pt x="3090" y="1805"/>
                      <a:pt x="3261" y="1805"/>
                    </a:cubicBezTo>
                    <a:cubicBezTo>
                      <a:pt x="3983" y="1805"/>
                      <a:pt x="4707" y="1636"/>
                      <a:pt x="5437" y="1612"/>
                    </a:cubicBezTo>
                    <a:cubicBezTo>
                      <a:pt x="5668" y="1602"/>
                      <a:pt x="6671" y="1652"/>
                      <a:pt x="6711" y="1211"/>
                    </a:cubicBezTo>
                    <a:cubicBezTo>
                      <a:pt x="6742" y="951"/>
                      <a:pt x="6421" y="684"/>
                      <a:pt x="6180" y="684"/>
                    </a:cubicBezTo>
                    <a:cubicBezTo>
                      <a:pt x="6114" y="684"/>
                      <a:pt x="6054" y="704"/>
                      <a:pt x="6009" y="749"/>
                    </a:cubicBezTo>
                    <a:cubicBezTo>
                      <a:pt x="5967" y="642"/>
                      <a:pt x="5872" y="602"/>
                      <a:pt x="5763" y="602"/>
                    </a:cubicBezTo>
                    <a:cubicBezTo>
                      <a:pt x="5586" y="602"/>
                      <a:pt x="5373" y="706"/>
                      <a:pt x="5286" y="799"/>
                    </a:cubicBezTo>
                    <a:cubicBezTo>
                      <a:pt x="5216" y="736"/>
                      <a:pt x="5127" y="693"/>
                      <a:pt x="5042" y="693"/>
                    </a:cubicBezTo>
                    <a:cubicBezTo>
                      <a:pt x="5005" y="693"/>
                      <a:pt x="4969" y="701"/>
                      <a:pt x="4935" y="719"/>
                    </a:cubicBezTo>
                    <a:cubicBezTo>
                      <a:pt x="4888" y="636"/>
                      <a:pt x="4792" y="557"/>
                      <a:pt x="4715" y="557"/>
                    </a:cubicBezTo>
                    <a:cubicBezTo>
                      <a:pt x="4661" y="557"/>
                      <a:pt x="4617" y="596"/>
                      <a:pt x="4604" y="699"/>
                    </a:cubicBezTo>
                    <a:cubicBezTo>
                      <a:pt x="4566" y="544"/>
                      <a:pt x="4454" y="485"/>
                      <a:pt x="4327" y="485"/>
                    </a:cubicBezTo>
                    <a:cubicBezTo>
                      <a:pt x="4290" y="485"/>
                      <a:pt x="4252" y="489"/>
                      <a:pt x="4213" y="498"/>
                    </a:cubicBezTo>
                    <a:cubicBezTo>
                      <a:pt x="4223" y="353"/>
                      <a:pt x="4046" y="227"/>
                      <a:pt x="3926" y="227"/>
                    </a:cubicBezTo>
                    <a:cubicBezTo>
                      <a:pt x="3921" y="227"/>
                      <a:pt x="3917" y="227"/>
                      <a:pt x="3912" y="228"/>
                    </a:cubicBezTo>
                    <a:lnTo>
                      <a:pt x="3932" y="298"/>
                    </a:lnTo>
                    <a:cubicBezTo>
                      <a:pt x="3871" y="151"/>
                      <a:pt x="3680" y="1"/>
                      <a:pt x="3531" y="1"/>
                    </a:cubicBezTo>
                    <a:close/>
                  </a:path>
                </a:pathLst>
              </a:custGeom>
              <a:solidFill>
                <a:srgbClr val="456F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6" name="Google Shape;12276;p43"/>
              <p:cNvSpPr/>
              <p:nvPr/>
            </p:nvSpPr>
            <p:spPr>
              <a:xfrm>
                <a:off x="417775" y="2642889"/>
                <a:ext cx="535608" cy="233315"/>
              </a:xfrm>
              <a:custGeom>
                <a:rect b="b" l="l" r="r" t="t"/>
                <a:pathLst>
                  <a:path extrusionOk="0" h="15072" w="34600">
                    <a:moveTo>
                      <a:pt x="19501" y="1"/>
                    </a:moveTo>
                    <a:cubicBezTo>
                      <a:pt x="17200" y="1"/>
                      <a:pt x="15336" y="1866"/>
                      <a:pt x="15336" y="4167"/>
                    </a:cubicBezTo>
                    <a:cubicBezTo>
                      <a:pt x="15336" y="4294"/>
                      <a:pt x="15345" y="4412"/>
                      <a:pt x="15354" y="4540"/>
                    </a:cubicBezTo>
                    <a:cubicBezTo>
                      <a:pt x="15054" y="4412"/>
                      <a:pt x="14726" y="4339"/>
                      <a:pt x="14381" y="4339"/>
                    </a:cubicBezTo>
                    <a:cubicBezTo>
                      <a:pt x="13698" y="4339"/>
                      <a:pt x="13089" y="4612"/>
                      <a:pt x="12634" y="5058"/>
                    </a:cubicBezTo>
                    <a:cubicBezTo>
                      <a:pt x="11734" y="4239"/>
                      <a:pt x="10551" y="3730"/>
                      <a:pt x="9242" y="3730"/>
                    </a:cubicBezTo>
                    <a:cubicBezTo>
                      <a:pt x="6459" y="3730"/>
                      <a:pt x="4203" y="5986"/>
                      <a:pt x="4203" y="8769"/>
                    </a:cubicBezTo>
                    <a:cubicBezTo>
                      <a:pt x="4203" y="8924"/>
                      <a:pt x="4212" y="9069"/>
                      <a:pt x="4221" y="9215"/>
                    </a:cubicBezTo>
                    <a:cubicBezTo>
                      <a:pt x="3866" y="9060"/>
                      <a:pt x="3466" y="8978"/>
                      <a:pt x="3048" y="8978"/>
                    </a:cubicBezTo>
                    <a:cubicBezTo>
                      <a:pt x="1365" y="8978"/>
                      <a:pt x="1" y="10342"/>
                      <a:pt x="1" y="12025"/>
                    </a:cubicBezTo>
                    <a:cubicBezTo>
                      <a:pt x="1" y="13708"/>
                      <a:pt x="1365" y="15072"/>
                      <a:pt x="3048" y="15072"/>
                    </a:cubicBezTo>
                    <a:lnTo>
                      <a:pt x="24458" y="15072"/>
                    </a:lnTo>
                    <a:cubicBezTo>
                      <a:pt x="26141" y="15072"/>
                      <a:pt x="27505" y="13708"/>
                      <a:pt x="27505" y="12025"/>
                    </a:cubicBezTo>
                    <a:cubicBezTo>
                      <a:pt x="27505" y="10888"/>
                      <a:pt x="26878" y="9897"/>
                      <a:pt x="25959" y="9378"/>
                    </a:cubicBezTo>
                    <a:lnTo>
                      <a:pt x="32080" y="9378"/>
                    </a:lnTo>
                    <a:cubicBezTo>
                      <a:pt x="33472" y="9378"/>
                      <a:pt x="34600" y="8250"/>
                      <a:pt x="34600" y="6859"/>
                    </a:cubicBezTo>
                    <a:cubicBezTo>
                      <a:pt x="34600" y="5467"/>
                      <a:pt x="33472" y="4339"/>
                      <a:pt x="32080" y="4339"/>
                    </a:cubicBezTo>
                    <a:cubicBezTo>
                      <a:pt x="31989" y="4339"/>
                      <a:pt x="31898" y="4349"/>
                      <a:pt x="31807" y="4358"/>
                    </a:cubicBezTo>
                    <a:cubicBezTo>
                      <a:pt x="31816" y="4294"/>
                      <a:pt x="31826" y="4230"/>
                      <a:pt x="31826" y="4167"/>
                    </a:cubicBezTo>
                    <a:cubicBezTo>
                      <a:pt x="31826" y="2539"/>
                      <a:pt x="30498" y="1220"/>
                      <a:pt x="28870" y="1220"/>
                    </a:cubicBezTo>
                    <a:cubicBezTo>
                      <a:pt x="28015" y="1220"/>
                      <a:pt x="27251" y="1584"/>
                      <a:pt x="26714" y="2166"/>
                    </a:cubicBezTo>
                    <a:cubicBezTo>
                      <a:pt x="26159" y="1947"/>
                      <a:pt x="25559" y="1829"/>
                      <a:pt x="24922" y="1829"/>
                    </a:cubicBezTo>
                    <a:cubicBezTo>
                      <a:pt x="24295" y="1829"/>
                      <a:pt x="23703" y="1947"/>
                      <a:pt x="23149" y="2157"/>
                    </a:cubicBezTo>
                    <a:cubicBezTo>
                      <a:pt x="22439" y="874"/>
                      <a:pt x="21075" y="1"/>
                      <a:pt x="1950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7" name="Google Shape;12277;p43"/>
              <p:cNvSpPr/>
              <p:nvPr/>
            </p:nvSpPr>
            <p:spPr>
              <a:xfrm>
                <a:off x="1417729" y="721016"/>
                <a:ext cx="5183710" cy="1693862"/>
              </a:xfrm>
              <a:custGeom>
                <a:rect b="b" l="l" r="r" t="t"/>
                <a:pathLst>
                  <a:path extrusionOk="0" h="1757" w="5377">
                    <a:moveTo>
                      <a:pt x="3902" y="1"/>
                    </a:moveTo>
                    <a:lnTo>
                      <a:pt x="1" y="11"/>
                    </a:lnTo>
                    <a:lnTo>
                      <a:pt x="1485" y="1746"/>
                    </a:lnTo>
                    <a:lnTo>
                      <a:pt x="5086" y="1756"/>
                    </a:lnTo>
                    <a:lnTo>
                      <a:pt x="5357" y="1756"/>
                    </a:lnTo>
                    <a:lnTo>
                      <a:pt x="5377" y="1736"/>
                    </a:lnTo>
                    <a:lnTo>
                      <a:pt x="390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8" name="Google Shape;12278;p43"/>
              <p:cNvSpPr/>
              <p:nvPr/>
            </p:nvSpPr>
            <p:spPr>
              <a:xfrm>
                <a:off x="5140900" y="721016"/>
                <a:ext cx="1460540" cy="1693862"/>
              </a:xfrm>
              <a:custGeom>
                <a:rect b="b" l="l" r="r" t="t"/>
                <a:pathLst>
                  <a:path extrusionOk="0" h="1757" w="1515">
                    <a:moveTo>
                      <a:pt x="0" y="1"/>
                    </a:moveTo>
                    <a:lnTo>
                      <a:pt x="1495" y="1756"/>
                    </a:lnTo>
                    <a:lnTo>
                      <a:pt x="1515" y="173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9" name="Google Shape;12279;p43"/>
              <p:cNvSpPr/>
              <p:nvPr/>
            </p:nvSpPr>
            <p:spPr>
              <a:xfrm>
                <a:off x="3757485" y="721016"/>
                <a:ext cx="2554739" cy="3995085"/>
              </a:xfrm>
              <a:custGeom>
                <a:rect b="b" l="l" r="r" t="t"/>
                <a:pathLst>
                  <a:path extrusionOk="0" h="4144" w="2650">
                    <a:moveTo>
                      <a:pt x="1295" y="1"/>
                    </a:moveTo>
                    <a:lnTo>
                      <a:pt x="1" y="1596"/>
                    </a:lnTo>
                    <a:lnTo>
                      <a:pt x="11" y="4144"/>
                    </a:lnTo>
                    <a:lnTo>
                      <a:pt x="2649" y="4144"/>
                    </a:lnTo>
                    <a:lnTo>
                      <a:pt x="2639" y="1596"/>
                    </a:lnTo>
                    <a:lnTo>
                      <a:pt x="129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0" name="Google Shape;12280;p43"/>
              <p:cNvSpPr/>
              <p:nvPr/>
            </p:nvSpPr>
            <p:spPr>
              <a:xfrm>
                <a:off x="3768089" y="4232141"/>
                <a:ext cx="2544135" cy="483961"/>
              </a:xfrm>
              <a:custGeom>
                <a:rect b="b" l="l" r="r" t="t"/>
                <a:pathLst>
                  <a:path extrusionOk="0" h="502" w="2639">
                    <a:moveTo>
                      <a:pt x="0" y="0"/>
                    </a:moveTo>
                    <a:lnTo>
                      <a:pt x="0" y="502"/>
                    </a:lnTo>
                    <a:lnTo>
                      <a:pt x="2638" y="502"/>
                    </a:lnTo>
                    <a:lnTo>
                      <a:pt x="2638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1" name="Google Shape;12281;p43"/>
              <p:cNvSpPr/>
              <p:nvPr/>
            </p:nvSpPr>
            <p:spPr>
              <a:xfrm>
                <a:off x="199167" y="2258700"/>
                <a:ext cx="3569886" cy="2467042"/>
              </a:xfrm>
              <a:custGeom>
                <a:rect b="b" l="l" r="r" t="t"/>
                <a:pathLst>
                  <a:path extrusionOk="0" h="2559" w="3703">
                    <a:moveTo>
                      <a:pt x="3692" y="1"/>
                    </a:moveTo>
                    <a:lnTo>
                      <a:pt x="1" y="11"/>
                    </a:lnTo>
                    <a:lnTo>
                      <a:pt x="11" y="2559"/>
                    </a:lnTo>
                    <a:lnTo>
                      <a:pt x="3702" y="2549"/>
                    </a:lnTo>
                    <a:lnTo>
                      <a:pt x="36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E0D4C7"/>
                  </a:gs>
                  <a:gs pos="100000">
                    <a:schemeClr val="accen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2" name="Google Shape;12282;p43"/>
              <p:cNvSpPr/>
              <p:nvPr/>
            </p:nvSpPr>
            <p:spPr>
              <a:xfrm>
                <a:off x="5004969" y="818387"/>
                <a:ext cx="1297615" cy="1586851"/>
              </a:xfrm>
              <a:custGeom>
                <a:rect b="b" l="l" r="r" t="t"/>
                <a:pathLst>
                  <a:path extrusionOk="0" h="1646" w="1346">
                    <a:moveTo>
                      <a:pt x="91" y="0"/>
                    </a:moveTo>
                    <a:lnTo>
                      <a:pt x="1" y="101"/>
                    </a:lnTo>
                    <a:lnTo>
                      <a:pt x="1345" y="1645"/>
                    </a:lnTo>
                    <a:lnTo>
                      <a:pt x="1345" y="1495"/>
                    </a:lnTo>
                    <a:lnTo>
                      <a:pt x="9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3" name="Google Shape;12283;p43"/>
              <p:cNvSpPr/>
              <p:nvPr/>
            </p:nvSpPr>
            <p:spPr>
              <a:xfrm>
                <a:off x="199167" y="2442836"/>
                <a:ext cx="964" cy="39527"/>
              </a:xfrm>
              <a:custGeom>
                <a:rect b="b" l="l" r="r" t="t"/>
                <a:pathLst>
                  <a:path extrusionOk="0" h="41" w="1">
                    <a:moveTo>
                      <a:pt x="1" y="41"/>
                    </a:moveTo>
                    <a:lnTo>
                      <a:pt x="1" y="0"/>
                    </a:lnTo>
                    <a:lnTo>
                      <a:pt x="1" y="41"/>
                    </a:lnTo>
                    <a:close/>
                  </a:path>
                </a:pathLst>
              </a:custGeom>
              <a:solidFill>
                <a:srgbClr val="D8D9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4" name="Google Shape;12284;p43"/>
              <p:cNvSpPr/>
              <p:nvPr/>
            </p:nvSpPr>
            <p:spPr>
              <a:xfrm>
                <a:off x="3757485" y="2404273"/>
                <a:ext cx="964" cy="68449"/>
              </a:xfrm>
              <a:custGeom>
                <a:rect b="b" l="l" r="r" t="t"/>
                <a:pathLst>
                  <a:path extrusionOk="0" h="71" w="1">
                    <a:moveTo>
                      <a:pt x="1" y="70"/>
                    </a:moveTo>
                    <a:lnTo>
                      <a:pt x="1" y="0"/>
                    </a:lnTo>
                    <a:lnTo>
                      <a:pt x="1" y="70"/>
                    </a:lnTo>
                    <a:close/>
                  </a:path>
                </a:pathLst>
              </a:custGeom>
              <a:solidFill>
                <a:srgbClr val="BCB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5" name="Google Shape;12285;p43"/>
              <p:cNvSpPr/>
              <p:nvPr/>
            </p:nvSpPr>
            <p:spPr>
              <a:xfrm>
                <a:off x="199167" y="2404273"/>
                <a:ext cx="3559282" cy="78089"/>
              </a:xfrm>
              <a:custGeom>
                <a:rect b="b" l="l" r="r" t="t"/>
                <a:pathLst>
                  <a:path extrusionOk="0" h="81" w="3692">
                    <a:moveTo>
                      <a:pt x="3692" y="0"/>
                    </a:moveTo>
                    <a:lnTo>
                      <a:pt x="3672" y="30"/>
                    </a:lnTo>
                    <a:lnTo>
                      <a:pt x="3632" y="30"/>
                    </a:lnTo>
                    <a:lnTo>
                      <a:pt x="1" y="40"/>
                    </a:lnTo>
                    <a:lnTo>
                      <a:pt x="1" y="81"/>
                    </a:lnTo>
                    <a:lnTo>
                      <a:pt x="3692" y="70"/>
                    </a:lnTo>
                    <a:lnTo>
                      <a:pt x="3692" y="0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6" name="Google Shape;12286;p43"/>
              <p:cNvSpPr/>
              <p:nvPr/>
            </p:nvSpPr>
            <p:spPr>
              <a:xfrm>
                <a:off x="6356" y="2404273"/>
                <a:ext cx="3752092" cy="39527"/>
              </a:xfrm>
              <a:custGeom>
                <a:rect b="b" l="l" r="r" t="t"/>
                <a:pathLst>
                  <a:path extrusionOk="0" h="41" w="3892">
                    <a:moveTo>
                      <a:pt x="3892" y="0"/>
                    </a:moveTo>
                    <a:lnTo>
                      <a:pt x="0" y="10"/>
                    </a:lnTo>
                    <a:lnTo>
                      <a:pt x="0" y="40"/>
                    </a:lnTo>
                    <a:lnTo>
                      <a:pt x="3872" y="30"/>
                    </a:lnTo>
                    <a:lnTo>
                      <a:pt x="389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7" name="Google Shape;12287;p43"/>
              <p:cNvSpPr/>
              <p:nvPr/>
            </p:nvSpPr>
            <p:spPr>
              <a:xfrm>
                <a:off x="6356" y="721016"/>
                <a:ext cx="5174070" cy="1693862"/>
              </a:xfrm>
              <a:custGeom>
                <a:rect b="b" l="l" r="r" t="t"/>
                <a:pathLst>
                  <a:path extrusionOk="0" h="1757" w="5367">
                    <a:moveTo>
                      <a:pt x="5366" y="1"/>
                    </a:moveTo>
                    <a:lnTo>
                      <a:pt x="1465" y="11"/>
                    </a:lnTo>
                    <a:lnTo>
                      <a:pt x="0" y="1756"/>
                    </a:lnTo>
                    <a:lnTo>
                      <a:pt x="0" y="1756"/>
                    </a:lnTo>
                    <a:lnTo>
                      <a:pt x="3892" y="1746"/>
                    </a:lnTo>
                    <a:lnTo>
                      <a:pt x="536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8" name="Google Shape;12288;p43"/>
              <p:cNvSpPr/>
              <p:nvPr/>
            </p:nvSpPr>
            <p:spPr>
              <a:xfrm>
                <a:off x="3699642" y="2433195"/>
                <a:ext cx="39526" cy="964"/>
              </a:xfrm>
              <a:custGeom>
                <a:rect b="b" l="l" r="r" t="t"/>
                <a:pathLst>
                  <a:path extrusionOk="0" h="1" w="41">
                    <a:moveTo>
                      <a:pt x="1" y="0"/>
                    </a:moveTo>
                    <a:lnTo>
                      <a:pt x="1" y="0"/>
                    </a:lnTo>
                    <a:lnTo>
                      <a:pt x="4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1D9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9" name="Google Shape;12289;p43"/>
              <p:cNvSpPr/>
              <p:nvPr/>
            </p:nvSpPr>
            <p:spPr>
              <a:xfrm>
                <a:off x="5140900" y="721016"/>
                <a:ext cx="39526" cy="964"/>
              </a:xfrm>
              <a:custGeom>
                <a:rect b="b" l="l" r="r" t="t"/>
                <a:pathLst>
                  <a:path extrusionOk="0" h="1" w="4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40" y="1"/>
                    </a:lnTo>
                    <a:lnTo>
                      <a:pt x="4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A3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0" name="Google Shape;12290;p43"/>
              <p:cNvSpPr/>
              <p:nvPr/>
            </p:nvSpPr>
            <p:spPr>
              <a:xfrm>
                <a:off x="5140900" y="721016"/>
                <a:ext cx="39526" cy="964"/>
              </a:xfrm>
              <a:custGeom>
                <a:rect b="b" l="l" r="r" t="t"/>
                <a:pathLst>
                  <a:path extrusionOk="0" h="1" w="41">
                    <a:moveTo>
                      <a:pt x="0" y="1"/>
                    </a:moveTo>
                    <a:lnTo>
                      <a:pt x="0" y="1"/>
                    </a:lnTo>
                    <a:lnTo>
                      <a:pt x="4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7A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1" name="Google Shape;12291;p43"/>
              <p:cNvSpPr/>
              <p:nvPr/>
            </p:nvSpPr>
            <p:spPr>
              <a:xfrm>
                <a:off x="3728563" y="721016"/>
                <a:ext cx="1451863" cy="1684222"/>
              </a:xfrm>
              <a:custGeom>
                <a:rect b="b" l="l" r="r" t="t"/>
                <a:pathLst>
                  <a:path extrusionOk="0" h="1747" w="1506">
                    <a:moveTo>
                      <a:pt x="1465" y="1"/>
                    </a:moveTo>
                    <a:lnTo>
                      <a:pt x="1415" y="51"/>
                    </a:lnTo>
                    <a:lnTo>
                      <a:pt x="1455" y="51"/>
                    </a:lnTo>
                    <a:lnTo>
                      <a:pt x="1505" y="1"/>
                    </a:lnTo>
                    <a:close/>
                    <a:moveTo>
                      <a:pt x="1395" y="81"/>
                    </a:moveTo>
                    <a:lnTo>
                      <a:pt x="1275" y="222"/>
                    </a:lnTo>
                    <a:lnTo>
                      <a:pt x="1315" y="222"/>
                    </a:lnTo>
                    <a:lnTo>
                      <a:pt x="1435" y="81"/>
                    </a:lnTo>
                    <a:close/>
                    <a:moveTo>
                      <a:pt x="1265" y="242"/>
                    </a:moveTo>
                    <a:lnTo>
                      <a:pt x="1144" y="382"/>
                    </a:lnTo>
                    <a:lnTo>
                      <a:pt x="1185" y="382"/>
                    </a:lnTo>
                    <a:lnTo>
                      <a:pt x="1295" y="242"/>
                    </a:lnTo>
                    <a:close/>
                    <a:moveTo>
                      <a:pt x="1124" y="402"/>
                    </a:moveTo>
                    <a:lnTo>
                      <a:pt x="1004" y="543"/>
                    </a:lnTo>
                    <a:lnTo>
                      <a:pt x="1044" y="543"/>
                    </a:lnTo>
                    <a:lnTo>
                      <a:pt x="1164" y="402"/>
                    </a:lnTo>
                    <a:close/>
                    <a:moveTo>
                      <a:pt x="984" y="563"/>
                    </a:moveTo>
                    <a:lnTo>
                      <a:pt x="874" y="703"/>
                    </a:lnTo>
                    <a:lnTo>
                      <a:pt x="904" y="703"/>
                    </a:lnTo>
                    <a:lnTo>
                      <a:pt x="1024" y="563"/>
                    </a:lnTo>
                    <a:close/>
                    <a:moveTo>
                      <a:pt x="854" y="733"/>
                    </a:moveTo>
                    <a:lnTo>
                      <a:pt x="733" y="874"/>
                    </a:lnTo>
                    <a:lnTo>
                      <a:pt x="773" y="874"/>
                    </a:lnTo>
                    <a:lnTo>
                      <a:pt x="884" y="733"/>
                    </a:lnTo>
                    <a:close/>
                    <a:moveTo>
                      <a:pt x="713" y="894"/>
                    </a:moveTo>
                    <a:lnTo>
                      <a:pt x="593" y="1034"/>
                    </a:lnTo>
                    <a:lnTo>
                      <a:pt x="633" y="1034"/>
                    </a:lnTo>
                    <a:lnTo>
                      <a:pt x="753" y="894"/>
                    </a:lnTo>
                    <a:close/>
                    <a:moveTo>
                      <a:pt x="573" y="1054"/>
                    </a:moveTo>
                    <a:lnTo>
                      <a:pt x="462" y="1195"/>
                    </a:lnTo>
                    <a:lnTo>
                      <a:pt x="492" y="1195"/>
                    </a:lnTo>
                    <a:lnTo>
                      <a:pt x="613" y="1054"/>
                    </a:lnTo>
                    <a:close/>
                    <a:moveTo>
                      <a:pt x="482" y="1215"/>
                    </a:moveTo>
                    <a:lnTo>
                      <a:pt x="442" y="1225"/>
                    </a:lnTo>
                    <a:lnTo>
                      <a:pt x="322" y="1355"/>
                    </a:lnTo>
                    <a:lnTo>
                      <a:pt x="362" y="1355"/>
                    </a:lnTo>
                    <a:lnTo>
                      <a:pt x="482" y="1215"/>
                    </a:lnTo>
                    <a:close/>
                    <a:moveTo>
                      <a:pt x="302" y="1385"/>
                    </a:moveTo>
                    <a:lnTo>
                      <a:pt x="181" y="1526"/>
                    </a:lnTo>
                    <a:lnTo>
                      <a:pt x="222" y="1526"/>
                    </a:lnTo>
                    <a:lnTo>
                      <a:pt x="342" y="1385"/>
                    </a:lnTo>
                    <a:close/>
                    <a:moveTo>
                      <a:pt x="171" y="1546"/>
                    </a:moveTo>
                    <a:lnTo>
                      <a:pt x="51" y="1686"/>
                    </a:lnTo>
                    <a:lnTo>
                      <a:pt x="91" y="1686"/>
                    </a:lnTo>
                    <a:lnTo>
                      <a:pt x="202" y="1546"/>
                    </a:lnTo>
                    <a:close/>
                    <a:moveTo>
                      <a:pt x="31" y="1706"/>
                    </a:moveTo>
                    <a:lnTo>
                      <a:pt x="1" y="1746"/>
                    </a:lnTo>
                    <a:lnTo>
                      <a:pt x="31" y="1746"/>
                    </a:lnTo>
                    <a:lnTo>
                      <a:pt x="71" y="1706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2" name="Google Shape;12292;p43"/>
              <p:cNvSpPr/>
              <p:nvPr/>
            </p:nvSpPr>
            <p:spPr>
              <a:xfrm>
                <a:off x="4695508" y="3129250"/>
                <a:ext cx="736536" cy="1586851"/>
              </a:xfrm>
              <a:custGeom>
                <a:rect b="b" l="l" r="r" t="t"/>
                <a:pathLst>
                  <a:path extrusionOk="0" h="1646" w="764">
                    <a:moveTo>
                      <a:pt x="1" y="1"/>
                    </a:moveTo>
                    <a:lnTo>
                      <a:pt x="1" y="1646"/>
                    </a:lnTo>
                    <a:lnTo>
                      <a:pt x="763" y="1646"/>
                    </a:lnTo>
                    <a:lnTo>
                      <a:pt x="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3" name="Google Shape;12293;p43"/>
              <p:cNvSpPr/>
              <p:nvPr/>
            </p:nvSpPr>
            <p:spPr>
              <a:xfrm>
                <a:off x="4695508" y="3177454"/>
                <a:ext cx="678693" cy="1538648"/>
              </a:xfrm>
              <a:custGeom>
                <a:rect b="b" l="l" r="r" t="t"/>
                <a:pathLst>
                  <a:path extrusionOk="0" h="1596" w="704">
                    <a:moveTo>
                      <a:pt x="1" y="1"/>
                    </a:moveTo>
                    <a:lnTo>
                      <a:pt x="1" y="1596"/>
                    </a:lnTo>
                    <a:lnTo>
                      <a:pt x="703" y="1596"/>
                    </a:lnTo>
                    <a:lnTo>
                      <a:pt x="6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4" name="Google Shape;12294;p43"/>
              <p:cNvSpPr/>
              <p:nvPr/>
            </p:nvSpPr>
            <p:spPr>
              <a:xfrm>
                <a:off x="4695508" y="3129250"/>
                <a:ext cx="736536" cy="49167"/>
              </a:xfrm>
              <a:custGeom>
                <a:rect b="b" l="l" r="r" t="t"/>
                <a:pathLst>
                  <a:path extrusionOk="0" h="51" w="764">
                    <a:moveTo>
                      <a:pt x="1" y="1"/>
                    </a:moveTo>
                    <a:lnTo>
                      <a:pt x="1" y="51"/>
                    </a:lnTo>
                    <a:lnTo>
                      <a:pt x="693" y="51"/>
                    </a:lnTo>
                    <a:lnTo>
                      <a:pt x="7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5" name="Google Shape;12295;p43"/>
              <p:cNvSpPr/>
              <p:nvPr/>
            </p:nvSpPr>
            <p:spPr>
              <a:xfrm>
                <a:off x="4018743" y="2742660"/>
                <a:ext cx="436716" cy="1190620"/>
              </a:xfrm>
              <a:custGeom>
                <a:rect b="b" l="l" r="r" t="t"/>
                <a:pathLst>
                  <a:path extrusionOk="0" h="1235" w="453">
                    <a:moveTo>
                      <a:pt x="392" y="50"/>
                    </a:moveTo>
                    <a:lnTo>
                      <a:pt x="402" y="1174"/>
                    </a:lnTo>
                    <a:lnTo>
                      <a:pt x="61" y="1174"/>
                    </a:lnTo>
                    <a:lnTo>
                      <a:pt x="51" y="50"/>
                    </a:lnTo>
                    <a:close/>
                    <a:moveTo>
                      <a:pt x="1" y="0"/>
                    </a:moveTo>
                    <a:lnTo>
                      <a:pt x="1" y="1234"/>
                    </a:lnTo>
                    <a:lnTo>
                      <a:pt x="452" y="1224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6" name="Google Shape;12296;p43"/>
              <p:cNvSpPr/>
              <p:nvPr/>
            </p:nvSpPr>
            <p:spPr>
              <a:xfrm>
                <a:off x="4066946" y="2829426"/>
                <a:ext cx="300784" cy="1054687"/>
              </a:xfrm>
              <a:custGeom>
                <a:rect b="b" l="l" r="r" t="t"/>
                <a:pathLst>
                  <a:path extrusionOk="0" h="1094" w="312">
                    <a:moveTo>
                      <a:pt x="1" y="1094"/>
                    </a:moveTo>
                    <a:lnTo>
                      <a:pt x="1" y="1"/>
                    </a:lnTo>
                    <a:lnTo>
                      <a:pt x="131" y="1"/>
                    </a:lnTo>
                    <a:lnTo>
                      <a:pt x="131" y="1094"/>
                    </a:lnTo>
                    <a:lnTo>
                      <a:pt x="1" y="1094"/>
                    </a:lnTo>
                    <a:moveTo>
                      <a:pt x="182" y="1094"/>
                    </a:moveTo>
                    <a:lnTo>
                      <a:pt x="182" y="1"/>
                    </a:lnTo>
                    <a:lnTo>
                      <a:pt x="302" y="1"/>
                    </a:lnTo>
                    <a:lnTo>
                      <a:pt x="312" y="1094"/>
                    </a:lnTo>
                    <a:lnTo>
                      <a:pt x="182" y="109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7" name="Google Shape;12297;p43"/>
              <p:cNvSpPr/>
              <p:nvPr/>
            </p:nvSpPr>
            <p:spPr>
              <a:xfrm>
                <a:off x="4018743" y="2781223"/>
                <a:ext cx="388513" cy="1152058"/>
              </a:xfrm>
              <a:custGeom>
                <a:rect b="b" l="l" r="r" t="t"/>
                <a:pathLst>
                  <a:path extrusionOk="0" h="1195" w="403">
                    <a:moveTo>
                      <a:pt x="352" y="51"/>
                    </a:moveTo>
                    <a:lnTo>
                      <a:pt x="362" y="1144"/>
                    </a:lnTo>
                    <a:lnTo>
                      <a:pt x="51" y="1144"/>
                    </a:lnTo>
                    <a:lnTo>
                      <a:pt x="51" y="51"/>
                    </a:lnTo>
                    <a:close/>
                    <a:moveTo>
                      <a:pt x="1" y="0"/>
                    </a:moveTo>
                    <a:lnTo>
                      <a:pt x="1" y="1194"/>
                    </a:lnTo>
                    <a:lnTo>
                      <a:pt x="402" y="1184"/>
                    </a:lnTo>
                    <a:lnTo>
                      <a:pt x="40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8" name="Google Shape;12298;p43"/>
              <p:cNvSpPr/>
              <p:nvPr/>
            </p:nvSpPr>
            <p:spPr>
              <a:xfrm>
                <a:off x="4193221" y="2810150"/>
                <a:ext cx="68450" cy="1093250"/>
              </a:xfrm>
              <a:custGeom>
                <a:rect b="b" l="l" r="r" t="t"/>
                <a:pathLst>
                  <a:path extrusionOk="0" h="1134" w="51">
                    <a:moveTo>
                      <a:pt x="0" y="1"/>
                    </a:moveTo>
                    <a:lnTo>
                      <a:pt x="0" y="1134"/>
                    </a:lnTo>
                    <a:lnTo>
                      <a:pt x="51" y="1134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9" name="Google Shape;12299;p43"/>
              <p:cNvSpPr/>
              <p:nvPr/>
            </p:nvSpPr>
            <p:spPr>
              <a:xfrm>
                <a:off x="4047665" y="3332668"/>
                <a:ext cx="339346" cy="49167"/>
              </a:xfrm>
              <a:custGeom>
                <a:rect b="b" l="l" r="r" t="t"/>
                <a:pathLst>
                  <a:path extrusionOk="0" h="51" w="352">
                    <a:moveTo>
                      <a:pt x="1" y="0"/>
                    </a:moveTo>
                    <a:lnTo>
                      <a:pt x="1" y="50"/>
                    </a:lnTo>
                    <a:lnTo>
                      <a:pt x="352" y="50"/>
                    </a:lnTo>
                    <a:lnTo>
                      <a:pt x="3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0" name="Google Shape;12300;p43"/>
              <p:cNvSpPr/>
              <p:nvPr/>
            </p:nvSpPr>
            <p:spPr>
              <a:xfrm>
                <a:off x="4018743" y="2742660"/>
                <a:ext cx="436716" cy="39527"/>
              </a:xfrm>
              <a:custGeom>
                <a:rect b="b" l="l" r="r" t="t"/>
                <a:pathLst>
                  <a:path extrusionOk="0" h="41" w="453">
                    <a:moveTo>
                      <a:pt x="1" y="0"/>
                    </a:moveTo>
                    <a:lnTo>
                      <a:pt x="1" y="40"/>
                    </a:lnTo>
                    <a:lnTo>
                      <a:pt x="402" y="40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1" name="Google Shape;12301;p43"/>
              <p:cNvSpPr/>
              <p:nvPr/>
            </p:nvSpPr>
            <p:spPr>
              <a:xfrm>
                <a:off x="4889282" y="1601207"/>
                <a:ext cx="387549" cy="427081"/>
              </a:xfrm>
              <a:custGeom>
                <a:rect b="b" l="l" r="r" t="t"/>
                <a:pathLst>
                  <a:path extrusionOk="0" h="443" w="402">
                    <a:moveTo>
                      <a:pt x="352" y="41"/>
                    </a:moveTo>
                    <a:lnTo>
                      <a:pt x="352" y="402"/>
                    </a:lnTo>
                    <a:lnTo>
                      <a:pt x="51" y="402"/>
                    </a:lnTo>
                    <a:lnTo>
                      <a:pt x="51" y="41"/>
                    </a:lnTo>
                    <a:close/>
                    <a:moveTo>
                      <a:pt x="1" y="1"/>
                    </a:moveTo>
                    <a:lnTo>
                      <a:pt x="1" y="442"/>
                    </a:lnTo>
                    <a:lnTo>
                      <a:pt x="402" y="442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2" name="Google Shape;12302;p43"/>
              <p:cNvSpPr/>
              <p:nvPr/>
            </p:nvSpPr>
            <p:spPr>
              <a:xfrm>
                <a:off x="4927844" y="1678332"/>
                <a:ext cx="262222" cy="310429"/>
              </a:xfrm>
              <a:custGeom>
                <a:rect b="b" l="l" r="r" t="t"/>
                <a:pathLst>
                  <a:path extrusionOk="0" h="322" w="272">
                    <a:moveTo>
                      <a:pt x="1" y="322"/>
                    </a:moveTo>
                    <a:lnTo>
                      <a:pt x="1" y="1"/>
                    </a:lnTo>
                    <a:lnTo>
                      <a:pt x="272" y="1"/>
                    </a:lnTo>
                    <a:lnTo>
                      <a:pt x="272" y="322"/>
                    </a:lnTo>
                    <a:lnTo>
                      <a:pt x="1" y="3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3" name="Google Shape;12303;p43"/>
              <p:cNvSpPr/>
              <p:nvPr/>
            </p:nvSpPr>
            <p:spPr>
              <a:xfrm>
                <a:off x="4889282" y="1639770"/>
                <a:ext cx="348987" cy="388518"/>
              </a:xfrm>
              <a:custGeom>
                <a:rect b="b" l="l" r="r" t="t"/>
                <a:pathLst>
                  <a:path extrusionOk="0" h="403" w="362">
                    <a:moveTo>
                      <a:pt x="312" y="41"/>
                    </a:moveTo>
                    <a:lnTo>
                      <a:pt x="312" y="362"/>
                    </a:lnTo>
                    <a:lnTo>
                      <a:pt x="41" y="362"/>
                    </a:lnTo>
                    <a:lnTo>
                      <a:pt x="41" y="41"/>
                    </a:lnTo>
                    <a:close/>
                    <a:moveTo>
                      <a:pt x="1" y="1"/>
                    </a:moveTo>
                    <a:lnTo>
                      <a:pt x="1" y="402"/>
                    </a:lnTo>
                    <a:lnTo>
                      <a:pt x="362" y="402"/>
                    </a:lnTo>
                    <a:lnTo>
                      <a:pt x="36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4" name="Google Shape;12304;p43"/>
              <p:cNvSpPr/>
              <p:nvPr/>
            </p:nvSpPr>
            <p:spPr>
              <a:xfrm>
                <a:off x="4889282" y="1601207"/>
                <a:ext cx="387549" cy="39527"/>
              </a:xfrm>
              <a:custGeom>
                <a:rect b="b" l="l" r="r" t="t"/>
                <a:pathLst>
                  <a:path extrusionOk="0" h="41" w="402">
                    <a:moveTo>
                      <a:pt x="1" y="1"/>
                    </a:moveTo>
                    <a:lnTo>
                      <a:pt x="1" y="41"/>
                    </a:lnTo>
                    <a:lnTo>
                      <a:pt x="362" y="41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5" name="Google Shape;12305;p43"/>
              <p:cNvSpPr/>
              <p:nvPr/>
            </p:nvSpPr>
            <p:spPr>
              <a:xfrm>
                <a:off x="2607370" y="2742660"/>
                <a:ext cx="435752" cy="1190620"/>
              </a:xfrm>
              <a:custGeom>
                <a:rect b="b" l="l" r="r" t="t"/>
                <a:pathLst>
                  <a:path extrusionOk="0" h="1235" w="452">
                    <a:moveTo>
                      <a:pt x="392" y="50"/>
                    </a:moveTo>
                    <a:lnTo>
                      <a:pt x="392" y="1184"/>
                    </a:lnTo>
                    <a:lnTo>
                      <a:pt x="61" y="1184"/>
                    </a:lnTo>
                    <a:lnTo>
                      <a:pt x="51" y="50"/>
                    </a:lnTo>
                    <a:close/>
                    <a:moveTo>
                      <a:pt x="0" y="0"/>
                    </a:moveTo>
                    <a:lnTo>
                      <a:pt x="0" y="1234"/>
                    </a:lnTo>
                    <a:lnTo>
                      <a:pt x="452" y="1234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6" name="Google Shape;12306;p43"/>
              <p:cNvSpPr/>
              <p:nvPr/>
            </p:nvSpPr>
            <p:spPr>
              <a:xfrm>
                <a:off x="2674854" y="2810145"/>
                <a:ext cx="339346" cy="1093250"/>
              </a:xfrm>
              <a:custGeom>
                <a:rect b="b" l="l" r="r" t="t"/>
                <a:pathLst>
                  <a:path extrusionOk="0" h="1134" w="352">
                    <a:moveTo>
                      <a:pt x="352" y="1134"/>
                    </a:moveTo>
                    <a:lnTo>
                      <a:pt x="1" y="1134"/>
                    </a:lnTo>
                    <a:lnTo>
                      <a:pt x="1" y="1"/>
                    </a:lnTo>
                    <a:lnTo>
                      <a:pt x="352" y="1"/>
                    </a:lnTo>
                    <a:lnTo>
                      <a:pt x="352" y="1134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7" name="Google Shape;12307;p43"/>
              <p:cNvSpPr/>
              <p:nvPr/>
            </p:nvSpPr>
            <p:spPr>
              <a:xfrm>
                <a:off x="2645932" y="2790864"/>
                <a:ext cx="397190" cy="1142417"/>
              </a:xfrm>
              <a:custGeom>
                <a:rect b="b" l="l" r="r" t="t"/>
                <a:pathLst>
                  <a:path extrusionOk="0" h="1185" w="412">
                    <a:moveTo>
                      <a:pt x="362" y="51"/>
                    </a:moveTo>
                    <a:lnTo>
                      <a:pt x="362" y="1134"/>
                    </a:lnTo>
                    <a:lnTo>
                      <a:pt x="61" y="1134"/>
                    </a:lnTo>
                    <a:lnTo>
                      <a:pt x="51" y="51"/>
                    </a:lnTo>
                    <a:close/>
                    <a:moveTo>
                      <a:pt x="0" y="0"/>
                    </a:moveTo>
                    <a:lnTo>
                      <a:pt x="11" y="1184"/>
                    </a:lnTo>
                    <a:lnTo>
                      <a:pt x="412" y="1184"/>
                    </a:lnTo>
                    <a:lnTo>
                      <a:pt x="41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8" name="Google Shape;12308;p43"/>
              <p:cNvSpPr/>
              <p:nvPr/>
            </p:nvSpPr>
            <p:spPr>
              <a:xfrm>
                <a:off x="2820426" y="2810145"/>
                <a:ext cx="49167" cy="1093250"/>
              </a:xfrm>
              <a:custGeom>
                <a:rect b="b" l="l" r="r" t="t"/>
                <a:pathLst>
                  <a:path extrusionOk="0" h="1134" w="51">
                    <a:moveTo>
                      <a:pt x="0" y="1"/>
                    </a:moveTo>
                    <a:lnTo>
                      <a:pt x="0" y="1134"/>
                    </a:lnTo>
                    <a:lnTo>
                      <a:pt x="50" y="1134"/>
                    </a:lnTo>
                    <a:lnTo>
                      <a:pt x="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9" name="Google Shape;12309;p43"/>
              <p:cNvSpPr/>
              <p:nvPr/>
            </p:nvSpPr>
            <p:spPr>
              <a:xfrm>
                <a:off x="2674854" y="3332668"/>
                <a:ext cx="339346" cy="49167"/>
              </a:xfrm>
              <a:custGeom>
                <a:rect b="b" l="l" r="r" t="t"/>
                <a:pathLst>
                  <a:path extrusionOk="0" h="51" w="352">
                    <a:moveTo>
                      <a:pt x="1" y="0"/>
                    </a:moveTo>
                    <a:lnTo>
                      <a:pt x="1" y="50"/>
                    </a:lnTo>
                    <a:lnTo>
                      <a:pt x="352" y="50"/>
                    </a:lnTo>
                    <a:lnTo>
                      <a:pt x="35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0" name="Google Shape;12310;p43"/>
              <p:cNvSpPr/>
              <p:nvPr/>
            </p:nvSpPr>
            <p:spPr>
              <a:xfrm>
                <a:off x="2607370" y="2742660"/>
                <a:ext cx="435752" cy="49167"/>
              </a:xfrm>
              <a:custGeom>
                <a:rect b="b" l="l" r="r" t="t"/>
                <a:pathLst>
                  <a:path extrusionOk="0" h="51" w="452">
                    <a:moveTo>
                      <a:pt x="0" y="0"/>
                    </a:moveTo>
                    <a:lnTo>
                      <a:pt x="40" y="50"/>
                    </a:lnTo>
                    <a:lnTo>
                      <a:pt x="452" y="50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1" name="Google Shape;12311;p43"/>
              <p:cNvSpPr/>
              <p:nvPr/>
            </p:nvSpPr>
            <p:spPr>
              <a:xfrm>
                <a:off x="1669347" y="2742660"/>
                <a:ext cx="435752" cy="1190620"/>
              </a:xfrm>
              <a:custGeom>
                <a:rect b="b" l="l" r="r" t="t"/>
                <a:pathLst>
                  <a:path extrusionOk="0" h="1235" w="452">
                    <a:moveTo>
                      <a:pt x="392" y="50"/>
                    </a:moveTo>
                    <a:lnTo>
                      <a:pt x="392" y="1184"/>
                    </a:lnTo>
                    <a:lnTo>
                      <a:pt x="51" y="1184"/>
                    </a:lnTo>
                    <a:lnTo>
                      <a:pt x="51" y="50"/>
                    </a:lnTo>
                    <a:close/>
                    <a:moveTo>
                      <a:pt x="0" y="0"/>
                    </a:moveTo>
                    <a:lnTo>
                      <a:pt x="0" y="1234"/>
                    </a:lnTo>
                    <a:lnTo>
                      <a:pt x="452" y="123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2" name="Google Shape;12312;p43"/>
              <p:cNvSpPr/>
              <p:nvPr/>
            </p:nvSpPr>
            <p:spPr>
              <a:xfrm>
                <a:off x="1736831" y="2810145"/>
                <a:ext cx="339346" cy="1103854"/>
              </a:xfrm>
              <a:custGeom>
                <a:rect b="b" l="l" r="r" t="t"/>
                <a:pathLst>
                  <a:path extrusionOk="0" h="1145" w="352">
                    <a:moveTo>
                      <a:pt x="352" y="1144"/>
                    </a:moveTo>
                    <a:lnTo>
                      <a:pt x="1" y="1144"/>
                    </a:lnTo>
                    <a:lnTo>
                      <a:pt x="1" y="1"/>
                    </a:lnTo>
                    <a:lnTo>
                      <a:pt x="352" y="1"/>
                    </a:lnTo>
                    <a:lnTo>
                      <a:pt x="352" y="1144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3" name="Google Shape;12313;p43"/>
              <p:cNvSpPr/>
              <p:nvPr/>
            </p:nvSpPr>
            <p:spPr>
              <a:xfrm>
                <a:off x="1707909" y="2790864"/>
                <a:ext cx="397190" cy="1142417"/>
              </a:xfrm>
              <a:custGeom>
                <a:rect b="b" l="l" r="r" t="t"/>
                <a:pathLst>
                  <a:path extrusionOk="0" h="1185" w="412">
                    <a:moveTo>
                      <a:pt x="362" y="51"/>
                    </a:moveTo>
                    <a:lnTo>
                      <a:pt x="362" y="1134"/>
                    </a:lnTo>
                    <a:lnTo>
                      <a:pt x="51" y="1134"/>
                    </a:lnTo>
                    <a:lnTo>
                      <a:pt x="51" y="51"/>
                    </a:lnTo>
                    <a:close/>
                    <a:moveTo>
                      <a:pt x="1" y="0"/>
                    </a:moveTo>
                    <a:lnTo>
                      <a:pt x="11" y="1184"/>
                    </a:lnTo>
                    <a:lnTo>
                      <a:pt x="412" y="1184"/>
                    </a:lnTo>
                    <a:lnTo>
                      <a:pt x="40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4" name="Google Shape;12314;p43"/>
              <p:cNvSpPr/>
              <p:nvPr/>
            </p:nvSpPr>
            <p:spPr>
              <a:xfrm>
                <a:off x="1882403" y="2810145"/>
                <a:ext cx="49167" cy="1103854"/>
              </a:xfrm>
              <a:custGeom>
                <a:rect b="b" l="l" r="r" t="t"/>
                <a:pathLst>
                  <a:path extrusionOk="0" h="1145" w="51">
                    <a:moveTo>
                      <a:pt x="0" y="1"/>
                    </a:moveTo>
                    <a:lnTo>
                      <a:pt x="0" y="1144"/>
                    </a:lnTo>
                    <a:lnTo>
                      <a:pt x="50" y="1144"/>
                    </a:lnTo>
                    <a:lnTo>
                      <a:pt x="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5" name="Google Shape;12315;p43"/>
              <p:cNvSpPr/>
              <p:nvPr/>
            </p:nvSpPr>
            <p:spPr>
              <a:xfrm>
                <a:off x="1736831" y="3342309"/>
                <a:ext cx="339346" cy="39527"/>
              </a:xfrm>
              <a:custGeom>
                <a:rect b="b" l="l" r="r" t="t"/>
                <a:pathLst>
                  <a:path extrusionOk="0" h="41" w="352">
                    <a:moveTo>
                      <a:pt x="1" y="0"/>
                    </a:moveTo>
                    <a:lnTo>
                      <a:pt x="1" y="40"/>
                    </a:lnTo>
                    <a:lnTo>
                      <a:pt x="352" y="40"/>
                    </a:lnTo>
                    <a:lnTo>
                      <a:pt x="3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6" name="Google Shape;12316;p43"/>
              <p:cNvSpPr/>
              <p:nvPr/>
            </p:nvSpPr>
            <p:spPr>
              <a:xfrm>
                <a:off x="1669347" y="2742660"/>
                <a:ext cx="426111" cy="49167"/>
              </a:xfrm>
              <a:custGeom>
                <a:rect b="b" l="l" r="r" t="t"/>
                <a:pathLst>
                  <a:path extrusionOk="0" h="51" w="442">
                    <a:moveTo>
                      <a:pt x="0" y="0"/>
                    </a:moveTo>
                    <a:lnTo>
                      <a:pt x="41" y="50"/>
                    </a:lnTo>
                    <a:lnTo>
                      <a:pt x="442" y="50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7" name="Google Shape;12317;p43"/>
              <p:cNvSpPr/>
              <p:nvPr/>
            </p:nvSpPr>
            <p:spPr>
              <a:xfrm>
                <a:off x="731324" y="2752301"/>
                <a:ext cx="435752" cy="1180980"/>
              </a:xfrm>
              <a:custGeom>
                <a:rect b="b" l="l" r="r" t="t"/>
                <a:pathLst>
                  <a:path extrusionOk="0" h="1225" w="452">
                    <a:moveTo>
                      <a:pt x="392" y="51"/>
                    </a:moveTo>
                    <a:lnTo>
                      <a:pt x="392" y="1174"/>
                    </a:lnTo>
                    <a:lnTo>
                      <a:pt x="51" y="1174"/>
                    </a:lnTo>
                    <a:lnTo>
                      <a:pt x="51" y="51"/>
                    </a:lnTo>
                    <a:close/>
                    <a:moveTo>
                      <a:pt x="0" y="0"/>
                    </a:moveTo>
                    <a:lnTo>
                      <a:pt x="0" y="1224"/>
                    </a:lnTo>
                    <a:lnTo>
                      <a:pt x="452" y="122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8" name="Google Shape;12318;p43"/>
              <p:cNvSpPr/>
              <p:nvPr/>
            </p:nvSpPr>
            <p:spPr>
              <a:xfrm>
                <a:off x="798808" y="2819785"/>
                <a:ext cx="339346" cy="1094214"/>
              </a:xfrm>
              <a:custGeom>
                <a:rect b="b" l="l" r="r" t="t"/>
                <a:pathLst>
                  <a:path extrusionOk="0" h="1135" w="352">
                    <a:moveTo>
                      <a:pt x="352" y="1134"/>
                    </a:moveTo>
                    <a:lnTo>
                      <a:pt x="1" y="1134"/>
                    </a:lnTo>
                    <a:lnTo>
                      <a:pt x="1" y="1"/>
                    </a:lnTo>
                    <a:lnTo>
                      <a:pt x="352" y="1"/>
                    </a:lnTo>
                    <a:lnTo>
                      <a:pt x="352" y="1134"/>
                    </a:ln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9" name="Google Shape;12319;p43"/>
              <p:cNvSpPr/>
              <p:nvPr/>
            </p:nvSpPr>
            <p:spPr>
              <a:xfrm>
                <a:off x="769886" y="2790864"/>
                <a:ext cx="397190" cy="1142417"/>
              </a:xfrm>
              <a:custGeom>
                <a:rect b="b" l="l" r="r" t="t"/>
                <a:pathLst>
                  <a:path extrusionOk="0" h="1185" w="412">
                    <a:moveTo>
                      <a:pt x="362" y="51"/>
                    </a:moveTo>
                    <a:lnTo>
                      <a:pt x="362" y="1134"/>
                    </a:lnTo>
                    <a:lnTo>
                      <a:pt x="51" y="1134"/>
                    </a:lnTo>
                    <a:lnTo>
                      <a:pt x="51" y="51"/>
                    </a:lnTo>
                    <a:close/>
                    <a:moveTo>
                      <a:pt x="1" y="0"/>
                    </a:moveTo>
                    <a:lnTo>
                      <a:pt x="11" y="1184"/>
                    </a:lnTo>
                    <a:lnTo>
                      <a:pt x="412" y="1184"/>
                    </a:lnTo>
                    <a:lnTo>
                      <a:pt x="40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rgbClr val="A9342A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0" name="Google Shape;12320;p43"/>
              <p:cNvSpPr/>
              <p:nvPr/>
            </p:nvSpPr>
            <p:spPr>
              <a:xfrm>
                <a:off x="944380" y="2819785"/>
                <a:ext cx="49167" cy="1094214"/>
              </a:xfrm>
              <a:custGeom>
                <a:rect b="b" l="l" r="r" t="t"/>
                <a:pathLst>
                  <a:path extrusionOk="0" h="1135" w="51">
                    <a:moveTo>
                      <a:pt x="0" y="1"/>
                    </a:moveTo>
                    <a:lnTo>
                      <a:pt x="0" y="1134"/>
                    </a:lnTo>
                    <a:lnTo>
                      <a:pt x="50" y="1134"/>
                    </a:lnTo>
                    <a:lnTo>
                      <a:pt x="50" y="1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1" name="Google Shape;12321;p43"/>
              <p:cNvSpPr/>
              <p:nvPr/>
            </p:nvSpPr>
            <p:spPr>
              <a:xfrm>
                <a:off x="798808" y="3342309"/>
                <a:ext cx="339346" cy="49167"/>
              </a:xfrm>
              <a:custGeom>
                <a:rect b="b" l="l" r="r" t="t"/>
                <a:pathLst>
                  <a:path extrusionOk="0" h="51" w="352">
                    <a:moveTo>
                      <a:pt x="1" y="0"/>
                    </a:moveTo>
                    <a:lnTo>
                      <a:pt x="1" y="50"/>
                    </a:lnTo>
                    <a:lnTo>
                      <a:pt x="352" y="50"/>
                    </a:lnTo>
                    <a:lnTo>
                      <a:pt x="3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2" name="Google Shape;12322;p43"/>
              <p:cNvSpPr/>
              <p:nvPr/>
            </p:nvSpPr>
            <p:spPr>
              <a:xfrm>
                <a:off x="731324" y="2752301"/>
                <a:ext cx="426111" cy="39527"/>
              </a:xfrm>
              <a:custGeom>
                <a:rect b="b" l="l" r="r" t="t"/>
                <a:pathLst>
                  <a:path extrusionOk="0" h="41" w="442">
                    <a:moveTo>
                      <a:pt x="0" y="0"/>
                    </a:moveTo>
                    <a:lnTo>
                      <a:pt x="41" y="40"/>
                    </a:lnTo>
                    <a:lnTo>
                      <a:pt x="442" y="40"/>
                    </a:lnTo>
                    <a:lnTo>
                      <a:pt x="4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15"/>
                  </a:gs>
                  <a:gs pos="100000">
                    <a:srgbClr val="A9342A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3" name="Google Shape;12323;p43"/>
              <p:cNvSpPr/>
              <p:nvPr/>
            </p:nvSpPr>
            <p:spPr>
              <a:xfrm>
                <a:off x="5663417" y="2733020"/>
                <a:ext cx="426111" cy="1190620"/>
              </a:xfrm>
              <a:custGeom>
                <a:rect b="b" l="l" r="r" t="t"/>
                <a:pathLst>
                  <a:path extrusionOk="0" h="1235" w="442">
                    <a:moveTo>
                      <a:pt x="391" y="50"/>
                    </a:moveTo>
                    <a:lnTo>
                      <a:pt x="391" y="1184"/>
                    </a:lnTo>
                    <a:lnTo>
                      <a:pt x="50" y="1184"/>
                    </a:lnTo>
                    <a:lnTo>
                      <a:pt x="50" y="50"/>
                    </a:lnTo>
                    <a:close/>
                    <a:moveTo>
                      <a:pt x="0" y="0"/>
                    </a:moveTo>
                    <a:lnTo>
                      <a:pt x="0" y="1234"/>
                    </a:lnTo>
                    <a:lnTo>
                      <a:pt x="441" y="1234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4" name="Google Shape;12324;p43"/>
              <p:cNvSpPr/>
              <p:nvPr/>
            </p:nvSpPr>
            <p:spPr>
              <a:xfrm>
                <a:off x="5701979" y="2829426"/>
                <a:ext cx="300784" cy="1045046"/>
              </a:xfrm>
              <a:custGeom>
                <a:rect b="b" l="l" r="r" t="t"/>
                <a:pathLst>
                  <a:path extrusionOk="0" h="1084" w="312">
                    <a:moveTo>
                      <a:pt x="10" y="1084"/>
                    </a:moveTo>
                    <a:lnTo>
                      <a:pt x="0" y="1"/>
                    </a:lnTo>
                    <a:lnTo>
                      <a:pt x="131" y="1"/>
                    </a:lnTo>
                    <a:lnTo>
                      <a:pt x="131" y="1084"/>
                    </a:lnTo>
                    <a:lnTo>
                      <a:pt x="10" y="1084"/>
                    </a:lnTo>
                    <a:close/>
                    <a:moveTo>
                      <a:pt x="181" y="1084"/>
                    </a:moveTo>
                    <a:lnTo>
                      <a:pt x="181" y="1"/>
                    </a:lnTo>
                    <a:lnTo>
                      <a:pt x="311" y="1"/>
                    </a:lnTo>
                    <a:lnTo>
                      <a:pt x="311" y="1084"/>
                    </a:lnTo>
                    <a:lnTo>
                      <a:pt x="181" y="108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5" name="Google Shape;12325;p43"/>
              <p:cNvSpPr/>
              <p:nvPr/>
            </p:nvSpPr>
            <p:spPr>
              <a:xfrm>
                <a:off x="5663417" y="2781223"/>
                <a:ext cx="387549" cy="1142417"/>
              </a:xfrm>
              <a:custGeom>
                <a:rect b="b" l="l" r="r" t="t"/>
                <a:pathLst>
                  <a:path extrusionOk="0" h="1185" w="402">
                    <a:moveTo>
                      <a:pt x="351" y="51"/>
                    </a:moveTo>
                    <a:lnTo>
                      <a:pt x="351" y="1134"/>
                    </a:lnTo>
                    <a:lnTo>
                      <a:pt x="50" y="1134"/>
                    </a:lnTo>
                    <a:lnTo>
                      <a:pt x="40" y="51"/>
                    </a:lnTo>
                    <a:close/>
                    <a:moveTo>
                      <a:pt x="0" y="0"/>
                    </a:moveTo>
                    <a:lnTo>
                      <a:pt x="0" y="1184"/>
                    </a:lnTo>
                    <a:lnTo>
                      <a:pt x="401" y="1184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6" name="Google Shape;12326;p43"/>
              <p:cNvSpPr/>
              <p:nvPr/>
            </p:nvSpPr>
            <p:spPr>
              <a:xfrm>
                <a:off x="5827305" y="2800504"/>
                <a:ext cx="49167" cy="1102890"/>
              </a:xfrm>
              <a:custGeom>
                <a:rect b="b" l="l" r="r" t="t"/>
                <a:pathLst>
                  <a:path extrusionOk="0" h="1144" w="51">
                    <a:moveTo>
                      <a:pt x="1" y="1"/>
                    </a:moveTo>
                    <a:lnTo>
                      <a:pt x="1" y="1144"/>
                    </a:lnTo>
                    <a:lnTo>
                      <a:pt x="51" y="1144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7" name="Google Shape;12327;p43"/>
              <p:cNvSpPr/>
              <p:nvPr/>
            </p:nvSpPr>
            <p:spPr>
              <a:xfrm>
                <a:off x="5682698" y="3332668"/>
                <a:ext cx="339346" cy="39527"/>
              </a:xfrm>
              <a:custGeom>
                <a:rect b="b" l="l" r="r" t="t"/>
                <a:pathLst>
                  <a:path extrusionOk="0" h="41" w="352">
                    <a:moveTo>
                      <a:pt x="0" y="0"/>
                    </a:moveTo>
                    <a:lnTo>
                      <a:pt x="0" y="40"/>
                    </a:lnTo>
                    <a:lnTo>
                      <a:pt x="351" y="40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8" name="Google Shape;12328;p43"/>
              <p:cNvSpPr/>
              <p:nvPr/>
            </p:nvSpPr>
            <p:spPr>
              <a:xfrm>
                <a:off x="5663417" y="2733020"/>
                <a:ext cx="0" cy="49167"/>
              </a:xfrm>
              <a:custGeom>
                <a:rect b="b" l="l" r="r" t="t"/>
                <a:pathLst>
                  <a:path extrusionOk="0" h="51" w="0">
                    <a:moveTo>
                      <a:pt x="0" y="50"/>
                    </a:moveTo>
                    <a:lnTo>
                      <a:pt x="0" y="0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B3B58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9" name="Google Shape;12329;p43"/>
              <p:cNvSpPr/>
              <p:nvPr/>
            </p:nvSpPr>
            <p:spPr>
              <a:xfrm>
                <a:off x="5663417" y="2733020"/>
                <a:ext cx="426111" cy="49167"/>
              </a:xfrm>
              <a:custGeom>
                <a:rect b="b" l="l" r="r" t="t"/>
                <a:pathLst>
                  <a:path extrusionOk="0" h="51" w="442">
                    <a:moveTo>
                      <a:pt x="0" y="0"/>
                    </a:moveTo>
                    <a:lnTo>
                      <a:pt x="0" y="50"/>
                    </a:lnTo>
                    <a:lnTo>
                      <a:pt x="401" y="50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0" name="Google Shape;12330;p43"/>
              <p:cNvSpPr/>
              <p:nvPr/>
            </p:nvSpPr>
            <p:spPr>
              <a:xfrm>
                <a:off x="5663417" y="2781223"/>
                <a:ext cx="387549" cy="964"/>
              </a:xfrm>
              <a:custGeom>
                <a:rect b="b" l="l" r="r" t="t"/>
                <a:pathLst>
                  <a:path extrusionOk="0" h="1" w="402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40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1" name="Google Shape;12331;p43"/>
              <p:cNvSpPr/>
              <p:nvPr/>
            </p:nvSpPr>
            <p:spPr>
              <a:xfrm>
                <a:off x="5363596" y="4232141"/>
                <a:ext cx="68448" cy="483961"/>
              </a:xfrm>
              <a:custGeom>
                <a:rect b="b" l="l" r="r" t="t"/>
                <a:pathLst>
                  <a:path extrusionOk="0" h="502" w="71">
                    <a:moveTo>
                      <a:pt x="0" y="0"/>
                    </a:moveTo>
                    <a:lnTo>
                      <a:pt x="10" y="502"/>
                    </a:lnTo>
                    <a:lnTo>
                      <a:pt x="70" y="502"/>
                    </a:lnTo>
                    <a:lnTo>
                      <a:pt x="70" y="471"/>
                    </a:lnTo>
                    <a:lnTo>
                      <a:pt x="40" y="471"/>
                    </a:lnTo>
                    <a:lnTo>
                      <a:pt x="40" y="421"/>
                    </a:lnTo>
                    <a:lnTo>
                      <a:pt x="70" y="421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2" name="Google Shape;12332;p43"/>
              <p:cNvSpPr/>
              <p:nvPr/>
            </p:nvSpPr>
            <p:spPr>
              <a:xfrm>
                <a:off x="3768089" y="4715137"/>
                <a:ext cx="964" cy="964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597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3" name="Google Shape;12333;p43"/>
              <p:cNvSpPr/>
              <p:nvPr/>
            </p:nvSpPr>
            <p:spPr>
              <a:xfrm>
                <a:off x="3768089" y="4241781"/>
                <a:ext cx="964" cy="474320"/>
              </a:xfrm>
              <a:custGeom>
                <a:rect b="b" l="l" r="r" t="t"/>
                <a:pathLst>
                  <a:path extrusionOk="0" h="492" w="1">
                    <a:moveTo>
                      <a:pt x="0" y="492"/>
                    </a:moveTo>
                    <a:lnTo>
                      <a:pt x="0" y="401"/>
                    </a:lnTo>
                    <a:lnTo>
                      <a:pt x="0" y="492"/>
                    </a:lnTo>
                    <a:close/>
                    <a:moveTo>
                      <a:pt x="0" y="351"/>
                    </a:moveTo>
                    <a:lnTo>
                      <a:pt x="0" y="0"/>
                    </a:lnTo>
                    <a:lnTo>
                      <a:pt x="0" y="351"/>
                    </a:lnTo>
                    <a:close/>
                  </a:path>
                </a:pathLst>
              </a:custGeom>
              <a:solidFill>
                <a:srgbClr val="C77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4" name="Google Shape;12334;p43"/>
              <p:cNvSpPr/>
              <p:nvPr/>
            </p:nvSpPr>
            <p:spPr>
              <a:xfrm>
                <a:off x="208807" y="4241781"/>
                <a:ext cx="3560246" cy="483961"/>
              </a:xfrm>
              <a:custGeom>
                <a:rect b="b" l="l" r="r" t="t"/>
                <a:pathLst>
                  <a:path extrusionOk="0" h="502" w="3693">
                    <a:moveTo>
                      <a:pt x="3491" y="10"/>
                    </a:moveTo>
                    <a:lnTo>
                      <a:pt x="3491" y="70"/>
                    </a:lnTo>
                    <a:lnTo>
                      <a:pt x="3341" y="70"/>
                    </a:lnTo>
                    <a:lnTo>
                      <a:pt x="3341" y="10"/>
                    </a:lnTo>
                    <a:close/>
                    <a:moveTo>
                      <a:pt x="262" y="70"/>
                    </a:moveTo>
                    <a:lnTo>
                      <a:pt x="262" y="130"/>
                    </a:lnTo>
                    <a:lnTo>
                      <a:pt x="111" y="130"/>
                    </a:lnTo>
                    <a:lnTo>
                      <a:pt x="111" y="70"/>
                    </a:lnTo>
                    <a:close/>
                    <a:moveTo>
                      <a:pt x="1686" y="70"/>
                    </a:moveTo>
                    <a:lnTo>
                      <a:pt x="1686" y="130"/>
                    </a:lnTo>
                    <a:lnTo>
                      <a:pt x="1535" y="130"/>
                    </a:lnTo>
                    <a:lnTo>
                      <a:pt x="1535" y="70"/>
                    </a:lnTo>
                    <a:close/>
                    <a:moveTo>
                      <a:pt x="2208" y="90"/>
                    </a:moveTo>
                    <a:lnTo>
                      <a:pt x="2208" y="140"/>
                    </a:lnTo>
                    <a:lnTo>
                      <a:pt x="2117" y="140"/>
                    </a:lnTo>
                    <a:lnTo>
                      <a:pt x="2117" y="90"/>
                    </a:lnTo>
                    <a:close/>
                    <a:moveTo>
                      <a:pt x="944" y="100"/>
                    </a:moveTo>
                    <a:lnTo>
                      <a:pt x="944" y="161"/>
                    </a:lnTo>
                    <a:lnTo>
                      <a:pt x="793" y="161"/>
                    </a:lnTo>
                    <a:lnTo>
                      <a:pt x="793" y="100"/>
                    </a:lnTo>
                    <a:close/>
                    <a:moveTo>
                      <a:pt x="1776" y="151"/>
                    </a:moveTo>
                    <a:lnTo>
                      <a:pt x="1776" y="201"/>
                    </a:lnTo>
                    <a:lnTo>
                      <a:pt x="1626" y="201"/>
                    </a:lnTo>
                    <a:lnTo>
                      <a:pt x="1626" y="151"/>
                    </a:lnTo>
                    <a:close/>
                    <a:moveTo>
                      <a:pt x="2739" y="161"/>
                    </a:moveTo>
                    <a:lnTo>
                      <a:pt x="2739" y="221"/>
                    </a:lnTo>
                    <a:lnTo>
                      <a:pt x="2589" y="221"/>
                    </a:lnTo>
                    <a:lnTo>
                      <a:pt x="2589" y="161"/>
                    </a:lnTo>
                    <a:close/>
                    <a:moveTo>
                      <a:pt x="763" y="191"/>
                    </a:moveTo>
                    <a:lnTo>
                      <a:pt x="763" y="251"/>
                    </a:lnTo>
                    <a:lnTo>
                      <a:pt x="673" y="251"/>
                    </a:lnTo>
                    <a:lnTo>
                      <a:pt x="673" y="191"/>
                    </a:lnTo>
                    <a:close/>
                    <a:moveTo>
                      <a:pt x="3160" y="241"/>
                    </a:moveTo>
                    <a:lnTo>
                      <a:pt x="3160" y="301"/>
                    </a:lnTo>
                    <a:lnTo>
                      <a:pt x="3010" y="301"/>
                    </a:lnTo>
                    <a:lnTo>
                      <a:pt x="3010" y="241"/>
                    </a:lnTo>
                    <a:close/>
                    <a:moveTo>
                      <a:pt x="1596" y="331"/>
                    </a:moveTo>
                    <a:lnTo>
                      <a:pt x="1596" y="381"/>
                    </a:lnTo>
                    <a:lnTo>
                      <a:pt x="1445" y="381"/>
                    </a:lnTo>
                    <a:lnTo>
                      <a:pt x="1445" y="331"/>
                    </a:lnTo>
                    <a:close/>
                    <a:moveTo>
                      <a:pt x="2398" y="381"/>
                    </a:moveTo>
                    <a:lnTo>
                      <a:pt x="2398" y="431"/>
                    </a:lnTo>
                    <a:lnTo>
                      <a:pt x="2258" y="431"/>
                    </a:lnTo>
                    <a:lnTo>
                      <a:pt x="2258" y="381"/>
                    </a:lnTo>
                    <a:close/>
                    <a:moveTo>
                      <a:pt x="623" y="391"/>
                    </a:moveTo>
                    <a:lnTo>
                      <a:pt x="623" y="441"/>
                    </a:lnTo>
                    <a:lnTo>
                      <a:pt x="472" y="441"/>
                    </a:lnTo>
                    <a:lnTo>
                      <a:pt x="472" y="391"/>
                    </a:lnTo>
                    <a:close/>
                    <a:moveTo>
                      <a:pt x="3692" y="0"/>
                    </a:moveTo>
                    <a:lnTo>
                      <a:pt x="1" y="10"/>
                    </a:lnTo>
                    <a:lnTo>
                      <a:pt x="1" y="281"/>
                    </a:lnTo>
                    <a:lnTo>
                      <a:pt x="101" y="281"/>
                    </a:lnTo>
                    <a:lnTo>
                      <a:pt x="101" y="341"/>
                    </a:lnTo>
                    <a:lnTo>
                      <a:pt x="1" y="341"/>
                    </a:lnTo>
                    <a:lnTo>
                      <a:pt x="1" y="502"/>
                    </a:lnTo>
                    <a:lnTo>
                      <a:pt x="2117" y="496"/>
                    </a:lnTo>
                    <a:lnTo>
                      <a:pt x="2117" y="496"/>
                    </a:lnTo>
                    <a:lnTo>
                      <a:pt x="2117" y="441"/>
                    </a:lnTo>
                    <a:lnTo>
                      <a:pt x="2268" y="441"/>
                    </a:lnTo>
                    <a:lnTo>
                      <a:pt x="2268" y="495"/>
                    </a:lnTo>
                    <a:lnTo>
                      <a:pt x="2268" y="495"/>
                    </a:lnTo>
                    <a:lnTo>
                      <a:pt x="3692" y="492"/>
                    </a:lnTo>
                    <a:lnTo>
                      <a:pt x="3692" y="401"/>
                    </a:lnTo>
                    <a:lnTo>
                      <a:pt x="3592" y="401"/>
                    </a:lnTo>
                    <a:lnTo>
                      <a:pt x="3592" y="351"/>
                    </a:lnTo>
                    <a:lnTo>
                      <a:pt x="3692" y="351"/>
                    </a:lnTo>
                    <a:lnTo>
                      <a:pt x="3692" y="0"/>
                    </a:lnTo>
                    <a:close/>
                    <a:moveTo>
                      <a:pt x="2268" y="495"/>
                    </a:moveTo>
                    <a:lnTo>
                      <a:pt x="2117" y="496"/>
                    </a:lnTo>
                    <a:lnTo>
                      <a:pt x="2117" y="496"/>
                    </a:lnTo>
                    <a:lnTo>
                      <a:pt x="2117" y="502"/>
                    </a:lnTo>
                    <a:lnTo>
                      <a:pt x="2268" y="502"/>
                    </a:lnTo>
                    <a:lnTo>
                      <a:pt x="2268" y="495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5" name="Google Shape;12335;p43"/>
              <p:cNvSpPr/>
              <p:nvPr/>
            </p:nvSpPr>
            <p:spPr>
              <a:xfrm>
                <a:off x="6311260" y="4396032"/>
                <a:ext cx="964" cy="20245"/>
              </a:xfrm>
              <a:custGeom>
                <a:rect b="b" l="l" r="r" t="t"/>
                <a:pathLst>
                  <a:path extrusionOk="0" h="21" w="1">
                    <a:moveTo>
                      <a:pt x="0" y="21"/>
                    </a:moveTo>
                    <a:lnTo>
                      <a:pt x="0" y="1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597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6" name="Google Shape;12336;p43"/>
              <p:cNvSpPr/>
              <p:nvPr/>
            </p:nvSpPr>
            <p:spPr>
              <a:xfrm>
                <a:off x="6194609" y="4396032"/>
                <a:ext cx="117614" cy="49167"/>
              </a:xfrm>
              <a:custGeom>
                <a:rect b="b" l="l" r="r" t="t"/>
                <a:pathLst>
                  <a:path extrusionOk="0" h="51" w="122">
                    <a:moveTo>
                      <a:pt x="1" y="1"/>
                    </a:moveTo>
                    <a:lnTo>
                      <a:pt x="1" y="51"/>
                    </a:lnTo>
                    <a:lnTo>
                      <a:pt x="121" y="51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7" name="Google Shape;12337;p43"/>
              <p:cNvSpPr/>
              <p:nvPr/>
            </p:nvSpPr>
            <p:spPr>
              <a:xfrm>
                <a:off x="5836946" y="4540641"/>
                <a:ext cx="146536" cy="59772"/>
              </a:xfrm>
              <a:custGeom>
                <a:rect b="b" l="l" r="r" t="t"/>
                <a:pathLst>
                  <a:path extrusionOk="0" h="62" w="152">
                    <a:moveTo>
                      <a:pt x="1" y="1"/>
                    </a:moveTo>
                    <a:lnTo>
                      <a:pt x="1" y="61"/>
                    </a:lnTo>
                    <a:lnTo>
                      <a:pt x="151" y="61"/>
                    </a:lnTo>
                    <a:lnTo>
                      <a:pt x="1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8" name="Google Shape;12338;p43"/>
              <p:cNvSpPr/>
              <p:nvPr/>
            </p:nvSpPr>
            <p:spPr>
              <a:xfrm>
                <a:off x="5952632" y="4270703"/>
                <a:ext cx="146536" cy="58808"/>
              </a:xfrm>
              <a:custGeom>
                <a:rect b="b" l="l" r="r" t="t"/>
                <a:pathLst>
                  <a:path extrusionOk="0" h="61" w="152">
                    <a:moveTo>
                      <a:pt x="1" y="0"/>
                    </a:moveTo>
                    <a:lnTo>
                      <a:pt x="1" y="60"/>
                    </a:lnTo>
                    <a:lnTo>
                      <a:pt x="151" y="60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9" name="Google Shape;12339;p43"/>
              <p:cNvSpPr/>
              <p:nvPr/>
            </p:nvSpPr>
            <p:spPr>
              <a:xfrm>
                <a:off x="5445355" y="4638012"/>
                <a:ext cx="97369" cy="49167"/>
              </a:xfrm>
              <a:custGeom>
                <a:rect b="b" l="l" r="r" t="t"/>
                <a:pathLst>
                  <a:path extrusionOk="0" h="51" w="101">
                    <a:moveTo>
                      <a:pt x="0" y="0"/>
                    </a:moveTo>
                    <a:lnTo>
                      <a:pt x="0" y="50"/>
                    </a:lnTo>
                    <a:lnTo>
                      <a:pt x="101" y="50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0" name="Google Shape;12340;p43"/>
              <p:cNvSpPr/>
              <p:nvPr/>
            </p:nvSpPr>
            <p:spPr>
              <a:xfrm>
                <a:off x="5431080" y="4638012"/>
                <a:ext cx="964" cy="49167"/>
              </a:xfrm>
              <a:custGeom>
                <a:rect b="b" l="l" r="r" t="t"/>
                <a:pathLst>
                  <a:path extrusionOk="0" h="51" w="1">
                    <a:moveTo>
                      <a:pt x="0" y="50"/>
                    </a:moveTo>
                    <a:lnTo>
                      <a:pt x="0" y="0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1" name="Google Shape;12341;p43"/>
              <p:cNvSpPr/>
              <p:nvPr/>
            </p:nvSpPr>
            <p:spPr>
              <a:xfrm>
                <a:off x="5508204" y="4357469"/>
                <a:ext cx="145572" cy="58808"/>
              </a:xfrm>
              <a:custGeom>
                <a:rect b="b" l="l" r="r" t="t"/>
                <a:pathLst>
                  <a:path extrusionOk="0" h="61" w="151">
                    <a:moveTo>
                      <a:pt x="1" y="0"/>
                    </a:moveTo>
                    <a:lnTo>
                      <a:pt x="1" y="61"/>
                    </a:lnTo>
                    <a:lnTo>
                      <a:pt x="151" y="61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2" name="Google Shape;12342;p43"/>
              <p:cNvSpPr/>
              <p:nvPr/>
            </p:nvSpPr>
            <p:spPr>
              <a:xfrm>
                <a:off x="4695508" y="4531001"/>
                <a:ext cx="964" cy="59772"/>
              </a:xfrm>
              <a:custGeom>
                <a:rect b="b" l="l" r="r" t="t"/>
                <a:pathLst>
                  <a:path extrusionOk="0" h="62" w="1">
                    <a:moveTo>
                      <a:pt x="1" y="61"/>
                    </a:moveTo>
                    <a:lnTo>
                      <a:pt x="1" y="1"/>
                    </a:lnTo>
                    <a:lnTo>
                      <a:pt x="1" y="61"/>
                    </a:lnTo>
                    <a:close/>
                  </a:path>
                </a:pathLst>
              </a:custGeom>
              <a:solidFill>
                <a:srgbClr val="8941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3" name="Google Shape;12343;p43"/>
              <p:cNvSpPr/>
              <p:nvPr/>
            </p:nvSpPr>
            <p:spPr>
              <a:xfrm>
                <a:off x="3768089" y="4580168"/>
                <a:ext cx="39526" cy="49167"/>
              </a:xfrm>
              <a:custGeom>
                <a:rect b="b" l="l" r="r" t="t"/>
                <a:pathLst>
                  <a:path extrusionOk="0" h="51" w="41">
                    <a:moveTo>
                      <a:pt x="0" y="0"/>
                    </a:moveTo>
                    <a:lnTo>
                      <a:pt x="0" y="50"/>
                    </a:lnTo>
                    <a:lnTo>
                      <a:pt x="40" y="50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401E1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4" name="Google Shape;12344;p43"/>
              <p:cNvSpPr/>
              <p:nvPr/>
            </p:nvSpPr>
            <p:spPr>
              <a:xfrm>
                <a:off x="208807" y="4511720"/>
                <a:ext cx="964" cy="59772"/>
              </a:xfrm>
              <a:custGeom>
                <a:rect b="b" l="l" r="r" t="t"/>
                <a:pathLst>
                  <a:path extrusionOk="0" h="62" w="1">
                    <a:moveTo>
                      <a:pt x="1" y="61"/>
                    </a:moveTo>
                    <a:lnTo>
                      <a:pt x="1" y="1"/>
                    </a:lnTo>
                    <a:lnTo>
                      <a:pt x="1" y="61"/>
                    </a:lnTo>
                    <a:close/>
                  </a:path>
                </a:pathLst>
              </a:custGeom>
              <a:solidFill>
                <a:srgbClr val="E6B48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5" name="Google Shape;12345;p43"/>
              <p:cNvSpPr/>
              <p:nvPr/>
            </p:nvSpPr>
            <p:spPr>
              <a:xfrm>
                <a:off x="5604609" y="4424954"/>
                <a:ext cx="146536" cy="58808"/>
              </a:xfrm>
              <a:custGeom>
                <a:rect b="b" l="l" r="r" t="t"/>
                <a:pathLst>
                  <a:path extrusionOk="0" h="61" w="152">
                    <a:moveTo>
                      <a:pt x="1" y="1"/>
                    </a:moveTo>
                    <a:lnTo>
                      <a:pt x="1" y="61"/>
                    </a:lnTo>
                    <a:lnTo>
                      <a:pt x="151" y="61"/>
                    </a:lnTo>
                    <a:lnTo>
                      <a:pt x="1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346" name="Google Shape;12346;p43"/>
              <p:cNvGrpSpPr/>
              <p:nvPr/>
            </p:nvGrpSpPr>
            <p:grpSpPr>
              <a:xfrm>
                <a:off x="208807" y="4251422"/>
                <a:ext cx="4487664" cy="474320"/>
                <a:chOff x="208807" y="4251422"/>
                <a:chExt cx="4487664" cy="474320"/>
              </a:xfrm>
            </p:grpSpPr>
            <p:sp>
              <p:nvSpPr>
                <p:cNvPr id="12347" name="Google Shape;12347;p43"/>
                <p:cNvSpPr/>
                <p:nvPr/>
              </p:nvSpPr>
              <p:spPr>
                <a:xfrm>
                  <a:off x="4202877" y="4415313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1"/>
                      </a:moveTo>
                      <a:lnTo>
                        <a:pt x="0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8" name="Google Shape;12348;p43"/>
                <p:cNvSpPr/>
                <p:nvPr/>
              </p:nvSpPr>
              <p:spPr>
                <a:xfrm>
                  <a:off x="4454495" y="4618731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9" name="Google Shape;12349;p43"/>
                <p:cNvSpPr/>
                <p:nvPr/>
              </p:nvSpPr>
              <p:spPr>
                <a:xfrm>
                  <a:off x="4106472" y="4482798"/>
                  <a:ext cx="145572" cy="49167"/>
                </a:xfrm>
                <a:custGeom>
                  <a:rect b="b" l="l" r="r" t="t"/>
                  <a:pathLst>
                    <a:path extrusionOk="0" h="51" w="151">
                      <a:moveTo>
                        <a:pt x="0" y="1"/>
                      </a:moveTo>
                      <a:lnTo>
                        <a:pt x="0" y="51"/>
                      </a:lnTo>
                      <a:lnTo>
                        <a:pt x="151" y="5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0" name="Google Shape;12350;p43"/>
                <p:cNvSpPr/>
                <p:nvPr/>
              </p:nvSpPr>
              <p:spPr>
                <a:xfrm>
                  <a:off x="2703775" y="4396032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1" name="Google Shape;12351;p43"/>
                <p:cNvSpPr/>
                <p:nvPr/>
              </p:nvSpPr>
              <p:spPr>
                <a:xfrm>
                  <a:off x="3428743" y="4251422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2" name="Google Shape;12352;p43"/>
                <p:cNvSpPr/>
                <p:nvPr/>
              </p:nvSpPr>
              <p:spPr>
                <a:xfrm>
                  <a:off x="1688628" y="4309266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3" name="Google Shape;12353;p43"/>
                <p:cNvSpPr/>
                <p:nvPr/>
              </p:nvSpPr>
              <p:spPr>
                <a:xfrm>
                  <a:off x="4647305" y="4531001"/>
                  <a:ext cx="49167" cy="59772"/>
                </a:xfrm>
                <a:custGeom>
                  <a:rect b="b" l="l" r="r" t="t"/>
                  <a:pathLst>
                    <a:path extrusionOk="0" h="62" w="51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51" y="61"/>
                      </a:lnTo>
                      <a:lnTo>
                        <a:pt x="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4" name="Google Shape;12354;p43"/>
                <p:cNvSpPr/>
                <p:nvPr/>
              </p:nvSpPr>
              <p:spPr>
                <a:xfrm>
                  <a:off x="3951259" y="4309266"/>
                  <a:ext cx="146536" cy="49167"/>
                </a:xfrm>
                <a:custGeom>
                  <a:rect b="b" l="l" r="r" t="t"/>
                  <a:pathLst>
                    <a:path extrusionOk="0" h="51" w="15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5" name="Google Shape;12355;p43"/>
                <p:cNvSpPr/>
                <p:nvPr/>
              </p:nvSpPr>
              <p:spPr>
                <a:xfrm>
                  <a:off x="2249707" y="4666934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1"/>
                      </a:lnTo>
                      <a:lnTo>
                        <a:pt x="151" y="61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6" name="Google Shape;12356;p43"/>
                <p:cNvSpPr/>
                <p:nvPr/>
              </p:nvSpPr>
              <p:spPr>
                <a:xfrm>
                  <a:off x="1775393" y="4386391"/>
                  <a:ext cx="146536" cy="49167"/>
                </a:xfrm>
                <a:custGeom>
                  <a:rect b="b" l="l" r="r" t="t"/>
                  <a:pathLst>
                    <a:path extrusionOk="0" h="51" w="152">
                      <a:moveTo>
                        <a:pt x="1" y="1"/>
                      </a:moveTo>
                      <a:lnTo>
                        <a:pt x="1" y="51"/>
                      </a:lnTo>
                      <a:lnTo>
                        <a:pt x="151" y="5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7" name="Google Shape;12357;p43"/>
                <p:cNvSpPr/>
                <p:nvPr/>
              </p:nvSpPr>
              <p:spPr>
                <a:xfrm>
                  <a:off x="3670720" y="4580168"/>
                  <a:ext cx="98333" cy="49167"/>
                </a:xfrm>
                <a:custGeom>
                  <a:rect b="b" l="l" r="r" t="t"/>
                  <a:pathLst>
                    <a:path extrusionOk="0" h="51" w="10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101" y="50"/>
                      </a:lnTo>
                      <a:lnTo>
                        <a:pt x="1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8" name="Google Shape;12358;p43"/>
                <p:cNvSpPr/>
                <p:nvPr/>
              </p:nvSpPr>
              <p:spPr>
                <a:xfrm>
                  <a:off x="3109641" y="4473157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9" name="Google Shape;12359;p43"/>
                <p:cNvSpPr/>
                <p:nvPr/>
              </p:nvSpPr>
              <p:spPr>
                <a:xfrm>
                  <a:off x="856651" y="4424954"/>
                  <a:ext cx="88693" cy="58808"/>
                </a:xfrm>
                <a:custGeom>
                  <a:rect b="b" l="l" r="r" t="t"/>
                  <a:pathLst>
                    <a:path extrusionOk="0" h="61" w="9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91" y="61"/>
                      </a:lnTo>
                      <a:lnTo>
                        <a:pt x="9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0" name="Google Shape;12360;p43"/>
                <p:cNvSpPr/>
                <p:nvPr/>
              </p:nvSpPr>
              <p:spPr>
                <a:xfrm>
                  <a:off x="2249707" y="4328547"/>
                  <a:ext cx="87729" cy="49167"/>
                </a:xfrm>
                <a:custGeom>
                  <a:rect b="b" l="l" r="r" t="t"/>
                  <a:pathLst>
                    <a:path extrusionOk="0" h="51" w="9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91" y="50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1" name="Google Shape;12361;p43"/>
                <p:cNvSpPr/>
                <p:nvPr/>
              </p:nvSpPr>
              <p:spPr>
                <a:xfrm>
                  <a:off x="2384674" y="4609090"/>
                  <a:ext cx="136895" cy="49167"/>
                </a:xfrm>
                <a:custGeom>
                  <a:rect b="b" l="l" r="r" t="t"/>
                  <a:pathLst>
                    <a:path extrusionOk="0" h="51" w="14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141" y="50"/>
                      </a:lnTo>
                      <a:lnTo>
                        <a:pt x="1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2" name="Google Shape;12362;p43"/>
                <p:cNvSpPr/>
                <p:nvPr/>
              </p:nvSpPr>
              <p:spPr>
                <a:xfrm>
                  <a:off x="1601863" y="4560887"/>
                  <a:ext cx="145572" cy="49167"/>
                </a:xfrm>
                <a:custGeom>
                  <a:rect b="b" l="l" r="r" t="t"/>
                  <a:pathLst>
                    <a:path extrusionOk="0" h="51" w="15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3" name="Google Shape;12363;p43"/>
                <p:cNvSpPr/>
                <p:nvPr/>
              </p:nvSpPr>
              <p:spPr>
                <a:xfrm>
                  <a:off x="208807" y="4511720"/>
                  <a:ext cx="98333" cy="59772"/>
                </a:xfrm>
                <a:custGeom>
                  <a:rect b="b" l="l" r="r" t="t"/>
                  <a:pathLst>
                    <a:path extrusionOk="0" h="62" w="10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01" y="61"/>
                      </a:lnTo>
                      <a:lnTo>
                        <a:pt x="1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4" name="Google Shape;12364;p43"/>
                <p:cNvSpPr/>
                <p:nvPr/>
              </p:nvSpPr>
              <p:spPr>
                <a:xfrm>
                  <a:off x="315817" y="4309266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5" name="Google Shape;12365;p43"/>
                <p:cNvSpPr/>
                <p:nvPr/>
              </p:nvSpPr>
              <p:spPr>
                <a:xfrm>
                  <a:off x="663840" y="4618731"/>
                  <a:ext cx="145572" cy="49167"/>
                </a:xfrm>
                <a:custGeom>
                  <a:rect b="b" l="l" r="r" t="t"/>
                  <a:pathLst>
                    <a:path extrusionOk="0" h="51" w="15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151" y="5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6" name="Google Shape;12366;p43"/>
                <p:cNvSpPr/>
                <p:nvPr/>
              </p:nvSpPr>
              <p:spPr>
                <a:xfrm>
                  <a:off x="973301" y="4338188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0" y="0"/>
                      </a:moveTo>
                      <a:lnTo>
                        <a:pt x="0" y="61"/>
                      </a:lnTo>
                      <a:lnTo>
                        <a:pt x="151" y="61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7" name="Google Shape;12367;p43"/>
                <p:cNvSpPr/>
                <p:nvPr/>
              </p:nvSpPr>
              <p:spPr>
                <a:xfrm>
                  <a:off x="4550900" y="4299625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68" name="Google Shape;12368;p43"/>
              <p:cNvSpPr/>
              <p:nvPr/>
            </p:nvSpPr>
            <p:spPr>
              <a:xfrm>
                <a:off x="6262093" y="4599449"/>
                <a:ext cx="50131" cy="58808"/>
              </a:xfrm>
              <a:custGeom>
                <a:rect b="b" l="l" r="r" t="t"/>
                <a:pathLst>
                  <a:path extrusionOk="0" h="61" w="52">
                    <a:moveTo>
                      <a:pt x="1" y="0"/>
                    </a:moveTo>
                    <a:lnTo>
                      <a:pt x="1" y="60"/>
                    </a:lnTo>
                    <a:lnTo>
                      <a:pt x="51" y="60"/>
                    </a:lnTo>
                    <a:lnTo>
                      <a:pt x="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9" name="Google Shape;12369;p43"/>
              <p:cNvSpPr/>
              <p:nvPr/>
            </p:nvSpPr>
            <p:spPr>
              <a:xfrm>
                <a:off x="1359886" y="770183"/>
                <a:ext cx="3733775" cy="39527"/>
              </a:xfrm>
              <a:custGeom>
                <a:rect b="b" l="l" r="r" t="t"/>
                <a:pathLst>
                  <a:path extrusionOk="0" h="41" w="3873">
                    <a:moveTo>
                      <a:pt x="3872" y="0"/>
                    </a:moveTo>
                    <a:lnTo>
                      <a:pt x="20" y="10"/>
                    </a:lnTo>
                    <a:lnTo>
                      <a:pt x="0" y="40"/>
                    </a:lnTo>
                    <a:lnTo>
                      <a:pt x="3852" y="30"/>
                    </a:lnTo>
                    <a:lnTo>
                      <a:pt x="387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0" name="Google Shape;12370;p43"/>
              <p:cNvSpPr/>
              <p:nvPr/>
            </p:nvSpPr>
            <p:spPr>
              <a:xfrm>
                <a:off x="1223955" y="934074"/>
                <a:ext cx="3733775" cy="29886"/>
              </a:xfrm>
              <a:custGeom>
                <a:rect b="b" l="l" r="r" t="t"/>
                <a:pathLst>
                  <a:path extrusionOk="0" h="31" w="3873">
                    <a:moveTo>
                      <a:pt x="21" y="1"/>
                    </a:moveTo>
                    <a:lnTo>
                      <a:pt x="1" y="31"/>
                    </a:lnTo>
                    <a:lnTo>
                      <a:pt x="3863" y="21"/>
                    </a:lnTo>
                    <a:lnTo>
                      <a:pt x="3873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1" name="Google Shape;12371;p43"/>
              <p:cNvSpPr/>
              <p:nvPr/>
            </p:nvSpPr>
            <p:spPr>
              <a:xfrm>
                <a:off x="1088987" y="1089289"/>
                <a:ext cx="3743416" cy="29886"/>
              </a:xfrm>
              <a:custGeom>
                <a:rect b="b" l="l" r="r" t="t"/>
                <a:pathLst>
                  <a:path extrusionOk="0" h="31" w="3883">
                    <a:moveTo>
                      <a:pt x="3882" y="0"/>
                    </a:moveTo>
                    <a:lnTo>
                      <a:pt x="21" y="10"/>
                    </a:lnTo>
                    <a:lnTo>
                      <a:pt x="1" y="30"/>
                    </a:lnTo>
                    <a:lnTo>
                      <a:pt x="3862" y="20"/>
                    </a:lnTo>
                    <a:lnTo>
                      <a:pt x="388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2" name="Google Shape;12372;p43"/>
              <p:cNvSpPr/>
              <p:nvPr/>
            </p:nvSpPr>
            <p:spPr>
              <a:xfrm>
                <a:off x="963661" y="1243539"/>
                <a:ext cx="3732811" cy="29886"/>
              </a:xfrm>
              <a:custGeom>
                <a:rect b="b" l="l" r="r" t="t"/>
                <a:pathLst>
                  <a:path extrusionOk="0" h="31" w="3872">
                    <a:moveTo>
                      <a:pt x="3872" y="1"/>
                    </a:moveTo>
                    <a:lnTo>
                      <a:pt x="20" y="1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3852" y="21"/>
                    </a:lnTo>
                    <a:lnTo>
                      <a:pt x="387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3" name="Google Shape;12373;p43"/>
              <p:cNvSpPr/>
              <p:nvPr/>
            </p:nvSpPr>
            <p:spPr>
              <a:xfrm>
                <a:off x="827729" y="1398754"/>
                <a:ext cx="3743416" cy="39527"/>
              </a:xfrm>
              <a:custGeom>
                <a:rect b="b" l="l" r="r" t="t"/>
                <a:pathLst>
                  <a:path extrusionOk="0" h="41" w="3883">
                    <a:moveTo>
                      <a:pt x="3883" y="0"/>
                    </a:moveTo>
                    <a:lnTo>
                      <a:pt x="21" y="10"/>
                    </a:lnTo>
                    <a:lnTo>
                      <a:pt x="1" y="40"/>
                    </a:lnTo>
                    <a:lnTo>
                      <a:pt x="3863" y="30"/>
                    </a:lnTo>
                    <a:lnTo>
                      <a:pt x="3883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4" name="Google Shape;12374;p43"/>
              <p:cNvSpPr/>
              <p:nvPr/>
            </p:nvSpPr>
            <p:spPr>
              <a:xfrm>
                <a:off x="692762" y="1562645"/>
                <a:ext cx="3743416" cy="29886"/>
              </a:xfrm>
              <a:custGeom>
                <a:rect b="b" l="l" r="r" t="t"/>
                <a:pathLst>
                  <a:path extrusionOk="0" h="31" w="3883">
                    <a:moveTo>
                      <a:pt x="3882" y="1"/>
                    </a:moveTo>
                    <a:lnTo>
                      <a:pt x="20" y="11"/>
                    </a:lnTo>
                    <a:lnTo>
                      <a:pt x="0" y="31"/>
                    </a:lnTo>
                    <a:lnTo>
                      <a:pt x="3862" y="21"/>
                    </a:lnTo>
                    <a:lnTo>
                      <a:pt x="388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5" name="Google Shape;12375;p43"/>
              <p:cNvSpPr/>
              <p:nvPr/>
            </p:nvSpPr>
            <p:spPr>
              <a:xfrm>
                <a:off x="566471" y="1717859"/>
                <a:ext cx="3733775" cy="29886"/>
              </a:xfrm>
              <a:custGeom>
                <a:rect b="b" l="l" r="r" t="t"/>
                <a:pathLst>
                  <a:path extrusionOk="0" h="31" w="3873">
                    <a:moveTo>
                      <a:pt x="3873" y="0"/>
                    </a:moveTo>
                    <a:lnTo>
                      <a:pt x="21" y="10"/>
                    </a:lnTo>
                    <a:lnTo>
                      <a:pt x="1" y="30"/>
                    </a:lnTo>
                    <a:lnTo>
                      <a:pt x="3853" y="20"/>
                    </a:lnTo>
                    <a:lnTo>
                      <a:pt x="3873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6" name="Google Shape;12376;p43"/>
              <p:cNvSpPr/>
              <p:nvPr/>
            </p:nvSpPr>
            <p:spPr>
              <a:xfrm>
                <a:off x="431504" y="1872110"/>
                <a:ext cx="3781978" cy="29886"/>
              </a:xfrm>
              <a:custGeom>
                <a:rect b="b" l="l" r="r" t="t"/>
                <a:pathLst>
                  <a:path extrusionOk="0" h="31" w="3923">
                    <a:moveTo>
                      <a:pt x="3912" y="1"/>
                    </a:moveTo>
                    <a:lnTo>
                      <a:pt x="3902" y="21"/>
                    </a:lnTo>
                    <a:lnTo>
                      <a:pt x="3922" y="1"/>
                    </a:lnTo>
                    <a:close/>
                    <a:moveTo>
                      <a:pt x="3882" y="1"/>
                    </a:moveTo>
                    <a:lnTo>
                      <a:pt x="21" y="11"/>
                    </a:lnTo>
                    <a:lnTo>
                      <a:pt x="0" y="31"/>
                    </a:lnTo>
                    <a:lnTo>
                      <a:pt x="3862" y="31"/>
                    </a:lnTo>
                    <a:lnTo>
                      <a:pt x="388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7" name="Google Shape;12377;p43"/>
              <p:cNvSpPr/>
              <p:nvPr/>
            </p:nvSpPr>
            <p:spPr>
              <a:xfrm>
                <a:off x="296536" y="2027324"/>
                <a:ext cx="3742452" cy="39527"/>
              </a:xfrm>
              <a:custGeom>
                <a:rect b="b" l="l" r="r" t="t"/>
                <a:pathLst>
                  <a:path extrusionOk="0" h="41" w="3882">
                    <a:moveTo>
                      <a:pt x="3882" y="0"/>
                    </a:moveTo>
                    <a:lnTo>
                      <a:pt x="20" y="1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3862" y="30"/>
                    </a:lnTo>
                    <a:lnTo>
                      <a:pt x="388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8" name="Google Shape;12378;p43"/>
              <p:cNvSpPr/>
              <p:nvPr/>
            </p:nvSpPr>
            <p:spPr>
              <a:xfrm>
                <a:off x="170245" y="2191215"/>
                <a:ext cx="3733775" cy="29886"/>
              </a:xfrm>
              <a:custGeom>
                <a:rect b="b" l="l" r="r" t="t"/>
                <a:pathLst>
                  <a:path extrusionOk="0" h="31" w="3873">
                    <a:moveTo>
                      <a:pt x="3872" y="1"/>
                    </a:moveTo>
                    <a:lnTo>
                      <a:pt x="21" y="11"/>
                    </a:lnTo>
                    <a:lnTo>
                      <a:pt x="1" y="31"/>
                    </a:lnTo>
                    <a:lnTo>
                      <a:pt x="3862" y="21"/>
                    </a:lnTo>
                    <a:lnTo>
                      <a:pt x="3872" y="1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9" name="Google Shape;12379;p43"/>
              <p:cNvSpPr/>
              <p:nvPr/>
            </p:nvSpPr>
            <p:spPr>
              <a:xfrm>
                <a:off x="35278" y="2346430"/>
                <a:ext cx="3743416" cy="29886"/>
              </a:xfrm>
              <a:custGeom>
                <a:rect b="b" l="l" r="r" t="t"/>
                <a:pathLst>
                  <a:path extrusionOk="0" h="31" w="3883">
                    <a:moveTo>
                      <a:pt x="3882" y="0"/>
                    </a:moveTo>
                    <a:lnTo>
                      <a:pt x="20" y="10"/>
                    </a:lnTo>
                    <a:lnTo>
                      <a:pt x="0" y="30"/>
                    </a:lnTo>
                    <a:lnTo>
                      <a:pt x="3862" y="20"/>
                    </a:lnTo>
                    <a:lnTo>
                      <a:pt x="3882" y="0"/>
                    </a:ln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380" name="Google Shape;12380;p43"/>
              <p:cNvGrpSpPr/>
              <p:nvPr/>
            </p:nvGrpSpPr>
            <p:grpSpPr>
              <a:xfrm>
                <a:off x="3699642" y="770183"/>
                <a:ext cx="1432582" cy="1663976"/>
                <a:chOff x="3699642" y="770183"/>
                <a:chExt cx="1432582" cy="1663976"/>
              </a:xfrm>
            </p:grpSpPr>
            <p:sp>
              <p:nvSpPr>
                <p:cNvPr id="12381" name="Google Shape;12381;p43"/>
                <p:cNvSpPr/>
                <p:nvPr/>
              </p:nvSpPr>
              <p:spPr>
                <a:xfrm>
                  <a:off x="5073416" y="770183"/>
                  <a:ext cx="58807" cy="29886"/>
                </a:xfrm>
                <a:custGeom>
                  <a:rect b="b" l="l" r="r" t="t"/>
                  <a:pathLst>
                    <a:path extrusionOk="0" h="31" w="61">
                      <a:moveTo>
                        <a:pt x="20" y="0"/>
                      </a:moveTo>
                      <a:lnTo>
                        <a:pt x="0" y="30"/>
                      </a:lnTo>
                      <a:lnTo>
                        <a:pt x="40" y="30"/>
                      </a:ln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382" name="Google Shape;12382;p43"/>
                <p:cNvGrpSpPr/>
                <p:nvPr/>
              </p:nvGrpSpPr>
              <p:grpSpPr>
                <a:xfrm>
                  <a:off x="3699642" y="934074"/>
                  <a:ext cx="1296651" cy="1500085"/>
                  <a:chOff x="3699642" y="934074"/>
                  <a:chExt cx="1296651" cy="1500085"/>
                </a:xfrm>
              </p:grpSpPr>
              <p:sp>
                <p:nvSpPr>
                  <p:cNvPr id="12383" name="Google Shape;12383;p43"/>
                  <p:cNvSpPr/>
                  <p:nvPr/>
                </p:nvSpPr>
                <p:spPr>
                  <a:xfrm>
                    <a:off x="3699642" y="2404273"/>
                    <a:ext cx="58807" cy="29886"/>
                  </a:xfrm>
                  <a:custGeom>
                    <a:rect b="b" l="l" r="r" t="t"/>
                    <a:pathLst>
                      <a:path extrusionOk="0" h="31" w="61">
                        <a:moveTo>
                          <a:pt x="31" y="0"/>
                        </a:moveTo>
                        <a:lnTo>
                          <a:pt x="1" y="30"/>
                        </a:lnTo>
                        <a:lnTo>
                          <a:pt x="41" y="3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4" name="Google Shape;12384;p43"/>
                  <p:cNvSpPr/>
                  <p:nvPr/>
                </p:nvSpPr>
                <p:spPr>
                  <a:xfrm>
                    <a:off x="4947126" y="934074"/>
                    <a:ext cx="49167" cy="20245"/>
                  </a:xfrm>
                  <a:custGeom>
                    <a:rect b="b" l="l" r="r" t="t"/>
                    <a:pathLst>
                      <a:path extrusionOk="0" h="21" w="51">
                        <a:moveTo>
                          <a:pt x="11" y="1"/>
                        </a:moveTo>
                        <a:lnTo>
                          <a:pt x="1" y="21"/>
                        </a:lnTo>
                        <a:lnTo>
                          <a:pt x="31" y="21"/>
                        </a:lnTo>
                        <a:lnTo>
                          <a:pt x="5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5" name="Google Shape;12385;p43"/>
                  <p:cNvSpPr/>
                  <p:nvPr/>
                </p:nvSpPr>
                <p:spPr>
                  <a:xfrm>
                    <a:off x="4812158" y="1089289"/>
                    <a:ext cx="58807" cy="20245"/>
                  </a:xfrm>
                  <a:custGeom>
                    <a:rect b="b" l="l" r="r" t="t"/>
                    <a:pathLst>
                      <a:path extrusionOk="0" h="21" w="61">
                        <a:moveTo>
                          <a:pt x="20" y="0"/>
                        </a:moveTo>
                        <a:lnTo>
                          <a:pt x="0" y="20"/>
                        </a:lnTo>
                        <a:lnTo>
                          <a:pt x="40" y="2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6" name="Google Shape;12386;p43"/>
                  <p:cNvSpPr/>
                  <p:nvPr/>
                </p:nvSpPr>
                <p:spPr>
                  <a:xfrm>
                    <a:off x="4676227" y="1243539"/>
                    <a:ext cx="59771" cy="20245"/>
                  </a:xfrm>
                  <a:custGeom>
                    <a:rect b="b" l="l" r="r" t="t"/>
                    <a:pathLst>
                      <a:path extrusionOk="0" h="21" w="62">
                        <a:moveTo>
                          <a:pt x="21" y="1"/>
                        </a:moveTo>
                        <a:lnTo>
                          <a:pt x="1" y="21"/>
                        </a:lnTo>
                        <a:lnTo>
                          <a:pt x="41" y="21"/>
                        </a:lnTo>
                        <a:lnTo>
                          <a:pt x="6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7" name="Google Shape;12387;p43"/>
                  <p:cNvSpPr/>
                  <p:nvPr/>
                </p:nvSpPr>
                <p:spPr>
                  <a:xfrm>
                    <a:off x="4550900" y="1398754"/>
                    <a:ext cx="49167" cy="29886"/>
                  </a:xfrm>
                  <a:custGeom>
                    <a:rect b="b" l="l" r="r" t="t"/>
                    <a:pathLst>
                      <a:path extrusionOk="0" h="31" w="51">
                        <a:moveTo>
                          <a:pt x="21" y="0"/>
                        </a:moveTo>
                        <a:lnTo>
                          <a:pt x="1" y="30"/>
                        </a:lnTo>
                        <a:lnTo>
                          <a:pt x="31" y="30"/>
                        </a:lnTo>
                        <a:lnTo>
                          <a:pt x="5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8" name="Google Shape;12388;p43"/>
                  <p:cNvSpPr/>
                  <p:nvPr/>
                </p:nvSpPr>
                <p:spPr>
                  <a:xfrm>
                    <a:off x="4415933" y="1562645"/>
                    <a:ext cx="58807" cy="20245"/>
                  </a:xfrm>
                  <a:custGeom>
                    <a:rect b="b" l="l" r="r" t="t"/>
                    <a:pathLst>
                      <a:path extrusionOk="0" h="21" w="61">
                        <a:moveTo>
                          <a:pt x="20" y="1"/>
                        </a:moveTo>
                        <a:lnTo>
                          <a:pt x="0" y="21"/>
                        </a:lnTo>
                        <a:lnTo>
                          <a:pt x="40" y="21"/>
                        </a:lnTo>
                        <a:lnTo>
                          <a:pt x="60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9" name="Google Shape;12389;p43"/>
                  <p:cNvSpPr/>
                  <p:nvPr/>
                </p:nvSpPr>
                <p:spPr>
                  <a:xfrm>
                    <a:off x="4280001" y="1717859"/>
                    <a:ext cx="58807" cy="20245"/>
                  </a:xfrm>
                  <a:custGeom>
                    <a:rect b="b" l="l" r="r" t="t"/>
                    <a:pathLst>
                      <a:path extrusionOk="0" h="21" w="61">
                        <a:moveTo>
                          <a:pt x="21" y="0"/>
                        </a:moveTo>
                        <a:lnTo>
                          <a:pt x="1" y="20"/>
                        </a:lnTo>
                        <a:lnTo>
                          <a:pt x="41" y="2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0" name="Google Shape;12390;p43"/>
                  <p:cNvSpPr/>
                  <p:nvPr/>
                </p:nvSpPr>
                <p:spPr>
                  <a:xfrm>
                    <a:off x="4154674" y="1872110"/>
                    <a:ext cx="49167" cy="29886"/>
                  </a:xfrm>
                  <a:custGeom>
                    <a:rect b="b" l="l" r="r" t="t"/>
                    <a:pathLst>
                      <a:path extrusionOk="0" h="31" w="51">
                        <a:moveTo>
                          <a:pt x="20" y="1"/>
                        </a:moveTo>
                        <a:lnTo>
                          <a:pt x="0" y="31"/>
                        </a:lnTo>
                        <a:lnTo>
                          <a:pt x="40" y="21"/>
                        </a:lnTo>
                        <a:lnTo>
                          <a:pt x="50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1" name="Google Shape;12391;p43"/>
                  <p:cNvSpPr/>
                  <p:nvPr/>
                </p:nvSpPr>
                <p:spPr>
                  <a:xfrm>
                    <a:off x="4018743" y="2027324"/>
                    <a:ext cx="58807" cy="29886"/>
                  </a:xfrm>
                  <a:custGeom>
                    <a:rect b="b" l="l" r="r" t="t"/>
                    <a:pathLst>
                      <a:path extrusionOk="0" h="31" w="61">
                        <a:moveTo>
                          <a:pt x="21" y="0"/>
                        </a:moveTo>
                        <a:lnTo>
                          <a:pt x="1" y="30"/>
                        </a:lnTo>
                        <a:lnTo>
                          <a:pt x="41" y="3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2" name="Google Shape;12392;p43"/>
                  <p:cNvSpPr/>
                  <p:nvPr/>
                </p:nvSpPr>
                <p:spPr>
                  <a:xfrm>
                    <a:off x="3893416" y="2191215"/>
                    <a:ext cx="49167" cy="20245"/>
                  </a:xfrm>
                  <a:custGeom>
                    <a:rect b="b" l="l" r="r" t="t"/>
                    <a:pathLst>
                      <a:path extrusionOk="0" h="21" w="51">
                        <a:moveTo>
                          <a:pt x="10" y="1"/>
                        </a:moveTo>
                        <a:lnTo>
                          <a:pt x="0" y="21"/>
                        </a:lnTo>
                        <a:lnTo>
                          <a:pt x="31" y="21"/>
                        </a:lnTo>
                        <a:lnTo>
                          <a:pt x="5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3" name="Google Shape;12393;p43"/>
                  <p:cNvSpPr/>
                  <p:nvPr/>
                </p:nvSpPr>
                <p:spPr>
                  <a:xfrm>
                    <a:off x="3757485" y="2346430"/>
                    <a:ext cx="59771" cy="20245"/>
                  </a:xfrm>
                  <a:custGeom>
                    <a:rect b="b" l="l" r="r" t="t"/>
                    <a:pathLst>
                      <a:path extrusionOk="0" h="21" w="62">
                        <a:moveTo>
                          <a:pt x="21" y="0"/>
                        </a:moveTo>
                        <a:lnTo>
                          <a:pt x="1" y="20"/>
                        </a:lnTo>
                        <a:lnTo>
                          <a:pt x="41" y="20"/>
                        </a:lnTo>
                        <a:lnTo>
                          <a:pt x="61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2394" name="Shape 1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5" name="Google Shape;12395;p44"/>
          <p:cNvGrpSpPr/>
          <p:nvPr/>
        </p:nvGrpSpPr>
        <p:grpSpPr>
          <a:xfrm>
            <a:off x="4189695" y="3640494"/>
            <a:ext cx="5155547" cy="2106696"/>
            <a:chOff x="4189695" y="287694"/>
            <a:chExt cx="5155547" cy="2106696"/>
          </a:xfrm>
        </p:grpSpPr>
        <p:sp>
          <p:nvSpPr>
            <p:cNvPr id="12396" name="Google Shape;12396;p44"/>
            <p:cNvSpPr/>
            <p:nvPr/>
          </p:nvSpPr>
          <p:spPr>
            <a:xfrm>
              <a:off x="4189695" y="287694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44"/>
            <p:cNvSpPr/>
            <p:nvPr/>
          </p:nvSpPr>
          <p:spPr>
            <a:xfrm>
              <a:off x="7177805" y="799514"/>
              <a:ext cx="183220" cy="89203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44"/>
            <p:cNvSpPr/>
            <p:nvPr/>
          </p:nvSpPr>
          <p:spPr>
            <a:xfrm>
              <a:off x="8897399" y="457471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44"/>
            <p:cNvSpPr/>
            <p:nvPr/>
          </p:nvSpPr>
          <p:spPr>
            <a:xfrm>
              <a:off x="9128831" y="287694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44"/>
            <p:cNvSpPr/>
            <p:nvPr/>
          </p:nvSpPr>
          <p:spPr>
            <a:xfrm>
              <a:off x="6913928" y="313500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44"/>
            <p:cNvSpPr/>
            <p:nvPr/>
          </p:nvSpPr>
          <p:spPr>
            <a:xfrm>
              <a:off x="6884802" y="307609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44"/>
            <p:cNvSpPr/>
            <p:nvPr/>
          </p:nvSpPr>
          <p:spPr>
            <a:xfrm>
              <a:off x="6701666" y="362542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44"/>
            <p:cNvSpPr/>
            <p:nvPr/>
          </p:nvSpPr>
          <p:spPr>
            <a:xfrm>
              <a:off x="6507741" y="577294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44"/>
            <p:cNvSpPr/>
            <p:nvPr/>
          </p:nvSpPr>
          <p:spPr>
            <a:xfrm>
              <a:off x="6038323" y="551487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44"/>
            <p:cNvSpPr/>
            <p:nvPr/>
          </p:nvSpPr>
          <p:spPr>
            <a:xfrm>
              <a:off x="5812784" y="787067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44"/>
            <p:cNvSpPr/>
            <p:nvPr/>
          </p:nvSpPr>
          <p:spPr>
            <a:xfrm>
              <a:off x="5703748" y="783748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44"/>
            <p:cNvSpPr/>
            <p:nvPr/>
          </p:nvSpPr>
          <p:spPr>
            <a:xfrm>
              <a:off x="8189912" y="760431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44"/>
            <p:cNvSpPr/>
            <p:nvPr/>
          </p:nvSpPr>
          <p:spPr>
            <a:xfrm>
              <a:off x="7913588" y="662182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44"/>
            <p:cNvSpPr/>
            <p:nvPr/>
          </p:nvSpPr>
          <p:spPr>
            <a:xfrm>
              <a:off x="7782065" y="722094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44"/>
            <p:cNvSpPr/>
            <p:nvPr/>
          </p:nvSpPr>
          <p:spPr>
            <a:xfrm>
              <a:off x="6665901" y="2137069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44"/>
            <p:cNvSpPr/>
            <p:nvPr/>
          </p:nvSpPr>
          <p:spPr>
            <a:xfrm>
              <a:off x="4769061" y="320969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44"/>
            <p:cNvSpPr/>
            <p:nvPr/>
          </p:nvSpPr>
          <p:spPr>
            <a:xfrm>
              <a:off x="4751553" y="320969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44"/>
            <p:cNvSpPr/>
            <p:nvPr/>
          </p:nvSpPr>
          <p:spPr>
            <a:xfrm>
              <a:off x="7177805" y="799514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44"/>
            <p:cNvSpPr/>
            <p:nvPr/>
          </p:nvSpPr>
          <p:spPr>
            <a:xfrm>
              <a:off x="6883973" y="315160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44"/>
            <p:cNvSpPr/>
            <p:nvPr/>
          </p:nvSpPr>
          <p:spPr>
            <a:xfrm>
              <a:off x="6863974" y="360052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44"/>
            <p:cNvSpPr/>
            <p:nvPr/>
          </p:nvSpPr>
          <p:spPr>
            <a:xfrm>
              <a:off x="6702495" y="360052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44"/>
            <p:cNvSpPr/>
            <p:nvPr/>
          </p:nvSpPr>
          <p:spPr>
            <a:xfrm>
              <a:off x="6040813" y="574804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44"/>
            <p:cNvSpPr/>
            <p:nvPr/>
          </p:nvSpPr>
          <p:spPr>
            <a:xfrm>
              <a:off x="7319286" y="883573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44"/>
            <p:cNvSpPr/>
            <p:nvPr/>
          </p:nvSpPr>
          <p:spPr>
            <a:xfrm>
              <a:off x="7348412" y="883573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44"/>
            <p:cNvSpPr/>
            <p:nvPr/>
          </p:nvSpPr>
          <p:spPr>
            <a:xfrm>
              <a:off x="7163615" y="745411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44"/>
            <p:cNvSpPr/>
            <p:nvPr/>
          </p:nvSpPr>
          <p:spPr>
            <a:xfrm>
              <a:off x="5682090" y="723007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44"/>
            <p:cNvSpPr/>
            <p:nvPr/>
          </p:nvSpPr>
          <p:spPr>
            <a:xfrm>
              <a:off x="6111595" y="699689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44"/>
            <p:cNvSpPr/>
            <p:nvPr/>
          </p:nvSpPr>
          <p:spPr>
            <a:xfrm>
              <a:off x="6629307" y="858596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44"/>
            <p:cNvSpPr/>
            <p:nvPr/>
          </p:nvSpPr>
          <p:spPr>
            <a:xfrm>
              <a:off x="8210740" y="291843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44"/>
            <p:cNvSpPr/>
            <p:nvPr/>
          </p:nvSpPr>
          <p:spPr>
            <a:xfrm>
              <a:off x="8211570" y="291843"/>
              <a:ext cx="989702" cy="670063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44"/>
            <p:cNvSpPr/>
            <p:nvPr/>
          </p:nvSpPr>
          <p:spPr>
            <a:xfrm>
              <a:off x="8606057" y="287694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44"/>
            <p:cNvSpPr/>
            <p:nvPr/>
          </p:nvSpPr>
          <p:spPr>
            <a:xfrm>
              <a:off x="8396366" y="863658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44"/>
            <p:cNvSpPr/>
            <p:nvPr/>
          </p:nvSpPr>
          <p:spPr>
            <a:xfrm>
              <a:off x="8210740" y="757941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44"/>
            <p:cNvSpPr/>
            <p:nvPr/>
          </p:nvSpPr>
          <p:spPr>
            <a:xfrm>
              <a:off x="8210740" y="757941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44"/>
            <p:cNvSpPr/>
            <p:nvPr/>
          </p:nvSpPr>
          <p:spPr>
            <a:xfrm>
              <a:off x="8339774" y="603930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44"/>
            <p:cNvSpPr/>
            <p:nvPr/>
          </p:nvSpPr>
          <p:spPr>
            <a:xfrm>
              <a:off x="8680988" y="1046712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44"/>
            <p:cNvSpPr/>
            <p:nvPr/>
          </p:nvSpPr>
          <p:spPr>
            <a:xfrm>
              <a:off x="4251349" y="1370500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44"/>
            <p:cNvSpPr/>
            <p:nvPr/>
          </p:nvSpPr>
          <p:spPr>
            <a:xfrm>
              <a:off x="4214672" y="1035095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44"/>
            <p:cNvSpPr/>
            <p:nvPr/>
          </p:nvSpPr>
          <p:spPr>
            <a:xfrm>
              <a:off x="4861418" y="842000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44"/>
            <p:cNvSpPr/>
            <p:nvPr/>
          </p:nvSpPr>
          <p:spPr>
            <a:xfrm>
              <a:off x="4861418" y="842000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44"/>
            <p:cNvSpPr/>
            <p:nvPr/>
          </p:nvSpPr>
          <p:spPr>
            <a:xfrm>
              <a:off x="4866397" y="926889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44"/>
            <p:cNvSpPr/>
            <p:nvPr/>
          </p:nvSpPr>
          <p:spPr>
            <a:xfrm>
              <a:off x="4858099" y="1035924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44"/>
            <p:cNvSpPr/>
            <p:nvPr/>
          </p:nvSpPr>
          <p:spPr>
            <a:xfrm>
              <a:off x="4722427" y="1047542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44"/>
            <p:cNvSpPr/>
            <p:nvPr/>
          </p:nvSpPr>
          <p:spPr>
            <a:xfrm>
              <a:off x="4617540" y="1028456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44"/>
            <p:cNvSpPr/>
            <p:nvPr/>
          </p:nvSpPr>
          <p:spPr>
            <a:xfrm>
              <a:off x="4734044" y="1058412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44"/>
            <p:cNvSpPr/>
            <p:nvPr/>
          </p:nvSpPr>
          <p:spPr>
            <a:xfrm>
              <a:off x="4617540" y="1035095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44"/>
          <p:cNvGrpSpPr/>
          <p:nvPr/>
        </p:nvGrpSpPr>
        <p:grpSpPr>
          <a:xfrm rot="210135">
            <a:off x="4599529" y="3975217"/>
            <a:ext cx="4319878" cy="935888"/>
            <a:chOff x="4963752" y="4000536"/>
            <a:chExt cx="2501340" cy="541907"/>
          </a:xfrm>
        </p:grpSpPr>
        <p:sp>
          <p:nvSpPr>
            <p:cNvPr id="12443" name="Google Shape;12443;p44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44" name="Google Shape;12444;p44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2445" name="Google Shape;12445;p44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6" name="Google Shape;12446;p44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7" name="Google Shape;12447;p44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8" name="Google Shape;12448;p44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9" name="Google Shape;12449;p44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0" name="Google Shape;12450;p44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1" name="Google Shape;12451;p44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2" name="Google Shape;12452;p44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3" name="Google Shape;12453;p44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4" name="Google Shape;12454;p44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5" name="Google Shape;12455;p44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6" name="Google Shape;12456;p44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7" name="Google Shape;12457;p44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8" name="Google Shape;12458;p44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9" name="Google Shape;12459;p44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0" name="Google Shape;12460;p44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61" name="Google Shape;12461;p44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2462" name="Google Shape;12462;p44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3" name="Google Shape;12463;p44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4" name="Google Shape;12464;p44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5" name="Google Shape;12465;p44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6" name="Google Shape;12466;p44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67" name="Google Shape;12467;p44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2468" name="Google Shape;12468;p44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9" name="Google Shape;12469;p44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0" name="Google Shape;12470;p44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1" name="Google Shape;12471;p44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2" name="Google Shape;12472;p44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473" name="Google Shape;12473;p44"/>
          <p:cNvGrpSpPr/>
          <p:nvPr/>
        </p:nvGrpSpPr>
        <p:grpSpPr>
          <a:xfrm flipH="1">
            <a:off x="-152207" y="4360078"/>
            <a:ext cx="4319814" cy="935874"/>
            <a:chOff x="4963752" y="4000536"/>
            <a:chExt cx="2501340" cy="541907"/>
          </a:xfrm>
        </p:grpSpPr>
        <p:sp>
          <p:nvSpPr>
            <p:cNvPr id="12474" name="Google Shape;12474;p44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75" name="Google Shape;12475;p44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2476" name="Google Shape;12476;p44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7" name="Google Shape;12477;p44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8" name="Google Shape;12478;p44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9" name="Google Shape;12479;p44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0" name="Google Shape;12480;p44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1" name="Google Shape;12481;p44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2" name="Google Shape;12482;p44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3" name="Google Shape;12483;p44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4" name="Google Shape;12484;p44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5" name="Google Shape;12485;p44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6" name="Google Shape;12486;p44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7" name="Google Shape;12487;p44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8" name="Google Shape;12488;p44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9" name="Google Shape;12489;p44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0" name="Google Shape;12490;p44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1" name="Google Shape;12491;p44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92" name="Google Shape;12492;p44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2493" name="Google Shape;12493;p44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4" name="Google Shape;12494;p44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5" name="Google Shape;12495;p44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6" name="Google Shape;12496;p44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7" name="Google Shape;12497;p44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98" name="Google Shape;12498;p44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2499" name="Google Shape;12499;p44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0" name="Google Shape;12500;p44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1" name="Google Shape;12501;p44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2" name="Google Shape;12502;p44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3" name="Google Shape;12503;p44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04" name="Google Shape;12504;p44"/>
          <p:cNvGrpSpPr/>
          <p:nvPr/>
        </p:nvGrpSpPr>
        <p:grpSpPr>
          <a:xfrm>
            <a:off x="3344603" y="4367704"/>
            <a:ext cx="5754727" cy="1542783"/>
            <a:chOff x="4803729" y="4063251"/>
            <a:chExt cx="4372560" cy="1172238"/>
          </a:xfrm>
        </p:grpSpPr>
        <p:sp>
          <p:nvSpPr>
            <p:cNvPr id="12505" name="Google Shape;12505;p44"/>
            <p:cNvSpPr/>
            <p:nvPr/>
          </p:nvSpPr>
          <p:spPr>
            <a:xfrm flipH="1">
              <a:off x="4803729" y="4106166"/>
              <a:ext cx="4372560" cy="1129323"/>
            </a:xfrm>
            <a:custGeom>
              <a:rect b="b" l="l" r="r" t="t"/>
              <a:pathLst>
                <a:path extrusionOk="0" h="16386" w="63444">
                  <a:moveTo>
                    <a:pt x="15553" y="1"/>
                  </a:moveTo>
                  <a:cubicBezTo>
                    <a:pt x="10767" y="1"/>
                    <a:pt x="5589" y="135"/>
                    <a:pt x="1" y="437"/>
                  </a:cubicBezTo>
                  <a:lnTo>
                    <a:pt x="4334" y="16385"/>
                  </a:lnTo>
                  <a:lnTo>
                    <a:pt x="48438" y="15874"/>
                  </a:lnTo>
                  <a:lnTo>
                    <a:pt x="63444" y="6545"/>
                  </a:lnTo>
                  <a:cubicBezTo>
                    <a:pt x="63444" y="6545"/>
                    <a:pt x="51146" y="918"/>
                    <a:pt x="22499" y="96"/>
                  </a:cubicBezTo>
                  <a:cubicBezTo>
                    <a:pt x="21586" y="76"/>
                    <a:pt x="20663" y="56"/>
                    <a:pt x="19721" y="36"/>
                  </a:cubicBezTo>
                  <a:cubicBezTo>
                    <a:pt x="18366" y="13"/>
                    <a:pt x="16977" y="1"/>
                    <a:pt x="1555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06" name="Google Shape;12506;p44"/>
            <p:cNvGrpSpPr/>
            <p:nvPr/>
          </p:nvGrpSpPr>
          <p:grpSpPr>
            <a:xfrm>
              <a:off x="5160532" y="4063251"/>
              <a:ext cx="3785570" cy="655357"/>
              <a:chOff x="5160532" y="3836864"/>
              <a:chExt cx="3785570" cy="655357"/>
            </a:xfrm>
          </p:grpSpPr>
          <p:sp>
            <p:nvSpPr>
              <p:cNvPr id="12507" name="Google Shape;12507;p44"/>
              <p:cNvSpPr/>
              <p:nvPr/>
            </p:nvSpPr>
            <p:spPr>
              <a:xfrm flipH="1">
                <a:off x="5160532" y="4021428"/>
                <a:ext cx="907056" cy="470793"/>
              </a:xfrm>
              <a:custGeom>
                <a:rect b="b" l="l" r="r" t="t"/>
                <a:pathLst>
                  <a:path extrusionOk="0" h="6831" w="13161">
                    <a:moveTo>
                      <a:pt x="1" y="0"/>
                    </a:moveTo>
                    <a:cubicBezTo>
                      <a:pt x="1" y="0"/>
                      <a:pt x="7403" y="2197"/>
                      <a:pt x="11205" y="6831"/>
                    </a:cubicBezTo>
                    <a:lnTo>
                      <a:pt x="13161" y="6069"/>
                    </a:lnTo>
                    <a:cubicBezTo>
                      <a:pt x="12940" y="5778"/>
                      <a:pt x="10172" y="2528"/>
                      <a:pt x="1586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8" name="Google Shape;12508;p44"/>
              <p:cNvSpPr/>
              <p:nvPr/>
            </p:nvSpPr>
            <p:spPr>
              <a:xfrm flipH="1">
                <a:off x="7283440" y="3858987"/>
                <a:ext cx="273819" cy="298010"/>
              </a:xfrm>
              <a:custGeom>
                <a:rect b="b" l="l" r="r" t="t"/>
                <a:pathLst>
                  <a:path extrusionOk="0" h="4324" w="3973">
                    <a:moveTo>
                      <a:pt x="1184" y="0"/>
                    </a:moveTo>
                    <a:lnTo>
                      <a:pt x="0" y="171"/>
                    </a:lnTo>
                    <a:cubicBezTo>
                      <a:pt x="1755" y="1444"/>
                      <a:pt x="1083" y="3972"/>
                      <a:pt x="1083" y="3972"/>
                    </a:cubicBezTo>
                    <a:lnTo>
                      <a:pt x="3772" y="4323"/>
                    </a:lnTo>
                    <a:cubicBezTo>
                      <a:pt x="3972" y="3390"/>
                      <a:pt x="3681" y="2568"/>
                      <a:pt x="3340" y="2006"/>
                    </a:cubicBezTo>
                    <a:cubicBezTo>
                      <a:pt x="2638" y="843"/>
                      <a:pt x="1404" y="0"/>
                      <a:pt x="1184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9" name="Google Shape;12509;p44"/>
              <p:cNvSpPr/>
              <p:nvPr/>
            </p:nvSpPr>
            <p:spPr>
              <a:xfrm flipH="1">
                <a:off x="6563169" y="3910813"/>
                <a:ext cx="508147" cy="419654"/>
              </a:xfrm>
              <a:custGeom>
                <a:rect b="b" l="l" r="r" t="t"/>
                <a:pathLst>
                  <a:path extrusionOk="0" h="6089" w="7373">
                    <a:moveTo>
                      <a:pt x="1" y="0"/>
                    </a:moveTo>
                    <a:lnTo>
                      <a:pt x="1" y="0"/>
                    </a:lnTo>
                    <a:cubicBezTo>
                      <a:pt x="1806" y="522"/>
                      <a:pt x="4093" y="3712"/>
                      <a:pt x="4123" y="5467"/>
                    </a:cubicBezTo>
                    <a:lnTo>
                      <a:pt x="7373" y="6089"/>
                    </a:lnTo>
                    <a:cubicBezTo>
                      <a:pt x="7373" y="6089"/>
                      <a:pt x="4695" y="1344"/>
                      <a:pt x="1736" y="16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0" name="Google Shape;12510;p44"/>
              <p:cNvSpPr/>
              <p:nvPr/>
            </p:nvSpPr>
            <p:spPr>
              <a:xfrm flipH="1">
                <a:off x="6198105" y="3919084"/>
                <a:ext cx="643713" cy="526135"/>
              </a:xfrm>
              <a:custGeom>
                <a:rect b="b" l="l" r="r" t="t"/>
                <a:pathLst>
                  <a:path extrusionOk="0" h="7634" w="9340">
                    <a:moveTo>
                      <a:pt x="1" y="1"/>
                    </a:moveTo>
                    <a:cubicBezTo>
                      <a:pt x="1315" y="312"/>
                      <a:pt x="5357" y="3742"/>
                      <a:pt x="6581" y="6721"/>
                    </a:cubicBezTo>
                    <a:lnTo>
                      <a:pt x="9339" y="7634"/>
                    </a:lnTo>
                    <a:cubicBezTo>
                      <a:pt x="9339" y="7634"/>
                      <a:pt x="6872" y="2689"/>
                      <a:pt x="1656" y="13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1" name="Google Shape;12511;p44"/>
              <p:cNvSpPr/>
              <p:nvPr/>
            </p:nvSpPr>
            <p:spPr>
              <a:xfrm flipH="1">
                <a:off x="5830354" y="3957127"/>
                <a:ext cx="732895" cy="528203"/>
              </a:xfrm>
              <a:custGeom>
                <a:rect b="b" l="l" r="r" t="t"/>
                <a:pathLst>
                  <a:path extrusionOk="0" h="7664" w="10634">
                    <a:moveTo>
                      <a:pt x="1" y="0"/>
                    </a:moveTo>
                    <a:lnTo>
                      <a:pt x="1" y="0"/>
                    </a:lnTo>
                    <a:cubicBezTo>
                      <a:pt x="2228" y="582"/>
                      <a:pt x="6862" y="4935"/>
                      <a:pt x="8196" y="7664"/>
                    </a:cubicBezTo>
                    <a:lnTo>
                      <a:pt x="10633" y="7664"/>
                    </a:lnTo>
                    <a:cubicBezTo>
                      <a:pt x="10633" y="7664"/>
                      <a:pt x="7123" y="2909"/>
                      <a:pt x="1987" y="22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2" name="Google Shape;12512;p44"/>
              <p:cNvSpPr/>
              <p:nvPr/>
            </p:nvSpPr>
            <p:spPr>
              <a:xfrm flipH="1">
                <a:off x="5589140" y="3986831"/>
                <a:ext cx="739029" cy="465348"/>
              </a:xfrm>
              <a:custGeom>
                <a:rect b="b" l="l" r="r" t="t"/>
                <a:pathLst>
                  <a:path extrusionOk="0" h="6752" w="10723">
                    <a:moveTo>
                      <a:pt x="0" y="1"/>
                    </a:moveTo>
                    <a:cubicBezTo>
                      <a:pt x="1776" y="582"/>
                      <a:pt x="7032" y="3943"/>
                      <a:pt x="8737" y="6751"/>
                    </a:cubicBezTo>
                    <a:lnTo>
                      <a:pt x="10723" y="6360"/>
                    </a:lnTo>
                    <a:cubicBezTo>
                      <a:pt x="10723" y="6360"/>
                      <a:pt x="6330" y="1465"/>
                      <a:pt x="1375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3" name="Google Shape;12513;p44"/>
              <p:cNvSpPr/>
              <p:nvPr/>
            </p:nvSpPr>
            <p:spPr>
              <a:xfrm flipH="1">
                <a:off x="7573105" y="3836864"/>
                <a:ext cx="217167" cy="292428"/>
              </a:xfrm>
              <a:custGeom>
                <a:rect b="b" l="l" r="r" t="t"/>
                <a:pathLst>
                  <a:path extrusionOk="0" h="4243" w="3151">
                    <a:moveTo>
                      <a:pt x="1475" y="0"/>
                    </a:moveTo>
                    <a:cubicBezTo>
                      <a:pt x="1275" y="0"/>
                      <a:pt x="1074" y="151"/>
                      <a:pt x="1044" y="722"/>
                    </a:cubicBezTo>
                    <a:cubicBezTo>
                      <a:pt x="954" y="2117"/>
                      <a:pt x="1" y="3471"/>
                      <a:pt x="1" y="3471"/>
                    </a:cubicBezTo>
                    <a:lnTo>
                      <a:pt x="1876" y="4243"/>
                    </a:lnTo>
                    <a:cubicBezTo>
                      <a:pt x="1876" y="4243"/>
                      <a:pt x="3150" y="2086"/>
                      <a:pt x="1987" y="231"/>
                    </a:cubicBezTo>
                    <a:cubicBezTo>
                      <a:pt x="1987" y="231"/>
                      <a:pt x="1726" y="0"/>
                      <a:pt x="1475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4" name="Google Shape;12514;p44"/>
              <p:cNvSpPr/>
              <p:nvPr/>
            </p:nvSpPr>
            <p:spPr>
              <a:xfrm flipH="1">
                <a:off x="7789508" y="3849958"/>
                <a:ext cx="255831" cy="207449"/>
              </a:xfrm>
              <a:custGeom>
                <a:rect b="b" l="l" r="r" t="t"/>
                <a:pathLst>
                  <a:path extrusionOk="0" h="3010" w="3712">
                    <a:moveTo>
                      <a:pt x="2809" y="1"/>
                    </a:moveTo>
                    <a:cubicBezTo>
                      <a:pt x="2588" y="1"/>
                      <a:pt x="2368" y="41"/>
                      <a:pt x="2187" y="161"/>
                    </a:cubicBezTo>
                    <a:cubicBezTo>
                      <a:pt x="1615" y="532"/>
                      <a:pt x="0" y="2749"/>
                      <a:pt x="0" y="2749"/>
                    </a:cubicBezTo>
                    <a:lnTo>
                      <a:pt x="1796" y="3010"/>
                    </a:lnTo>
                    <a:cubicBezTo>
                      <a:pt x="1796" y="3010"/>
                      <a:pt x="2478" y="1505"/>
                      <a:pt x="3712" y="191"/>
                    </a:cubicBezTo>
                    <a:cubicBezTo>
                      <a:pt x="3712" y="191"/>
                      <a:pt x="3270" y="1"/>
                      <a:pt x="2809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5" name="Google Shape;12515;p44"/>
              <p:cNvSpPr/>
              <p:nvPr/>
            </p:nvSpPr>
            <p:spPr>
              <a:xfrm flipH="1">
                <a:off x="8024519" y="3851337"/>
                <a:ext cx="308417" cy="181191"/>
              </a:xfrm>
              <a:custGeom>
                <a:rect b="b" l="l" r="r" t="t"/>
                <a:pathLst>
                  <a:path extrusionOk="0" h="2629" w="4475">
                    <a:moveTo>
                      <a:pt x="3140" y="1"/>
                    </a:moveTo>
                    <a:cubicBezTo>
                      <a:pt x="3140" y="1"/>
                      <a:pt x="1405" y="934"/>
                      <a:pt x="141" y="2418"/>
                    </a:cubicBezTo>
                    <a:cubicBezTo>
                      <a:pt x="1" y="2579"/>
                      <a:pt x="282" y="2629"/>
                      <a:pt x="673" y="2629"/>
                    </a:cubicBezTo>
                    <a:cubicBezTo>
                      <a:pt x="1315" y="2629"/>
                      <a:pt x="2258" y="2498"/>
                      <a:pt x="2258" y="2498"/>
                    </a:cubicBezTo>
                    <a:cubicBezTo>
                      <a:pt x="3351" y="863"/>
                      <a:pt x="4474" y="91"/>
                      <a:pt x="4474" y="91"/>
                    </a:cubicBezTo>
                    <a:lnTo>
                      <a:pt x="3140" y="1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6" name="Google Shape;12516;p44"/>
              <p:cNvSpPr/>
              <p:nvPr/>
            </p:nvSpPr>
            <p:spPr>
              <a:xfrm flipH="1">
                <a:off x="8525001" y="3881799"/>
                <a:ext cx="421101" cy="132051"/>
              </a:xfrm>
              <a:custGeom>
                <a:rect b="b" l="l" r="r" t="t"/>
                <a:pathLst>
                  <a:path extrusionOk="0" h="1916" w="6110">
                    <a:moveTo>
                      <a:pt x="4023" y="0"/>
                    </a:moveTo>
                    <a:cubicBezTo>
                      <a:pt x="4023" y="0"/>
                      <a:pt x="1917" y="140"/>
                      <a:pt x="392" y="1555"/>
                    </a:cubicBezTo>
                    <a:cubicBezTo>
                      <a:pt x="1" y="1916"/>
                      <a:pt x="2398" y="1916"/>
                      <a:pt x="2478" y="1916"/>
                    </a:cubicBezTo>
                    <a:cubicBezTo>
                      <a:pt x="3572" y="291"/>
                      <a:pt x="6109" y="0"/>
                      <a:pt x="6109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7" name="Google Shape;12517;p44"/>
              <p:cNvSpPr/>
              <p:nvPr/>
            </p:nvSpPr>
            <p:spPr>
              <a:xfrm flipH="1">
                <a:off x="8291370" y="3872770"/>
                <a:ext cx="333297" cy="146662"/>
              </a:xfrm>
              <a:custGeom>
                <a:rect b="b" l="l" r="r" t="t"/>
                <a:pathLst>
                  <a:path extrusionOk="0" h="2128" w="4836">
                    <a:moveTo>
                      <a:pt x="3582" y="1"/>
                    </a:moveTo>
                    <a:cubicBezTo>
                      <a:pt x="3411" y="1"/>
                      <a:pt x="3261" y="11"/>
                      <a:pt x="3140" y="51"/>
                    </a:cubicBezTo>
                    <a:cubicBezTo>
                      <a:pt x="2127" y="332"/>
                      <a:pt x="1" y="1947"/>
                      <a:pt x="1" y="1947"/>
                    </a:cubicBezTo>
                    <a:lnTo>
                      <a:pt x="1877" y="2127"/>
                    </a:lnTo>
                    <a:cubicBezTo>
                      <a:pt x="1877" y="2127"/>
                      <a:pt x="3823" y="372"/>
                      <a:pt x="4836" y="161"/>
                    </a:cubicBezTo>
                    <a:cubicBezTo>
                      <a:pt x="4836" y="161"/>
                      <a:pt x="4154" y="1"/>
                      <a:pt x="3582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8" name="Google Shape;12518;p44"/>
              <p:cNvSpPr/>
              <p:nvPr/>
            </p:nvSpPr>
            <p:spPr>
              <a:xfrm flipH="1">
                <a:off x="6948908" y="3891447"/>
                <a:ext cx="364380" cy="340189"/>
              </a:xfrm>
              <a:custGeom>
                <a:rect b="b" l="l" r="r" t="t"/>
                <a:pathLst>
                  <a:path extrusionOk="0" h="4936" w="5287">
                    <a:moveTo>
                      <a:pt x="1" y="0"/>
                    </a:moveTo>
                    <a:lnTo>
                      <a:pt x="1" y="0"/>
                    </a:lnTo>
                    <a:cubicBezTo>
                      <a:pt x="1455" y="683"/>
                      <a:pt x="2629" y="2187"/>
                      <a:pt x="2699" y="4374"/>
                    </a:cubicBezTo>
                    <a:lnTo>
                      <a:pt x="5287" y="4936"/>
                    </a:lnTo>
                    <a:cubicBezTo>
                      <a:pt x="5287" y="4936"/>
                      <a:pt x="4685" y="1515"/>
                      <a:pt x="1596" y="23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19" name="Google Shape;12519;p44"/>
          <p:cNvGrpSpPr/>
          <p:nvPr/>
        </p:nvGrpSpPr>
        <p:grpSpPr>
          <a:xfrm>
            <a:off x="-131333" y="4600124"/>
            <a:ext cx="4443632" cy="1316135"/>
            <a:chOff x="-13849" y="4011750"/>
            <a:chExt cx="3821164" cy="1131770"/>
          </a:xfrm>
        </p:grpSpPr>
        <p:sp>
          <p:nvSpPr>
            <p:cNvPr id="12520" name="Google Shape;12520;p44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21" name="Google Shape;12521;p44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12522" name="Google Shape;12522;p44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3" name="Google Shape;12523;p44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4" name="Google Shape;12524;p44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5" name="Google Shape;12525;p44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26" name="Google Shape;12526;p44"/>
          <p:cNvGrpSpPr/>
          <p:nvPr/>
        </p:nvGrpSpPr>
        <p:grpSpPr>
          <a:xfrm>
            <a:off x="1964520" y="3985358"/>
            <a:ext cx="7318608" cy="1849125"/>
            <a:chOff x="1888320" y="3587521"/>
            <a:chExt cx="7318608" cy="1849125"/>
          </a:xfrm>
        </p:grpSpPr>
        <p:sp>
          <p:nvSpPr>
            <p:cNvPr id="12527" name="Google Shape;12527;p44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44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44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44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44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44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44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44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44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44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44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44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44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0" name="Google Shape;12540;p44"/>
          <p:cNvGrpSpPr/>
          <p:nvPr/>
        </p:nvGrpSpPr>
        <p:grpSpPr>
          <a:xfrm>
            <a:off x="44830" y="4488107"/>
            <a:ext cx="8901933" cy="1094777"/>
            <a:chOff x="-75995" y="4254507"/>
            <a:chExt cx="8901933" cy="1094777"/>
          </a:xfrm>
        </p:grpSpPr>
        <p:grpSp>
          <p:nvGrpSpPr>
            <p:cNvPr id="12541" name="Google Shape;12541;p44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12542" name="Google Shape;12542;p44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3" name="Google Shape;12543;p44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4" name="Google Shape;12544;p44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5" name="Google Shape;12545;p44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6" name="Google Shape;12546;p44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7" name="Google Shape;12547;p44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8" name="Google Shape;12548;p44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9" name="Google Shape;12549;p44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0" name="Google Shape;12550;p44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1" name="Google Shape;12551;p44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2" name="Google Shape;12552;p44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3" name="Google Shape;12553;p44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4" name="Google Shape;12554;p44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5" name="Google Shape;12555;p44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6" name="Google Shape;12556;p44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7" name="Google Shape;12557;p44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8" name="Google Shape;12558;p44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9" name="Google Shape;12559;p44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0" name="Google Shape;12560;p44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1" name="Google Shape;12561;p44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2" name="Google Shape;12562;p44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3" name="Google Shape;12563;p44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4" name="Google Shape;12564;p44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5" name="Google Shape;12565;p44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6" name="Google Shape;12566;p44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7" name="Google Shape;12567;p44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8" name="Google Shape;12568;p44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9" name="Google Shape;12569;p44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0" name="Google Shape;12570;p44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1" name="Google Shape;12571;p44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2" name="Google Shape;12572;p44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3" name="Google Shape;12573;p44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4" name="Google Shape;12574;p44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5" name="Google Shape;12575;p44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6" name="Google Shape;12576;p44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7" name="Google Shape;12577;p44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8" name="Google Shape;12578;p44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9" name="Google Shape;12579;p44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0" name="Google Shape;12580;p44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1" name="Google Shape;12581;p44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2" name="Google Shape;12582;p44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3" name="Google Shape;12583;p44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4" name="Google Shape;12584;p44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5" name="Google Shape;12585;p44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6" name="Google Shape;12586;p44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7" name="Google Shape;12587;p44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8" name="Google Shape;12588;p44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9" name="Google Shape;12589;p44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0" name="Google Shape;12590;p44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1" name="Google Shape;12591;p44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2" name="Google Shape;12592;p44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3" name="Google Shape;12593;p44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4" name="Google Shape;12594;p44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5" name="Google Shape;12595;p44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6" name="Google Shape;12596;p44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7" name="Google Shape;12597;p44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8" name="Google Shape;12598;p44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9" name="Google Shape;12599;p44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0" name="Google Shape;12600;p44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1" name="Google Shape;12601;p44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2" name="Google Shape;12602;p44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3" name="Google Shape;12603;p44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4" name="Google Shape;12604;p44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5" name="Google Shape;12605;p44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6" name="Google Shape;12606;p44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7" name="Google Shape;12607;p44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8" name="Google Shape;12608;p44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9" name="Google Shape;12609;p44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0" name="Google Shape;12610;p44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1" name="Google Shape;12611;p44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2" name="Google Shape;12612;p44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3" name="Google Shape;12613;p44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4" name="Google Shape;12614;p44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5" name="Google Shape;12615;p44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6" name="Google Shape;12616;p44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7" name="Google Shape;12617;p44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8" name="Google Shape;12618;p44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9" name="Google Shape;12619;p44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0" name="Google Shape;12620;p44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1" name="Google Shape;12621;p44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2" name="Google Shape;12622;p44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3" name="Google Shape;12623;p44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4" name="Google Shape;12624;p44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5" name="Google Shape;12625;p44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6" name="Google Shape;12626;p44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7" name="Google Shape;12627;p44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8" name="Google Shape;12628;p44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9" name="Google Shape;12629;p44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0" name="Google Shape;12630;p44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1" name="Google Shape;12631;p44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2" name="Google Shape;12632;p44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3" name="Google Shape;12633;p44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4" name="Google Shape;12634;p44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5" name="Google Shape;12635;p44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6" name="Google Shape;12636;p44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7" name="Google Shape;12637;p44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8" name="Google Shape;12638;p44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9" name="Google Shape;12639;p44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0" name="Google Shape;12640;p44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1" name="Google Shape;12641;p44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2" name="Google Shape;12642;p44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3" name="Google Shape;12643;p44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4" name="Google Shape;12644;p44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5" name="Google Shape;12645;p44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6" name="Google Shape;12646;p44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7" name="Google Shape;12647;p44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8" name="Google Shape;12648;p44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9" name="Google Shape;12649;p44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0" name="Google Shape;12650;p44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1" name="Google Shape;12651;p44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2" name="Google Shape;12652;p44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3" name="Google Shape;12653;p44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4" name="Google Shape;12654;p44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5" name="Google Shape;12655;p44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6" name="Google Shape;12656;p44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7" name="Google Shape;12657;p44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8" name="Google Shape;12658;p44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9" name="Google Shape;12659;p44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0" name="Google Shape;12660;p44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1" name="Google Shape;12661;p44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2" name="Google Shape;12662;p44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3" name="Google Shape;12663;p44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4" name="Google Shape;12664;p44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5" name="Google Shape;12665;p44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6" name="Google Shape;12666;p44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7" name="Google Shape;12667;p44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8" name="Google Shape;12668;p44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9" name="Google Shape;12669;p44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0" name="Google Shape;12670;p44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1" name="Google Shape;12671;p44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2" name="Google Shape;12672;p44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3" name="Google Shape;12673;p44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4" name="Google Shape;12674;p44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5" name="Google Shape;12675;p44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6" name="Google Shape;12676;p44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7" name="Google Shape;12677;p44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8" name="Google Shape;12678;p44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9" name="Google Shape;12679;p44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0" name="Google Shape;12680;p44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1" name="Google Shape;12681;p44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2" name="Google Shape;12682;p44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3" name="Google Shape;12683;p44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4" name="Google Shape;12684;p44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5" name="Google Shape;12685;p44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6" name="Google Shape;12686;p44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7" name="Google Shape;12687;p44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8" name="Google Shape;12688;p44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89" name="Google Shape;12689;p44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12690" name="Google Shape;12690;p44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1" name="Google Shape;12691;p44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2" name="Google Shape;12692;p44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3" name="Google Shape;12693;p44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4" name="Google Shape;12694;p44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5" name="Google Shape;12695;p44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6" name="Google Shape;12696;p44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7" name="Google Shape;12697;p44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8" name="Google Shape;12698;p44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9" name="Google Shape;12699;p44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0" name="Google Shape;12700;p44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1" name="Google Shape;12701;p44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2" name="Google Shape;12702;p44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3" name="Google Shape;12703;p44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4" name="Google Shape;12704;p44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5" name="Google Shape;12705;p44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6" name="Google Shape;12706;p44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7" name="Google Shape;12707;p44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8" name="Google Shape;12708;p44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9" name="Google Shape;12709;p44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0" name="Google Shape;12710;p44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1" name="Google Shape;12711;p44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2" name="Google Shape;12712;p44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3" name="Google Shape;12713;p44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4" name="Google Shape;12714;p44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5" name="Google Shape;12715;p44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6" name="Google Shape;12716;p44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7" name="Google Shape;12717;p44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8" name="Google Shape;12718;p44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9" name="Google Shape;12719;p44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0" name="Google Shape;12720;p44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1" name="Google Shape;12721;p44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2" name="Google Shape;12722;p44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3" name="Google Shape;12723;p44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4" name="Google Shape;12724;p44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5" name="Google Shape;12725;p44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6" name="Google Shape;12726;p44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7" name="Google Shape;12727;p44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8" name="Google Shape;12728;p44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9" name="Google Shape;12729;p44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0" name="Google Shape;12730;p44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1" name="Google Shape;12731;p44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2" name="Google Shape;12732;p44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3" name="Google Shape;12733;p44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4" name="Google Shape;12734;p44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5" name="Google Shape;12735;p44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6" name="Google Shape;12736;p44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7" name="Google Shape;12737;p44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8" name="Google Shape;12738;p44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9" name="Google Shape;12739;p44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0" name="Google Shape;12740;p44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1" name="Google Shape;12741;p44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2" name="Google Shape;12742;p44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3" name="Google Shape;12743;p44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4" name="Google Shape;12744;p44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5" name="Google Shape;12745;p44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6" name="Google Shape;12746;p44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7" name="Google Shape;12747;p44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8" name="Google Shape;12748;p44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9" name="Google Shape;12749;p44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0" name="Google Shape;12750;p44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1" name="Google Shape;12751;p44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2" name="Google Shape;12752;p44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3" name="Google Shape;12753;p44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4" name="Google Shape;12754;p44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5" name="Google Shape;12755;p44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6" name="Google Shape;12756;p44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7" name="Google Shape;12757;p44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8" name="Google Shape;12758;p44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9" name="Google Shape;12759;p44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0" name="Google Shape;12760;p44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1" name="Google Shape;12761;p44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2" name="Google Shape;12762;p44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3" name="Google Shape;12763;p44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4" name="Google Shape;12764;p44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5" name="Google Shape;12765;p44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6" name="Google Shape;12766;p44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7" name="Google Shape;12767;p44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8" name="Google Shape;12768;p44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9" name="Google Shape;12769;p44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0" name="Google Shape;12770;p44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1" name="Google Shape;12771;p44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2" name="Google Shape;12772;p44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3" name="Google Shape;12773;p44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4" name="Google Shape;12774;p44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5" name="Google Shape;12775;p44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6" name="Google Shape;12776;p44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7" name="Google Shape;12777;p44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8" name="Google Shape;12778;p44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9" name="Google Shape;12779;p44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0" name="Google Shape;12780;p44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1" name="Google Shape;12781;p44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2" name="Google Shape;12782;p44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3" name="Google Shape;12783;p44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4" name="Google Shape;12784;p44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5" name="Google Shape;12785;p44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6" name="Google Shape;12786;p44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7" name="Google Shape;12787;p44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8" name="Google Shape;12788;p44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9" name="Google Shape;12789;p44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0" name="Google Shape;12790;p44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1" name="Google Shape;12791;p44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2" name="Google Shape;12792;p44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3" name="Google Shape;12793;p44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4" name="Google Shape;12794;p44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5" name="Google Shape;12795;p44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6" name="Google Shape;12796;p44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7" name="Google Shape;12797;p44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8" name="Google Shape;12798;p44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9" name="Google Shape;12799;p44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0" name="Google Shape;12800;p44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1" name="Google Shape;12801;p44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2" name="Google Shape;12802;p44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3" name="Google Shape;12803;p44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4" name="Google Shape;12804;p44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5" name="Google Shape;12805;p44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6" name="Google Shape;12806;p44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7" name="Google Shape;12807;p44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8" name="Google Shape;12808;p44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9" name="Google Shape;12809;p44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0" name="Google Shape;12810;p44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1" name="Google Shape;12811;p44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2" name="Google Shape;12812;p44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3" name="Google Shape;12813;p44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4" name="Google Shape;12814;p44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5" name="Google Shape;12815;p44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6" name="Google Shape;12816;p44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7" name="Google Shape;12817;p44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8" name="Google Shape;12818;p44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9" name="Google Shape;12819;p44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0" name="Google Shape;12820;p44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1" name="Google Shape;12821;p44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2" name="Google Shape;12822;p44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3" name="Google Shape;12823;p44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4" name="Google Shape;12824;p44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5" name="Google Shape;12825;p44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6" name="Google Shape;12826;p44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7" name="Google Shape;12827;p44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8" name="Google Shape;12828;p44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9" name="Google Shape;12829;p44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0" name="Google Shape;12830;p44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1" name="Google Shape;12831;p44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2" name="Google Shape;12832;p44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3" name="Google Shape;12833;p44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4" name="Google Shape;12834;p44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5" name="Google Shape;12835;p44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6" name="Google Shape;12836;p44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37" name="Google Shape;12837;p44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12838" name="Google Shape;12838;p44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9" name="Google Shape;12839;p44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0" name="Google Shape;12840;p44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1" name="Google Shape;12841;p44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2" name="Google Shape;12842;p44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3" name="Google Shape;12843;p44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4" name="Google Shape;12844;p44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5" name="Google Shape;12845;p44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6" name="Google Shape;12846;p44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7" name="Google Shape;12847;p44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8" name="Google Shape;12848;p44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9" name="Google Shape;12849;p44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0" name="Google Shape;12850;p44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1" name="Google Shape;12851;p44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2" name="Google Shape;12852;p44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3" name="Google Shape;12853;p44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4" name="Google Shape;12854;p44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5" name="Google Shape;12855;p44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6" name="Google Shape;12856;p44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7" name="Google Shape;12857;p44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8" name="Google Shape;12858;p44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9" name="Google Shape;12859;p44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0" name="Google Shape;12860;p44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1" name="Google Shape;12861;p44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2" name="Google Shape;12862;p44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3" name="Google Shape;12863;p44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4" name="Google Shape;12864;p44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5" name="Google Shape;12865;p44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6" name="Google Shape;12866;p44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7" name="Google Shape;12867;p44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8" name="Google Shape;12868;p44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9" name="Google Shape;12869;p44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0" name="Google Shape;12870;p44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1" name="Google Shape;12871;p44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2" name="Google Shape;12872;p44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3" name="Google Shape;12873;p44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4" name="Google Shape;12874;p44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5" name="Google Shape;12875;p44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6" name="Google Shape;12876;p44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7" name="Google Shape;12877;p44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8" name="Google Shape;12878;p44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9" name="Google Shape;12879;p44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0" name="Google Shape;12880;p44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1" name="Google Shape;12881;p44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2" name="Google Shape;12882;p44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3" name="Google Shape;12883;p44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4" name="Google Shape;12884;p44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5" name="Google Shape;12885;p44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6" name="Google Shape;12886;p44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7" name="Google Shape;12887;p44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8" name="Google Shape;12888;p44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9" name="Google Shape;12889;p44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0" name="Google Shape;12890;p44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1" name="Google Shape;12891;p44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2" name="Google Shape;12892;p44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3" name="Google Shape;12893;p44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4" name="Google Shape;12894;p44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5" name="Google Shape;12895;p44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6" name="Google Shape;12896;p44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7" name="Google Shape;12897;p44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8" name="Google Shape;12898;p44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9" name="Google Shape;12899;p44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0" name="Google Shape;12900;p44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1" name="Google Shape;12901;p44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2" name="Google Shape;12902;p44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3" name="Google Shape;12903;p44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4" name="Google Shape;12904;p44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5" name="Google Shape;12905;p44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6" name="Google Shape;12906;p44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7" name="Google Shape;12907;p44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8" name="Google Shape;12908;p44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9" name="Google Shape;12909;p44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0" name="Google Shape;12910;p44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1" name="Google Shape;12911;p44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2" name="Google Shape;12912;p44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3" name="Google Shape;12913;p44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4" name="Google Shape;12914;p44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5" name="Google Shape;12915;p44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6" name="Google Shape;12916;p44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7" name="Google Shape;12917;p44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18" name="Google Shape;12918;p44"/>
          <p:cNvSpPr txBox="1"/>
          <p:nvPr>
            <p:ph type="ctrTitle"/>
          </p:nvPr>
        </p:nvSpPr>
        <p:spPr>
          <a:xfrm>
            <a:off x="948600" y="630700"/>
            <a:ext cx="3382200" cy="7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b="1"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919" name="Google Shape;12919;p44"/>
          <p:cNvSpPr txBox="1"/>
          <p:nvPr>
            <p:ph idx="1" type="subTitle"/>
          </p:nvPr>
        </p:nvSpPr>
        <p:spPr>
          <a:xfrm>
            <a:off x="948600" y="1569363"/>
            <a:ext cx="3382200" cy="11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20" name="Google Shape;12920;p44"/>
          <p:cNvSpPr txBox="1"/>
          <p:nvPr/>
        </p:nvSpPr>
        <p:spPr>
          <a:xfrm>
            <a:off x="948600" y="3523150"/>
            <a:ext cx="33822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CREDITS: This presentation template was created by </a:t>
            </a:r>
            <a:r>
              <a:rPr b="1" lang="en" sz="1100" u="sng">
                <a:solidFill>
                  <a:schemeClr val="hlink"/>
                </a:solidFill>
                <a:latin typeface="Chivo"/>
                <a:ea typeface="Chivo"/>
                <a:cs typeface="Chivo"/>
                <a:sym typeface="Chivo"/>
                <a:hlinkClick r:id="rId2"/>
              </a:rPr>
              <a:t>Slidesgo</a:t>
            </a:r>
            <a:r>
              <a:rPr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, and includes icons by </a:t>
            </a:r>
            <a:r>
              <a:rPr b="1" lang="en" sz="1100" u="sng">
                <a:solidFill>
                  <a:schemeClr val="hlink"/>
                </a:solidFill>
                <a:latin typeface="Chivo"/>
                <a:ea typeface="Chivo"/>
                <a:cs typeface="Chivo"/>
                <a:sym typeface="Chivo"/>
                <a:hlinkClick r:id="rId3"/>
              </a:rPr>
              <a:t>Flaticon</a:t>
            </a:r>
            <a:r>
              <a:rPr lang="en" sz="11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, and infographics &amp; images by </a:t>
            </a:r>
            <a:r>
              <a:rPr b="1" lang="en" sz="1100" u="sng">
                <a:solidFill>
                  <a:schemeClr val="hlink"/>
                </a:solidFill>
                <a:latin typeface="Chivo"/>
                <a:ea typeface="Chivo"/>
                <a:cs typeface="Chivo"/>
                <a:sym typeface="Chivo"/>
                <a:hlinkClick r:id="rId4"/>
              </a:rPr>
              <a:t>Freepik</a:t>
            </a:r>
            <a:endParaRPr b="1" sz="1100">
              <a:solidFill>
                <a:schemeClr val="dk1"/>
              </a:solidFill>
              <a:latin typeface="Chivo"/>
              <a:ea typeface="Chivo"/>
              <a:cs typeface="Chivo"/>
              <a:sym typeface="Chivo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2921" name="Shape 12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22" name="Google Shape;12922;p45"/>
          <p:cNvGrpSpPr/>
          <p:nvPr/>
        </p:nvGrpSpPr>
        <p:grpSpPr>
          <a:xfrm rot="-199568">
            <a:off x="4980327" y="4280153"/>
            <a:ext cx="4319837" cy="935879"/>
            <a:chOff x="4963752" y="4000536"/>
            <a:chExt cx="2501340" cy="541907"/>
          </a:xfrm>
        </p:grpSpPr>
        <p:sp>
          <p:nvSpPr>
            <p:cNvPr id="12923" name="Google Shape;12923;p45"/>
            <p:cNvSpPr/>
            <p:nvPr/>
          </p:nvSpPr>
          <p:spPr>
            <a:xfrm>
              <a:off x="5654130" y="4242777"/>
              <a:ext cx="302221" cy="80900"/>
            </a:xfrm>
            <a:custGeom>
              <a:rect b="b" l="l" r="r" t="t"/>
              <a:pathLst>
                <a:path extrusionOk="0" h="1805" w="6743">
                  <a:moveTo>
                    <a:pt x="3531" y="1"/>
                  </a:moveTo>
                  <a:cubicBezTo>
                    <a:pt x="3435" y="1"/>
                    <a:pt x="3356" y="63"/>
                    <a:pt x="3341" y="228"/>
                  </a:cubicBezTo>
                  <a:cubicBezTo>
                    <a:pt x="3310" y="178"/>
                    <a:pt x="3270" y="97"/>
                    <a:pt x="3210" y="77"/>
                  </a:cubicBezTo>
                  <a:cubicBezTo>
                    <a:pt x="3189" y="66"/>
                    <a:pt x="3168" y="60"/>
                    <a:pt x="3146" y="60"/>
                  </a:cubicBezTo>
                  <a:cubicBezTo>
                    <a:pt x="2960" y="60"/>
                    <a:pt x="2757" y="455"/>
                    <a:pt x="2739" y="689"/>
                  </a:cubicBezTo>
                  <a:cubicBezTo>
                    <a:pt x="2679" y="639"/>
                    <a:pt x="2608" y="649"/>
                    <a:pt x="2548" y="629"/>
                  </a:cubicBezTo>
                  <a:cubicBezTo>
                    <a:pt x="2548" y="689"/>
                    <a:pt x="2518" y="739"/>
                    <a:pt x="2528" y="799"/>
                  </a:cubicBezTo>
                  <a:cubicBezTo>
                    <a:pt x="2433" y="745"/>
                    <a:pt x="2320" y="618"/>
                    <a:pt x="2226" y="618"/>
                  </a:cubicBezTo>
                  <a:cubicBezTo>
                    <a:pt x="2181" y="618"/>
                    <a:pt x="2139" y="648"/>
                    <a:pt x="2107" y="729"/>
                  </a:cubicBezTo>
                  <a:cubicBezTo>
                    <a:pt x="2028" y="662"/>
                    <a:pt x="1946" y="607"/>
                    <a:pt x="1872" y="607"/>
                  </a:cubicBezTo>
                  <a:cubicBezTo>
                    <a:pt x="1814" y="607"/>
                    <a:pt x="1760" y="641"/>
                    <a:pt x="1716" y="729"/>
                  </a:cubicBezTo>
                  <a:cubicBezTo>
                    <a:pt x="1655" y="654"/>
                    <a:pt x="1520" y="470"/>
                    <a:pt x="1428" y="470"/>
                  </a:cubicBezTo>
                  <a:cubicBezTo>
                    <a:pt x="1398" y="470"/>
                    <a:pt x="1372" y="489"/>
                    <a:pt x="1354" y="539"/>
                  </a:cubicBezTo>
                  <a:cubicBezTo>
                    <a:pt x="1320" y="445"/>
                    <a:pt x="1273" y="407"/>
                    <a:pt x="1220" y="407"/>
                  </a:cubicBezTo>
                  <a:cubicBezTo>
                    <a:pt x="1166" y="407"/>
                    <a:pt x="1105" y="447"/>
                    <a:pt x="1044" y="509"/>
                  </a:cubicBezTo>
                  <a:cubicBezTo>
                    <a:pt x="953" y="408"/>
                    <a:pt x="893" y="278"/>
                    <a:pt x="763" y="258"/>
                  </a:cubicBezTo>
                  <a:cubicBezTo>
                    <a:pt x="760" y="257"/>
                    <a:pt x="757" y="257"/>
                    <a:pt x="754" y="257"/>
                  </a:cubicBezTo>
                  <a:cubicBezTo>
                    <a:pt x="678" y="257"/>
                    <a:pt x="620" y="381"/>
                    <a:pt x="562" y="448"/>
                  </a:cubicBezTo>
                  <a:cubicBezTo>
                    <a:pt x="527" y="421"/>
                    <a:pt x="494" y="409"/>
                    <a:pt x="463" y="409"/>
                  </a:cubicBezTo>
                  <a:cubicBezTo>
                    <a:pt x="335" y="409"/>
                    <a:pt x="245" y="612"/>
                    <a:pt x="221" y="749"/>
                  </a:cubicBezTo>
                  <a:cubicBezTo>
                    <a:pt x="0" y="890"/>
                    <a:pt x="161" y="1221"/>
                    <a:pt x="341" y="1361"/>
                  </a:cubicBezTo>
                  <a:cubicBezTo>
                    <a:pt x="552" y="1522"/>
                    <a:pt x="893" y="1522"/>
                    <a:pt x="1134" y="1532"/>
                  </a:cubicBezTo>
                  <a:cubicBezTo>
                    <a:pt x="1675" y="1572"/>
                    <a:pt x="2207" y="1702"/>
                    <a:pt x="2749" y="1772"/>
                  </a:cubicBezTo>
                  <a:cubicBezTo>
                    <a:pt x="2920" y="1795"/>
                    <a:pt x="3090" y="1805"/>
                    <a:pt x="3261" y="1805"/>
                  </a:cubicBezTo>
                  <a:cubicBezTo>
                    <a:pt x="3983" y="1805"/>
                    <a:pt x="4707" y="1636"/>
                    <a:pt x="5437" y="1612"/>
                  </a:cubicBezTo>
                  <a:cubicBezTo>
                    <a:pt x="5668" y="1602"/>
                    <a:pt x="6671" y="1652"/>
                    <a:pt x="6711" y="1211"/>
                  </a:cubicBezTo>
                  <a:cubicBezTo>
                    <a:pt x="6742" y="951"/>
                    <a:pt x="6421" y="684"/>
                    <a:pt x="6180" y="684"/>
                  </a:cubicBezTo>
                  <a:cubicBezTo>
                    <a:pt x="6114" y="684"/>
                    <a:pt x="6054" y="704"/>
                    <a:pt x="6009" y="749"/>
                  </a:cubicBezTo>
                  <a:cubicBezTo>
                    <a:pt x="5967" y="642"/>
                    <a:pt x="5872" y="602"/>
                    <a:pt x="5763" y="602"/>
                  </a:cubicBezTo>
                  <a:cubicBezTo>
                    <a:pt x="5586" y="602"/>
                    <a:pt x="5373" y="706"/>
                    <a:pt x="5286" y="799"/>
                  </a:cubicBezTo>
                  <a:cubicBezTo>
                    <a:pt x="5216" y="736"/>
                    <a:pt x="5127" y="693"/>
                    <a:pt x="5042" y="693"/>
                  </a:cubicBezTo>
                  <a:cubicBezTo>
                    <a:pt x="5005" y="693"/>
                    <a:pt x="4969" y="701"/>
                    <a:pt x="4935" y="719"/>
                  </a:cubicBezTo>
                  <a:cubicBezTo>
                    <a:pt x="4888" y="636"/>
                    <a:pt x="4792" y="557"/>
                    <a:pt x="4715" y="557"/>
                  </a:cubicBezTo>
                  <a:cubicBezTo>
                    <a:pt x="4661" y="557"/>
                    <a:pt x="4617" y="596"/>
                    <a:pt x="4604" y="699"/>
                  </a:cubicBezTo>
                  <a:cubicBezTo>
                    <a:pt x="4566" y="544"/>
                    <a:pt x="4454" y="485"/>
                    <a:pt x="4327" y="485"/>
                  </a:cubicBezTo>
                  <a:cubicBezTo>
                    <a:pt x="4290" y="485"/>
                    <a:pt x="4252" y="489"/>
                    <a:pt x="4213" y="498"/>
                  </a:cubicBezTo>
                  <a:cubicBezTo>
                    <a:pt x="4223" y="353"/>
                    <a:pt x="4046" y="227"/>
                    <a:pt x="3926" y="227"/>
                  </a:cubicBezTo>
                  <a:cubicBezTo>
                    <a:pt x="3921" y="227"/>
                    <a:pt x="3917" y="227"/>
                    <a:pt x="3912" y="228"/>
                  </a:cubicBezTo>
                  <a:lnTo>
                    <a:pt x="3932" y="298"/>
                  </a:lnTo>
                  <a:cubicBezTo>
                    <a:pt x="3871" y="151"/>
                    <a:pt x="3680" y="1"/>
                    <a:pt x="3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24" name="Google Shape;12924;p45"/>
            <p:cNvGrpSpPr/>
            <p:nvPr/>
          </p:nvGrpSpPr>
          <p:grpSpPr>
            <a:xfrm rot="-278360">
              <a:off x="6533282" y="4037668"/>
              <a:ext cx="925757" cy="187175"/>
              <a:chOff x="1255200" y="4115196"/>
              <a:chExt cx="828298" cy="167470"/>
            </a:xfrm>
          </p:grpSpPr>
          <p:sp>
            <p:nvSpPr>
              <p:cNvPr id="12925" name="Google Shape;12925;p45"/>
              <p:cNvSpPr/>
              <p:nvPr/>
            </p:nvSpPr>
            <p:spPr>
              <a:xfrm>
                <a:off x="1806305" y="4141304"/>
                <a:ext cx="203600" cy="110522"/>
              </a:xfrm>
              <a:custGeom>
                <a:rect b="b" l="l" r="r" t="t"/>
                <a:pathLst>
                  <a:path extrusionOk="0" h="2756" w="5077">
                    <a:moveTo>
                      <a:pt x="4069" y="1"/>
                    </a:moveTo>
                    <a:cubicBezTo>
                      <a:pt x="3971" y="1"/>
                      <a:pt x="3853" y="67"/>
                      <a:pt x="3762" y="224"/>
                    </a:cubicBezTo>
                    <a:cubicBezTo>
                      <a:pt x="3742" y="204"/>
                      <a:pt x="3732" y="174"/>
                      <a:pt x="3712" y="154"/>
                    </a:cubicBezTo>
                    <a:cubicBezTo>
                      <a:pt x="3632" y="224"/>
                      <a:pt x="3562" y="324"/>
                      <a:pt x="3511" y="425"/>
                    </a:cubicBezTo>
                    <a:cubicBezTo>
                      <a:pt x="3478" y="387"/>
                      <a:pt x="3447" y="371"/>
                      <a:pt x="3417" y="371"/>
                    </a:cubicBezTo>
                    <a:cubicBezTo>
                      <a:pt x="3240" y="371"/>
                      <a:pt x="3124" y="949"/>
                      <a:pt x="3090" y="1087"/>
                    </a:cubicBezTo>
                    <a:cubicBezTo>
                      <a:pt x="3054" y="997"/>
                      <a:pt x="2994" y="923"/>
                      <a:pt x="2910" y="923"/>
                    </a:cubicBezTo>
                    <a:cubicBezTo>
                      <a:pt x="2900" y="923"/>
                      <a:pt x="2890" y="924"/>
                      <a:pt x="2879" y="926"/>
                    </a:cubicBezTo>
                    <a:cubicBezTo>
                      <a:pt x="2739" y="966"/>
                      <a:pt x="2719" y="1137"/>
                      <a:pt x="2719" y="1368"/>
                    </a:cubicBezTo>
                    <a:cubicBezTo>
                      <a:pt x="2729" y="1608"/>
                      <a:pt x="2849" y="1699"/>
                      <a:pt x="2859" y="1939"/>
                    </a:cubicBezTo>
                    <a:cubicBezTo>
                      <a:pt x="2830" y="1916"/>
                      <a:pt x="2808" y="1906"/>
                      <a:pt x="2784" y="1906"/>
                    </a:cubicBezTo>
                    <a:cubicBezTo>
                      <a:pt x="2767" y="1906"/>
                      <a:pt x="2750" y="1911"/>
                      <a:pt x="2729" y="1919"/>
                    </a:cubicBezTo>
                    <a:cubicBezTo>
                      <a:pt x="2619" y="1959"/>
                      <a:pt x="2669" y="2030"/>
                      <a:pt x="2639" y="2090"/>
                    </a:cubicBezTo>
                    <a:cubicBezTo>
                      <a:pt x="2619" y="2058"/>
                      <a:pt x="2573" y="2045"/>
                      <a:pt x="2523" y="2045"/>
                    </a:cubicBezTo>
                    <a:cubicBezTo>
                      <a:pt x="2447" y="2045"/>
                      <a:pt x="2362" y="2074"/>
                      <a:pt x="2338" y="2110"/>
                    </a:cubicBezTo>
                    <a:cubicBezTo>
                      <a:pt x="2299" y="1983"/>
                      <a:pt x="2317" y="1829"/>
                      <a:pt x="2208" y="1829"/>
                    </a:cubicBezTo>
                    <a:cubicBezTo>
                      <a:pt x="2204" y="1829"/>
                      <a:pt x="2201" y="1829"/>
                      <a:pt x="2197" y="1829"/>
                    </a:cubicBezTo>
                    <a:cubicBezTo>
                      <a:pt x="2188" y="1829"/>
                      <a:pt x="2179" y="1830"/>
                      <a:pt x="2170" y="1830"/>
                    </a:cubicBezTo>
                    <a:cubicBezTo>
                      <a:pt x="2060" y="1830"/>
                      <a:pt x="1957" y="1804"/>
                      <a:pt x="1870" y="1804"/>
                    </a:cubicBezTo>
                    <a:cubicBezTo>
                      <a:pt x="1776" y="1804"/>
                      <a:pt x="1701" y="1834"/>
                      <a:pt x="1656" y="1959"/>
                    </a:cubicBezTo>
                    <a:cubicBezTo>
                      <a:pt x="1568" y="1928"/>
                      <a:pt x="1454" y="1882"/>
                      <a:pt x="1357" y="1882"/>
                    </a:cubicBezTo>
                    <a:cubicBezTo>
                      <a:pt x="1265" y="1882"/>
                      <a:pt x="1189" y="1923"/>
                      <a:pt x="1164" y="2060"/>
                    </a:cubicBezTo>
                    <a:cubicBezTo>
                      <a:pt x="1023" y="1978"/>
                      <a:pt x="942" y="1929"/>
                      <a:pt x="868" y="1929"/>
                    </a:cubicBezTo>
                    <a:cubicBezTo>
                      <a:pt x="779" y="1929"/>
                      <a:pt x="701" y="2000"/>
                      <a:pt x="542" y="2170"/>
                    </a:cubicBezTo>
                    <a:cubicBezTo>
                      <a:pt x="468" y="2111"/>
                      <a:pt x="401" y="2086"/>
                      <a:pt x="341" y="2086"/>
                    </a:cubicBezTo>
                    <a:cubicBezTo>
                      <a:pt x="167" y="2086"/>
                      <a:pt x="53" y="2299"/>
                      <a:pt x="1" y="2501"/>
                    </a:cubicBezTo>
                    <a:cubicBezTo>
                      <a:pt x="161" y="2601"/>
                      <a:pt x="282" y="2672"/>
                      <a:pt x="582" y="2712"/>
                    </a:cubicBezTo>
                    <a:cubicBezTo>
                      <a:pt x="738" y="2732"/>
                      <a:pt x="893" y="2739"/>
                      <a:pt x="1050" y="2739"/>
                    </a:cubicBezTo>
                    <a:cubicBezTo>
                      <a:pt x="1207" y="2739"/>
                      <a:pt x="1365" y="2732"/>
                      <a:pt x="1525" y="2722"/>
                    </a:cubicBezTo>
                    <a:cubicBezTo>
                      <a:pt x="1556" y="2721"/>
                      <a:pt x="1586" y="2721"/>
                      <a:pt x="1617" y="2721"/>
                    </a:cubicBezTo>
                    <a:cubicBezTo>
                      <a:pt x="1920" y="2721"/>
                      <a:pt x="2218" y="2756"/>
                      <a:pt x="2520" y="2756"/>
                    </a:cubicBezTo>
                    <a:cubicBezTo>
                      <a:pt x="2576" y="2756"/>
                      <a:pt x="2632" y="2755"/>
                      <a:pt x="2689" y="2752"/>
                    </a:cubicBezTo>
                    <a:cubicBezTo>
                      <a:pt x="3221" y="2732"/>
                      <a:pt x="3722" y="2531"/>
                      <a:pt x="4244" y="2501"/>
                    </a:cubicBezTo>
                    <a:cubicBezTo>
                      <a:pt x="4424" y="2491"/>
                      <a:pt x="5076" y="2491"/>
                      <a:pt x="4916" y="2150"/>
                    </a:cubicBezTo>
                    <a:cubicBezTo>
                      <a:pt x="4956" y="2140"/>
                      <a:pt x="4996" y="2090"/>
                      <a:pt x="5036" y="2080"/>
                    </a:cubicBezTo>
                    <a:cubicBezTo>
                      <a:pt x="4956" y="1969"/>
                      <a:pt x="4815" y="1849"/>
                      <a:pt x="4765" y="1759"/>
                    </a:cubicBezTo>
                    <a:cubicBezTo>
                      <a:pt x="4765" y="1759"/>
                      <a:pt x="4795" y="1659"/>
                      <a:pt x="4775" y="1628"/>
                    </a:cubicBezTo>
                    <a:cubicBezTo>
                      <a:pt x="4765" y="1598"/>
                      <a:pt x="4615" y="1508"/>
                      <a:pt x="4575" y="1478"/>
                    </a:cubicBezTo>
                    <a:lnTo>
                      <a:pt x="4575" y="1478"/>
                    </a:lnTo>
                    <a:cubicBezTo>
                      <a:pt x="4588" y="1480"/>
                      <a:pt x="4600" y="1480"/>
                      <a:pt x="4611" y="1480"/>
                    </a:cubicBezTo>
                    <a:cubicBezTo>
                      <a:pt x="4803" y="1480"/>
                      <a:pt x="4697" y="1244"/>
                      <a:pt x="4555" y="1187"/>
                    </a:cubicBezTo>
                    <a:cubicBezTo>
                      <a:pt x="4728" y="1007"/>
                      <a:pt x="4534" y="916"/>
                      <a:pt x="4363" y="916"/>
                    </a:cubicBezTo>
                    <a:cubicBezTo>
                      <a:pt x="4306" y="916"/>
                      <a:pt x="4251" y="926"/>
                      <a:pt x="4214" y="946"/>
                    </a:cubicBezTo>
                    <a:cubicBezTo>
                      <a:pt x="4314" y="816"/>
                      <a:pt x="4234" y="615"/>
                      <a:pt x="4123" y="525"/>
                    </a:cubicBezTo>
                    <a:cubicBezTo>
                      <a:pt x="4372" y="231"/>
                      <a:pt x="4254" y="1"/>
                      <a:pt x="4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6" name="Google Shape;12926;p45"/>
              <p:cNvSpPr/>
              <p:nvPr/>
            </p:nvSpPr>
            <p:spPr>
              <a:xfrm>
                <a:off x="1807508" y="4214252"/>
                <a:ext cx="79684" cy="22538"/>
              </a:xfrm>
              <a:custGeom>
                <a:rect b="b" l="l" r="r" t="t"/>
                <a:pathLst>
                  <a:path extrusionOk="0" h="562" w="1987">
                    <a:moveTo>
                      <a:pt x="1987" y="0"/>
                    </a:moveTo>
                    <a:cubicBezTo>
                      <a:pt x="1956" y="7"/>
                      <a:pt x="1924" y="8"/>
                      <a:pt x="1893" y="8"/>
                    </a:cubicBezTo>
                    <a:cubicBezTo>
                      <a:pt x="1873" y="8"/>
                      <a:pt x="1853" y="7"/>
                      <a:pt x="1833" y="7"/>
                    </a:cubicBezTo>
                    <a:cubicBezTo>
                      <a:pt x="1744" y="7"/>
                      <a:pt x="1664" y="18"/>
                      <a:pt x="1626" y="140"/>
                    </a:cubicBezTo>
                    <a:cubicBezTo>
                      <a:pt x="1538" y="109"/>
                      <a:pt x="1424" y="63"/>
                      <a:pt x="1327" y="63"/>
                    </a:cubicBezTo>
                    <a:cubicBezTo>
                      <a:pt x="1235" y="63"/>
                      <a:pt x="1159" y="104"/>
                      <a:pt x="1134" y="241"/>
                    </a:cubicBezTo>
                    <a:cubicBezTo>
                      <a:pt x="993" y="159"/>
                      <a:pt x="912" y="110"/>
                      <a:pt x="838" y="110"/>
                    </a:cubicBezTo>
                    <a:cubicBezTo>
                      <a:pt x="749" y="110"/>
                      <a:pt x="671" y="181"/>
                      <a:pt x="512" y="351"/>
                    </a:cubicBezTo>
                    <a:cubicBezTo>
                      <a:pt x="436" y="290"/>
                      <a:pt x="368" y="265"/>
                      <a:pt x="306" y="265"/>
                    </a:cubicBezTo>
                    <a:cubicBezTo>
                      <a:pt x="166" y="265"/>
                      <a:pt x="64" y="401"/>
                      <a:pt x="1" y="562"/>
                    </a:cubicBezTo>
                    <a:cubicBezTo>
                      <a:pt x="50" y="477"/>
                      <a:pt x="120" y="421"/>
                      <a:pt x="203" y="421"/>
                    </a:cubicBezTo>
                    <a:cubicBezTo>
                      <a:pt x="237" y="421"/>
                      <a:pt x="274" y="431"/>
                      <a:pt x="312" y="451"/>
                    </a:cubicBezTo>
                    <a:cubicBezTo>
                      <a:pt x="352" y="472"/>
                      <a:pt x="368" y="480"/>
                      <a:pt x="379" y="480"/>
                    </a:cubicBezTo>
                    <a:cubicBezTo>
                      <a:pt x="394" y="480"/>
                      <a:pt x="398" y="461"/>
                      <a:pt x="452" y="431"/>
                    </a:cubicBezTo>
                    <a:cubicBezTo>
                      <a:pt x="477" y="416"/>
                      <a:pt x="507" y="406"/>
                      <a:pt x="534" y="406"/>
                    </a:cubicBezTo>
                    <a:cubicBezTo>
                      <a:pt x="560" y="406"/>
                      <a:pt x="583" y="416"/>
                      <a:pt x="593" y="441"/>
                    </a:cubicBezTo>
                    <a:cubicBezTo>
                      <a:pt x="625" y="344"/>
                      <a:pt x="707" y="293"/>
                      <a:pt x="788" y="293"/>
                    </a:cubicBezTo>
                    <a:cubicBezTo>
                      <a:pt x="833" y="293"/>
                      <a:pt x="878" y="309"/>
                      <a:pt x="914" y="341"/>
                    </a:cubicBezTo>
                    <a:cubicBezTo>
                      <a:pt x="931" y="303"/>
                      <a:pt x="953" y="290"/>
                      <a:pt x="978" y="290"/>
                    </a:cubicBezTo>
                    <a:cubicBezTo>
                      <a:pt x="1011" y="290"/>
                      <a:pt x="1049" y="314"/>
                      <a:pt x="1084" y="331"/>
                    </a:cubicBezTo>
                    <a:cubicBezTo>
                      <a:pt x="1106" y="348"/>
                      <a:pt x="1122" y="358"/>
                      <a:pt x="1137" y="358"/>
                    </a:cubicBezTo>
                    <a:cubicBezTo>
                      <a:pt x="1157" y="358"/>
                      <a:pt x="1176" y="341"/>
                      <a:pt x="1204" y="301"/>
                    </a:cubicBezTo>
                    <a:cubicBezTo>
                      <a:pt x="1245" y="241"/>
                      <a:pt x="1245" y="201"/>
                      <a:pt x="1315" y="181"/>
                    </a:cubicBezTo>
                    <a:cubicBezTo>
                      <a:pt x="1328" y="178"/>
                      <a:pt x="1341" y="176"/>
                      <a:pt x="1352" y="176"/>
                    </a:cubicBezTo>
                    <a:cubicBezTo>
                      <a:pt x="1417" y="176"/>
                      <a:pt x="1451" y="223"/>
                      <a:pt x="1485" y="291"/>
                    </a:cubicBezTo>
                    <a:cubicBezTo>
                      <a:pt x="1498" y="276"/>
                      <a:pt x="1511" y="270"/>
                      <a:pt x="1525" y="270"/>
                    </a:cubicBezTo>
                    <a:cubicBezTo>
                      <a:pt x="1562" y="270"/>
                      <a:pt x="1602" y="312"/>
                      <a:pt x="1638" y="312"/>
                    </a:cubicBezTo>
                    <a:cubicBezTo>
                      <a:pt x="1640" y="312"/>
                      <a:pt x="1643" y="312"/>
                      <a:pt x="1646" y="311"/>
                    </a:cubicBezTo>
                    <a:cubicBezTo>
                      <a:pt x="1706" y="301"/>
                      <a:pt x="1706" y="261"/>
                      <a:pt x="1716" y="211"/>
                    </a:cubicBezTo>
                    <a:cubicBezTo>
                      <a:pt x="1746" y="140"/>
                      <a:pt x="1776" y="40"/>
                      <a:pt x="1856" y="40"/>
                    </a:cubicBezTo>
                    <a:cubicBezTo>
                      <a:pt x="1861" y="39"/>
                      <a:pt x="1865" y="39"/>
                      <a:pt x="1869" y="39"/>
                    </a:cubicBezTo>
                    <a:cubicBezTo>
                      <a:pt x="1895" y="39"/>
                      <a:pt x="1907" y="62"/>
                      <a:pt x="1927" y="62"/>
                    </a:cubicBezTo>
                    <a:cubicBezTo>
                      <a:pt x="1930" y="62"/>
                      <a:pt x="1933" y="61"/>
                      <a:pt x="1937" y="60"/>
                    </a:cubicBezTo>
                    <a:cubicBezTo>
                      <a:pt x="1967" y="50"/>
                      <a:pt x="1977" y="20"/>
                      <a:pt x="198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7" name="Google Shape;12927;p45"/>
              <p:cNvSpPr/>
              <p:nvPr/>
            </p:nvSpPr>
            <p:spPr>
              <a:xfrm>
                <a:off x="1915306" y="4141344"/>
                <a:ext cx="63202" cy="59231"/>
              </a:xfrm>
              <a:custGeom>
                <a:rect b="b" l="l" r="r" t="t"/>
                <a:pathLst>
                  <a:path extrusionOk="0" h="1477" w="1576">
                    <a:moveTo>
                      <a:pt x="1352" y="0"/>
                    </a:moveTo>
                    <a:cubicBezTo>
                      <a:pt x="1253" y="0"/>
                      <a:pt x="1136" y="67"/>
                      <a:pt x="1044" y="223"/>
                    </a:cubicBezTo>
                    <a:cubicBezTo>
                      <a:pt x="1024" y="203"/>
                      <a:pt x="1014" y="173"/>
                      <a:pt x="994" y="153"/>
                    </a:cubicBezTo>
                    <a:cubicBezTo>
                      <a:pt x="914" y="223"/>
                      <a:pt x="844" y="323"/>
                      <a:pt x="793" y="424"/>
                    </a:cubicBezTo>
                    <a:cubicBezTo>
                      <a:pt x="760" y="386"/>
                      <a:pt x="729" y="370"/>
                      <a:pt x="699" y="370"/>
                    </a:cubicBezTo>
                    <a:cubicBezTo>
                      <a:pt x="522" y="370"/>
                      <a:pt x="406" y="948"/>
                      <a:pt x="372" y="1086"/>
                    </a:cubicBezTo>
                    <a:cubicBezTo>
                      <a:pt x="336" y="996"/>
                      <a:pt x="276" y="922"/>
                      <a:pt x="192" y="922"/>
                    </a:cubicBezTo>
                    <a:cubicBezTo>
                      <a:pt x="182" y="922"/>
                      <a:pt x="172" y="923"/>
                      <a:pt x="161" y="925"/>
                    </a:cubicBezTo>
                    <a:cubicBezTo>
                      <a:pt x="21" y="965"/>
                      <a:pt x="1" y="1136"/>
                      <a:pt x="1" y="1367"/>
                    </a:cubicBezTo>
                    <a:cubicBezTo>
                      <a:pt x="1" y="1407"/>
                      <a:pt x="11" y="1437"/>
                      <a:pt x="21" y="1477"/>
                    </a:cubicBezTo>
                    <a:cubicBezTo>
                      <a:pt x="21" y="1377"/>
                      <a:pt x="31" y="1276"/>
                      <a:pt x="81" y="1216"/>
                    </a:cubicBezTo>
                    <a:cubicBezTo>
                      <a:pt x="119" y="1161"/>
                      <a:pt x="148" y="1140"/>
                      <a:pt x="174" y="1140"/>
                    </a:cubicBezTo>
                    <a:cubicBezTo>
                      <a:pt x="235" y="1140"/>
                      <a:pt x="271" y="1264"/>
                      <a:pt x="342" y="1306"/>
                    </a:cubicBezTo>
                    <a:cubicBezTo>
                      <a:pt x="352" y="1276"/>
                      <a:pt x="352" y="1246"/>
                      <a:pt x="362" y="1216"/>
                    </a:cubicBezTo>
                    <a:lnTo>
                      <a:pt x="392" y="1226"/>
                    </a:lnTo>
                    <a:cubicBezTo>
                      <a:pt x="402" y="1196"/>
                      <a:pt x="402" y="1156"/>
                      <a:pt x="432" y="1126"/>
                    </a:cubicBezTo>
                    <a:cubicBezTo>
                      <a:pt x="434" y="1122"/>
                      <a:pt x="437" y="1120"/>
                      <a:pt x="441" y="1120"/>
                    </a:cubicBezTo>
                    <a:cubicBezTo>
                      <a:pt x="451" y="1120"/>
                      <a:pt x="464" y="1132"/>
                      <a:pt x="474" y="1132"/>
                    </a:cubicBezTo>
                    <a:cubicBezTo>
                      <a:pt x="477" y="1132"/>
                      <a:pt x="480" y="1130"/>
                      <a:pt x="482" y="1126"/>
                    </a:cubicBezTo>
                    <a:cubicBezTo>
                      <a:pt x="513" y="1096"/>
                      <a:pt x="492" y="955"/>
                      <a:pt x="492" y="925"/>
                    </a:cubicBezTo>
                    <a:cubicBezTo>
                      <a:pt x="482" y="795"/>
                      <a:pt x="482" y="725"/>
                      <a:pt x="553" y="604"/>
                    </a:cubicBezTo>
                    <a:cubicBezTo>
                      <a:pt x="596" y="534"/>
                      <a:pt x="643" y="498"/>
                      <a:pt x="692" y="498"/>
                    </a:cubicBezTo>
                    <a:cubicBezTo>
                      <a:pt x="734" y="498"/>
                      <a:pt x="778" y="524"/>
                      <a:pt x="823" y="574"/>
                    </a:cubicBezTo>
                    <a:cubicBezTo>
                      <a:pt x="841" y="530"/>
                      <a:pt x="891" y="397"/>
                      <a:pt x="944" y="397"/>
                    </a:cubicBezTo>
                    <a:cubicBezTo>
                      <a:pt x="951" y="397"/>
                      <a:pt x="957" y="399"/>
                      <a:pt x="964" y="404"/>
                    </a:cubicBezTo>
                    <a:cubicBezTo>
                      <a:pt x="1019" y="365"/>
                      <a:pt x="1055" y="265"/>
                      <a:pt x="1111" y="265"/>
                    </a:cubicBezTo>
                    <a:cubicBezTo>
                      <a:pt x="1127" y="265"/>
                      <a:pt x="1144" y="273"/>
                      <a:pt x="1165" y="293"/>
                    </a:cubicBezTo>
                    <a:cubicBezTo>
                      <a:pt x="1205" y="223"/>
                      <a:pt x="1315" y="83"/>
                      <a:pt x="1405" y="83"/>
                    </a:cubicBezTo>
                    <a:cubicBezTo>
                      <a:pt x="1475" y="93"/>
                      <a:pt x="1516" y="193"/>
                      <a:pt x="1536" y="283"/>
                    </a:cubicBezTo>
                    <a:cubicBezTo>
                      <a:pt x="1575" y="113"/>
                      <a:pt x="1480" y="0"/>
                      <a:pt x="13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8" name="Google Shape;12928;p45"/>
              <p:cNvSpPr/>
              <p:nvPr/>
            </p:nvSpPr>
            <p:spPr>
              <a:xfrm>
                <a:off x="1984004" y="4115196"/>
                <a:ext cx="99494" cy="134263"/>
              </a:xfrm>
              <a:custGeom>
                <a:rect b="b" l="l" r="r" t="t"/>
                <a:pathLst>
                  <a:path extrusionOk="0" h="3348" w="2481">
                    <a:moveTo>
                      <a:pt x="1197" y="0"/>
                    </a:moveTo>
                    <a:cubicBezTo>
                      <a:pt x="1129" y="0"/>
                      <a:pt x="1083" y="158"/>
                      <a:pt x="1046" y="273"/>
                    </a:cubicBezTo>
                    <a:lnTo>
                      <a:pt x="1076" y="364"/>
                    </a:lnTo>
                    <a:cubicBezTo>
                      <a:pt x="896" y="474"/>
                      <a:pt x="886" y="534"/>
                      <a:pt x="956" y="695"/>
                    </a:cubicBezTo>
                    <a:cubicBezTo>
                      <a:pt x="976" y="745"/>
                      <a:pt x="866" y="725"/>
                      <a:pt x="826" y="785"/>
                    </a:cubicBezTo>
                    <a:cubicBezTo>
                      <a:pt x="776" y="845"/>
                      <a:pt x="776" y="996"/>
                      <a:pt x="786" y="1076"/>
                    </a:cubicBezTo>
                    <a:cubicBezTo>
                      <a:pt x="485" y="1126"/>
                      <a:pt x="505" y="1407"/>
                      <a:pt x="575" y="1587"/>
                    </a:cubicBezTo>
                    <a:cubicBezTo>
                      <a:pt x="344" y="1688"/>
                      <a:pt x="625" y="2209"/>
                      <a:pt x="625" y="2410"/>
                    </a:cubicBezTo>
                    <a:cubicBezTo>
                      <a:pt x="224" y="2430"/>
                      <a:pt x="364" y="2691"/>
                      <a:pt x="364" y="2891"/>
                    </a:cubicBezTo>
                    <a:cubicBezTo>
                      <a:pt x="347" y="2889"/>
                      <a:pt x="330" y="2888"/>
                      <a:pt x="314" y="2888"/>
                    </a:cubicBezTo>
                    <a:cubicBezTo>
                      <a:pt x="0" y="2888"/>
                      <a:pt x="79" y="3253"/>
                      <a:pt x="394" y="3262"/>
                    </a:cubicBezTo>
                    <a:cubicBezTo>
                      <a:pt x="394" y="3262"/>
                      <a:pt x="1065" y="3348"/>
                      <a:pt x="1599" y="3348"/>
                    </a:cubicBezTo>
                    <a:cubicBezTo>
                      <a:pt x="1904" y="3348"/>
                      <a:pt x="2164" y="3320"/>
                      <a:pt x="2230" y="3232"/>
                    </a:cubicBezTo>
                    <a:cubicBezTo>
                      <a:pt x="2250" y="3212"/>
                      <a:pt x="2481" y="3112"/>
                      <a:pt x="2300" y="2841"/>
                    </a:cubicBezTo>
                    <a:cubicBezTo>
                      <a:pt x="2260" y="2771"/>
                      <a:pt x="2120" y="2801"/>
                      <a:pt x="2080" y="2721"/>
                    </a:cubicBezTo>
                    <a:cubicBezTo>
                      <a:pt x="2039" y="2620"/>
                      <a:pt x="1989" y="2530"/>
                      <a:pt x="1929" y="2460"/>
                    </a:cubicBezTo>
                    <a:cubicBezTo>
                      <a:pt x="1889" y="2410"/>
                      <a:pt x="1749" y="2420"/>
                      <a:pt x="1749" y="2360"/>
                    </a:cubicBezTo>
                    <a:cubicBezTo>
                      <a:pt x="1738" y="2320"/>
                      <a:pt x="1799" y="2229"/>
                      <a:pt x="1799" y="2189"/>
                    </a:cubicBezTo>
                    <a:cubicBezTo>
                      <a:pt x="1819" y="1908"/>
                      <a:pt x="1688" y="1958"/>
                      <a:pt x="1648" y="1868"/>
                    </a:cubicBezTo>
                    <a:cubicBezTo>
                      <a:pt x="1588" y="1768"/>
                      <a:pt x="1708" y="1768"/>
                      <a:pt x="1618" y="1507"/>
                    </a:cubicBezTo>
                    <a:cubicBezTo>
                      <a:pt x="1608" y="1467"/>
                      <a:pt x="1608" y="1357"/>
                      <a:pt x="1618" y="1236"/>
                    </a:cubicBezTo>
                    <a:cubicBezTo>
                      <a:pt x="1658" y="1016"/>
                      <a:pt x="1518" y="1026"/>
                      <a:pt x="1528" y="945"/>
                    </a:cubicBezTo>
                    <a:cubicBezTo>
                      <a:pt x="1548" y="835"/>
                      <a:pt x="1588" y="775"/>
                      <a:pt x="1458" y="655"/>
                    </a:cubicBezTo>
                    <a:lnTo>
                      <a:pt x="1458" y="655"/>
                    </a:lnTo>
                    <a:cubicBezTo>
                      <a:pt x="1463" y="655"/>
                      <a:pt x="1468" y="655"/>
                      <a:pt x="1473" y="655"/>
                    </a:cubicBezTo>
                    <a:cubicBezTo>
                      <a:pt x="1576" y="655"/>
                      <a:pt x="1449" y="552"/>
                      <a:pt x="1488" y="514"/>
                    </a:cubicBezTo>
                    <a:cubicBezTo>
                      <a:pt x="1461" y="451"/>
                      <a:pt x="1458" y="381"/>
                      <a:pt x="1386" y="381"/>
                    </a:cubicBezTo>
                    <a:cubicBezTo>
                      <a:pt x="1378" y="381"/>
                      <a:pt x="1368" y="382"/>
                      <a:pt x="1357" y="384"/>
                    </a:cubicBezTo>
                    <a:cubicBezTo>
                      <a:pt x="1397" y="344"/>
                      <a:pt x="1317" y="123"/>
                      <a:pt x="1287" y="83"/>
                    </a:cubicBezTo>
                    <a:cubicBezTo>
                      <a:pt x="1254" y="24"/>
                      <a:pt x="1224" y="0"/>
                      <a:pt x="1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9" name="Google Shape;12929;p45"/>
              <p:cNvSpPr/>
              <p:nvPr/>
            </p:nvSpPr>
            <p:spPr>
              <a:xfrm>
                <a:off x="2003815" y="4141023"/>
                <a:ext cx="20974" cy="37857"/>
              </a:xfrm>
              <a:custGeom>
                <a:rect b="b" l="l" r="r" t="t"/>
                <a:pathLst>
                  <a:path extrusionOk="0" h="944" w="523">
                    <a:moveTo>
                      <a:pt x="442" y="0"/>
                    </a:moveTo>
                    <a:lnTo>
                      <a:pt x="442" y="0"/>
                    </a:lnTo>
                    <a:cubicBezTo>
                      <a:pt x="452" y="21"/>
                      <a:pt x="452" y="41"/>
                      <a:pt x="462" y="51"/>
                    </a:cubicBezTo>
                    <a:cubicBezTo>
                      <a:pt x="482" y="101"/>
                      <a:pt x="372" y="81"/>
                      <a:pt x="332" y="141"/>
                    </a:cubicBezTo>
                    <a:cubicBezTo>
                      <a:pt x="282" y="201"/>
                      <a:pt x="282" y="352"/>
                      <a:pt x="292" y="432"/>
                    </a:cubicBezTo>
                    <a:cubicBezTo>
                      <a:pt x="1" y="482"/>
                      <a:pt x="11" y="763"/>
                      <a:pt x="81" y="943"/>
                    </a:cubicBezTo>
                    <a:cubicBezTo>
                      <a:pt x="71" y="853"/>
                      <a:pt x="41" y="713"/>
                      <a:pt x="151" y="673"/>
                    </a:cubicBezTo>
                    <a:lnTo>
                      <a:pt x="171" y="683"/>
                    </a:lnTo>
                    <a:cubicBezTo>
                      <a:pt x="171" y="662"/>
                      <a:pt x="151" y="612"/>
                      <a:pt x="181" y="592"/>
                    </a:cubicBezTo>
                    <a:cubicBezTo>
                      <a:pt x="191" y="586"/>
                      <a:pt x="205" y="583"/>
                      <a:pt x="220" y="583"/>
                    </a:cubicBezTo>
                    <a:cubicBezTo>
                      <a:pt x="249" y="583"/>
                      <a:pt x="285" y="592"/>
                      <a:pt x="312" y="592"/>
                    </a:cubicBezTo>
                    <a:cubicBezTo>
                      <a:pt x="312" y="576"/>
                      <a:pt x="333" y="468"/>
                      <a:pt x="369" y="468"/>
                    </a:cubicBezTo>
                    <a:cubicBezTo>
                      <a:pt x="376" y="468"/>
                      <a:pt x="384" y="472"/>
                      <a:pt x="392" y="482"/>
                    </a:cubicBezTo>
                    <a:cubicBezTo>
                      <a:pt x="392" y="455"/>
                      <a:pt x="400" y="306"/>
                      <a:pt x="460" y="306"/>
                    </a:cubicBezTo>
                    <a:cubicBezTo>
                      <a:pt x="467" y="306"/>
                      <a:pt x="474" y="307"/>
                      <a:pt x="482" y="311"/>
                    </a:cubicBezTo>
                    <a:cubicBezTo>
                      <a:pt x="482" y="281"/>
                      <a:pt x="472" y="241"/>
                      <a:pt x="482" y="221"/>
                    </a:cubicBezTo>
                    <a:cubicBezTo>
                      <a:pt x="482" y="201"/>
                      <a:pt x="512" y="191"/>
                      <a:pt x="512" y="181"/>
                    </a:cubicBezTo>
                    <a:cubicBezTo>
                      <a:pt x="522" y="151"/>
                      <a:pt x="512" y="81"/>
                      <a:pt x="502" y="61"/>
                    </a:cubicBezTo>
                    <a:cubicBezTo>
                      <a:pt x="492" y="41"/>
                      <a:pt x="472" y="21"/>
                      <a:pt x="4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0" name="Google Shape;12930;p45"/>
              <p:cNvSpPr/>
              <p:nvPr/>
            </p:nvSpPr>
            <p:spPr>
              <a:xfrm>
                <a:off x="2006622" y="4178841"/>
                <a:ext cx="842" cy="842"/>
              </a:xfrm>
              <a:custGeom>
                <a:rect b="b" l="l" r="r" t="t"/>
                <a:pathLst>
                  <a:path extrusionOk="0" h="21" w="21">
                    <a:moveTo>
                      <a:pt x="11" y="0"/>
                    </a:moveTo>
                    <a:lnTo>
                      <a:pt x="1" y="10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1" name="Google Shape;12931;p45"/>
              <p:cNvSpPr/>
              <p:nvPr/>
            </p:nvSpPr>
            <p:spPr>
              <a:xfrm>
                <a:off x="2024348" y="4115276"/>
                <a:ext cx="7660" cy="16522"/>
              </a:xfrm>
              <a:custGeom>
                <a:rect b="b" l="l" r="r" t="t"/>
                <a:pathLst>
                  <a:path extrusionOk="0" h="412" w="191">
                    <a:moveTo>
                      <a:pt x="191" y="1"/>
                    </a:moveTo>
                    <a:cubicBezTo>
                      <a:pt x="121" y="1"/>
                      <a:pt x="81" y="151"/>
                      <a:pt x="40" y="271"/>
                    </a:cubicBezTo>
                    <a:lnTo>
                      <a:pt x="70" y="362"/>
                    </a:lnTo>
                    <a:cubicBezTo>
                      <a:pt x="40" y="382"/>
                      <a:pt x="20" y="392"/>
                      <a:pt x="0" y="412"/>
                    </a:cubicBezTo>
                    <a:lnTo>
                      <a:pt x="10" y="412"/>
                    </a:lnTo>
                    <a:cubicBezTo>
                      <a:pt x="40" y="412"/>
                      <a:pt x="91" y="412"/>
                      <a:pt x="121" y="392"/>
                    </a:cubicBezTo>
                    <a:cubicBezTo>
                      <a:pt x="111" y="372"/>
                      <a:pt x="91" y="362"/>
                      <a:pt x="81" y="342"/>
                    </a:cubicBezTo>
                    <a:cubicBezTo>
                      <a:pt x="70" y="281"/>
                      <a:pt x="141" y="281"/>
                      <a:pt x="191" y="241"/>
                    </a:cubicBezTo>
                    <a:cubicBezTo>
                      <a:pt x="171" y="201"/>
                      <a:pt x="161" y="171"/>
                      <a:pt x="191" y="141"/>
                    </a:cubicBezTo>
                    <a:cubicBezTo>
                      <a:pt x="181" y="121"/>
                      <a:pt x="151" y="101"/>
                      <a:pt x="151" y="81"/>
                    </a:cubicBezTo>
                    <a:cubicBezTo>
                      <a:pt x="141" y="51"/>
                      <a:pt x="161" y="21"/>
                      <a:pt x="1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2" name="Google Shape;12932;p45"/>
              <p:cNvSpPr/>
              <p:nvPr/>
            </p:nvSpPr>
            <p:spPr>
              <a:xfrm>
                <a:off x="1471238" y="4158708"/>
                <a:ext cx="44233" cy="75433"/>
              </a:xfrm>
              <a:custGeom>
                <a:rect b="b" l="l" r="r" t="t"/>
                <a:pathLst>
                  <a:path extrusionOk="0" h="1881" w="1103">
                    <a:moveTo>
                      <a:pt x="261" y="1"/>
                    </a:moveTo>
                    <a:cubicBezTo>
                      <a:pt x="201" y="61"/>
                      <a:pt x="281" y="111"/>
                      <a:pt x="211" y="171"/>
                    </a:cubicBezTo>
                    <a:lnTo>
                      <a:pt x="171" y="252"/>
                    </a:lnTo>
                    <a:cubicBezTo>
                      <a:pt x="101" y="312"/>
                      <a:pt x="161" y="382"/>
                      <a:pt x="161" y="462"/>
                    </a:cubicBezTo>
                    <a:cubicBezTo>
                      <a:pt x="161" y="552"/>
                      <a:pt x="60" y="643"/>
                      <a:pt x="40" y="723"/>
                    </a:cubicBezTo>
                    <a:cubicBezTo>
                      <a:pt x="20" y="823"/>
                      <a:pt x="40" y="853"/>
                      <a:pt x="70" y="944"/>
                    </a:cubicBezTo>
                    <a:cubicBezTo>
                      <a:pt x="111" y="1054"/>
                      <a:pt x="81" y="1134"/>
                      <a:pt x="40" y="1235"/>
                    </a:cubicBezTo>
                    <a:cubicBezTo>
                      <a:pt x="0" y="1305"/>
                      <a:pt x="20" y="1345"/>
                      <a:pt x="40" y="1425"/>
                    </a:cubicBezTo>
                    <a:cubicBezTo>
                      <a:pt x="60" y="1525"/>
                      <a:pt x="81" y="1576"/>
                      <a:pt x="161" y="1666"/>
                    </a:cubicBezTo>
                    <a:cubicBezTo>
                      <a:pt x="271" y="1716"/>
                      <a:pt x="331" y="1746"/>
                      <a:pt x="422" y="1786"/>
                    </a:cubicBezTo>
                    <a:cubicBezTo>
                      <a:pt x="542" y="1836"/>
                      <a:pt x="702" y="1856"/>
                      <a:pt x="843" y="1877"/>
                    </a:cubicBezTo>
                    <a:cubicBezTo>
                      <a:pt x="867" y="1879"/>
                      <a:pt x="889" y="1881"/>
                      <a:pt x="910" y="1881"/>
                    </a:cubicBezTo>
                    <a:cubicBezTo>
                      <a:pt x="1037" y="1881"/>
                      <a:pt x="1102" y="1827"/>
                      <a:pt x="1094" y="1706"/>
                    </a:cubicBezTo>
                    <a:cubicBezTo>
                      <a:pt x="1084" y="1556"/>
                      <a:pt x="933" y="1415"/>
                      <a:pt x="853" y="1295"/>
                    </a:cubicBezTo>
                    <a:cubicBezTo>
                      <a:pt x="783" y="1194"/>
                      <a:pt x="793" y="1144"/>
                      <a:pt x="763" y="1044"/>
                    </a:cubicBezTo>
                    <a:cubicBezTo>
                      <a:pt x="732" y="944"/>
                      <a:pt x="632" y="934"/>
                      <a:pt x="582" y="843"/>
                    </a:cubicBezTo>
                    <a:cubicBezTo>
                      <a:pt x="542" y="763"/>
                      <a:pt x="542" y="713"/>
                      <a:pt x="472" y="643"/>
                    </a:cubicBezTo>
                    <a:cubicBezTo>
                      <a:pt x="422" y="593"/>
                      <a:pt x="482" y="573"/>
                      <a:pt x="472" y="522"/>
                    </a:cubicBezTo>
                    <a:cubicBezTo>
                      <a:pt x="452" y="482"/>
                      <a:pt x="472" y="452"/>
                      <a:pt x="442" y="422"/>
                    </a:cubicBezTo>
                    <a:cubicBezTo>
                      <a:pt x="432" y="402"/>
                      <a:pt x="391" y="392"/>
                      <a:pt x="371" y="372"/>
                    </a:cubicBezTo>
                    <a:cubicBezTo>
                      <a:pt x="351" y="342"/>
                      <a:pt x="351" y="322"/>
                      <a:pt x="341" y="282"/>
                    </a:cubicBezTo>
                    <a:cubicBezTo>
                      <a:pt x="331" y="242"/>
                      <a:pt x="331" y="171"/>
                      <a:pt x="321" y="121"/>
                    </a:cubicBezTo>
                    <a:cubicBezTo>
                      <a:pt x="311" y="71"/>
                      <a:pt x="271" y="41"/>
                      <a:pt x="2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3" name="Google Shape;12933;p45"/>
              <p:cNvSpPr/>
              <p:nvPr/>
            </p:nvSpPr>
            <p:spPr>
              <a:xfrm>
                <a:off x="1399613" y="4139018"/>
                <a:ext cx="60394" cy="97569"/>
              </a:xfrm>
              <a:custGeom>
                <a:rect b="b" l="l" r="r" t="t"/>
                <a:pathLst>
                  <a:path extrusionOk="0" h="2433" w="1506">
                    <a:moveTo>
                      <a:pt x="573" y="0"/>
                    </a:moveTo>
                    <a:cubicBezTo>
                      <a:pt x="512" y="61"/>
                      <a:pt x="502" y="121"/>
                      <a:pt x="472" y="191"/>
                    </a:cubicBezTo>
                    <a:cubicBezTo>
                      <a:pt x="442" y="251"/>
                      <a:pt x="392" y="331"/>
                      <a:pt x="382" y="412"/>
                    </a:cubicBezTo>
                    <a:cubicBezTo>
                      <a:pt x="372" y="502"/>
                      <a:pt x="382" y="552"/>
                      <a:pt x="352" y="642"/>
                    </a:cubicBezTo>
                    <a:cubicBezTo>
                      <a:pt x="332" y="723"/>
                      <a:pt x="282" y="803"/>
                      <a:pt x="252" y="873"/>
                    </a:cubicBezTo>
                    <a:cubicBezTo>
                      <a:pt x="222" y="973"/>
                      <a:pt x="302" y="1084"/>
                      <a:pt x="252" y="1184"/>
                    </a:cubicBezTo>
                    <a:cubicBezTo>
                      <a:pt x="242" y="1204"/>
                      <a:pt x="191" y="1224"/>
                      <a:pt x="181" y="1254"/>
                    </a:cubicBezTo>
                    <a:cubicBezTo>
                      <a:pt x="161" y="1314"/>
                      <a:pt x="211" y="1364"/>
                      <a:pt x="222" y="1415"/>
                    </a:cubicBezTo>
                    <a:cubicBezTo>
                      <a:pt x="232" y="1495"/>
                      <a:pt x="322" y="1786"/>
                      <a:pt x="211" y="1786"/>
                    </a:cubicBezTo>
                    <a:cubicBezTo>
                      <a:pt x="191" y="1856"/>
                      <a:pt x="211" y="1946"/>
                      <a:pt x="171" y="2016"/>
                    </a:cubicBezTo>
                    <a:cubicBezTo>
                      <a:pt x="156" y="2011"/>
                      <a:pt x="139" y="2011"/>
                      <a:pt x="121" y="2011"/>
                    </a:cubicBezTo>
                    <a:cubicBezTo>
                      <a:pt x="104" y="2011"/>
                      <a:pt x="86" y="2011"/>
                      <a:pt x="71" y="2006"/>
                    </a:cubicBezTo>
                    <a:lnTo>
                      <a:pt x="71" y="2006"/>
                    </a:lnTo>
                    <a:cubicBezTo>
                      <a:pt x="1" y="2077"/>
                      <a:pt x="91" y="2217"/>
                      <a:pt x="151" y="2277"/>
                    </a:cubicBezTo>
                    <a:cubicBezTo>
                      <a:pt x="201" y="2297"/>
                      <a:pt x="292" y="2357"/>
                      <a:pt x="382" y="2368"/>
                    </a:cubicBezTo>
                    <a:cubicBezTo>
                      <a:pt x="492" y="2388"/>
                      <a:pt x="623" y="2388"/>
                      <a:pt x="733" y="2398"/>
                    </a:cubicBezTo>
                    <a:cubicBezTo>
                      <a:pt x="833" y="2407"/>
                      <a:pt x="989" y="2432"/>
                      <a:pt x="1133" y="2432"/>
                    </a:cubicBezTo>
                    <a:cubicBezTo>
                      <a:pt x="1307" y="2432"/>
                      <a:pt x="1463" y="2395"/>
                      <a:pt x="1485" y="2247"/>
                    </a:cubicBezTo>
                    <a:cubicBezTo>
                      <a:pt x="1505" y="2127"/>
                      <a:pt x="1465" y="1956"/>
                      <a:pt x="1395" y="1846"/>
                    </a:cubicBezTo>
                    <a:cubicBezTo>
                      <a:pt x="1345" y="1776"/>
                      <a:pt x="1174" y="1615"/>
                      <a:pt x="1154" y="1535"/>
                    </a:cubicBezTo>
                    <a:cubicBezTo>
                      <a:pt x="1134" y="1475"/>
                      <a:pt x="1204" y="1425"/>
                      <a:pt x="1184" y="1364"/>
                    </a:cubicBezTo>
                    <a:lnTo>
                      <a:pt x="1134" y="1314"/>
                    </a:lnTo>
                    <a:cubicBezTo>
                      <a:pt x="1084" y="1254"/>
                      <a:pt x="994" y="1204"/>
                      <a:pt x="964" y="1134"/>
                    </a:cubicBezTo>
                    <a:cubicBezTo>
                      <a:pt x="914" y="1033"/>
                      <a:pt x="1004" y="1064"/>
                      <a:pt x="1024" y="963"/>
                    </a:cubicBezTo>
                    <a:cubicBezTo>
                      <a:pt x="1034" y="933"/>
                      <a:pt x="984" y="873"/>
                      <a:pt x="984" y="833"/>
                    </a:cubicBezTo>
                    <a:cubicBezTo>
                      <a:pt x="974" y="813"/>
                      <a:pt x="1004" y="793"/>
                      <a:pt x="984" y="753"/>
                    </a:cubicBezTo>
                    <a:cubicBezTo>
                      <a:pt x="964" y="682"/>
                      <a:pt x="914" y="662"/>
                      <a:pt x="904" y="592"/>
                    </a:cubicBezTo>
                    <a:cubicBezTo>
                      <a:pt x="904" y="512"/>
                      <a:pt x="954" y="512"/>
                      <a:pt x="853" y="452"/>
                    </a:cubicBezTo>
                    <a:cubicBezTo>
                      <a:pt x="813" y="422"/>
                      <a:pt x="763" y="432"/>
                      <a:pt x="733" y="392"/>
                    </a:cubicBezTo>
                    <a:cubicBezTo>
                      <a:pt x="693" y="341"/>
                      <a:pt x="753" y="261"/>
                      <a:pt x="643" y="231"/>
                    </a:cubicBezTo>
                    <a:cubicBezTo>
                      <a:pt x="663" y="131"/>
                      <a:pt x="703" y="71"/>
                      <a:pt x="5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4" name="Google Shape;12934;p45"/>
              <p:cNvSpPr/>
              <p:nvPr/>
            </p:nvSpPr>
            <p:spPr>
              <a:xfrm>
                <a:off x="1618459" y="4185498"/>
                <a:ext cx="222489" cy="84656"/>
              </a:xfrm>
              <a:custGeom>
                <a:rect b="b" l="l" r="r" t="t"/>
                <a:pathLst>
                  <a:path extrusionOk="0" h="2111" w="5548">
                    <a:moveTo>
                      <a:pt x="2379" y="1"/>
                    </a:moveTo>
                    <a:cubicBezTo>
                      <a:pt x="2247" y="1"/>
                      <a:pt x="2147" y="156"/>
                      <a:pt x="2147" y="316"/>
                    </a:cubicBezTo>
                    <a:cubicBezTo>
                      <a:pt x="2047" y="225"/>
                      <a:pt x="1951" y="171"/>
                      <a:pt x="1870" y="171"/>
                    </a:cubicBezTo>
                    <a:cubicBezTo>
                      <a:pt x="1771" y="171"/>
                      <a:pt x="1694" y="250"/>
                      <a:pt x="1655" y="436"/>
                    </a:cubicBezTo>
                    <a:cubicBezTo>
                      <a:pt x="1655" y="429"/>
                      <a:pt x="1641" y="424"/>
                      <a:pt x="1618" y="424"/>
                    </a:cubicBezTo>
                    <a:cubicBezTo>
                      <a:pt x="1521" y="424"/>
                      <a:pt x="1266" y="505"/>
                      <a:pt x="1314" y="757"/>
                    </a:cubicBezTo>
                    <a:cubicBezTo>
                      <a:pt x="1268" y="746"/>
                      <a:pt x="1229" y="741"/>
                      <a:pt x="1194" y="741"/>
                    </a:cubicBezTo>
                    <a:cubicBezTo>
                      <a:pt x="1101" y="741"/>
                      <a:pt x="1038" y="776"/>
                      <a:pt x="943" y="827"/>
                    </a:cubicBezTo>
                    <a:cubicBezTo>
                      <a:pt x="930" y="831"/>
                      <a:pt x="919" y="832"/>
                      <a:pt x="909" y="832"/>
                    </a:cubicBezTo>
                    <a:cubicBezTo>
                      <a:pt x="884" y="832"/>
                      <a:pt x="865" y="824"/>
                      <a:pt x="844" y="824"/>
                    </a:cubicBezTo>
                    <a:cubicBezTo>
                      <a:pt x="827" y="824"/>
                      <a:pt x="808" y="829"/>
                      <a:pt x="783" y="847"/>
                    </a:cubicBezTo>
                    <a:cubicBezTo>
                      <a:pt x="733" y="878"/>
                      <a:pt x="743" y="1008"/>
                      <a:pt x="662" y="1058"/>
                    </a:cubicBezTo>
                    <a:cubicBezTo>
                      <a:pt x="636" y="1025"/>
                      <a:pt x="607" y="1013"/>
                      <a:pt x="580" y="1013"/>
                    </a:cubicBezTo>
                    <a:cubicBezTo>
                      <a:pt x="515" y="1013"/>
                      <a:pt x="456" y="1083"/>
                      <a:pt x="442" y="1118"/>
                    </a:cubicBezTo>
                    <a:cubicBezTo>
                      <a:pt x="383" y="1087"/>
                      <a:pt x="321" y="1071"/>
                      <a:pt x="262" y="1071"/>
                    </a:cubicBezTo>
                    <a:cubicBezTo>
                      <a:pt x="171" y="1071"/>
                      <a:pt x="89" y="1109"/>
                      <a:pt x="41" y="1188"/>
                    </a:cubicBezTo>
                    <a:cubicBezTo>
                      <a:pt x="0" y="1269"/>
                      <a:pt x="31" y="1289"/>
                      <a:pt x="71" y="1379"/>
                    </a:cubicBezTo>
                    <a:cubicBezTo>
                      <a:pt x="191" y="1600"/>
                      <a:pt x="462" y="1800"/>
                      <a:pt x="652" y="1891"/>
                    </a:cubicBezTo>
                    <a:cubicBezTo>
                      <a:pt x="942" y="2018"/>
                      <a:pt x="1413" y="2110"/>
                      <a:pt x="1776" y="2110"/>
                    </a:cubicBezTo>
                    <a:cubicBezTo>
                      <a:pt x="1840" y="2110"/>
                      <a:pt x="1901" y="2107"/>
                      <a:pt x="1956" y="2101"/>
                    </a:cubicBezTo>
                    <a:cubicBezTo>
                      <a:pt x="2348" y="2051"/>
                      <a:pt x="2719" y="1901"/>
                      <a:pt x="3120" y="1861"/>
                    </a:cubicBezTo>
                    <a:cubicBezTo>
                      <a:pt x="3410" y="1823"/>
                      <a:pt x="3689" y="1803"/>
                      <a:pt x="3974" y="1803"/>
                    </a:cubicBezTo>
                    <a:cubicBezTo>
                      <a:pt x="4073" y="1803"/>
                      <a:pt x="4172" y="1805"/>
                      <a:pt x="4273" y="1810"/>
                    </a:cubicBezTo>
                    <a:cubicBezTo>
                      <a:pt x="4306" y="1811"/>
                      <a:pt x="4342" y="1812"/>
                      <a:pt x="4383" y="1812"/>
                    </a:cubicBezTo>
                    <a:cubicBezTo>
                      <a:pt x="4748" y="1812"/>
                      <a:pt x="5407" y="1755"/>
                      <a:pt x="5497" y="1349"/>
                    </a:cubicBezTo>
                    <a:cubicBezTo>
                      <a:pt x="5547" y="1158"/>
                      <a:pt x="5447" y="1219"/>
                      <a:pt x="5347" y="1098"/>
                    </a:cubicBezTo>
                    <a:cubicBezTo>
                      <a:pt x="5246" y="988"/>
                      <a:pt x="5256" y="737"/>
                      <a:pt x="5116" y="697"/>
                    </a:cubicBezTo>
                    <a:cubicBezTo>
                      <a:pt x="5107" y="694"/>
                      <a:pt x="5097" y="692"/>
                      <a:pt x="5087" y="692"/>
                    </a:cubicBezTo>
                    <a:cubicBezTo>
                      <a:pt x="5034" y="692"/>
                      <a:pt x="4976" y="733"/>
                      <a:pt x="4925" y="767"/>
                    </a:cubicBezTo>
                    <a:cubicBezTo>
                      <a:pt x="4915" y="737"/>
                      <a:pt x="4905" y="687"/>
                      <a:pt x="4915" y="657"/>
                    </a:cubicBezTo>
                    <a:lnTo>
                      <a:pt x="4845" y="657"/>
                    </a:lnTo>
                    <a:cubicBezTo>
                      <a:pt x="4875" y="557"/>
                      <a:pt x="4855" y="547"/>
                      <a:pt x="4805" y="476"/>
                    </a:cubicBezTo>
                    <a:lnTo>
                      <a:pt x="4765" y="516"/>
                    </a:lnTo>
                    <a:cubicBezTo>
                      <a:pt x="4727" y="462"/>
                      <a:pt x="4690" y="440"/>
                      <a:pt x="4657" y="440"/>
                    </a:cubicBezTo>
                    <a:cubicBezTo>
                      <a:pt x="4567" y="440"/>
                      <a:pt x="4501" y="597"/>
                      <a:pt x="4494" y="707"/>
                    </a:cubicBezTo>
                    <a:cubicBezTo>
                      <a:pt x="4414" y="677"/>
                      <a:pt x="4354" y="607"/>
                      <a:pt x="4304" y="536"/>
                    </a:cubicBezTo>
                    <a:lnTo>
                      <a:pt x="4304" y="536"/>
                    </a:lnTo>
                    <a:cubicBezTo>
                      <a:pt x="4307" y="548"/>
                      <a:pt x="4311" y="558"/>
                      <a:pt x="4315" y="567"/>
                    </a:cubicBezTo>
                    <a:lnTo>
                      <a:pt x="4315" y="567"/>
                    </a:lnTo>
                    <a:cubicBezTo>
                      <a:pt x="4283" y="505"/>
                      <a:pt x="4232" y="481"/>
                      <a:pt x="4174" y="481"/>
                    </a:cubicBezTo>
                    <a:cubicBezTo>
                      <a:pt x="4086" y="481"/>
                      <a:pt x="3984" y="536"/>
                      <a:pt x="3912" y="597"/>
                    </a:cubicBezTo>
                    <a:cubicBezTo>
                      <a:pt x="3909" y="504"/>
                      <a:pt x="3863" y="471"/>
                      <a:pt x="3803" y="471"/>
                    </a:cubicBezTo>
                    <a:cubicBezTo>
                      <a:pt x="3700" y="471"/>
                      <a:pt x="3556" y="571"/>
                      <a:pt x="3511" y="647"/>
                    </a:cubicBezTo>
                    <a:cubicBezTo>
                      <a:pt x="3495" y="549"/>
                      <a:pt x="3419" y="498"/>
                      <a:pt x="3338" y="498"/>
                    </a:cubicBezTo>
                    <a:cubicBezTo>
                      <a:pt x="3319" y="498"/>
                      <a:pt x="3299" y="501"/>
                      <a:pt x="3280" y="506"/>
                    </a:cubicBezTo>
                    <a:cubicBezTo>
                      <a:pt x="3369" y="360"/>
                      <a:pt x="3221" y="299"/>
                      <a:pt x="3062" y="299"/>
                    </a:cubicBezTo>
                    <a:cubicBezTo>
                      <a:pt x="2970" y="299"/>
                      <a:pt x="2874" y="319"/>
                      <a:pt x="2819" y="356"/>
                    </a:cubicBezTo>
                    <a:cubicBezTo>
                      <a:pt x="2827" y="248"/>
                      <a:pt x="2713" y="45"/>
                      <a:pt x="2605" y="45"/>
                    </a:cubicBezTo>
                    <a:cubicBezTo>
                      <a:pt x="2582" y="45"/>
                      <a:pt x="2559" y="54"/>
                      <a:pt x="2538" y="75"/>
                    </a:cubicBezTo>
                    <a:cubicBezTo>
                      <a:pt x="2483" y="23"/>
                      <a:pt x="2429" y="1"/>
                      <a:pt x="23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5" name="Google Shape;12935;p45"/>
              <p:cNvSpPr/>
              <p:nvPr/>
            </p:nvSpPr>
            <p:spPr>
              <a:xfrm>
                <a:off x="1439436" y="4198531"/>
                <a:ext cx="71262" cy="43632"/>
              </a:xfrm>
              <a:custGeom>
                <a:rect b="b" l="l" r="r" t="t"/>
                <a:pathLst>
                  <a:path extrusionOk="0" h="1088" w="1777">
                    <a:moveTo>
                      <a:pt x="853" y="1"/>
                    </a:moveTo>
                    <a:cubicBezTo>
                      <a:pt x="753" y="1"/>
                      <a:pt x="633" y="171"/>
                      <a:pt x="583" y="232"/>
                    </a:cubicBezTo>
                    <a:cubicBezTo>
                      <a:pt x="522" y="302"/>
                      <a:pt x="472" y="382"/>
                      <a:pt x="402" y="422"/>
                    </a:cubicBezTo>
                    <a:cubicBezTo>
                      <a:pt x="392" y="402"/>
                      <a:pt x="372" y="382"/>
                      <a:pt x="372" y="362"/>
                    </a:cubicBezTo>
                    <a:cubicBezTo>
                      <a:pt x="302" y="402"/>
                      <a:pt x="222" y="452"/>
                      <a:pt x="181" y="512"/>
                    </a:cubicBezTo>
                    <a:cubicBezTo>
                      <a:pt x="171" y="502"/>
                      <a:pt x="161" y="492"/>
                      <a:pt x="151" y="472"/>
                    </a:cubicBezTo>
                    <a:cubicBezTo>
                      <a:pt x="81" y="532"/>
                      <a:pt x="1" y="603"/>
                      <a:pt x="1" y="713"/>
                    </a:cubicBezTo>
                    <a:cubicBezTo>
                      <a:pt x="11" y="753"/>
                      <a:pt x="51" y="884"/>
                      <a:pt x="81" y="984"/>
                    </a:cubicBezTo>
                    <a:cubicBezTo>
                      <a:pt x="129" y="991"/>
                      <a:pt x="176" y="993"/>
                      <a:pt x="223" y="993"/>
                    </a:cubicBezTo>
                    <a:cubicBezTo>
                      <a:pt x="273" y="993"/>
                      <a:pt x="324" y="991"/>
                      <a:pt x="375" y="991"/>
                    </a:cubicBezTo>
                    <a:cubicBezTo>
                      <a:pt x="404" y="991"/>
                      <a:pt x="433" y="992"/>
                      <a:pt x="462" y="994"/>
                    </a:cubicBezTo>
                    <a:cubicBezTo>
                      <a:pt x="621" y="1003"/>
                      <a:pt x="754" y="1065"/>
                      <a:pt x="918" y="1065"/>
                    </a:cubicBezTo>
                    <a:cubicBezTo>
                      <a:pt x="930" y="1065"/>
                      <a:pt x="942" y="1065"/>
                      <a:pt x="954" y="1064"/>
                    </a:cubicBezTo>
                    <a:cubicBezTo>
                      <a:pt x="1104" y="1064"/>
                      <a:pt x="1255" y="1064"/>
                      <a:pt x="1415" y="1074"/>
                    </a:cubicBezTo>
                    <a:cubicBezTo>
                      <a:pt x="1461" y="1074"/>
                      <a:pt x="1536" y="1087"/>
                      <a:pt x="1606" y="1087"/>
                    </a:cubicBezTo>
                    <a:cubicBezTo>
                      <a:pt x="1658" y="1087"/>
                      <a:pt x="1706" y="1080"/>
                      <a:pt x="1736" y="1054"/>
                    </a:cubicBezTo>
                    <a:cubicBezTo>
                      <a:pt x="1776" y="1024"/>
                      <a:pt x="1776" y="994"/>
                      <a:pt x="1776" y="954"/>
                    </a:cubicBezTo>
                    <a:cubicBezTo>
                      <a:pt x="1776" y="894"/>
                      <a:pt x="1756" y="823"/>
                      <a:pt x="1736" y="763"/>
                    </a:cubicBezTo>
                    <a:cubicBezTo>
                      <a:pt x="1712" y="706"/>
                      <a:pt x="1588" y="470"/>
                      <a:pt x="1499" y="470"/>
                    </a:cubicBezTo>
                    <a:cubicBezTo>
                      <a:pt x="1481" y="470"/>
                      <a:pt x="1464" y="480"/>
                      <a:pt x="1450" y="503"/>
                    </a:cubicBezTo>
                    <a:lnTo>
                      <a:pt x="1450" y="503"/>
                    </a:lnTo>
                    <a:cubicBezTo>
                      <a:pt x="1496" y="403"/>
                      <a:pt x="1173" y="412"/>
                      <a:pt x="1114" y="392"/>
                    </a:cubicBezTo>
                    <a:cubicBezTo>
                      <a:pt x="1136" y="348"/>
                      <a:pt x="1105" y="299"/>
                      <a:pt x="1071" y="299"/>
                    </a:cubicBezTo>
                    <a:cubicBezTo>
                      <a:pt x="1061" y="299"/>
                      <a:pt x="1052" y="302"/>
                      <a:pt x="1044" y="310"/>
                    </a:cubicBezTo>
                    <a:lnTo>
                      <a:pt x="1044" y="310"/>
                    </a:lnTo>
                    <a:cubicBezTo>
                      <a:pt x="1110" y="214"/>
                      <a:pt x="940" y="10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6" name="Google Shape;12936;p45"/>
              <p:cNvSpPr/>
              <p:nvPr/>
            </p:nvSpPr>
            <p:spPr>
              <a:xfrm>
                <a:off x="1307495" y="4187583"/>
                <a:ext cx="87744" cy="42709"/>
              </a:xfrm>
              <a:custGeom>
                <a:rect b="b" l="l" r="r" t="t"/>
                <a:pathLst>
                  <a:path extrusionOk="0" h="1065" w="2188">
                    <a:moveTo>
                      <a:pt x="979" y="1"/>
                    </a:moveTo>
                    <a:cubicBezTo>
                      <a:pt x="883" y="1"/>
                      <a:pt x="768" y="197"/>
                      <a:pt x="723" y="364"/>
                    </a:cubicBezTo>
                    <a:cubicBezTo>
                      <a:pt x="663" y="344"/>
                      <a:pt x="583" y="284"/>
                      <a:pt x="532" y="234"/>
                    </a:cubicBezTo>
                    <a:cubicBezTo>
                      <a:pt x="502" y="274"/>
                      <a:pt x="482" y="314"/>
                      <a:pt x="442" y="344"/>
                    </a:cubicBezTo>
                    <a:cubicBezTo>
                      <a:pt x="442" y="304"/>
                      <a:pt x="412" y="284"/>
                      <a:pt x="402" y="254"/>
                    </a:cubicBezTo>
                    <a:cubicBezTo>
                      <a:pt x="352" y="274"/>
                      <a:pt x="292" y="294"/>
                      <a:pt x="232" y="294"/>
                    </a:cubicBezTo>
                    <a:cubicBezTo>
                      <a:pt x="229" y="295"/>
                      <a:pt x="226" y="295"/>
                      <a:pt x="224" y="295"/>
                    </a:cubicBezTo>
                    <a:cubicBezTo>
                      <a:pt x="205" y="295"/>
                      <a:pt x="199" y="269"/>
                      <a:pt x="173" y="269"/>
                    </a:cubicBezTo>
                    <a:cubicBezTo>
                      <a:pt x="167" y="269"/>
                      <a:pt x="160" y="270"/>
                      <a:pt x="151" y="274"/>
                    </a:cubicBezTo>
                    <a:cubicBezTo>
                      <a:pt x="51" y="314"/>
                      <a:pt x="1" y="474"/>
                      <a:pt x="51" y="575"/>
                    </a:cubicBezTo>
                    <a:cubicBezTo>
                      <a:pt x="71" y="605"/>
                      <a:pt x="51" y="675"/>
                      <a:pt x="81" y="735"/>
                    </a:cubicBezTo>
                    <a:cubicBezTo>
                      <a:pt x="141" y="846"/>
                      <a:pt x="272" y="846"/>
                      <a:pt x="362" y="866"/>
                    </a:cubicBezTo>
                    <a:cubicBezTo>
                      <a:pt x="700" y="948"/>
                      <a:pt x="1071" y="1064"/>
                      <a:pt x="1427" y="1064"/>
                    </a:cubicBezTo>
                    <a:cubicBezTo>
                      <a:pt x="1504" y="1064"/>
                      <a:pt x="1581" y="1059"/>
                      <a:pt x="1656" y="1046"/>
                    </a:cubicBezTo>
                    <a:cubicBezTo>
                      <a:pt x="1947" y="996"/>
                      <a:pt x="2187" y="755"/>
                      <a:pt x="1856" y="535"/>
                    </a:cubicBezTo>
                    <a:cubicBezTo>
                      <a:pt x="1806" y="505"/>
                      <a:pt x="1696" y="464"/>
                      <a:pt x="1646" y="444"/>
                    </a:cubicBezTo>
                    <a:cubicBezTo>
                      <a:pt x="1606" y="434"/>
                      <a:pt x="1536" y="414"/>
                      <a:pt x="1485" y="384"/>
                    </a:cubicBezTo>
                    <a:cubicBezTo>
                      <a:pt x="1525" y="240"/>
                      <a:pt x="1398" y="207"/>
                      <a:pt x="1274" y="207"/>
                    </a:cubicBezTo>
                    <a:cubicBezTo>
                      <a:pt x="1208" y="207"/>
                      <a:pt x="1143" y="217"/>
                      <a:pt x="1104" y="224"/>
                    </a:cubicBezTo>
                    <a:cubicBezTo>
                      <a:pt x="1079" y="62"/>
                      <a:pt x="1032" y="1"/>
                      <a:pt x="9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7" name="Google Shape;12937;p45"/>
              <p:cNvSpPr/>
              <p:nvPr/>
            </p:nvSpPr>
            <p:spPr>
              <a:xfrm>
                <a:off x="1330033" y="4187703"/>
                <a:ext cx="347007" cy="94963"/>
              </a:xfrm>
              <a:custGeom>
                <a:rect b="b" l="l" r="r" t="t"/>
                <a:pathLst>
                  <a:path extrusionOk="0" h="2368" w="8653">
                    <a:moveTo>
                      <a:pt x="6049" y="0"/>
                    </a:moveTo>
                    <a:cubicBezTo>
                      <a:pt x="5858" y="90"/>
                      <a:pt x="5598" y="60"/>
                      <a:pt x="5598" y="341"/>
                    </a:cubicBezTo>
                    <a:cubicBezTo>
                      <a:pt x="5578" y="331"/>
                      <a:pt x="5567" y="301"/>
                      <a:pt x="5547" y="291"/>
                    </a:cubicBezTo>
                    <a:cubicBezTo>
                      <a:pt x="5267" y="421"/>
                      <a:pt x="5156" y="502"/>
                      <a:pt x="5126" y="843"/>
                    </a:cubicBezTo>
                    <a:cubicBezTo>
                      <a:pt x="5060" y="722"/>
                      <a:pt x="4954" y="667"/>
                      <a:pt x="4856" y="667"/>
                    </a:cubicBezTo>
                    <a:cubicBezTo>
                      <a:pt x="4716" y="667"/>
                      <a:pt x="4591" y="779"/>
                      <a:pt x="4615" y="973"/>
                    </a:cubicBezTo>
                    <a:cubicBezTo>
                      <a:pt x="4585" y="943"/>
                      <a:pt x="4554" y="913"/>
                      <a:pt x="4534" y="883"/>
                    </a:cubicBezTo>
                    <a:cubicBezTo>
                      <a:pt x="4534" y="953"/>
                      <a:pt x="4484" y="1023"/>
                      <a:pt x="4504" y="1123"/>
                    </a:cubicBezTo>
                    <a:cubicBezTo>
                      <a:pt x="4392" y="1080"/>
                      <a:pt x="4223" y="990"/>
                      <a:pt x="4098" y="990"/>
                    </a:cubicBezTo>
                    <a:cubicBezTo>
                      <a:pt x="4021" y="990"/>
                      <a:pt x="3962" y="1024"/>
                      <a:pt x="3943" y="1123"/>
                    </a:cubicBezTo>
                    <a:cubicBezTo>
                      <a:pt x="3863" y="1038"/>
                      <a:pt x="3710" y="953"/>
                      <a:pt x="3596" y="953"/>
                    </a:cubicBezTo>
                    <a:cubicBezTo>
                      <a:pt x="3521" y="953"/>
                      <a:pt x="3463" y="989"/>
                      <a:pt x="3451" y="1083"/>
                    </a:cubicBezTo>
                    <a:cubicBezTo>
                      <a:pt x="3421" y="973"/>
                      <a:pt x="3381" y="873"/>
                      <a:pt x="3341" y="782"/>
                    </a:cubicBezTo>
                    <a:cubicBezTo>
                      <a:pt x="3180" y="792"/>
                      <a:pt x="3030" y="873"/>
                      <a:pt x="2909" y="983"/>
                    </a:cubicBezTo>
                    <a:cubicBezTo>
                      <a:pt x="2899" y="923"/>
                      <a:pt x="2859" y="893"/>
                      <a:pt x="2849" y="833"/>
                    </a:cubicBezTo>
                    <a:cubicBezTo>
                      <a:pt x="2830" y="839"/>
                      <a:pt x="2811" y="842"/>
                      <a:pt x="2792" y="842"/>
                    </a:cubicBezTo>
                    <a:cubicBezTo>
                      <a:pt x="2706" y="842"/>
                      <a:pt x="2619" y="785"/>
                      <a:pt x="2546" y="785"/>
                    </a:cubicBezTo>
                    <a:cubicBezTo>
                      <a:pt x="2490" y="785"/>
                      <a:pt x="2442" y="818"/>
                      <a:pt x="2408" y="933"/>
                    </a:cubicBezTo>
                    <a:cubicBezTo>
                      <a:pt x="2324" y="789"/>
                      <a:pt x="2180" y="731"/>
                      <a:pt x="2036" y="731"/>
                    </a:cubicBezTo>
                    <a:cubicBezTo>
                      <a:pt x="1939" y="731"/>
                      <a:pt x="1843" y="758"/>
                      <a:pt x="1766" y="802"/>
                    </a:cubicBezTo>
                    <a:cubicBezTo>
                      <a:pt x="1736" y="722"/>
                      <a:pt x="1666" y="672"/>
                      <a:pt x="1636" y="592"/>
                    </a:cubicBezTo>
                    <a:cubicBezTo>
                      <a:pt x="1515" y="602"/>
                      <a:pt x="1445" y="592"/>
                      <a:pt x="1355" y="682"/>
                    </a:cubicBezTo>
                    <a:lnTo>
                      <a:pt x="1274" y="602"/>
                    </a:lnTo>
                    <a:cubicBezTo>
                      <a:pt x="1254" y="612"/>
                      <a:pt x="1234" y="632"/>
                      <a:pt x="1224" y="652"/>
                    </a:cubicBezTo>
                    <a:cubicBezTo>
                      <a:pt x="1194" y="602"/>
                      <a:pt x="1124" y="552"/>
                      <a:pt x="1094" y="512"/>
                    </a:cubicBezTo>
                    <a:cubicBezTo>
                      <a:pt x="1064" y="542"/>
                      <a:pt x="984" y="582"/>
                      <a:pt x="953" y="612"/>
                    </a:cubicBezTo>
                    <a:cubicBezTo>
                      <a:pt x="833" y="431"/>
                      <a:pt x="763" y="351"/>
                      <a:pt x="552" y="351"/>
                    </a:cubicBezTo>
                    <a:cubicBezTo>
                      <a:pt x="492" y="391"/>
                      <a:pt x="452" y="401"/>
                      <a:pt x="402" y="431"/>
                    </a:cubicBezTo>
                    <a:cubicBezTo>
                      <a:pt x="392" y="431"/>
                      <a:pt x="362" y="371"/>
                      <a:pt x="352" y="361"/>
                    </a:cubicBezTo>
                    <a:cubicBezTo>
                      <a:pt x="332" y="411"/>
                      <a:pt x="291" y="461"/>
                      <a:pt x="281" y="512"/>
                    </a:cubicBezTo>
                    <a:cubicBezTo>
                      <a:pt x="221" y="451"/>
                      <a:pt x="151" y="451"/>
                      <a:pt x="111" y="411"/>
                    </a:cubicBezTo>
                    <a:cubicBezTo>
                      <a:pt x="31" y="542"/>
                      <a:pt x="1" y="702"/>
                      <a:pt x="21" y="863"/>
                    </a:cubicBezTo>
                    <a:cubicBezTo>
                      <a:pt x="41" y="1224"/>
                      <a:pt x="1" y="1685"/>
                      <a:pt x="322" y="2006"/>
                    </a:cubicBezTo>
                    <a:cubicBezTo>
                      <a:pt x="582" y="2247"/>
                      <a:pt x="1102" y="2368"/>
                      <a:pt x="1445" y="2368"/>
                    </a:cubicBezTo>
                    <a:cubicBezTo>
                      <a:pt x="1459" y="2368"/>
                      <a:pt x="1472" y="2368"/>
                      <a:pt x="1485" y="2367"/>
                    </a:cubicBezTo>
                    <a:cubicBezTo>
                      <a:pt x="1866" y="2347"/>
                      <a:pt x="2247" y="2277"/>
                      <a:pt x="2639" y="2277"/>
                    </a:cubicBezTo>
                    <a:cubicBezTo>
                      <a:pt x="3086" y="2277"/>
                      <a:pt x="3539" y="2324"/>
                      <a:pt x="3990" y="2324"/>
                    </a:cubicBezTo>
                    <a:cubicBezTo>
                      <a:pt x="4165" y="2324"/>
                      <a:pt x="4340" y="2317"/>
                      <a:pt x="4514" y="2297"/>
                    </a:cubicBezTo>
                    <a:cubicBezTo>
                      <a:pt x="5527" y="2187"/>
                      <a:pt x="6561" y="1816"/>
                      <a:pt x="7564" y="1585"/>
                    </a:cubicBezTo>
                    <a:cubicBezTo>
                      <a:pt x="7864" y="1525"/>
                      <a:pt x="8376" y="1545"/>
                      <a:pt x="8527" y="1254"/>
                    </a:cubicBezTo>
                    <a:cubicBezTo>
                      <a:pt x="8653" y="1025"/>
                      <a:pt x="8537" y="771"/>
                      <a:pt x="8325" y="771"/>
                    </a:cubicBezTo>
                    <a:cubicBezTo>
                      <a:pt x="8268" y="771"/>
                      <a:pt x="8204" y="790"/>
                      <a:pt x="8135" y="833"/>
                    </a:cubicBezTo>
                    <a:cubicBezTo>
                      <a:pt x="8115" y="752"/>
                      <a:pt x="8045" y="722"/>
                      <a:pt x="8015" y="672"/>
                    </a:cubicBezTo>
                    <a:cubicBezTo>
                      <a:pt x="7975" y="692"/>
                      <a:pt x="7955" y="722"/>
                      <a:pt x="7925" y="752"/>
                    </a:cubicBezTo>
                    <a:cubicBezTo>
                      <a:pt x="7925" y="732"/>
                      <a:pt x="7925" y="672"/>
                      <a:pt x="7905" y="652"/>
                    </a:cubicBezTo>
                    <a:cubicBezTo>
                      <a:pt x="7764" y="672"/>
                      <a:pt x="7624" y="722"/>
                      <a:pt x="7503" y="792"/>
                    </a:cubicBezTo>
                    <a:cubicBezTo>
                      <a:pt x="7473" y="772"/>
                      <a:pt x="7373" y="692"/>
                      <a:pt x="7353" y="672"/>
                    </a:cubicBezTo>
                    <a:cubicBezTo>
                      <a:pt x="7403" y="582"/>
                      <a:pt x="7393" y="461"/>
                      <a:pt x="7413" y="361"/>
                    </a:cubicBezTo>
                    <a:lnTo>
                      <a:pt x="7413" y="361"/>
                    </a:lnTo>
                    <a:cubicBezTo>
                      <a:pt x="7182" y="381"/>
                      <a:pt x="6962" y="512"/>
                      <a:pt x="6751" y="562"/>
                    </a:cubicBezTo>
                    <a:cubicBezTo>
                      <a:pt x="6721" y="542"/>
                      <a:pt x="6631" y="481"/>
                      <a:pt x="6611" y="451"/>
                    </a:cubicBezTo>
                    <a:cubicBezTo>
                      <a:pt x="6591" y="471"/>
                      <a:pt x="6581" y="502"/>
                      <a:pt x="6550" y="522"/>
                    </a:cubicBezTo>
                    <a:cubicBezTo>
                      <a:pt x="6664" y="296"/>
                      <a:pt x="6553" y="84"/>
                      <a:pt x="6404" y="84"/>
                    </a:cubicBezTo>
                    <a:cubicBezTo>
                      <a:pt x="6341" y="84"/>
                      <a:pt x="6272" y="122"/>
                      <a:pt x="6209" y="211"/>
                    </a:cubicBezTo>
                    <a:cubicBezTo>
                      <a:pt x="6139" y="70"/>
                      <a:pt x="6169" y="171"/>
                      <a:pt x="6069" y="90"/>
                    </a:cubicBezTo>
                    <a:cubicBezTo>
                      <a:pt x="6059" y="70"/>
                      <a:pt x="6059" y="10"/>
                      <a:pt x="6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8" name="Google Shape;12938;p45"/>
              <p:cNvSpPr/>
              <p:nvPr/>
            </p:nvSpPr>
            <p:spPr>
              <a:xfrm>
                <a:off x="1509858" y="4187703"/>
                <a:ext cx="110242" cy="67452"/>
              </a:xfrm>
              <a:custGeom>
                <a:rect b="b" l="l" r="r" t="t"/>
                <a:pathLst>
                  <a:path extrusionOk="0" h="1682" w="2749">
                    <a:moveTo>
                      <a:pt x="1565" y="0"/>
                    </a:moveTo>
                    <a:cubicBezTo>
                      <a:pt x="1374" y="90"/>
                      <a:pt x="1114" y="60"/>
                      <a:pt x="1114" y="341"/>
                    </a:cubicBezTo>
                    <a:cubicBezTo>
                      <a:pt x="1094" y="331"/>
                      <a:pt x="1083" y="301"/>
                      <a:pt x="1063" y="291"/>
                    </a:cubicBezTo>
                    <a:cubicBezTo>
                      <a:pt x="783" y="421"/>
                      <a:pt x="672" y="502"/>
                      <a:pt x="642" y="843"/>
                    </a:cubicBezTo>
                    <a:cubicBezTo>
                      <a:pt x="576" y="722"/>
                      <a:pt x="470" y="667"/>
                      <a:pt x="372" y="667"/>
                    </a:cubicBezTo>
                    <a:cubicBezTo>
                      <a:pt x="232" y="667"/>
                      <a:pt x="107" y="779"/>
                      <a:pt x="131" y="973"/>
                    </a:cubicBezTo>
                    <a:cubicBezTo>
                      <a:pt x="101" y="943"/>
                      <a:pt x="70" y="913"/>
                      <a:pt x="50" y="883"/>
                    </a:cubicBezTo>
                    <a:cubicBezTo>
                      <a:pt x="50" y="953"/>
                      <a:pt x="0" y="1023"/>
                      <a:pt x="20" y="1123"/>
                    </a:cubicBezTo>
                    <a:cubicBezTo>
                      <a:pt x="30" y="1194"/>
                      <a:pt x="0" y="1254"/>
                      <a:pt x="10" y="1304"/>
                    </a:cubicBezTo>
                    <a:cubicBezTo>
                      <a:pt x="40" y="1384"/>
                      <a:pt x="60" y="1354"/>
                      <a:pt x="111" y="1414"/>
                    </a:cubicBezTo>
                    <a:cubicBezTo>
                      <a:pt x="161" y="1454"/>
                      <a:pt x="151" y="1515"/>
                      <a:pt x="221" y="1545"/>
                    </a:cubicBezTo>
                    <a:cubicBezTo>
                      <a:pt x="251" y="1560"/>
                      <a:pt x="291" y="1563"/>
                      <a:pt x="336" y="1563"/>
                    </a:cubicBezTo>
                    <a:cubicBezTo>
                      <a:pt x="384" y="1563"/>
                      <a:pt x="437" y="1559"/>
                      <a:pt x="486" y="1559"/>
                    </a:cubicBezTo>
                    <a:cubicBezTo>
                      <a:pt x="513" y="1559"/>
                      <a:pt x="539" y="1560"/>
                      <a:pt x="562" y="1565"/>
                    </a:cubicBezTo>
                    <a:cubicBezTo>
                      <a:pt x="831" y="1626"/>
                      <a:pt x="1153" y="1682"/>
                      <a:pt x="1452" y="1682"/>
                    </a:cubicBezTo>
                    <a:cubicBezTo>
                      <a:pt x="1543" y="1682"/>
                      <a:pt x="1631" y="1677"/>
                      <a:pt x="1715" y="1665"/>
                    </a:cubicBezTo>
                    <a:cubicBezTo>
                      <a:pt x="1796" y="1655"/>
                      <a:pt x="1866" y="1605"/>
                      <a:pt x="1946" y="1595"/>
                    </a:cubicBezTo>
                    <a:cubicBezTo>
                      <a:pt x="1961" y="1593"/>
                      <a:pt x="1977" y="1592"/>
                      <a:pt x="1993" y="1592"/>
                    </a:cubicBezTo>
                    <a:cubicBezTo>
                      <a:pt x="2061" y="1592"/>
                      <a:pt x="2134" y="1607"/>
                      <a:pt x="2207" y="1615"/>
                    </a:cubicBezTo>
                    <a:cubicBezTo>
                      <a:pt x="2387" y="1615"/>
                      <a:pt x="2528" y="1595"/>
                      <a:pt x="2648" y="1454"/>
                    </a:cubicBezTo>
                    <a:cubicBezTo>
                      <a:pt x="2688" y="1404"/>
                      <a:pt x="2749" y="1334"/>
                      <a:pt x="2729" y="1284"/>
                    </a:cubicBezTo>
                    <a:cubicBezTo>
                      <a:pt x="2718" y="1229"/>
                      <a:pt x="2696" y="1219"/>
                      <a:pt x="2668" y="1219"/>
                    </a:cubicBezTo>
                    <a:cubicBezTo>
                      <a:pt x="2653" y="1219"/>
                      <a:pt x="2635" y="1222"/>
                      <a:pt x="2618" y="1222"/>
                    </a:cubicBezTo>
                    <a:cubicBezTo>
                      <a:pt x="2604" y="1222"/>
                      <a:pt x="2591" y="1220"/>
                      <a:pt x="2578" y="1214"/>
                    </a:cubicBezTo>
                    <a:cubicBezTo>
                      <a:pt x="2594" y="1173"/>
                      <a:pt x="2557" y="1138"/>
                      <a:pt x="2521" y="1138"/>
                    </a:cubicBezTo>
                    <a:cubicBezTo>
                      <a:pt x="2513" y="1138"/>
                      <a:pt x="2505" y="1140"/>
                      <a:pt x="2498" y="1143"/>
                    </a:cubicBezTo>
                    <a:cubicBezTo>
                      <a:pt x="2468" y="1103"/>
                      <a:pt x="2448" y="1043"/>
                      <a:pt x="2468" y="993"/>
                    </a:cubicBezTo>
                    <a:cubicBezTo>
                      <a:pt x="2439" y="979"/>
                      <a:pt x="2421" y="965"/>
                      <a:pt x="2399" y="965"/>
                    </a:cubicBezTo>
                    <a:cubicBezTo>
                      <a:pt x="2389" y="965"/>
                      <a:pt x="2379" y="967"/>
                      <a:pt x="2367" y="973"/>
                    </a:cubicBezTo>
                    <a:lnTo>
                      <a:pt x="2387" y="953"/>
                    </a:lnTo>
                    <a:cubicBezTo>
                      <a:pt x="2365" y="927"/>
                      <a:pt x="2344" y="918"/>
                      <a:pt x="2324" y="918"/>
                    </a:cubicBezTo>
                    <a:cubicBezTo>
                      <a:pt x="2283" y="918"/>
                      <a:pt x="2247" y="956"/>
                      <a:pt x="2207" y="963"/>
                    </a:cubicBezTo>
                    <a:cubicBezTo>
                      <a:pt x="2187" y="973"/>
                      <a:pt x="2177" y="993"/>
                      <a:pt x="2157" y="993"/>
                    </a:cubicBezTo>
                    <a:cubicBezTo>
                      <a:pt x="2137" y="993"/>
                      <a:pt x="2087" y="963"/>
                      <a:pt x="2056" y="963"/>
                    </a:cubicBezTo>
                    <a:cubicBezTo>
                      <a:pt x="2117" y="933"/>
                      <a:pt x="2247" y="742"/>
                      <a:pt x="2107" y="732"/>
                    </a:cubicBezTo>
                    <a:cubicBezTo>
                      <a:pt x="2127" y="702"/>
                      <a:pt x="2127" y="682"/>
                      <a:pt x="2157" y="652"/>
                    </a:cubicBezTo>
                    <a:cubicBezTo>
                      <a:pt x="2137" y="612"/>
                      <a:pt x="2087" y="602"/>
                      <a:pt x="2056" y="592"/>
                    </a:cubicBezTo>
                    <a:cubicBezTo>
                      <a:pt x="2077" y="542"/>
                      <a:pt x="2107" y="502"/>
                      <a:pt x="2127" y="461"/>
                    </a:cubicBezTo>
                    <a:lnTo>
                      <a:pt x="2127" y="451"/>
                    </a:lnTo>
                    <a:cubicBezTo>
                      <a:pt x="2107" y="471"/>
                      <a:pt x="2097" y="502"/>
                      <a:pt x="2066" y="522"/>
                    </a:cubicBezTo>
                    <a:cubicBezTo>
                      <a:pt x="2180" y="296"/>
                      <a:pt x="2069" y="84"/>
                      <a:pt x="1920" y="84"/>
                    </a:cubicBezTo>
                    <a:cubicBezTo>
                      <a:pt x="1857" y="84"/>
                      <a:pt x="1788" y="122"/>
                      <a:pt x="1725" y="211"/>
                    </a:cubicBezTo>
                    <a:cubicBezTo>
                      <a:pt x="1655" y="70"/>
                      <a:pt x="1685" y="171"/>
                      <a:pt x="1585" y="90"/>
                    </a:cubicBezTo>
                    <a:cubicBezTo>
                      <a:pt x="1575" y="70"/>
                      <a:pt x="1575" y="10"/>
                      <a:pt x="15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9" name="Google Shape;12939;p45"/>
              <p:cNvSpPr/>
              <p:nvPr/>
            </p:nvSpPr>
            <p:spPr>
              <a:xfrm>
                <a:off x="1255200" y="4198531"/>
                <a:ext cx="110282" cy="67493"/>
              </a:xfrm>
              <a:custGeom>
                <a:rect b="b" l="l" r="r" t="t"/>
                <a:pathLst>
                  <a:path extrusionOk="0" h="1683" w="2750">
                    <a:moveTo>
                      <a:pt x="1566" y="1"/>
                    </a:moveTo>
                    <a:cubicBezTo>
                      <a:pt x="1385" y="101"/>
                      <a:pt x="1124" y="61"/>
                      <a:pt x="1124" y="342"/>
                    </a:cubicBezTo>
                    <a:cubicBezTo>
                      <a:pt x="1104" y="332"/>
                      <a:pt x="1094" y="302"/>
                      <a:pt x="1074" y="302"/>
                    </a:cubicBezTo>
                    <a:cubicBezTo>
                      <a:pt x="793" y="432"/>
                      <a:pt x="683" y="502"/>
                      <a:pt x="643" y="843"/>
                    </a:cubicBezTo>
                    <a:cubicBezTo>
                      <a:pt x="581" y="725"/>
                      <a:pt x="478" y="671"/>
                      <a:pt x="380" y="671"/>
                    </a:cubicBezTo>
                    <a:cubicBezTo>
                      <a:pt x="238" y="671"/>
                      <a:pt x="108" y="784"/>
                      <a:pt x="131" y="974"/>
                    </a:cubicBezTo>
                    <a:cubicBezTo>
                      <a:pt x="111" y="954"/>
                      <a:pt x="81" y="914"/>
                      <a:pt x="61" y="894"/>
                    </a:cubicBezTo>
                    <a:cubicBezTo>
                      <a:pt x="61" y="954"/>
                      <a:pt x="1" y="1034"/>
                      <a:pt x="21" y="1134"/>
                    </a:cubicBezTo>
                    <a:lnTo>
                      <a:pt x="21" y="1124"/>
                    </a:lnTo>
                    <a:lnTo>
                      <a:pt x="21" y="1124"/>
                    </a:lnTo>
                    <a:cubicBezTo>
                      <a:pt x="31" y="1194"/>
                      <a:pt x="11" y="1255"/>
                      <a:pt x="21" y="1305"/>
                    </a:cubicBezTo>
                    <a:cubicBezTo>
                      <a:pt x="51" y="1385"/>
                      <a:pt x="71" y="1355"/>
                      <a:pt x="121" y="1415"/>
                    </a:cubicBezTo>
                    <a:cubicBezTo>
                      <a:pt x="161" y="1455"/>
                      <a:pt x="161" y="1515"/>
                      <a:pt x="222" y="1546"/>
                    </a:cubicBezTo>
                    <a:cubicBezTo>
                      <a:pt x="255" y="1560"/>
                      <a:pt x="298" y="1564"/>
                      <a:pt x="344" y="1564"/>
                    </a:cubicBezTo>
                    <a:cubicBezTo>
                      <a:pt x="394" y="1564"/>
                      <a:pt x="448" y="1560"/>
                      <a:pt x="497" y="1560"/>
                    </a:cubicBezTo>
                    <a:cubicBezTo>
                      <a:pt x="524" y="1560"/>
                      <a:pt x="550" y="1561"/>
                      <a:pt x="573" y="1566"/>
                    </a:cubicBezTo>
                    <a:cubicBezTo>
                      <a:pt x="842" y="1627"/>
                      <a:pt x="1164" y="1683"/>
                      <a:pt x="1462" y="1683"/>
                    </a:cubicBezTo>
                    <a:cubicBezTo>
                      <a:pt x="1553" y="1683"/>
                      <a:pt x="1642" y="1678"/>
                      <a:pt x="1726" y="1666"/>
                    </a:cubicBezTo>
                    <a:cubicBezTo>
                      <a:pt x="1806" y="1656"/>
                      <a:pt x="1877" y="1616"/>
                      <a:pt x="1947" y="1596"/>
                    </a:cubicBezTo>
                    <a:cubicBezTo>
                      <a:pt x="1964" y="1594"/>
                      <a:pt x="1981" y="1593"/>
                      <a:pt x="1998" y="1593"/>
                    </a:cubicBezTo>
                    <a:cubicBezTo>
                      <a:pt x="2071" y="1593"/>
                      <a:pt x="2143" y="1608"/>
                      <a:pt x="2208" y="1616"/>
                    </a:cubicBezTo>
                    <a:cubicBezTo>
                      <a:pt x="2229" y="1617"/>
                      <a:pt x="2250" y="1618"/>
                      <a:pt x="2271" y="1618"/>
                    </a:cubicBezTo>
                    <a:cubicBezTo>
                      <a:pt x="2430" y="1618"/>
                      <a:pt x="2551" y="1580"/>
                      <a:pt x="2649" y="1455"/>
                    </a:cubicBezTo>
                    <a:cubicBezTo>
                      <a:pt x="2689" y="1405"/>
                      <a:pt x="2749" y="1345"/>
                      <a:pt x="2739" y="1285"/>
                    </a:cubicBezTo>
                    <a:cubicBezTo>
                      <a:pt x="2730" y="1232"/>
                      <a:pt x="2709" y="1221"/>
                      <a:pt x="2682" y="1221"/>
                    </a:cubicBezTo>
                    <a:cubicBezTo>
                      <a:pt x="2660" y="1221"/>
                      <a:pt x="2635" y="1228"/>
                      <a:pt x="2608" y="1228"/>
                    </a:cubicBezTo>
                    <a:cubicBezTo>
                      <a:pt x="2599" y="1228"/>
                      <a:pt x="2589" y="1227"/>
                      <a:pt x="2579" y="1225"/>
                    </a:cubicBezTo>
                    <a:cubicBezTo>
                      <a:pt x="2603" y="1175"/>
                      <a:pt x="2567" y="1139"/>
                      <a:pt x="2526" y="1139"/>
                    </a:cubicBezTo>
                    <a:cubicBezTo>
                      <a:pt x="2517" y="1139"/>
                      <a:pt x="2507" y="1141"/>
                      <a:pt x="2498" y="1144"/>
                    </a:cubicBezTo>
                    <a:cubicBezTo>
                      <a:pt x="2468" y="1104"/>
                      <a:pt x="2458" y="1044"/>
                      <a:pt x="2468" y="994"/>
                    </a:cubicBezTo>
                    <a:cubicBezTo>
                      <a:pt x="2449" y="981"/>
                      <a:pt x="2434" y="968"/>
                      <a:pt x="2416" y="968"/>
                    </a:cubicBezTo>
                    <a:cubicBezTo>
                      <a:pt x="2405" y="968"/>
                      <a:pt x="2393" y="973"/>
                      <a:pt x="2378" y="984"/>
                    </a:cubicBezTo>
                    <a:lnTo>
                      <a:pt x="2388" y="954"/>
                    </a:lnTo>
                    <a:cubicBezTo>
                      <a:pt x="2369" y="928"/>
                      <a:pt x="2351" y="919"/>
                      <a:pt x="2333" y="919"/>
                    </a:cubicBezTo>
                    <a:cubicBezTo>
                      <a:pt x="2295" y="919"/>
                      <a:pt x="2258" y="960"/>
                      <a:pt x="2218" y="974"/>
                    </a:cubicBezTo>
                    <a:cubicBezTo>
                      <a:pt x="2198" y="974"/>
                      <a:pt x="2188" y="994"/>
                      <a:pt x="2167" y="994"/>
                    </a:cubicBezTo>
                    <a:cubicBezTo>
                      <a:pt x="2147" y="994"/>
                      <a:pt x="2097" y="964"/>
                      <a:pt x="2067" y="964"/>
                    </a:cubicBezTo>
                    <a:cubicBezTo>
                      <a:pt x="2127" y="934"/>
                      <a:pt x="2258" y="743"/>
                      <a:pt x="2117" y="733"/>
                    </a:cubicBezTo>
                    <a:cubicBezTo>
                      <a:pt x="2137" y="703"/>
                      <a:pt x="2137" y="683"/>
                      <a:pt x="2167" y="653"/>
                    </a:cubicBezTo>
                    <a:cubicBezTo>
                      <a:pt x="2147" y="613"/>
                      <a:pt x="2097" y="603"/>
                      <a:pt x="2057" y="593"/>
                    </a:cubicBezTo>
                    <a:cubicBezTo>
                      <a:pt x="2087" y="542"/>
                      <a:pt x="2107" y="502"/>
                      <a:pt x="2137" y="462"/>
                    </a:cubicBezTo>
                    <a:lnTo>
                      <a:pt x="2127" y="462"/>
                    </a:lnTo>
                    <a:cubicBezTo>
                      <a:pt x="2107" y="482"/>
                      <a:pt x="2107" y="512"/>
                      <a:pt x="2077" y="522"/>
                    </a:cubicBezTo>
                    <a:cubicBezTo>
                      <a:pt x="2189" y="298"/>
                      <a:pt x="2076" y="89"/>
                      <a:pt x="1930" y="89"/>
                    </a:cubicBezTo>
                    <a:cubicBezTo>
                      <a:pt x="1866" y="89"/>
                      <a:pt x="1797" y="128"/>
                      <a:pt x="1736" y="222"/>
                    </a:cubicBezTo>
                    <a:cubicBezTo>
                      <a:pt x="1656" y="71"/>
                      <a:pt x="1696" y="171"/>
                      <a:pt x="1586" y="91"/>
                    </a:cubicBezTo>
                    <a:cubicBezTo>
                      <a:pt x="1586" y="71"/>
                      <a:pt x="1586" y="21"/>
                      <a:pt x="15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0" name="Google Shape;12940;p45"/>
              <p:cNvSpPr/>
              <p:nvPr/>
            </p:nvSpPr>
            <p:spPr>
              <a:xfrm>
                <a:off x="1510259" y="4187703"/>
                <a:ext cx="70019" cy="44273"/>
              </a:xfrm>
              <a:custGeom>
                <a:rect b="b" l="l" r="r" t="t"/>
                <a:pathLst>
                  <a:path extrusionOk="0" h="1104" w="1746">
                    <a:moveTo>
                      <a:pt x="1555" y="0"/>
                    </a:moveTo>
                    <a:cubicBezTo>
                      <a:pt x="1364" y="90"/>
                      <a:pt x="1104" y="60"/>
                      <a:pt x="1104" y="341"/>
                    </a:cubicBezTo>
                    <a:cubicBezTo>
                      <a:pt x="1084" y="331"/>
                      <a:pt x="1073" y="301"/>
                      <a:pt x="1053" y="291"/>
                    </a:cubicBezTo>
                    <a:cubicBezTo>
                      <a:pt x="773" y="421"/>
                      <a:pt x="662" y="502"/>
                      <a:pt x="632" y="843"/>
                    </a:cubicBezTo>
                    <a:cubicBezTo>
                      <a:pt x="566" y="722"/>
                      <a:pt x="460" y="667"/>
                      <a:pt x="362" y="667"/>
                    </a:cubicBezTo>
                    <a:cubicBezTo>
                      <a:pt x="222" y="667"/>
                      <a:pt x="97" y="779"/>
                      <a:pt x="121" y="973"/>
                    </a:cubicBezTo>
                    <a:cubicBezTo>
                      <a:pt x="91" y="943"/>
                      <a:pt x="60" y="913"/>
                      <a:pt x="40" y="883"/>
                    </a:cubicBezTo>
                    <a:cubicBezTo>
                      <a:pt x="40" y="943"/>
                      <a:pt x="0" y="1013"/>
                      <a:pt x="0" y="1103"/>
                    </a:cubicBezTo>
                    <a:cubicBezTo>
                      <a:pt x="20" y="1073"/>
                      <a:pt x="50" y="1043"/>
                      <a:pt x="80" y="1023"/>
                    </a:cubicBezTo>
                    <a:cubicBezTo>
                      <a:pt x="103" y="1012"/>
                      <a:pt x="122" y="1007"/>
                      <a:pt x="138" y="1007"/>
                    </a:cubicBezTo>
                    <a:cubicBezTo>
                      <a:pt x="208" y="1007"/>
                      <a:pt x="232" y="1093"/>
                      <a:pt x="321" y="1093"/>
                    </a:cubicBezTo>
                    <a:cubicBezTo>
                      <a:pt x="321" y="993"/>
                      <a:pt x="331" y="933"/>
                      <a:pt x="422" y="893"/>
                    </a:cubicBezTo>
                    <a:cubicBezTo>
                      <a:pt x="432" y="893"/>
                      <a:pt x="452" y="913"/>
                      <a:pt x="472" y="913"/>
                    </a:cubicBezTo>
                    <a:cubicBezTo>
                      <a:pt x="499" y="904"/>
                      <a:pt x="526" y="861"/>
                      <a:pt x="554" y="861"/>
                    </a:cubicBezTo>
                    <a:cubicBezTo>
                      <a:pt x="557" y="861"/>
                      <a:pt x="559" y="862"/>
                      <a:pt x="562" y="863"/>
                    </a:cubicBezTo>
                    <a:cubicBezTo>
                      <a:pt x="599" y="863"/>
                      <a:pt x="593" y="924"/>
                      <a:pt x="633" y="924"/>
                    </a:cubicBezTo>
                    <a:cubicBezTo>
                      <a:pt x="636" y="924"/>
                      <a:pt x="639" y="923"/>
                      <a:pt x="642" y="923"/>
                    </a:cubicBezTo>
                    <a:cubicBezTo>
                      <a:pt x="682" y="913"/>
                      <a:pt x="672" y="802"/>
                      <a:pt x="692" y="762"/>
                    </a:cubicBezTo>
                    <a:cubicBezTo>
                      <a:pt x="742" y="672"/>
                      <a:pt x="853" y="652"/>
                      <a:pt x="923" y="612"/>
                    </a:cubicBezTo>
                    <a:cubicBezTo>
                      <a:pt x="973" y="592"/>
                      <a:pt x="1003" y="542"/>
                      <a:pt x="1073" y="522"/>
                    </a:cubicBezTo>
                    <a:cubicBezTo>
                      <a:pt x="1174" y="502"/>
                      <a:pt x="1174" y="532"/>
                      <a:pt x="1244" y="421"/>
                    </a:cubicBezTo>
                    <a:cubicBezTo>
                      <a:pt x="1267" y="375"/>
                      <a:pt x="1255" y="328"/>
                      <a:pt x="1299" y="328"/>
                    </a:cubicBezTo>
                    <a:cubicBezTo>
                      <a:pt x="1312" y="328"/>
                      <a:pt x="1329" y="332"/>
                      <a:pt x="1354" y="341"/>
                    </a:cubicBezTo>
                    <a:cubicBezTo>
                      <a:pt x="1330" y="242"/>
                      <a:pt x="1386" y="157"/>
                      <a:pt x="1479" y="157"/>
                    </a:cubicBezTo>
                    <a:cubicBezTo>
                      <a:pt x="1499" y="157"/>
                      <a:pt x="1521" y="161"/>
                      <a:pt x="1545" y="171"/>
                    </a:cubicBezTo>
                    <a:cubicBezTo>
                      <a:pt x="1575" y="181"/>
                      <a:pt x="1595" y="221"/>
                      <a:pt x="1635" y="231"/>
                    </a:cubicBezTo>
                    <a:cubicBezTo>
                      <a:pt x="1639" y="233"/>
                      <a:pt x="1645" y="234"/>
                      <a:pt x="1652" y="234"/>
                    </a:cubicBezTo>
                    <a:cubicBezTo>
                      <a:pt x="1669" y="234"/>
                      <a:pt x="1695" y="228"/>
                      <a:pt x="1719" y="228"/>
                    </a:cubicBezTo>
                    <a:cubicBezTo>
                      <a:pt x="1728" y="228"/>
                      <a:pt x="1737" y="229"/>
                      <a:pt x="1746" y="231"/>
                    </a:cubicBezTo>
                    <a:lnTo>
                      <a:pt x="1736" y="191"/>
                    </a:lnTo>
                    <a:lnTo>
                      <a:pt x="1715" y="211"/>
                    </a:lnTo>
                    <a:cubicBezTo>
                      <a:pt x="1645" y="70"/>
                      <a:pt x="1675" y="171"/>
                      <a:pt x="1575" y="90"/>
                    </a:cubicBezTo>
                    <a:cubicBezTo>
                      <a:pt x="1565" y="70"/>
                      <a:pt x="1565" y="10"/>
                      <a:pt x="155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41" name="Google Shape;12941;p45"/>
            <p:cNvGrpSpPr/>
            <p:nvPr/>
          </p:nvGrpSpPr>
          <p:grpSpPr>
            <a:xfrm rot="-575426">
              <a:off x="4977464" y="4241675"/>
              <a:ext cx="824216" cy="233743"/>
              <a:chOff x="2436564" y="2774658"/>
              <a:chExt cx="737475" cy="209143"/>
            </a:xfrm>
          </p:grpSpPr>
          <p:sp>
            <p:nvSpPr>
              <p:cNvPr id="12942" name="Google Shape;12942;p45"/>
              <p:cNvSpPr/>
              <p:nvPr/>
            </p:nvSpPr>
            <p:spPr>
              <a:xfrm>
                <a:off x="2436564" y="2775028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3" name="Google Shape;12943;p45"/>
              <p:cNvSpPr/>
              <p:nvPr/>
            </p:nvSpPr>
            <p:spPr>
              <a:xfrm rot="-293525">
                <a:off x="2946011" y="2783857"/>
                <a:ext cx="222094" cy="148664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4" name="Google Shape;12944;p45"/>
              <p:cNvSpPr/>
              <p:nvPr/>
            </p:nvSpPr>
            <p:spPr>
              <a:xfrm>
                <a:off x="2530687" y="2788623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5" name="Google Shape;12945;p45"/>
              <p:cNvSpPr/>
              <p:nvPr/>
            </p:nvSpPr>
            <p:spPr>
              <a:xfrm>
                <a:off x="2874784" y="2820106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6" name="Google Shape;12946;p4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47" name="Google Shape;12947;p45"/>
            <p:cNvGrpSpPr/>
            <p:nvPr/>
          </p:nvGrpSpPr>
          <p:grpSpPr>
            <a:xfrm rot="-263875">
              <a:off x="5836717" y="4098665"/>
              <a:ext cx="813287" cy="233323"/>
              <a:chOff x="2447923" y="2707800"/>
              <a:chExt cx="727715" cy="208774"/>
            </a:xfrm>
          </p:grpSpPr>
          <p:sp>
            <p:nvSpPr>
              <p:cNvPr id="12948" name="Google Shape;12948;p45"/>
              <p:cNvSpPr/>
              <p:nvPr/>
            </p:nvSpPr>
            <p:spPr>
              <a:xfrm>
                <a:off x="2447923" y="2707800"/>
                <a:ext cx="534606" cy="208774"/>
              </a:xfrm>
              <a:custGeom>
                <a:rect b="b" l="l" r="r" t="t"/>
                <a:pathLst>
                  <a:path extrusionOk="0" h="5206" w="13331">
                    <a:moveTo>
                      <a:pt x="2434" y="1"/>
                    </a:moveTo>
                    <a:cubicBezTo>
                      <a:pt x="2405" y="1"/>
                      <a:pt x="2376" y="4"/>
                      <a:pt x="2348" y="10"/>
                    </a:cubicBezTo>
                    <a:cubicBezTo>
                      <a:pt x="2057" y="60"/>
                      <a:pt x="2167" y="582"/>
                      <a:pt x="1976" y="812"/>
                    </a:cubicBezTo>
                    <a:cubicBezTo>
                      <a:pt x="1916" y="882"/>
                      <a:pt x="1836" y="933"/>
                      <a:pt x="1776" y="1003"/>
                    </a:cubicBezTo>
                    <a:cubicBezTo>
                      <a:pt x="1585" y="1234"/>
                      <a:pt x="1716" y="1565"/>
                      <a:pt x="1776" y="1855"/>
                    </a:cubicBezTo>
                    <a:cubicBezTo>
                      <a:pt x="1836" y="2176"/>
                      <a:pt x="1826" y="2688"/>
                      <a:pt x="1525" y="2808"/>
                    </a:cubicBezTo>
                    <a:cubicBezTo>
                      <a:pt x="1514" y="2813"/>
                      <a:pt x="1503" y="2815"/>
                      <a:pt x="1494" y="2815"/>
                    </a:cubicBezTo>
                    <a:cubicBezTo>
                      <a:pt x="1391" y="2815"/>
                      <a:pt x="1372" y="2586"/>
                      <a:pt x="1345" y="2467"/>
                    </a:cubicBezTo>
                    <a:cubicBezTo>
                      <a:pt x="1300" y="2164"/>
                      <a:pt x="1136" y="1575"/>
                      <a:pt x="896" y="1575"/>
                    </a:cubicBezTo>
                    <a:cubicBezTo>
                      <a:pt x="866" y="1575"/>
                      <a:pt x="835" y="1585"/>
                      <a:pt x="803" y="1605"/>
                    </a:cubicBezTo>
                    <a:cubicBezTo>
                      <a:pt x="729" y="1660"/>
                      <a:pt x="801" y="1880"/>
                      <a:pt x="732" y="1880"/>
                    </a:cubicBezTo>
                    <a:cubicBezTo>
                      <a:pt x="726" y="1880"/>
                      <a:pt x="720" y="1878"/>
                      <a:pt x="713" y="1875"/>
                    </a:cubicBezTo>
                    <a:cubicBezTo>
                      <a:pt x="562" y="1810"/>
                      <a:pt x="614" y="1409"/>
                      <a:pt x="481" y="1409"/>
                    </a:cubicBezTo>
                    <a:cubicBezTo>
                      <a:pt x="472" y="1409"/>
                      <a:pt x="462" y="1410"/>
                      <a:pt x="452" y="1414"/>
                    </a:cubicBezTo>
                    <a:cubicBezTo>
                      <a:pt x="101" y="1544"/>
                      <a:pt x="171" y="2066"/>
                      <a:pt x="91" y="2417"/>
                    </a:cubicBezTo>
                    <a:cubicBezTo>
                      <a:pt x="0" y="2818"/>
                      <a:pt x="121" y="3370"/>
                      <a:pt x="191" y="3771"/>
                    </a:cubicBezTo>
                    <a:cubicBezTo>
                      <a:pt x="221" y="3952"/>
                      <a:pt x="261" y="4132"/>
                      <a:pt x="372" y="4273"/>
                    </a:cubicBezTo>
                    <a:cubicBezTo>
                      <a:pt x="558" y="4505"/>
                      <a:pt x="864" y="4552"/>
                      <a:pt x="1174" y="4552"/>
                    </a:cubicBezTo>
                    <a:cubicBezTo>
                      <a:pt x="1265" y="4552"/>
                      <a:pt x="1356" y="4548"/>
                      <a:pt x="1445" y="4544"/>
                    </a:cubicBezTo>
                    <a:cubicBezTo>
                      <a:pt x="1561" y="4539"/>
                      <a:pt x="1678" y="4536"/>
                      <a:pt x="1795" y="4536"/>
                    </a:cubicBezTo>
                    <a:cubicBezTo>
                      <a:pt x="2613" y="4536"/>
                      <a:pt x="3432" y="4659"/>
                      <a:pt x="4213" y="4905"/>
                    </a:cubicBezTo>
                    <a:cubicBezTo>
                      <a:pt x="4645" y="5035"/>
                      <a:pt x="5066" y="5206"/>
                      <a:pt x="5507" y="5206"/>
                    </a:cubicBezTo>
                    <a:cubicBezTo>
                      <a:pt x="5828" y="5206"/>
                      <a:pt x="6149" y="5105"/>
                      <a:pt x="6460" y="5025"/>
                    </a:cubicBezTo>
                    <a:cubicBezTo>
                      <a:pt x="7566" y="4728"/>
                      <a:pt x="8715" y="4502"/>
                      <a:pt x="9854" y="4502"/>
                    </a:cubicBezTo>
                    <a:cubicBezTo>
                      <a:pt x="10368" y="4502"/>
                      <a:pt x="10880" y="4548"/>
                      <a:pt x="11385" y="4654"/>
                    </a:cubicBezTo>
                    <a:cubicBezTo>
                      <a:pt x="11686" y="4717"/>
                      <a:pt x="11993" y="4806"/>
                      <a:pt x="12301" y="4806"/>
                    </a:cubicBezTo>
                    <a:cubicBezTo>
                      <a:pt x="12383" y="4806"/>
                      <a:pt x="12466" y="4799"/>
                      <a:pt x="12549" y="4784"/>
                    </a:cubicBezTo>
                    <a:cubicBezTo>
                      <a:pt x="12940" y="4724"/>
                      <a:pt x="13331" y="4403"/>
                      <a:pt x="13321" y="3992"/>
                    </a:cubicBezTo>
                    <a:cubicBezTo>
                      <a:pt x="13311" y="3711"/>
                      <a:pt x="13120" y="3470"/>
                      <a:pt x="12960" y="3230"/>
                    </a:cubicBezTo>
                    <a:cubicBezTo>
                      <a:pt x="12809" y="2989"/>
                      <a:pt x="12900" y="2708"/>
                      <a:pt x="12850" y="2427"/>
                    </a:cubicBezTo>
                    <a:cubicBezTo>
                      <a:pt x="12789" y="2046"/>
                      <a:pt x="12739" y="1635"/>
                      <a:pt x="12438" y="1384"/>
                    </a:cubicBezTo>
                    <a:cubicBezTo>
                      <a:pt x="12338" y="1304"/>
                      <a:pt x="12188" y="1354"/>
                      <a:pt x="12097" y="1254"/>
                    </a:cubicBezTo>
                    <a:cubicBezTo>
                      <a:pt x="12007" y="1153"/>
                      <a:pt x="11937" y="1043"/>
                      <a:pt x="11816" y="983"/>
                    </a:cubicBezTo>
                    <a:cubicBezTo>
                      <a:pt x="11798" y="975"/>
                      <a:pt x="11780" y="972"/>
                      <a:pt x="11764" y="972"/>
                    </a:cubicBezTo>
                    <a:cubicBezTo>
                      <a:pt x="11676" y="972"/>
                      <a:pt x="11617" y="1072"/>
                      <a:pt x="11515" y="1123"/>
                    </a:cubicBezTo>
                    <a:cubicBezTo>
                      <a:pt x="11508" y="1128"/>
                      <a:pt x="11501" y="1130"/>
                      <a:pt x="11494" y="1130"/>
                    </a:cubicBezTo>
                    <a:cubicBezTo>
                      <a:pt x="11429" y="1130"/>
                      <a:pt x="11371" y="966"/>
                      <a:pt x="11307" y="966"/>
                    </a:cubicBezTo>
                    <a:cubicBezTo>
                      <a:pt x="11299" y="966"/>
                      <a:pt x="11292" y="968"/>
                      <a:pt x="11285" y="973"/>
                    </a:cubicBezTo>
                    <a:cubicBezTo>
                      <a:pt x="11154" y="1063"/>
                      <a:pt x="11184" y="1294"/>
                      <a:pt x="11044" y="1314"/>
                    </a:cubicBezTo>
                    <a:cubicBezTo>
                      <a:pt x="11036" y="1315"/>
                      <a:pt x="11029" y="1315"/>
                      <a:pt x="11021" y="1315"/>
                    </a:cubicBezTo>
                    <a:cubicBezTo>
                      <a:pt x="10887" y="1315"/>
                      <a:pt x="10827" y="1149"/>
                      <a:pt x="10713" y="1063"/>
                    </a:cubicBezTo>
                    <a:cubicBezTo>
                      <a:pt x="10708" y="1061"/>
                      <a:pt x="10704" y="1060"/>
                      <a:pt x="10699" y="1060"/>
                    </a:cubicBezTo>
                    <a:cubicBezTo>
                      <a:pt x="10661" y="1060"/>
                      <a:pt x="10619" y="1113"/>
                      <a:pt x="10585" y="1113"/>
                    </a:cubicBezTo>
                    <a:cubicBezTo>
                      <a:pt x="10577" y="1113"/>
                      <a:pt x="10569" y="1110"/>
                      <a:pt x="10563" y="1103"/>
                    </a:cubicBezTo>
                    <a:cubicBezTo>
                      <a:pt x="10502" y="1063"/>
                      <a:pt x="10603" y="933"/>
                      <a:pt x="10543" y="893"/>
                    </a:cubicBezTo>
                    <a:cubicBezTo>
                      <a:pt x="10511" y="868"/>
                      <a:pt x="10479" y="857"/>
                      <a:pt x="10448" y="857"/>
                    </a:cubicBezTo>
                    <a:cubicBezTo>
                      <a:pt x="10249" y="857"/>
                      <a:pt x="10064" y="1303"/>
                      <a:pt x="10081" y="1555"/>
                    </a:cubicBezTo>
                    <a:cubicBezTo>
                      <a:pt x="10091" y="1735"/>
                      <a:pt x="10171" y="1906"/>
                      <a:pt x="10161" y="2076"/>
                    </a:cubicBezTo>
                    <a:cubicBezTo>
                      <a:pt x="10154" y="2217"/>
                      <a:pt x="9999" y="2407"/>
                      <a:pt x="9893" y="2407"/>
                    </a:cubicBezTo>
                    <a:cubicBezTo>
                      <a:pt x="9864" y="2407"/>
                      <a:pt x="9838" y="2392"/>
                      <a:pt x="9820" y="2357"/>
                    </a:cubicBezTo>
                    <a:cubicBezTo>
                      <a:pt x="9650" y="2026"/>
                      <a:pt x="9921" y="1524"/>
                      <a:pt x="9650" y="1264"/>
                    </a:cubicBezTo>
                    <a:cubicBezTo>
                      <a:pt x="9642" y="1257"/>
                      <a:pt x="9635" y="1254"/>
                      <a:pt x="9628" y="1254"/>
                    </a:cubicBezTo>
                    <a:cubicBezTo>
                      <a:pt x="9567" y="1254"/>
                      <a:pt x="9542" y="1505"/>
                      <a:pt x="9458" y="1505"/>
                    </a:cubicBezTo>
                    <a:cubicBezTo>
                      <a:pt x="9455" y="1505"/>
                      <a:pt x="9452" y="1505"/>
                      <a:pt x="9449" y="1504"/>
                    </a:cubicBezTo>
                    <a:cubicBezTo>
                      <a:pt x="9259" y="1474"/>
                      <a:pt x="9509" y="1113"/>
                      <a:pt x="9479" y="923"/>
                    </a:cubicBezTo>
                    <a:cubicBezTo>
                      <a:pt x="9474" y="900"/>
                      <a:pt x="9462" y="890"/>
                      <a:pt x="9446" y="890"/>
                    </a:cubicBezTo>
                    <a:cubicBezTo>
                      <a:pt x="9400" y="890"/>
                      <a:pt x="9321" y="973"/>
                      <a:pt x="9299" y="1033"/>
                    </a:cubicBezTo>
                    <a:cubicBezTo>
                      <a:pt x="9208" y="1304"/>
                      <a:pt x="9128" y="1565"/>
                      <a:pt x="9048" y="1825"/>
                    </a:cubicBezTo>
                    <a:cubicBezTo>
                      <a:pt x="9018" y="1916"/>
                      <a:pt x="8988" y="2006"/>
                      <a:pt x="8998" y="2106"/>
                    </a:cubicBezTo>
                    <a:cubicBezTo>
                      <a:pt x="9008" y="2186"/>
                      <a:pt x="9048" y="2257"/>
                      <a:pt x="9058" y="2337"/>
                    </a:cubicBezTo>
                    <a:cubicBezTo>
                      <a:pt x="9090" y="2523"/>
                      <a:pt x="8881" y="2801"/>
                      <a:pt x="8730" y="2801"/>
                    </a:cubicBezTo>
                    <a:cubicBezTo>
                      <a:pt x="8694" y="2801"/>
                      <a:pt x="8662" y="2785"/>
                      <a:pt x="8637" y="2748"/>
                    </a:cubicBezTo>
                    <a:cubicBezTo>
                      <a:pt x="8466" y="2497"/>
                      <a:pt x="8346" y="2257"/>
                      <a:pt x="8276" y="1956"/>
                    </a:cubicBezTo>
                    <a:cubicBezTo>
                      <a:pt x="8235" y="1755"/>
                      <a:pt x="8486" y="1444"/>
                      <a:pt x="8296" y="1374"/>
                    </a:cubicBezTo>
                    <a:cubicBezTo>
                      <a:pt x="8284" y="1368"/>
                      <a:pt x="8271" y="1366"/>
                      <a:pt x="8258" y="1366"/>
                    </a:cubicBezTo>
                    <a:cubicBezTo>
                      <a:pt x="8180" y="1366"/>
                      <a:pt x="8073" y="1448"/>
                      <a:pt x="8006" y="1448"/>
                    </a:cubicBezTo>
                    <a:cubicBezTo>
                      <a:pt x="7984" y="1448"/>
                      <a:pt x="7966" y="1439"/>
                      <a:pt x="7955" y="1414"/>
                    </a:cubicBezTo>
                    <a:cubicBezTo>
                      <a:pt x="7884" y="1244"/>
                      <a:pt x="8266" y="1053"/>
                      <a:pt x="8165" y="903"/>
                    </a:cubicBezTo>
                    <a:cubicBezTo>
                      <a:pt x="8123" y="839"/>
                      <a:pt x="8040" y="805"/>
                      <a:pt x="7963" y="805"/>
                    </a:cubicBezTo>
                    <a:cubicBezTo>
                      <a:pt x="7931" y="805"/>
                      <a:pt x="7901" y="811"/>
                      <a:pt x="7874" y="822"/>
                    </a:cubicBezTo>
                    <a:cubicBezTo>
                      <a:pt x="7814" y="842"/>
                      <a:pt x="7834" y="963"/>
                      <a:pt x="7774" y="993"/>
                    </a:cubicBezTo>
                    <a:cubicBezTo>
                      <a:pt x="7767" y="996"/>
                      <a:pt x="7759" y="998"/>
                      <a:pt x="7752" y="998"/>
                    </a:cubicBezTo>
                    <a:cubicBezTo>
                      <a:pt x="7702" y="998"/>
                      <a:pt x="7648" y="930"/>
                      <a:pt x="7599" y="930"/>
                    </a:cubicBezTo>
                    <a:cubicBezTo>
                      <a:pt x="7594" y="930"/>
                      <a:pt x="7589" y="931"/>
                      <a:pt x="7584" y="933"/>
                    </a:cubicBezTo>
                    <a:cubicBezTo>
                      <a:pt x="7463" y="993"/>
                      <a:pt x="7513" y="1213"/>
                      <a:pt x="7423" y="1314"/>
                    </a:cubicBezTo>
                    <a:cubicBezTo>
                      <a:pt x="7303" y="1464"/>
                      <a:pt x="7293" y="1655"/>
                      <a:pt x="7162" y="1785"/>
                    </a:cubicBezTo>
                    <a:cubicBezTo>
                      <a:pt x="7152" y="1797"/>
                      <a:pt x="7140" y="1802"/>
                      <a:pt x="7126" y="1802"/>
                    </a:cubicBezTo>
                    <a:cubicBezTo>
                      <a:pt x="7082" y="1802"/>
                      <a:pt x="7023" y="1759"/>
                      <a:pt x="6983" y="1759"/>
                    </a:cubicBezTo>
                    <a:cubicBezTo>
                      <a:pt x="6970" y="1759"/>
                      <a:pt x="6959" y="1763"/>
                      <a:pt x="6952" y="1775"/>
                    </a:cubicBezTo>
                    <a:cubicBezTo>
                      <a:pt x="6811" y="1956"/>
                      <a:pt x="7303" y="2397"/>
                      <a:pt x="7082" y="2447"/>
                    </a:cubicBezTo>
                    <a:cubicBezTo>
                      <a:pt x="7081" y="2447"/>
                      <a:pt x="7079" y="2448"/>
                      <a:pt x="7078" y="2448"/>
                    </a:cubicBezTo>
                    <a:cubicBezTo>
                      <a:pt x="7025" y="2448"/>
                      <a:pt x="7081" y="2257"/>
                      <a:pt x="7022" y="2257"/>
                    </a:cubicBezTo>
                    <a:cubicBezTo>
                      <a:pt x="6791" y="2277"/>
                      <a:pt x="7072" y="2959"/>
                      <a:pt x="6841" y="2959"/>
                    </a:cubicBezTo>
                    <a:cubicBezTo>
                      <a:pt x="6420" y="2949"/>
                      <a:pt x="6560" y="2146"/>
                      <a:pt x="6300" y="1815"/>
                    </a:cubicBezTo>
                    <a:cubicBezTo>
                      <a:pt x="6229" y="1725"/>
                      <a:pt x="6159" y="1645"/>
                      <a:pt x="6109" y="1555"/>
                    </a:cubicBezTo>
                    <a:cubicBezTo>
                      <a:pt x="5938" y="1274"/>
                      <a:pt x="6229" y="722"/>
                      <a:pt x="5928" y="592"/>
                    </a:cubicBezTo>
                    <a:cubicBezTo>
                      <a:pt x="5917" y="586"/>
                      <a:pt x="5906" y="584"/>
                      <a:pt x="5895" y="584"/>
                    </a:cubicBezTo>
                    <a:cubicBezTo>
                      <a:pt x="5759" y="584"/>
                      <a:pt x="5687" y="1001"/>
                      <a:pt x="5550" y="1001"/>
                    </a:cubicBezTo>
                    <a:cubicBezTo>
                      <a:pt x="5540" y="1001"/>
                      <a:pt x="5529" y="998"/>
                      <a:pt x="5517" y="993"/>
                    </a:cubicBezTo>
                    <a:cubicBezTo>
                      <a:pt x="5417" y="943"/>
                      <a:pt x="5628" y="682"/>
                      <a:pt x="5517" y="652"/>
                    </a:cubicBezTo>
                    <a:cubicBezTo>
                      <a:pt x="5509" y="650"/>
                      <a:pt x="5502" y="649"/>
                      <a:pt x="5495" y="649"/>
                    </a:cubicBezTo>
                    <a:cubicBezTo>
                      <a:pt x="5349" y="649"/>
                      <a:pt x="5479" y="1145"/>
                      <a:pt x="5307" y="1183"/>
                    </a:cubicBezTo>
                    <a:cubicBezTo>
                      <a:pt x="5303" y="1184"/>
                      <a:pt x="5300" y="1184"/>
                      <a:pt x="5297" y="1184"/>
                    </a:cubicBezTo>
                    <a:cubicBezTo>
                      <a:pt x="5200" y="1184"/>
                      <a:pt x="5253" y="892"/>
                      <a:pt x="5146" y="862"/>
                    </a:cubicBezTo>
                    <a:cubicBezTo>
                      <a:pt x="5142" y="862"/>
                      <a:pt x="5139" y="861"/>
                      <a:pt x="5135" y="861"/>
                    </a:cubicBezTo>
                    <a:cubicBezTo>
                      <a:pt x="5066" y="861"/>
                      <a:pt x="5043" y="1043"/>
                      <a:pt x="4971" y="1043"/>
                    </a:cubicBezTo>
                    <a:cubicBezTo>
                      <a:pt x="4969" y="1043"/>
                      <a:pt x="4967" y="1043"/>
                      <a:pt x="4966" y="1043"/>
                    </a:cubicBezTo>
                    <a:cubicBezTo>
                      <a:pt x="4765" y="1023"/>
                      <a:pt x="4986" y="551"/>
                      <a:pt x="4815" y="451"/>
                    </a:cubicBezTo>
                    <a:cubicBezTo>
                      <a:pt x="4805" y="446"/>
                      <a:pt x="4796" y="444"/>
                      <a:pt x="4788" y="444"/>
                    </a:cubicBezTo>
                    <a:cubicBezTo>
                      <a:pt x="4685" y="444"/>
                      <a:pt x="4656" y="794"/>
                      <a:pt x="4529" y="794"/>
                    </a:cubicBezTo>
                    <a:cubicBezTo>
                      <a:pt x="4524" y="794"/>
                      <a:pt x="4519" y="793"/>
                      <a:pt x="4514" y="792"/>
                    </a:cubicBezTo>
                    <a:cubicBezTo>
                      <a:pt x="4354" y="762"/>
                      <a:pt x="4564" y="321"/>
                      <a:pt x="4404" y="301"/>
                    </a:cubicBezTo>
                    <a:cubicBezTo>
                      <a:pt x="4391" y="299"/>
                      <a:pt x="4379" y="298"/>
                      <a:pt x="4367" y="298"/>
                    </a:cubicBezTo>
                    <a:cubicBezTo>
                      <a:pt x="4058" y="298"/>
                      <a:pt x="3990" y="905"/>
                      <a:pt x="3932" y="1234"/>
                    </a:cubicBezTo>
                    <a:cubicBezTo>
                      <a:pt x="3902" y="1414"/>
                      <a:pt x="4093" y="1705"/>
                      <a:pt x="3922" y="1795"/>
                    </a:cubicBezTo>
                    <a:cubicBezTo>
                      <a:pt x="3913" y="1800"/>
                      <a:pt x="3904" y="1802"/>
                      <a:pt x="3895" y="1802"/>
                    </a:cubicBezTo>
                    <a:cubicBezTo>
                      <a:pt x="3812" y="1802"/>
                      <a:pt x="3710" y="1649"/>
                      <a:pt x="3637" y="1649"/>
                    </a:cubicBezTo>
                    <a:cubicBezTo>
                      <a:pt x="3624" y="1649"/>
                      <a:pt x="3612" y="1654"/>
                      <a:pt x="3601" y="1665"/>
                    </a:cubicBezTo>
                    <a:cubicBezTo>
                      <a:pt x="3511" y="1755"/>
                      <a:pt x="3652" y="1926"/>
                      <a:pt x="3652" y="2056"/>
                    </a:cubicBezTo>
                    <a:cubicBezTo>
                      <a:pt x="3642" y="2195"/>
                      <a:pt x="3495" y="2309"/>
                      <a:pt x="3362" y="2309"/>
                    </a:cubicBezTo>
                    <a:cubicBezTo>
                      <a:pt x="3351" y="2309"/>
                      <a:pt x="3341" y="2308"/>
                      <a:pt x="3331" y="2307"/>
                    </a:cubicBezTo>
                    <a:cubicBezTo>
                      <a:pt x="3240" y="2287"/>
                      <a:pt x="3240" y="2166"/>
                      <a:pt x="3220" y="2076"/>
                    </a:cubicBezTo>
                    <a:cubicBezTo>
                      <a:pt x="3206" y="2039"/>
                      <a:pt x="3149" y="2030"/>
                      <a:pt x="3100" y="2030"/>
                    </a:cubicBezTo>
                    <a:lnTo>
                      <a:pt x="3100" y="2030"/>
                    </a:lnTo>
                    <a:cubicBezTo>
                      <a:pt x="3422" y="1949"/>
                      <a:pt x="2909" y="1137"/>
                      <a:pt x="2689" y="792"/>
                    </a:cubicBezTo>
                    <a:cubicBezTo>
                      <a:pt x="2659" y="732"/>
                      <a:pt x="2618" y="682"/>
                      <a:pt x="2618" y="622"/>
                    </a:cubicBezTo>
                    <a:cubicBezTo>
                      <a:pt x="2598" y="431"/>
                      <a:pt x="2909" y="220"/>
                      <a:pt x="2769" y="110"/>
                    </a:cubicBezTo>
                    <a:cubicBezTo>
                      <a:pt x="2673" y="46"/>
                      <a:pt x="2551" y="1"/>
                      <a:pt x="24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9" name="Google Shape;12949;p45"/>
              <p:cNvSpPr/>
              <p:nvPr/>
            </p:nvSpPr>
            <p:spPr>
              <a:xfrm>
                <a:off x="2953550" y="2749147"/>
                <a:ext cx="222088" cy="148660"/>
              </a:xfrm>
              <a:custGeom>
                <a:rect b="b" l="l" r="r" t="t"/>
                <a:pathLst>
                  <a:path extrusionOk="0" h="3707" w="5538">
                    <a:moveTo>
                      <a:pt x="635" y="0"/>
                    </a:moveTo>
                    <a:cubicBezTo>
                      <a:pt x="628" y="0"/>
                      <a:pt x="620" y="1"/>
                      <a:pt x="613" y="2"/>
                    </a:cubicBezTo>
                    <a:cubicBezTo>
                      <a:pt x="522" y="12"/>
                      <a:pt x="492" y="122"/>
                      <a:pt x="492" y="213"/>
                    </a:cubicBezTo>
                    <a:cubicBezTo>
                      <a:pt x="472" y="564"/>
                      <a:pt x="452" y="915"/>
                      <a:pt x="422" y="1266"/>
                    </a:cubicBezTo>
                    <a:cubicBezTo>
                      <a:pt x="392" y="1577"/>
                      <a:pt x="272" y="1687"/>
                      <a:pt x="141" y="1928"/>
                    </a:cubicBezTo>
                    <a:cubicBezTo>
                      <a:pt x="1" y="2169"/>
                      <a:pt x="41" y="2500"/>
                      <a:pt x="51" y="2770"/>
                    </a:cubicBezTo>
                    <a:cubicBezTo>
                      <a:pt x="61" y="3041"/>
                      <a:pt x="111" y="3352"/>
                      <a:pt x="342" y="3472"/>
                    </a:cubicBezTo>
                    <a:cubicBezTo>
                      <a:pt x="414" y="3512"/>
                      <a:pt x="491" y="3527"/>
                      <a:pt x="571" y="3527"/>
                    </a:cubicBezTo>
                    <a:cubicBezTo>
                      <a:pt x="733" y="3527"/>
                      <a:pt x="906" y="3466"/>
                      <a:pt x="1074" y="3432"/>
                    </a:cubicBezTo>
                    <a:cubicBezTo>
                      <a:pt x="1155" y="3417"/>
                      <a:pt x="1238" y="3411"/>
                      <a:pt x="1322" y="3411"/>
                    </a:cubicBezTo>
                    <a:cubicBezTo>
                      <a:pt x="1518" y="3411"/>
                      <a:pt x="1720" y="3444"/>
                      <a:pt x="1917" y="3472"/>
                    </a:cubicBezTo>
                    <a:cubicBezTo>
                      <a:pt x="2952" y="3633"/>
                      <a:pt x="4004" y="3707"/>
                      <a:pt x="5058" y="3707"/>
                    </a:cubicBezTo>
                    <a:cubicBezTo>
                      <a:pt x="5188" y="3707"/>
                      <a:pt x="5317" y="3705"/>
                      <a:pt x="5447" y="3703"/>
                    </a:cubicBezTo>
                    <a:lnTo>
                      <a:pt x="5538" y="2359"/>
                    </a:lnTo>
                    <a:cubicBezTo>
                      <a:pt x="5451" y="2330"/>
                      <a:pt x="5355" y="1996"/>
                      <a:pt x="5268" y="1996"/>
                    </a:cubicBezTo>
                    <a:cubicBezTo>
                      <a:pt x="5264" y="1996"/>
                      <a:pt x="5260" y="1997"/>
                      <a:pt x="5257" y="1998"/>
                    </a:cubicBezTo>
                    <a:cubicBezTo>
                      <a:pt x="5249" y="2000"/>
                      <a:pt x="5242" y="2002"/>
                      <a:pt x="5234" y="2002"/>
                    </a:cubicBezTo>
                    <a:cubicBezTo>
                      <a:pt x="5164" y="2002"/>
                      <a:pt x="5079" y="1916"/>
                      <a:pt x="5023" y="1916"/>
                    </a:cubicBezTo>
                    <a:cubicBezTo>
                      <a:pt x="5008" y="1916"/>
                      <a:pt x="4996" y="1922"/>
                      <a:pt x="4986" y="1938"/>
                    </a:cubicBezTo>
                    <a:cubicBezTo>
                      <a:pt x="4943" y="2006"/>
                      <a:pt x="4871" y="2075"/>
                      <a:pt x="4801" y="2075"/>
                    </a:cubicBezTo>
                    <a:cubicBezTo>
                      <a:pt x="4789" y="2075"/>
                      <a:pt x="4777" y="2073"/>
                      <a:pt x="4765" y="2068"/>
                    </a:cubicBezTo>
                    <a:cubicBezTo>
                      <a:pt x="4666" y="2032"/>
                      <a:pt x="4632" y="1819"/>
                      <a:pt x="4561" y="1819"/>
                    </a:cubicBezTo>
                    <a:cubicBezTo>
                      <a:pt x="4553" y="1819"/>
                      <a:pt x="4544" y="1821"/>
                      <a:pt x="4535" y="1827"/>
                    </a:cubicBezTo>
                    <a:cubicBezTo>
                      <a:pt x="4474" y="1864"/>
                      <a:pt x="4409" y="1897"/>
                      <a:pt x="4354" y="1897"/>
                    </a:cubicBezTo>
                    <a:cubicBezTo>
                      <a:pt x="4319" y="1897"/>
                      <a:pt x="4287" y="1883"/>
                      <a:pt x="4264" y="1848"/>
                    </a:cubicBezTo>
                    <a:cubicBezTo>
                      <a:pt x="4194" y="1757"/>
                      <a:pt x="4254" y="1627"/>
                      <a:pt x="4234" y="1507"/>
                    </a:cubicBezTo>
                    <a:cubicBezTo>
                      <a:pt x="4204" y="1326"/>
                      <a:pt x="4093" y="1045"/>
                      <a:pt x="3913" y="1045"/>
                    </a:cubicBezTo>
                    <a:cubicBezTo>
                      <a:pt x="3742" y="1055"/>
                      <a:pt x="3562" y="1226"/>
                      <a:pt x="3532" y="1406"/>
                    </a:cubicBezTo>
                    <a:cubicBezTo>
                      <a:pt x="3501" y="1627"/>
                      <a:pt x="3742" y="1878"/>
                      <a:pt x="3572" y="2028"/>
                    </a:cubicBezTo>
                    <a:cubicBezTo>
                      <a:pt x="3554" y="2046"/>
                      <a:pt x="3535" y="2053"/>
                      <a:pt x="3515" y="2053"/>
                    </a:cubicBezTo>
                    <a:cubicBezTo>
                      <a:pt x="3432" y="2053"/>
                      <a:pt x="3341" y="1922"/>
                      <a:pt x="3341" y="1817"/>
                    </a:cubicBezTo>
                    <a:cubicBezTo>
                      <a:pt x="3331" y="1687"/>
                      <a:pt x="3381" y="1557"/>
                      <a:pt x="3341" y="1426"/>
                    </a:cubicBezTo>
                    <a:cubicBezTo>
                      <a:pt x="3331" y="1366"/>
                      <a:pt x="3291" y="1316"/>
                      <a:pt x="3281" y="1256"/>
                    </a:cubicBezTo>
                    <a:cubicBezTo>
                      <a:pt x="3261" y="1176"/>
                      <a:pt x="3291" y="1105"/>
                      <a:pt x="3301" y="1025"/>
                    </a:cubicBezTo>
                    <a:cubicBezTo>
                      <a:pt x="3301" y="945"/>
                      <a:pt x="3281" y="824"/>
                      <a:pt x="3211" y="824"/>
                    </a:cubicBezTo>
                    <a:cubicBezTo>
                      <a:pt x="3204" y="825"/>
                      <a:pt x="3198" y="825"/>
                      <a:pt x="3192" y="825"/>
                    </a:cubicBezTo>
                    <a:cubicBezTo>
                      <a:pt x="3128" y="825"/>
                      <a:pt x="3065" y="792"/>
                      <a:pt x="3006" y="792"/>
                    </a:cubicBezTo>
                    <a:cubicBezTo>
                      <a:pt x="2987" y="792"/>
                      <a:pt x="2968" y="795"/>
                      <a:pt x="2950" y="804"/>
                    </a:cubicBezTo>
                    <a:cubicBezTo>
                      <a:pt x="2881" y="827"/>
                      <a:pt x="2823" y="898"/>
                      <a:pt x="2769" y="898"/>
                    </a:cubicBezTo>
                    <a:cubicBezTo>
                      <a:pt x="2752" y="898"/>
                      <a:pt x="2736" y="891"/>
                      <a:pt x="2719" y="875"/>
                    </a:cubicBezTo>
                    <a:cubicBezTo>
                      <a:pt x="2689" y="855"/>
                      <a:pt x="2669" y="814"/>
                      <a:pt x="2629" y="804"/>
                    </a:cubicBezTo>
                    <a:cubicBezTo>
                      <a:pt x="2623" y="802"/>
                      <a:pt x="2617" y="800"/>
                      <a:pt x="2611" y="800"/>
                    </a:cubicBezTo>
                    <a:cubicBezTo>
                      <a:pt x="2593" y="800"/>
                      <a:pt x="2571" y="810"/>
                      <a:pt x="2549" y="824"/>
                    </a:cubicBezTo>
                    <a:cubicBezTo>
                      <a:pt x="2448" y="875"/>
                      <a:pt x="2298" y="865"/>
                      <a:pt x="2238" y="965"/>
                    </a:cubicBezTo>
                    <a:cubicBezTo>
                      <a:pt x="2107" y="1206"/>
                      <a:pt x="2298" y="1496"/>
                      <a:pt x="2328" y="1767"/>
                    </a:cubicBezTo>
                    <a:cubicBezTo>
                      <a:pt x="2338" y="1888"/>
                      <a:pt x="2348" y="2018"/>
                      <a:pt x="2288" y="2118"/>
                    </a:cubicBezTo>
                    <a:cubicBezTo>
                      <a:pt x="2252" y="2183"/>
                      <a:pt x="2179" y="2224"/>
                      <a:pt x="2112" y="2224"/>
                    </a:cubicBezTo>
                    <a:cubicBezTo>
                      <a:pt x="2065" y="2224"/>
                      <a:pt x="2022" y="2204"/>
                      <a:pt x="1997" y="2158"/>
                    </a:cubicBezTo>
                    <a:cubicBezTo>
                      <a:pt x="1967" y="2118"/>
                      <a:pt x="1967" y="2058"/>
                      <a:pt x="1957" y="2008"/>
                    </a:cubicBezTo>
                    <a:cubicBezTo>
                      <a:pt x="1937" y="1848"/>
                      <a:pt x="1846" y="1697"/>
                      <a:pt x="1796" y="1547"/>
                    </a:cubicBezTo>
                    <a:cubicBezTo>
                      <a:pt x="1746" y="1396"/>
                      <a:pt x="1897" y="1256"/>
                      <a:pt x="1866" y="1095"/>
                    </a:cubicBezTo>
                    <a:cubicBezTo>
                      <a:pt x="1836" y="955"/>
                      <a:pt x="1796" y="844"/>
                      <a:pt x="1686" y="764"/>
                    </a:cubicBezTo>
                    <a:cubicBezTo>
                      <a:pt x="1670" y="750"/>
                      <a:pt x="1651" y="744"/>
                      <a:pt x="1629" y="744"/>
                    </a:cubicBezTo>
                    <a:cubicBezTo>
                      <a:pt x="1545" y="744"/>
                      <a:pt x="1429" y="833"/>
                      <a:pt x="1354" y="833"/>
                    </a:cubicBezTo>
                    <a:cubicBezTo>
                      <a:pt x="1328" y="833"/>
                      <a:pt x="1308" y="822"/>
                      <a:pt x="1295" y="794"/>
                    </a:cubicBezTo>
                    <a:cubicBezTo>
                      <a:pt x="1247" y="699"/>
                      <a:pt x="1308" y="522"/>
                      <a:pt x="1220" y="522"/>
                    </a:cubicBezTo>
                    <a:cubicBezTo>
                      <a:pt x="1215" y="522"/>
                      <a:pt x="1210" y="523"/>
                      <a:pt x="1204" y="524"/>
                    </a:cubicBezTo>
                    <a:cubicBezTo>
                      <a:pt x="1164" y="534"/>
                      <a:pt x="1134" y="564"/>
                      <a:pt x="1094" y="584"/>
                    </a:cubicBezTo>
                    <a:cubicBezTo>
                      <a:pt x="1078" y="589"/>
                      <a:pt x="1064" y="592"/>
                      <a:pt x="1049" y="592"/>
                    </a:cubicBezTo>
                    <a:cubicBezTo>
                      <a:pt x="937" y="592"/>
                      <a:pt x="871" y="427"/>
                      <a:pt x="853" y="293"/>
                    </a:cubicBezTo>
                    <a:cubicBezTo>
                      <a:pt x="834" y="160"/>
                      <a:pt x="762" y="0"/>
                      <a:pt x="6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0" name="Google Shape;12950;p45"/>
              <p:cNvSpPr/>
              <p:nvPr/>
            </p:nvSpPr>
            <p:spPr>
              <a:xfrm>
                <a:off x="2542046" y="2721395"/>
                <a:ext cx="200352" cy="148660"/>
              </a:xfrm>
              <a:custGeom>
                <a:rect b="b" l="l" r="r" t="t"/>
                <a:pathLst>
                  <a:path extrusionOk="0" h="3707" w="4996">
                    <a:moveTo>
                      <a:pt x="582" y="0"/>
                    </a:moveTo>
                    <a:cubicBezTo>
                      <a:pt x="575" y="0"/>
                      <a:pt x="569" y="1"/>
                      <a:pt x="562" y="2"/>
                    </a:cubicBezTo>
                    <a:cubicBezTo>
                      <a:pt x="482" y="12"/>
                      <a:pt x="442" y="122"/>
                      <a:pt x="442" y="212"/>
                    </a:cubicBezTo>
                    <a:cubicBezTo>
                      <a:pt x="432" y="564"/>
                      <a:pt x="402" y="915"/>
                      <a:pt x="382" y="1266"/>
                    </a:cubicBezTo>
                    <a:cubicBezTo>
                      <a:pt x="352" y="1577"/>
                      <a:pt x="241" y="1687"/>
                      <a:pt x="121" y="1928"/>
                    </a:cubicBezTo>
                    <a:cubicBezTo>
                      <a:pt x="1" y="2168"/>
                      <a:pt x="31" y="2499"/>
                      <a:pt x="41" y="2770"/>
                    </a:cubicBezTo>
                    <a:cubicBezTo>
                      <a:pt x="51" y="3041"/>
                      <a:pt x="101" y="3352"/>
                      <a:pt x="312" y="3472"/>
                    </a:cubicBezTo>
                    <a:cubicBezTo>
                      <a:pt x="378" y="3512"/>
                      <a:pt x="448" y="3527"/>
                      <a:pt x="521" y="3527"/>
                    </a:cubicBezTo>
                    <a:cubicBezTo>
                      <a:pt x="668" y="3527"/>
                      <a:pt x="825" y="3466"/>
                      <a:pt x="974" y="3432"/>
                    </a:cubicBezTo>
                    <a:cubicBezTo>
                      <a:pt x="1052" y="3417"/>
                      <a:pt x="1130" y="3411"/>
                      <a:pt x="1207" y="3411"/>
                    </a:cubicBezTo>
                    <a:cubicBezTo>
                      <a:pt x="1390" y="3411"/>
                      <a:pt x="1570" y="3444"/>
                      <a:pt x="1746" y="3472"/>
                    </a:cubicBezTo>
                    <a:cubicBezTo>
                      <a:pt x="2701" y="3633"/>
                      <a:pt x="3673" y="3706"/>
                      <a:pt x="4639" y="3706"/>
                    </a:cubicBezTo>
                    <a:cubicBezTo>
                      <a:pt x="4758" y="3706"/>
                      <a:pt x="4877" y="3705"/>
                      <a:pt x="4996" y="3703"/>
                    </a:cubicBezTo>
                    <a:lnTo>
                      <a:pt x="4996" y="2098"/>
                    </a:lnTo>
                    <a:cubicBezTo>
                      <a:pt x="4919" y="2069"/>
                      <a:pt x="4823" y="1735"/>
                      <a:pt x="4745" y="1735"/>
                    </a:cubicBezTo>
                    <a:cubicBezTo>
                      <a:pt x="4741" y="1735"/>
                      <a:pt x="4738" y="1736"/>
                      <a:pt x="4735" y="1737"/>
                    </a:cubicBezTo>
                    <a:cubicBezTo>
                      <a:pt x="4655" y="1767"/>
                      <a:pt x="4615" y="1857"/>
                      <a:pt x="4574" y="1938"/>
                    </a:cubicBezTo>
                    <a:cubicBezTo>
                      <a:pt x="4532" y="2006"/>
                      <a:pt x="4467" y="2075"/>
                      <a:pt x="4399" y="2075"/>
                    </a:cubicBezTo>
                    <a:cubicBezTo>
                      <a:pt x="4387" y="2075"/>
                      <a:pt x="4376" y="2073"/>
                      <a:pt x="4364" y="2068"/>
                    </a:cubicBezTo>
                    <a:cubicBezTo>
                      <a:pt x="4283" y="2032"/>
                      <a:pt x="4250" y="1818"/>
                      <a:pt x="4179" y="1818"/>
                    </a:cubicBezTo>
                    <a:cubicBezTo>
                      <a:pt x="4171" y="1818"/>
                      <a:pt x="4162" y="1821"/>
                      <a:pt x="4153" y="1827"/>
                    </a:cubicBezTo>
                    <a:cubicBezTo>
                      <a:pt x="4098" y="1864"/>
                      <a:pt x="4044" y="1897"/>
                      <a:pt x="3993" y="1897"/>
                    </a:cubicBezTo>
                    <a:cubicBezTo>
                      <a:pt x="3961" y="1897"/>
                      <a:pt x="3930" y="1883"/>
                      <a:pt x="3902" y="1847"/>
                    </a:cubicBezTo>
                    <a:cubicBezTo>
                      <a:pt x="3842" y="1757"/>
                      <a:pt x="3902" y="1627"/>
                      <a:pt x="3882" y="1506"/>
                    </a:cubicBezTo>
                    <a:cubicBezTo>
                      <a:pt x="3852" y="1326"/>
                      <a:pt x="3752" y="1045"/>
                      <a:pt x="3581" y="1045"/>
                    </a:cubicBezTo>
                    <a:cubicBezTo>
                      <a:pt x="3421" y="1055"/>
                      <a:pt x="3260" y="1226"/>
                      <a:pt x="3240" y="1406"/>
                    </a:cubicBezTo>
                    <a:cubicBezTo>
                      <a:pt x="3210" y="1627"/>
                      <a:pt x="3431" y="1878"/>
                      <a:pt x="3271" y="2028"/>
                    </a:cubicBezTo>
                    <a:cubicBezTo>
                      <a:pt x="3255" y="2046"/>
                      <a:pt x="3237" y="2053"/>
                      <a:pt x="3219" y="2053"/>
                    </a:cubicBezTo>
                    <a:cubicBezTo>
                      <a:pt x="3144" y="2053"/>
                      <a:pt x="3060" y="1922"/>
                      <a:pt x="3060" y="1817"/>
                    </a:cubicBezTo>
                    <a:cubicBezTo>
                      <a:pt x="3050" y="1687"/>
                      <a:pt x="3100" y="1557"/>
                      <a:pt x="3060" y="1426"/>
                    </a:cubicBezTo>
                    <a:cubicBezTo>
                      <a:pt x="3050" y="1366"/>
                      <a:pt x="3010" y="1316"/>
                      <a:pt x="3000" y="1256"/>
                    </a:cubicBezTo>
                    <a:cubicBezTo>
                      <a:pt x="2990" y="1175"/>
                      <a:pt x="3020" y="1105"/>
                      <a:pt x="3020" y="1025"/>
                    </a:cubicBezTo>
                    <a:cubicBezTo>
                      <a:pt x="3030" y="945"/>
                      <a:pt x="3010" y="824"/>
                      <a:pt x="2940" y="824"/>
                    </a:cubicBezTo>
                    <a:cubicBezTo>
                      <a:pt x="2934" y="825"/>
                      <a:pt x="2929" y="825"/>
                      <a:pt x="2923" y="825"/>
                    </a:cubicBezTo>
                    <a:cubicBezTo>
                      <a:pt x="2866" y="825"/>
                      <a:pt x="2810" y="792"/>
                      <a:pt x="2753" y="792"/>
                    </a:cubicBezTo>
                    <a:cubicBezTo>
                      <a:pt x="2735" y="792"/>
                      <a:pt x="2717" y="795"/>
                      <a:pt x="2699" y="804"/>
                    </a:cubicBezTo>
                    <a:cubicBezTo>
                      <a:pt x="2637" y="827"/>
                      <a:pt x="2588" y="897"/>
                      <a:pt x="2536" y="897"/>
                    </a:cubicBezTo>
                    <a:cubicBezTo>
                      <a:pt x="2520" y="897"/>
                      <a:pt x="2505" y="891"/>
                      <a:pt x="2488" y="874"/>
                    </a:cubicBezTo>
                    <a:cubicBezTo>
                      <a:pt x="2468" y="854"/>
                      <a:pt x="2448" y="814"/>
                      <a:pt x="2408" y="804"/>
                    </a:cubicBezTo>
                    <a:cubicBezTo>
                      <a:pt x="2403" y="802"/>
                      <a:pt x="2396" y="800"/>
                      <a:pt x="2390" y="800"/>
                    </a:cubicBezTo>
                    <a:cubicBezTo>
                      <a:pt x="2372" y="800"/>
                      <a:pt x="2350" y="810"/>
                      <a:pt x="2328" y="824"/>
                    </a:cubicBezTo>
                    <a:cubicBezTo>
                      <a:pt x="2237" y="874"/>
                      <a:pt x="2097" y="864"/>
                      <a:pt x="2047" y="965"/>
                    </a:cubicBezTo>
                    <a:cubicBezTo>
                      <a:pt x="1936" y="1205"/>
                      <a:pt x="2107" y="1496"/>
                      <a:pt x="2127" y="1767"/>
                    </a:cubicBezTo>
                    <a:cubicBezTo>
                      <a:pt x="2147" y="1888"/>
                      <a:pt x="2157" y="2018"/>
                      <a:pt x="2097" y="2118"/>
                    </a:cubicBezTo>
                    <a:cubicBezTo>
                      <a:pt x="2062" y="2183"/>
                      <a:pt x="1995" y="2224"/>
                      <a:pt x="1934" y="2224"/>
                    </a:cubicBezTo>
                    <a:cubicBezTo>
                      <a:pt x="1891" y="2224"/>
                      <a:pt x="1851" y="2204"/>
                      <a:pt x="1826" y="2158"/>
                    </a:cubicBezTo>
                    <a:cubicBezTo>
                      <a:pt x="1796" y="2118"/>
                      <a:pt x="1796" y="2058"/>
                      <a:pt x="1786" y="2008"/>
                    </a:cubicBezTo>
                    <a:cubicBezTo>
                      <a:pt x="1776" y="1847"/>
                      <a:pt x="1696" y="1697"/>
                      <a:pt x="1646" y="1547"/>
                    </a:cubicBezTo>
                    <a:cubicBezTo>
                      <a:pt x="1595" y="1396"/>
                      <a:pt x="1736" y="1256"/>
                      <a:pt x="1706" y="1095"/>
                    </a:cubicBezTo>
                    <a:cubicBezTo>
                      <a:pt x="1686" y="955"/>
                      <a:pt x="1636" y="844"/>
                      <a:pt x="1545" y="764"/>
                    </a:cubicBezTo>
                    <a:cubicBezTo>
                      <a:pt x="1529" y="750"/>
                      <a:pt x="1511" y="744"/>
                      <a:pt x="1491" y="744"/>
                    </a:cubicBezTo>
                    <a:cubicBezTo>
                      <a:pt x="1412" y="744"/>
                      <a:pt x="1308" y="833"/>
                      <a:pt x="1240" y="833"/>
                    </a:cubicBezTo>
                    <a:cubicBezTo>
                      <a:pt x="1216" y="833"/>
                      <a:pt x="1197" y="822"/>
                      <a:pt x="1184" y="794"/>
                    </a:cubicBezTo>
                    <a:cubicBezTo>
                      <a:pt x="1136" y="699"/>
                      <a:pt x="1198" y="522"/>
                      <a:pt x="1109" y="522"/>
                    </a:cubicBezTo>
                    <a:cubicBezTo>
                      <a:pt x="1104" y="522"/>
                      <a:pt x="1099" y="522"/>
                      <a:pt x="1094" y="523"/>
                    </a:cubicBezTo>
                    <a:cubicBezTo>
                      <a:pt x="1064" y="533"/>
                      <a:pt x="1034" y="564"/>
                      <a:pt x="994" y="584"/>
                    </a:cubicBezTo>
                    <a:cubicBezTo>
                      <a:pt x="980" y="589"/>
                      <a:pt x="967" y="592"/>
                      <a:pt x="955" y="592"/>
                    </a:cubicBezTo>
                    <a:cubicBezTo>
                      <a:pt x="856" y="592"/>
                      <a:pt x="791" y="426"/>
                      <a:pt x="773" y="293"/>
                    </a:cubicBezTo>
                    <a:cubicBezTo>
                      <a:pt x="763" y="160"/>
                      <a:pt x="691" y="0"/>
                      <a:pt x="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1" name="Google Shape;12951;p45"/>
              <p:cNvSpPr/>
              <p:nvPr/>
            </p:nvSpPr>
            <p:spPr>
              <a:xfrm>
                <a:off x="2871498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08" y="1"/>
                    </a:moveTo>
                    <a:cubicBezTo>
                      <a:pt x="4294" y="1"/>
                      <a:pt x="4232" y="121"/>
                      <a:pt x="4213" y="224"/>
                    </a:cubicBezTo>
                    <a:cubicBezTo>
                      <a:pt x="4205" y="330"/>
                      <a:pt x="4140" y="461"/>
                      <a:pt x="4042" y="461"/>
                    </a:cubicBezTo>
                    <a:cubicBezTo>
                      <a:pt x="4029" y="461"/>
                      <a:pt x="4016" y="459"/>
                      <a:pt x="4003" y="454"/>
                    </a:cubicBezTo>
                    <a:cubicBezTo>
                      <a:pt x="3963" y="444"/>
                      <a:pt x="3933" y="414"/>
                      <a:pt x="3892" y="404"/>
                    </a:cubicBezTo>
                    <a:cubicBezTo>
                      <a:pt x="3889" y="404"/>
                      <a:pt x="3886" y="404"/>
                      <a:pt x="3883" y="404"/>
                    </a:cubicBezTo>
                    <a:cubicBezTo>
                      <a:pt x="3796" y="404"/>
                      <a:pt x="3861" y="547"/>
                      <a:pt x="3812" y="625"/>
                    </a:cubicBezTo>
                    <a:cubicBezTo>
                      <a:pt x="3800" y="643"/>
                      <a:pt x="3783" y="650"/>
                      <a:pt x="3762" y="650"/>
                    </a:cubicBezTo>
                    <a:cubicBezTo>
                      <a:pt x="3693" y="650"/>
                      <a:pt x="3587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51" y="665"/>
                      <a:pt x="3311" y="745"/>
                      <a:pt x="3291" y="855"/>
                    </a:cubicBezTo>
                    <a:cubicBezTo>
                      <a:pt x="3261" y="976"/>
                      <a:pt x="3391" y="1086"/>
                      <a:pt x="3351" y="1207"/>
                    </a:cubicBezTo>
                    <a:cubicBezTo>
                      <a:pt x="3301" y="1327"/>
                      <a:pt x="3220" y="1447"/>
                      <a:pt x="320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6" y="1721"/>
                      <a:pt x="3104" y="1735"/>
                      <a:pt x="3060" y="1735"/>
                    </a:cubicBezTo>
                    <a:cubicBezTo>
                      <a:pt x="2997" y="1735"/>
                      <a:pt x="2929" y="1705"/>
                      <a:pt x="2899" y="1658"/>
                    </a:cubicBezTo>
                    <a:cubicBezTo>
                      <a:pt x="2839" y="1578"/>
                      <a:pt x="2849" y="1477"/>
                      <a:pt x="2859" y="1377"/>
                    </a:cubicBezTo>
                    <a:cubicBezTo>
                      <a:pt x="2889" y="1166"/>
                      <a:pt x="3060" y="936"/>
                      <a:pt x="2950" y="755"/>
                    </a:cubicBezTo>
                    <a:cubicBezTo>
                      <a:pt x="2889" y="675"/>
                      <a:pt x="2759" y="675"/>
                      <a:pt x="2659" y="645"/>
                    </a:cubicBezTo>
                    <a:cubicBezTo>
                      <a:pt x="2642" y="637"/>
                      <a:pt x="2620" y="622"/>
                      <a:pt x="2596" y="622"/>
                    </a:cubicBezTo>
                    <a:cubicBezTo>
                      <a:pt x="2590" y="622"/>
                      <a:pt x="2584" y="623"/>
                      <a:pt x="2578" y="625"/>
                    </a:cubicBezTo>
                    <a:cubicBezTo>
                      <a:pt x="2548" y="635"/>
                      <a:pt x="2528" y="665"/>
                      <a:pt x="2508" y="685"/>
                    </a:cubicBezTo>
                    <a:cubicBezTo>
                      <a:pt x="2492" y="696"/>
                      <a:pt x="2477" y="701"/>
                      <a:pt x="2461" y="701"/>
                    </a:cubicBezTo>
                    <a:cubicBezTo>
                      <a:pt x="2409" y="701"/>
                      <a:pt x="2359" y="648"/>
                      <a:pt x="2298" y="625"/>
                    </a:cubicBezTo>
                    <a:cubicBezTo>
                      <a:pt x="2279" y="618"/>
                      <a:pt x="2261" y="615"/>
                      <a:pt x="2242" y="615"/>
                    </a:cubicBezTo>
                    <a:cubicBezTo>
                      <a:pt x="2180" y="615"/>
                      <a:pt x="2119" y="645"/>
                      <a:pt x="2057" y="645"/>
                    </a:cubicBezTo>
                    <a:cubicBezTo>
                      <a:pt x="1987" y="645"/>
                      <a:pt x="1967" y="735"/>
                      <a:pt x="1977" y="795"/>
                    </a:cubicBezTo>
                    <a:cubicBezTo>
                      <a:pt x="1977" y="855"/>
                      <a:pt x="2007" y="926"/>
                      <a:pt x="1987" y="986"/>
                    </a:cubicBezTo>
                    <a:cubicBezTo>
                      <a:pt x="1977" y="1026"/>
                      <a:pt x="1947" y="1066"/>
                      <a:pt x="1926" y="1116"/>
                    </a:cubicBezTo>
                    <a:cubicBezTo>
                      <a:pt x="1896" y="1217"/>
                      <a:pt x="1936" y="1317"/>
                      <a:pt x="1936" y="1417"/>
                    </a:cubicBezTo>
                    <a:cubicBezTo>
                      <a:pt x="1928" y="1499"/>
                      <a:pt x="1847" y="1607"/>
                      <a:pt x="1769" y="1607"/>
                    </a:cubicBezTo>
                    <a:cubicBezTo>
                      <a:pt x="1751" y="1607"/>
                      <a:pt x="1733" y="1601"/>
                      <a:pt x="1716" y="1588"/>
                    </a:cubicBezTo>
                    <a:cubicBezTo>
                      <a:pt x="1565" y="1467"/>
                      <a:pt x="1786" y="1267"/>
                      <a:pt x="1756" y="1096"/>
                    </a:cubicBezTo>
                    <a:cubicBezTo>
                      <a:pt x="1726" y="956"/>
                      <a:pt x="156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84" y="1447"/>
                    </a:cubicBezTo>
                    <a:cubicBezTo>
                      <a:pt x="1061" y="1474"/>
                      <a:pt x="1031" y="1485"/>
                      <a:pt x="999" y="1485"/>
                    </a:cubicBezTo>
                    <a:cubicBezTo>
                      <a:pt x="948" y="1485"/>
                      <a:pt x="889" y="1458"/>
                      <a:pt x="833" y="1427"/>
                    </a:cubicBezTo>
                    <a:cubicBezTo>
                      <a:pt x="826" y="1424"/>
                      <a:pt x="819" y="1422"/>
                      <a:pt x="813" y="1422"/>
                    </a:cubicBezTo>
                    <a:cubicBezTo>
                      <a:pt x="747" y="1422"/>
                      <a:pt x="715" y="1590"/>
                      <a:pt x="633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7" y="1625"/>
                      <a:pt x="464" y="1568"/>
                      <a:pt x="422" y="1517"/>
                    </a:cubicBezTo>
                    <a:cubicBezTo>
                      <a:pt x="382" y="1457"/>
                      <a:pt x="342" y="1377"/>
                      <a:pt x="251" y="1357"/>
                    </a:cubicBezTo>
                    <a:cubicBezTo>
                      <a:pt x="247" y="1356"/>
                      <a:pt x="243" y="1355"/>
                      <a:pt x="239" y="1355"/>
                    </a:cubicBezTo>
                    <a:cubicBezTo>
                      <a:pt x="162" y="1355"/>
                      <a:pt x="77" y="1619"/>
                      <a:pt x="1" y="1638"/>
                    </a:cubicBezTo>
                    <a:lnTo>
                      <a:pt x="1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5" y="2905"/>
                      <a:pt x="2301" y="2844"/>
                      <a:pt x="3240" y="2721"/>
                    </a:cubicBezTo>
                    <a:cubicBezTo>
                      <a:pt x="3423" y="2700"/>
                      <a:pt x="3605" y="2674"/>
                      <a:pt x="3784" y="2674"/>
                    </a:cubicBezTo>
                    <a:cubicBezTo>
                      <a:pt x="3861" y="2674"/>
                      <a:pt x="3937" y="2679"/>
                      <a:pt x="4013" y="2691"/>
                    </a:cubicBezTo>
                    <a:cubicBezTo>
                      <a:pt x="4170" y="2712"/>
                      <a:pt x="4333" y="2760"/>
                      <a:pt x="4484" y="2760"/>
                    </a:cubicBezTo>
                    <a:cubicBezTo>
                      <a:pt x="4554" y="2760"/>
                      <a:pt x="4621" y="2750"/>
                      <a:pt x="4685" y="2721"/>
                    </a:cubicBezTo>
                    <a:cubicBezTo>
                      <a:pt x="4895" y="2621"/>
                      <a:pt x="4946" y="2380"/>
                      <a:pt x="4956" y="2169"/>
                    </a:cubicBezTo>
                    <a:cubicBezTo>
                      <a:pt x="4966" y="1949"/>
                      <a:pt x="4996" y="1698"/>
                      <a:pt x="4875" y="1507"/>
                    </a:cubicBezTo>
                    <a:cubicBezTo>
                      <a:pt x="4755" y="1327"/>
                      <a:pt x="4635" y="1227"/>
                      <a:pt x="4615" y="996"/>
                    </a:cubicBezTo>
                    <a:cubicBezTo>
                      <a:pt x="4585" y="715"/>
                      <a:pt x="4564" y="434"/>
                      <a:pt x="4554" y="163"/>
                    </a:cubicBezTo>
                    <a:cubicBezTo>
                      <a:pt x="4544" y="93"/>
                      <a:pt x="4514" y="13"/>
                      <a:pt x="4434" y="3"/>
                    </a:cubicBezTo>
                    <a:cubicBezTo>
                      <a:pt x="4425" y="1"/>
                      <a:pt x="4416" y="1"/>
                      <a:pt x="44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2" name="Google Shape;12952;p45"/>
              <p:cNvSpPr/>
              <p:nvPr/>
            </p:nvSpPr>
            <p:spPr>
              <a:xfrm>
                <a:off x="2695323" y="2774853"/>
                <a:ext cx="200352" cy="116538"/>
              </a:xfrm>
              <a:custGeom>
                <a:rect b="b" l="l" r="r" t="t"/>
                <a:pathLst>
                  <a:path extrusionOk="0" h="2906" w="4996">
                    <a:moveTo>
                      <a:pt x="4417" y="1"/>
                    </a:moveTo>
                    <a:cubicBezTo>
                      <a:pt x="4304" y="1"/>
                      <a:pt x="4242" y="121"/>
                      <a:pt x="4223" y="224"/>
                    </a:cubicBezTo>
                    <a:cubicBezTo>
                      <a:pt x="4205" y="330"/>
                      <a:pt x="4140" y="461"/>
                      <a:pt x="4041" y="461"/>
                    </a:cubicBezTo>
                    <a:cubicBezTo>
                      <a:pt x="4029" y="461"/>
                      <a:pt x="4016" y="459"/>
                      <a:pt x="4002" y="454"/>
                    </a:cubicBezTo>
                    <a:cubicBezTo>
                      <a:pt x="3962" y="444"/>
                      <a:pt x="3942" y="414"/>
                      <a:pt x="3902" y="404"/>
                    </a:cubicBezTo>
                    <a:cubicBezTo>
                      <a:pt x="3899" y="404"/>
                      <a:pt x="3895" y="404"/>
                      <a:pt x="3892" y="404"/>
                    </a:cubicBezTo>
                    <a:cubicBezTo>
                      <a:pt x="3796" y="404"/>
                      <a:pt x="3860" y="547"/>
                      <a:pt x="3812" y="625"/>
                    </a:cubicBezTo>
                    <a:cubicBezTo>
                      <a:pt x="3802" y="643"/>
                      <a:pt x="3786" y="650"/>
                      <a:pt x="3765" y="650"/>
                    </a:cubicBezTo>
                    <a:cubicBezTo>
                      <a:pt x="3699" y="650"/>
                      <a:pt x="3589" y="579"/>
                      <a:pt x="3507" y="579"/>
                    </a:cubicBezTo>
                    <a:cubicBezTo>
                      <a:pt x="3486" y="579"/>
                      <a:pt x="3467" y="583"/>
                      <a:pt x="3451" y="595"/>
                    </a:cubicBezTo>
                    <a:cubicBezTo>
                      <a:pt x="3360" y="665"/>
                      <a:pt x="3320" y="745"/>
                      <a:pt x="3290" y="855"/>
                    </a:cubicBezTo>
                    <a:cubicBezTo>
                      <a:pt x="3270" y="976"/>
                      <a:pt x="3401" y="1086"/>
                      <a:pt x="3350" y="1207"/>
                    </a:cubicBezTo>
                    <a:cubicBezTo>
                      <a:pt x="3310" y="1327"/>
                      <a:pt x="3230" y="1447"/>
                      <a:pt x="3210" y="1568"/>
                    </a:cubicBezTo>
                    <a:cubicBezTo>
                      <a:pt x="3200" y="1608"/>
                      <a:pt x="3200" y="1658"/>
                      <a:pt x="3170" y="1688"/>
                    </a:cubicBezTo>
                    <a:cubicBezTo>
                      <a:pt x="3145" y="1721"/>
                      <a:pt x="3105" y="1735"/>
                      <a:pt x="3063" y="1735"/>
                    </a:cubicBezTo>
                    <a:cubicBezTo>
                      <a:pt x="3002" y="1735"/>
                      <a:pt x="2935" y="1705"/>
                      <a:pt x="2899" y="1658"/>
                    </a:cubicBezTo>
                    <a:cubicBezTo>
                      <a:pt x="2849" y="1578"/>
                      <a:pt x="2859" y="1477"/>
                      <a:pt x="2869" y="1377"/>
                    </a:cubicBezTo>
                    <a:cubicBezTo>
                      <a:pt x="2899" y="1166"/>
                      <a:pt x="3070" y="936"/>
                      <a:pt x="2949" y="755"/>
                    </a:cubicBezTo>
                    <a:cubicBezTo>
                      <a:pt x="2899" y="675"/>
                      <a:pt x="2759" y="675"/>
                      <a:pt x="2668" y="645"/>
                    </a:cubicBezTo>
                    <a:cubicBezTo>
                      <a:pt x="2644" y="637"/>
                      <a:pt x="2620" y="622"/>
                      <a:pt x="2601" y="622"/>
                    </a:cubicBezTo>
                    <a:cubicBezTo>
                      <a:pt x="2596" y="622"/>
                      <a:pt x="2592" y="623"/>
                      <a:pt x="2588" y="625"/>
                    </a:cubicBezTo>
                    <a:cubicBezTo>
                      <a:pt x="2548" y="635"/>
                      <a:pt x="2538" y="665"/>
                      <a:pt x="2508" y="685"/>
                    </a:cubicBezTo>
                    <a:cubicBezTo>
                      <a:pt x="2492" y="696"/>
                      <a:pt x="2476" y="701"/>
                      <a:pt x="2461" y="701"/>
                    </a:cubicBezTo>
                    <a:cubicBezTo>
                      <a:pt x="2409" y="701"/>
                      <a:pt x="2359" y="648"/>
                      <a:pt x="2297" y="625"/>
                    </a:cubicBezTo>
                    <a:cubicBezTo>
                      <a:pt x="2279" y="618"/>
                      <a:pt x="2261" y="615"/>
                      <a:pt x="2243" y="615"/>
                    </a:cubicBezTo>
                    <a:cubicBezTo>
                      <a:pt x="2183" y="615"/>
                      <a:pt x="2126" y="645"/>
                      <a:pt x="2056" y="645"/>
                    </a:cubicBezTo>
                    <a:cubicBezTo>
                      <a:pt x="1986" y="645"/>
                      <a:pt x="1966" y="735"/>
                      <a:pt x="1976" y="795"/>
                    </a:cubicBezTo>
                    <a:cubicBezTo>
                      <a:pt x="1986" y="855"/>
                      <a:pt x="2006" y="926"/>
                      <a:pt x="1996" y="986"/>
                    </a:cubicBezTo>
                    <a:cubicBezTo>
                      <a:pt x="1986" y="1026"/>
                      <a:pt x="1946" y="1066"/>
                      <a:pt x="1936" y="1116"/>
                    </a:cubicBezTo>
                    <a:cubicBezTo>
                      <a:pt x="1896" y="1217"/>
                      <a:pt x="1946" y="1317"/>
                      <a:pt x="1936" y="1417"/>
                    </a:cubicBezTo>
                    <a:cubicBezTo>
                      <a:pt x="1936" y="1499"/>
                      <a:pt x="1850" y="1607"/>
                      <a:pt x="1775" y="1607"/>
                    </a:cubicBezTo>
                    <a:cubicBezTo>
                      <a:pt x="1757" y="1607"/>
                      <a:pt x="1741" y="1601"/>
                      <a:pt x="1725" y="1588"/>
                    </a:cubicBezTo>
                    <a:cubicBezTo>
                      <a:pt x="1565" y="1467"/>
                      <a:pt x="1796" y="1267"/>
                      <a:pt x="1756" y="1096"/>
                    </a:cubicBezTo>
                    <a:cubicBezTo>
                      <a:pt x="1735" y="956"/>
                      <a:pt x="1575" y="825"/>
                      <a:pt x="1415" y="815"/>
                    </a:cubicBezTo>
                    <a:cubicBezTo>
                      <a:pt x="1244" y="815"/>
                      <a:pt x="1144" y="1036"/>
                      <a:pt x="1114" y="1176"/>
                    </a:cubicBezTo>
                    <a:cubicBezTo>
                      <a:pt x="1094" y="1277"/>
                      <a:pt x="1154" y="1377"/>
                      <a:pt x="1094" y="1447"/>
                    </a:cubicBezTo>
                    <a:cubicBezTo>
                      <a:pt x="1070" y="1474"/>
                      <a:pt x="1041" y="1485"/>
                      <a:pt x="1009" y="1485"/>
                    </a:cubicBezTo>
                    <a:cubicBezTo>
                      <a:pt x="957" y="1485"/>
                      <a:pt x="898" y="1458"/>
                      <a:pt x="843" y="1427"/>
                    </a:cubicBezTo>
                    <a:cubicBezTo>
                      <a:pt x="835" y="1424"/>
                      <a:pt x="827" y="1422"/>
                      <a:pt x="820" y="1422"/>
                    </a:cubicBezTo>
                    <a:cubicBezTo>
                      <a:pt x="748" y="1422"/>
                      <a:pt x="723" y="1590"/>
                      <a:pt x="632" y="1618"/>
                    </a:cubicBezTo>
                    <a:cubicBezTo>
                      <a:pt x="619" y="1623"/>
                      <a:pt x="606" y="1625"/>
                      <a:pt x="593" y="1625"/>
                    </a:cubicBezTo>
                    <a:cubicBezTo>
                      <a:pt x="526" y="1625"/>
                      <a:pt x="465" y="1568"/>
                      <a:pt x="432" y="1517"/>
                    </a:cubicBezTo>
                    <a:cubicBezTo>
                      <a:pt x="381" y="1457"/>
                      <a:pt x="341" y="1377"/>
                      <a:pt x="261" y="1357"/>
                    </a:cubicBezTo>
                    <a:cubicBezTo>
                      <a:pt x="257" y="1356"/>
                      <a:pt x="253" y="1355"/>
                      <a:pt x="249" y="1355"/>
                    </a:cubicBezTo>
                    <a:cubicBezTo>
                      <a:pt x="171" y="1355"/>
                      <a:pt x="77" y="1619"/>
                      <a:pt x="0" y="1638"/>
                    </a:cubicBezTo>
                    <a:lnTo>
                      <a:pt x="0" y="2902"/>
                    </a:lnTo>
                    <a:cubicBezTo>
                      <a:pt x="136" y="2904"/>
                      <a:pt x="271" y="2905"/>
                      <a:pt x="407" y="2905"/>
                    </a:cubicBezTo>
                    <a:cubicBezTo>
                      <a:pt x="1357" y="2905"/>
                      <a:pt x="2311" y="2844"/>
                      <a:pt x="3250" y="2721"/>
                    </a:cubicBezTo>
                    <a:cubicBezTo>
                      <a:pt x="3425" y="2700"/>
                      <a:pt x="3606" y="2674"/>
                      <a:pt x="3787" y="2674"/>
                    </a:cubicBezTo>
                    <a:cubicBezTo>
                      <a:pt x="3865" y="2674"/>
                      <a:pt x="3944" y="2679"/>
                      <a:pt x="4022" y="2691"/>
                    </a:cubicBezTo>
                    <a:cubicBezTo>
                      <a:pt x="4173" y="2712"/>
                      <a:pt x="4333" y="2760"/>
                      <a:pt x="4484" y="2760"/>
                    </a:cubicBezTo>
                    <a:cubicBezTo>
                      <a:pt x="4553" y="2760"/>
                      <a:pt x="4621" y="2750"/>
                      <a:pt x="4684" y="2721"/>
                    </a:cubicBezTo>
                    <a:cubicBezTo>
                      <a:pt x="4895" y="2621"/>
                      <a:pt x="4945" y="2380"/>
                      <a:pt x="4955" y="2169"/>
                    </a:cubicBezTo>
                    <a:cubicBezTo>
                      <a:pt x="4965" y="1949"/>
                      <a:pt x="4995" y="1698"/>
                      <a:pt x="4875" y="1507"/>
                    </a:cubicBezTo>
                    <a:cubicBezTo>
                      <a:pt x="4755" y="1327"/>
                      <a:pt x="4644" y="1227"/>
                      <a:pt x="4624" y="996"/>
                    </a:cubicBezTo>
                    <a:cubicBezTo>
                      <a:pt x="4594" y="715"/>
                      <a:pt x="4574" y="434"/>
                      <a:pt x="4554" y="163"/>
                    </a:cubicBezTo>
                    <a:cubicBezTo>
                      <a:pt x="4554" y="93"/>
                      <a:pt x="4524" y="13"/>
                      <a:pt x="4444" y="3"/>
                    </a:cubicBezTo>
                    <a:cubicBezTo>
                      <a:pt x="4435" y="1"/>
                      <a:pt x="4426" y="1"/>
                      <a:pt x="44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53" name="Google Shape;12953;p45"/>
          <p:cNvGrpSpPr/>
          <p:nvPr/>
        </p:nvGrpSpPr>
        <p:grpSpPr>
          <a:xfrm flipH="1">
            <a:off x="-210130" y="3767244"/>
            <a:ext cx="5155547" cy="2106696"/>
            <a:chOff x="4285695" y="3101469"/>
            <a:chExt cx="5155547" cy="2106696"/>
          </a:xfrm>
        </p:grpSpPr>
        <p:sp>
          <p:nvSpPr>
            <p:cNvPr id="12954" name="Google Shape;12954;p45"/>
            <p:cNvSpPr/>
            <p:nvPr/>
          </p:nvSpPr>
          <p:spPr>
            <a:xfrm>
              <a:off x="4285695" y="3101469"/>
              <a:ext cx="5155547" cy="2098315"/>
            </a:xfrm>
            <a:custGeom>
              <a:rect b="b" l="l" r="r" t="t"/>
              <a:pathLst>
                <a:path extrusionOk="0" h="25287" w="62130">
                  <a:moveTo>
                    <a:pt x="59522" y="0"/>
                  </a:moveTo>
                  <a:cubicBezTo>
                    <a:pt x="58960" y="381"/>
                    <a:pt x="58509" y="652"/>
                    <a:pt x="58178" y="903"/>
                  </a:cubicBezTo>
                  <a:cubicBezTo>
                    <a:pt x="57847" y="1164"/>
                    <a:pt x="56734" y="2046"/>
                    <a:pt x="56734" y="2046"/>
                  </a:cubicBezTo>
                  <a:cubicBezTo>
                    <a:pt x="56734" y="2046"/>
                    <a:pt x="56784" y="2508"/>
                    <a:pt x="56453" y="2758"/>
                  </a:cubicBezTo>
                  <a:cubicBezTo>
                    <a:pt x="56122" y="3019"/>
                    <a:pt x="55771" y="3160"/>
                    <a:pt x="55660" y="3280"/>
                  </a:cubicBezTo>
                  <a:cubicBezTo>
                    <a:pt x="55560" y="3400"/>
                    <a:pt x="54597" y="3481"/>
                    <a:pt x="54266" y="3731"/>
                  </a:cubicBezTo>
                  <a:cubicBezTo>
                    <a:pt x="54155" y="3818"/>
                    <a:pt x="53991" y="3843"/>
                    <a:pt x="53807" y="3843"/>
                  </a:cubicBezTo>
                  <a:cubicBezTo>
                    <a:pt x="53691" y="3843"/>
                    <a:pt x="53567" y="3833"/>
                    <a:pt x="53444" y="3822"/>
                  </a:cubicBezTo>
                  <a:cubicBezTo>
                    <a:pt x="53330" y="3813"/>
                    <a:pt x="53217" y="3806"/>
                    <a:pt x="53108" y="3806"/>
                  </a:cubicBezTo>
                  <a:cubicBezTo>
                    <a:pt x="52966" y="3806"/>
                    <a:pt x="52830" y="3818"/>
                    <a:pt x="52711" y="3852"/>
                  </a:cubicBezTo>
                  <a:cubicBezTo>
                    <a:pt x="52250" y="4002"/>
                    <a:pt x="51738" y="3812"/>
                    <a:pt x="51407" y="4072"/>
                  </a:cubicBezTo>
                  <a:cubicBezTo>
                    <a:pt x="51076" y="4323"/>
                    <a:pt x="50033" y="4755"/>
                    <a:pt x="50033" y="4755"/>
                  </a:cubicBezTo>
                  <a:cubicBezTo>
                    <a:pt x="50033" y="4755"/>
                    <a:pt x="50005" y="4752"/>
                    <a:pt x="49956" y="4752"/>
                  </a:cubicBezTo>
                  <a:cubicBezTo>
                    <a:pt x="49757" y="4752"/>
                    <a:pt x="49218" y="4791"/>
                    <a:pt x="48880" y="5186"/>
                  </a:cubicBezTo>
                  <a:cubicBezTo>
                    <a:pt x="48537" y="5576"/>
                    <a:pt x="48473" y="5726"/>
                    <a:pt x="48335" y="5726"/>
                  </a:cubicBezTo>
                  <a:cubicBezTo>
                    <a:pt x="48300" y="5726"/>
                    <a:pt x="48259" y="5716"/>
                    <a:pt x="48208" y="5697"/>
                  </a:cubicBezTo>
                  <a:cubicBezTo>
                    <a:pt x="47957" y="5597"/>
                    <a:pt x="47134" y="4744"/>
                    <a:pt x="46884" y="4654"/>
                  </a:cubicBezTo>
                  <a:cubicBezTo>
                    <a:pt x="46677" y="4571"/>
                    <a:pt x="46224" y="4516"/>
                    <a:pt x="45875" y="4516"/>
                  </a:cubicBezTo>
                  <a:cubicBezTo>
                    <a:pt x="45801" y="4516"/>
                    <a:pt x="45731" y="4519"/>
                    <a:pt x="45670" y="4524"/>
                  </a:cubicBezTo>
                  <a:cubicBezTo>
                    <a:pt x="45381" y="4540"/>
                    <a:pt x="45130" y="4929"/>
                    <a:pt x="44779" y="4929"/>
                  </a:cubicBezTo>
                  <a:cubicBezTo>
                    <a:pt x="44692" y="4929"/>
                    <a:pt x="44598" y="4905"/>
                    <a:pt x="44496" y="4845"/>
                  </a:cubicBezTo>
                  <a:cubicBezTo>
                    <a:pt x="43975" y="4534"/>
                    <a:pt x="43804" y="4093"/>
                    <a:pt x="43082" y="4032"/>
                  </a:cubicBezTo>
                  <a:cubicBezTo>
                    <a:pt x="42350" y="3972"/>
                    <a:pt x="42590" y="3962"/>
                    <a:pt x="41969" y="3782"/>
                  </a:cubicBezTo>
                  <a:cubicBezTo>
                    <a:pt x="41337" y="3601"/>
                    <a:pt x="41186" y="3270"/>
                    <a:pt x="40665" y="2959"/>
                  </a:cubicBezTo>
                  <a:cubicBezTo>
                    <a:pt x="40153" y="2658"/>
                    <a:pt x="39621" y="2237"/>
                    <a:pt x="39351" y="1916"/>
                  </a:cubicBezTo>
                  <a:cubicBezTo>
                    <a:pt x="39070" y="1595"/>
                    <a:pt x="38819" y="1505"/>
                    <a:pt x="38418" y="1194"/>
                  </a:cubicBezTo>
                  <a:cubicBezTo>
                    <a:pt x="38027" y="873"/>
                    <a:pt x="37786" y="893"/>
                    <a:pt x="37405" y="692"/>
                  </a:cubicBezTo>
                  <a:cubicBezTo>
                    <a:pt x="37090" y="539"/>
                    <a:pt x="36710" y="457"/>
                    <a:pt x="36265" y="457"/>
                  </a:cubicBezTo>
                  <a:cubicBezTo>
                    <a:pt x="36157" y="457"/>
                    <a:pt x="36046" y="462"/>
                    <a:pt x="35930" y="471"/>
                  </a:cubicBezTo>
                  <a:cubicBezTo>
                    <a:pt x="35869" y="476"/>
                    <a:pt x="35805" y="478"/>
                    <a:pt x="35741" y="478"/>
                  </a:cubicBezTo>
                  <a:cubicBezTo>
                    <a:pt x="35181" y="478"/>
                    <a:pt x="34560" y="332"/>
                    <a:pt x="34335" y="251"/>
                  </a:cubicBezTo>
                  <a:cubicBezTo>
                    <a:pt x="34313" y="243"/>
                    <a:pt x="34287" y="239"/>
                    <a:pt x="34258" y="239"/>
                  </a:cubicBezTo>
                  <a:cubicBezTo>
                    <a:pt x="34143" y="239"/>
                    <a:pt x="33978" y="295"/>
                    <a:pt x="33794" y="351"/>
                  </a:cubicBezTo>
                  <a:cubicBezTo>
                    <a:pt x="33609" y="405"/>
                    <a:pt x="33411" y="462"/>
                    <a:pt x="33232" y="462"/>
                  </a:cubicBezTo>
                  <a:cubicBezTo>
                    <a:pt x="33109" y="462"/>
                    <a:pt x="32995" y="435"/>
                    <a:pt x="32901" y="361"/>
                  </a:cubicBezTo>
                  <a:cubicBezTo>
                    <a:pt x="32794" y="278"/>
                    <a:pt x="32719" y="242"/>
                    <a:pt x="32659" y="242"/>
                  </a:cubicBezTo>
                  <a:cubicBezTo>
                    <a:pt x="32496" y="242"/>
                    <a:pt x="32457" y="519"/>
                    <a:pt x="32229" y="873"/>
                  </a:cubicBezTo>
                  <a:cubicBezTo>
                    <a:pt x="31928" y="1354"/>
                    <a:pt x="31266" y="1976"/>
                    <a:pt x="30935" y="2237"/>
                  </a:cubicBezTo>
                  <a:cubicBezTo>
                    <a:pt x="30604" y="2488"/>
                    <a:pt x="30624" y="2718"/>
                    <a:pt x="30303" y="3089"/>
                  </a:cubicBezTo>
                  <a:cubicBezTo>
                    <a:pt x="29982" y="3451"/>
                    <a:pt x="29992" y="3571"/>
                    <a:pt x="29661" y="3822"/>
                  </a:cubicBezTo>
                  <a:cubicBezTo>
                    <a:pt x="29608" y="3863"/>
                    <a:pt x="29536" y="3880"/>
                    <a:pt x="29449" y="3880"/>
                  </a:cubicBezTo>
                  <a:cubicBezTo>
                    <a:pt x="29241" y="3880"/>
                    <a:pt x="28955" y="3781"/>
                    <a:pt x="28678" y="3681"/>
                  </a:cubicBezTo>
                  <a:cubicBezTo>
                    <a:pt x="28399" y="3586"/>
                    <a:pt x="28120" y="3490"/>
                    <a:pt x="27937" y="3490"/>
                  </a:cubicBezTo>
                  <a:cubicBezTo>
                    <a:pt x="27889" y="3490"/>
                    <a:pt x="27848" y="3496"/>
                    <a:pt x="27815" y="3511"/>
                  </a:cubicBezTo>
                  <a:cubicBezTo>
                    <a:pt x="27766" y="3531"/>
                    <a:pt x="27719" y="3540"/>
                    <a:pt x="27671" y="3540"/>
                  </a:cubicBezTo>
                  <a:cubicBezTo>
                    <a:pt x="27535" y="3540"/>
                    <a:pt x="27400" y="3467"/>
                    <a:pt x="27244" y="3400"/>
                  </a:cubicBezTo>
                  <a:cubicBezTo>
                    <a:pt x="27082" y="3329"/>
                    <a:pt x="26897" y="3257"/>
                    <a:pt x="26666" y="3257"/>
                  </a:cubicBezTo>
                  <a:cubicBezTo>
                    <a:pt x="26638" y="3257"/>
                    <a:pt x="26610" y="3258"/>
                    <a:pt x="26582" y="3260"/>
                  </a:cubicBezTo>
                  <a:cubicBezTo>
                    <a:pt x="26491" y="3269"/>
                    <a:pt x="26390" y="3272"/>
                    <a:pt x="26284" y="3272"/>
                  </a:cubicBezTo>
                  <a:cubicBezTo>
                    <a:pt x="26027" y="3272"/>
                    <a:pt x="25738" y="3251"/>
                    <a:pt x="25468" y="3230"/>
                  </a:cubicBezTo>
                  <a:cubicBezTo>
                    <a:pt x="25173" y="3204"/>
                    <a:pt x="24900" y="3178"/>
                    <a:pt x="24722" y="3178"/>
                  </a:cubicBezTo>
                  <a:cubicBezTo>
                    <a:pt x="24694" y="3178"/>
                    <a:pt x="24669" y="3178"/>
                    <a:pt x="24646" y="3180"/>
                  </a:cubicBezTo>
                  <a:cubicBezTo>
                    <a:pt x="24285" y="3210"/>
                    <a:pt x="23803" y="3250"/>
                    <a:pt x="23472" y="3501"/>
                  </a:cubicBezTo>
                  <a:cubicBezTo>
                    <a:pt x="23141" y="3762"/>
                    <a:pt x="22188" y="4985"/>
                    <a:pt x="21737" y="5246"/>
                  </a:cubicBezTo>
                  <a:cubicBezTo>
                    <a:pt x="21286" y="5507"/>
                    <a:pt x="21055" y="5647"/>
                    <a:pt x="20614" y="6018"/>
                  </a:cubicBezTo>
                  <a:cubicBezTo>
                    <a:pt x="20172" y="6400"/>
                    <a:pt x="19952" y="6530"/>
                    <a:pt x="19490" y="6801"/>
                  </a:cubicBezTo>
                  <a:cubicBezTo>
                    <a:pt x="19039" y="7062"/>
                    <a:pt x="18698" y="7202"/>
                    <a:pt x="18357" y="7463"/>
                  </a:cubicBezTo>
                  <a:cubicBezTo>
                    <a:pt x="18026" y="7714"/>
                    <a:pt x="16942" y="7683"/>
                    <a:pt x="16601" y="7944"/>
                  </a:cubicBezTo>
                  <a:cubicBezTo>
                    <a:pt x="16336" y="8145"/>
                    <a:pt x="15987" y="8282"/>
                    <a:pt x="15725" y="8282"/>
                  </a:cubicBezTo>
                  <a:cubicBezTo>
                    <a:pt x="15660" y="8282"/>
                    <a:pt x="15600" y="8273"/>
                    <a:pt x="15548" y="8255"/>
                  </a:cubicBezTo>
                  <a:cubicBezTo>
                    <a:pt x="15297" y="8155"/>
                    <a:pt x="14525" y="7643"/>
                    <a:pt x="14385" y="7543"/>
                  </a:cubicBezTo>
                  <a:cubicBezTo>
                    <a:pt x="14254" y="7433"/>
                    <a:pt x="13773" y="7473"/>
                    <a:pt x="13512" y="7262"/>
                  </a:cubicBezTo>
                  <a:cubicBezTo>
                    <a:pt x="13251" y="7052"/>
                    <a:pt x="12880" y="6971"/>
                    <a:pt x="12389" y="6891"/>
                  </a:cubicBezTo>
                  <a:cubicBezTo>
                    <a:pt x="11897" y="6821"/>
                    <a:pt x="11044" y="6771"/>
                    <a:pt x="10673" y="6680"/>
                  </a:cubicBezTo>
                  <a:cubicBezTo>
                    <a:pt x="10659" y="6677"/>
                    <a:pt x="10643" y="6676"/>
                    <a:pt x="10627" y="6676"/>
                  </a:cubicBezTo>
                  <a:cubicBezTo>
                    <a:pt x="10236" y="6676"/>
                    <a:pt x="9435" y="7584"/>
                    <a:pt x="9088" y="7613"/>
                  </a:cubicBezTo>
                  <a:cubicBezTo>
                    <a:pt x="8727" y="7643"/>
                    <a:pt x="8075" y="8265"/>
                    <a:pt x="7845" y="8396"/>
                  </a:cubicBezTo>
                  <a:cubicBezTo>
                    <a:pt x="7624" y="8526"/>
                    <a:pt x="7263" y="8556"/>
                    <a:pt x="7062" y="8917"/>
                  </a:cubicBezTo>
                  <a:cubicBezTo>
                    <a:pt x="6936" y="9144"/>
                    <a:pt x="6869" y="9217"/>
                    <a:pt x="6745" y="9217"/>
                  </a:cubicBezTo>
                  <a:cubicBezTo>
                    <a:pt x="6672" y="9217"/>
                    <a:pt x="6578" y="9191"/>
                    <a:pt x="6440" y="9158"/>
                  </a:cubicBezTo>
                  <a:cubicBezTo>
                    <a:pt x="6180" y="9094"/>
                    <a:pt x="5854" y="8927"/>
                    <a:pt x="5528" y="8927"/>
                  </a:cubicBezTo>
                  <a:cubicBezTo>
                    <a:pt x="5389" y="8927"/>
                    <a:pt x="5251" y="8957"/>
                    <a:pt x="5116" y="9038"/>
                  </a:cubicBezTo>
                  <a:cubicBezTo>
                    <a:pt x="4665" y="9298"/>
                    <a:pt x="3602" y="10331"/>
                    <a:pt x="3271" y="10703"/>
                  </a:cubicBezTo>
                  <a:cubicBezTo>
                    <a:pt x="2950" y="11074"/>
                    <a:pt x="2027" y="11375"/>
                    <a:pt x="1846" y="11956"/>
                  </a:cubicBezTo>
                  <a:cubicBezTo>
                    <a:pt x="1666" y="12548"/>
                    <a:pt x="1576" y="12779"/>
                    <a:pt x="1124" y="13050"/>
                  </a:cubicBezTo>
                  <a:cubicBezTo>
                    <a:pt x="673" y="13311"/>
                    <a:pt x="1" y="13822"/>
                    <a:pt x="1" y="13822"/>
                  </a:cubicBezTo>
                  <a:cubicBezTo>
                    <a:pt x="1" y="13822"/>
                    <a:pt x="14074" y="17764"/>
                    <a:pt x="22780" y="20181"/>
                  </a:cubicBezTo>
                  <a:cubicBezTo>
                    <a:pt x="31497" y="22589"/>
                    <a:pt x="39521" y="25287"/>
                    <a:pt x="39521" y="25287"/>
                  </a:cubicBezTo>
                  <a:lnTo>
                    <a:pt x="62130" y="23522"/>
                  </a:lnTo>
                  <a:lnTo>
                    <a:pt x="59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45"/>
            <p:cNvSpPr/>
            <p:nvPr/>
          </p:nvSpPr>
          <p:spPr>
            <a:xfrm>
              <a:off x="7273805" y="3613289"/>
              <a:ext cx="183220" cy="89204"/>
            </a:xfrm>
            <a:custGeom>
              <a:rect b="b" l="l" r="r" t="t"/>
              <a:pathLst>
                <a:path extrusionOk="0" h="1075" w="2208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75" y="833"/>
                    <a:pt x="1886" y="954"/>
                    <a:pt x="2207" y="1074"/>
                  </a:cubicBezTo>
                  <a:cubicBezTo>
                    <a:pt x="1876" y="753"/>
                    <a:pt x="1545" y="45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92DB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45"/>
            <p:cNvSpPr/>
            <p:nvPr/>
          </p:nvSpPr>
          <p:spPr>
            <a:xfrm>
              <a:off x="8993399" y="3271246"/>
              <a:ext cx="913" cy="13360"/>
            </a:xfrm>
            <a:custGeom>
              <a:rect b="b" l="l" r="r" t="t"/>
              <a:pathLst>
                <a:path extrusionOk="0" h="161" w="11">
                  <a:moveTo>
                    <a:pt x="1" y="161"/>
                  </a:moveTo>
                  <a:cubicBezTo>
                    <a:pt x="11" y="71"/>
                    <a:pt x="1" y="10"/>
                    <a:pt x="1" y="0"/>
                  </a:cubicBezTo>
                  <a:cubicBezTo>
                    <a:pt x="1" y="10"/>
                    <a:pt x="1" y="30"/>
                    <a:pt x="1" y="71"/>
                  </a:cubicBezTo>
                  <a:cubicBezTo>
                    <a:pt x="1" y="91"/>
                    <a:pt x="1" y="131"/>
                    <a:pt x="1" y="161"/>
                  </a:cubicBezTo>
                  <a:lnTo>
                    <a:pt x="1" y="161"/>
                  </a:lnTo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D6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45"/>
            <p:cNvSpPr/>
            <p:nvPr/>
          </p:nvSpPr>
          <p:spPr>
            <a:xfrm>
              <a:off x="9224831" y="3101469"/>
              <a:ext cx="913" cy="4232"/>
            </a:xfrm>
            <a:custGeom>
              <a:rect b="b" l="l" r="r" t="t"/>
              <a:pathLst>
                <a:path extrusionOk="0" h="51" w="11">
                  <a:moveTo>
                    <a:pt x="0" y="0"/>
                  </a:moveTo>
                  <a:cubicBezTo>
                    <a:pt x="0" y="3"/>
                    <a:pt x="1" y="8"/>
                    <a:pt x="3" y="13"/>
                  </a:cubicBezTo>
                  <a:lnTo>
                    <a:pt x="3" y="13"/>
                  </a:lnTo>
                  <a:lnTo>
                    <a:pt x="0" y="0"/>
                  </a:lnTo>
                  <a:close/>
                  <a:moveTo>
                    <a:pt x="3" y="13"/>
                  </a:moveTo>
                  <a:lnTo>
                    <a:pt x="10" y="50"/>
                  </a:lnTo>
                  <a:cubicBezTo>
                    <a:pt x="10" y="37"/>
                    <a:pt x="6" y="23"/>
                    <a:pt x="3" y="13"/>
                  </a:cubicBezTo>
                  <a:close/>
                </a:path>
              </a:pathLst>
            </a:custGeom>
            <a:solidFill>
              <a:srgbClr val="B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45"/>
            <p:cNvSpPr/>
            <p:nvPr/>
          </p:nvSpPr>
          <p:spPr>
            <a:xfrm>
              <a:off x="7009928" y="3127275"/>
              <a:ext cx="644340" cy="216412"/>
            </a:xfrm>
            <a:custGeom>
              <a:rect b="b" l="l" r="r" t="t"/>
              <a:pathLst>
                <a:path extrusionOk="0" h="2608" w="7765">
                  <a:moveTo>
                    <a:pt x="7764" y="2608"/>
                  </a:moveTo>
                  <a:cubicBezTo>
                    <a:pt x="7333" y="2347"/>
                    <a:pt x="6912" y="2016"/>
                    <a:pt x="6631" y="1735"/>
                  </a:cubicBezTo>
                  <a:cubicBezTo>
                    <a:pt x="6912" y="2016"/>
                    <a:pt x="7333" y="2347"/>
                    <a:pt x="7764" y="2608"/>
                  </a:cubicBezTo>
                  <a:cubicBezTo>
                    <a:pt x="7764" y="2608"/>
                    <a:pt x="7764" y="2608"/>
                    <a:pt x="7764" y="2608"/>
                  </a:cubicBezTo>
                  <a:moveTo>
                    <a:pt x="6631" y="1725"/>
                  </a:moveTo>
                  <a:cubicBezTo>
                    <a:pt x="6631" y="1725"/>
                    <a:pt x="6631" y="1725"/>
                    <a:pt x="6631" y="1725"/>
                  </a:cubicBezTo>
                  <a:cubicBezTo>
                    <a:pt x="6631" y="1725"/>
                    <a:pt x="6631" y="1725"/>
                    <a:pt x="6631" y="1725"/>
                  </a:cubicBezTo>
                  <a:close/>
                  <a:moveTo>
                    <a:pt x="71" y="50"/>
                  </a:moveTo>
                  <a:cubicBezTo>
                    <a:pt x="41" y="30"/>
                    <a:pt x="21" y="10"/>
                    <a:pt x="1" y="0"/>
                  </a:cubicBezTo>
                  <a:cubicBezTo>
                    <a:pt x="21" y="10"/>
                    <a:pt x="41" y="30"/>
                    <a:pt x="71" y="5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45"/>
            <p:cNvSpPr/>
            <p:nvPr/>
          </p:nvSpPr>
          <p:spPr>
            <a:xfrm>
              <a:off x="6980802" y="3121384"/>
              <a:ext cx="908963" cy="386272"/>
            </a:xfrm>
            <a:custGeom>
              <a:rect b="b" l="l" r="r" t="t"/>
              <a:pathLst>
                <a:path extrusionOk="0" h="4655" w="10954">
                  <a:moveTo>
                    <a:pt x="181" y="1"/>
                  </a:moveTo>
                  <a:cubicBezTo>
                    <a:pt x="111" y="1"/>
                    <a:pt x="61" y="61"/>
                    <a:pt x="1" y="161"/>
                  </a:cubicBezTo>
                  <a:cubicBezTo>
                    <a:pt x="41" y="111"/>
                    <a:pt x="81" y="91"/>
                    <a:pt x="121" y="91"/>
                  </a:cubicBezTo>
                  <a:cubicBezTo>
                    <a:pt x="181" y="91"/>
                    <a:pt x="261" y="131"/>
                    <a:pt x="362" y="211"/>
                  </a:cubicBezTo>
                  <a:cubicBezTo>
                    <a:pt x="452" y="282"/>
                    <a:pt x="572" y="312"/>
                    <a:pt x="693" y="312"/>
                  </a:cubicBezTo>
                  <a:cubicBezTo>
                    <a:pt x="723" y="312"/>
                    <a:pt x="753" y="312"/>
                    <a:pt x="783" y="302"/>
                  </a:cubicBezTo>
                  <a:cubicBezTo>
                    <a:pt x="903" y="402"/>
                    <a:pt x="1505" y="522"/>
                    <a:pt x="1636" y="522"/>
                  </a:cubicBezTo>
                  <a:lnTo>
                    <a:pt x="1656" y="522"/>
                  </a:lnTo>
                  <a:cubicBezTo>
                    <a:pt x="1666" y="512"/>
                    <a:pt x="1676" y="512"/>
                    <a:pt x="1686" y="512"/>
                  </a:cubicBezTo>
                  <a:cubicBezTo>
                    <a:pt x="1846" y="512"/>
                    <a:pt x="2288" y="813"/>
                    <a:pt x="2809" y="1214"/>
                  </a:cubicBezTo>
                  <a:cubicBezTo>
                    <a:pt x="2960" y="1255"/>
                    <a:pt x="3170" y="1335"/>
                    <a:pt x="3491" y="1495"/>
                  </a:cubicBezTo>
                  <a:cubicBezTo>
                    <a:pt x="4053" y="1786"/>
                    <a:pt x="4906" y="2328"/>
                    <a:pt x="5497" y="2559"/>
                  </a:cubicBezTo>
                  <a:cubicBezTo>
                    <a:pt x="5507" y="2569"/>
                    <a:pt x="5517" y="2569"/>
                    <a:pt x="5517" y="2569"/>
                  </a:cubicBezTo>
                  <a:cubicBezTo>
                    <a:pt x="5568" y="2569"/>
                    <a:pt x="5317" y="2368"/>
                    <a:pt x="5066" y="2167"/>
                  </a:cubicBezTo>
                  <a:cubicBezTo>
                    <a:pt x="4805" y="1957"/>
                    <a:pt x="4555" y="1756"/>
                    <a:pt x="4595" y="1756"/>
                  </a:cubicBezTo>
                  <a:lnTo>
                    <a:pt x="4595" y="1756"/>
                  </a:lnTo>
                  <a:cubicBezTo>
                    <a:pt x="4595" y="1756"/>
                    <a:pt x="4605" y="1766"/>
                    <a:pt x="4615" y="1766"/>
                  </a:cubicBezTo>
                  <a:cubicBezTo>
                    <a:pt x="4976" y="1937"/>
                    <a:pt x="6621" y="2890"/>
                    <a:pt x="6922" y="3140"/>
                  </a:cubicBezTo>
                  <a:cubicBezTo>
                    <a:pt x="7142" y="3321"/>
                    <a:pt x="7343" y="3542"/>
                    <a:pt x="7594" y="3682"/>
                  </a:cubicBezTo>
                  <a:cubicBezTo>
                    <a:pt x="7804" y="3792"/>
                    <a:pt x="8025" y="3853"/>
                    <a:pt x="8256" y="3903"/>
                  </a:cubicBezTo>
                  <a:cubicBezTo>
                    <a:pt x="9199" y="4133"/>
                    <a:pt x="10001" y="4424"/>
                    <a:pt x="10954" y="4655"/>
                  </a:cubicBezTo>
                  <a:cubicBezTo>
                    <a:pt x="10773" y="4444"/>
                    <a:pt x="10332" y="4284"/>
                    <a:pt x="10111" y="4123"/>
                  </a:cubicBezTo>
                  <a:cubicBezTo>
                    <a:pt x="9981" y="4013"/>
                    <a:pt x="8928" y="3752"/>
                    <a:pt x="8787" y="3652"/>
                  </a:cubicBezTo>
                  <a:cubicBezTo>
                    <a:pt x="8216" y="3281"/>
                    <a:pt x="8416" y="3060"/>
                    <a:pt x="8115" y="2679"/>
                  </a:cubicBezTo>
                  <a:cubicBezTo>
                    <a:pt x="7684" y="2418"/>
                    <a:pt x="7263" y="2087"/>
                    <a:pt x="6982" y="1806"/>
                  </a:cubicBezTo>
                  <a:lnTo>
                    <a:pt x="6982" y="1796"/>
                  </a:lnTo>
                  <a:cubicBezTo>
                    <a:pt x="6942" y="1756"/>
                    <a:pt x="6902" y="1716"/>
                    <a:pt x="6872" y="1676"/>
                  </a:cubicBezTo>
                  <a:cubicBezTo>
                    <a:pt x="6591" y="1355"/>
                    <a:pt x="6340" y="1265"/>
                    <a:pt x="5939" y="954"/>
                  </a:cubicBezTo>
                  <a:cubicBezTo>
                    <a:pt x="5548" y="633"/>
                    <a:pt x="5307" y="653"/>
                    <a:pt x="4926" y="452"/>
                  </a:cubicBezTo>
                  <a:cubicBezTo>
                    <a:pt x="4615" y="292"/>
                    <a:pt x="4234" y="211"/>
                    <a:pt x="3782" y="211"/>
                  </a:cubicBezTo>
                  <a:cubicBezTo>
                    <a:pt x="3672" y="211"/>
                    <a:pt x="3562" y="221"/>
                    <a:pt x="3451" y="231"/>
                  </a:cubicBezTo>
                  <a:lnTo>
                    <a:pt x="3231" y="231"/>
                  </a:lnTo>
                  <a:cubicBezTo>
                    <a:pt x="2689" y="231"/>
                    <a:pt x="2077" y="91"/>
                    <a:pt x="1856" y="11"/>
                  </a:cubicBezTo>
                  <a:cubicBezTo>
                    <a:pt x="1836" y="1"/>
                    <a:pt x="1806" y="1"/>
                    <a:pt x="1776" y="1"/>
                  </a:cubicBezTo>
                  <a:cubicBezTo>
                    <a:pt x="1666" y="1"/>
                    <a:pt x="1495" y="51"/>
                    <a:pt x="1315" y="111"/>
                  </a:cubicBezTo>
                  <a:cubicBezTo>
                    <a:pt x="1134" y="161"/>
                    <a:pt x="934" y="221"/>
                    <a:pt x="753" y="221"/>
                  </a:cubicBezTo>
                  <a:cubicBezTo>
                    <a:pt x="633" y="221"/>
                    <a:pt x="512" y="191"/>
                    <a:pt x="422" y="121"/>
                  </a:cubicBezTo>
                  <a:cubicBezTo>
                    <a:pt x="392" y="101"/>
                    <a:pt x="372" y="81"/>
                    <a:pt x="352" y="71"/>
                  </a:cubicBezTo>
                  <a:cubicBezTo>
                    <a:pt x="282" y="21"/>
                    <a:pt x="221" y="1"/>
                    <a:pt x="18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45"/>
            <p:cNvSpPr/>
            <p:nvPr/>
          </p:nvSpPr>
          <p:spPr>
            <a:xfrm>
              <a:off x="6797666" y="3176317"/>
              <a:ext cx="1434226" cy="576877"/>
            </a:xfrm>
            <a:custGeom>
              <a:rect b="b" l="l" r="r" t="t"/>
              <a:pathLst>
                <a:path extrusionOk="0" h="6952" w="17284">
                  <a:moveTo>
                    <a:pt x="1937" y="1"/>
                  </a:moveTo>
                  <a:cubicBezTo>
                    <a:pt x="1616" y="482"/>
                    <a:pt x="984" y="1084"/>
                    <a:pt x="663" y="1335"/>
                  </a:cubicBezTo>
                  <a:cubicBezTo>
                    <a:pt x="513" y="1445"/>
                    <a:pt x="442" y="1546"/>
                    <a:pt x="372" y="1666"/>
                  </a:cubicBezTo>
                  <a:cubicBezTo>
                    <a:pt x="432" y="1586"/>
                    <a:pt x="502" y="1505"/>
                    <a:pt x="603" y="1425"/>
                  </a:cubicBezTo>
                  <a:cubicBezTo>
                    <a:pt x="944" y="1164"/>
                    <a:pt x="1596" y="542"/>
                    <a:pt x="1907" y="61"/>
                  </a:cubicBezTo>
                  <a:cubicBezTo>
                    <a:pt x="1917" y="41"/>
                    <a:pt x="1927" y="21"/>
                    <a:pt x="1937" y="1"/>
                  </a:cubicBezTo>
                  <a:close/>
                  <a:moveTo>
                    <a:pt x="182" y="1997"/>
                  </a:moveTo>
                  <a:cubicBezTo>
                    <a:pt x="173" y="2009"/>
                    <a:pt x="164" y="2022"/>
                    <a:pt x="154" y="2036"/>
                  </a:cubicBezTo>
                  <a:lnTo>
                    <a:pt x="154" y="2036"/>
                  </a:lnTo>
                  <a:cubicBezTo>
                    <a:pt x="164" y="2023"/>
                    <a:pt x="173" y="2010"/>
                    <a:pt x="182" y="1997"/>
                  </a:cubicBezTo>
                  <a:close/>
                  <a:moveTo>
                    <a:pt x="154" y="2036"/>
                  </a:moveTo>
                  <a:lnTo>
                    <a:pt x="154" y="2036"/>
                  </a:lnTo>
                  <a:cubicBezTo>
                    <a:pt x="120" y="2083"/>
                    <a:pt x="78" y="2132"/>
                    <a:pt x="31" y="2187"/>
                  </a:cubicBezTo>
                  <a:lnTo>
                    <a:pt x="1" y="2218"/>
                  </a:lnTo>
                  <a:cubicBezTo>
                    <a:pt x="11" y="2218"/>
                    <a:pt x="11" y="2228"/>
                    <a:pt x="11" y="2228"/>
                  </a:cubicBezTo>
                  <a:cubicBezTo>
                    <a:pt x="69" y="2162"/>
                    <a:pt x="113" y="2096"/>
                    <a:pt x="154" y="2036"/>
                  </a:cubicBezTo>
                  <a:close/>
                  <a:moveTo>
                    <a:pt x="7062" y="3341"/>
                  </a:moveTo>
                  <a:cubicBezTo>
                    <a:pt x="6932" y="3341"/>
                    <a:pt x="6882" y="3371"/>
                    <a:pt x="7002" y="3451"/>
                  </a:cubicBezTo>
                  <a:cubicBezTo>
                    <a:pt x="7514" y="3903"/>
                    <a:pt x="7755" y="3822"/>
                    <a:pt x="8156" y="4444"/>
                  </a:cubicBezTo>
                  <a:cubicBezTo>
                    <a:pt x="8206" y="4525"/>
                    <a:pt x="8256" y="4615"/>
                    <a:pt x="8336" y="4675"/>
                  </a:cubicBezTo>
                  <a:cubicBezTo>
                    <a:pt x="8507" y="4825"/>
                    <a:pt x="8748" y="4825"/>
                    <a:pt x="8968" y="4866"/>
                  </a:cubicBezTo>
                  <a:cubicBezTo>
                    <a:pt x="9359" y="4946"/>
                    <a:pt x="10433" y="5578"/>
                    <a:pt x="10934" y="5738"/>
                  </a:cubicBezTo>
                  <a:cubicBezTo>
                    <a:pt x="10994" y="5748"/>
                    <a:pt x="11035" y="5758"/>
                    <a:pt x="11075" y="5758"/>
                  </a:cubicBezTo>
                  <a:cubicBezTo>
                    <a:pt x="11145" y="5758"/>
                    <a:pt x="11195" y="5738"/>
                    <a:pt x="11245" y="5728"/>
                  </a:cubicBezTo>
                  <a:cubicBezTo>
                    <a:pt x="11295" y="5708"/>
                    <a:pt x="11346" y="5698"/>
                    <a:pt x="11416" y="5698"/>
                  </a:cubicBezTo>
                  <a:cubicBezTo>
                    <a:pt x="11466" y="5698"/>
                    <a:pt x="11526" y="5708"/>
                    <a:pt x="11596" y="5738"/>
                  </a:cubicBezTo>
                  <a:lnTo>
                    <a:pt x="11646" y="5738"/>
                  </a:lnTo>
                  <a:cubicBezTo>
                    <a:pt x="11867" y="5738"/>
                    <a:pt x="12088" y="5768"/>
                    <a:pt x="12308" y="5798"/>
                  </a:cubicBezTo>
                  <a:cubicBezTo>
                    <a:pt x="13562" y="5969"/>
                    <a:pt x="14806" y="6460"/>
                    <a:pt x="16050" y="6641"/>
                  </a:cubicBezTo>
                  <a:cubicBezTo>
                    <a:pt x="16311" y="6671"/>
                    <a:pt x="17053" y="6952"/>
                    <a:pt x="17213" y="6952"/>
                  </a:cubicBezTo>
                  <a:cubicBezTo>
                    <a:pt x="17284" y="6952"/>
                    <a:pt x="17253" y="6912"/>
                    <a:pt x="17063" y="6781"/>
                  </a:cubicBezTo>
                  <a:cubicBezTo>
                    <a:pt x="16993" y="6741"/>
                    <a:pt x="16150" y="6340"/>
                    <a:pt x="15970" y="6290"/>
                  </a:cubicBezTo>
                  <a:cubicBezTo>
                    <a:pt x="15478" y="6150"/>
                    <a:pt x="15027" y="5859"/>
                    <a:pt x="14525" y="5728"/>
                  </a:cubicBezTo>
                  <a:cubicBezTo>
                    <a:pt x="13482" y="5457"/>
                    <a:pt x="11927" y="4795"/>
                    <a:pt x="10954" y="4334"/>
                  </a:cubicBezTo>
                  <a:lnTo>
                    <a:pt x="10954" y="4334"/>
                  </a:lnTo>
                  <a:cubicBezTo>
                    <a:pt x="11366" y="4745"/>
                    <a:pt x="11717" y="4946"/>
                    <a:pt x="12198" y="5227"/>
                  </a:cubicBezTo>
                  <a:cubicBezTo>
                    <a:pt x="11496" y="4876"/>
                    <a:pt x="10784" y="4535"/>
                    <a:pt x="10062" y="4194"/>
                  </a:cubicBezTo>
                  <a:cubicBezTo>
                    <a:pt x="9961" y="4153"/>
                    <a:pt x="9901" y="4133"/>
                    <a:pt x="9871" y="4133"/>
                  </a:cubicBezTo>
                  <a:cubicBezTo>
                    <a:pt x="9821" y="4133"/>
                    <a:pt x="9821" y="4173"/>
                    <a:pt x="9821" y="4204"/>
                  </a:cubicBezTo>
                  <a:cubicBezTo>
                    <a:pt x="9831" y="4244"/>
                    <a:pt x="9831" y="4274"/>
                    <a:pt x="9791" y="4274"/>
                  </a:cubicBezTo>
                  <a:cubicBezTo>
                    <a:pt x="9751" y="4274"/>
                    <a:pt x="9700" y="4254"/>
                    <a:pt x="9590" y="4204"/>
                  </a:cubicBezTo>
                  <a:cubicBezTo>
                    <a:pt x="9249" y="4033"/>
                    <a:pt x="8778" y="3782"/>
                    <a:pt x="8276" y="3522"/>
                  </a:cubicBezTo>
                  <a:cubicBezTo>
                    <a:pt x="8176" y="3501"/>
                    <a:pt x="8066" y="3481"/>
                    <a:pt x="7945" y="3461"/>
                  </a:cubicBezTo>
                  <a:cubicBezTo>
                    <a:pt x="7624" y="3401"/>
                    <a:pt x="7253" y="3341"/>
                    <a:pt x="7062" y="334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45"/>
            <p:cNvSpPr/>
            <p:nvPr/>
          </p:nvSpPr>
          <p:spPr>
            <a:xfrm>
              <a:off x="6603741" y="3391069"/>
              <a:ext cx="93352" cy="26720"/>
            </a:xfrm>
            <a:custGeom>
              <a:rect b="b" l="l" r="r" t="t"/>
              <a:pathLst>
                <a:path extrusionOk="0" h="322" w="1125">
                  <a:moveTo>
                    <a:pt x="1" y="1"/>
                  </a:moveTo>
                  <a:cubicBezTo>
                    <a:pt x="17" y="1"/>
                    <a:pt x="34" y="1"/>
                    <a:pt x="52" y="3"/>
                  </a:cubicBezTo>
                  <a:lnTo>
                    <a:pt x="52" y="3"/>
                  </a:lnTo>
                  <a:cubicBezTo>
                    <a:pt x="34" y="1"/>
                    <a:pt x="17" y="1"/>
                    <a:pt x="1" y="1"/>
                  </a:cubicBezTo>
                  <a:close/>
                  <a:moveTo>
                    <a:pt x="52" y="3"/>
                  </a:moveTo>
                  <a:cubicBezTo>
                    <a:pt x="132" y="10"/>
                    <a:pt x="225" y="32"/>
                    <a:pt x="328" y="61"/>
                  </a:cubicBezTo>
                  <a:lnTo>
                    <a:pt x="328" y="61"/>
                  </a:lnTo>
                  <a:cubicBezTo>
                    <a:pt x="225" y="32"/>
                    <a:pt x="131" y="10"/>
                    <a:pt x="52" y="3"/>
                  </a:cubicBezTo>
                  <a:close/>
                  <a:moveTo>
                    <a:pt x="328" y="61"/>
                  </a:moveTo>
                  <a:lnTo>
                    <a:pt x="328" y="61"/>
                  </a:lnTo>
                  <a:cubicBezTo>
                    <a:pt x="572" y="132"/>
                    <a:pt x="866" y="249"/>
                    <a:pt x="1124" y="322"/>
                  </a:cubicBezTo>
                  <a:cubicBezTo>
                    <a:pt x="1004" y="282"/>
                    <a:pt x="873" y="241"/>
                    <a:pt x="743" y="191"/>
                  </a:cubicBezTo>
                  <a:cubicBezTo>
                    <a:pt x="597" y="146"/>
                    <a:pt x="455" y="98"/>
                    <a:pt x="328" y="6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45"/>
            <p:cNvSpPr/>
            <p:nvPr/>
          </p:nvSpPr>
          <p:spPr>
            <a:xfrm>
              <a:off x="6134323" y="3365262"/>
              <a:ext cx="598535" cy="160732"/>
            </a:xfrm>
            <a:custGeom>
              <a:rect b="b" l="l" r="r" t="t"/>
              <a:pathLst>
                <a:path extrusionOk="0" h="1937" w="7213">
                  <a:moveTo>
                    <a:pt x="2368" y="1"/>
                  </a:moveTo>
                  <a:cubicBezTo>
                    <a:pt x="2017" y="31"/>
                    <a:pt x="1565" y="71"/>
                    <a:pt x="1234" y="302"/>
                  </a:cubicBezTo>
                  <a:cubicBezTo>
                    <a:pt x="1224" y="312"/>
                    <a:pt x="1204" y="322"/>
                    <a:pt x="1194" y="322"/>
                  </a:cubicBezTo>
                  <a:cubicBezTo>
                    <a:pt x="1194" y="322"/>
                    <a:pt x="1194" y="332"/>
                    <a:pt x="1194" y="332"/>
                  </a:cubicBezTo>
                  <a:lnTo>
                    <a:pt x="1184" y="332"/>
                  </a:lnTo>
                  <a:cubicBezTo>
                    <a:pt x="1184" y="342"/>
                    <a:pt x="1184" y="342"/>
                    <a:pt x="1184" y="342"/>
                  </a:cubicBezTo>
                  <a:lnTo>
                    <a:pt x="1174" y="342"/>
                  </a:lnTo>
                  <a:cubicBezTo>
                    <a:pt x="1174" y="342"/>
                    <a:pt x="1164" y="352"/>
                    <a:pt x="1164" y="352"/>
                  </a:cubicBezTo>
                  <a:lnTo>
                    <a:pt x="1154" y="352"/>
                  </a:lnTo>
                  <a:cubicBezTo>
                    <a:pt x="1154" y="352"/>
                    <a:pt x="1154" y="362"/>
                    <a:pt x="1154" y="362"/>
                  </a:cubicBezTo>
                  <a:lnTo>
                    <a:pt x="1144" y="362"/>
                  </a:lnTo>
                  <a:cubicBezTo>
                    <a:pt x="1144" y="362"/>
                    <a:pt x="1144" y="372"/>
                    <a:pt x="1144" y="372"/>
                  </a:cubicBezTo>
                  <a:lnTo>
                    <a:pt x="1134" y="372"/>
                  </a:lnTo>
                  <a:cubicBezTo>
                    <a:pt x="893" y="593"/>
                    <a:pt x="422" y="1164"/>
                    <a:pt x="1" y="1586"/>
                  </a:cubicBezTo>
                  <a:cubicBezTo>
                    <a:pt x="11" y="1586"/>
                    <a:pt x="21" y="1596"/>
                    <a:pt x="31" y="1596"/>
                  </a:cubicBezTo>
                  <a:cubicBezTo>
                    <a:pt x="452" y="1144"/>
                    <a:pt x="923" y="583"/>
                    <a:pt x="1134" y="412"/>
                  </a:cubicBezTo>
                  <a:cubicBezTo>
                    <a:pt x="1204" y="362"/>
                    <a:pt x="1285" y="322"/>
                    <a:pt x="1365" y="282"/>
                  </a:cubicBezTo>
                  <a:cubicBezTo>
                    <a:pt x="1425" y="332"/>
                    <a:pt x="1485" y="392"/>
                    <a:pt x="1545" y="422"/>
                  </a:cubicBezTo>
                  <a:cubicBezTo>
                    <a:pt x="1937" y="643"/>
                    <a:pt x="2508" y="532"/>
                    <a:pt x="3000" y="763"/>
                  </a:cubicBezTo>
                  <a:cubicBezTo>
                    <a:pt x="3481" y="994"/>
                    <a:pt x="4765" y="1806"/>
                    <a:pt x="5026" y="1806"/>
                  </a:cubicBezTo>
                  <a:cubicBezTo>
                    <a:pt x="5036" y="1806"/>
                    <a:pt x="5046" y="1806"/>
                    <a:pt x="5046" y="1796"/>
                  </a:cubicBezTo>
                  <a:cubicBezTo>
                    <a:pt x="5076" y="1796"/>
                    <a:pt x="5096" y="1786"/>
                    <a:pt x="5116" y="1786"/>
                  </a:cubicBezTo>
                  <a:cubicBezTo>
                    <a:pt x="5206" y="1786"/>
                    <a:pt x="5237" y="1876"/>
                    <a:pt x="5367" y="1917"/>
                  </a:cubicBezTo>
                  <a:cubicBezTo>
                    <a:pt x="5407" y="1927"/>
                    <a:pt x="5457" y="1937"/>
                    <a:pt x="5497" y="1937"/>
                  </a:cubicBezTo>
                  <a:cubicBezTo>
                    <a:pt x="5537" y="1937"/>
                    <a:pt x="5568" y="1937"/>
                    <a:pt x="5608" y="1927"/>
                  </a:cubicBezTo>
                  <a:cubicBezTo>
                    <a:pt x="5287" y="1636"/>
                    <a:pt x="5016" y="1385"/>
                    <a:pt x="5106" y="1385"/>
                  </a:cubicBezTo>
                  <a:cubicBezTo>
                    <a:pt x="5116" y="1385"/>
                    <a:pt x="5136" y="1395"/>
                    <a:pt x="5166" y="1405"/>
                  </a:cubicBezTo>
                  <a:cubicBezTo>
                    <a:pt x="5287" y="1455"/>
                    <a:pt x="5588" y="1596"/>
                    <a:pt x="5969" y="1776"/>
                  </a:cubicBezTo>
                  <a:cubicBezTo>
                    <a:pt x="6069" y="1736"/>
                    <a:pt x="6169" y="1696"/>
                    <a:pt x="6280" y="1686"/>
                  </a:cubicBezTo>
                  <a:cubicBezTo>
                    <a:pt x="6280" y="1686"/>
                    <a:pt x="6290" y="1676"/>
                    <a:pt x="6300" y="1676"/>
                  </a:cubicBezTo>
                  <a:cubicBezTo>
                    <a:pt x="6360" y="1676"/>
                    <a:pt x="6460" y="1696"/>
                    <a:pt x="6551" y="1706"/>
                  </a:cubicBezTo>
                  <a:cubicBezTo>
                    <a:pt x="6651" y="1716"/>
                    <a:pt x="6761" y="1726"/>
                    <a:pt x="6851" y="1726"/>
                  </a:cubicBezTo>
                  <a:cubicBezTo>
                    <a:pt x="6942" y="1726"/>
                    <a:pt x="7022" y="1716"/>
                    <a:pt x="7062" y="1686"/>
                  </a:cubicBezTo>
                  <a:cubicBezTo>
                    <a:pt x="7132" y="1636"/>
                    <a:pt x="7182" y="1535"/>
                    <a:pt x="7213" y="1425"/>
                  </a:cubicBezTo>
                  <a:cubicBezTo>
                    <a:pt x="6821" y="1124"/>
                    <a:pt x="6430" y="823"/>
                    <a:pt x="6340" y="783"/>
                  </a:cubicBezTo>
                  <a:cubicBezTo>
                    <a:pt x="6099" y="663"/>
                    <a:pt x="6430" y="663"/>
                    <a:pt x="6781" y="633"/>
                  </a:cubicBezTo>
                  <a:cubicBezTo>
                    <a:pt x="6661" y="593"/>
                    <a:pt x="6530" y="552"/>
                    <a:pt x="6400" y="502"/>
                  </a:cubicBezTo>
                  <a:cubicBezTo>
                    <a:pt x="6109" y="412"/>
                    <a:pt x="5838" y="312"/>
                    <a:pt x="5658" y="312"/>
                  </a:cubicBezTo>
                  <a:lnTo>
                    <a:pt x="5618" y="312"/>
                  </a:lnTo>
                  <a:cubicBezTo>
                    <a:pt x="5588" y="312"/>
                    <a:pt x="5568" y="322"/>
                    <a:pt x="5537" y="332"/>
                  </a:cubicBezTo>
                  <a:cubicBezTo>
                    <a:pt x="5487" y="352"/>
                    <a:pt x="5447" y="362"/>
                    <a:pt x="5397" y="362"/>
                  </a:cubicBezTo>
                  <a:cubicBezTo>
                    <a:pt x="5257" y="362"/>
                    <a:pt x="5126" y="292"/>
                    <a:pt x="4966" y="221"/>
                  </a:cubicBezTo>
                  <a:cubicBezTo>
                    <a:pt x="4805" y="151"/>
                    <a:pt x="4625" y="81"/>
                    <a:pt x="4394" y="81"/>
                  </a:cubicBezTo>
                  <a:lnTo>
                    <a:pt x="4304" y="81"/>
                  </a:lnTo>
                  <a:cubicBezTo>
                    <a:pt x="4223" y="91"/>
                    <a:pt x="4133" y="91"/>
                    <a:pt x="4043" y="91"/>
                  </a:cubicBezTo>
                  <a:cubicBezTo>
                    <a:pt x="3782" y="91"/>
                    <a:pt x="3471" y="71"/>
                    <a:pt x="3190" y="51"/>
                  </a:cubicBezTo>
                  <a:cubicBezTo>
                    <a:pt x="2909" y="21"/>
                    <a:pt x="2649" y="1"/>
                    <a:pt x="24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45"/>
            <p:cNvSpPr/>
            <p:nvPr/>
          </p:nvSpPr>
          <p:spPr>
            <a:xfrm>
              <a:off x="5908784" y="3600842"/>
              <a:ext cx="87461" cy="61654"/>
            </a:xfrm>
            <a:custGeom>
              <a:rect b="b" l="l" r="r" t="t"/>
              <a:pathLst>
                <a:path extrusionOk="0" h="743" w="1054">
                  <a:moveTo>
                    <a:pt x="0" y="743"/>
                  </a:moveTo>
                  <a:cubicBezTo>
                    <a:pt x="412" y="502"/>
                    <a:pt x="632" y="361"/>
                    <a:pt x="1054" y="0"/>
                  </a:cubicBezTo>
                  <a:cubicBezTo>
                    <a:pt x="632" y="361"/>
                    <a:pt x="412" y="502"/>
                    <a:pt x="0" y="743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45"/>
            <p:cNvSpPr/>
            <p:nvPr/>
          </p:nvSpPr>
          <p:spPr>
            <a:xfrm>
              <a:off x="5799748" y="3597523"/>
              <a:ext cx="201475" cy="133266"/>
            </a:xfrm>
            <a:custGeom>
              <a:rect b="b" l="l" r="r" t="t"/>
              <a:pathLst>
                <a:path extrusionOk="0" h="1606" w="2428">
                  <a:moveTo>
                    <a:pt x="2428" y="0"/>
                  </a:moveTo>
                  <a:cubicBezTo>
                    <a:pt x="2408" y="10"/>
                    <a:pt x="2388" y="30"/>
                    <a:pt x="2368" y="40"/>
                  </a:cubicBezTo>
                  <a:cubicBezTo>
                    <a:pt x="1946" y="401"/>
                    <a:pt x="1726" y="542"/>
                    <a:pt x="1314" y="783"/>
                  </a:cubicBezTo>
                  <a:cubicBezTo>
                    <a:pt x="1294" y="793"/>
                    <a:pt x="1274" y="803"/>
                    <a:pt x="1244" y="823"/>
                  </a:cubicBezTo>
                  <a:cubicBezTo>
                    <a:pt x="793" y="1084"/>
                    <a:pt x="452" y="1224"/>
                    <a:pt x="111" y="1485"/>
                  </a:cubicBezTo>
                  <a:cubicBezTo>
                    <a:pt x="71" y="1525"/>
                    <a:pt x="30" y="1565"/>
                    <a:pt x="0" y="1605"/>
                  </a:cubicBezTo>
                  <a:cubicBezTo>
                    <a:pt x="20" y="1595"/>
                    <a:pt x="40" y="1585"/>
                    <a:pt x="61" y="1575"/>
                  </a:cubicBezTo>
                  <a:cubicBezTo>
                    <a:pt x="392" y="1314"/>
                    <a:pt x="743" y="1174"/>
                    <a:pt x="1194" y="913"/>
                  </a:cubicBezTo>
                  <a:cubicBezTo>
                    <a:pt x="1645" y="642"/>
                    <a:pt x="1876" y="512"/>
                    <a:pt x="2307" y="131"/>
                  </a:cubicBezTo>
                  <a:cubicBezTo>
                    <a:pt x="2327" y="121"/>
                    <a:pt x="2347" y="111"/>
                    <a:pt x="2358" y="91"/>
                  </a:cubicBezTo>
                  <a:cubicBezTo>
                    <a:pt x="2378" y="60"/>
                    <a:pt x="2398" y="30"/>
                    <a:pt x="2428" y="0"/>
                  </a:cubicBezTo>
                  <a:close/>
                </a:path>
              </a:pathLst>
            </a:custGeom>
            <a:solidFill>
              <a:srgbClr val="93D4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45"/>
            <p:cNvSpPr/>
            <p:nvPr/>
          </p:nvSpPr>
          <p:spPr>
            <a:xfrm>
              <a:off x="8285912" y="3574206"/>
              <a:ext cx="10870" cy="2572"/>
            </a:xfrm>
            <a:custGeom>
              <a:rect b="b" l="l" r="r" t="t"/>
              <a:pathLst>
                <a:path extrusionOk="0" h="31" w="131">
                  <a:moveTo>
                    <a:pt x="1" y="0"/>
                  </a:moveTo>
                  <a:cubicBezTo>
                    <a:pt x="51" y="20"/>
                    <a:pt x="91" y="30"/>
                    <a:pt x="131" y="30"/>
                  </a:cubicBezTo>
                  <a:cubicBezTo>
                    <a:pt x="101" y="30"/>
                    <a:pt x="51" y="20"/>
                    <a:pt x="1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45"/>
            <p:cNvSpPr/>
            <p:nvPr/>
          </p:nvSpPr>
          <p:spPr>
            <a:xfrm>
              <a:off x="8009588" y="3475957"/>
              <a:ext cx="731718" cy="348848"/>
            </a:xfrm>
            <a:custGeom>
              <a:rect b="b" l="l" r="r" t="t"/>
              <a:pathLst>
                <a:path extrusionOk="0" h="4204" w="8818">
                  <a:moveTo>
                    <a:pt x="973" y="1"/>
                  </a:moveTo>
                  <a:cubicBezTo>
                    <a:pt x="903" y="1"/>
                    <a:pt x="843" y="1"/>
                    <a:pt x="793" y="11"/>
                  </a:cubicBezTo>
                  <a:lnTo>
                    <a:pt x="733" y="11"/>
                  </a:lnTo>
                  <a:cubicBezTo>
                    <a:pt x="733" y="11"/>
                    <a:pt x="733" y="11"/>
                    <a:pt x="733" y="21"/>
                  </a:cubicBezTo>
                  <a:lnTo>
                    <a:pt x="713" y="21"/>
                  </a:lnTo>
                  <a:cubicBezTo>
                    <a:pt x="502" y="81"/>
                    <a:pt x="301" y="322"/>
                    <a:pt x="51" y="392"/>
                  </a:cubicBezTo>
                  <a:cubicBezTo>
                    <a:pt x="0" y="532"/>
                    <a:pt x="31" y="633"/>
                    <a:pt x="201" y="633"/>
                  </a:cubicBezTo>
                  <a:lnTo>
                    <a:pt x="211" y="633"/>
                  </a:lnTo>
                  <a:cubicBezTo>
                    <a:pt x="452" y="623"/>
                    <a:pt x="632" y="593"/>
                    <a:pt x="793" y="593"/>
                  </a:cubicBezTo>
                  <a:cubicBezTo>
                    <a:pt x="993" y="593"/>
                    <a:pt x="1154" y="643"/>
                    <a:pt x="1324" y="833"/>
                  </a:cubicBezTo>
                  <a:cubicBezTo>
                    <a:pt x="1565" y="1124"/>
                    <a:pt x="2267" y="1746"/>
                    <a:pt x="2438" y="1746"/>
                  </a:cubicBezTo>
                  <a:cubicBezTo>
                    <a:pt x="2488" y="1746"/>
                    <a:pt x="2498" y="1716"/>
                    <a:pt x="2468" y="1626"/>
                  </a:cubicBezTo>
                  <a:cubicBezTo>
                    <a:pt x="2448" y="1586"/>
                    <a:pt x="2468" y="1576"/>
                    <a:pt x="2498" y="1576"/>
                  </a:cubicBezTo>
                  <a:cubicBezTo>
                    <a:pt x="2659" y="1576"/>
                    <a:pt x="3311" y="1967"/>
                    <a:pt x="3983" y="2348"/>
                  </a:cubicBezTo>
                  <a:cubicBezTo>
                    <a:pt x="4665" y="2739"/>
                    <a:pt x="5357" y="3130"/>
                    <a:pt x="5607" y="3130"/>
                  </a:cubicBezTo>
                  <a:cubicBezTo>
                    <a:pt x="5648" y="3130"/>
                    <a:pt x="5668" y="3130"/>
                    <a:pt x="5688" y="3110"/>
                  </a:cubicBezTo>
                  <a:cubicBezTo>
                    <a:pt x="5718" y="3080"/>
                    <a:pt x="5768" y="3070"/>
                    <a:pt x="5818" y="3070"/>
                  </a:cubicBezTo>
                  <a:cubicBezTo>
                    <a:pt x="6249" y="3070"/>
                    <a:pt x="7363" y="3953"/>
                    <a:pt x="8506" y="4163"/>
                  </a:cubicBezTo>
                  <a:cubicBezTo>
                    <a:pt x="8637" y="4184"/>
                    <a:pt x="8717" y="4204"/>
                    <a:pt x="8747" y="4204"/>
                  </a:cubicBezTo>
                  <a:cubicBezTo>
                    <a:pt x="8817" y="4204"/>
                    <a:pt x="8727" y="4143"/>
                    <a:pt x="8486" y="3983"/>
                  </a:cubicBezTo>
                  <a:cubicBezTo>
                    <a:pt x="8326" y="3873"/>
                    <a:pt x="8105" y="3732"/>
                    <a:pt x="7854" y="3582"/>
                  </a:cubicBezTo>
                  <a:cubicBezTo>
                    <a:pt x="7714" y="3542"/>
                    <a:pt x="7584" y="3461"/>
                    <a:pt x="7463" y="3381"/>
                  </a:cubicBezTo>
                  <a:cubicBezTo>
                    <a:pt x="7222" y="3221"/>
                    <a:pt x="6540" y="2829"/>
                    <a:pt x="5818" y="2428"/>
                  </a:cubicBezTo>
                  <a:cubicBezTo>
                    <a:pt x="5136" y="2057"/>
                    <a:pt x="4514" y="1716"/>
                    <a:pt x="4133" y="1495"/>
                  </a:cubicBezTo>
                  <a:cubicBezTo>
                    <a:pt x="3892" y="1355"/>
                    <a:pt x="3732" y="1275"/>
                    <a:pt x="3722" y="1265"/>
                  </a:cubicBezTo>
                  <a:cubicBezTo>
                    <a:pt x="3692" y="1255"/>
                    <a:pt x="3621" y="1214"/>
                    <a:pt x="3601" y="1194"/>
                  </a:cubicBezTo>
                  <a:lnTo>
                    <a:pt x="3581" y="1164"/>
                  </a:lnTo>
                  <a:cubicBezTo>
                    <a:pt x="3541" y="1194"/>
                    <a:pt x="3501" y="1214"/>
                    <a:pt x="3461" y="1214"/>
                  </a:cubicBezTo>
                  <a:cubicBezTo>
                    <a:pt x="3431" y="1214"/>
                    <a:pt x="3381" y="1204"/>
                    <a:pt x="3331" y="1184"/>
                  </a:cubicBezTo>
                  <a:cubicBezTo>
                    <a:pt x="3080" y="1084"/>
                    <a:pt x="2257" y="231"/>
                    <a:pt x="2007" y="141"/>
                  </a:cubicBezTo>
                  <a:cubicBezTo>
                    <a:pt x="1796" y="61"/>
                    <a:pt x="1334" y="1"/>
                    <a:pt x="973" y="1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45"/>
            <p:cNvSpPr/>
            <p:nvPr/>
          </p:nvSpPr>
          <p:spPr>
            <a:xfrm>
              <a:off x="7878065" y="3535869"/>
              <a:ext cx="184050" cy="65056"/>
            </a:xfrm>
            <a:custGeom>
              <a:rect b="b" l="l" r="r" t="t"/>
              <a:pathLst>
                <a:path extrusionOk="0" h="784" w="2218">
                  <a:moveTo>
                    <a:pt x="1254" y="1"/>
                  </a:moveTo>
                  <a:cubicBezTo>
                    <a:pt x="1204" y="1"/>
                    <a:pt x="1144" y="21"/>
                    <a:pt x="1054" y="71"/>
                  </a:cubicBezTo>
                  <a:cubicBezTo>
                    <a:pt x="643" y="312"/>
                    <a:pt x="1" y="603"/>
                    <a:pt x="402" y="683"/>
                  </a:cubicBezTo>
                  <a:cubicBezTo>
                    <a:pt x="643" y="733"/>
                    <a:pt x="923" y="783"/>
                    <a:pt x="1204" y="783"/>
                  </a:cubicBezTo>
                  <a:cubicBezTo>
                    <a:pt x="1405" y="783"/>
                    <a:pt x="1595" y="763"/>
                    <a:pt x="1776" y="713"/>
                  </a:cubicBezTo>
                  <a:cubicBezTo>
                    <a:pt x="2217" y="583"/>
                    <a:pt x="1906" y="352"/>
                    <a:pt x="1626" y="202"/>
                  </a:cubicBezTo>
                  <a:cubicBezTo>
                    <a:pt x="1445" y="101"/>
                    <a:pt x="1375" y="1"/>
                    <a:pt x="1254" y="1"/>
                  </a:cubicBezTo>
                  <a:close/>
                </a:path>
              </a:pathLst>
            </a:custGeom>
            <a:solidFill>
              <a:srgbClr val="6AB7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45"/>
            <p:cNvSpPr/>
            <p:nvPr/>
          </p:nvSpPr>
          <p:spPr>
            <a:xfrm>
              <a:off x="6761901" y="4950844"/>
              <a:ext cx="5062" cy="5145"/>
            </a:xfrm>
            <a:custGeom>
              <a:rect b="b" l="l" r="r" t="t"/>
              <a:pathLst>
                <a:path extrusionOk="0" h="62" w="61">
                  <a:moveTo>
                    <a:pt x="51" y="1"/>
                  </a:moveTo>
                  <a:cubicBezTo>
                    <a:pt x="31" y="11"/>
                    <a:pt x="11" y="21"/>
                    <a:pt x="1" y="51"/>
                  </a:cubicBezTo>
                  <a:cubicBezTo>
                    <a:pt x="21" y="51"/>
                    <a:pt x="41" y="61"/>
                    <a:pt x="61" y="61"/>
                  </a:cubicBezTo>
                  <a:cubicBezTo>
                    <a:pt x="61" y="41"/>
                    <a:pt x="61" y="21"/>
                    <a:pt x="5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45"/>
            <p:cNvSpPr/>
            <p:nvPr/>
          </p:nvSpPr>
          <p:spPr>
            <a:xfrm>
              <a:off x="4865061" y="3134744"/>
              <a:ext cx="4571202" cy="2073421"/>
            </a:xfrm>
            <a:custGeom>
              <a:rect b="b" l="l" r="r" t="t"/>
              <a:pathLst>
                <a:path extrusionOk="0" h="24987" w="55088">
                  <a:moveTo>
                    <a:pt x="25498" y="0"/>
                  </a:moveTo>
                  <a:lnTo>
                    <a:pt x="25498" y="0"/>
                  </a:lnTo>
                  <a:cubicBezTo>
                    <a:pt x="25427" y="91"/>
                    <a:pt x="25357" y="281"/>
                    <a:pt x="25227" y="502"/>
                  </a:cubicBezTo>
                  <a:cubicBezTo>
                    <a:pt x="25237" y="492"/>
                    <a:pt x="25247" y="482"/>
                    <a:pt x="25247" y="472"/>
                  </a:cubicBezTo>
                  <a:cubicBezTo>
                    <a:pt x="25377" y="281"/>
                    <a:pt x="25437" y="111"/>
                    <a:pt x="25498" y="0"/>
                  </a:cubicBezTo>
                  <a:close/>
                  <a:moveTo>
                    <a:pt x="23662" y="2167"/>
                  </a:moveTo>
                  <a:cubicBezTo>
                    <a:pt x="23592" y="2267"/>
                    <a:pt x="23542" y="2378"/>
                    <a:pt x="23472" y="2498"/>
                  </a:cubicBezTo>
                  <a:cubicBezTo>
                    <a:pt x="23552" y="2378"/>
                    <a:pt x="23602" y="2267"/>
                    <a:pt x="23662" y="2167"/>
                  </a:cubicBezTo>
                  <a:close/>
                  <a:moveTo>
                    <a:pt x="80" y="8506"/>
                  </a:moveTo>
                  <a:cubicBezTo>
                    <a:pt x="70" y="8526"/>
                    <a:pt x="60" y="8536"/>
                    <a:pt x="50" y="8556"/>
                  </a:cubicBezTo>
                  <a:cubicBezTo>
                    <a:pt x="39" y="8574"/>
                    <a:pt x="30" y="8591"/>
                    <a:pt x="22" y="8608"/>
                  </a:cubicBezTo>
                  <a:lnTo>
                    <a:pt x="22" y="8608"/>
                  </a:lnTo>
                  <a:cubicBezTo>
                    <a:pt x="39" y="8580"/>
                    <a:pt x="60" y="8551"/>
                    <a:pt x="80" y="8516"/>
                  </a:cubicBezTo>
                  <a:cubicBezTo>
                    <a:pt x="80" y="8516"/>
                    <a:pt x="80" y="8506"/>
                    <a:pt x="80" y="8506"/>
                  </a:cubicBezTo>
                  <a:close/>
                  <a:moveTo>
                    <a:pt x="22" y="8608"/>
                  </a:moveTo>
                  <a:lnTo>
                    <a:pt x="22" y="8608"/>
                  </a:lnTo>
                  <a:cubicBezTo>
                    <a:pt x="14" y="8621"/>
                    <a:pt x="6" y="8634"/>
                    <a:pt x="0" y="8647"/>
                  </a:cubicBezTo>
                  <a:cubicBezTo>
                    <a:pt x="9" y="8634"/>
                    <a:pt x="15" y="8621"/>
                    <a:pt x="22" y="8608"/>
                  </a:cubicBezTo>
                  <a:close/>
                  <a:moveTo>
                    <a:pt x="23010" y="21867"/>
                  </a:moveTo>
                  <a:cubicBezTo>
                    <a:pt x="22990" y="21897"/>
                    <a:pt x="22970" y="21927"/>
                    <a:pt x="22960" y="21957"/>
                  </a:cubicBezTo>
                  <a:cubicBezTo>
                    <a:pt x="25207" y="22739"/>
                    <a:pt x="27534" y="23371"/>
                    <a:pt x="29801" y="24104"/>
                  </a:cubicBezTo>
                  <a:cubicBezTo>
                    <a:pt x="30463" y="24314"/>
                    <a:pt x="31646" y="24986"/>
                    <a:pt x="32389" y="24986"/>
                  </a:cubicBezTo>
                  <a:cubicBezTo>
                    <a:pt x="32419" y="24986"/>
                    <a:pt x="32449" y="24976"/>
                    <a:pt x="32479" y="24976"/>
                  </a:cubicBezTo>
                  <a:cubicBezTo>
                    <a:pt x="32690" y="24966"/>
                    <a:pt x="55088" y="23211"/>
                    <a:pt x="55088" y="23211"/>
                  </a:cubicBezTo>
                  <a:lnTo>
                    <a:pt x="55078" y="23131"/>
                  </a:lnTo>
                  <a:lnTo>
                    <a:pt x="32539" y="24886"/>
                  </a:lnTo>
                  <a:cubicBezTo>
                    <a:pt x="32539" y="24886"/>
                    <a:pt x="28477" y="23522"/>
                    <a:pt x="23010" y="21867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45"/>
            <p:cNvSpPr/>
            <p:nvPr/>
          </p:nvSpPr>
          <p:spPr>
            <a:xfrm>
              <a:off x="4847553" y="3134744"/>
              <a:ext cx="4587881" cy="2065040"/>
            </a:xfrm>
            <a:custGeom>
              <a:rect b="b" l="l" r="r" t="t"/>
              <a:pathLst>
                <a:path extrusionOk="0" h="24886" w="55289">
                  <a:moveTo>
                    <a:pt x="25709" y="0"/>
                  </a:moveTo>
                  <a:cubicBezTo>
                    <a:pt x="25648" y="111"/>
                    <a:pt x="25588" y="281"/>
                    <a:pt x="25458" y="472"/>
                  </a:cubicBezTo>
                  <a:cubicBezTo>
                    <a:pt x="26130" y="1074"/>
                    <a:pt x="27093" y="2057"/>
                    <a:pt x="27444" y="2297"/>
                  </a:cubicBezTo>
                  <a:cubicBezTo>
                    <a:pt x="28577" y="3050"/>
                    <a:pt x="28587" y="2468"/>
                    <a:pt x="29731" y="3170"/>
                  </a:cubicBezTo>
                  <a:cubicBezTo>
                    <a:pt x="29590" y="2959"/>
                    <a:pt x="29540" y="2819"/>
                    <a:pt x="29410" y="2618"/>
                  </a:cubicBezTo>
                  <a:lnTo>
                    <a:pt x="29410" y="2618"/>
                  </a:lnTo>
                  <a:cubicBezTo>
                    <a:pt x="29962" y="3009"/>
                    <a:pt x="30915" y="3551"/>
                    <a:pt x="31777" y="4023"/>
                  </a:cubicBezTo>
                  <a:cubicBezTo>
                    <a:pt x="31958" y="4053"/>
                    <a:pt x="32078" y="4073"/>
                    <a:pt x="32108" y="4073"/>
                  </a:cubicBezTo>
                  <a:cubicBezTo>
                    <a:pt x="31877" y="3692"/>
                    <a:pt x="31306" y="3581"/>
                    <a:pt x="31175" y="3160"/>
                  </a:cubicBezTo>
                  <a:cubicBezTo>
                    <a:pt x="31075" y="2849"/>
                    <a:pt x="29380" y="1726"/>
                    <a:pt x="29129" y="1525"/>
                  </a:cubicBezTo>
                  <a:cubicBezTo>
                    <a:pt x="28918" y="1364"/>
                    <a:pt x="28708" y="1204"/>
                    <a:pt x="28517" y="1053"/>
                  </a:cubicBezTo>
                  <a:cubicBezTo>
                    <a:pt x="28447" y="1033"/>
                    <a:pt x="28397" y="1033"/>
                    <a:pt x="28357" y="1033"/>
                  </a:cubicBezTo>
                  <a:cubicBezTo>
                    <a:pt x="28246" y="1033"/>
                    <a:pt x="28196" y="1074"/>
                    <a:pt x="28146" y="1114"/>
                  </a:cubicBezTo>
                  <a:cubicBezTo>
                    <a:pt x="28106" y="1164"/>
                    <a:pt x="28076" y="1204"/>
                    <a:pt x="27986" y="1204"/>
                  </a:cubicBezTo>
                  <a:cubicBezTo>
                    <a:pt x="27956" y="1204"/>
                    <a:pt x="27915" y="1194"/>
                    <a:pt x="27855" y="1174"/>
                  </a:cubicBezTo>
                  <a:cubicBezTo>
                    <a:pt x="27253" y="973"/>
                    <a:pt x="26371" y="652"/>
                    <a:pt x="25699" y="20"/>
                  </a:cubicBezTo>
                  <a:cubicBezTo>
                    <a:pt x="25709" y="10"/>
                    <a:pt x="25709" y="0"/>
                    <a:pt x="25709" y="0"/>
                  </a:cubicBezTo>
                  <a:close/>
                  <a:moveTo>
                    <a:pt x="29280" y="5116"/>
                  </a:moveTo>
                  <a:cubicBezTo>
                    <a:pt x="29560" y="5116"/>
                    <a:pt x="30373" y="5437"/>
                    <a:pt x="30373" y="5437"/>
                  </a:cubicBezTo>
                  <a:cubicBezTo>
                    <a:pt x="30854" y="5597"/>
                    <a:pt x="31476" y="5988"/>
                    <a:pt x="31496" y="6179"/>
                  </a:cubicBezTo>
                  <a:cubicBezTo>
                    <a:pt x="31506" y="6229"/>
                    <a:pt x="31466" y="6249"/>
                    <a:pt x="31406" y="6249"/>
                  </a:cubicBezTo>
                  <a:cubicBezTo>
                    <a:pt x="31236" y="6249"/>
                    <a:pt x="30864" y="6109"/>
                    <a:pt x="30513" y="6059"/>
                  </a:cubicBezTo>
                  <a:cubicBezTo>
                    <a:pt x="30032" y="5988"/>
                    <a:pt x="29069" y="5246"/>
                    <a:pt x="29199" y="5136"/>
                  </a:cubicBezTo>
                  <a:cubicBezTo>
                    <a:pt x="29209" y="5126"/>
                    <a:pt x="29239" y="5116"/>
                    <a:pt x="29280" y="5116"/>
                  </a:cubicBezTo>
                  <a:close/>
                  <a:moveTo>
                    <a:pt x="16872" y="4564"/>
                  </a:moveTo>
                  <a:cubicBezTo>
                    <a:pt x="17022" y="4564"/>
                    <a:pt x="17193" y="4624"/>
                    <a:pt x="17363" y="4685"/>
                  </a:cubicBezTo>
                  <a:cubicBezTo>
                    <a:pt x="17524" y="4745"/>
                    <a:pt x="17674" y="4795"/>
                    <a:pt x="17775" y="4795"/>
                  </a:cubicBezTo>
                  <a:cubicBezTo>
                    <a:pt x="17795" y="4795"/>
                    <a:pt x="17825" y="4795"/>
                    <a:pt x="17845" y="4785"/>
                  </a:cubicBezTo>
                  <a:cubicBezTo>
                    <a:pt x="17845" y="4775"/>
                    <a:pt x="17855" y="4775"/>
                    <a:pt x="17865" y="4775"/>
                  </a:cubicBezTo>
                  <a:cubicBezTo>
                    <a:pt x="17995" y="4775"/>
                    <a:pt x="18386" y="5006"/>
                    <a:pt x="18778" y="5236"/>
                  </a:cubicBezTo>
                  <a:cubicBezTo>
                    <a:pt x="19159" y="5467"/>
                    <a:pt x="19540" y="5698"/>
                    <a:pt x="19650" y="5698"/>
                  </a:cubicBezTo>
                  <a:cubicBezTo>
                    <a:pt x="19670" y="5698"/>
                    <a:pt x="19680" y="5688"/>
                    <a:pt x="19670" y="5657"/>
                  </a:cubicBezTo>
                  <a:cubicBezTo>
                    <a:pt x="19660" y="5617"/>
                    <a:pt x="19680" y="5607"/>
                    <a:pt x="19710" y="5607"/>
                  </a:cubicBezTo>
                  <a:cubicBezTo>
                    <a:pt x="19961" y="5607"/>
                    <a:pt x="21195" y="6350"/>
                    <a:pt x="21656" y="6610"/>
                  </a:cubicBezTo>
                  <a:cubicBezTo>
                    <a:pt x="22168" y="6911"/>
                    <a:pt x="22268" y="7012"/>
                    <a:pt x="22148" y="7012"/>
                  </a:cubicBezTo>
                  <a:cubicBezTo>
                    <a:pt x="21957" y="7012"/>
                    <a:pt x="21175" y="6731"/>
                    <a:pt x="20844" y="6640"/>
                  </a:cubicBezTo>
                  <a:cubicBezTo>
                    <a:pt x="20663" y="6590"/>
                    <a:pt x="20513" y="6560"/>
                    <a:pt x="20392" y="6560"/>
                  </a:cubicBezTo>
                  <a:cubicBezTo>
                    <a:pt x="20152" y="6560"/>
                    <a:pt x="20031" y="6661"/>
                    <a:pt x="20122" y="6831"/>
                  </a:cubicBezTo>
                  <a:cubicBezTo>
                    <a:pt x="20132" y="6861"/>
                    <a:pt x="20102" y="6871"/>
                    <a:pt x="20031" y="6871"/>
                  </a:cubicBezTo>
                  <a:cubicBezTo>
                    <a:pt x="19540" y="6871"/>
                    <a:pt x="17323" y="6219"/>
                    <a:pt x="17163" y="5978"/>
                  </a:cubicBezTo>
                  <a:cubicBezTo>
                    <a:pt x="17113" y="5908"/>
                    <a:pt x="17183" y="5888"/>
                    <a:pt x="17293" y="5888"/>
                  </a:cubicBezTo>
                  <a:cubicBezTo>
                    <a:pt x="17423" y="5888"/>
                    <a:pt x="17604" y="5918"/>
                    <a:pt x="17785" y="5938"/>
                  </a:cubicBezTo>
                  <a:cubicBezTo>
                    <a:pt x="17955" y="5968"/>
                    <a:pt x="18116" y="5988"/>
                    <a:pt x="18196" y="5988"/>
                  </a:cubicBezTo>
                  <a:cubicBezTo>
                    <a:pt x="18286" y="5988"/>
                    <a:pt x="18276" y="5958"/>
                    <a:pt x="18075" y="5868"/>
                  </a:cubicBezTo>
                  <a:cubicBezTo>
                    <a:pt x="17333" y="5527"/>
                    <a:pt x="16390" y="4805"/>
                    <a:pt x="16691" y="4614"/>
                  </a:cubicBezTo>
                  <a:cubicBezTo>
                    <a:pt x="16741" y="4574"/>
                    <a:pt x="16802" y="4564"/>
                    <a:pt x="16872" y="4564"/>
                  </a:cubicBezTo>
                  <a:close/>
                  <a:moveTo>
                    <a:pt x="23352" y="6480"/>
                  </a:moveTo>
                  <a:cubicBezTo>
                    <a:pt x="23412" y="6480"/>
                    <a:pt x="23512" y="6510"/>
                    <a:pt x="23683" y="6580"/>
                  </a:cubicBezTo>
                  <a:cubicBezTo>
                    <a:pt x="24826" y="7082"/>
                    <a:pt x="25879" y="7914"/>
                    <a:pt x="25528" y="7914"/>
                  </a:cubicBezTo>
                  <a:cubicBezTo>
                    <a:pt x="25478" y="7914"/>
                    <a:pt x="25408" y="7904"/>
                    <a:pt x="25297" y="7864"/>
                  </a:cubicBezTo>
                  <a:cubicBezTo>
                    <a:pt x="24435" y="7573"/>
                    <a:pt x="23913" y="7473"/>
                    <a:pt x="23121" y="7072"/>
                  </a:cubicBezTo>
                  <a:cubicBezTo>
                    <a:pt x="22629" y="6821"/>
                    <a:pt x="23221" y="6971"/>
                    <a:pt x="23422" y="6861"/>
                  </a:cubicBezTo>
                  <a:cubicBezTo>
                    <a:pt x="23522" y="6811"/>
                    <a:pt x="23181" y="6480"/>
                    <a:pt x="23352" y="6480"/>
                  </a:cubicBezTo>
                  <a:close/>
                  <a:moveTo>
                    <a:pt x="29241" y="5769"/>
                  </a:moveTo>
                  <a:lnTo>
                    <a:pt x="29241" y="5769"/>
                  </a:lnTo>
                  <a:cubicBezTo>
                    <a:pt x="29333" y="5878"/>
                    <a:pt x="29792" y="5898"/>
                    <a:pt x="29932" y="5928"/>
                  </a:cubicBezTo>
                  <a:cubicBezTo>
                    <a:pt x="30082" y="5958"/>
                    <a:pt x="30222" y="5988"/>
                    <a:pt x="30363" y="6049"/>
                  </a:cubicBezTo>
                  <a:cubicBezTo>
                    <a:pt x="30764" y="6209"/>
                    <a:pt x="31095" y="6500"/>
                    <a:pt x="31396" y="6801"/>
                  </a:cubicBezTo>
                  <a:cubicBezTo>
                    <a:pt x="31847" y="6871"/>
                    <a:pt x="32560" y="7082"/>
                    <a:pt x="33171" y="7242"/>
                  </a:cubicBezTo>
                  <a:cubicBezTo>
                    <a:pt x="33553" y="7343"/>
                    <a:pt x="34746" y="7613"/>
                    <a:pt x="35208" y="7654"/>
                  </a:cubicBezTo>
                  <a:cubicBezTo>
                    <a:pt x="35669" y="7684"/>
                    <a:pt x="37234" y="8135"/>
                    <a:pt x="37475" y="8356"/>
                  </a:cubicBezTo>
                  <a:cubicBezTo>
                    <a:pt x="37505" y="8386"/>
                    <a:pt x="37485" y="8406"/>
                    <a:pt x="37424" y="8406"/>
                  </a:cubicBezTo>
                  <a:cubicBezTo>
                    <a:pt x="37254" y="8406"/>
                    <a:pt x="36823" y="8316"/>
                    <a:pt x="36341" y="8225"/>
                  </a:cubicBezTo>
                  <a:cubicBezTo>
                    <a:pt x="35860" y="8135"/>
                    <a:pt x="35338" y="8045"/>
                    <a:pt x="34997" y="8045"/>
                  </a:cubicBezTo>
                  <a:cubicBezTo>
                    <a:pt x="34937" y="8045"/>
                    <a:pt x="34887" y="8055"/>
                    <a:pt x="34836" y="8055"/>
                  </a:cubicBezTo>
                  <a:cubicBezTo>
                    <a:pt x="34726" y="8075"/>
                    <a:pt x="34606" y="8085"/>
                    <a:pt x="34485" y="8085"/>
                  </a:cubicBezTo>
                  <a:cubicBezTo>
                    <a:pt x="33853" y="8085"/>
                    <a:pt x="33101" y="7894"/>
                    <a:pt x="32560" y="7654"/>
                  </a:cubicBezTo>
                  <a:cubicBezTo>
                    <a:pt x="31928" y="7363"/>
                    <a:pt x="30945" y="6781"/>
                    <a:pt x="31256" y="6781"/>
                  </a:cubicBezTo>
                  <a:lnTo>
                    <a:pt x="31296" y="6781"/>
                  </a:lnTo>
                  <a:cubicBezTo>
                    <a:pt x="31035" y="6681"/>
                    <a:pt x="30774" y="6590"/>
                    <a:pt x="30503" y="6490"/>
                  </a:cubicBezTo>
                  <a:cubicBezTo>
                    <a:pt x="30393" y="6450"/>
                    <a:pt x="30273" y="6400"/>
                    <a:pt x="30162" y="6360"/>
                  </a:cubicBezTo>
                  <a:cubicBezTo>
                    <a:pt x="30032" y="6309"/>
                    <a:pt x="29901" y="6259"/>
                    <a:pt x="29781" y="6199"/>
                  </a:cubicBezTo>
                  <a:cubicBezTo>
                    <a:pt x="29571" y="6089"/>
                    <a:pt x="29391" y="5949"/>
                    <a:pt x="29241" y="5769"/>
                  </a:cubicBezTo>
                  <a:close/>
                  <a:moveTo>
                    <a:pt x="2949" y="8616"/>
                  </a:moveTo>
                  <a:cubicBezTo>
                    <a:pt x="3080" y="8616"/>
                    <a:pt x="3220" y="8647"/>
                    <a:pt x="3371" y="8717"/>
                  </a:cubicBezTo>
                  <a:cubicBezTo>
                    <a:pt x="4314" y="9178"/>
                    <a:pt x="6390" y="9941"/>
                    <a:pt x="5808" y="9941"/>
                  </a:cubicBezTo>
                  <a:cubicBezTo>
                    <a:pt x="5778" y="9941"/>
                    <a:pt x="5738" y="9941"/>
                    <a:pt x="5698" y="9930"/>
                  </a:cubicBezTo>
                  <a:cubicBezTo>
                    <a:pt x="4915" y="9860"/>
                    <a:pt x="4203" y="9620"/>
                    <a:pt x="3652" y="9620"/>
                  </a:cubicBezTo>
                  <a:cubicBezTo>
                    <a:pt x="3551" y="9620"/>
                    <a:pt x="3451" y="9630"/>
                    <a:pt x="3371" y="9640"/>
                  </a:cubicBezTo>
                  <a:cubicBezTo>
                    <a:pt x="3321" y="9650"/>
                    <a:pt x="3270" y="9660"/>
                    <a:pt x="3230" y="9660"/>
                  </a:cubicBezTo>
                  <a:cubicBezTo>
                    <a:pt x="3070" y="9660"/>
                    <a:pt x="3020" y="9569"/>
                    <a:pt x="2969" y="9479"/>
                  </a:cubicBezTo>
                  <a:cubicBezTo>
                    <a:pt x="2919" y="9389"/>
                    <a:pt x="2869" y="9299"/>
                    <a:pt x="2679" y="9299"/>
                  </a:cubicBezTo>
                  <a:cubicBezTo>
                    <a:pt x="2618" y="9299"/>
                    <a:pt x="2548" y="9309"/>
                    <a:pt x="2458" y="9329"/>
                  </a:cubicBezTo>
                  <a:cubicBezTo>
                    <a:pt x="2097" y="9419"/>
                    <a:pt x="1716" y="9479"/>
                    <a:pt x="1515" y="9479"/>
                  </a:cubicBezTo>
                  <a:cubicBezTo>
                    <a:pt x="1314" y="9479"/>
                    <a:pt x="1284" y="9419"/>
                    <a:pt x="1565" y="9268"/>
                  </a:cubicBezTo>
                  <a:cubicBezTo>
                    <a:pt x="2147" y="8958"/>
                    <a:pt x="1956" y="9098"/>
                    <a:pt x="2247" y="8887"/>
                  </a:cubicBezTo>
                  <a:cubicBezTo>
                    <a:pt x="2438" y="8747"/>
                    <a:pt x="2679" y="8616"/>
                    <a:pt x="2949" y="8616"/>
                  </a:cubicBezTo>
                  <a:close/>
                  <a:moveTo>
                    <a:pt x="23512" y="2729"/>
                  </a:moveTo>
                  <a:cubicBezTo>
                    <a:pt x="23512" y="2729"/>
                    <a:pt x="23502" y="2739"/>
                    <a:pt x="23502" y="2739"/>
                  </a:cubicBezTo>
                  <a:cubicBezTo>
                    <a:pt x="23482" y="2779"/>
                    <a:pt x="23452" y="2819"/>
                    <a:pt x="23412" y="2859"/>
                  </a:cubicBezTo>
                  <a:cubicBezTo>
                    <a:pt x="23191" y="3120"/>
                    <a:pt x="23151" y="3240"/>
                    <a:pt x="22940" y="3421"/>
                  </a:cubicBezTo>
                  <a:cubicBezTo>
                    <a:pt x="22820" y="3601"/>
                    <a:pt x="22800" y="3952"/>
                    <a:pt x="22720" y="4203"/>
                  </a:cubicBezTo>
                  <a:cubicBezTo>
                    <a:pt x="23151" y="4534"/>
                    <a:pt x="23592" y="4875"/>
                    <a:pt x="23693" y="4935"/>
                  </a:cubicBezTo>
                  <a:cubicBezTo>
                    <a:pt x="23703" y="4945"/>
                    <a:pt x="23713" y="4945"/>
                    <a:pt x="23713" y="4945"/>
                  </a:cubicBezTo>
                  <a:cubicBezTo>
                    <a:pt x="23753" y="4945"/>
                    <a:pt x="23582" y="4725"/>
                    <a:pt x="23402" y="4504"/>
                  </a:cubicBezTo>
                  <a:cubicBezTo>
                    <a:pt x="23231" y="4293"/>
                    <a:pt x="23051" y="4073"/>
                    <a:pt x="23091" y="4073"/>
                  </a:cubicBezTo>
                  <a:lnTo>
                    <a:pt x="23091" y="4073"/>
                  </a:lnTo>
                  <a:cubicBezTo>
                    <a:pt x="23091" y="4073"/>
                    <a:pt x="23101" y="4073"/>
                    <a:pt x="23111" y="4083"/>
                  </a:cubicBezTo>
                  <a:cubicBezTo>
                    <a:pt x="24475" y="5036"/>
                    <a:pt x="26150" y="6249"/>
                    <a:pt x="27554" y="7423"/>
                  </a:cubicBezTo>
                  <a:cubicBezTo>
                    <a:pt x="26250" y="7022"/>
                    <a:pt x="25277" y="6179"/>
                    <a:pt x="23993" y="5708"/>
                  </a:cubicBezTo>
                  <a:cubicBezTo>
                    <a:pt x="23713" y="5607"/>
                    <a:pt x="22379" y="4975"/>
                    <a:pt x="21476" y="4554"/>
                  </a:cubicBezTo>
                  <a:cubicBezTo>
                    <a:pt x="21355" y="4614"/>
                    <a:pt x="21235" y="4685"/>
                    <a:pt x="21115" y="4705"/>
                  </a:cubicBezTo>
                  <a:cubicBezTo>
                    <a:pt x="21175" y="4755"/>
                    <a:pt x="21235" y="4815"/>
                    <a:pt x="21295" y="4865"/>
                  </a:cubicBezTo>
                  <a:cubicBezTo>
                    <a:pt x="21686" y="5216"/>
                    <a:pt x="22078" y="5557"/>
                    <a:pt x="22007" y="5557"/>
                  </a:cubicBezTo>
                  <a:cubicBezTo>
                    <a:pt x="21977" y="5557"/>
                    <a:pt x="21897" y="5517"/>
                    <a:pt x="21737" y="5427"/>
                  </a:cubicBezTo>
                  <a:cubicBezTo>
                    <a:pt x="21626" y="5357"/>
                    <a:pt x="19891" y="4584"/>
                    <a:pt x="19761" y="4524"/>
                  </a:cubicBezTo>
                  <a:cubicBezTo>
                    <a:pt x="19660" y="4484"/>
                    <a:pt x="19590" y="4464"/>
                    <a:pt x="19540" y="4464"/>
                  </a:cubicBezTo>
                  <a:cubicBezTo>
                    <a:pt x="19460" y="4464"/>
                    <a:pt x="19450" y="4514"/>
                    <a:pt x="19460" y="4574"/>
                  </a:cubicBezTo>
                  <a:cubicBezTo>
                    <a:pt x="19460" y="4634"/>
                    <a:pt x="19470" y="4695"/>
                    <a:pt x="19420" y="4695"/>
                  </a:cubicBezTo>
                  <a:cubicBezTo>
                    <a:pt x="19389" y="4695"/>
                    <a:pt x="19339" y="4674"/>
                    <a:pt x="19259" y="4624"/>
                  </a:cubicBezTo>
                  <a:cubicBezTo>
                    <a:pt x="18838" y="4384"/>
                    <a:pt x="18095" y="4063"/>
                    <a:pt x="17373" y="3692"/>
                  </a:cubicBezTo>
                  <a:cubicBezTo>
                    <a:pt x="17293" y="3661"/>
                    <a:pt x="17223" y="3641"/>
                    <a:pt x="17153" y="3641"/>
                  </a:cubicBezTo>
                  <a:cubicBezTo>
                    <a:pt x="16922" y="3641"/>
                    <a:pt x="16711" y="3832"/>
                    <a:pt x="16491" y="4023"/>
                  </a:cubicBezTo>
                  <a:cubicBezTo>
                    <a:pt x="16270" y="4213"/>
                    <a:pt x="16039" y="4404"/>
                    <a:pt x="15738" y="4404"/>
                  </a:cubicBezTo>
                  <a:cubicBezTo>
                    <a:pt x="15678" y="4404"/>
                    <a:pt x="15608" y="4394"/>
                    <a:pt x="15538" y="4374"/>
                  </a:cubicBezTo>
                  <a:cubicBezTo>
                    <a:pt x="15297" y="4624"/>
                    <a:pt x="15066" y="4835"/>
                    <a:pt x="14906" y="4935"/>
                  </a:cubicBezTo>
                  <a:cubicBezTo>
                    <a:pt x="14474" y="5186"/>
                    <a:pt x="14244" y="5326"/>
                    <a:pt x="13833" y="5668"/>
                  </a:cubicBezTo>
                  <a:cubicBezTo>
                    <a:pt x="13742" y="5808"/>
                    <a:pt x="13742" y="5878"/>
                    <a:pt x="13822" y="5878"/>
                  </a:cubicBezTo>
                  <a:cubicBezTo>
                    <a:pt x="13913" y="5878"/>
                    <a:pt x="14133" y="5768"/>
                    <a:pt x="14454" y="5527"/>
                  </a:cubicBezTo>
                  <a:cubicBezTo>
                    <a:pt x="15016" y="5106"/>
                    <a:pt x="15417" y="4845"/>
                    <a:pt x="15558" y="4845"/>
                  </a:cubicBezTo>
                  <a:cubicBezTo>
                    <a:pt x="15638" y="4845"/>
                    <a:pt x="15628" y="4925"/>
                    <a:pt x="15538" y="5106"/>
                  </a:cubicBezTo>
                  <a:cubicBezTo>
                    <a:pt x="15257" y="5587"/>
                    <a:pt x="14264" y="6390"/>
                    <a:pt x="14103" y="6831"/>
                  </a:cubicBezTo>
                  <a:cubicBezTo>
                    <a:pt x="14023" y="7057"/>
                    <a:pt x="13790" y="7059"/>
                    <a:pt x="13470" y="7059"/>
                  </a:cubicBezTo>
                  <a:cubicBezTo>
                    <a:pt x="13463" y="7059"/>
                    <a:pt x="13456" y="7059"/>
                    <a:pt x="13448" y="7059"/>
                  </a:cubicBezTo>
                  <a:cubicBezTo>
                    <a:pt x="13132" y="7059"/>
                    <a:pt x="12735" y="7062"/>
                    <a:pt x="12318" y="7272"/>
                  </a:cubicBezTo>
                  <a:cubicBezTo>
                    <a:pt x="11917" y="7473"/>
                    <a:pt x="11566" y="7613"/>
                    <a:pt x="11385" y="7613"/>
                  </a:cubicBezTo>
                  <a:cubicBezTo>
                    <a:pt x="11225" y="7613"/>
                    <a:pt x="11215" y="7483"/>
                    <a:pt x="11475" y="7182"/>
                  </a:cubicBezTo>
                  <a:lnTo>
                    <a:pt x="11475" y="7182"/>
                  </a:lnTo>
                  <a:cubicBezTo>
                    <a:pt x="11084" y="7403"/>
                    <a:pt x="10091" y="7383"/>
                    <a:pt x="9780" y="7623"/>
                  </a:cubicBezTo>
                  <a:cubicBezTo>
                    <a:pt x="9600" y="7764"/>
                    <a:pt x="9379" y="7874"/>
                    <a:pt x="9178" y="7924"/>
                  </a:cubicBezTo>
                  <a:cubicBezTo>
                    <a:pt x="10001" y="8386"/>
                    <a:pt x="11335" y="8958"/>
                    <a:pt x="12819" y="9670"/>
                  </a:cubicBezTo>
                  <a:cubicBezTo>
                    <a:pt x="13913" y="10121"/>
                    <a:pt x="14926" y="10512"/>
                    <a:pt x="15317" y="10623"/>
                  </a:cubicBezTo>
                  <a:cubicBezTo>
                    <a:pt x="15467" y="10663"/>
                    <a:pt x="15628" y="10723"/>
                    <a:pt x="15768" y="10803"/>
                  </a:cubicBezTo>
                  <a:cubicBezTo>
                    <a:pt x="16220" y="11084"/>
                    <a:pt x="14234" y="11375"/>
                    <a:pt x="12819" y="11375"/>
                  </a:cubicBezTo>
                  <a:cubicBezTo>
                    <a:pt x="12188" y="11375"/>
                    <a:pt x="11676" y="11315"/>
                    <a:pt x="11536" y="11174"/>
                  </a:cubicBezTo>
                  <a:cubicBezTo>
                    <a:pt x="11465" y="11104"/>
                    <a:pt x="11405" y="11014"/>
                    <a:pt x="11325" y="10974"/>
                  </a:cubicBezTo>
                  <a:cubicBezTo>
                    <a:pt x="11265" y="10944"/>
                    <a:pt x="11205" y="10924"/>
                    <a:pt x="11144" y="10924"/>
                  </a:cubicBezTo>
                  <a:cubicBezTo>
                    <a:pt x="11014" y="10924"/>
                    <a:pt x="10884" y="10984"/>
                    <a:pt x="10753" y="11014"/>
                  </a:cubicBezTo>
                  <a:cubicBezTo>
                    <a:pt x="10623" y="11044"/>
                    <a:pt x="10502" y="11054"/>
                    <a:pt x="10392" y="11054"/>
                  </a:cubicBezTo>
                  <a:cubicBezTo>
                    <a:pt x="10011" y="11054"/>
                    <a:pt x="9680" y="10893"/>
                    <a:pt x="9369" y="10623"/>
                  </a:cubicBezTo>
                  <a:cubicBezTo>
                    <a:pt x="8687" y="10001"/>
                    <a:pt x="6891" y="9870"/>
                    <a:pt x="6831" y="9830"/>
                  </a:cubicBezTo>
                  <a:cubicBezTo>
                    <a:pt x="6651" y="9690"/>
                    <a:pt x="5628" y="8556"/>
                    <a:pt x="5427" y="8456"/>
                  </a:cubicBezTo>
                  <a:cubicBezTo>
                    <a:pt x="5317" y="8396"/>
                    <a:pt x="5196" y="8346"/>
                    <a:pt x="5066" y="8346"/>
                  </a:cubicBezTo>
                  <a:lnTo>
                    <a:pt x="5036" y="8346"/>
                  </a:lnTo>
                  <a:cubicBezTo>
                    <a:pt x="4925" y="8346"/>
                    <a:pt x="4003" y="7854"/>
                    <a:pt x="3451" y="7583"/>
                  </a:cubicBezTo>
                  <a:cubicBezTo>
                    <a:pt x="3341" y="7523"/>
                    <a:pt x="3290" y="7503"/>
                    <a:pt x="3270" y="7503"/>
                  </a:cubicBezTo>
                  <a:cubicBezTo>
                    <a:pt x="3190" y="7503"/>
                    <a:pt x="3521" y="7774"/>
                    <a:pt x="3310" y="7824"/>
                  </a:cubicBezTo>
                  <a:lnTo>
                    <a:pt x="3300" y="7824"/>
                  </a:lnTo>
                  <a:cubicBezTo>
                    <a:pt x="3230" y="7824"/>
                    <a:pt x="2990" y="7694"/>
                    <a:pt x="2759" y="7563"/>
                  </a:cubicBezTo>
                  <a:cubicBezTo>
                    <a:pt x="2729" y="7543"/>
                    <a:pt x="2699" y="7523"/>
                    <a:pt x="2669" y="7513"/>
                  </a:cubicBezTo>
                  <a:cubicBezTo>
                    <a:pt x="2638" y="7523"/>
                    <a:pt x="2598" y="7533"/>
                    <a:pt x="2558" y="7553"/>
                  </a:cubicBezTo>
                  <a:cubicBezTo>
                    <a:pt x="2478" y="7573"/>
                    <a:pt x="1655" y="7774"/>
                    <a:pt x="1385" y="7804"/>
                  </a:cubicBezTo>
                  <a:cubicBezTo>
                    <a:pt x="1304" y="7874"/>
                    <a:pt x="1204" y="7954"/>
                    <a:pt x="1144" y="7995"/>
                  </a:cubicBezTo>
                  <a:cubicBezTo>
                    <a:pt x="1064" y="8065"/>
                    <a:pt x="1064" y="8065"/>
                    <a:pt x="1254" y="8125"/>
                  </a:cubicBezTo>
                  <a:cubicBezTo>
                    <a:pt x="1415" y="8185"/>
                    <a:pt x="1114" y="8406"/>
                    <a:pt x="933" y="8406"/>
                  </a:cubicBezTo>
                  <a:lnTo>
                    <a:pt x="883" y="8406"/>
                  </a:lnTo>
                  <a:cubicBezTo>
                    <a:pt x="793" y="8376"/>
                    <a:pt x="693" y="8356"/>
                    <a:pt x="602" y="8356"/>
                  </a:cubicBezTo>
                  <a:cubicBezTo>
                    <a:pt x="502" y="8356"/>
                    <a:pt x="412" y="8376"/>
                    <a:pt x="362" y="8436"/>
                  </a:cubicBezTo>
                  <a:cubicBezTo>
                    <a:pt x="331" y="8466"/>
                    <a:pt x="311" y="8486"/>
                    <a:pt x="291" y="8506"/>
                  </a:cubicBezTo>
                  <a:cubicBezTo>
                    <a:pt x="291" y="8506"/>
                    <a:pt x="291" y="8516"/>
                    <a:pt x="291" y="8516"/>
                  </a:cubicBezTo>
                  <a:cubicBezTo>
                    <a:pt x="261" y="8566"/>
                    <a:pt x="231" y="8606"/>
                    <a:pt x="211" y="8647"/>
                  </a:cubicBezTo>
                  <a:cubicBezTo>
                    <a:pt x="121" y="8787"/>
                    <a:pt x="61" y="8857"/>
                    <a:pt x="0" y="8887"/>
                  </a:cubicBezTo>
                  <a:cubicBezTo>
                    <a:pt x="422" y="9118"/>
                    <a:pt x="592" y="9208"/>
                    <a:pt x="472" y="9208"/>
                  </a:cubicBezTo>
                  <a:cubicBezTo>
                    <a:pt x="442" y="9208"/>
                    <a:pt x="392" y="9198"/>
                    <a:pt x="321" y="9188"/>
                  </a:cubicBezTo>
                  <a:lnTo>
                    <a:pt x="321" y="9188"/>
                  </a:lnTo>
                  <a:cubicBezTo>
                    <a:pt x="351" y="9208"/>
                    <a:pt x="372" y="9218"/>
                    <a:pt x="392" y="9228"/>
                  </a:cubicBezTo>
                  <a:cubicBezTo>
                    <a:pt x="442" y="9258"/>
                    <a:pt x="1013" y="9620"/>
                    <a:pt x="1204" y="9720"/>
                  </a:cubicBezTo>
                  <a:cubicBezTo>
                    <a:pt x="1385" y="9820"/>
                    <a:pt x="2177" y="10051"/>
                    <a:pt x="2388" y="10171"/>
                  </a:cubicBezTo>
                  <a:cubicBezTo>
                    <a:pt x="2458" y="10211"/>
                    <a:pt x="2508" y="10221"/>
                    <a:pt x="2538" y="10221"/>
                  </a:cubicBezTo>
                  <a:cubicBezTo>
                    <a:pt x="2578" y="10221"/>
                    <a:pt x="2578" y="10181"/>
                    <a:pt x="2568" y="10141"/>
                  </a:cubicBezTo>
                  <a:cubicBezTo>
                    <a:pt x="2558" y="10091"/>
                    <a:pt x="2548" y="10051"/>
                    <a:pt x="2578" y="10051"/>
                  </a:cubicBezTo>
                  <a:lnTo>
                    <a:pt x="2598" y="10051"/>
                  </a:lnTo>
                  <a:cubicBezTo>
                    <a:pt x="3331" y="10402"/>
                    <a:pt x="3020" y="10211"/>
                    <a:pt x="3652" y="10733"/>
                  </a:cubicBezTo>
                  <a:cubicBezTo>
                    <a:pt x="5407" y="12197"/>
                    <a:pt x="6570" y="14695"/>
                    <a:pt x="6510" y="14765"/>
                  </a:cubicBezTo>
                  <a:cubicBezTo>
                    <a:pt x="6420" y="14855"/>
                    <a:pt x="6290" y="14886"/>
                    <a:pt x="6179" y="14936"/>
                  </a:cubicBezTo>
                  <a:cubicBezTo>
                    <a:pt x="5938" y="15046"/>
                    <a:pt x="5758" y="15257"/>
                    <a:pt x="5597" y="15467"/>
                  </a:cubicBezTo>
                  <a:cubicBezTo>
                    <a:pt x="5387" y="15718"/>
                    <a:pt x="5176" y="16049"/>
                    <a:pt x="5297" y="16350"/>
                  </a:cubicBezTo>
                  <a:cubicBezTo>
                    <a:pt x="5367" y="16531"/>
                    <a:pt x="5537" y="16641"/>
                    <a:pt x="5718" y="16731"/>
                  </a:cubicBezTo>
                  <a:cubicBezTo>
                    <a:pt x="6370" y="17052"/>
                    <a:pt x="7102" y="17032"/>
                    <a:pt x="7744" y="17353"/>
                  </a:cubicBezTo>
                  <a:cubicBezTo>
                    <a:pt x="7914" y="17443"/>
                    <a:pt x="8105" y="17473"/>
                    <a:pt x="8296" y="17473"/>
                  </a:cubicBezTo>
                  <a:cubicBezTo>
                    <a:pt x="8577" y="17473"/>
                    <a:pt x="8857" y="17413"/>
                    <a:pt x="9118" y="17403"/>
                  </a:cubicBezTo>
                  <a:cubicBezTo>
                    <a:pt x="9700" y="17363"/>
                    <a:pt x="10332" y="16862"/>
                    <a:pt x="10863" y="16641"/>
                  </a:cubicBezTo>
                  <a:cubicBezTo>
                    <a:pt x="11596" y="16330"/>
                    <a:pt x="12328" y="16029"/>
                    <a:pt x="13070" y="15718"/>
                  </a:cubicBezTo>
                  <a:lnTo>
                    <a:pt x="17363" y="13933"/>
                  </a:lnTo>
                  <a:cubicBezTo>
                    <a:pt x="18065" y="13642"/>
                    <a:pt x="18768" y="13351"/>
                    <a:pt x="19480" y="13070"/>
                  </a:cubicBezTo>
                  <a:cubicBezTo>
                    <a:pt x="19831" y="12940"/>
                    <a:pt x="20413" y="12589"/>
                    <a:pt x="20844" y="12589"/>
                  </a:cubicBezTo>
                  <a:cubicBezTo>
                    <a:pt x="20924" y="12589"/>
                    <a:pt x="21004" y="12609"/>
                    <a:pt x="21075" y="12639"/>
                  </a:cubicBezTo>
                  <a:cubicBezTo>
                    <a:pt x="20884" y="12759"/>
                    <a:pt x="20663" y="12869"/>
                    <a:pt x="20453" y="12970"/>
                  </a:cubicBezTo>
                  <a:cubicBezTo>
                    <a:pt x="19590" y="13371"/>
                    <a:pt x="18758" y="13682"/>
                    <a:pt x="17925" y="14173"/>
                  </a:cubicBezTo>
                  <a:cubicBezTo>
                    <a:pt x="17002" y="14725"/>
                    <a:pt x="16099" y="15287"/>
                    <a:pt x="15207" y="15879"/>
                  </a:cubicBezTo>
                  <a:cubicBezTo>
                    <a:pt x="14826" y="16139"/>
                    <a:pt x="14444" y="16390"/>
                    <a:pt x="14013" y="16541"/>
                  </a:cubicBezTo>
                  <a:cubicBezTo>
                    <a:pt x="13833" y="16611"/>
                    <a:pt x="13632" y="16651"/>
                    <a:pt x="13471" y="16761"/>
                  </a:cubicBezTo>
                  <a:cubicBezTo>
                    <a:pt x="13181" y="16952"/>
                    <a:pt x="13030" y="17303"/>
                    <a:pt x="12729" y="17493"/>
                  </a:cubicBezTo>
                  <a:cubicBezTo>
                    <a:pt x="12458" y="17674"/>
                    <a:pt x="12097" y="17684"/>
                    <a:pt x="11846" y="17915"/>
                  </a:cubicBezTo>
                  <a:cubicBezTo>
                    <a:pt x="11766" y="17985"/>
                    <a:pt x="11656" y="18065"/>
                    <a:pt x="11626" y="18166"/>
                  </a:cubicBezTo>
                  <a:cubicBezTo>
                    <a:pt x="11756" y="18166"/>
                    <a:pt x="11796" y="18266"/>
                    <a:pt x="11887" y="18336"/>
                  </a:cubicBezTo>
                  <a:cubicBezTo>
                    <a:pt x="11997" y="18426"/>
                    <a:pt x="12198" y="18426"/>
                    <a:pt x="12338" y="18446"/>
                  </a:cubicBezTo>
                  <a:cubicBezTo>
                    <a:pt x="12980" y="18527"/>
                    <a:pt x="13592" y="18647"/>
                    <a:pt x="14174" y="18958"/>
                  </a:cubicBezTo>
                  <a:cubicBezTo>
                    <a:pt x="14294" y="19018"/>
                    <a:pt x="14414" y="19088"/>
                    <a:pt x="14545" y="19108"/>
                  </a:cubicBezTo>
                  <a:lnTo>
                    <a:pt x="14555" y="19118"/>
                  </a:lnTo>
                  <a:lnTo>
                    <a:pt x="14645" y="19118"/>
                  </a:lnTo>
                  <a:cubicBezTo>
                    <a:pt x="14705" y="19118"/>
                    <a:pt x="14765" y="19108"/>
                    <a:pt x="14836" y="19098"/>
                  </a:cubicBezTo>
                  <a:cubicBezTo>
                    <a:pt x="15929" y="18928"/>
                    <a:pt x="16912" y="18246"/>
                    <a:pt x="17955" y="17895"/>
                  </a:cubicBezTo>
                  <a:cubicBezTo>
                    <a:pt x="20182" y="17142"/>
                    <a:pt x="22479" y="16852"/>
                    <a:pt x="24796" y="16420"/>
                  </a:cubicBezTo>
                  <a:cubicBezTo>
                    <a:pt x="25237" y="16340"/>
                    <a:pt x="25689" y="16250"/>
                    <a:pt x="26100" y="16049"/>
                  </a:cubicBezTo>
                  <a:cubicBezTo>
                    <a:pt x="26531" y="15838"/>
                    <a:pt x="26892" y="15517"/>
                    <a:pt x="27294" y="15257"/>
                  </a:cubicBezTo>
                  <a:cubicBezTo>
                    <a:pt x="28036" y="14775"/>
                    <a:pt x="29009" y="14364"/>
                    <a:pt x="29881" y="14244"/>
                  </a:cubicBezTo>
                  <a:lnTo>
                    <a:pt x="29881" y="14244"/>
                  </a:lnTo>
                  <a:cubicBezTo>
                    <a:pt x="29711" y="14565"/>
                    <a:pt x="29370" y="14876"/>
                    <a:pt x="29069" y="15106"/>
                  </a:cubicBezTo>
                  <a:cubicBezTo>
                    <a:pt x="28517" y="15517"/>
                    <a:pt x="28096" y="15879"/>
                    <a:pt x="27594" y="16360"/>
                  </a:cubicBezTo>
                  <a:cubicBezTo>
                    <a:pt x="27454" y="16480"/>
                    <a:pt x="27304" y="16591"/>
                    <a:pt x="27213" y="16751"/>
                  </a:cubicBezTo>
                  <a:cubicBezTo>
                    <a:pt x="27133" y="16892"/>
                    <a:pt x="27123" y="17062"/>
                    <a:pt x="27043" y="17203"/>
                  </a:cubicBezTo>
                  <a:cubicBezTo>
                    <a:pt x="26752" y="17764"/>
                    <a:pt x="25097" y="18326"/>
                    <a:pt x="24525" y="18527"/>
                  </a:cubicBezTo>
                  <a:cubicBezTo>
                    <a:pt x="24184" y="18637"/>
                    <a:pt x="23843" y="18747"/>
                    <a:pt x="23502" y="18858"/>
                  </a:cubicBezTo>
                  <a:cubicBezTo>
                    <a:pt x="23432" y="18888"/>
                    <a:pt x="22248" y="19329"/>
                    <a:pt x="22449" y="19550"/>
                  </a:cubicBezTo>
                  <a:cubicBezTo>
                    <a:pt x="22539" y="19560"/>
                    <a:pt x="22639" y="19560"/>
                    <a:pt x="22730" y="19560"/>
                  </a:cubicBezTo>
                  <a:cubicBezTo>
                    <a:pt x="22860" y="19560"/>
                    <a:pt x="22990" y="19560"/>
                    <a:pt x="23111" y="19540"/>
                  </a:cubicBezTo>
                  <a:cubicBezTo>
                    <a:pt x="24214" y="19419"/>
                    <a:pt x="25578" y="18707"/>
                    <a:pt x="26601" y="18276"/>
                  </a:cubicBezTo>
                  <a:cubicBezTo>
                    <a:pt x="27494" y="17895"/>
                    <a:pt x="28437" y="17193"/>
                    <a:pt x="29350" y="16962"/>
                  </a:cubicBezTo>
                  <a:lnTo>
                    <a:pt x="29350" y="16962"/>
                  </a:lnTo>
                  <a:cubicBezTo>
                    <a:pt x="29049" y="17483"/>
                    <a:pt x="28497" y="17604"/>
                    <a:pt x="28026" y="17915"/>
                  </a:cubicBezTo>
                  <a:cubicBezTo>
                    <a:pt x="27544" y="18246"/>
                    <a:pt x="27143" y="18667"/>
                    <a:pt x="26742" y="19078"/>
                  </a:cubicBezTo>
                  <a:cubicBezTo>
                    <a:pt x="26160" y="19660"/>
                    <a:pt x="25558" y="20232"/>
                    <a:pt x="24876" y="20693"/>
                  </a:cubicBezTo>
                  <a:cubicBezTo>
                    <a:pt x="24375" y="21014"/>
                    <a:pt x="23542" y="21335"/>
                    <a:pt x="23221" y="21867"/>
                  </a:cubicBezTo>
                  <a:cubicBezTo>
                    <a:pt x="28688" y="23522"/>
                    <a:pt x="32750" y="24886"/>
                    <a:pt x="32750" y="24886"/>
                  </a:cubicBezTo>
                  <a:lnTo>
                    <a:pt x="55289" y="23131"/>
                  </a:lnTo>
                  <a:lnTo>
                    <a:pt x="54306" y="14244"/>
                  </a:lnTo>
                  <a:cubicBezTo>
                    <a:pt x="54276" y="14224"/>
                    <a:pt x="54256" y="14214"/>
                    <a:pt x="54226" y="14193"/>
                  </a:cubicBezTo>
                  <a:cubicBezTo>
                    <a:pt x="54015" y="14073"/>
                    <a:pt x="53634" y="14203"/>
                    <a:pt x="53453" y="14053"/>
                  </a:cubicBezTo>
                  <a:cubicBezTo>
                    <a:pt x="52270" y="13120"/>
                    <a:pt x="51718" y="11636"/>
                    <a:pt x="49973" y="11495"/>
                  </a:cubicBezTo>
                  <a:cubicBezTo>
                    <a:pt x="49822" y="11485"/>
                    <a:pt x="49672" y="11485"/>
                    <a:pt x="49541" y="11415"/>
                  </a:cubicBezTo>
                  <a:cubicBezTo>
                    <a:pt x="49451" y="11355"/>
                    <a:pt x="49381" y="11275"/>
                    <a:pt x="49311" y="11194"/>
                  </a:cubicBezTo>
                  <a:cubicBezTo>
                    <a:pt x="48618" y="10382"/>
                    <a:pt x="47676" y="9790"/>
                    <a:pt x="46642" y="9519"/>
                  </a:cubicBezTo>
                  <a:cubicBezTo>
                    <a:pt x="46231" y="9409"/>
                    <a:pt x="45589" y="9208"/>
                    <a:pt x="45178" y="9078"/>
                  </a:cubicBezTo>
                  <a:cubicBezTo>
                    <a:pt x="44225" y="8807"/>
                    <a:pt x="43433" y="8376"/>
                    <a:pt x="42680" y="7814"/>
                  </a:cubicBezTo>
                  <a:cubicBezTo>
                    <a:pt x="42610" y="7764"/>
                    <a:pt x="42620" y="7744"/>
                    <a:pt x="42680" y="7744"/>
                  </a:cubicBezTo>
                  <a:cubicBezTo>
                    <a:pt x="42891" y="7744"/>
                    <a:pt x="43683" y="7975"/>
                    <a:pt x="43944" y="8085"/>
                  </a:cubicBezTo>
                  <a:cubicBezTo>
                    <a:pt x="44095" y="8145"/>
                    <a:pt x="44175" y="8165"/>
                    <a:pt x="44215" y="8165"/>
                  </a:cubicBezTo>
                  <a:cubicBezTo>
                    <a:pt x="44335" y="8165"/>
                    <a:pt x="43653" y="7764"/>
                    <a:pt x="42821" y="7353"/>
                  </a:cubicBezTo>
                  <a:cubicBezTo>
                    <a:pt x="41988" y="6951"/>
                    <a:pt x="41005" y="6540"/>
                    <a:pt x="40544" y="6540"/>
                  </a:cubicBezTo>
                  <a:cubicBezTo>
                    <a:pt x="40464" y="6540"/>
                    <a:pt x="40403" y="6550"/>
                    <a:pt x="40353" y="6580"/>
                  </a:cubicBezTo>
                  <a:cubicBezTo>
                    <a:pt x="40133" y="6721"/>
                    <a:pt x="40724" y="7092"/>
                    <a:pt x="40925" y="7262"/>
                  </a:cubicBezTo>
                  <a:cubicBezTo>
                    <a:pt x="41487" y="7754"/>
                    <a:pt x="41487" y="8045"/>
                    <a:pt x="41176" y="8045"/>
                  </a:cubicBezTo>
                  <a:cubicBezTo>
                    <a:pt x="41075" y="8045"/>
                    <a:pt x="40955" y="8015"/>
                    <a:pt x="40815" y="7965"/>
                  </a:cubicBezTo>
                  <a:cubicBezTo>
                    <a:pt x="40484" y="7844"/>
                    <a:pt x="39350" y="7433"/>
                    <a:pt x="38869" y="7433"/>
                  </a:cubicBezTo>
                  <a:lnTo>
                    <a:pt x="38789" y="7433"/>
                  </a:lnTo>
                  <a:cubicBezTo>
                    <a:pt x="38768" y="7443"/>
                    <a:pt x="38748" y="7443"/>
                    <a:pt x="38718" y="7443"/>
                  </a:cubicBezTo>
                  <a:cubicBezTo>
                    <a:pt x="38648" y="7443"/>
                    <a:pt x="38538" y="7433"/>
                    <a:pt x="38417" y="7423"/>
                  </a:cubicBezTo>
                  <a:cubicBezTo>
                    <a:pt x="38307" y="7413"/>
                    <a:pt x="38177" y="7403"/>
                    <a:pt x="38076" y="7403"/>
                  </a:cubicBezTo>
                  <a:cubicBezTo>
                    <a:pt x="37976" y="7403"/>
                    <a:pt x="37896" y="7413"/>
                    <a:pt x="37856" y="7433"/>
                  </a:cubicBezTo>
                  <a:cubicBezTo>
                    <a:pt x="37826" y="7463"/>
                    <a:pt x="37785" y="7473"/>
                    <a:pt x="37725" y="7473"/>
                  </a:cubicBezTo>
                  <a:cubicBezTo>
                    <a:pt x="37194" y="7473"/>
                    <a:pt x="35649" y="6490"/>
                    <a:pt x="35167" y="6259"/>
                  </a:cubicBezTo>
                  <a:cubicBezTo>
                    <a:pt x="35137" y="6249"/>
                    <a:pt x="35117" y="6239"/>
                    <a:pt x="35097" y="6239"/>
                  </a:cubicBezTo>
                  <a:cubicBezTo>
                    <a:pt x="34997" y="6239"/>
                    <a:pt x="34887" y="6249"/>
                    <a:pt x="34776" y="6269"/>
                  </a:cubicBezTo>
                  <a:cubicBezTo>
                    <a:pt x="34676" y="6289"/>
                    <a:pt x="34576" y="6320"/>
                    <a:pt x="34485" y="6370"/>
                  </a:cubicBezTo>
                  <a:cubicBezTo>
                    <a:pt x="34245" y="6480"/>
                    <a:pt x="33984" y="6540"/>
                    <a:pt x="33713" y="6540"/>
                  </a:cubicBezTo>
                  <a:cubicBezTo>
                    <a:pt x="33392" y="6540"/>
                    <a:pt x="33071" y="6460"/>
                    <a:pt x="32780" y="6299"/>
                  </a:cubicBezTo>
                  <a:cubicBezTo>
                    <a:pt x="31336" y="5547"/>
                    <a:pt x="29952" y="4604"/>
                    <a:pt x="28347" y="4494"/>
                  </a:cubicBezTo>
                  <a:lnTo>
                    <a:pt x="28297" y="4494"/>
                  </a:lnTo>
                  <a:cubicBezTo>
                    <a:pt x="28246" y="4494"/>
                    <a:pt x="28196" y="4504"/>
                    <a:pt x="28166" y="4534"/>
                  </a:cubicBezTo>
                  <a:cubicBezTo>
                    <a:pt x="28126" y="4584"/>
                    <a:pt x="28136" y="4644"/>
                    <a:pt x="28146" y="4695"/>
                  </a:cubicBezTo>
                  <a:cubicBezTo>
                    <a:pt x="28216" y="5066"/>
                    <a:pt x="28467" y="5387"/>
                    <a:pt x="28567" y="5748"/>
                  </a:cubicBezTo>
                  <a:cubicBezTo>
                    <a:pt x="28678" y="6149"/>
                    <a:pt x="29861" y="6761"/>
                    <a:pt x="29601" y="7082"/>
                  </a:cubicBezTo>
                  <a:cubicBezTo>
                    <a:pt x="29219" y="6610"/>
                    <a:pt x="27915" y="6019"/>
                    <a:pt x="26742" y="5086"/>
                  </a:cubicBezTo>
                  <a:cubicBezTo>
                    <a:pt x="26040" y="4524"/>
                    <a:pt x="25448" y="3551"/>
                    <a:pt x="24946" y="3200"/>
                  </a:cubicBezTo>
                  <a:cubicBezTo>
                    <a:pt x="24866" y="3140"/>
                    <a:pt x="24816" y="3120"/>
                    <a:pt x="24776" y="3120"/>
                  </a:cubicBezTo>
                  <a:cubicBezTo>
                    <a:pt x="24655" y="3120"/>
                    <a:pt x="24746" y="3381"/>
                    <a:pt x="24836" y="3651"/>
                  </a:cubicBezTo>
                  <a:cubicBezTo>
                    <a:pt x="24926" y="3912"/>
                    <a:pt x="25017" y="4183"/>
                    <a:pt x="24896" y="4183"/>
                  </a:cubicBezTo>
                  <a:cubicBezTo>
                    <a:pt x="24866" y="4183"/>
                    <a:pt x="24826" y="4163"/>
                    <a:pt x="24766" y="4123"/>
                  </a:cubicBezTo>
                  <a:cubicBezTo>
                    <a:pt x="24405" y="3892"/>
                    <a:pt x="23923" y="3230"/>
                    <a:pt x="23512" y="272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45"/>
            <p:cNvSpPr/>
            <p:nvPr/>
          </p:nvSpPr>
          <p:spPr>
            <a:xfrm>
              <a:off x="7273805" y="3613289"/>
              <a:ext cx="178988" cy="85801"/>
            </a:xfrm>
            <a:custGeom>
              <a:rect b="b" l="l" r="r" t="t"/>
              <a:pathLst>
                <a:path extrusionOk="0" h="1034" w="2157">
                  <a:moveTo>
                    <a:pt x="0" y="1"/>
                  </a:moveTo>
                  <a:cubicBezTo>
                    <a:pt x="1" y="1"/>
                    <a:pt x="1" y="2"/>
                    <a:pt x="2" y="2"/>
                  </a:cubicBezTo>
                  <a:lnTo>
                    <a:pt x="2" y="2"/>
                  </a:lnTo>
                  <a:cubicBezTo>
                    <a:pt x="1" y="2"/>
                    <a:pt x="1" y="1"/>
                    <a:pt x="0" y="1"/>
                  </a:cubicBezTo>
                  <a:close/>
                  <a:moveTo>
                    <a:pt x="2" y="2"/>
                  </a:moveTo>
                  <a:cubicBezTo>
                    <a:pt x="152" y="182"/>
                    <a:pt x="332" y="322"/>
                    <a:pt x="542" y="432"/>
                  </a:cubicBezTo>
                  <a:cubicBezTo>
                    <a:pt x="662" y="492"/>
                    <a:pt x="793" y="542"/>
                    <a:pt x="923" y="593"/>
                  </a:cubicBezTo>
                  <a:cubicBezTo>
                    <a:pt x="1034" y="633"/>
                    <a:pt x="1154" y="683"/>
                    <a:pt x="1264" y="723"/>
                  </a:cubicBezTo>
                  <a:cubicBezTo>
                    <a:pt x="1535" y="823"/>
                    <a:pt x="1796" y="914"/>
                    <a:pt x="2057" y="1014"/>
                  </a:cubicBezTo>
                  <a:cubicBezTo>
                    <a:pt x="2087" y="1024"/>
                    <a:pt x="2127" y="1024"/>
                    <a:pt x="2157" y="1034"/>
                  </a:cubicBezTo>
                  <a:cubicBezTo>
                    <a:pt x="1856" y="733"/>
                    <a:pt x="1525" y="442"/>
                    <a:pt x="1124" y="282"/>
                  </a:cubicBezTo>
                  <a:cubicBezTo>
                    <a:pt x="983" y="221"/>
                    <a:pt x="843" y="191"/>
                    <a:pt x="693" y="161"/>
                  </a:cubicBezTo>
                  <a:cubicBezTo>
                    <a:pt x="553" y="131"/>
                    <a:pt x="94" y="111"/>
                    <a:pt x="2" y="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45"/>
            <p:cNvSpPr/>
            <p:nvPr/>
          </p:nvSpPr>
          <p:spPr>
            <a:xfrm>
              <a:off x="6979973" y="3128935"/>
              <a:ext cx="234004" cy="105717"/>
            </a:xfrm>
            <a:custGeom>
              <a:rect b="b" l="l" r="r" t="t"/>
              <a:pathLst>
                <a:path extrusionOk="0" h="1274" w="2820">
                  <a:moveTo>
                    <a:pt x="2288" y="1274"/>
                  </a:moveTo>
                  <a:cubicBezTo>
                    <a:pt x="2258" y="1274"/>
                    <a:pt x="2217" y="1264"/>
                    <a:pt x="2157" y="1244"/>
                  </a:cubicBezTo>
                  <a:cubicBezTo>
                    <a:pt x="1555" y="1043"/>
                    <a:pt x="673" y="722"/>
                    <a:pt x="1" y="90"/>
                  </a:cubicBezTo>
                  <a:cubicBezTo>
                    <a:pt x="11" y="80"/>
                    <a:pt x="11" y="70"/>
                    <a:pt x="11" y="70"/>
                  </a:cubicBezTo>
                  <a:cubicBezTo>
                    <a:pt x="51" y="20"/>
                    <a:pt x="91" y="0"/>
                    <a:pt x="131" y="0"/>
                  </a:cubicBezTo>
                  <a:cubicBezTo>
                    <a:pt x="191" y="0"/>
                    <a:pt x="271" y="40"/>
                    <a:pt x="372" y="120"/>
                  </a:cubicBezTo>
                  <a:cubicBezTo>
                    <a:pt x="462" y="191"/>
                    <a:pt x="582" y="221"/>
                    <a:pt x="703" y="221"/>
                  </a:cubicBezTo>
                  <a:cubicBezTo>
                    <a:pt x="733" y="221"/>
                    <a:pt x="763" y="221"/>
                    <a:pt x="793" y="211"/>
                  </a:cubicBezTo>
                  <a:cubicBezTo>
                    <a:pt x="913" y="311"/>
                    <a:pt x="1515" y="431"/>
                    <a:pt x="1646" y="431"/>
                  </a:cubicBezTo>
                  <a:cubicBezTo>
                    <a:pt x="1656" y="431"/>
                    <a:pt x="1656" y="431"/>
                    <a:pt x="1666" y="431"/>
                  </a:cubicBezTo>
                  <a:cubicBezTo>
                    <a:pt x="1676" y="421"/>
                    <a:pt x="1686" y="421"/>
                    <a:pt x="1696" y="421"/>
                  </a:cubicBezTo>
                  <a:cubicBezTo>
                    <a:pt x="1856" y="421"/>
                    <a:pt x="2298" y="722"/>
                    <a:pt x="2819" y="1123"/>
                  </a:cubicBezTo>
                  <a:cubicBezTo>
                    <a:pt x="2749" y="1103"/>
                    <a:pt x="2699" y="1103"/>
                    <a:pt x="2659" y="1103"/>
                  </a:cubicBezTo>
                  <a:cubicBezTo>
                    <a:pt x="2548" y="1103"/>
                    <a:pt x="2498" y="1144"/>
                    <a:pt x="2448" y="1184"/>
                  </a:cubicBezTo>
                  <a:cubicBezTo>
                    <a:pt x="2408" y="1234"/>
                    <a:pt x="2378" y="1274"/>
                    <a:pt x="2288" y="127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45"/>
            <p:cNvSpPr/>
            <p:nvPr/>
          </p:nvSpPr>
          <p:spPr>
            <a:xfrm>
              <a:off x="6959974" y="3173827"/>
              <a:ext cx="83" cy="83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45"/>
            <p:cNvSpPr/>
            <p:nvPr/>
          </p:nvSpPr>
          <p:spPr>
            <a:xfrm>
              <a:off x="6798495" y="3173827"/>
              <a:ext cx="961489" cy="548581"/>
            </a:xfrm>
            <a:custGeom>
              <a:rect b="b" l="l" r="r" t="t"/>
              <a:pathLst>
                <a:path extrusionOk="0" h="6611" w="11587">
                  <a:moveTo>
                    <a:pt x="1947" y="1"/>
                  </a:moveTo>
                  <a:cubicBezTo>
                    <a:pt x="1947" y="11"/>
                    <a:pt x="1937" y="21"/>
                    <a:pt x="1927" y="31"/>
                  </a:cubicBezTo>
                  <a:cubicBezTo>
                    <a:pt x="1917" y="51"/>
                    <a:pt x="1907" y="71"/>
                    <a:pt x="1897" y="91"/>
                  </a:cubicBezTo>
                  <a:cubicBezTo>
                    <a:pt x="1586" y="572"/>
                    <a:pt x="934" y="1194"/>
                    <a:pt x="593" y="1455"/>
                  </a:cubicBezTo>
                  <a:cubicBezTo>
                    <a:pt x="492" y="1535"/>
                    <a:pt x="422" y="1616"/>
                    <a:pt x="362" y="1696"/>
                  </a:cubicBezTo>
                  <a:cubicBezTo>
                    <a:pt x="302" y="1796"/>
                    <a:pt x="252" y="1907"/>
                    <a:pt x="172" y="2027"/>
                  </a:cubicBezTo>
                  <a:cubicBezTo>
                    <a:pt x="121" y="2097"/>
                    <a:pt x="71" y="2177"/>
                    <a:pt x="1" y="2258"/>
                  </a:cubicBezTo>
                  <a:cubicBezTo>
                    <a:pt x="412" y="2759"/>
                    <a:pt x="894" y="3421"/>
                    <a:pt x="1255" y="3652"/>
                  </a:cubicBezTo>
                  <a:cubicBezTo>
                    <a:pt x="1315" y="3692"/>
                    <a:pt x="1355" y="3712"/>
                    <a:pt x="1385" y="3712"/>
                  </a:cubicBezTo>
                  <a:cubicBezTo>
                    <a:pt x="1506" y="3712"/>
                    <a:pt x="1415" y="3441"/>
                    <a:pt x="1325" y="3180"/>
                  </a:cubicBezTo>
                  <a:cubicBezTo>
                    <a:pt x="1235" y="2910"/>
                    <a:pt x="1144" y="2649"/>
                    <a:pt x="1265" y="2649"/>
                  </a:cubicBezTo>
                  <a:cubicBezTo>
                    <a:pt x="1305" y="2649"/>
                    <a:pt x="1355" y="2669"/>
                    <a:pt x="1435" y="2729"/>
                  </a:cubicBezTo>
                  <a:cubicBezTo>
                    <a:pt x="1937" y="3080"/>
                    <a:pt x="2529" y="4053"/>
                    <a:pt x="3231" y="4615"/>
                  </a:cubicBezTo>
                  <a:cubicBezTo>
                    <a:pt x="4404" y="5548"/>
                    <a:pt x="5708" y="6139"/>
                    <a:pt x="6090" y="6611"/>
                  </a:cubicBezTo>
                  <a:cubicBezTo>
                    <a:pt x="6350" y="6290"/>
                    <a:pt x="5167" y="5678"/>
                    <a:pt x="5056" y="5277"/>
                  </a:cubicBezTo>
                  <a:cubicBezTo>
                    <a:pt x="4956" y="4916"/>
                    <a:pt x="4705" y="4595"/>
                    <a:pt x="4635" y="4224"/>
                  </a:cubicBezTo>
                  <a:cubicBezTo>
                    <a:pt x="4625" y="4173"/>
                    <a:pt x="4615" y="4113"/>
                    <a:pt x="4655" y="4063"/>
                  </a:cubicBezTo>
                  <a:cubicBezTo>
                    <a:pt x="4685" y="4033"/>
                    <a:pt x="4735" y="4023"/>
                    <a:pt x="4786" y="4023"/>
                  </a:cubicBezTo>
                  <a:lnTo>
                    <a:pt x="4836" y="4023"/>
                  </a:lnTo>
                  <a:cubicBezTo>
                    <a:pt x="6441" y="4133"/>
                    <a:pt x="7825" y="5076"/>
                    <a:pt x="9269" y="5828"/>
                  </a:cubicBezTo>
                  <a:cubicBezTo>
                    <a:pt x="9560" y="5989"/>
                    <a:pt x="9881" y="6069"/>
                    <a:pt x="10202" y="6069"/>
                  </a:cubicBezTo>
                  <a:cubicBezTo>
                    <a:pt x="10473" y="6069"/>
                    <a:pt x="10734" y="6009"/>
                    <a:pt x="10974" y="5899"/>
                  </a:cubicBezTo>
                  <a:cubicBezTo>
                    <a:pt x="11065" y="5849"/>
                    <a:pt x="11165" y="5818"/>
                    <a:pt x="11265" y="5798"/>
                  </a:cubicBezTo>
                  <a:cubicBezTo>
                    <a:pt x="11376" y="5778"/>
                    <a:pt x="11486" y="5768"/>
                    <a:pt x="11586" y="5768"/>
                  </a:cubicBezTo>
                  <a:cubicBezTo>
                    <a:pt x="11516" y="5738"/>
                    <a:pt x="11456" y="5728"/>
                    <a:pt x="11406" y="5728"/>
                  </a:cubicBezTo>
                  <a:cubicBezTo>
                    <a:pt x="11336" y="5728"/>
                    <a:pt x="11285" y="5738"/>
                    <a:pt x="11235" y="5758"/>
                  </a:cubicBezTo>
                  <a:cubicBezTo>
                    <a:pt x="11185" y="5768"/>
                    <a:pt x="11135" y="5788"/>
                    <a:pt x="11065" y="5788"/>
                  </a:cubicBezTo>
                  <a:cubicBezTo>
                    <a:pt x="11025" y="5788"/>
                    <a:pt x="10984" y="5778"/>
                    <a:pt x="10924" y="5768"/>
                  </a:cubicBezTo>
                  <a:cubicBezTo>
                    <a:pt x="10423" y="5608"/>
                    <a:pt x="9349" y="4976"/>
                    <a:pt x="8958" y="4896"/>
                  </a:cubicBezTo>
                  <a:cubicBezTo>
                    <a:pt x="8738" y="4855"/>
                    <a:pt x="8497" y="4855"/>
                    <a:pt x="8326" y="4705"/>
                  </a:cubicBezTo>
                  <a:cubicBezTo>
                    <a:pt x="8246" y="4645"/>
                    <a:pt x="8196" y="4555"/>
                    <a:pt x="8146" y="4474"/>
                  </a:cubicBezTo>
                  <a:cubicBezTo>
                    <a:pt x="7745" y="3852"/>
                    <a:pt x="7504" y="3933"/>
                    <a:pt x="6992" y="3481"/>
                  </a:cubicBezTo>
                  <a:cubicBezTo>
                    <a:pt x="6872" y="3401"/>
                    <a:pt x="6922" y="3371"/>
                    <a:pt x="7052" y="3371"/>
                  </a:cubicBezTo>
                  <a:cubicBezTo>
                    <a:pt x="7243" y="3371"/>
                    <a:pt x="7614" y="3431"/>
                    <a:pt x="7935" y="3491"/>
                  </a:cubicBezTo>
                  <a:cubicBezTo>
                    <a:pt x="8056" y="3511"/>
                    <a:pt x="8166" y="3531"/>
                    <a:pt x="8266" y="3552"/>
                  </a:cubicBezTo>
                  <a:cubicBezTo>
                    <a:pt x="7404" y="3080"/>
                    <a:pt x="6451" y="2538"/>
                    <a:pt x="5899" y="2147"/>
                  </a:cubicBezTo>
                  <a:lnTo>
                    <a:pt x="5899" y="2147"/>
                  </a:lnTo>
                  <a:cubicBezTo>
                    <a:pt x="6029" y="2348"/>
                    <a:pt x="6079" y="2488"/>
                    <a:pt x="6220" y="2699"/>
                  </a:cubicBezTo>
                  <a:cubicBezTo>
                    <a:pt x="5076" y="1997"/>
                    <a:pt x="5066" y="2579"/>
                    <a:pt x="3933" y="1826"/>
                  </a:cubicBezTo>
                  <a:cubicBezTo>
                    <a:pt x="3582" y="1586"/>
                    <a:pt x="2619" y="603"/>
                    <a:pt x="1947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45"/>
            <p:cNvSpPr/>
            <p:nvPr/>
          </p:nvSpPr>
          <p:spPr>
            <a:xfrm>
              <a:off x="6136813" y="3388579"/>
              <a:ext cx="997254" cy="362125"/>
            </a:xfrm>
            <a:custGeom>
              <a:rect b="b" l="l" r="r" t="t"/>
              <a:pathLst>
                <a:path extrusionOk="0" h="4364" w="12018">
                  <a:moveTo>
                    <a:pt x="1335" y="1"/>
                  </a:moveTo>
                  <a:cubicBezTo>
                    <a:pt x="1255" y="41"/>
                    <a:pt x="1174" y="81"/>
                    <a:pt x="1104" y="131"/>
                  </a:cubicBezTo>
                  <a:cubicBezTo>
                    <a:pt x="893" y="302"/>
                    <a:pt x="422" y="863"/>
                    <a:pt x="1" y="1315"/>
                  </a:cubicBezTo>
                  <a:cubicBezTo>
                    <a:pt x="71" y="1335"/>
                    <a:pt x="141" y="1345"/>
                    <a:pt x="201" y="1345"/>
                  </a:cubicBezTo>
                  <a:cubicBezTo>
                    <a:pt x="502" y="1345"/>
                    <a:pt x="733" y="1154"/>
                    <a:pt x="954" y="964"/>
                  </a:cubicBezTo>
                  <a:cubicBezTo>
                    <a:pt x="1174" y="773"/>
                    <a:pt x="1385" y="582"/>
                    <a:pt x="1616" y="582"/>
                  </a:cubicBezTo>
                  <a:cubicBezTo>
                    <a:pt x="1686" y="582"/>
                    <a:pt x="1756" y="602"/>
                    <a:pt x="1836" y="633"/>
                  </a:cubicBezTo>
                  <a:cubicBezTo>
                    <a:pt x="2558" y="1004"/>
                    <a:pt x="3301" y="1325"/>
                    <a:pt x="3722" y="1565"/>
                  </a:cubicBezTo>
                  <a:cubicBezTo>
                    <a:pt x="3802" y="1615"/>
                    <a:pt x="3852" y="1636"/>
                    <a:pt x="3883" y="1636"/>
                  </a:cubicBezTo>
                  <a:cubicBezTo>
                    <a:pt x="3933" y="1636"/>
                    <a:pt x="3923" y="1575"/>
                    <a:pt x="3923" y="1515"/>
                  </a:cubicBezTo>
                  <a:cubicBezTo>
                    <a:pt x="3913" y="1455"/>
                    <a:pt x="3923" y="1405"/>
                    <a:pt x="4003" y="1405"/>
                  </a:cubicBezTo>
                  <a:cubicBezTo>
                    <a:pt x="4053" y="1405"/>
                    <a:pt x="4123" y="1425"/>
                    <a:pt x="4224" y="1465"/>
                  </a:cubicBezTo>
                  <a:cubicBezTo>
                    <a:pt x="4354" y="1525"/>
                    <a:pt x="6089" y="2298"/>
                    <a:pt x="6200" y="2368"/>
                  </a:cubicBezTo>
                  <a:cubicBezTo>
                    <a:pt x="6360" y="2458"/>
                    <a:pt x="6440" y="2498"/>
                    <a:pt x="6470" y="2498"/>
                  </a:cubicBezTo>
                  <a:cubicBezTo>
                    <a:pt x="6541" y="2498"/>
                    <a:pt x="6149" y="2157"/>
                    <a:pt x="5758" y="1806"/>
                  </a:cubicBezTo>
                  <a:cubicBezTo>
                    <a:pt x="5698" y="1756"/>
                    <a:pt x="5638" y="1696"/>
                    <a:pt x="5578" y="1646"/>
                  </a:cubicBezTo>
                  <a:cubicBezTo>
                    <a:pt x="5538" y="1656"/>
                    <a:pt x="5507" y="1656"/>
                    <a:pt x="5467" y="1656"/>
                  </a:cubicBezTo>
                  <a:cubicBezTo>
                    <a:pt x="5427" y="1656"/>
                    <a:pt x="5377" y="1646"/>
                    <a:pt x="5337" y="1636"/>
                  </a:cubicBezTo>
                  <a:cubicBezTo>
                    <a:pt x="5207" y="1595"/>
                    <a:pt x="5176" y="1505"/>
                    <a:pt x="5086" y="1505"/>
                  </a:cubicBezTo>
                  <a:cubicBezTo>
                    <a:pt x="5066" y="1505"/>
                    <a:pt x="5046" y="1515"/>
                    <a:pt x="5016" y="1515"/>
                  </a:cubicBezTo>
                  <a:cubicBezTo>
                    <a:pt x="5016" y="1525"/>
                    <a:pt x="5006" y="1525"/>
                    <a:pt x="4996" y="1525"/>
                  </a:cubicBezTo>
                  <a:cubicBezTo>
                    <a:pt x="4735" y="1525"/>
                    <a:pt x="3451" y="713"/>
                    <a:pt x="2970" y="482"/>
                  </a:cubicBezTo>
                  <a:cubicBezTo>
                    <a:pt x="2478" y="251"/>
                    <a:pt x="1907" y="362"/>
                    <a:pt x="1515" y="141"/>
                  </a:cubicBezTo>
                  <a:cubicBezTo>
                    <a:pt x="1455" y="111"/>
                    <a:pt x="1395" y="51"/>
                    <a:pt x="1335" y="1"/>
                  </a:cubicBezTo>
                  <a:close/>
                  <a:moveTo>
                    <a:pt x="7554" y="1014"/>
                  </a:moveTo>
                  <a:lnTo>
                    <a:pt x="7554" y="1014"/>
                  </a:lnTo>
                  <a:cubicBezTo>
                    <a:pt x="7514" y="1014"/>
                    <a:pt x="7694" y="1234"/>
                    <a:pt x="7865" y="1445"/>
                  </a:cubicBezTo>
                  <a:cubicBezTo>
                    <a:pt x="8045" y="1666"/>
                    <a:pt x="8216" y="1886"/>
                    <a:pt x="8176" y="1886"/>
                  </a:cubicBezTo>
                  <a:cubicBezTo>
                    <a:pt x="8176" y="1886"/>
                    <a:pt x="8166" y="1886"/>
                    <a:pt x="8156" y="1876"/>
                  </a:cubicBezTo>
                  <a:cubicBezTo>
                    <a:pt x="8055" y="1816"/>
                    <a:pt x="7614" y="1475"/>
                    <a:pt x="7183" y="1144"/>
                  </a:cubicBezTo>
                  <a:cubicBezTo>
                    <a:pt x="7152" y="1254"/>
                    <a:pt x="7102" y="1355"/>
                    <a:pt x="7032" y="1405"/>
                  </a:cubicBezTo>
                  <a:cubicBezTo>
                    <a:pt x="6992" y="1435"/>
                    <a:pt x="6912" y="1445"/>
                    <a:pt x="6821" y="1445"/>
                  </a:cubicBezTo>
                  <a:cubicBezTo>
                    <a:pt x="6731" y="1445"/>
                    <a:pt x="6621" y="1435"/>
                    <a:pt x="6521" y="1425"/>
                  </a:cubicBezTo>
                  <a:cubicBezTo>
                    <a:pt x="6430" y="1415"/>
                    <a:pt x="6330" y="1395"/>
                    <a:pt x="6270" y="1395"/>
                  </a:cubicBezTo>
                  <a:cubicBezTo>
                    <a:pt x="6260" y="1395"/>
                    <a:pt x="6250" y="1405"/>
                    <a:pt x="6250" y="1405"/>
                  </a:cubicBezTo>
                  <a:cubicBezTo>
                    <a:pt x="6139" y="1415"/>
                    <a:pt x="6039" y="1455"/>
                    <a:pt x="5939" y="1495"/>
                  </a:cubicBezTo>
                  <a:cubicBezTo>
                    <a:pt x="6842" y="1916"/>
                    <a:pt x="8176" y="2548"/>
                    <a:pt x="8456" y="2649"/>
                  </a:cubicBezTo>
                  <a:cubicBezTo>
                    <a:pt x="9740" y="3120"/>
                    <a:pt x="10713" y="3963"/>
                    <a:pt x="12017" y="4364"/>
                  </a:cubicBezTo>
                  <a:cubicBezTo>
                    <a:pt x="10613" y="3190"/>
                    <a:pt x="8938" y="1977"/>
                    <a:pt x="7574" y="1024"/>
                  </a:cubicBezTo>
                  <a:cubicBezTo>
                    <a:pt x="7564" y="1014"/>
                    <a:pt x="7554" y="1014"/>
                    <a:pt x="7554" y="10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45"/>
            <p:cNvSpPr/>
            <p:nvPr/>
          </p:nvSpPr>
          <p:spPr>
            <a:xfrm>
              <a:off x="7415286" y="3697348"/>
              <a:ext cx="544432" cy="134925"/>
            </a:xfrm>
            <a:custGeom>
              <a:rect b="b" l="l" r="r" t="t"/>
              <a:pathLst>
                <a:path extrusionOk="0" h="1626" w="6561">
                  <a:moveTo>
                    <a:pt x="312" y="1"/>
                  </a:moveTo>
                  <a:cubicBezTo>
                    <a:pt x="1" y="1"/>
                    <a:pt x="984" y="583"/>
                    <a:pt x="1616" y="874"/>
                  </a:cubicBezTo>
                  <a:cubicBezTo>
                    <a:pt x="2157" y="1114"/>
                    <a:pt x="2909" y="1305"/>
                    <a:pt x="3541" y="1305"/>
                  </a:cubicBezTo>
                  <a:cubicBezTo>
                    <a:pt x="3662" y="1305"/>
                    <a:pt x="3782" y="1295"/>
                    <a:pt x="3892" y="1275"/>
                  </a:cubicBezTo>
                  <a:cubicBezTo>
                    <a:pt x="3943" y="1275"/>
                    <a:pt x="3993" y="1265"/>
                    <a:pt x="4053" y="1265"/>
                  </a:cubicBezTo>
                  <a:cubicBezTo>
                    <a:pt x="4394" y="1265"/>
                    <a:pt x="4916" y="1355"/>
                    <a:pt x="5397" y="1445"/>
                  </a:cubicBezTo>
                  <a:cubicBezTo>
                    <a:pt x="5879" y="1536"/>
                    <a:pt x="6310" y="1626"/>
                    <a:pt x="6480" y="1626"/>
                  </a:cubicBezTo>
                  <a:cubicBezTo>
                    <a:pt x="6541" y="1626"/>
                    <a:pt x="6561" y="1606"/>
                    <a:pt x="6531" y="1576"/>
                  </a:cubicBezTo>
                  <a:cubicBezTo>
                    <a:pt x="6290" y="1355"/>
                    <a:pt x="4725" y="904"/>
                    <a:pt x="4264" y="874"/>
                  </a:cubicBezTo>
                  <a:cubicBezTo>
                    <a:pt x="3802" y="833"/>
                    <a:pt x="2609" y="563"/>
                    <a:pt x="2227" y="462"/>
                  </a:cubicBezTo>
                  <a:cubicBezTo>
                    <a:pt x="1616" y="302"/>
                    <a:pt x="903" y="91"/>
                    <a:pt x="452" y="21"/>
                  </a:cubicBezTo>
                  <a:lnTo>
                    <a:pt x="452" y="21"/>
                  </a:lnTo>
                  <a:cubicBezTo>
                    <a:pt x="472" y="31"/>
                    <a:pt x="482" y="41"/>
                    <a:pt x="502" y="61"/>
                  </a:cubicBezTo>
                  <a:cubicBezTo>
                    <a:pt x="452" y="41"/>
                    <a:pt x="402" y="21"/>
                    <a:pt x="352" y="1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45"/>
            <p:cNvSpPr/>
            <p:nvPr/>
          </p:nvSpPr>
          <p:spPr>
            <a:xfrm>
              <a:off x="7444412" y="3697348"/>
              <a:ext cx="12613" cy="5145"/>
            </a:xfrm>
            <a:custGeom>
              <a:rect b="b" l="l" r="r" t="t"/>
              <a:pathLst>
                <a:path extrusionOk="0" h="62" w="152">
                  <a:moveTo>
                    <a:pt x="1" y="1"/>
                  </a:moveTo>
                  <a:lnTo>
                    <a:pt x="1" y="1"/>
                  </a:lnTo>
                  <a:cubicBezTo>
                    <a:pt x="51" y="21"/>
                    <a:pt x="101" y="41"/>
                    <a:pt x="151" y="61"/>
                  </a:cubicBezTo>
                  <a:cubicBezTo>
                    <a:pt x="131" y="41"/>
                    <a:pt x="121" y="31"/>
                    <a:pt x="101" y="21"/>
                  </a:cubicBezTo>
                  <a:cubicBezTo>
                    <a:pt x="71" y="11"/>
                    <a:pt x="31" y="11"/>
                    <a:pt x="1" y="1"/>
                  </a:cubicBezTo>
                  <a:close/>
                </a:path>
              </a:pathLst>
            </a:custGeom>
            <a:solidFill>
              <a:srgbClr val="7ECD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45"/>
            <p:cNvSpPr/>
            <p:nvPr/>
          </p:nvSpPr>
          <p:spPr>
            <a:xfrm>
              <a:off x="7259615" y="3559186"/>
              <a:ext cx="202388" cy="94182"/>
            </a:xfrm>
            <a:custGeom>
              <a:rect b="b" l="l" r="r" t="t"/>
              <a:pathLst>
                <a:path extrusionOk="0" h="1135" w="2439">
                  <a:moveTo>
                    <a:pt x="212" y="1"/>
                  </a:moveTo>
                  <a:cubicBezTo>
                    <a:pt x="171" y="1"/>
                    <a:pt x="141" y="11"/>
                    <a:pt x="131" y="21"/>
                  </a:cubicBezTo>
                  <a:cubicBezTo>
                    <a:pt x="1" y="131"/>
                    <a:pt x="964" y="873"/>
                    <a:pt x="1445" y="944"/>
                  </a:cubicBezTo>
                  <a:cubicBezTo>
                    <a:pt x="1796" y="994"/>
                    <a:pt x="2168" y="1134"/>
                    <a:pt x="2338" y="1134"/>
                  </a:cubicBezTo>
                  <a:cubicBezTo>
                    <a:pt x="2398" y="1134"/>
                    <a:pt x="2438" y="1114"/>
                    <a:pt x="2428" y="1064"/>
                  </a:cubicBezTo>
                  <a:cubicBezTo>
                    <a:pt x="2408" y="873"/>
                    <a:pt x="1786" y="482"/>
                    <a:pt x="1305" y="322"/>
                  </a:cubicBezTo>
                  <a:cubicBezTo>
                    <a:pt x="1305" y="322"/>
                    <a:pt x="492" y="1"/>
                    <a:pt x="212" y="1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45"/>
            <p:cNvSpPr/>
            <p:nvPr/>
          </p:nvSpPr>
          <p:spPr>
            <a:xfrm>
              <a:off x="5778090" y="3536782"/>
              <a:ext cx="367104" cy="229772"/>
            </a:xfrm>
            <a:custGeom>
              <a:rect b="b" l="l" r="r" t="t"/>
              <a:pathLst>
                <a:path extrusionOk="0" h="2769" w="4424">
                  <a:moveTo>
                    <a:pt x="2619" y="823"/>
                  </a:moveTo>
                  <a:cubicBezTo>
                    <a:pt x="2616" y="826"/>
                    <a:pt x="2614" y="829"/>
                    <a:pt x="2612" y="832"/>
                  </a:cubicBezTo>
                  <a:lnTo>
                    <a:pt x="2612" y="832"/>
                  </a:lnTo>
                  <a:cubicBezTo>
                    <a:pt x="2615" y="829"/>
                    <a:pt x="2617" y="826"/>
                    <a:pt x="2619" y="823"/>
                  </a:cubicBezTo>
                  <a:close/>
                  <a:moveTo>
                    <a:pt x="4344" y="0"/>
                  </a:moveTo>
                  <a:cubicBezTo>
                    <a:pt x="4203" y="0"/>
                    <a:pt x="3802" y="261"/>
                    <a:pt x="3240" y="682"/>
                  </a:cubicBezTo>
                  <a:cubicBezTo>
                    <a:pt x="2919" y="923"/>
                    <a:pt x="2699" y="1033"/>
                    <a:pt x="2608" y="1033"/>
                  </a:cubicBezTo>
                  <a:cubicBezTo>
                    <a:pt x="2530" y="1033"/>
                    <a:pt x="2528" y="966"/>
                    <a:pt x="2612" y="832"/>
                  </a:cubicBezTo>
                  <a:lnTo>
                    <a:pt x="2612" y="832"/>
                  </a:lnTo>
                  <a:cubicBezTo>
                    <a:pt x="2601" y="846"/>
                    <a:pt x="2585" y="854"/>
                    <a:pt x="2568" y="863"/>
                  </a:cubicBezTo>
                  <a:cubicBezTo>
                    <a:pt x="2137" y="1244"/>
                    <a:pt x="1906" y="1374"/>
                    <a:pt x="1455" y="1645"/>
                  </a:cubicBezTo>
                  <a:cubicBezTo>
                    <a:pt x="1004" y="1906"/>
                    <a:pt x="653" y="2046"/>
                    <a:pt x="322" y="2307"/>
                  </a:cubicBezTo>
                  <a:cubicBezTo>
                    <a:pt x="301" y="2317"/>
                    <a:pt x="281" y="2327"/>
                    <a:pt x="261" y="2337"/>
                  </a:cubicBezTo>
                  <a:cubicBezTo>
                    <a:pt x="1" y="2638"/>
                    <a:pt x="11" y="2768"/>
                    <a:pt x="171" y="2768"/>
                  </a:cubicBezTo>
                  <a:cubicBezTo>
                    <a:pt x="352" y="2768"/>
                    <a:pt x="703" y="2628"/>
                    <a:pt x="1104" y="2427"/>
                  </a:cubicBezTo>
                  <a:cubicBezTo>
                    <a:pt x="1521" y="2217"/>
                    <a:pt x="1918" y="2214"/>
                    <a:pt x="2234" y="2214"/>
                  </a:cubicBezTo>
                  <a:cubicBezTo>
                    <a:pt x="2242" y="2214"/>
                    <a:pt x="2249" y="2214"/>
                    <a:pt x="2256" y="2214"/>
                  </a:cubicBezTo>
                  <a:cubicBezTo>
                    <a:pt x="2576" y="2214"/>
                    <a:pt x="2809" y="2212"/>
                    <a:pt x="2889" y="1986"/>
                  </a:cubicBezTo>
                  <a:cubicBezTo>
                    <a:pt x="3050" y="1545"/>
                    <a:pt x="4043" y="742"/>
                    <a:pt x="4324" y="261"/>
                  </a:cubicBezTo>
                  <a:cubicBezTo>
                    <a:pt x="4414" y="80"/>
                    <a:pt x="4424" y="0"/>
                    <a:pt x="4344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CE3E6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45"/>
            <p:cNvSpPr/>
            <p:nvPr/>
          </p:nvSpPr>
          <p:spPr>
            <a:xfrm>
              <a:off x="6207595" y="3513464"/>
              <a:ext cx="487839" cy="203135"/>
            </a:xfrm>
            <a:custGeom>
              <a:rect b="b" l="l" r="r" t="t"/>
              <a:pathLst>
                <a:path extrusionOk="0" h="2448" w="5879">
                  <a:moveTo>
                    <a:pt x="482" y="0"/>
                  </a:moveTo>
                  <a:cubicBezTo>
                    <a:pt x="412" y="0"/>
                    <a:pt x="351" y="10"/>
                    <a:pt x="301" y="50"/>
                  </a:cubicBezTo>
                  <a:cubicBezTo>
                    <a:pt x="0" y="241"/>
                    <a:pt x="943" y="963"/>
                    <a:pt x="1685" y="1304"/>
                  </a:cubicBezTo>
                  <a:cubicBezTo>
                    <a:pt x="1886" y="1394"/>
                    <a:pt x="1896" y="1424"/>
                    <a:pt x="1806" y="1424"/>
                  </a:cubicBezTo>
                  <a:cubicBezTo>
                    <a:pt x="1726" y="1424"/>
                    <a:pt x="1565" y="1404"/>
                    <a:pt x="1395" y="1374"/>
                  </a:cubicBezTo>
                  <a:cubicBezTo>
                    <a:pt x="1214" y="1354"/>
                    <a:pt x="1033" y="1324"/>
                    <a:pt x="903" y="1324"/>
                  </a:cubicBezTo>
                  <a:cubicBezTo>
                    <a:pt x="793" y="1324"/>
                    <a:pt x="723" y="1344"/>
                    <a:pt x="773" y="1414"/>
                  </a:cubicBezTo>
                  <a:cubicBezTo>
                    <a:pt x="933" y="1655"/>
                    <a:pt x="3150" y="2307"/>
                    <a:pt x="3641" y="2307"/>
                  </a:cubicBezTo>
                  <a:cubicBezTo>
                    <a:pt x="3712" y="2307"/>
                    <a:pt x="3742" y="2297"/>
                    <a:pt x="3732" y="2267"/>
                  </a:cubicBezTo>
                  <a:cubicBezTo>
                    <a:pt x="3641" y="2097"/>
                    <a:pt x="3762" y="1996"/>
                    <a:pt x="4002" y="1996"/>
                  </a:cubicBezTo>
                  <a:cubicBezTo>
                    <a:pt x="4123" y="1996"/>
                    <a:pt x="4273" y="2026"/>
                    <a:pt x="4454" y="2076"/>
                  </a:cubicBezTo>
                  <a:cubicBezTo>
                    <a:pt x="4785" y="2167"/>
                    <a:pt x="5567" y="2448"/>
                    <a:pt x="5758" y="2448"/>
                  </a:cubicBezTo>
                  <a:cubicBezTo>
                    <a:pt x="5878" y="2448"/>
                    <a:pt x="5778" y="2347"/>
                    <a:pt x="5266" y="2046"/>
                  </a:cubicBezTo>
                  <a:cubicBezTo>
                    <a:pt x="4805" y="1786"/>
                    <a:pt x="3571" y="1043"/>
                    <a:pt x="3320" y="1043"/>
                  </a:cubicBezTo>
                  <a:cubicBezTo>
                    <a:pt x="3290" y="1043"/>
                    <a:pt x="3270" y="1053"/>
                    <a:pt x="3280" y="1093"/>
                  </a:cubicBezTo>
                  <a:cubicBezTo>
                    <a:pt x="3290" y="1124"/>
                    <a:pt x="3280" y="1134"/>
                    <a:pt x="3260" y="1134"/>
                  </a:cubicBezTo>
                  <a:cubicBezTo>
                    <a:pt x="3150" y="1134"/>
                    <a:pt x="2769" y="903"/>
                    <a:pt x="2388" y="672"/>
                  </a:cubicBezTo>
                  <a:cubicBezTo>
                    <a:pt x="1996" y="442"/>
                    <a:pt x="1605" y="211"/>
                    <a:pt x="1475" y="211"/>
                  </a:cubicBezTo>
                  <a:cubicBezTo>
                    <a:pt x="1465" y="211"/>
                    <a:pt x="1455" y="211"/>
                    <a:pt x="1455" y="221"/>
                  </a:cubicBezTo>
                  <a:cubicBezTo>
                    <a:pt x="1435" y="231"/>
                    <a:pt x="1405" y="231"/>
                    <a:pt x="1385" y="231"/>
                  </a:cubicBezTo>
                  <a:cubicBezTo>
                    <a:pt x="1284" y="231"/>
                    <a:pt x="1134" y="181"/>
                    <a:pt x="973" y="121"/>
                  </a:cubicBezTo>
                  <a:cubicBezTo>
                    <a:pt x="803" y="60"/>
                    <a:pt x="632" y="0"/>
                    <a:pt x="482" y="0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45"/>
            <p:cNvSpPr/>
            <p:nvPr/>
          </p:nvSpPr>
          <p:spPr>
            <a:xfrm>
              <a:off x="6725307" y="3672371"/>
              <a:ext cx="269768" cy="119159"/>
            </a:xfrm>
            <a:custGeom>
              <a:rect b="b" l="l" r="r" t="t"/>
              <a:pathLst>
                <a:path extrusionOk="0" h="1436" w="3251">
                  <a:moveTo>
                    <a:pt x="723" y="1"/>
                  </a:moveTo>
                  <a:cubicBezTo>
                    <a:pt x="552" y="1"/>
                    <a:pt x="893" y="332"/>
                    <a:pt x="793" y="382"/>
                  </a:cubicBezTo>
                  <a:cubicBezTo>
                    <a:pt x="592" y="492"/>
                    <a:pt x="0" y="342"/>
                    <a:pt x="492" y="593"/>
                  </a:cubicBezTo>
                  <a:cubicBezTo>
                    <a:pt x="1284" y="994"/>
                    <a:pt x="1806" y="1094"/>
                    <a:pt x="2668" y="1385"/>
                  </a:cubicBezTo>
                  <a:cubicBezTo>
                    <a:pt x="2779" y="1425"/>
                    <a:pt x="2849" y="1435"/>
                    <a:pt x="2899" y="1435"/>
                  </a:cubicBezTo>
                  <a:cubicBezTo>
                    <a:pt x="3250" y="1435"/>
                    <a:pt x="2197" y="603"/>
                    <a:pt x="1054" y="101"/>
                  </a:cubicBezTo>
                  <a:cubicBezTo>
                    <a:pt x="883" y="31"/>
                    <a:pt x="783" y="1"/>
                    <a:pt x="723" y="1"/>
                  </a:cubicBez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45"/>
            <p:cNvSpPr/>
            <p:nvPr/>
          </p:nvSpPr>
          <p:spPr>
            <a:xfrm>
              <a:off x="8306740" y="3105618"/>
              <a:ext cx="985553" cy="605173"/>
            </a:xfrm>
            <a:custGeom>
              <a:rect b="b" l="l" r="r" t="t"/>
              <a:pathLst>
                <a:path extrusionOk="0" h="7293" w="11877">
                  <a:moveTo>
                    <a:pt x="191" y="5417"/>
                  </a:moveTo>
                  <a:cubicBezTo>
                    <a:pt x="121" y="5495"/>
                    <a:pt x="75" y="5554"/>
                    <a:pt x="34" y="5596"/>
                  </a:cubicBezTo>
                  <a:lnTo>
                    <a:pt x="34" y="5596"/>
                  </a:lnTo>
                  <a:cubicBezTo>
                    <a:pt x="77" y="5554"/>
                    <a:pt x="123" y="5493"/>
                    <a:pt x="191" y="5417"/>
                  </a:cubicBezTo>
                  <a:close/>
                  <a:moveTo>
                    <a:pt x="34" y="5596"/>
                  </a:moveTo>
                  <a:cubicBezTo>
                    <a:pt x="26" y="5604"/>
                    <a:pt x="18" y="5611"/>
                    <a:pt x="10" y="5617"/>
                  </a:cubicBezTo>
                  <a:cubicBezTo>
                    <a:pt x="10" y="5617"/>
                    <a:pt x="0" y="5627"/>
                    <a:pt x="0" y="5627"/>
                  </a:cubicBezTo>
                  <a:cubicBezTo>
                    <a:pt x="12" y="5618"/>
                    <a:pt x="23" y="5608"/>
                    <a:pt x="34" y="5596"/>
                  </a:cubicBezTo>
                  <a:close/>
                  <a:moveTo>
                    <a:pt x="11074" y="0"/>
                  </a:moveTo>
                  <a:lnTo>
                    <a:pt x="11876" y="7292"/>
                  </a:lnTo>
                  <a:cubicBezTo>
                    <a:pt x="11656" y="4855"/>
                    <a:pt x="11345" y="2428"/>
                    <a:pt x="11074" y="0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45"/>
            <p:cNvSpPr/>
            <p:nvPr/>
          </p:nvSpPr>
          <p:spPr>
            <a:xfrm>
              <a:off x="8307570" y="3105618"/>
              <a:ext cx="989702" cy="670064"/>
            </a:xfrm>
            <a:custGeom>
              <a:rect b="b" l="l" r="r" t="t"/>
              <a:pathLst>
                <a:path extrusionOk="0" h="8075" w="11927">
                  <a:moveTo>
                    <a:pt x="11064" y="0"/>
                  </a:moveTo>
                  <a:lnTo>
                    <a:pt x="11435" y="3391"/>
                  </a:lnTo>
                  <a:cubicBezTo>
                    <a:pt x="11094" y="3581"/>
                    <a:pt x="10693" y="3782"/>
                    <a:pt x="10141" y="4043"/>
                  </a:cubicBezTo>
                  <a:cubicBezTo>
                    <a:pt x="9439" y="4384"/>
                    <a:pt x="8396" y="5005"/>
                    <a:pt x="7353" y="5326"/>
                  </a:cubicBezTo>
                  <a:cubicBezTo>
                    <a:pt x="7252" y="5357"/>
                    <a:pt x="7192" y="5367"/>
                    <a:pt x="7162" y="5367"/>
                  </a:cubicBezTo>
                  <a:cubicBezTo>
                    <a:pt x="6972" y="5367"/>
                    <a:pt x="7995" y="4815"/>
                    <a:pt x="8436" y="4414"/>
                  </a:cubicBezTo>
                  <a:cubicBezTo>
                    <a:pt x="8496" y="4353"/>
                    <a:pt x="8506" y="4333"/>
                    <a:pt x="8476" y="4333"/>
                  </a:cubicBezTo>
                  <a:cubicBezTo>
                    <a:pt x="8306" y="4333"/>
                    <a:pt x="6721" y="5176"/>
                    <a:pt x="5286" y="5497"/>
                  </a:cubicBezTo>
                  <a:cubicBezTo>
                    <a:pt x="5196" y="5517"/>
                    <a:pt x="5136" y="5527"/>
                    <a:pt x="5096" y="5527"/>
                  </a:cubicBezTo>
                  <a:cubicBezTo>
                    <a:pt x="4755" y="5527"/>
                    <a:pt x="6631" y="4694"/>
                    <a:pt x="7874" y="3802"/>
                  </a:cubicBezTo>
                  <a:cubicBezTo>
                    <a:pt x="8536" y="3330"/>
                    <a:pt x="8907" y="2909"/>
                    <a:pt x="8877" y="2448"/>
                  </a:cubicBezTo>
                  <a:cubicBezTo>
                    <a:pt x="8857" y="2227"/>
                    <a:pt x="8667" y="2157"/>
                    <a:pt x="8396" y="2157"/>
                  </a:cubicBezTo>
                  <a:lnTo>
                    <a:pt x="8266" y="2157"/>
                  </a:lnTo>
                  <a:cubicBezTo>
                    <a:pt x="8245" y="2317"/>
                    <a:pt x="8185" y="2548"/>
                    <a:pt x="7985" y="2708"/>
                  </a:cubicBezTo>
                  <a:cubicBezTo>
                    <a:pt x="7654" y="2969"/>
                    <a:pt x="7303" y="3110"/>
                    <a:pt x="7192" y="3230"/>
                  </a:cubicBezTo>
                  <a:cubicBezTo>
                    <a:pt x="7022" y="3431"/>
                    <a:pt x="6570" y="3370"/>
                    <a:pt x="6350" y="3541"/>
                  </a:cubicBezTo>
                  <a:cubicBezTo>
                    <a:pt x="6039" y="3772"/>
                    <a:pt x="5969" y="4123"/>
                    <a:pt x="5537" y="4263"/>
                  </a:cubicBezTo>
                  <a:cubicBezTo>
                    <a:pt x="5327" y="4333"/>
                    <a:pt x="5106" y="4343"/>
                    <a:pt x="4895" y="4424"/>
                  </a:cubicBezTo>
                  <a:cubicBezTo>
                    <a:pt x="4624" y="4534"/>
                    <a:pt x="4414" y="4725"/>
                    <a:pt x="4173" y="4895"/>
                  </a:cubicBezTo>
                  <a:cubicBezTo>
                    <a:pt x="3942" y="5056"/>
                    <a:pt x="1936" y="5387"/>
                    <a:pt x="1816" y="5387"/>
                  </a:cubicBezTo>
                  <a:lnTo>
                    <a:pt x="1806" y="5387"/>
                  </a:lnTo>
                  <a:cubicBezTo>
                    <a:pt x="1736" y="5377"/>
                    <a:pt x="2257" y="5015"/>
                    <a:pt x="1856" y="5015"/>
                  </a:cubicBezTo>
                  <a:cubicBezTo>
                    <a:pt x="1776" y="5015"/>
                    <a:pt x="1655" y="5036"/>
                    <a:pt x="1495" y="5066"/>
                  </a:cubicBezTo>
                  <a:cubicBezTo>
                    <a:pt x="1054" y="5156"/>
                    <a:pt x="231" y="5367"/>
                    <a:pt x="221" y="5367"/>
                  </a:cubicBezTo>
                  <a:lnTo>
                    <a:pt x="211" y="5367"/>
                  </a:lnTo>
                  <a:cubicBezTo>
                    <a:pt x="201" y="5387"/>
                    <a:pt x="191" y="5397"/>
                    <a:pt x="181" y="5417"/>
                  </a:cubicBezTo>
                  <a:cubicBezTo>
                    <a:pt x="101" y="5507"/>
                    <a:pt x="51" y="5577"/>
                    <a:pt x="0" y="5617"/>
                  </a:cubicBezTo>
                  <a:cubicBezTo>
                    <a:pt x="161" y="5728"/>
                    <a:pt x="341" y="5838"/>
                    <a:pt x="542" y="5958"/>
                  </a:cubicBezTo>
                  <a:cubicBezTo>
                    <a:pt x="953" y="6179"/>
                    <a:pt x="1605" y="6540"/>
                    <a:pt x="2227" y="6891"/>
                  </a:cubicBezTo>
                  <a:cubicBezTo>
                    <a:pt x="2929" y="7282"/>
                    <a:pt x="3682" y="7694"/>
                    <a:pt x="4263" y="8045"/>
                  </a:cubicBezTo>
                  <a:cubicBezTo>
                    <a:pt x="4324" y="8065"/>
                    <a:pt x="4384" y="8075"/>
                    <a:pt x="4444" y="8075"/>
                  </a:cubicBezTo>
                  <a:cubicBezTo>
                    <a:pt x="4504" y="8075"/>
                    <a:pt x="4554" y="8065"/>
                    <a:pt x="4604" y="8045"/>
                  </a:cubicBezTo>
                  <a:cubicBezTo>
                    <a:pt x="4986" y="7904"/>
                    <a:pt x="5266" y="7613"/>
                    <a:pt x="5678" y="7473"/>
                  </a:cubicBezTo>
                  <a:cubicBezTo>
                    <a:pt x="5738" y="7453"/>
                    <a:pt x="5808" y="7433"/>
                    <a:pt x="5878" y="7433"/>
                  </a:cubicBezTo>
                  <a:lnTo>
                    <a:pt x="5898" y="7433"/>
                  </a:lnTo>
                  <a:cubicBezTo>
                    <a:pt x="6049" y="7443"/>
                    <a:pt x="6189" y="7533"/>
                    <a:pt x="6340" y="7533"/>
                  </a:cubicBezTo>
                  <a:cubicBezTo>
                    <a:pt x="6390" y="7543"/>
                    <a:pt x="6430" y="7543"/>
                    <a:pt x="6470" y="7543"/>
                  </a:cubicBezTo>
                  <a:cubicBezTo>
                    <a:pt x="6701" y="7543"/>
                    <a:pt x="6921" y="7513"/>
                    <a:pt x="7142" y="7493"/>
                  </a:cubicBezTo>
                  <a:cubicBezTo>
                    <a:pt x="7363" y="7463"/>
                    <a:pt x="7593" y="7443"/>
                    <a:pt x="7824" y="7443"/>
                  </a:cubicBezTo>
                  <a:lnTo>
                    <a:pt x="8115" y="7443"/>
                  </a:lnTo>
                  <a:cubicBezTo>
                    <a:pt x="8346" y="7443"/>
                    <a:pt x="8576" y="7403"/>
                    <a:pt x="8807" y="7393"/>
                  </a:cubicBezTo>
                  <a:lnTo>
                    <a:pt x="8867" y="7393"/>
                  </a:lnTo>
                  <a:cubicBezTo>
                    <a:pt x="9148" y="7393"/>
                    <a:pt x="9419" y="7453"/>
                    <a:pt x="9680" y="7533"/>
                  </a:cubicBezTo>
                  <a:cubicBezTo>
                    <a:pt x="10081" y="7674"/>
                    <a:pt x="10472" y="7884"/>
                    <a:pt x="10894" y="7884"/>
                  </a:cubicBezTo>
                  <a:cubicBezTo>
                    <a:pt x="10994" y="7884"/>
                    <a:pt x="11104" y="7874"/>
                    <a:pt x="11215" y="7864"/>
                  </a:cubicBezTo>
                  <a:cubicBezTo>
                    <a:pt x="11315" y="7854"/>
                    <a:pt x="11425" y="7844"/>
                    <a:pt x="11525" y="7844"/>
                  </a:cubicBezTo>
                  <a:cubicBezTo>
                    <a:pt x="11666" y="7844"/>
                    <a:pt x="11806" y="7864"/>
                    <a:pt x="11927" y="7944"/>
                  </a:cubicBezTo>
                  <a:cubicBezTo>
                    <a:pt x="11907" y="7724"/>
                    <a:pt x="11887" y="7513"/>
                    <a:pt x="11866" y="7292"/>
                  </a:cubicBezTo>
                  <a:lnTo>
                    <a:pt x="1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45"/>
            <p:cNvSpPr/>
            <p:nvPr/>
          </p:nvSpPr>
          <p:spPr>
            <a:xfrm>
              <a:off x="8702057" y="3101469"/>
              <a:ext cx="554472" cy="462862"/>
            </a:xfrm>
            <a:custGeom>
              <a:rect b="b" l="l" r="r" t="t"/>
              <a:pathLst>
                <a:path extrusionOk="0" h="5578" w="6682">
                  <a:moveTo>
                    <a:pt x="342" y="5577"/>
                  </a:moveTo>
                  <a:cubicBezTo>
                    <a:pt x="1" y="5577"/>
                    <a:pt x="1877" y="4744"/>
                    <a:pt x="3120" y="3852"/>
                  </a:cubicBezTo>
                  <a:cubicBezTo>
                    <a:pt x="3782" y="3380"/>
                    <a:pt x="4153" y="2959"/>
                    <a:pt x="4123" y="2498"/>
                  </a:cubicBezTo>
                  <a:cubicBezTo>
                    <a:pt x="4103" y="2277"/>
                    <a:pt x="3913" y="2207"/>
                    <a:pt x="3642" y="2207"/>
                  </a:cubicBezTo>
                  <a:cubicBezTo>
                    <a:pt x="3602" y="2207"/>
                    <a:pt x="3552" y="2207"/>
                    <a:pt x="3512" y="2207"/>
                  </a:cubicBezTo>
                  <a:cubicBezTo>
                    <a:pt x="3512" y="2177"/>
                    <a:pt x="3512" y="2137"/>
                    <a:pt x="3512" y="2117"/>
                  </a:cubicBezTo>
                  <a:cubicBezTo>
                    <a:pt x="3512" y="2076"/>
                    <a:pt x="3512" y="2056"/>
                    <a:pt x="3512" y="2046"/>
                  </a:cubicBez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lnTo>
                    <a:pt x="3512" y="2046"/>
                  </a:lnTo>
                  <a:cubicBezTo>
                    <a:pt x="3512" y="2046"/>
                    <a:pt x="4625" y="1164"/>
                    <a:pt x="4956" y="903"/>
                  </a:cubicBezTo>
                  <a:cubicBezTo>
                    <a:pt x="5287" y="652"/>
                    <a:pt x="5738" y="381"/>
                    <a:pt x="6300" y="0"/>
                  </a:cubicBezTo>
                  <a:cubicBezTo>
                    <a:pt x="6300" y="10"/>
                    <a:pt x="6310" y="30"/>
                    <a:pt x="6310" y="50"/>
                  </a:cubicBezTo>
                  <a:lnTo>
                    <a:pt x="6681" y="3441"/>
                  </a:lnTo>
                  <a:cubicBezTo>
                    <a:pt x="6340" y="3631"/>
                    <a:pt x="5939" y="3832"/>
                    <a:pt x="5387" y="4093"/>
                  </a:cubicBezTo>
                  <a:cubicBezTo>
                    <a:pt x="4685" y="4434"/>
                    <a:pt x="3642" y="5055"/>
                    <a:pt x="2599" y="5376"/>
                  </a:cubicBezTo>
                  <a:cubicBezTo>
                    <a:pt x="2498" y="5407"/>
                    <a:pt x="2438" y="5417"/>
                    <a:pt x="2408" y="5417"/>
                  </a:cubicBezTo>
                  <a:cubicBezTo>
                    <a:pt x="2218" y="5417"/>
                    <a:pt x="3241" y="4865"/>
                    <a:pt x="3682" y="4464"/>
                  </a:cubicBezTo>
                  <a:cubicBezTo>
                    <a:pt x="3742" y="4403"/>
                    <a:pt x="3752" y="4383"/>
                    <a:pt x="3722" y="4383"/>
                  </a:cubicBezTo>
                  <a:cubicBezTo>
                    <a:pt x="3552" y="4383"/>
                    <a:pt x="1967" y="5226"/>
                    <a:pt x="532" y="5547"/>
                  </a:cubicBezTo>
                  <a:cubicBezTo>
                    <a:pt x="442" y="5567"/>
                    <a:pt x="382" y="5577"/>
                    <a:pt x="342" y="5577"/>
                  </a:cubicBezTo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45"/>
            <p:cNvSpPr/>
            <p:nvPr/>
          </p:nvSpPr>
          <p:spPr>
            <a:xfrm>
              <a:off x="8492366" y="3677433"/>
              <a:ext cx="169030" cy="95759"/>
            </a:xfrm>
            <a:custGeom>
              <a:rect b="b" l="l" r="r" t="t"/>
              <a:pathLst>
                <a:path extrusionOk="0" h="1154" w="2037">
                  <a:moveTo>
                    <a:pt x="0" y="0"/>
                  </a:moveTo>
                  <a:cubicBezTo>
                    <a:pt x="42" y="23"/>
                    <a:pt x="84" y="47"/>
                    <a:pt x="126" y="70"/>
                  </a:cubicBezTo>
                  <a:lnTo>
                    <a:pt x="126" y="70"/>
                  </a:lnTo>
                  <a:cubicBezTo>
                    <a:pt x="84" y="47"/>
                    <a:pt x="42" y="24"/>
                    <a:pt x="0" y="0"/>
                  </a:cubicBezTo>
                  <a:close/>
                  <a:moveTo>
                    <a:pt x="126" y="70"/>
                  </a:moveTo>
                  <a:cubicBezTo>
                    <a:pt x="800" y="446"/>
                    <a:pt x="1418" y="802"/>
                    <a:pt x="1645" y="953"/>
                  </a:cubicBezTo>
                  <a:cubicBezTo>
                    <a:pt x="1766" y="1033"/>
                    <a:pt x="1896" y="1114"/>
                    <a:pt x="2036" y="1154"/>
                  </a:cubicBezTo>
                  <a:cubicBezTo>
                    <a:pt x="1489" y="823"/>
                    <a:pt x="791" y="440"/>
                    <a:pt x="126" y="7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45"/>
            <p:cNvSpPr/>
            <p:nvPr/>
          </p:nvSpPr>
          <p:spPr>
            <a:xfrm>
              <a:off x="8306740" y="3571716"/>
              <a:ext cx="913" cy="913"/>
            </a:xfrm>
            <a:custGeom>
              <a:rect b="b" l="l" r="r" t="t"/>
              <a:pathLst>
                <a:path extrusionOk="0" h="11" w="11"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10" y="0"/>
                    <a:pt x="10" y="0"/>
                  </a:cubicBezTo>
                  <a:lnTo>
                    <a:pt x="10" y="0"/>
                  </a:lnTo>
                  <a:cubicBezTo>
                    <a:pt x="10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2C4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45"/>
            <p:cNvSpPr/>
            <p:nvPr/>
          </p:nvSpPr>
          <p:spPr>
            <a:xfrm>
              <a:off x="8306740" y="3571716"/>
              <a:ext cx="45805" cy="28379"/>
            </a:xfrm>
            <a:custGeom>
              <a:rect b="b" l="l" r="r" t="t"/>
              <a:pathLst>
                <a:path extrusionOk="0" h="342" w="552">
                  <a:moveTo>
                    <a:pt x="10" y="0"/>
                  </a:moveTo>
                  <a:cubicBezTo>
                    <a:pt x="10" y="0"/>
                    <a:pt x="0" y="10"/>
                    <a:pt x="0" y="10"/>
                  </a:cubicBezTo>
                  <a:lnTo>
                    <a:pt x="20" y="40"/>
                  </a:lnTo>
                  <a:cubicBezTo>
                    <a:pt x="40" y="60"/>
                    <a:pt x="111" y="101"/>
                    <a:pt x="141" y="111"/>
                  </a:cubicBezTo>
                  <a:cubicBezTo>
                    <a:pt x="151" y="121"/>
                    <a:pt x="311" y="201"/>
                    <a:pt x="552" y="341"/>
                  </a:cubicBezTo>
                  <a:cubicBezTo>
                    <a:pt x="351" y="221"/>
                    <a:pt x="171" y="111"/>
                    <a:pt x="10" y="0"/>
                  </a:cubicBezTo>
                  <a:close/>
                </a:path>
              </a:pathLst>
            </a:custGeom>
            <a:solidFill>
              <a:srgbClr val="70BB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45"/>
            <p:cNvSpPr/>
            <p:nvPr/>
          </p:nvSpPr>
          <p:spPr>
            <a:xfrm>
              <a:off x="8435774" y="3417705"/>
              <a:ext cx="267196" cy="83312"/>
            </a:xfrm>
            <a:custGeom>
              <a:rect b="b" l="l" r="r" t="t"/>
              <a:pathLst>
                <a:path extrusionOk="0" h="1004" w="3220">
                  <a:moveTo>
                    <a:pt x="3069" y="1"/>
                  </a:moveTo>
                  <a:cubicBezTo>
                    <a:pt x="2929" y="1"/>
                    <a:pt x="2809" y="11"/>
                    <a:pt x="2698" y="41"/>
                  </a:cubicBezTo>
                  <a:cubicBezTo>
                    <a:pt x="2237" y="191"/>
                    <a:pt x="1725" y="1"/>
                    <a:pt x="1394" y="261"/>
                  </a:cubicBezTo>
                  <a:cubicBezTo>
                    <a:pt x="1063" y="512"/>
                    <a:pt x="20" y="944"/>
                    <a:pt x="20" y="944"/>
                  </a:cubicBezTo>
                  <a:lnTo>
                    <a:pt x="0" y="944"/>
                  </a:lnTo>
                  <a:cubicBezTo>
                    <a:pt x="10" y="964"/>
                    <a:pt x="30" y="974"/>
                    <a:pt x="60" y="984"/>
                  </a:cubicBezTo>
                  <a:cubicBezTo>
                    <a:pt x="80" y="994"/>
                    <a:pt x="100" y="1004"/>
                    <a:pt x="130" y="1004"/>
                  </a:cubicBezTo>
                  <a:cubicBezTo>
                    <a:pt x="151" y="1004"/>
                    <a:pt x="181" y="994"/>
                    <a:pt x="211" y="994"/>
                  </a:cubicBezTo>
                  <a:cubicBezTo>
                    <a:pt x="782" y="903"/>
                    <a:pt x="1364" y="823"/>
                    <a:pt x="1906" y="613"/>
                  </a:cubicBezTo>
                  <a:cubicBezTo>
                    <a:pt x="2076" y="542"/>
                    <a:pt x="2247" y="462"/>
                    <a:pt x="2427" y="442"/>
                  </a:cubicBezTo>
                  <a:cubicBezTo>
                    <a:pt x="2628" y="412"/>
                    <a:pt x="3180" y="221"/>
                    <a:pt x="3220" y="1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45"/>
            <p:cNvSpPr/>
            <p:nvPr/>
          </p:nvSpPr>
          <p:spPr>
            <a:xfrm>
              <a:off x="8776988" y="3860487"/>
              <a:ext cx="571898" cy="270598"/>
            </a:xfrm>
            <a:custGeom>
              <a:rect b="b" l="l" r="r" t="t"/>
              <a:pathLst>
                <a:path extrusionOk="0" h="3261" w="6892">
                  <a:moveTo>
                    <a:pt x="271" y="1"/>
                  </a:moveTo>
                  <a:cubicBezTo>
                    <a:pt x="1" y="1"/>
                    <a:pt x="833" y="723"/>
                    <a:pt x="1395" y="1084"/>
                  </a:cubicBezTo>
                  <a:cubicBezTo>
                    <a:pt x="2087" y="1546"/>
                    <a:pt x="1846" y="1024"/>
                    <a:pt x="3471" y="2027"/>
                  </a:cubicBezTo>
                  <a:cubicBezTo>
                    <a:pt x="4173" y="2468"/>
                    <a:pt x="4464" y="2609"/>
                    <a:pt x="4544" y="2609"/>
                  </a:cubicBezTo>
                  <a:cubicBezTo>
                    <a:pt x="4665" y="2609"/>
                    <a:pt x="4444" y="2368"/>
                    <a:pt x="4374" y="2228"/>
                  </a:cubicBezTo>
                  <a:cubicBezTo>
                    <a:pt x="4354" y="2208"/>
                    <a:pt x="4364" y="2198"/>
                    <a:pt x="4384" y="2198"/>
                  </a:cubicBezTo>
                  <a:cubicBezTo>
                    <a:pt x="4564" y="2198"/>
                    <a:pt x="6139" y="3181"/>
                    <a:pt x="6540" y="3261"/>
                  </a:cubicBezTo>
                  <a:lnTo>
                    <a:pt x="6601" y="3261"/>
                  </a:lnTo>
                  <a:cubicBezTo>
                    <a:pt x="6892" y="3261"/>
                    <a:pt x="6179" y="2639"/>
                    <a:pt x="5066" y="1836"/>
                  </a:cubicBezTo>
                  <a:cubicBezTo>
                    <a:pt x="4123" y="1154"/>
                    <a:pt x="3892" y="944"/>
                    <a:pt x="3521" y="944"/>
                  </a:cubicBezTo>
                  <a:cubicBezTo>
                    <a:pt x="3431" y="944"/>
                    <a:pt x="3331" y="954"/>
                    <a:pt x="3210" y="974"/>
                  </a:cubicBezTo>
                  <a:cubicBezTo>
                    <a:pt x="3140" y="994"/>
                    <a:pt x="3070" y="994"/>
                    <a:pt x="3000" y="994"/>
                  </a:cubicBezTo>
                  <a:cubicBezTo>
                    <a:pt x="2418" y="994"/>
                    <a:pt x="1696" y="623"/>
                    <a:pt x="733" y="171"/>
                  </a:cubicBezTo>
                  <a:cubicBezTo>
                    <a:pt x="492" y="51"/>
                    <a:pt x="342" y="1"/>
                    <a:pt x="271" y="1"/>
                  </a:cubicBezTo>
                  <a:close/>
                </a:path>
              </a:pathLst>
            </a:custGeom>
            <a:solidFill>
              <a:srgbClr val="6AB7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45"/>
            <p:cNvSpPr/>
            <p:nvPr/>
          </p:nvSpPr>
          <p:spPr>
            <a:xfrm>
              <a:off x="4347349" y="4184275"/>
              <a:ext cx="30869" cy="20081"/>
            </a:xfrm>
            <a:custGeom>
              <a:rect b="b" l="l" r="r" t="t"/>
              <a:pathLst>
                <a:path extrusionOk="0" h="242" w="372">
                  <a:moveTo>
                    <a:pt x="0" y="241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41"/>
                  </a:cubicBezTo>
                  <a:close/>
                  <a:moveTo>
                    <a:pt x="0" y="241"/>
                  </a:moveTo>
                  <a:cubicBezTo>
                    <a:pt x="130" y="151"/>
                    <a:pt x="251" y="71"/>
                    <a:pt x="361" y="11"/>
                  </a:cubicBezTo>
                  <a:cubicBezTo>
                    <a:pt x="251" y="71"/>
                    <a:pt x="130" y="151"/>
                    <a:pt x="0" y="241"/>
                  </a:cubicBezTo>
                  <a:close/>
                  <a:moveTo>
                    <a:pt x="361" y="11"/>
                  </a:moveTo>
                  <a:cubicBezTo>
                    <a:pt x="361" y="11"/>
                    <a:pt x="371" y="11"/>
                    <a:pt x="371" y="1"/>
                  </a:cubicBezTo>
                  <a:cubicBezTo>
                    <a:pt x="371" y="11"/>
                    <a:pt x="361" y="11"/>
                    <a:pt x="361" y="11"/>
                  </a:cubicBezTo>
                  <a:close/>
                  <a:moveTo>
                    <a:pt x="371" y="1"/>
                  </a:moveTo>
                  <a:cubicBezTo>
                    <a:pt x="371" y="1"/>
                    <a:pt x="371" y="1"/>
                    <a:pt x="371" y="1"/>
                  </a:cubicBezTo>
                  <a:cubicBezTo>
                    <a:pt x="371" y="1"/>
                    <a:pt x="371" y="1"/>
                    <a:pt x="371" y="1"/>
                  </a:cubicBezTo>
                  <a:close/>
                </a:path>
              </a:pathLst>
            </a:custGeom>
            <a:solidFill>
              <a:srgbClr val="B3E0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45"/>
            <p:cNvSpPr/>
            <p:nvPr/>
          </p:nvSpPr>
          <p:spPr>
            <a:xfrm>
              <a:off x="4310672" y="3848870"/>
              <a:ext cx="840753" cy="398802"/>
            </a:xfrm>
            <a:custGeom>
              <a:rect b="b" l="l" r="r" t="t"/>
              <a:pathLst>
                <a:path extrusionOk="0" h="4806" w="10132">
                  <a:moveTo>
                    <a:pt x="4855" y="0"/>
                  </a:moveTo>
                  <a:cubicBezTo>
                    <a:pt x="4845" y="10"/>
                    <a:pt x="4825" y="21"/>
                    <a:pt x="4815" y="31"/>
                  </a:cubicBezTo>
                  <a:cubicBezTo>
                    <a:pt x="4364" y="291"/>
                    <a:pt x="3301" y="1324"/>
                    <a:pt x="2970" y="1696"/>
                  </a:cubicBezTo>
                  <a:cubicBezTo>
                    <a:pt x="2649" y="2067"/>
                    <a:pt x="1726" y="2368"/>
                    <a:pt x="1545" y="2949"/>
                  </a:cubicBezTo>
                  <a:cubicBezTo>
                    <a:pt x="1365" y="3541"/>
                    <a:pt x="1275" y="3772"/>
                    <a:pt x="823" y="4043"/>
                  </a:cubicBezTo>
                  <a:lnTo>
                    <a:pt x="813" y="4043"/>
                  </a:lnTo>
                  <a:cubicBezTo>
                    <a:pt x="813" y="4053"/>
                    <a:pt x="803" y="4053"/>
                    <a:pt x="803" y="4053"/>
                  </a:cubicBezTo>
                  <a:cubicBezTo>
                    <a:pt x="693" y="4113"/>
                    <a:pt x="572" y="4193"/>
                    <a:pt x="442" y="4283"/>
                  </a:cubicBezTo>
                  <a:cubicBezTo>
                    <a:pt x="282" y="4394"/>
                    <a:pt x="121" y="4504"/>
                    <a:pt x="1" y="4594"/>
                  </a:cubicBezTo>
                  <a:cubicBezTo>
                    <a:pt x="91" y="4775"/>
                    <a:pt x="352" y="4805"/>
                    <a:pt x="572" y="4805"/>
                  </a:cubicBezTo>
                  <a:lnTo>
                    <a:pt x="593" y="4805"/>
                  </a:lnTo>
                  <a:cubicBezTo>
                    <a:pt x="2518" y="4795"/>
                    <a:pt x="4444" y="4775"/>
                    <a:pt x="6360" y="4765"/>
                  </a:cubicBezTo>
                  <a:cubicBezTo>
                    <a:pt x="6511" y="4765"/>
                    <a:pt x="6651" y="4765"/>
                    <a:pt x="6791" y="4715"/>
                  </a:cubicBezTo>
                  <a:cubicBezTo>
                    <a:pt x="6982" y="4655"/>
                    <a:pt x="7132" y="4494"/>
                    <a:pt x="7313" y="4404"/>
                  </a:cubicBezTo>
                  <a:cubicBezTo>
                    <a:pt x="7403" y="4364"/>
                    <a:pt x="7634" y="4354"/>
                    <a:pt x="7935" y="4354"/>
                  </a:cubicBezTo>
                  <a:lnTo>
                    <a:pt x="8446" y="4354"/>
                  </a:lnTo>
                  <a:cubicBezTo>
                    <a:pt x="8627" y="4364"/>
                    <a:pt x="8808" y="4364"/>
                    <a:pt x="8988" y="4364"/>
                  </a:cubicBezTo>
                  <a:cubicBezTo>
                    <a:pt x="9600" y="4364"/>
                    <a:pt x="10132" y="4324"/>
                    <a:pt x="10091" y="4113"/>
                  </a:cubicBezTo>
                  <a:cubicBezTo>
                    <a:pt x="10061" y="3912"/>
                    <a:pt x="9700" y="3571"/>
                    <a:pt x="9580" y="3401"/>
                  </a:cubicBezTo>
                  <a:cubicBezTo>
                    <a:pt x="9399" y="3160"/>
                    <a:pt x="8456" y="2829"/>
                    <a:pt x="8276" y="2588"/>
                  </a:cubicBezTo>
                  <a:cubicBezTo>
                    <a:pt x="8035" y="2257"/>
                    <a:pt x="7193" y="2257"/>
                    <a:pt x="6781" y="2167"/>
                  </a:cubicBezTo>
                  <a:cubicBezTo>
                    <a:pt x="6671" y="2137"/>
                    <a:pt x="6139" y="1846"/>
                    <a:pt x="6059" y="1776"/>
                  </a:cubicBezTo>
                  <a:cubicBezTo>
                    <a:pt x="5979" y="1696"/>
                    <a:pt x="5337" y="1365"/>
                    <a:pt x="5317" y="1264"/>
                  </a:cubicBezTo>
                  <a:cubicBezTo>
                    <a:pt x="5156" y="703"/>
                    <a:pt x="5086" y="542"/>
                    <a:pt x="4896" y="61"/>
                  </a:cubicBezTo>
                  <a:cubicBezTo>
                    <a:pt x="4886" y="41"/>
                    <a:pt x="4876" y="21"/>
                    <a:pt x="4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45"/>
            <p:cNvSpPr/>
            <p:nvPr/>
          </p:nvSpPr>
          <p:spPr>
            <a:xfrm>
              <a:off x="4957418" y="3655775"/>
              <a:ext cx="643510" cy="132436"/>
            </a:xfrm>
            <a:custGeom>
              <a:rect b="b" l="l" r="r" t="t"/>
              <a:pathLst>
                <a:path extrusionOk="0" h="1596" w="7755">
                  <a:moveTo>
                    <a:pt x="7634" y="1595"/>
                  </a:moveTo>
                  <a:cubicBezTo>
                    <a:pt x="7573" y="1595"/>
                    <a:pt x="7523" y="1595"/>
                    <a:pt x="7473" y="1575"/>
                  </a:cubicBezTo>
                  <a:cubicBezTo>
                    <a:pt x="7523" y="1595"/>
                    <a:pt x="7573" y="1595"/>
                    <a:pt x="7634" y="1595"/>
                  </a:cubicBezTo>
                  <a:cubicBezTo>
                    <a:pt x="7674" y="1595"/>
                    <a:pt x="7714" y="1595"/>
                    <a:pt x="7754" y="1595"/>
                  </a:cubicBezTo>
                  <a:lnTo>
                    <a:pt x="7754" y="1595"/>
                  </a:lnTo>
                  <a:cubicBezTo>
                    <a:pt x="7714" y="1595"/>
                    <a:pt x="7674" y="1595"/>
                    <a:pt x="7634" y="1595"/>
                  </a:cubicBezTo>
                  <a:close/>
                  <a:moveTo>
                    <a:pt x="0" y="1535"/>
                  </a:moveTo>
                  <a:lnTo>
                    <a:pt x="0" y="1535"/>
                  </a:lnTo>
                  <a:cubicBezTo>
                    <a:pt x="171" y="1405"/>
                    <a:pt x="372" y="1234"/>
                    <a:pt x="572" y="1114"/>
                  </a:cubicBezTo>
                  <a:cubicBezTo>
                    <a:pt x="372" y="1234"/>
                    <a:pt x="171" y="1405"/>
                    <a:pt x="0" y="1535"/>
                  </a:cubicBezTo>
                  <a:close/>
                  <a:moveTo>
                    <a:pt x="572" y="1114"/>
                  </a:moveTo>
                  <a:lnTo>
                    <a:pt x="572" y="1114"/>
                  </a:lnTo>
                  <a:lnTo>
                    <a:pt x="572" y="1114"/>
                  </a:lnTo>
                  <a:close/>
                  <a:moveTo>
                    <a:pt x="572" y="1104"/>
                  </a:moveTo>
                  <a:cubicBezTo>
                    <a:pt x="572" y="1104"/>
                    <a:pt x="582" y="1104"/>
                    <a:pt x="582" y="1104"/>
                  </a:cubicBezTo>
                  <a:cubicBezTo>
                    <a:pt x="582" y="1104"/>
                    <a:pt x="572" y="1104"/>
                    <a:pt x="572" y="1104"/>
                  </a:cubicBezTo>
                  <a:close/>
                  <a:moveTo>
                    <a:pt x="582" y="1104"/>
                  </a:moveTo>
                  <a:lnTo>
                    <a:pt x="582" y="1104"/>
                  </a:lnTo>
                  <a:lnTo>
                    <a:pt x="582" y="1104"/>
                  </a:lnTo>
                  <a:close/>
                  <a:moveTo>
                    <a:pt x="582" y="1104"/>
                  </a:moveTo>
                  <a:lnTo>
                    <a:pt x="592" y="1094"/>
                  </a:lnTo>
                  <a:lnTo>
                    <a:pt x="582" y="1104"/>
                  </a:ln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9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02" y="1094"/>
                  </a:moveTo>
                  <a:cubicBezTo>
                    <a:pt x="602" y="1094"/>
                    <a:pt x="602" y="1094"/>
                    <a:pt x="602" y="1084"/>
                  </a:cubicBezTo>
                  <a:cubicBezTo>
                    <a:pt x="602" y="1094"/>
                    <a:pt x="602" y="1094"/>
                    <a:pt x="602" y="109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1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12" y="1084"/>
                  </a:moveTo>
                  <a:cubicBezTo>
                    <a:pt x="612" y="1084"/>
                    <a:pt x="612" y="1084"/>
                    <a:pt x="622" y="1084"/>
                  </a:cubicBezTo>
                  <a:cubicBezTo>
                    <a:pt x="612" y="1084"/>
                    <a:pt x="612" y="1084"/>
                    <a:pt x="612" y="1084"/>
                  </a:cubicBezTo>
                  <a:close/>
                  <a:moveTo>
                    <a:pt x="622" y="1084"/>
                  </a:moveTo>
                  <a:lnTo>
                    <a:pt x="622" y="1074"/>
                  </a:lnTo>
                  <a:lnTo>
                    <a:pt x="622" y="1084"/>
                  </a:lnTo>
                  <a:close/>
                  <a:moveTo>
                    <a:pt x="622" y="1074"/>
                  </a:moveTo>
                  <a:cubicBezTo>
                    <a:pt x="622" y="1074"/>
                    <a:pt x="632" y="1074"/>
                    <a:pt x="632" y="1074"/>
                  </a:cubicBezTo>
                  <a:cubicBezTo>
                    <a:pt x="632" y="1074"/>
                    <a:pt x="622" y="1074"/>
                    <a:pt x="62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32" y="1074"/>
                    <a:pt x="632" y="1074"/>
                  </a:cubicBezTo>
                  <a:cubicBezTo>
                    <a:pt x="632" y="1074"/>
                    <a:pt x="632" y="1074"/>
                    <a:pt x="632" y="1074"/>
                  </a:cubicBezTo>
                  <a:close/>
                  <a:moveTo>
                    <a:pt x="632" y="1074"/>
                  </a:moveTo>
                  <a:cubicBezTo>
                    <a:pt x="632" y="1074"/>
                    <a:pt x="642" y="1074"/>
                    <a:pt x="642" y="1074"/>
                  </a:cubicBezTo>
                  <a:cubicBezTo>
                    <a:pt x="642" y="1074"/>
                    <a:pt x="632" y="1074"/>
                    <a:pt x="632" y="1074"/>
                  </a:cubicBezTo>
                  <a:close/>
                  <a:moveTo>
                    <a:pt x="642" y="1064"/>
                  </a:moveTo>
                  <a:cubicBezTo>
                    <a:pt x="642" y="1064"/>
                    <a:pt x="642" y="1064"/>
                    <a:pt x="642" y="1064"/>
                  </a:cubicBezTo>
                  <a:cubicBezTo>
                    <a:pt x="642" y="1064"/>
                    <a:pt x="642" y="1064"/>
                    <a:pt x="642" y="1064"/>
                  </a:cubicBezTo>
                  <a:close/>
                  <a:moveTo>
                    <a:pt x="652" y="1064"/>
                  </a:moveTo>
                  <a:cubicBezTo>
                    <a:pt x="652" y="1064"/>
                    <a:pt x="652" y="1064"/>
                    <a:pt x="652" y="1064"/>
                  </a:cubicBezTo>
                  <a:cubicBezTo>
                    <a:pt x="652" y="1064"/>
                    <a:pt x="652" y="1064"/>
                    <a:pt x="652" y="106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62" y="1054"/>
                  </a:moveTo>
                  <a:cubicBezTo>
                    <a:pt x="662" y="1054"/>
                    <a:pt x="662" y="1054"/>
                    <a:pt x="662" y="1054"/>
                  </a:cubicBezTo>
                  <a:cubicBezTo>
                    <a:pt x="662" y="1054"/>
                    <a:pt x="662" y="1054"/>
                    <a:pt x="662" y="1054"/>
                  </a:cubicBezTo>
                  <a:close/>
                  <a:moveTo>
                    <a:pt x="672" y="1054"/>
                  </a:moveTo>
                  <a:cubicBezTo>
                    <a:pt x="672" y="1054"/>
                    <a:pt x="672" y="1054"/>
                    <a:pt x="672" y="1054"/>
                  </a:cubicBezTo>
                  <a:cubicBezTo>
                    <a:pt x="672" y="1054"/>
                    <a:pt x="672" y="1054"/>
                    <a:pt x="672" y="1054"/>
                  </a:cubicBezTo>
                  <a:close/>
                  <a:moveTo>
                    <a:pt x="672" y="1044"/>
                  </a:moveTo>
                  <a:cubicBezTo>
                    <a:pt x="672" y="1044"/>
                    <a:pt x="672" y="1044"/>
                    <a:pt x="683" y="1044"/>
                  </a:cubicBezTo>
                  <a:cubicBezTo>
                    <a:pt x="672" y="1044"/>
                    <a:pt x="672" y="1044"/>
                    <a:pt x="672" y="1044"/>
                  </a:cubicBezTo>
                  <a:close/>
                  <a:moveTo>
                    <a:pt x="683" y="1044"/>
                  </a:moveTo>
                  <a:cubicBezTo>
                    <a:pt x="683" y="1044"/>
                    <a:pt x="683" y="1044"/>
                    <a:pt x="683" y="1044"/>
                  </a:cubicBezTo>
                  <a:cubicBezTo>
                    <a:pt x="683" y="1044"/>
                    <a:pt x="683" y="1044"/>
                    <a:pt x="683" y="1044"/>
                  </a:cubicBezTo>
                  <a:close/>
                  <a:moveTo>
                    <a:pt x="693" y="1044"/>
                  </a:moveTo>
                  <a:cubicBezTo>
                    <a:pt x="693" y="1044"/>
                    <a:pt x="693" y="1044"/>
                    <a:pt x="693" y="1034"/>
                  </a:cubicBezTo>
                  <a:cubicBezTo>
                    <a:pt x="693" y="1044"/>
                    <a:pt x="693" y="1044"/>
                    <a:pt x="693" y="1044"/>
                  </a:cubicBezTo>
                  <a:close/>
                  <a:moveTo>
                    <a:pt x="693" y="1034"/>
                  </a:moveTo>
                  <a:cubicBezTo>
                    <a:pt x="693" y="1034"/>
                    <a:pt x="693" y="1034"/>
                    <a:pt x="703" y="1034"/>
                  </a:cubicBezTo>
                  <a:cubicBezTo>
                    <a:pt x="693" y="1034"/>
                    <a:pt x="693" y="1034"/>
                    <a:pt x="693" y="1034"/>
                  </a:cubicBezTo>
                  <a:close/>
                  <a:moveTo>
                    <a:pt x="713" y="1034"/>
                  </a:moveTo>
                  <a:lnTo>
                    <a:pt x="713" y="1034"/>
                  </a:lnTo>
                  <a:lnTo>
                    <a:pt x="713" y="1034"/>
                  </a:lnTo>
                  <a:close/>
                  <a:moveTo>
                    <a:pt x="713" y="1023"/>
                  </a:moveTo>
                  <a:cubicBezTo>
                    <a:pt x="713" y="1023"/>
                    <a:pt x="713" y="1023"/>
                    <a:pt x="713" y="1023"/>
                  </a:cubicBezTo>
                  <a:cubicBezTo>
                    <a:pt x="713" y="1023"/>
                    <a:pt x="713" y="1023"/>
                    <a:pt x="713" y="1023"/>
                  </a:cubicBezTo>
                  <a:close/>
                  <a:moveTo>
                    <a:pt x="723" y="1023"/>
                  </a:moveTo>
                  <a:lnTo>
                    <a:pt x="723" y="1023"/>
                  </a:lnTo>
                  <a:lnTo>
                    <a:pt x="723" y="1023"/>
                  </a:lnTo>
                  <a:close/>
                  <a:moveTo>
                    <a:pt x="723" y="1023"/>
                  </a:moveTo>
                  <a:cubicBezTo>
                    <a:pt x="723" y="1023"/>
                    <a:pt x="723" y="1023"/>
                    <a:pt x="723" y="1023"/>
                  </a:cubicBezTo>
                  <a:cubicBezTo>
                    <a:pt x="723" y="1023"/>
                    <a:pt x="723" y="1023"/>
                    <a:pt x="723" y="1023"/>
                  </a:cubicBezTo>
                  <a:close/>
                  <a:moveTo>
                    <a:pt x="743" y="1013"/>
                  </a:moveTo>
                  <a:lnTo>
                    <a:pt x="743" y="1013"/>
                  </a:lnTo>
                  <a:lnTo>
                    <a:pt x="743" y="1013"/>
                  </a:lnTo>
                  <a:close/>
                  <a:moveTo>
                    <a:pt x="753" y="1003"/>
                  </a:moveTo>
                  <a:lnTo>
                    <a:pt x="753" y="1003"/>
                  </a:lnTo>
                  <a:lnTo>
                    <a:pt x="753" y="1003"/>
                  </a:lnTo>
                  <a:close/>
                  <a:moveTo>
                    <a:pt x="763" y="1003"/>
                  </a:moveTo>
                  <a:lnTo>
                    <a:pt x="763" y="1003"/>
                  </a:lnTo>
                  <a:lnTo>
                    <a:pt x="763" y="1003"/>
                  </a:lnTo>
                  <a:close/>
                  <a:moveTo>
                    <a:pt x="773" y="1003"/>
                  </a:moveTo>
                  <a:lnTo>
                    <a:pt x="773" y="1003"/>
                  </a:lnTo>
                  <a:lnTo>
                    <a:pt x="773" y="1003"/>
                  </a:lnTo>
                  <a:close/>
                  <a:moveTo>
                    <a:pt x="783" y="993"/>
                  </a:moveTo>
                  <a:lnTo>
                    <a:pt x="783" y="993"/>
                  </a:lnTo>
                  <a:lnTo>
                    <a:pt x="783" y="993"/>
                  </a:lnTo>
                  <a:close/>
                  <a:moveTo>
                    <a:pt x="783" y="993"/>
                  </a:moveTo>
                  <a:cubicBezTo>
                    <a:pt x="783" y="993"/>
                    <a:pt x="783" y="993"/>
                    <a:pt x="783" y="993"/>
                  </a:cubicBezTo>
                  <a:cubicBezTo>
                    <a:pt x="783" y="993"/>
                    <a:pt x="783" y="993"/>
                    <a:pt x="783" y="993"/>
                  </a:cubicBezTo>
                  <a:close/>
                  <a:moveTo>
                    <a:pt x="793" y="983"/>
                  </a:moveTo>
                  <a:cubicBezTo>
                    <a:pt x="793" y="983"/>
                    <a:pt x="793" y="983"/>
                    <a:pt x="803" y="983"/>
                  </a:cubicBezTo>
                  <a:cubicBezTo>
                    <a:pt x="793" y="983"/>
                    <a:pt x="793" y="983"/>
                    <a:pt x="793" y="983"/>
                  </a:cubicBezTo>
                  <a:close/>
                  <a:moveTo>
                    <a:pt x="803" y="983"/>
                  </a:moveTo>
                  <a:lnTo>
                    <a:pt x="803" y="983"/>
                  </a:lnTo>
                  <a:lnTo>
                    <a:pt x="803" y="983"/>
                  </a:lnTo>
                  <a:close/>
                  <a:moveTo>
                    <a:pt x="813" y="983"/>
                  </a:moveTo>
                  <a:lnTo>
                    <a:pt x="813" y="983"/>
                  </a:lnTo>
                  <a:lnTo>
                    <a:pt x="813" y="983"/>
                  </a:lnTo>
                  <a:close/>
                  <a:moveTo>
                    <a:pt x="813" y="983"/>
                  </a:moveTo>
                  <a:cubicBezTo>
                    <a:pt x="813" y="983"/>
                    <a:pt x="813" y="983"/>
                    <a:pt x="813" y="983"/>
                  </a:cubicBezTo>
                  <a:cubicBezTo>
                    <a:pt x="813" y="983"/>
                    <a:pt x="813" y="983"/>
                    <a:pt x="813" y="983"/>
                  </a:cubicBezTo>
                  <a:close/>
                  <a:moveTo>
                    <a:pt x="813" y="973"/>
                  </a:moveTo>
                  <a:lnTo>
                    <a:pt x="813" y="973"/>
                  </a:lnTo>
                  <a:lnTo>
                    <a:pt x="813" y="973"/>
                  </a:lnTo>
                  <a:close/>
                  <a:moveTo>
                    <a:pt x="823" y="973"/>
                  </a:moveTo>
                  <a:lnTo>
                    <a:pt x="823" y="973"/>
                  </a:lnTo>
                  <a:lnTo>
                    <a:pt x="823" y="973"/>
                  </a:lnTo>
                  <a:close/>
                  <a:moveTo>
                    <a:pt x="823" y="973"/>
                  </a:moveTo>
                  <a:cubicBezTo>
                    <a:pt x="823" y="973"/>
                    <a:pt x="823" y="973"/>
                    <a:pt x="833" y="973"/>
                  </a:cubicBezTo>
                  <a:cubicBezTo>
                    <a:pt x="823" y="973"/>
                    <a:pt x="823" y="973"/>
                    <a:pt x="823" y="973"/>
                  </a:cubicBezTo>
                  <a:close/>
                  <a:moveTo>
                    <a:pt x="833" y="973"/>
                  </a:moveTo>
                  <a:lnTo>
                    <a:pt x="833" y="973"/>
                  </a:lnTo>
                  <a:lnTo>
                    <a:pt x="833" y="973"/>
                  </a:lnTo>
                  <a:close/>
                  <a:moveTo>
                    <a:pt x="833" y="973"/>
                  </a:moveTo>
                  <a:cubicBezTo>
                    <a:pt x="843" y="973"/>
                    <a:pt x="843" y="973"/>
                    <a:pt x="843" y="973"/>
                  </a:cubicBezTo>
                  <a:cubicBezTo>
                    <a:pt x="843" y="973"/>
                    <a:pt x="843" y="973"/>
                    <a:pt x="833" y="97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4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43" y="963"/>
                  </a:moveTo>
                  <a:cubicBezTo>
                    <a:pt x="843" y="963"/>
                    <a:pt x="843" y="963"/>
                    <a:pt x="853" y="963"/>
                  </a:cubicBezTo>
                  <a:cubicBezTo>
                    <a:pt x="843" y="963"/>
                    <a:pt x="843" y="963"/>
                    <a:pt x="84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5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53" y="963"/>
                  </a:moveTo>
                  <a:cubicBezTo>
                    <a:pt x="853" y="963"/>
                    <a:pt x="853" y="963"/>
                    <a:pt x="863" y="963"/>
                  </a:cubicBezTo>
                  <a:cubicBezTo>
                    <a:pt x="853" y="963"/>
                    <a:pt x="853" y="963"/>
                    <a:pt x="85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6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63" y="963"/>
                  </a:moveTo>
                  <a:cubicBezTo>
                    <a:pt x="863" y="963"/>
                    <a:pt x="863" y="963"/>
                    <a:pt x="873" y="963"/>
                  </a:cubicBezTo>
                  <a:cubicBezTo>
                    <a:pt x="863" y="963"/>
                    <a:pt x="863" y="963"/>
                    <a:pt x="863" y="96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7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73" y="953"/>
                  </a:moveTo>
                  <a:cubicBezTo>
                    <a:pt x="873" y="953"/>
                    <a:pt x="873" y="953"/>
                    <a:pt x="883" y="953"/>
                  </a:cubicBezTo>
                  <a:cubicBezTo>
                    <a:pt x="873" y="953"/>
                    <a:pt x="873" y="953"/>
                    <a:pt x="87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83" y="953"/>
                  </a:moveTo>
                  <a:cubicBezTo>
                    <a:pt x="883" y="953"/>
                    <a:pt x="883" y="953"/>
                    <a:pt x="883" y="953"/>
                  </a:cubicBezTo>
                  <a:cubicBezTo>
                    <a:pt x="883" y="953"/>
                    <a:pt x="883" y="953"/>
                    <a:pt x="88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893" y="953"/>
                  </a:moveTo>
                  <a:cubicBezTo>
                    <a:pt x="893" y="953"/>
                    <a:pt x="893" y="953"/>
                    <a:pt x="893" y="953"/>
                  </a:cubicBezTo>
                  <a:cubicBezTo>
                    <a:pt x="893" y="953"/>
                    <a:pt x="893" y="953"/>
                    <a:pt x="893" y="953"/>
                  </a:cubicBezTo>
                  <a:close/>
                  <a:moveTo>
                    <a:pt x="903" y="95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53"/>
                  </a:cubicBezTo>
                  <a:close/>
                  <a:moveTo>
                    <a:pt x="903" y="943"/>
                  </a:moveTo>
                  <a:cubicBezTo>
                    <a:pt x="903" y="943"/>
                    <a:pt x="903" y="943"/>
                    <a:pt x="903" y="943"/>
                  </a:cubicBezTo>
                  <a:cubicBezTo>
                    <a:pt x="903" y="943"/>
                    <a:pt x="903" y="943"/>
                    <a:pt x="903" y="943"/>
                  </a:cubicBezTo>
                  <a:close/>
                  <a:moveTo>
                    <a:pt x="913" y="943"/>
                  </a:moveTo>
                  <a:cubicBezTo>
                    <a:pt x="913" y="943"/>
                    <a:pt x="913" y="943"/>
                    <a:pt x="913" y="943"/>
                  </a:cubicBezTo>
                  <a:cubicBezTo>
                    <a:pt x="913" y="943"/>
                    <a:pt x="913" y="943"/>
                    <a:pt x="913" y="943"/>
                  </a:cubicBezTo>
                  <a:close/>
                  <a:moveTo>
                    <a:pt x="913" y="943"/>
                  </a:moveTo>
                  <a:lnTo>
                    <a:pt x="913" y="943"/>
                  </a:lnTo>
                  <a:lnTo>
                    <a:pt x="913" y="943"/>
                  </a:lnTo>
                  <a:close/>
                  <a:moveTo>
                    <a:pt x="91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1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23" y="943"/>
                    <a:pt x="923" y="943"/>
                  </a:cubicBezTo>
                  <a:cubicBezTo>
                    <a:pt x="923" y="943"/>
                    <a:pt x="923" y="943"/>
                    <a:pt x="923" y="943"/>
                  </a:cubicBezTo>
                  <a:close/>
                  <a:moveTo>
                    <a:pt x="923" y="943"/>
                  </a:moveTo>
                  <a:cubicBezTo>
                    <a:pt x="923" y="943"/>
                    <a:pt x="933" y="943"/>
                    <a:pt x="933" y="943"/>
                  </a:cubicBezTo>
                  <a:cubicBezTo>
                    <a:pt x="933" y="943"/>
                    <a:pt x="923" y="943"/>
                    <a:pt x="92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3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33" y="943"/>
                  </a:moveTo>
                  <a:cubicBezTo>
                    <a:pt x="933" y="943"/>
                    <a:pt x="933" y="943"/>
                    <a:pt x="943" y="943"/>
                  </a:cubicBezTo>
                  <a:cubicBezTo>
                    <a:pt x="933" y="943"/>
                    <a:pt x="933" y="943"/>
                    <a:pt x="933" y="94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43" y="933"/>
                  </a:moveTo>
                  <a:cubicBezTo>
                    <a:pt x="943" y="933"/>
                    <a:pt x="943" y="933"/>
                    <a:pt x="943" y="933"/>
                  </a:cubicBezTo>
                  <a:cubicBezTo>
                    <a:pt x="943" y="933"/>
                    <a:pt x="943" y="933"/>
                    <a:pt x="94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53" y="933"/>
                  </a:moveTo>
                  <a:cubicBezTo>
                    <a:pt x="953" y="933"/>
                    <a:pt x="953" y="933"/>
                    <a:pt x="953" y="933"/>
                  </a:cubicBezTo>
                  <a:cubicBezTo>
                    <a:pt x="953" y="933"/>
                    <a:pt x="953" y="933"/>
                    <a:pt x="95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63" y="933"/>
                    <a:pt x="963" y="933"/>
                  </a:cubicBezTo>
                  <a:cubicBezTo>
                    <a:pt x="963" y="933"/>
                    <a:pt x="963" y="933"/>
                    <a:pt x="963" y="933"/>
                  </a:cubicBezTo>
                  <a:close/>
                  <a:moveTo>
                    <a:pt x="963" y="933"/>
                  </a:moveTo>
                  <a:cubicBezTo>
                    <a:pt x="963" y="933"/>
                    <a:pt x="973" y="933"/>
                    <a:pt x="973" y="933"/>
                  </a:cubicBezTo>
                  <a:cubicBezTo>
                    <a:pt x="973" y="933"/>
                    <a:pt x="963" y="933"/>
                    <a:pt x="963" y="933"/>
                  </a:cubicBezTo>
                  <a:close/>
                  <a:moveTo>
                    <a:pt x="973" y="933"/>
                  </a:moveTo>
                  <a:lnTo>
                    <a:pt x="973" y="933"/>
                  </a:lnTo>
                  <a:lnTo>
                    <a:pt x="973" y="933"/>
                  </a:lnTo>
                  <a:close/>
                  <a:moveTo>
                    <a:pt x="973" y="933"/>
                  </a:moveTo>
                  <a:cubicBezTo>
                    <a:pt x="973" y="933"/>
                    <a:pt x="973" y="933"/>
                    <a:pt x="983" y="933"/>
                  </a:cubicBezTo>
                  <a:cubicBezTo>
                    <a:pt x="973" y="933"/>
                    <a:pt x="973" y="933"/>
                    <a:pt x="973" y="933"/>
                  </a:cubicBez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83" y="933"/>
                  </a:moveTo>
                  <a:lnTo>
                    <a:pt x="983" y="933"/>
                  </a:lnTo>
                  <a:lnTo>
                    <a:pt x="983" y="933"/>
                  </a:ln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993" y="933"/>
                  </a:moveTo>
                  <a:cubicBezTo>
                    <a:pt x="993" y="933"/>
                    <a:pt x="993" y="933"/>
                    <a:pt x="993" y="933"/>
                  </a:cubicBezTo>
                  <a:cubicBezTo>
                    <a:pt x="993" y="933"/>
                    <a:pt x="993" y="933"/>
                    <a:pt x="993" y="933"/>
                  </a:cubicBezTo>
                  <a:close/>
                  <a:moveTo>
                    <a:pt x="1024" y="923"/>
                  </a:moveTo>
                  <a:cubicBezTo>
                    <a:pt x="1365" y="863"/>
                    <a:pt x="2107" y="51"/>
                    <a:pt x="2498" y="0"/>
                  </a:cubicBezTo>
                  <a:cubicBezTo>
                    <a:pt x="2107" y="51"/>
                    <a:pt x="1365" y="863"/>
                    <a:pt x="1024" y="923"/>
                  </a:cubicBezTo>
                  <a:close/>
                  <a:moveTo>
                    <a:pt x="2578" y="0"/>
                  </a:moveTo>
                  <a:cubicBezTo>
                    <a:pt x="2568" y="0"/>
                    <a:pt x="2548" y="0"/>
                    <a:pt x="2528" y="0"/>
                  </a:cubicBezTo>
                  <a:cubicBezTo>
                    <a:pt x="2548" y="0"/>
                    <a:pt x="2568" y="0"/>
                    <a:pt x="2578" y="0"/>
                  </a:cubicBezTo>
                  <a:close/>
                  <a:moveTo>
                    <a:pt x="2498" y="0"/>
                  </a:moveTo>
                  <a:cubicBezTo>
                    <a:pt x="2508" y="0"/>
                    <a:pt x="2518" y="0"/>
                    <a:pt x="2528" y="0"/>
                  </a:cubicBezTo>
                  <a:lnTo>
                    <a:pt x="2528" y="0"/>
                  </a:lnTo>
                  <a:cubicBezTo>
                    <a:pt x="2518" y="0"/>
                    <a:pt x="2508" y="0"/>
                    <a:pt x="2498" y="0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45"/>
            <p:cNvSpPr/>
            <p:nvPr/>
          </p:nvSpPr>
          <p:spPr>
            <a:xfrm>
              <a:off x="4957418" y="3655775"/>
              <a:ext cx="1059655" cy="334658"/>
            </a:xfrm>
            <a:custGeom>
              <a:rect b="b" l="l" r="r" t="t"/>
              <a:pathLst>
                <a:path extrusionOk="0" h="4033" w="12770">
                  <a:moveTo>
                    <a:pt x="2498" y="0"/>
                  </a:moveTo>
                  <a:cubicBezTo>
                    <a:pt x="2107" y="51"/>
                    <a:pt x="1365" y="863"/>
                    <a:pt x="1024" y="923"/>
                  </a:cubicBezTo>
                  <a:cubicBezTo>
                    <a:pt x="1014" y="923"/>
                    <a:pt x="1003" y="933"/>
                    <a:pt x="993" y="933"/>
                  </a:cubicBezTo>
                  <a:lnTo>
                    <a:pt x="943" y="933"/>
                  </a:lnTo>
                  <a:cubicBezTo>
                    <a:pt x="943" y="933"/>
                    <a:pt x="943" y="943"/>
                    <a:pt x="943" y="943"/>
                  </a:cubicBezTo>
                  <a:lnTo>
                    <a:pt x="903" y="943"/>
                  </a:lnTo>
                  <a:cubicBezTo>
                    <a:pt x="903" y="943"/>
                    <a:pt x="903" y="943"/>
                    <a:pt x="903" y="953"/>
                  </a:cubicBezTo>
                  <a:lnTo>
                    <a:pt x="873" y="953"/>
                  </a:lnTo>
                  <a:cubicBezTo>
                    <a:pt x="873" y="953"/>
                    <a:pt x="873" y="953"/>
                    <a:pt x="873" y="963"/>
                  </a:cubicBezTo>
                  <a:lnTo>
                    <a:pt x="843" y="963"/>
                  </a:lnTo>
                  <a:cubicBezTo>
                    <a:pt x="843" y="973"/>
                    <a:pt x="843" y="973"/>
                    <a:pt x="843" y="973"/>
                  </a:cubicBezTo>
                  <a:lnTo>
                    <a:pt x="813" y="973"/>
                  </a:lnTo>
                  <a:cubicBezTo>
                    <a:pt x="813" y="983"/>
                    <a:pt x="813" y="983"/>
                    <a:pt x="813" y="983"/>
                  </a:cubicBezTo>
                  <a:lnTo>
                    <a:pt x="793" y="983"/>
                  </a:lnTo>
                  <a:cubicBezTo>
                    <a:pt x="793" y="983"/>
                    <a:pt x="793" y="993"/>
                    <a:pt x="783" y="993"/>
                  </a:cubicBezTo>
                  <a:cubicBezTo>
                    <a:pt x="783" y="993"/>
                    <a:pt x="773" y="993"/>
                    <a:pt x="773" y="1003"/>
                  </a:cubicBezTo>
                  <a:lnTo>
                    <a:pt x="753" y="1003"/>
                  </a:lnTo>
                  <a:cubicBezTo>
                    <a:pt x="753" y="1013"/>
                    <a:pt x="743" y="1013"/>
                    <a:pt x="743" y="1013"/>
                  </a:cubicBezTo>
                  <a:cubicBezTo>
                    <a:pt x="733" y="1013"/>
                    <a:pt x="733" y="1023"/>
                    <a:pt x="723" y="1023"/>
                  </a:cubicBezTo>
                  <a:lnTo>
                    <a:pt x="713" y="1023"/>
                  </a:lnTo>
                  <a:cubicBezTo>
                    <a:pt x="713" y="1034"/>
                    <a:pt x="713" y="1034"/>
                    <a:pt x="713" y="1034"/>
                  </a:cubicBezTo>
                  <a:lnTo>
                    <a:pt x="693" y="1034"/>
                  </a:lnTo>
                  <a:cubicBezTo>
                    <a:pt x="693" y="1044"/>
                    <a:pt x="693" y="1044"/>
                    <a:pt x="693" y="1044"/>
                  </a:cubicBezTo>
                  <a:lnTo>
                    <a:pt x="672" y="1044"/>
                  </a:lnTo>
                  <a:cubicBezTo>
                    <a:pt x="672" y="1054"/>
                    <a:pt x="672" y="1054"/>
                    <a:pt x="672" y="1054"/>
                  </a:cubicBezTo>
                  <a:lnTo>
                    <a:pt x="662" y="1054"/>
                  </a:lnTo>
                  <a:lnTo>
                    <a:pt x="652" y="1064"/>
                  </a:lnTo>
                  <a:lnTo>
                    <a:pt x="642" y="1064"/>
                  </a:lnTo>
                  <a:cubicBezTo>
                    <a:pt x="642" y="1064"/>
                    <a:pt x="642" y="1064"/>
                    <a:pt x="642" y="1074"/>
                  </a:cubicBezTo>
                  <a:lnTo>
                    <a:pt x="622" y="1074"/>
                  </a:lnTo>
                  <a:lnTo>
                    <a:pt x="622" y="1084"/>
                  </a:lnTo>
                  <a:lnTo>
                    <a:pt x="602" y="1084"/>
                  </a:lnTo>
                  <a:cubicBezTo>
                    <a:pt x="602" y="1094"/>
                    <a:pt x="602" y="1094"/>
                    <a:pt x="602" y="1094"/>
                  </a:cubicBezTo>
                  <a:lnTo>
                    <a:pt x="592" y="1094"/>
                  </a:lnTo>
                  <a:lnTo>
                    <a:pt x="582" y="1104"/>
                  </a:lnTo>
                  <a:lnTo>
                    <a:pt x="572" y="1104"/>
                  </a:lnTo>
                  <a:lnTo>
                    <a:pt x="572" y="1114"/>
                  </a:lnTo>
                  <a:cubicBezTo>
                    <a:pt x="372" y="1234"/>
                    <a:pt x="171" y="1405"/>
                    <a:pt x="0" y="1535"/>
                  </a:cubicBezTo>
                  <a:lnTo>
                    <a:pt x="10" y="1535"/>
                  </a:lnTo>
                  <a:cubicBezTo>
                    <a:pt x="20" y="1535"/>
                    <a:pt x="41" y="1535"/>
                    <a:pt x="61" y="1525"/>
                  </a:cubicBezTo>
                  <a:cubicBezTo>
                    <a:pt x="101" y="1505"/>
                    <a:pt x="131" y="1475"/>
                    <a:pt x="161" y="1455"/>
                  </a:cubicBezTo>
                  <a:cubicBezTo>
                    <a:pt x="372" y="1284"/>
                    <a:pt x="783" y="1023"/>
                    <a:pt x="933" y="1023"/>
                  </a:cubicBezTo>
                  <a:cubicBezTo>
                    <a:pt x="973" y="1023"/>
                    <a:pt x="1144" y="1124"/>
                    <a:pt x="1345" y="1234"/>
                  </a:cubicBezTo>
                  <a:cubicBezTo>
                    <a:pt x="1686" y="1104"/>
                    <a:pt x="1696" y="1003"/>
                    <a:pt x="2107" y="863"/>
                  </a:cubicBezTo>
                  <a:cubicBezTo>
                    <a:pt x="2227" y="823"/>
                    <a:pt x="2348" y="783"/>
                    <a:pt x="2478" y="783"/>
                  </a:cubicBezTo>
                  <a:lnTo>
                    <a:pt x="2488" y="783"/>
                  </a:lnTo>
                  <a:cubicBezTo>
                    <a:pt x="2739" y="783"/>
                    <a:pt x="3170" y="913"/>
                    <a:pt x="3381" y="1054"/>
                  </a:cubicBezTo>
                  <a:cubicBezTo>
                    <a:pt x="3832" y="1375"/>
                    <a:pt x="4645" y="1655"/>
                    <a:pt x="5186" y="1696"/>
                  </a:cubicBezTo>
                  <a:cubicBezTo>
                    <a:pt x="5196" y="1706"/>
                    <a:pt x="5196" y="1706"/>
                    <a:pt x="5196" y="1706"/>
                  </a:cubicBezTo>
                  <a:cubicBezTo>
                    <a:pt x="5297" y="1706"/>
                    <a:pt x="5066" y="1545"/>
                    <a:pt x="4835" y="1385"/>
                  </a:cubicBezTo>
                  <a:cubicBezTo>
                    <a:pt x="4594" y="1234"/>
                    <a:pt x="4354" y="1074"/>
                    <a:pt x="4414" y="1074"/>
                  </a:cubicBezTo>
                  <a:cubicBezTo>
                    <a:pt x="4424" y="1074"/>
                    <a:pt x="4424" y="1074"/>
                    <a:pt x="4434" y="1084"/>
                  </a:cubicBezTo>
                  <a:cubicBezTo>
                    <a:pt x="4825" y="1174"/>
                    <a:pt x="5337" y="1365"/>
                    <a:pt x="5908" y="1605"/>
                  </a:cubicBezTo>
                  <a:cubicBezTo>
                    <a:pt x="6621" y="1906"/>
                    <a:pt x="8607" y="2979"/>
                    <a:pt x="9389" y="3351"/>
                  </a:cubicBezTo>
                  <a:cubicBezTo>
                    <a:pt x="9439" y="3371"/>
                    <a:pt x="9469" y="3381"/>
                    <a:pt x="9479" y="3381"/>
                  </a:cubicBezTo>
                  <a:cubicBezTo>
                    <a:pt x="9550" y="3381"/>
                    <a:pt x="9289" y="3170"/>
                    <a:pt x="9028" y="2949"/>
                  </a:cubicBezTo>
                  <a:cubicBezTo>
                    <a:pt x="8767" y="2739"/>
                    <a:pt x="8506" y="2518"/>
                    <a:pt x="8577" y="2518"/>
                  </a:cubicBezTo>
                  <a:cubicBezTo>
                    <a:pt x="8587" y="2518"/>
                    <a:pt x="8607" y="2528"/>
                    <a:pt x="8647" y="2548"/>
                  </a:cubicBezTo>
                  <a:cubicBezTo>
                    <a:pt x="9229" y="2809"/>
                    <a:pt x="10894" y="3601"/>
                    <a:pt x="11265" y="3722"/>
                  </a:cubicBezTo>
                  <a:cubicBezTo>
                    <a:pt x="11576" y="3822"/>
                    <a:pt x="12468" y="4033"/>
                    <a:pt x="12689" y="4033"/>
                  </a:cubicBezTo>
                  <a:cubicBezTo>
                    <a:pt x="12759" y="4033"/>
                    <a:pt x="12769" y="4013"/>
                    <a:pt x="12679" y="3962"/>
                  </a:cubicBezTo>
                  <a:cubicBezTo>
                    <a:pt x="12278" y="3762"/>
                    <a:pt x="11877" y="3571"/>
                    <a:pt x="11495" y="3391"/>
                  </a:cubicBezTo>
                  <a:cubicBezTo>
                    <a:pt x="9710" y="2658"/>
                    <a:pt x="7684" y="1766"/>
                    <a:pt x="7694" y="1675"/>
                  </a:cubicBezTo>
                  <a:cubicBezTo>
                    <a:pt x="7744" y="1675"/>
                    <a:pt x="7794" y="1665"/>
                    <a:pt x="7854" y="1645"/>
                  </a:cubicBezTo>
                  <a:cubicBezTo>
                    <a:pt x="7814" y="1625"/>
                    <a:pt x="7784" y="1605"/>
                    <a:pt x="7754" y="1595"/>
                  </a:cubicBezTo>
                  <a:lnTo>
                    <a:pt x="7634" y="1595"/>
                  </a:lnTo>
                  <a:cubicBezTo>
                    <a:pt x="7573" y="1595"/>
                    <a:pt x="7523" y="1595"/>
                    <a:pt x="7473" y="1575"/>
                  </a:cubicBezTo>
                  <a:lnTo>
                    <a:pt x="7453" y="1575"/>
                  </a:lnTo>
                  <a:cubicBezTo>
                    <a:pt x="7202" y="1475"/>
                    <a:pt x="6430" y="963"/>
                    <a:pt x="6290" y="863"/>
                  </a:cubicBezTo>
                  <a:cubicBezTo>
                    <a:pt x="6159" y="753"/>
                    <a:pt x="5678" y="793"/>
                    <a:pt x="5417" y="582"/>
                  </a:cubicBezTo>
                  <a:cubicBezTo>
                    <a:pt x="5156" y="372"/>
                    <a:pt x="4785" y="291"/>
                    <a:pt x="4294" y="211"/>
                  </a:cubicBezTo>
                  <a:cubicBezTo>
                    <a:pt x="3802" y="141"/>
                    <a:pt x="2949" y="91"/>
                    <a:pt x="2578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CE3E6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45"/>
            <p:cNvSpPr/>
            <p:nvPr/>
          </p:nvSpPr>
          <p:spPr>
            <a:xfrm>
              <a:off x="4962397" y="3740664"/>
              <a:ext cx="948959" cy="196497"/>
            </a:xfrm>
            <a:custGeom>
              <a:rect b="b" l="l" r="r" t="t"/>
              <a:pathLst>
                <a:path extrusionOk="0" h="2368" w="11436">
                  <a:moveTo>
                    <a:pt x="873" y="0"/>
                  </a:moveTo>
                  <a:cubicBezTo>
                    <a:pt x="723" y="0"/>
                    <a:pt x="312" y="261"/>
                    <a:pt x="101" y="432"/>
                  </a:cubicBezTo>
                  <a:cubicBezTo>
                    <a:pt x="71" y="452"/>
                    <a:pt x="41" y="482"/>
                    <a:pt x="1" y="502"/>
                  </a:cubicBezTo>
                  <a:cubicBezTo>
                    <a:pt x="271" y="472"/>
                    <a:pt x="1094" y="271"/>
                    <a:pt x="1174" y="251"/>
                  </a:cubicBezTo>
                  <a:cubicBezTo>
                    <a:pt x="1214" y="231"/>
                    <a:pt x="1254" y="221"/>
                    <a:pt x="1285" y="211"/>
                  </a:cubicBezTo>
                  <a:cubicBezTo>
                    <a:pt x="1084" y="101"/>
                    <a:pt x="913" y="0"/>
                    <a:pt x="873" y="0"/>
                  </a:cubicBezTo>
                  <a:close/>
                  <a:moveTo>
                    <a:pt x="7794" y="622"/>
                  </a:moveTo>
                  <a:cubicBezTo>
                    <a:pt x="7734" y="642"/>
                    <a:pt x="7684" y="652"/>
                    <a:pt x="7634" y="652"/>
                  </a:cubicBezTo>
                  <a:cubicBezTo>
                    <a:pt x="7624" y="743"/>
                    <a:pt x="9650" y="1635"/>
                    <a:pt x="11435" y="2368"/>
                  </a:cubicBezTo>
                  <a:cubicBezTo>
                    <a:pt x="9951" y="1656"/>
                    <a:pt x="8617" y="1084"/>
                    <a:pt x="7794" y="622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45"/>
            <p:cNvSpPr/>
            <p:nvPr/>
          </p:nvSpPr>
          <p:spPr>
            <a:xfrm>
              <a:off x="4954099" y="3849699"/>
              <a:ext cx="423696" cy="109949"/>
            </a:xfrm>
            <a:custGeom>
              <a:rect b="b" l="l" r="r" t="t"/>
              <a:pathLst>
                <a:path extrusionOk="0" h="1325" w="5106">
                  <a:moveTo>
                    <a:pt x="1665" y="0"/>
                  </a:moveTo>
                  <a:cubicBezTo>
                    <a:pt x="1395" y="0"/>
                    <a:pt x="1154" y="131"/>
                    <a:pt x="963" y="271"/>
                  </a:cubicBezTo>
                  <a:cubicBezTo>
                    <a:pt x="672" y="482"/>
                    <a:pt x="863" y="342"/>
                    <a:pt x="281" y="652"/>
                  </a:cubicBezTo>
                  <a:cubicBezTo>
                    <a:pt x="0" y="803"/>
                    <a:pt x="30" y="863"/>
                    <a:pt x="231" y="863"/>
                  </a:cubicBezTo>
                  <a:cubicBezTo>
                    <a:pt x="432" y="863"/>
                    <a:pt x="813" y="803"/>
                    <a:pt x="1174" y="713"/>
                  </a:cubicBezTo>
                  <a:cubicBezTo>
                    <a:pt x="1264" y="693"/>
                    <a:pt x="1334" y="683"/>
                    <a:pt x="1395" y="683"/>
                  </a:cubicBezTo>
                  <a:cubicBezTo>
                    <a:pt x="1585" y="683"/>
                    <a:pt x="1635" y="773"/>
                    <a:pt x="1685" y="863"/>
                  </a:cubicBezTo>
                  <a:cubicBezTo>
                    <a:pt x="1736" y="953"/>
                    <a:pt x="1786" y="1044"/>
                    <a:pt x="1946" y="1044"/>
                  </a:cubicBezTo>
                  <a:cubicBezTo>
                    <a:pt x="1986" y="1044"/>
                    <a:pt x="2037" y="1034"/>
                    <a:pt x="2087" y="1024"/>
                  </a:cubicBezTo>
                  <a:cubicBezTo>
                    <a:pt x="2167" y="1014"/>
                    <a:pt x="2267" y="1004"/>
                    <a:pt x="2368" y="1004"/>
                  </a:cubicBezTo>
                  <a:cubicBezTo>
                    <a:pt x="2919" y="1004"/>
                    <a:pt x="3631" y="1244"/>
                    <a:pt x="4414" y="1314"/>
                  </a:cubicBezTo>
                  <a:cubicBezTo>
                    <a:pt x="4454" y="1325"/>
                    <a:pt x="4494" y="1325"/>
                    <a:pt x="4524" y="1325"/>
                  </a:cubicBezTo>
                  <a:cubicBezTo>
                    <a:pt x="5106" y="1325"/>
                    <a:pt x="3030" y="562"/>
                    <a:pt x="2087" y="101"/>
                  </a:cubicBezTo>
                  <a:cubicBezTo>
                    <a:pt x="1936" y="31"/>
                    <a:pt x="1796" y="0"/>
                    <a:pt x="1665" y="0"/>
                  </a:cubicBezTo>
                  <a:close/>
                </a:path>
              </a:pathLst>
            </a:custGeom>
            <a:solidFill>
              <a:srgbClr val="CC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45"/>
            <p:cNvSpPr/>
            <p:nvPr/>
          </p:nvSpPr>
          <p:spPr>
            <a:xfrm>
              <a:off x="4818427" y="3861317"/>
              <a:ext cx="16679" cy="3485"/>
            </a:xfrm>
            <a:custGeom>
              <a:rect b="b" l="l" r="r" t="t"/>
              <a:pathLst>
                <a:path extrusionOk="0" h="42" w="201">
                  <a:moveTo>
                    <a:pt x="201" y="41"/>
                  </a:moveTo>
                  <a:cubicBezTo>
                    <a:pt x="171" y="31"/>
                    <a:pt x="131" y="31"/>
                    <a:pt x="91" y="21"/>
                  </a:cubicBezTo>
                  <a:cubicBezTo>
                    <a:pt x="131" y="31"/>
                    <a:pt x="171" y="31"/>
                    <a:pt x="201" y="41"/>
                  </a:cubicBezTo>
                  <a:lnTo>
                    <a:pt x="201" y="41"/>
                  </a:lnTo>
                  <a:close/>
                  <a:moveTo>
                    <a:pt x="20" y="1"/>
                  </a:moveTo>
                  <a:cubicBezTo>
                    <a:pt x="10" y="1"/>
                    <a:pt x="10" y="1"/>
                    <a:pt x="0" y="1"/>
                  </a:cubicBezTo>
                  <a:cubicBezTo>
                    <a:pt x="10" y="1"/>
                    <a:pt x="10" y="1"/>
                    <a:pt x="20" y="1"/>
                  </a:cubicBezTo>
                  <a:close/>
                </a:path>
              </a:pathLst>
            </a:custGeom>
            <a:solidFill>
              <a:srgbClr val="374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45"/>
            <p:cNvSpPr/>
            <p:nvPr/>
          </p:nvSpPr>
          <p:spPr>
            <a:xfrm>
              <a:off x="4713540" y="3842231"/>
              <a:ext cx="160732" cy="55016"/>
            </a:xfrm>
            <a:custGeom>
              <a:rect b="b" l="l" r="r" t="t"/>
              <a:pathLst>
                <a:path extrusionOk="0" h="663" w="1937">
                  <a:moveTo>
                    <a:pt x="362" y="0"/>
                  </a:moveTo>
                  <a:cubicBezTo>
                    <a:pt x="241" y="0"/>
                    <a:pt x="121" y="20"/>
                    <a:pt x="0" y="80"/>
                  </a:cubicBezTo>
                  <a:lnTo>
                    <a:pt x="21" y="80"/>
                  </a:lnTo>
                  <a:cubicBezTo>
                    <a:pt x="21" y="101"/>
                    <a:pt x="31" y="121"/>
                    <a:pt x="41" y="141"/>
                  </a:cubicBezTo>
                  <a:cubicBezTo>
                    <a:pt x="191" y="351"/>
                    <a:pt x="492" y="562"/>
                    <a:pt x="683" y="562"/>
                  </a:cubicBezTo>
                  <a:lnTo>
                    <a:pt x="713" y="562"/>
                  </a:lnTo>
                  <a:cubicBezTo>
                    <a:pt x="783" y="552"/>
                    <a:pt x="863" y="552"/>
                    <a:pt x="943" y="552"/>
                  </a:cubicBezTo>
                  <a:cubicBezTo>
                    <a:pt x="1164" y="552"/>
                    <a:pt x="1445" y="582"/>
                    <a:pt x="1846" y="652"/>
                  </a:cubicBezTo>
                  <a:cubicBezTo>
                    <a:pt x="1876" y="652"/>
                    <a:pt x="1906" y="662"/>
                    <a:pt x="1936" y="662"/>
                  </a:cubicBezTo>
                  <a:cubicBezTo>
                    <a:pt x="1836" y="602"/>
                    <a:pt x="1746" y="542"/>
                    <a:pt x="1676" y="502"/>
                  </a:cubicBezTo>
                  <a:cubicBezTo>
                    <a:pt x="1485" y="401"/>
                    <a:pt x="1405" y="361"/>
                    <a:pt x="1435" y="361"/>
                  </a:cubicBezTo>
                  <a:cubicBezTo>
                    <a:pt x="1445" y="361"/>
                    <a:pt x="1465" y="371"/>
                    <a:pt x="1505" y="371"/>
                  </a:cubicBezTo>
                  <a:cubicBezTo>
                    <a:pt x="1515" y="381"/>
                    <a:pt x="1525" y="381"/>
                    <a:pt x="1545" y="381"/>
                  </a:cubicBezTo>
                  <a:cubicBezTo>
                    <a:pt x="1565" y="381"/>
                    <a:pt x="1595" y="371"/>
                    <a:pt x="1615" y="361"/>
                  </a:cubicBezTo>
                  <a:cubicBezTo>
                    <a:pt x="1575" y="331"/>
                    <a:pt x="1515" y="301"/>
                    <a:pt x="1465" y="271"/>
                  </a:cubicBezTo>
                  <a:cubicBezTo>
                    <a:pt x="1435" y="261"/>
                    <a:pt x="1395" y="261"/>
                    <a:pt x="1355" y="251"/>
                  </a:cubicBezTo>
                  <a:cubicBezTo>
                    <a:pt x="1335" y="241"/>
                    <a:pt x="1314" y="241"/>
                    <a:pt x="1284" y="231"/>
                  </a:cubicBezTo>
                  <a:lnTo>
                    <a:pt x="1264" y="231"/>
                  </a:lnTo>
                  <a:cubicBezTo>
                    <a:pt x="1004" y="161"/>
                    <a:pt x="683" y="0"/>
                    <a:pt x="362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CCE3E6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45"/>
            <p:cNvSpPr/>
            <p:nvPr/>
          </p:nvSpPr>
          <p:spPr>
            <a:xfrm>
              <a:off x="4830044" y="3872187"/>
              <a:ext cx="66716" cy="26720"/>
            </a:xfrm>
            <a:custGeom>
              <a:rect b="b" l="l" r="r" t="t"/>
              <a:pathLst>
                <a:path extrusionOk="0" h="322" w="804">
                  <a:moveTo>
                    <a:pt x="31" y="0"/>
                  </a:moveTo>
                  <a:cubicBezTo>
                    <a:pt x="1" y="0"/>
                    <a:pt x="81" y="40"/>
                    <a:pt x="272" y="141"/>
                  </a:cubicBezTo>
                  <a:cubicBezTo>
                    <a:pt x="342" y="181"/>
                    <a:pt x="432" y="241"/>
                    <a:pt x="532" y="301"/>
                  </a:cubicBezTo>
                  <a:cubicBezTo>
                    <a:pt x="603" y="311"/>
                    <a:pt x="653" y="321"/>
                    <a:pt x="683" y="321"/>
                  </a:cubicBezTo>
                  <a:cubicBezTo>
                    <a:pt x="803" y="321"/>
                    <a:pt x="633" y="231"/>
                    <a:pt x="211" y="0"/>
                  </a:cubicBezTo>
                  <a:cubicBezTo>
                    <a:pt x="191" y="10"/>
                    <a:pt x="161" y="20"/>
                    <a:pt x="141" y="20"/>
                  </a:cubicBezTo>
                  <a:cubicBezTo>
                    <a:pt x="121" y="20"/>
                    <a:pt x="111" y="20"/>
                    <a:pt x="101" y="10"/>
                  </a:cubicBezTo>
                  <a:cubicBezTo>
                    <a:pt x="61" y="10"/>
                    <a:pt x="41" y="0"/>
                    <a:pt x="3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45"/>
            <p:cNvSpPr/>
            <p:nvPr/>
          </p:nvSpPr>
          <p:spPr>
            <a:xfrm>
              <a:off x="4713540" y="3848870"/>
              <a:ext cx="3402" cy="5062"/>
            </a:xfrm>
            <a:custGeom>
              <a:rect b="b" l="l" r="r" t="t"/>
              <a:pathLst>
                <a:path extrusionOk="0" h="61" w="41">
                  <a:moveTo>
                    <a:pt x="0" y="0"/>
                  </a:moveTo>
                  <a:cubicBezTo>
                    <a:pt x="21" y="21"/>
                    <a:pt x="31" y="41"/>
                    <a:pt x="41" y="61"/>
                  </a:cubicBezTo>
                  <a:cubicBezTo>
                    <a:pt x="31" y="41"/>
                    <a:pt x="21" y="21"/>
                    <a:pt x="21" y="0"/>
                  </a:cubicBezTo>
                  <a:close/>
                </a:path>
              </a:pathLst>
            </a:custGeom>
            <a:solidFill>
              <a:srgbClr val="7EC5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0" name="Google Shape;13000;p45"/>
          <p:cNvGrpSpPr/>
          <p:nvPr/>
        </p:nvGrpSpPr>
        <p:grpSpPr>
          <a:xfrm rot="154410">
            <a:off x="2947545" y="4800721"/>
            <a:ext cx="3484814" cy="619811"/>
            <a:chOff x="2222738" y="1303375"/>
            <a:chExt cx="1965725" cy="349625"/>
          </a:xfrm>
        </p:grpSpPr>
        <p:sp>
          <p:nvSpPr>
            <p:cNvPr id="13001" name="Google Shape;13001;p45"/>
            <p:cNvSpPr/>
            <p:nvPr/>
          </p:nvSpPr>
          <p:spPr>
            <a:xfrm>
              <a:off x="2222738" y="1303375"/>
              <a:ext cx="1907300" cy="333750"/>
            </a:xfrm>
            <a:custGeom>
              <a:rect b="b" l="l" r="r" t="t"/>
              <a:pathLst>
                <a:path extrusionOk="0" h="13350" w="76292">
                  <a:moveTo>
                    <a:pt x="71186" y="1"/>
                  </a:moveTo>
                  <a:cubicBezTo>
                    <a:pt x="64079" y="1"/>
                    <a:pt x="52095" y="313"/>
                    <a:pt x="44985" y="771"/>
                  </a:cubicBezTo>
                  <a:cubicBezTo>
                    <a:pt x="36397" y="1317"/>
                    <a:pt x="8778" y="4103"/>
                    <a:pt x="1540" y="4103"/>
                  </a:cubicBezTo>
                  <a:cubicBezTo>
                    <a:pt x="799" y="4103"/>
                    <a:pt x="272" y="4074"/>
                    <a:pt x="0" y="4010"/>
                  </a:cubicBezTo>
                  <a:lnTo>
                    <a:pt x="0" y="4010"/>
                  </a:lnTo>
                  <a:lnTo>
                    <a:pt x="12191" y="13349"/>
                  </a:lnTo>
                  <a:lnTo>
                    <a:pt x="75733" y="13238"/>
                  </a:lnTo>
                  <a:lnTo>
                    <a:pt x="76292" y="110"/>
                  </a:lnTo>
                  <a:cubicBezTo>
                    <a:pt x="75363" y="35"/>
                    <a:pt x="73543" y="1"/>
                    <a:pt x="711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45"/>
            <p:cNvSpPr/>
            <p:nvPr/>
          </p:nvSpPr>
          <p:spPr>
            <a:xfrm>
              <a:off x="2538038" y="1383525"/>
              <a:ext cx="1650425" cy="117425"/>
            </a:xfrm>
            <a:custGeom>
              <a:rect b="b" l="l" r="r" t="t"/>
              <a:pathLst>
                <a:path extrusionOk="0" h="4697" w="66017">
                  <a:moveTo>
                    <a:pt x="64630" y="0"/>
                  </a:moveTo>
                  <a:cubicBezTo>
                    <a:pt x="50347" y="0"/>
                    <a:pt x="25262" y="1493"/>
                    <a:pt x="0" y="3854"/>
                  </a:cubicBezTo>
                  <a:lnTo>
                    <a:pt x="86" y="4696"/>
                  </a:lnTo>
                  <a:cubicBezTo>
                    <a:pt x="25319" y="2335"/>
                    <a:pt x="50366" y="851"/>
                    <a:pt x="64617" y="851"/>
                  </a:cubicBezTo>
                  <a:cubicBezTo>
                    <a:pt x="65093" y="851"/>
                    <a:pt x="65557" y="853"/>
                    <a:pt x="66008" y="856"/>
                  </a:cubicBezTo>
                  <a:lnTo>
                    <a:pt x="66017" y="5"/>
                  </a:lnTo>
                  <a:cubicBezTo>
                    <a:pt x="65567" y="2"/>
                    <a:pt x="65104" y="0"/>
                    <a:pt x="64630" y="0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45"/>
            <p:cNvSpPr/>
            <p:nvPr/>
          </p:nvSpPr>
          <p:spPr>
            <a:xfrm>
              <a:off x="2460713" y="1329600"/>
              <a:ext cx="1706925" cy="124525"/>
            </a:xfrm>
            <a:custGeom>
              <a:rect b="b" l="l" r="r" t="t"/>
              <a:pathLst>
                <a:path extrusionOk="0" h="4981" w="68277">
                  <a:moveTo>
                    <a:pt x="64102" y="1"/>
                  </a:moveTo>
                  <a:cubicBezTo>
                    <a:pt x="61312" y="1"/>
                    <a:pt x="57250" y="21"/>
                    <a:pt x="52305" y="100"/>
                  </a:cubicBezTo>
                  <a:cubicBezTo>
                    <a:pt x="45028" y="212"/>
                    <a:pt x="36565" y="891"/>
                    <a:pt x="26771" y="1681"/>
                  </a:cubicBezTo>
                  <a:cubicBezTo>
                    <a:pt x="25611" y="1767"/>
                    <a:pt x="24443" y="1862"/>
                    <a:pt x="23249" y="1956"/>
                  </a:cubicBezTo>
                  <a:cubicBezTo>
                    <a:pt x="18652" y="2326"/>
                    <a:pt x="14047" y="2841"/>
                    <a:pt x="9588" y="3339"/>
                  </a:cubicBezTo>
                  <a:cubicBezTo>
                    <a:pt x="6221" y="3717"/>
                    <a:pt x="3042" y="4070"/>
                    <a:pt x="0" y="4345"/>
                  </a:cubicBezTo>
                  <a:lnTo>
                    <a:pt x="61" y="4980"/>
                  </a:lnTo>
                  <a:cubicBezTo>
                    <a:pt x="3111" y="4705"/>
                    <a:pt x="6298" y="4345"/>
                    <a:pt x="9666" y="3967"/>
                  </a:cubicBezTo>
                  <a:cubicBezTo>
                    <a:pt x="14116" y="3468"/>
                    <a:pt x="18721" y="2961"/>
                    <a:pt x="23300" y="2592"/>
                  </a:cubicBezTo>
                  <a:cubicBezTo>
                    <a:pt x="24495" y="2497"/>
                    <a:pt x="25672" y="2403"/>
                    <a:pt x="26823" y="2308"/>
                  </a:cubicBezTo>
                  <a:cubicBezTo>
                    <a:pt x="36608" y="1527"/>
                    <a:pt x="45062" y="848"/>
                    <a:pt x="52322" y="736"/>
                  </a:cubicBezTo>
                  <a:cubicBezTo>
                    <a:pt x="57259" y="657"/>
                    <a:pt x="61314" y="636"/>
                    <a:pt x="64099" y="636"/>
                  </a:cubicBezTo>
                  <a:cubicBezTo>
                    <a:pt x="66739" y="636"/>
                    <a:pt x="68238" y="655"/>
                    <a:pt x="68268" y="659"/>
                  </a:cubicBezTo>
                  <a:lnTo>
                    <a:pt x="68276" y="23"/>
                  </a:lnTo>
                  <a:cubicBezTo>
                    <a:pt x="68247" y="19"/>
                    <a:pt x="66745" y="1"/>
                    <a:pt x="64102" y="1"/>
                  </a:cubicBez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45"/>
            <p:cNvSpPr/>
            <p:nvPr/>
          </p:nvSpPr>
          <p:spPr>
            <a:xfrm>
              <a:off x="2612563" y="1454750"/>
              <a:ext cx="1564725" cy="108275"/>
            </a:xfrm>
            <a:custGeom>
              <a:rect b="b" l="l" r="r" t="t"/>
              <a:pathLst>
                <a:path extrusionOk="0" h="4331" w="62589">
                  <a:moveTo>
                    <a:pt x="62555" y="0"/>
                  </a:moveTo>
                  <a:cubicBezTo>
                    <a:pt x="62288" y="9"/>
                    <a:pt x="34804" y="842"/>
                    <a:pt x="1" y="3273"/>
                  </a:cubicBezTo>
                  <a:lnTo>
                    <a:pt x="78" y="4330"/>
                  </a:lnTo>
                  <a:cubicBezTo>
                    <a:pt x="34856" y="1907"/>
                    <a:pt x="62314" y="1065"/>
                    <a:pt x="62589" y="1057"/>
                  </a:cubicBezTo>
                  <a:lnTo>
                    <a:pt x="62555" y="0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45"/>
            <p:cNvSpPr/>
            <p:nvPr/>
          </p:nvSpPr>
          <p:spPr>
            <a:xfrm>
              <a:off x="2644138" y="1536350"/>
              <a:ext cx="1530575" cy="116650"/>
            </a:xfrm>
            <a:custGeom>
              <a:rect b="b" l="l" r="r" t="t"/>
              <a:pathLst>
                <a:path extrusionOk="0" h="4666" w="61223">
                  <a:moveTo>
                    <a:pt x="61154" y="1"/>
                  </a:moveTo>
                  <a:cubicBezTo>
                    <a:pt x="60845" y="18"/>
                    <a:pt x="30019" y="1711"/>
                    <a:pt x="1" y="3394"/>
                  </a:cubicBezTo>
                  <a:lnTo>
                    <a:pt x="69" y="4666"/>
                  </a:lnTo>
                  <a:cubicBezTo>
                    <a:pt x="30088" y="2982"/>
                    <a:pt x="60914" y="1290"/>
                    <a:pt x="61223" y="1272"/>
                  </a:cubicBezTo>
                  <a:lnTo>
                    <a:pt x="61154" y="1"/>
                  </a:lnTo>
                  <a:close/>
                </a:path>
              </a:pathLst>
            </a:custGeom>
            <a:solidFill>
              <a:srgbClr val="401E15">
                <a:alpha val="157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6" name="Google Shape;13006;p45"/>
          <p:cNvGrpSpPr/>
          <p:nvPr/>
        </p:nvGrpSpPr>
        <p:grpSpPr>
          <a:xfrm>
            <a:off x="-55133" y="4447724"/>
            <a:ext cx="4443632" cy="1316135"/>
            <a:chOff x="-13849" y="4011750"/>
            <a:chExt cx="3821164" cy="1131770"/>
          </a:xfrm>
        </p:grpSpPr>
        <p:sp>
          <p:nvSpPr>
            <p:cNvPr id="13007" name="Google Shape;13007;p45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08" name="Google Shape;13008;p45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13009" name="Google Shape;13009;p45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0" name="Google Shape;13010;p45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1" name="Google Shape;13011;p45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2" name="Google Shape;13012;p45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13" name="Google Shape;13013;p45"/>
          <p:cNvGrpSpPr/>
          <p:nvPr/>
        </p:nvGrpSpPr>
        <p:grpSpPr>
          <a:xfrm>
            <a:off x="1888320" y="4061558"/>
            <a:ext cx="7318608" cy="1849125"/>
            <a:chOff x="1888320" y="3587521"/>
            <a:chExt cx="7318608" cy="1849125"/>
          </a:xfrm>
        </p:grpSpPr>
        <p:sp>
          <p:nvSpPr>
            <p:cNvPr id="13014" name="Google Shape;13014;p45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45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45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45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45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45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45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45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45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45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45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45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45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7" name="Google Shape;13027;p45"/>
          <p:cNvGrpSpPr/>
          <p:nvPr/>
        </p:nvGrpSpPr>
        <p:grpSpPr>
          <a:xfrm flipH="1">
            <a:off x="121030" y="4502982"/>
            <a:ext cx="8901933" cy="1094777"/>
            <a:chOff x="-75995" y="4254507"/>
            <a:chExt cx="8901933" cy="1094777"/>
          </a:xfrm>
        </p:grpSpPr>
        <p:grpSp>
          <p:nvGrpSpPr>
            <p:cNvPr id="13028" name="Google Shape;13028;p45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13029" name="Google Shape;13029;p45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0" name="Google Shape;13030;p45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1" name="Google Shape;13031;p45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2" name="Google Shape;13032;p45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3" name="Google Shape;13033;p45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4" name="Google Shape;13034;p45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5" name="Google Shape;13035;p45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6" name="Google Shape;13036;p45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7" name="Google Shape;13037;p45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8" name="Google Shape;13038;p45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9" name="Google Shape;13039;p45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0" name="Google Shape;13040;p45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1" name="Google Shape;13041;p45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2" name="Google Shape;13042;p45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3" name="Google Shape;13043;p45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4" name="Google Shape;13044;p45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5" name="Google Shape;13045;p45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6" name="Google Shape;13046;p45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7" name="Google Shape;13047;p45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8" name="Google Shape;13048;p45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9" name="Google Shape;13049;p45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0" name="Google Shape;13050;p45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1" name="Google Shape;13051;p45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2" name="Google Shape;13052;p45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3" name="Google Shape;13053;p45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4" name="Google Shape;13054;p45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5" name="Google Shape;13055;p45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6" name="Google Shape;13056;p45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7" name="Google Shape;13057;p45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8" name="Google Shape;13058;p45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9" name="Google Shape;13059;p45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0" name="Google Shape;13060;p45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1" name="Google Shape;13061;p45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2" name="Google Shape;13062;p45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3" name="Google Shape;13063;p45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4" name="Google Shape;13064;p45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5" name="Google Shape;13065;p45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6" name="Google Shape;13066;p45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7" name="Google Shape;13067;p45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8" name="Google Shape;13068;p45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9" name="Google Shape;13069;p45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0" name="Google Shape;13070;p45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1" name="Google Shape;13071;p45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2" name="Google Shape;13072;p45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3" name="Google Shape;13073;p45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4" name="Google Shape;13074;p45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45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6" name="Google Shape;13076;p45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7" name="Google Shape;13077;p45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8" name="Google Shape;13078;p45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9" name="Google Shape;13079;p45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0" name="Google Shape;13080;p45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1" name="Google Shape;13081;p45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2" name="Google Shape;13082;p45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3" name="Google Shape;13083;p45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4" name="Google Shape;13084;p45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5" name="Google Shape;13085;p45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6" name="Google Shape;13086;p45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7" name="Google Shape;13087;p45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8" name="Google Shape;13088;p45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9" name="Google Shape;13089;p45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0" name="Google Shape;13090;p45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1" name="Google Shape;13091;p45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2" name="Google Shape;13092;p45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3" name="Google Shape;13093;p45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4" name="Google Shape;13094;p45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5" name="Google Shape;13095;p45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6" name="Google Shape;13096;p45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7" name="Google Shape;13097;p45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8" name="Google Shape;13098;p45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9" name="Google Shape;13099;p45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0" name="Google Shape;13100;p45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1" name="Google Shape;13101;p45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2" name="Google Shape;13102;p45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3" name="Google Shape;13103;p45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4" name="Google Shape;13104;p45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5" name="Google Shape;13105;p45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6" name="Google Shape;13106;p45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7" name="Google Shape;13107;p45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8" name="Google Shape;13108;p45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9" name="Google Shape;13109;p45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0" name="Google Shape;13110;p45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1" name="Google Shape;13111;p45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2" name="Google Shape;13112;p45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3" name="Google Shape;13113;p45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4" name="Google Shape;13114;p45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5" name="Google Shape;13115;p45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6" name="Google Shape;13116;p45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7" name="Google Shape;13117;p45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8" name="Google Shape;13118;p45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9" name="Google Shape;13119;p45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0" name="Google Shape;13120;p45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1" name="Google Shape;13121;p45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2" name="Google Shape;13122;p45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3" name="Google Shape;13123;p45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4" name="Google Shape;13124;p45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5" name="Google Shape;13125;p45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6" name="Google Shape;13126;p45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7" name="Google Shape;13127;p45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8" name="Google Shape;13128;p45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9" name="Google Shape;13129;p45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0" name="Google Shape;13130;p45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1" name="Google Shape;13131;p45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2" name="Google Shape;13132;p45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3" name="Google Shape;13133;p45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4" name="Google Shape;13134;p45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5" name="Google Shape;13135;p45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6" name="Google Shape;13136;p45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7" name="Google Shape;13137;p45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8" name="Google Shape;13138;p45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9" name="Google Shape;13139;p45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0" name="Google Shape;13140;p45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1" name="Google Shape;13141;p45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2" name="Google Shape;13142;p45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3" name="Google Shape;13143;p45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4" name="Google Shape;13144;p45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5" name="Google Shape;13145;p45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6" name="Google Shape;13146;p45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7" name="Google Shape;13147;p45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8" name="Google Shape;13148;p45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9" name="Google Shape;13149;p45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0" name="Google Shape;13150;p45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1" name="Google Shape;13151;p45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2" name="Google Shape;13152;p45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3" name="Google Shape;13153;p45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4" name="Google Shape;13154;p45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5" name="Google Shape;13155;p45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6" name="Google Shape;13156;p45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7" name="Google Shape;13157;p45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8" name="Google Shape;13158;p45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9" name="Google Shape;13159;p45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0" name="Google Shape;13160;p45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1" name="Google Shape;13161;p45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2" name="Google Shape;13162;p45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3" name="Google Shape;13163;p45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4" name="Google Shape;13164;p45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5" name="Google Shape;13165;p45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6" name="Google Shape;13166;p45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7" name="Google Shape;13167;p45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8" name="Google Shape;13168;p45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9" name="Google Shape;13169;p45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0" name="Google Shape;13170;p45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1" name="Google Shape;13171;p45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2" name="Google Shape;13172;p45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3" name="Google Shape;13173;p45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4" name="Google Shape;13174;p45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5" name="Google Shape;13175;p45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76" name="Google Shape;13176;p45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13177" name="Google Shape;13177;p45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8" name="Google Shape;13178;p45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9" name="Google Shape;13179;p45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0" name="Google Shape;13180;p45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1" name="Google Shape;13181;p45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2" name="Google Shape;13182;p45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3" name="Google Shape;13183;p45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4" name="Google Shape;13184;p45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5" name="Google Shape;13185;p45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6" name="Google Shape;13186;p45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7" name="Google Shape;13187;p45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8" name="Google Shape;13188;p45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9" name="Google Shape;13189;p45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0" name="Google Shape;13190;p45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1" name="Google Shape;13191;p45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2" name="Google Shape;13192;p45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3" name="Google Shape;13193;p45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4" name="Google Shape;13194;p45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5" name="Google Shape;13195;p45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6" name="Google Shape;13196;p45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7" name="Google Shape;13197;p45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8" name="Google Shape;13198;p45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9" name="Google Shape;13199;p45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0" name="Google Shape;13200;p45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1" name="Google Shape;13201;p45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2" name="Google Shape;13202;p45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3" name="Google Shape;13203;p45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4" name="Google Shape;13204;p45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5" name="Google Shape;13205;p45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6" name="Google Shape;13206;p45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7" name="Google Shape;13207;p45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8" name="Google Shape;13208;p45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9" name="Google Shape;13209;p45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0" name="Google Shape;13210;p45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1" name="Google Shape;13211;p45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2" name="Google Shape;13212;p45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3" name="Google Shape;13213;p45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4" name="Google Shape;13214;p45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5" name="Google Shape;13215;p45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6" name="Google Shape;13216;p45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7" name="Google Shape;13217;p45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8" name="Google Shape;13218;p45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9" name="Google Shape;13219;p45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0" name="Google Shape;13220;p45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1" name="Google Shape;13221;p45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2" name="Google Shape;13222;p45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3" name="Google Shape;13223;p45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4" name="Google Shape;13224;p45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5" name="Google Shape;13225;p45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6" name="Google Shape;13226;p45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7" name="Google Shape;13227;p45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8" name="Google Shape;13228;p45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9" name="Google Shape;13229;p45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0" name="Google Shape;13230;p45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1" name="Google Shape;13231;p45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2" name="Google Shape;13232;p45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3" name="Google Shape;13233;p45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4" name="Google Shape;13234;p45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5" name="Google Shape;13235;p45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6" name="Google Shape;13236;p45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7" name="Google Shape;13237;p45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8" name="Google Shape;13238;p45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9" name="Google Shape;13239;p45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0" name="Google Shape;13240;p45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1" name="Google Shape;13241;p45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2" name="Google Shape;13242;p45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3" name="Google Shape;13243;p45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4" name="Google Shape;13244;p45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5" name="Google Shape;13245;p45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6" name="Google Shape;13246;p45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7" name="Google Shape;13247;p45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8" name="Google Shape;13248;p45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9" name="Google Shape;13249;p45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0" name="Google Shape;13250;p45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1" name="Google Shape;13251;p45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2" name="Google Shape;13252;p45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3" name="Google Shape;13253;p45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4" name="Google Shape;13254;p45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5" name="Google Shape;13255;p45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6" name="Google Shape;13256;p45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7" name="Google Shape;13257;p45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8" name="Google Shape;13258;p45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9" name="Google Shape;13259;p45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0" name="Google Shape;13260;p45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1" name="Google Shape;13261;p45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2" name="Google Shape;13262;p45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3" name="Google Shape;13263;p45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4" name="Google Shape;13264;p45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5" name="Google Shape;13265;p45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6" name="Google Shape;13266;p45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7" name="Google Shape;13267;p45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8" name="Google Shape;13268;p45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9" name="Google Shape;13269;p45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0" name="Google Shape;13270;p45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1" name="Google Shape;13271;p45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2" name="Google Shape;13272;p45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3" name="Google Shape;13273;p45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4" name="Google Shape;13274;p45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5" name="Google Shape;13275;p45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6" name="Google Shape;13276;p45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7" name="Google Shape;13277;p45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8" name="Google Shape;13278;p45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9" name="Google Shape;13279;p45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0" name="Google Shape;13280;p45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1" name="Google Shape;13281;p45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2" name="Google Shape;13282;p45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3" name="Google Shape;13283;p45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4" name="Google Shape;13284;p45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5" name="Google Shape;13285;p45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6" name="Google Shape;13286;p45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7" name="Google Shape;13287;p45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8" name="Google Shape;13288;p45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9" name="Google Shape;13289;p45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0" name="Google Shape;13290;p45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1" name="Google Shape;13291;p45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2" name="Google Shape;13292;p45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3" name="Google Shape;13293;p45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4" name="Google Shape;13294;p45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5" name="Google Shape;13295;p45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6" name="Google Shape;13296;p45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7" name="Google Shape;13297;p45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8" name="Google Shape;13298;p45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9" name="Google Shape;13299;p45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0" name="Google Shape;13300;p45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1" name="Google Shape;13301;p45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2" name="Google Shape;13302;p45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3" name="Google Shape;13303;p45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4" name="Google Shape;13304;p45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5" name="Google Shape;13305;p45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6" name="Google Shape;13306;p45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7" name="Google Shape;13307;p45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8" name="Google Shape;13308;p45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9" name="Google Shape;13309;p45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0" name="Google Shape;13310;p45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1" name="Google Shape;13311;p45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2" name="Google Shape;13312;p45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3" name="Google Shape;13313;p45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4" name="Google Shape;13314;p45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5" name="Google Shape;13315;p45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6" name="Google Shape;13316;p45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7" name="Google Shape;13317;p45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8" name="Google Shape;13318;p45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9" name="Google Shape;13319;p45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0" name="Google Shape;13320;p45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1" name="Google Shape;13321;p45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2" name="Google Shape;13322;p45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3" name="Google Shape;13323;p45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24" name="Google Shape;13324;p45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13325" name="Google Shape;13325;p45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6" name="Google Shape;13326;p45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7" name="Google Shape;13327;p45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8" name="Google Shape;13328;p45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9" name="Google Shape;13329;p45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0" name="Google Shape;13330;p45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1" name="Google Shape;13331;p45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2" name="Google Shape;13332;p45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3" name="Google Shape;13333;p45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4" name="Google Shape;13334;p45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5" name="Google Shape;13335;p45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6" name="Google Shape;13336;p45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7" name="Google Shape;13337;p45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8" name="Google Shape;13338;p45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9" name="Google Shape;13339;p45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0" name="Google Shape;13340;p45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1" name="Google Shape;13341;p45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2" name="Google Shape;13342;p45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3" name="Google Shape;13343;p45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4" name="Google Shape;13344;p45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5" name="Google Shape;13345;p45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6" name="Google Shape;13346;p45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7" name="Google Shape;13347;p45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8" name="Google Shape;13348;p45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9" name="Google Shape;13349;p45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0" name="Google Shape;13350;p45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1" name="Google Shape;13351;p45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2" name="Google Shape;13352;p45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3" name="Google Shape;13353;p45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4" name="Google Shape;13354;p45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5" name="Google Shape;13355;p45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6" name="Google Shape;13356;p45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7" name="Google Shape;13357;p45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8" name="Google Shape;13358;p45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9" name="Google Shape;13359;p45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0" name="Google Shape;13360;p45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1" name="Google Shape;13361;p45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2" name="Google Shape;13362;p45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3" name="Google Shape;13363;p45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4" name="Google Shape;13364;p45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5" name="Google Shape;13365;p45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6" name="Google Shape;13366;p45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7" name="Google Shape;13367;p45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8" name="Google Shape;13368;p45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9" name="Google Shape;13369;p45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0" name="Google Shape;13370;p45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1" name="Google Shape;13371;p45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2" name="Google Shape;13372;p45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3" name="Google Shape;13373;p45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4" name="Google Shape;13374;p45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5" name="Google Shape;13375;p45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6" name="Google Shape;13376;p45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7" name="Google Shape;13377;p45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8" name="Google Shape;13378;p45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9" name="Google Shape;13379;p45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0" name="Google Shape;13380;p45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1" name="Google Shape;13381;p45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2" name="Google Shape;13382;p45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3" name="Google Shape;13383;p45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4" name="Google Shape;13384;p45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5" name="Google Shape;13385;p45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6" name="Google Shape;13386;p45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7" name="Google Shape;13387;p45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8" name="Google Shape;13388;p45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9" name="Google Shape;13389;p45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0" name="Google Shape;13390;p45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1" name="Google Shape;13391;p45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2" name="Google Shape;13392;p45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3" name="Google Shape;13393;p45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4" name="Google Shape;13394;p45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5" name="Google Shape;13395;p45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6" name="Google Shape;13396;p45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7" name="Google Shape;13397;p45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8" name="Google Shape;13398;p45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9" name="Google Shape;13399;p45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0" name="Google Shape;13400;p45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1" name="Google Shape;13401;p45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2" name="Google Shape;13402;p45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3" name="Google Shape;13403;p45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4" name="Google Shape;13404;p45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05" name="Google Shape;13405;p45"/>
          <p:cNvGrpSpPr/>
          <p:nvPr/>
        </p:nvGrpSpPr>
        <p:grpSpPr>
          <a:xfrm>
            <a:off x="720000" y="3512093"/>
            <a:ext cx="1432852" cy="1420057"/>
            <a:chOff x="6650600" y="3222718"/>
            <a:chExt cx="1432852" cy="1420057"/>
          </a:xfrm>
        </p:grpSpPr>
        <p:sp>
          <p:nvSpPr>
            <p:cNvPr id="13406" name="Google Shape;13406;p45"/>
            <p:cNvSpPr/>
            <p:nvPr/>
          </p:nvSpPr>
          <p:spPr>
            <a:xfrm>
              <a:off x="6766450" y="4219250"/>
              <a:ext cx="1081575" cy="423525"/>
            </a:xfrm>
            <a:custGeom>
              <a:rect b="b" l="l" r="r" t="t"/>
              <a:pathLst>
                <a:path extrusionOk="0" h="16941" w="43263">
                  <a:moveTo>
                    <a:pt x="1" y="0"/>
                  </a:moveTo>
                  <a:lnTo>
                    <a:pt x="1" y="15511"/>
                  </a:lnTo>
                  <a:cubicBezTo>
                    <a:pt x="1" y="15511"/>
                    <a:pt x="1123" y="15488"/>
                    <a:pt x="2986" y="15488"/>
                  </a:cubicBezTo>
                  <a:cubicBezTo>
                    <a:pt x="7154" y="15488"/>
                    <a:pt x="15028" y="15606"/>
                    <a:pt x="22339" y="16368"/>
                  </a:cubicBezTo>
                  <a:cubicBezTo>
                    <a:pt x="27459" y="16896"/>
                    <a:pt x="38506" y="16941"/>
                    <a:pt x="42104" y="16941"/>
                  </a:cubicBezTo>
                  <a:cubicBezTo>
                    <a:pt x="42838" y="16941"/>
                    <a:pt x="43262" y="16939"/>
                    <a:pt x="43262" y="16939"/>
                  </a:cubicBezTo>
                  <a:lnTo>
                    <a:pt x="43262" y="675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45"/>
            <p:cNvSpPr/>
            <p:nvPr/>
          </p:nvSpPr>
          <p:spPr>
            <a:xfrm>
              <a:off x="6856000" y="4288700"/>
              <a:ext cx="126925" cy="179450"/>
            </a:xfrm>
            <a:custGeom>
              <a:rect b="b" l="l" r="r" t="t"/>
              <a:pathLst>
                <a:path extrusionOk="0" h="7178" w="5077">
                  <a:moveTo>
                    <a:pt x="1" y="0"/>
                  </a:moveTo>
                  <a:lnTo>
                    <a:pt x="1" y="7178"/>
                  </a:lnTo>
                  <a:lnTo>
                    <a:pt x="5076" y="7178"/>
                  </a:lnTo>
                  <a:lnTo>
                    <a:pt x="5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45"/>
            <p:cNvSpPr/>
            <p:nvPr/>
          </p:nvSpPr>
          <p:spPr>
            <a:xfrm>
              <a:off x="6872225" y="4306550"/>
              <a:ext cx="93500" cy="46425"/>
            </a:xfrm>
            <a:custGeom>
              <a:rect b="b" l="l" r="r" t="t"/>
              <a:pathLst>
                <a:path extrusionOk="0" h="1857" w="3740">
                  <a:moveTo>
                    <a:pt x="3739" y="0"/>
                  </a:moveTo>
                  <a:lnTo>
                    <a:pt x="1" y="130"/>
                  </a:lnTo>
                  <a:lnTo>
                    <a:pt x="1" y="1856"/>
                  </a:lnTo>
                  <a:lnTo>
                    <a:pt x="3739" y="1856"/>
                  </a:lnTo>
                  <a:lnTo>
                    <a:pt x="37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45"/>
            <p:cNvSpPr/>
            <p:nvPr/>
          </p:nvSpPr>
          <p:spPr>
            <a:xfrm>
              <a:off x="6872225" y="4373050"/>
              <a:ext cx="38000" cy="75000"/>
            </a:xfrm>
            <a:custGeom>
              <a:rect b="b" l="l" r="r" t="t"/>
              <a:pathLst>
                <a:path extrusionOk="0" h="3000" w="1520">
                  <a:moveTo>
                    <a:pt x="1" y="1"/>
                  </a:moveTo>
                  <a:lnTo>
                    <a:pt x="1" y="2999"/>
                  </a:lnTo>
                  <a:lnTo>
                    <a:pt x="1520" y="2999"/>
                  </a:lnTo>
                  <a:lnTo>
                    <a:pt x="15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45"/>
            <p:cNvSpPr/>
            <p:nvPr/>
          </p:nvSpPr>
          <p:spPr>
            <a:xfrm>
              <a:off x="6928050" y="4373050"/>
              <a:ext cx="37675" cy="75000"/>
            </a:xfrm>
            <a:custGeom>
              <a:rect b="b" l="l" r="r" t="t"/>
              <a:pathLst>
                <a:path extrusionOk="0" h="3000" w="1507">
                  <a:moveTo>
                    <a:pt x="0" y="1"/>
                  </a:moveTo>
                  <a:lnTo>
                    <a:pt x="0" y="2999"/>
                  </a:lnTo>
                  <a:lnTo>
                    <a:pt x="1506" y="2999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45"/>
            <p:cNvSpPr/>
            <p:nvPr/>
          </p:nvSpPr>
          <p:spPr>
            <a:xfrm>
              <a:off x="7094850" y="4288700"/>
              <a:ext cx="126575" cy="179450"/>
            </a:xfrm>
            <a:custGeom>
              <a:rect b="b" l="l" r="r" t="t"/>
              <a:pathLst>
                <a:path extrusionOk="0" h="7178" w="5063">
                  <a:moveTo>
                    <a:pt x="0" y="0"/>
                  </a:moveTo>
                  <a:lnTo>
                    <a:pt x="0" y="7178"/>
                  </a:lnTo>
                  <a:lnTo>
                    <a:pt x="5062" y="7178"/>
                  </a:lnTo>
                  <a:lnTo>
                    <a:pt x="50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45"/>
            <p:cNvSpPr/>
            <p:nvPr/>
          </p:nvSpPr>
          <p:spPr>
            <a:xfrm>
              <a:off x="7111075" y="4306550"/>
              <a:ext cx="93475" cy="46425"/>
            </a:xfrm>
            <a:custGeom>
              <a:rect b="b" l="l" r="r" t="t"/>
              <a:pathLst>
                <a:path extrusionOk="0" h="1857" w="3739">
                  <a:moveTo>
                    <a:pt x="3738" y="0"/>
                  </a:moveTo>
                  <a:lnTo>
                    <a:pt x="0" y="130"/>
                  </a:lnTo>
                  <a:lnTo>
                    <a:pt x="0" y="1856"/>
                  </a:lnTo>
                  <a:lnTo>
                    <a:pt x="3738" y="1856"/>
                  </a:lnTo>
                  <a:lnTo>
                    <a:pt x="37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45"/>
            <p:cNvSpPr/>
            <p:nvPr/>
          </p:nvSpPr>
          <p:spPr>
            <a:xfrm>
              <a:off x="7111075" y="4373050"/>
              <a:ext cx="37975" cy="75000"/>
            </a:xfrm>
            <a:custGeom>
              <a:rect b="b" l="l" r="r" t="t"/>
              <a:pathLst>
                <a:path extrusionOk="0" h="3000" w="1519">
                  <a:moveTo>
                    <a:pt x="0" y="1"/>
                  </a:moveTo>
                  <a:lnTo>
                    <a:pt x="0" y="2999"/>
                  </a:lnTo>
                  <a:lnTo>
                    <a:pt x="1519" y="2999"/>
                  </a:lnTo>
                  <a:lnTo>
                    <a:pt x="15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45"/>
            <p:cNvSpPr/>
            <p:nvPr/>
          </p:nvSpPr>
          <p:spPr>
            <a:xfrm>
              <a:off x="7166550" y="4373050"/>
              <a:ext cx="38000" cy="75000"/>
            </a:xfrm>
            <a:custGeom>
              <a:rect b="b" l="l" r="r" t="t"/>
              <a:pathLst>
                <a:path extrusionOk="0" h="3000" w="1520">
                  <a:moveTo>
                    <a:pt x="1" y="1"/>
                  </a:moveTo>
                  <a:lnTo>
                    <a:pt x="1" y="2999"/>
                  </a:lnTo>
                  <a:lnTo>
                    <a:pt x="1519" y="2999"/>
                  </a:lnTo>
                  <a:lnTo>
                    <a:pt x="15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45"/>
            <p:cNvSpPr/>
            <p:nvPr/>
          </p:nvSpPr>
          <p:spPr>
            <a:xfrm>
              <a:off x="7532900" y="4306550"/>
              <a:ext cx="258650" cy="332950"/>
            </a:xfrm>
            <a:custGeom>
              <a:rect b="b" l="l" r="r" t="t"/>
              <a:pathLst>
                <a:path extrusionOk="0" h="13318" w="10346">
                  <a:moveTo>
                    <a:pt x="1" y="0"/>
                  </a:moveTo>
                  <a:lnTo>
                    <a:pt x="1" y="12772"/>
                  </a:lnTo>
                  <a:lnTo>
                    <a:pt x="1" y="13317"/>
                  </a:lnTo>
                  <a:lnTo>
                    <a:pt x="10346" y="13317"/>
                  </a:lnTo>
                  <a:lnTo>
                    <a:pt x="10346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45"/>
            <p:cNvSpPr/>
            <p:nvPr/>
          </p:nvSpPr>
          <p:spPr>
            <a:xfrm>
              <a:off x="7555300" y="4326650"/>
              <a:ext cx="215175" cy="136000"/>
            </a:xfrm>
            <a:custGeom>
              <a:rect b="b" l="l" r="r" t="t"/>
              <a:pathLst>
                <a:path extrusionOk="0" h="5440" w="8607">
                  <a:moveTo>
                    <a:pt x="0" y="1"/>
                  </a:moveTo>
                  <a:lnTo>
                    <a:pt x="4284" y="5439"/>
                  </a:lnTo>
                  <a:lnTo>
                    <a:pt x="86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45"/>
            <p:cNvSpPr/>
            <p:nvPr/>
          </p:nvSpPr>
          <p:spPr>
            <a:xfrm>
              <a:off x="7555300" y="4482750"/>
              <a:ext cx="215175" cy="135975"/>
            </a:xfrm>
            <a:custGeom>
              <a:rect b="b" l="l" r="r" t="t"/>
              <a:pathLst>
                <a:path extrusionOk="0" h="5439" w="8607">
                  <a:moveTo>
                    <a:pt x="4284" y="0"/>
                  </a:moveTo>
                  <a:lnTo>
                    <a:pt x="0" y="5439"/>
                  </a:lnTo>
                  <a:lnTo>
                    <a:pt x="8606" y="5439"/>
                  </a:lnTo>
                  <a:lnTo>
                    <a:pt x="428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45"/>
            <p:cNvSpPr/>
            <p:nvPr/>
          </p:nvSpPr>
          <p:spPr>
            <a:xfrm>
              <a:off x="7671800" y="4343850"/>
              <a:ext cx="103525" cy="258650"/>
            </a:xfrm>
            <a:custGeom>
              <a:rect b="b" l="l" r="r" t="t"/>
              <a:pathLst>
                <a:path extrusionOk="0" h="10346" w="4141">
                  <a:moveTo>
                    <a:pt x="4141" y="1"/>
                  </a:moveTo>
                  <a:lnTo>
                    <a:pt x="0" y="5115"/>
                  </a:lnTo>
                  <a:lnTo>
                    <a:pt x="4141" y="10346"/>
                  </a:lnTo>
                  <a:lnTo>
                    <a:pt x="414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45"/>
            <p:cNvSpPr/>
            <p:nvPr/>
          </p:nvSpPr>
          <p:spPr>
            <a:xfrm>
              <a:off x="7481950" y="3977825"/>
              <a:ext cx="100625" cy="1000"/>
            </a:xfrm>
            <a:custGeom>
              <a:rect b="b" l="l" r="r" t="t"/>
              <a:pathLst>
                <a:path extrusionOk="0" h="40" w="4025">
                  <a:moveTo>
                    <a:pt x="1" y="1"/>
                  </a:moveTo>
                  <a:lnTo>
                    <a:pt x="1" y="39"/>
                  </a:lnTo>
                  <a:cubicBezTo>
                    <a:pt x="1403" y="39"/>
                    <a:pt x="2792" y="26"/>
                    <a:pt x="4025" y="14"/>
                  </a:cubicBezTo>
                  <a:lnTo>
                    <a:pt x="4025" y="1"/>
                  </a:lnTo>
                  <a:close/>
                </a:path>
              </a:pathLst>
            </a:custGeom>
            <a:solidFill>
              <a:srgbClr val="5B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45"/>
            <p:cNvSpPr/>
            <p:nvPr/>
          </p:nvSpPr>
          <p:spPr>
            <a:xfrm>
              <a:off x="7375200" y="3978150"/>
              <a:ext cx="207375" cy="111325"/>
            </a:xfrm>
            <a:custGeom>
              <a:rect b="b" l="l" r="r" t="t"/>
              <a:pathLst>
                <a:path extrusionOk="0" h="4453" w="8295">
                  <a:moveTo>
                    <a:pt x="8295" y="1"/>
                  </a:moveTo>
                  <a:lnTo>
                    <a:pt x="8295" y="1"/>
                  </a:lnTo>
                  <a:cubicBezTo>
                    <a:pt x="7062" y="13"/>
                    <a:pt x="5673" y="26"/>
                    <a:pt x="4271" y="26"/>
                  </a:cubicBezTo>
                  <a:lnTo>
                    <a:pt x="4271" y="2103"/>
                  </a:lnTo>
                  <a:lnTo>
                    <a:pt x="1" y="4453"/>
                  </a:lnTo>
                  <a:lnTo>
                    <a:pt x="1" y="4453"/>
                  </a:lnTo>
                  <a:lnTo>
                    <a:pt x="6218" y="2661"/>
                  </a:lnTo>
                  <a:lnTo>
                    <a:pt x="8295" y="1"/>
                  </a:lnTo>
                  <a:close/>
                </a:path>
              </a:pathLst>
            </a:custGeom>
            <a:solidFill>
              <a:srgbClr val="3911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45"/>
            <p:cNvSpPr/>
            <p:nvPr/>
          </p:nvSpPr>
          <p:spPr>
            <a:xfrm>
              <a:off x="7549125" y="4343850"/>
              <a:ext cx="104200" cy="258650"/>
            </a:xfrm>
            <a:custGeom>
              <a:rect b="b" l="l" r="r" t="t"/>
              <a:pathLst>
                <a:path extrusionOk="0" h="10346" w="4168">
                  <a:moveTo>
                    <a:pt x="1" y="1"/>
                  </a:moveTo>
                  <a:lnTo>
                    <a:pt x="1" y="10346"/>
                  </a:lnTo>
                  <a:lnTo>
                    <a:pt x="4167" y="516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45"/>
            <p:cNvSpPr/>
            <p:nvPr/>
          </p:nvSpPr>
          <p:spPr>
            <a:xfrm rot="-1350475">
              <a:off x="7217762" y="3362250"/>
              <a:ext cx="814476" cy="429638"/>
            </a:xfrm>
            <a:custGeom>
              <a:rect b="b" l="l" r="r" t="t"/>
              <a:pathLst>
                <a:path extrusionOk="0" h="17186" w="32580">
                  <a:moveTo>
                    <a:pt x="29205" y="0"/>
                  </a:moveTo>
                  <a:cubicBezTo>
                    <a:pt x="26907" y="0"/>
                    <a:pt x="23662" y="286"/>
                    <a:pt x="22767" y="896"/>
                  </a:cubicBezTo>
                  <a:cubicBezTo>
                    <a:pt x="21508" y="1752"/>
                    <a:pt x="22131" y="2129"/>
                    <a:pt x="20781" y="2635"/>
                  </a:cubicBezTo>
                  <a:cubicBezTo>
                    <a:pt x="19431" y="3141"/>
                    <a:pt x="15848" y="3089"/>
                    <a:pt x="11980" y="3608"/>
                  </a:cubicBezTo>
                  <a:cubicBezTo>
                    <a:pt x="8099" y="4128"/>
                    <a:pt x="6464" y="5244"/>
                    <a:pt x="7710" y="6191"/>
                  </a:cubicBezTo>
                  <a:cubicBezTo>
                    <a:pt x="8956" y="7139"/>
                    <a:pt x="10007" y="7217"/>
                    <a:pt x="10981" y="7476"/>
                  </a:cubicBezTo>
                  <a:cubicBezTo>
                    <a:pt x="11721" y="7684"/>
                    <a:pt x="9592" y="8424"/>
                    <a:pt x="6477" y="8593"/>
                  </a:cubicBezTo>
                  <a:cubicBezTo>
                    <a:pt x="3362" y="8774"/>
                    <a:pt x="13" y="9462"/>
                    <a:pt x="13" y="10579"/>
                  </a:cubicBezTo>
                  <a:cubicBezTo>
                    <a:pt x="0" y="12344"/>
                    <a:pt x="4348" y="13084"/>
                    <a:pt x="4491" y="13849"/>
                  </a:cubicBezTo>
                  <a:cubicBezTo>
                    <a:pt x="4842" y="15654"/>
                    <a:pt x="2414" y="17094"/>
                    <a:pt x="2414" y="17094"/>
                  </a:cubicBezTo>
                  <a:cubicBezTo>
                    <a:pt x="2414" y="17094"/>
                    <a:pt x="2544" y="17185"/>
                    <a:pt x="2791" y="17185"/>
                  </a:cubicBezTo>
                  <a:cubicBezTo>
                    <a:pt x="3180" y="17185"/>
                    <a:pt x="3881" y="16939"/>
                    <a:pt x="4842" y="15654"/>
                  </a:cubicBezTo>
                  <a:cubicBezTo>
                    <a:pt x="6373" y="13590"/>
                    <a:pt x="4167" y="13447"/>
                    <a:pt x="3544" y="11461"/>
                  </a:cubicBezTo>
                  <a:cubicBezTo>
                    <a:pt x="2933" y="9462"/>
                    <a:pt x="4906" y="9644"/>
                    <a:pt x="8307" y="9203"/>
                  </a:cubicBezTo>
                  <a:cubicBezTo>
                    <a:pt x="11721" y="8774"/>
                    <a:pt x="12422" y="8995"/>
                    <a:pt x="13071" y="7996"/>
                  </a:cubicBezTo>
                  <a:cubicBezTo>
                    <a:pt x="13616" y="7152"/>
                    <a:pt x="11448" y="7009"/>
                    <a:pt x="10721" y="6256"/>
                  </a:cubicBezTo>
                  <a:cubicBezTo>
                    <a:pt x="9839" y="5335"/>
                    <a:pt x="11877" y="4205"/>
                    <a:pt x="15680" y="3946"/>
                  </a:cubicBezTo>
                  <a:cubicBezTo>
                    <a:pt x="16303" y="3907"/>
                    <a:pt x="16913" y="3894"/>
                    <a:pt x="17497" y="3894"/>
                  </a:cubicBezTo>
                  <a:cubicBezTo>
                    <a:pt x="18055" y="3894"/>
                    <a:pt x="18587" y="3907"/>
                    <a:pt x="19093" y="3920"/>
                  </a:cubicBezTo>
                  <a:cubicBezTo>
                    <a:pt x="19600" y="3933"/>
                    <a:pt x="20080" y="3946"/>
                    <a:pt x="20534" y="3946"/>
                  </a:cubicBezTo>
                  <a:cubicBezTo>
                    <a:pt x="22053" y="3946"/>
                    <a:pt x="23260" y="3803"/>
                    <a:pt x="24026" y="3089"/>
                  </a:cubicBezTo>
                  <a:cubicBezTo>
                    <a:pt x="25453" y="1739"/>
                    <a:pt x="26284" y="896"/>
                    <a:pt x="28413" y="896"/>
                  </a:cubicBezTo>
                  <a:lnTo>
                    <a:pt x="28880" y="896"/>
                  </a:lnTo>
                  <a:cubicBezTo>
                    <a:pt x="30983" y="896"/>
                    <a:pt x="32579" y="480"/>
                    <a:pt x="31346" y="156"/>
                  </a:cubicBezTo>
                  <a:cubicBezTo>
                    <a:pt x="30970" y="52"/>
                    <a:pt x="30165" y="0"/>
                    <a:pt x="29205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45"/>
            <p:cNvSpPr/>
            <p:nvPr/>
          </p:nvSpPr>
          <p:spPr>
            <a:xfrm>
              <a:off x="7375200" y="3944075"/>
              <a:ext cx="106775" cy="145400"/>
            </a:xfrm>
            <a:custGeom>
              <a:rect b="b" l="l" r="r" t="t"/>
              <a:pathLst>
                <a:path extrusionOk="0" h="5816" w="4271">
                  <a:moveTo>
                    <a:pt x="1" y="1"/>
                  </a:moveTo>
                  <a:lnTo>
                    <a:pt x="1" y="5816"/>
                  </a:lnTo>
                  <a:lnTo>
                    <a:pt x="4271" y="3466"/>
                  </a:lnTo>
                  <a:lnTo>
                    <a:pt x="427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45"/>
            <p:cNvSpPr/>
            <p:nvPr/>
          </p:nvSpPr>
          <p:spPr>
            <a:xfrm>
              <a:off x="7359625" y="3902550"/>
              <a:ext cx="137625" cy="41550"/>
            </a:xfrm>
            <a:custGeom>
              <a:rect b="b" l="l" r="r" t="t"/>
              <a:pathLst>
                <a:path extrusionOk="0" h="1662" w="5505">
                  <a:moveTo>
                    <a:pt x="1" y="0"/>
                  </a:moveTo>
                  <a:lnTo>
                    <a:pt x="1" y="1662"/>
                  </a:lnTo>
                  <a:lnTo>
                    <a:pt x="5504" y="1662"/>
                  </a:lnTo>
                  <a:lnTo>
                    <a:pt x="5504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45"/>
            <p:cNvSpPr/>
            <p:nvPr/>
          </p:nvSpPr>
          <p:spPr>
            <a:xfrm>
              <a:off x="7363525" y="3908375"/>
              <a:ext cx="121700" cy="31175"/>
            </a:xfrm>
            <a:custGeom>
              <a:rect b="b" l="l" r="r" t="t"/>
              <a:pathLst>
                <a:path extrusionOk="0" h="1247" w="4868">
                  <a:moveTo>
                    <a:pt x="0" y="1"/>
                  </a:moveTo>
                  <a:lnTo>
                    <a:pt x="0" y="1247"/>
                  </a:lnTo>
                  <a:lnTo>
                    <a:pt x="4868" y="12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45"/>
            <p:cNvSpPr/>
            <p:nvPr/>
          </p:nvSpPr>
          <p:spPr>
            <a:xfrm>
              <a:off x="7375200" y="3944075"/>
              <a:ext cx="106775" cy="27600"/>
            </a:xfrm>
            <a:custGeom>
              <a:rect b="b" l="l" r="r" t="t"/>
              <a:pathLst>
                <a:path extrusionOk="0" h="1104" w="4271">
                  <a:moveTo>
                    <a:pt x="1" y="1"/>
                  </a:moveTo>
                  <a:lnTo>
                    <a:pt x="4271" y="1104"/>
                  </a:lnTo>
                  <a:lnTo>
                    <a:pt x="4271" y="1"/>
                  </a:lnTo>
                  <a:close/>
                </a:path>
              </a:pathLst>
            </a:custGeom>
            <a:solidFill>
              <a:srgbClr val="6B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45"/>
            <p:cNvSpPr/>
            <p:nvPr/>
          </p:nvSpPr>
          <p:spPr>
            <a:xfrm>
              <a:off x="6766454" y="4225677"/>
              <a:ext cx="1081578" cy="32800"/>
            </a:xfrm>
            <a:custGeom>
              <a:rect b="b" l="l" r="r" t="t"/>
              <a:pathLst>
                <a:path extrusionOk="0" h="1312" w="4155">
                  <a:moveTo>
                    <a:pt x="1" y="1"/>
                  </a:moveTo>
                  <a:lnTo>
                    <a:pt x="1" y="1260"/>
                  </a:lnTo>
                  <a:lnTo>
                    <a:pt x="4154" y="1312"/>
                  </a:lnTo>
                  <a:lnTo>
                    <a:pt x="4154" y="130"/>
                  </a:lnTo>
                  <a:cubicBezTo>
                    <a:pt x="2778" y="91"/>
                    <a:pt x="1389" y="52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45"/>
            <p:cNvSpPr/>
            <p:nvPr/>
          </p:nvSpPr>
          <p:spPr>
            <a:xfrm>
              <a:off x="6650600" y="3971650"/>
              <a:ext cx="1298000" cy="276825"/>
            </a:xfrm>
            <a:custGeom>
              <a:rect b="b" l="l" r="r" t="t"/>
              <a:pathLst>
                <a:path extrusionOk="0" h="11073" w="51920">
                  <a:moveTo>
                    <a:pt x="8697" y="1"/>
                  </a:moveTo>
                  <a:lnTo>
                    <a:pt x="1" y="10333"/>
                  </a:lnTo>
                  <a:cubicBezTo>
                    <a:pt x="1" y="10333"/>
                    <a:pt x="5604" y="10223"/>
                    <a:pt x="12454" y="10223"/>
                  </a:cubicBezTo>
                  <a:cubicBezTo>
                    <a:pt x="16658" y="10223"/>
                    <a:pt x="21331" y="10264"/>
                    <a:pt x="25467" y="10398"/>
                  </a:cubicBezTo>
                  <a:cubicBezTo>
                    <a:pt x="38070" y="10800"/>
                    <a:pt x="51920" y="11073"/>
                    <a:pt x="51920" y="11073"/>
                  </a:cubicBezTo>
                  <a:lnTo>
                    <a:pt x="41900" y="196"/>
                  </a:lnTo>
                  <a:cubicBezTo>
                    <a:pt x="41900" y="196"/>
                    <a:pt x="36262" y="294"/>
                    <a:pt x="31072" y="294"/>
                  </a:cubicBezTo>
                  <a:cubicBezTo>
                    <a:pt x="29219" y="294"/>
                    <a:pt x="27422" y="282"/>
                    <a:pt x="25960" y="248"/>
                  </a:cubicBezTo>
                  <a:cubicBezTo>
                    <a:pt x="20392" y="131"/>
                    <a:pt x="8697" y="1"/>
                    <a:pt x="869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29" name="Google Shape;13429;p45"/>
          <p:cNvSpPr/>
          <p:nvPr/>
        </p:nvSpPr>
        <p:spPr>
          <a:xfrm flipH="1">
            <a:off x="8487375" y="830788"/>
            <a:ext cx="535608" cy="233315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0" name="Google Shape;13430;p45"/>
          <p:cNvSpPr/>
          <p:nvPr/>
        </p:nvSpPr>
        <p:spPr>
          <a:xfrm flipH="1">
            <a:off x="4443297" y="4547430"/>
            <a:ext cx="257424" cy="112136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1" name="Google Shape;13431;p45"/>
          <p:cNvSpPr/>
          <p:nvPr/>
        </p:nvSpPr>
        <p:spPr>
          <a:xfrm flipH="1">
            <a:off x="268402" y="1473474"/>
            <a:ext cx="302231" cy="131654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32" name="Google Shape;13432;p45"/>
          <p:cNvGrpSpPr/>
          <p:nvPr/>
        </p:nvGrpSpPr>
        <p:grpSpPr>
          <a:xfrm>
            <a:off x="2221698" y="4618862"/>
            <a:ext cx="478811" cy="403486"/>
            <a:chOff x="5431363" y="4137364"/>
            <a:chExt cx="332531" cy="280238"/>
          </a:xfrm>
        </p:grpSpPr>
        <p:sp>
          <p:nvSpPr>
            <p:cNvPr id="13433" name="Google Shape;13433;p45"/>
            <p:cNvSpPr/>
            <p:nvPr/>
          </p:nvSpPr>
          <p:spPr>
            <a:xfrm>
              <a:off x="5431363" y="4154570"/>
              <a:ext cx="38460" cy="156875"/>
            </a:xfrm>
            <a:custGeom>
              <a:rect b="b" l="l" r="r" t="t"/>
              <a:pathLst>
                <a:path extrusionOk="0" h="1395" w="342">
                  <a:moveTo>
                    <a:pt x="281" y="0"/>
                  </a:moveTo>
                  <a:cubicBezTo>
                    <a:pt x="221" y="40"/>
                    <a:pt x="111" y="381"/>
                    <a:pt x="111" y="582"/>
                  </a:cubicBezTo>
                  <a:cubicBezTo>
                    <a:pt x="111" y="793"/>
                    <a:pt x="1" y="1043"/>
                    <a:pt x="11" y="1164"/>
                  </a:cubicBezTo>
                  <a:cubicBezTo>
                    <a:pt x="31" y="1294"/>
                    <a:pt x="31" y="1364"/>
                    <a:pt x="21" y="1394"/>
                  </a:cubicBezTo>
                  <a:cubicBezTo>
                    <a:pt x="21" y="1394"/>
                    <a:pt x="41" y="1364"/>
                    <a:pt x="51" y="1314"/>
                  </a:cubicBezTo>
                  <a:cubicBezTo>
                    <a:pt x="61" y="1274"/>
                    <a:pt x="71" y="1224"/>
                    <a:pt x="71" y="1174"/>
                  </a:cubicBezTo>
                  <a:lnTo>
                    <a:pt x="71" y="1174"/>
                  </a:lnTo>
                  <a:cubicBezTo>
                    <a:pt x="71" y="1174"/>
                    <a:pt x="91" y="1254"/>
                    <a:pt x="51" y="1364"/>
                  </a:cubicBezTo>
                  <a:cubicBezTo>
                    <a:pt x="51" y="1364"/>
                    <a:pt x="111" y="1294"/>
                    <a:pt x="101" y="1144"/>
                  </a:cubicBezTo>
                  <a:cubicBezTo>
                    <a:pt x="81" y="993"/>
                    <a:pt x="81" y="963"/>
                    <a:pt x="101" y="863"/>
                  </a:cubicBezTo>
                  <a:cubicBezTo>
                    <a:pt x="121" y="772"/>
                    <a:pt x="131" y="742"/>
                    <a:pt x="161" y="542"/>
                  </a:cubicBezTo>
                  <a:cubicBezTo>
                    <a:pt x="181" y="321"/>
                    <a:pt x="342" y="151"/>
                    <a:pt x="342" y="15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F4EA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45"/>
            <p:cNvSpPr/>
            <p:nvPr/>
          </p:nvSpPr>
          <p:spPr>
            <a:xfrm>
              <a:off x="5484442" y="4237337"/>
              <a:ext cx="36098" cy="114704"/>
            </a:xfrm>
            <a:custGeom>
              <a:rect b="b" l="l" r="r" t="t"/>
              <a:pathLst>
                <a:path extrusionOk="0" h="1020" w="321">
                  <a:moveTo>
                    <a:pt x="145" y="1"/>
                  </a:moveTo>
                  <a:cubicBezTo>
                    <a:pt x="134" y="1"/>
                    <a:pt x="128" y="14"/>
                    <a:pt x="130" y="47"/>
                  </a:cubicBezTo>
                  <a:cubicBezTo>
                    <a:pt x="150" y="227"/>
                    <a:pt x="0" y="749"/>
                    <a:pt x="0" y="749"/>
                  </a:cubicBezTo>
                  <a:lnTo>
                    <a:pt x="110" y="1019"/>
                  </a:lnTo>
                  <a:cubicBezTo>
                    <a:pt x="110" y="1019"/>
                    <a:pt x="201" y="548"/>
                    <a:pt x="321" y="237"/>
                  </a:cubicBezTo>
                  <a:cubicBezTo>
                    <a:pt x="321" y="237"/>
                    <a:pt x="190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45"/>
            <p:cNvSpPr/>
            <p:nvPr/>
          </p:nvSpPr>
          <p:spPr>
            <a:xfrm>
              <a:off x="5486691" y="4247008"/>
              <a:ext cx="23728" cy="74558"/>
            </a:xfrm>
            <a:custGeom>
              <a:rect b="b" l="l" r="r" t="t"/>
              <a:pathLst>
                <a:path extrusionOk="0" h="663" w="211">
                  <a:moveTo>
                    <a:pt x="157" y="0"/>
                  </a:moveTo>
                  <a:cubicBezTo>
                    <a:pt x="144" y="0"/>
                    <a:pt x="131" y="4"/>
                    <a:pt x="120" y="11"/>
                  </a:cubicBezTo>
                  <a:lnTo>
                    <a:pt x="110" y="11"/>
                  </a:lnTo>
                  <a:cubicBezTo>
                    <a:pt x="110" y="181"/>
                    <a:pt x="30" y="502"/>
                    <a:pt x="0" y="623"/>
                  </a:cubicBezTo>
                  <a:cubicBezTo>
                    <a:pt x="0" y="633"/>
                    <a:pt x="0" y="653"/>
                    <a:pt x="10" y="663"/>
                  </a:cubicBezTo>
                  <a:cubicBezTo>
                    <a:pt x="90" y="482"/>
                    <a:pt x="151" y="292"/>
                    <a:pt x="201" y="91"/>
                  </a:cubicBezTo>
                  <a:lnTo>
                    <a:pt x="211" y="31"/>
                  </a:lnTo>
                  <a:cubicBezTo>
                    <a:pt x="204" y="11"/>
                    <a:pt x="181" y="0"/>
                    <a:pt x="15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45"/>
            <p:cNvSpPr/>
            <p:nvPr/>
          </p:nvSpPr>
          <p:spPr>
            <a:xfrm>
              <a:off x="5443733" y="4137364"/>
              <a:ext cx="264157" cy="280238"/>
            </a:xfrm>
            <a:custGeom>
              <a:rect b="b" l="l" r="r" t="t"/>
              <a:pathLst>
                <a:path extrusionOk="0" h="2492" w="2349">
                  <a:moveTo>
                    <a:pt x="548" y="0"/>
                  </a:moveTo>
                  <a:cubicBezTo>
                    <a:pt x="430" y="0"/>
                    <a:pt x="332" y="29"/>
                    <a:pt x="282" y="73"/>
                  </a:cubicBezTo>
                  <a:cubicBezTo>
                    <a:pt x="202" y="133"/>
                    <a:pt x="31" y="243"/>
                    <a:pt x="11" y="304"/>
                  </a:cubicBezTo>
                  <a:cubicBezTo>
                    <a:pt x="1" y="374"/>
                    <a:pt x="21" y="655"/>
                    <a:pt x="61" y="755"/>
                  </a:cubicBezTo>
                  <a:cubicBezTo>
                    <a:pt x="111" y="865"/>
                    <a:pt x="212" y="1156"/>
                    <a:pt x="222" y="1287"/>
                  </a:cubicBezTo>
                  <a:cubicBezTo>
                    <a:pt x="232" y="1417"/>
                    <a:pt x="232" y="1467"/>
                    <a:pt x="272" y="1608"/>
                  </a:cubicBezTo>
                  <a:cubicBezTo>
                    <a:pt x="312" y="1748"/>
                    <a:pt x="332" y="1949"/>
                    <a:pt x="332" y="2069"/>
                  </a:cubicBezTo>
                  <a:cubicBezTo>
                    <a:pt x="332" y="2189"/>
                    <a:pt x="292" y="2219"/>
                    <a:pt x="342" y="2290"/>
                  </a:cubicBezTo>
                  <a:cubicBezTo>
                    <a:pt x="366" y="2332"/>
                    <a:pt x="438" y="2349"/>
                    <a:pt x="493" y="2349"/>
                  </a:cubicBezTo>
                  <a:cubicBezTo>
                    <a:pt x="530" y="2349"/>
                    <a:pt x="559" y="2342"/>
                    <a:pt x="563" y="2330"/>
                  </a:cubicBezTo>
                  <a:cubicBezTo>
                    <a:pt x="563" y="2300"/>
                    <a:pt x="553" y="2229"/>
                    <a:pt x="533" y="2169"/>
                  </a:cubicBezTo>
                  <a:cubicBezTo>
                    <a:pt x="512" y="2109"/>
                    <a:pt x="452" y="1828"/>
                    <a:pt x="452" y="1728"/>
                  </a:cubicBezTo>
                  <a:cubicBezTo>
                    <a:pt x="452" y="1638"/>
                    <a:pt x="412" y="1437"/>
                    <a:pt x="412" y="1327"/>
                  </a:cubicBezTo>
                  <a:cubicBezTo>
                    <a:pt x="422" y="1206"/>
                    <a:pt x="442" y="1016"/>
                    <a:pt x="442" y="1016"/>
                  </a:cubicBezTo>
                  <a:cubicBezTo>
                    <a:pt x="442" y="1016"/>
                    <a:pt x="512" y="1086"/>
                    <a:pt x="703" y="1186"/>
                  </a:cubicBezTo>
                  <a:cubicBezTo>
                    <a:pt x="811" y="1240"/>
                    <a:pt x="938" y="1251"/>
                    <a:pt x="1022" y="1251"/>
                  </a:cubicBezTo>
                  <a:cubicBezTo>
                    <a:pt x="1077" y="1251"/>
                    <a:pt x="1114" y="1246"/>
                    <a:pt x="1114" y="1246"/>
                  </a:cubicBezTo>
                  <a:cubicBezTo>
                    <a:pt x="1124" y="1277"/>
                    <a:pt x="1225" y="1557"/>
                    <a:pt x="1215" y="1638"/>
                  </a:cubicBezTo>
                  <a:cubicBezTo>
                    <a:pt x="1215" y="1718"/>
                    <a:pt x="1225" y="1838"/>
                    <a:pt x="1225" y="1878"/>
                  </a:cubicBezTo>
                  <a:cubicBezTo>
                    <a:pt x="1235" y="1929"/>
                    <a:pt x="1195" y="2310"/>
                    <a:pt x="1195" y="2320"/>
                  </a:cubicBezTo>
                  <a:cubicBezTo>
                    <a:pt x="1205" y="2340"/>
                    <a:pt x="1174" y="2450"/>
                    <a:pt x="1174" y="2450"/>
                  </a:cubicBezTo>
                  <a:cubicBezTo>
                    <a:pt x="1174" y="2450"/>
                    <a:pt x="1205" y="2480"/>
                    <a:pt x="1275" y="2490"/>
                  </a:cubicBezTo>
                  <a:cubicBezTo>
                    <a:pt x="1345" y="2490"/>
                    <a:pt x="1405" y="2470"/>
                    <a:pt x="1405" y="2460"/>
                  </a:cubicBezTo>
                  <a:cubicBezTo>
                    <a:pt x="1415" y="2440"/>
                    <a:pt x="1375" y="2370"/>
                    <a:pt x="1375" y="2320"/>
                  </a:cubicBezTo>
                  <a:cubicBezTo>
                    <a:pt x="1375" y="2270"/>
                    <a:pt x="1355" y="1919"/>
                    <a:pt x="1355" y="1868"/>
                  </a:cubicBezTo>
                  <a:cubicBezTo>
                    <a:pt x="1355" y="1818"/>
                    <a:pt x="1385" y="1808"/>
                    <a:pt x="1385" y="1658"/>
                  </a:cubicBezTo>
                  <a:cubicBezTo>
                    <a:pt x="1375" y="1507"/>
                    <a:pt x="1395" y="1347"/>
                    <a:pt x="1395" y="1347"/>
                  </a:cubicBezTo>
                  <a:cubicBezTo>
                    <a:pt x="1395" y="1347"/>
                    <a:pt x="1495" y="1417"/>
                    <a:pt x="1546" y="1447"/>
                  </a:cubicBezTo>
                  <a:cubicBezTo>
                    <a:pt x="1562" y="1455"/>
                    <a:pt x="1582" y="1458"/>
                    <a:pt x="1603" y="1458"/>
                  </a:cubicBezTo>
                  <a:cubicBezTo>
                    <a:pt x="1658" y="1458"/>
                    <a:pt x="1716" y="1437"/>
                    <a:pt x="1716" y="1437"/>
                  </a:cubicBezTo>
                  <a:cubicBezTo>
                    <a:pt x="1716" y="1437"/>
                    <a:pt x="1726" y="1497"/>
                    <a:pt x="1756" y="1577"/>
                  </a:cubicBezTo>
                  <a:cubicBezTo>
                    <a:pt x="1776" y="1648"/>
                    <a:pt x="1826" y="1848"/>
                    <a:pt x="1847" y="1949"/>
                  </a:cubicBezTo>
                  <a:cubicBezTo>
                    <a:pt x="1867" y="2049"/>
                    <a:pt x="1937" y="2350"/>
                    <a:pt x="1937" y="2360"/>
                  </a:cubicBezTo>
                  <a:cubicBezTo>
                    <a:pt x="1937" y="2380"/>
                    <a:pt x="1927" y="2450"/>
                    <a:pt x="1967" y="2480"/>
                  </a:cubicBezTo>
                  <a:cubicBezTo>
                    <a:pt x="1978" y="2488"/>
                    <a:pt x="2010" y="2491"/>
                    <a:pt x="2046" y="2491"/>
                  </a:cubicBezTo>
                  <a:cubicBezTo>
                    <a:pt x="2102" y="2491"/>
                    <a:pt x="2168" y="2483"/>
                    <a:pt x="2168" y="2470"/>
                  </a:cubicBezTo>
                  <a:cubicBezTo>
                    <a:pt x="2168" y="2450"/>
                    <a:pt x="2137" y="2390"/>
                    <a:pt x="2137" y="2370"/>
                  </a:cubicBezTo>
                  <a:cubicBezTo>
                    <a:pt x="2137" y="2350"/>
                    <a:pt x="2037" y="2189"/>
                    <a:pt x="2007" y="2109"/>
                  </a:cubicBezTo>
                  <a:cubicBezTo>
                    <a:pt x="1987" y="2029"/>
                    <a:pt x="1977" y="1959"/>
                    <a:pt x="1987" y="1878"/>
                  </a:cubicBezTo>
                  <a:cubicBezTo>
                    <a:pt x="1987" y="1798"/>
                    <a:pt x="1937" y="1728"/>
                    <a:pt x="1947" y="1587"/>
                  </a:cubicBezTo>
                  <a:cubicBezTo>
                    <a:pt x="1957" y="1447"/>
                    <a:pt x="2017" y="1076"/>
                    <a:pt x="2067" y="1026"/>
                  </a:cubicBezTo>
                  <a:cubicBezTo>
                    <a:pt x="2102" y="982"/>
                    <a:pt x="2191" y="900"/>
                    <a:pt x="2239" y="900"/>
                  </a:cubicBezTo>
                  <a:cubicBezTo>
                    <a:pt x="2247" y="900"/>
                    <a:pt x="2253" y="902"/>
                    <a:pt x="2258" y="905"/>
                  </a:cubicBezTo>
                  <a:cubicBezTo>
                    <a:pt x="2278" y="915"/>
                    <a:pt x="2308" y="946"/>
                    <a:pt x="2348" y="976"/>
                  </a:cubicBezTo>
                  <a:cubicBezTo>
                    <a:pt x="2338" y="705"/>
                    <a:pt x="2348" y="444"/>
                    <a:pt x="2308" y="173"/>
                  </a:cubicBezTo>
                  <a:cubicBezTo>
                    <a:pt x="2258" y="193"/>
                    <a:pt x="2228" y="213"/>
                    <a:pt x="2208" y="223"/>
                  </a:cubicBezTo>
                  <a:cubicBezTo>
                    <a:pt x="2201" y="225"/>
                    <a:pt x="2194" y="226"/>
                    <a:pt x="2187" y="226"/>
                  </a:cubicBezTo>
                  <a:cubicBezTo>
                    <a:pt x="2153" y="226"/>
                    <a:pt x="2113" y="208"/>
                    <a:pt x="1997" y="183"/>
                  </a:cubicBezTo>
                  <a:cubicBezTo>
                    <a:pt x="1857" y="143"/>
                    <a:pt x="1746" y="83"/>
                    <a:pt x="1596" y="73"/>
                  </a:cubicBezTo>
                  <a:cubicBezTo>
                    <a:pt x="1579" y="70"/>
                    <a:pt x="1559" y="68"/>
                    <a:pt x="1536" y="68"/>
                  </a:cubicBezTo>
                  <a:cubicBezTo>
                    <a:pt x="1491" y="68"/>
                    <a:pt x="1435" y="73"/>
                    <a:pt x="1375" y="73"/>
                  </a:cubicBezTo>
                  <a:cubicBezTo>
                    <a:pt x="1307" y="77"/>
                    <a:pt x="1231" y="80"/>
                    <a:pt x="1154" y="80"/>
                  </a:cubicBezTo>
                  <a:cubicBezTo>
                    <a:pt x="1026" y="80"/>
                    <a:pt x="892" y="70"/>
                    <a:pt x="773" y="33"/>
                  </a:cubicBezTo>
                  <a:cubicBezTo>
                    <a:pt x="695" y="10"/>
                    <a:pt x="618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45"/>
            <p:cNvSpPr/>
            <p:nvPr/>
          </p:nvSpPr>
          <p:spPr>
            <a:xfrm>
              <a:off x="5478707" y="4236887"/>
              <a:ext cx="28339" cy="164072"/>
            </a:xfrm>
            <a:custGeom>
              <a:rect b="b" l="l" r="r" t="t"/>
              <a:pathLst>
                <a:path extrusionOk="0" h="1459" w="252">
                  <a:moveTo>
                    <a:pt x="1" y="0"/>
                  </a:moveTo>
                  <a:cubicBezTo>
                    <a:pt x="1" y="0"/>
                    <a:pt x="21" y="582"/>
                    <a:pt x="51" y="753"/>
                  </a:cubicBezTo>
                  <a:cubicBezTo>
                    <a:pt x="81" y="913"/>
                    <a:pt x="131" y="1304"/>
                    <a:pt x="131" y="1455"/>
                  </a:cubicBezTo>
                  <a:cubicBezTo>
                    <a:pt x="149" y="1458"/>
                    <a:pt x="166" y="1459"/>
                    <a:pt x="181" y="1459"/>
                  </a:cubicBezTo>
                  <a:cubicBezTo>
                    <a:pt x="217" y="1459"/>
                    <a:pt x="245" y="1452"/>
                    <a:pt x="252" y="1445"/>
                  </a:cubicBezTo>
                  <a:cubicBezTo>
                    <a:pt x="252" y="1415"/>
                    <a:pt x="242" y="1344"/>
                    <a:pt x="222" y="1284"/>
                  </a:cubicBezTo>
                  <a:cubicBezTo>
                    <a:pt x="201" y="1224"/>
                    <a:pt x="141" y="943"/>
                    <a:pt x="141" y="843"/>
                  </a:cubicBezTo>
                  <a:cubicBezTo>
                    <a:pt x="141" y="753"/>
                    <a:pt x="101" y="552"/>
                    <a:pt x="101" y="442"/>
                  </a:cubicBezTo>
                  <a:cubicBezTo>
                    <a:pt x="111" y="321"/>
                    <a:pt x="131" y="131"/>
                    <a:pt x="131" y="131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45"/>
            <p:cNvSpPr/>
            <p:nvPr/>
          </p:nvSpPr>
          <p:spPr>
            <a:xfrm>
              <a:off x="5558888" y="4277484"/>
              <a:ext cx="10233" cy="1237"/>
            </a:xfrm>
            <a:custGeom>
              <a:rect b="b" l="l" r="r" t="t"/>
              <a:pathLst>
                <a:path extrusionOk="0" h="11" w="91">
                  <a:moveTo>
                    <a:pt x="90" y="0"/>
                  </a:moveTo>
                  <a:cubicBezTo>
                    <a:pt x="80" y="0"/>
                    <a:pt x="50" y="10"/>
                    <a:pt x="0" y="10"/>
                  </a:cubicBezTo>
                  <a:cubicBezTo>
                    <a:pt x="50" y="10"/>
                    <a:pt x="90" y="0"/>
                    <a:pt x="90" y="0"/>
                  </a:cubicBezTo>
                  <a:close/>
                </a:path>
              </a:pathLst>
            </a:custGeom>
            <a:solidFill>
              <a:srgbClr val="EFE8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45"/>
            <p:cNvSpPr/>
            <p:nvPr/>
          </p:nvSpPr>
          <p:spPr>
            <a:xfrm>
              <a:off x="5485567" y="4239137"/>
              <a:ext cx="83554" cy="39584"/>
            </a:xfrm>
            <a:custGeom>
              <a:rect b="b" l="l" r="r" t="t"/>
              <a:pathLst>
                <a:path extrusionOk="0" h="352" w="743">
                  <a:moveTo>
                    <a:pt x="120" y="0"/>
                  </a:moveTo>
                  <a:cubicBezTo>
                    <a:pt x="80" y="0"/>
                    <a:pt x="40" y="20"/>
                    <a:pt x="0" y="31"/>
                  </a:cubicBezTo>
                  <a:cubicBezTo>
                    <a:pt x="0" y="41"/>
                    <a:pt x="0" y="41"/>
                    <a:pt x="10" y="51"/>
                  </a:cubicBezTo>
                  <a:lnTo>
                    <a:pt x="70" y="111"/>
                  </a:lnTo>
                  <a:cubicBezTo>
                    <a:pt x="70" y="111"/>
                    <a:pt x="90" y="121"/>
                    <a:pt x="120" y="151"/>
                  </a:cubicBezTo>
                  <a:cubicBezTo>
                    <a:pt x="140" y="161"/>
                    <a:pt x="171" y="181"/>
                    <a:pt x="201" y="201"/>
                  </a:cubicBezTo>
                  <a:cubicBezTo>
                    <a:pt x="231" y="221"/>
                    <a:pt x="261" y="241"/>
                    <a:pt x="291" y="261"/>
                  </a:cubicBezTo>
                  <a:cubicBezTo>
                    <a:pt x="301" y="261"/>
                    <a:pt x="311" y="271"/>
                    <a:pt x="331" y="281"/>
                  </a:cubicBezTo>
                  <a:cubicBezTo>
                    <a:pt x="441" y="331"/>
                    <a:pt x="572" y="351"/>
                    <a:pt x="652" y="351"/>
                  </a:cubicBezTo>
                  <a:cubicBezTo>
                    <a:pt x="702" y="351"/>
                    <a:pt x="732" y="341"/>
                    <a:pt x="742" y="341"/>
                  </a:cubicBezTo>
                  <a:cubicBezTo>
                    <a:pt x="732" y="311"/>
                    <a:pt x="722" y="281"/>
                    <a:pt x="712" y="261"/>
                  </a:cubicBezTo>
                  <a:cubicBezTo>
                    <a:pt x="672" y="191"/>
                    <a:pt x="642" y="111"/>
                    <a:pt x="622" y="31"/>
                  </a:cubicBezTo>
                  <a:lnTo>
                    <a:pt x="622" y="31"/>
                  </a:lnTo>
                  <a:cubicBezTo>
                    <a:pt x="632" y="81"/>
                    <a:pt x="602" y="141"/>
                    <a:pt x="552" y="161"/>
                  </a:cubicBezTo>
                  <a:cubicBezTo>
                    <a:pt x="532" y="171"/>
                    <a:pt x="502" y="171"/>
                    <a:pt x="482" y="171"/>
                  </a:cubicBezTo>
                  <a:cubicBezTo>
                    <a:pt x="451" y="171"/>
                    <a:pt x="421" y="171"/>
                    <a:pt x="401" y="161"/>
                  </a:cubicBezTo>
                  <a:cubicBezTo>
                    <a:pt x="351" y="141"/>
                    <a:pt x="311" y="121"/>
                    <a:pt x="271" y="91"/>
                  </a:cubicBezTo>
                  <a:cubicBezTo>
                    <a:pt x="241" y="61"/>
                    <a:pt x="211" y="20"/>
                    <a:pt x="171" y="10"/>
                  </a:cubicBezTo>
                  <a:cubicBezTo>
                    <a:pt x="150" y="0"/>
                    <a:pt x="140" y="0"/>
                    <a:pt x="12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45"/>
            <p:cNvSpPr/>
            <p:nvPr/>
          </p:nvSpPr>
          <p:spPr>
            <a:xfrm>
              <a:off x="5486691" y="4244759"/>
              <a:ext cx="6860" cy="9109"/>
            </a:xfrm>
            <a:custGeom>
              <a:rect b="b" l="l" r="r" t="t"/>
              <a:pathLst>
                <a:path extrusionOk="0" h="81" w="61">
                  <a:moveTo>
                    <a:pt x="0" y="1"/>
                  </a:moveTo>
                  <a:cubicBezTo>
                    <a:pt x="20" y="31"/>
                    <a:pt x="40" y="51"/>
                    <a:pt x="60" y="81"/>
                  </a:cubicBezTo>
                  <a:cubicBezTo>
                    <a:pt x="60" y="71"/>
                    <a:pt x="60" y="61"/>
                    <a:pt x="60" y="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45"/>
            <p:cNvSpPr/>
            <p:nvPr/>
          </p:nvSpPr>
          <p:spPr>
            <a:xfrm>
              <a:off x="5636707" y="4256005"/>
              <a:ext cx="50830" cy="161485"/>
            </a:xfrm>
            <a:custGeom>
              <a:rect b="b" l="l" r="r" t="t"/>
              <a:pathLst>
                <a:path extrusionOk="0" h="1436" w="452">
                  <a:moveTo>
                    <a:pt x="331" y="1"/>
                  </a:moveTo>
                  <a:cubicBezTo>
                    <a:pt x="311" y="31"/>
                    <a:pt x="281" y="91"/>
                    <a:pt x="271" y="111"/>
                  </a:cubicBezTo>
                  <a:cubicBezTo>
                    <a:pt x="211" y="171"/>
                    <a:pt x="181" y="232"/>
                    <a:pt x="120" y="302"/>
                  </a:cubicBezTo>
                  <a:cubicBezTo>
                    <a:pt x="90" y="332"/>
                    <a:pt x="30" y="352"/>
                    <a:pt x="0" y="382"/>
                  </a:cubicBezTo>
                  <a:cubicBezTo>
                    <a:pt x="0" y="382"/>
                    <a:pt x="0" y="392"/>
                    <a:pt x="10" y="432"/>
                  </a:cubicBezTo>
                  <a:cubicBezTo>
                    <a:pt x="60" y="412"/>
                    <a:pt x="100" y="402"/>
                    <a:pt x="141" y="372"/>
                  </a:cubicBezTo>
                  <a:cubicBezTo>
                    <a:pt x="151" y="452"/>
                    <a:pt x="161" y="522"/>
                    <a:pt x="181" y="593"/>
                  </a:cubicBezTo>
                  <a:cubicBezTo>
                    <a:pt x="221" y="874"/>
                    <a:pt x="261" y="1154"/>
                    <a:pt x="361" y="1425"/>
                  </a:cubicBezTo>
                  <a:lnTo>
                    <a:pt x="371" y="1435"/>
                  </a:lnTo>
                  <a:cubicBezTo>
                    <a:pt x="411" y="1435"/>
                    <a:pt x="452" y="1425"/>
                    <a:pt x="452" y="1415"/>
                  </a:cubicBezTo>
                  <a:cubicBezTo>
                    <a:pt x="452" y="1395"/>
                    <a:pt x="421" y="1335"/>
                    <a:pt x="421" y="1315"/>
                  </a:cubicBezTo>
                  <a:cubicBezTo>
                    <a:pt x="421" y="1295"/>
                    <a:pt x="321" y="1134"/>
                    <a:pt x="291" y="1054"/>
                  </a:cubicBezTo>
                  <a:cubicBezTo>
                    <a:pt x="271" y="974"/>
                    <a:pt x="261" y="904"/>
                    <a:pt x="271" y="823"/>
                  </a:cubicBezTo>
                  <a:cubicBezTo>
                    <a:pt x="271" y="743"/>
                    <a:pt x="221" y="673"/>
                    <a:pt x="231" y="532"/>
                  </a:cubicBezTo>
                  <a:cubicBezTo>
                    <a:pt x="241" y="412"/>
                    <a:pt x="291" y="101"/>
                    <a:pt x="33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45"/>
            <p:cNvSpPr/>
            <p:nvPr/>
          </p:nvSpPr>
          <p:spPr>
            <a:xfrm>
              <a:off x="5662572" y="4412881"/>
              <a:ext cx="2362" cy="3486"/>
            </a:xfrm>
            <a:custGeom>
              <a:rect b="b" l="l" r="r" t="t"/>
              <a:pathLst>
                <a:path extrusionOk="0" h="31" w="21">
                  <a:moveTo>
                    <a:pt x="21" y="30"/>
                  </a:moveTo>
                  <a:lnTo>
                    <a:pt x="21" y="20"/>
                  </a:lnTo>
                  <a:lnTo>
                    <a:pt x="21" y="30"/>
                  </a:lnTo>
                  <a:close/>
                  <a:moveTo>
                    <a:pt x="21" y="20"/>
                  </a:moveTo>
                  <a:lnTo>
                    <a:pt x="11" y="20"/>
                  </a:lnTo>
                  <a:lnTo>
                    <a:pt x="21" y="20"/>
                  </a:ln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lnTo>
                    <a:pt x="11" y="20"/>
                  </a:lnTo>
                  <a:lnTo>
                    <a:pt x="11" y="20"/>
                  </a:ln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cubicBezTo>
                    <a:pt x="11" y="20"/>
                    <a:pt x="11" y="10"/>
                    <a:pt x="11" y="10"/>
                  </a:cubicBezTo>
                  <a:cubicBezTo>
                    <a:pt x="11" y="10"/>
                    <a:pt x="11" y="20"/>
                    <a:pt x="11" y="20"/>
                  </a:cubicBezTo>
                  <a:close/>
                  <a:moveTo>
                    <a:pt x="11" y="10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lose/>
                  <a:moveTo>
                    <a:pt x="11" y="10"/>
                  </a:moveTo>
                  <a:cubicBezTo>
                    <a:pt x="11" y="10"/>
                    <a:pt x="1" y="10"/>
                    <a:pt x="1" y="10"/>
                  </a:cubicBezTo>
                  <a:cubicBezTo>
                    <a:pt x="1" y="10"/>
                    <a:pt x="11" y="10"/>
                    <a:pt x="11" y="10"/>
                  </a:cubicBezTo>
                  <a:close/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lose/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lose/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lose/>
                  <a:moveTo>
                    <a:pt x="1" y="1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0"/>
                  </a:cubicBezTo>
                  <a:close/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45"/>
            <p:cNvSpPr/>
            <p:nvPr/>
          </p:nvSpPr>
          <p:spPr>
            <a:xfrm>
              <a:off x="5661447" y="4403772"/>
              <a:ext cx="17093" cy="13720"/>
            </a:xfrm>
            <a:custGeom>
              <a:rect b="b" l="l" r="r" t="t"/>
              <a:pathLst>
                <a:path extrusionOk="0" h="122" w="152">
                  <a:moveTo>
                    <a:pt x="1" y="1"/>
                  </a:moveTo>
                  <a:cubicBezTo>
                    <a:pt x="1" y="21"/>
                    <a:pt x="1" y="61"/>
                    <a:pt x="11" y="81"/>
                  </a:cubicBezTo>
                  <a:cubicBezTo>
                    <a:pt x="11" y="81"/>
                    <a:pt x="11" y="81"/>
                    <a:pt x="11" y="91"/>
                  </a:cubicBezTo>
                  <a:lnTo>
                    <a:pt x="21" y="91"/>
                  </a:lnTo>
                  <a:cubicBezTo>
                    <a:pt x="21" y="91"/>
                    <a:pt x="21" y="101"/>
                    <a:pt x="21" y="101"/>
                  </a:cubicBezTo>
                  <a:lnTo>
                    <a:pt x="31" y="101"/>
                  </a:lnTo>
                  <a:lnTo>
                    <a:pt x="31" y="111"/>
                  </a:lnTo>
                  <a:cubicBezTo>
                    <a:pt x="41" y="121"/>
                    <a:pt x="81" y="121"/>
                    <a:pt x="121" y="121"/>
                  </a:cubicBezTo>
                  <a:lnTo>
                    <a:pt x="151" y="121"/>
                  </a:lnTo>
                  <a:lnTo>
                    <a:pt x="141" y="111"/>
                  </a:lnTo>
                  <a:cubicBezTo>
                    <a:pt x="131" y="81"/>
                    <a:pt x="121" y="51"/>
                    <a:pt x="111" y="11"/>
                  </a:cubicBezTo>
                  <a:lnTo>
                    <a:pt x="51" y="11"/>
                  </a:lnTo>
                  <a:cubicBezTo>
                    <a:pt x="41" y="11"/>
                    <a:pt x="2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45"/>
            <p:cNvSpPr/>
            <p:nvPr/>
          </p:nvSpPr>
          <p:spPr>
            <a:xfrm>
              <a:off x="5687424" y="4415130"/>
              <a:ext cx="112" cy="11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2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45"/>
            <p:cNvSpPr/>
            <p:nvPr/>
          </p:nvSpPr>
          <p:spPr>
            <a:xfrm>
              <a:off x="5684051" y="4404896"/>
              <a:ext cx="3486" cy="10346"/>
            </a:xfrm>
            <a:custGeom>
              <a:rect b="b" l="l" r="r" t="t"/>
              <a:pathLst>
                <a:path extrusionOk="0" h="92" w="31">
                  <a:moveTo>
                    <a:pt x="31" y="91"/>
                  </a:moveTo>
                  <a:lnTo>
                    <a:pt x="31" y="91"/>
                  </a:lnTo>
                  <a:cubicBezTo>
                    <a:pt x="31" y="91"/>
                    <a:pt x="31" y="91"/>
                    <a:pt x="31" y="91"/>
                  </a:cubicBezTo>
                  <a:lnTo>
                    <a:pt x="31" y="91"/>
                  </a:lnTo>
                  <a:cubicBezTo>
                    <a:pt x="31" y="91"/>
                    <a:pt x="31" y="91"/>
                    <a:pt x="31" y="91"/>
                  </a:cubicBezTo>
                  <a:cubicBezTo>
                    <a:pt x="31" y="71"/>
                    <a:pt x="0" y="21"/>
                    <a:pt x="0" y="1"/>
                  </a:cubicBezTo>
                  <a:lnTo>
                    <a:pt x="0" y="1"/>
                  </a:lnTo>
                  <a:cubicBezTo>
                    <a:pt x="0" y="21"/>
                    <a:pt x="31" y="71"/>
                    <a:pt x="31" y="91"/>
                  </a:cubicBezTo>
                  <a:cubicBezTo>
                    <a:pt x="31" y="91"/>
                    <a:pt x="31" y="91"/>
                    <a:pt x="31" y="91"/>
                  </a:cubicBezTo>
                  <a:close/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45"/>
            <p:cNvSpPr/>
            <p:nvPr/>
          </p:nvSpPr>
          <p:spPr>
            <a:xfrm>
              <a:off x="5687424" y="4415130"/>
              <a:ext cx="112" cy="11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2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45"/>
            <p:cNvSpPr/>
            <p:nvPr/>
          </p:nvSpPr>
          <p:spPr>
            <a:xfrm>
              <a:off x="5673930" y="4404896"/>
              <a:ext cx="13607" cy="12595"/>
            </a:xfrm>
            <a:custGeom>
              <a:rect b="b" l="l" r="r" t="t"/>
              <a:pathLst>
                <a:path extrusionOk="0" h="112" w="121">
                  <a:moveTo>
                    <a:pt x="0" y="1"/>
                  </a:moveTo>
                  <a:cubicBezTo>
                    <a:pt x="10" y="41"/>
                    <a:pt x="20" y="71"/>
                    <a:pt x="30" y="101"/>
                  </a:cubicBezTo>
                  <a:lnTo>
                    <a:pt x="40" y="111"/>
                  </a:lnTo>
                  <a:lnTo>
                    <a:pt x="50" y="111"/>
                  </a:lnTo>
                  <a:cubicBezTo>
                    <a:pt x="80" y="111"/>
                    <a:pt x="110" y="101"/>
                    <a:pt x="121" y="91"/>
                  </a:cubicBezTo>
                  <a:cubicBezTo>
                    <a:pt x="121" y="71"/>
                    <a:pt x="90" y="21"/>
                    <a:pt x="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45"/>
            <p:cNvSpPr/>
            <p:nvPr/>
          </p:nvSpPr>
          <p:spPr>
            <a:xfrm>
              <a:off x="5589251" y="4252631"/>
              <a:ext cx="41833" cy="164859"/>
            </a:xfrm>
            <a:custGeom>
              <a:rect b="b" l="l" r="r" t="t"/>
              <a:pathLst>
                <a:path extrusionOk="0" h="1466" w="372">
                  <a:moveTo>
                    <a:pt x="1" y="1"/>
                  </a:moveTo>
                  <a:cubicBezTo>
                    <a:pt x="1" y="121"/>
                    <a:pt x="1" y="242"/>
                    <a:pt x="11" y="362"/>
                  </a:cubicBezTo>
                  <a:cubicBezTo>
                    <a:pt x="11" y="492"/>
                    <a:pt x="41" y="573"/>
                    <a:pt x="21" y="703"/>
                  </a:cubicBezTo>
                  <a:cubicBezTo>
                    <a:pt x="1" y="934"/>
                    <a:pt x="1" y="1174"/>
                    <a:pt x="1" y="1395"/>
                  </a:cubicBezTo>
                  <a:cubicBezTo>
                    <a:pt x="1" y="1425"/>
                    <a:pt x="1" y="1445"/>
                    <a:pt x="11" y="1465"/>
                  </a:cubicBezTo>
                  <a:cubicBezTo>
                    <a:pt x="71" y="1455"/>
                    <a:pt x="111" y="1445"/>
                    <a:pt x="111" y="1435"/>
                  </a:cubicBezTo>
                  <a:cubicBezTo>
                    <a:pt x="121" y="1415"/>
                    <a:pt x="81" y="1345"/>
                    <a:pt x="81" y="1295"/>
                  </a:cubicBezTo>
                  <a:cubicBezTo>
                    <a:pt x="81" y="1245"/>
                    <a:pt x="61" y="894"/>
                    <a:pt x="61" y="843"/>
                  </a:cubicBezTo>
                  <a:cubicBezTo>
                    <a:pt x="61" y="793"/>
                    <a:pt x="91" y="783"/>
                    <a:pt x="91" y="633"/>
                  </a:cubicBezTo>
                  <a:cubicBezTo>
                    <a:pt x="81" y="482"/>
                    <a:pt x="101" y="322"/>
                    <a:pt x="101" y="322"/>
                  </a:cubicBezTo>
                  <a:cubicBezTo>
                    <a:pt x="101" y="322"/>
                    <a:pt x="201" y="392"/>
                    <a:pt x="252" y="422"/>
                  </a:cubicBezTo>
                  <a:cubicBezTo>
                    <a:pt x="267" y="427"/>
                    <a:pt x="287" y="430"/>
                    <a:pt x="308" y="430"/>
                  </a:cubicBezTo>
                  <a:cubicBezTo>
                    <a:pt x="329" y="430"/>
                    <a:pt x="352" y="427"/>
                    <a:pt x="372" y="422"/>
                  </a:cubicBezTo>
                  <a:cubicBezTo>
                    <a:pt x="357" y="422"/>
                    <a:pt x="342" y="425"/>
                    <a:pt x="327" y="425"/>
                  </a:cubicBezTo>
                  <a:cubicBezTo>
                    <a:pt x="312" y="425"/>
                    <a:pt x="297" y="422"/>
                    <a:pt x="282" y="412"/>
                  </a:cubicBezTo>
                  <a:cubicBezTo>
                    <a:pt x="151" y="352"/>
                    <a:pt x="71" y="19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45"/>
            <p:cNvSpPr/>
            <p:nvPr/>
          </p:nvSpPr>
          <p:spPr>
            <a:xfrm>
              <a:off x="5575756" y="4399274"/>
              <a:ext cx="22716" cy="18218"/>
            </a:xfrm>
            <a:custGeom>
              <a:rect b="b" l="l" r="r" t="t"/>
              <a:pathLst>
                <a:path extrusionOk="0" h="162" w="202">
                  <a:moveTo>
                    <a:pt x="121" y="161"/>
                  </a:moveTo>
                  <a:cubicBezTo>
                    <a:pt x="111" y="161"/>
                    <a:pt x="111" y="161"/>
                    <a:pt x="101" y="161"/>
                  </a:cubicBezTo>
                  <a:cubicBezTo>
                    <a:pt x="31" y="151"/>
                    <a:pt x="0" y="121"/>
                    <a:pt x="0" y="121"/>
                  </a:cubicBezTo>
                  <a:lnTo>
                    <a:pt x="0" y="121"/>
                  </a:lnTo>
                  <a:cubicBezTo>
                    <a:pt x="0" y="121"/>
                    <a:pt x="31" y="151"/>
                    <a:pt x="101" y="161"/>
                  </a:cubicBezTo>
                  <a:cubicBezTo>
                    <a:pt x="111" y="161"/>
                    <a:pt x="111" y="161"/>
                    <a:pt x="121" y="161"/>
                  </a:cubicBezTo>
                  <a:lnTo>
                    <a:pt x="121" y="161"/>
                  </a:lnTo>
                  <a:close/>
                  <a:moveTo>
                    <a:pt x="0" y="121"/>
                  </a:moveTo>
                  <a:lnTo>
                    <a:pt x="0" y="121"/>
                  </a:lnTo>
                  <a:lnTo>
                    <a:pt x="0" y="121"/>
                  </a:lnTo>
                  <a:close/>
                  <a:moveTo>
                    <a:pt x="0" y="121"/>
                  </a:moveTo>
                  <a:cubicBezTo>
                    <a:pt x="0" y="121"/>
                    <a:pt x="0" y="121"/>
                    <a:pt x="0" y="121"/>
                  </a:cubicBezTo>
                  <a:cubicBezTo>
                    <a:pt x="0" y="121"/>
                    <a:pt x="0" y="121"/>
                    <a:pt x="0" y="121"/>
                  </a:cubicBezTo>
                  <a:close/>
                  <a:moveTo>
                    <a:pt x="0" y="121"/>
                  </a:moveTo>
                  <a:lnTo>
                    <a:pt x="0" y="121"/>
                  </a:lnTo>
                  <a:lnTo>
                    <a:pt x="0" y="121"/>
                  </a:lnTo>
                  <a:close/>
                  <a:moveTo>
                    <a:pt x="11" y="71"/>
                  </a:moveTo>
                  <a:cubicBezTo>
                    <a:pt x="21" y="51"/>
                    <a:pt x="21" y="31"/>
                    <a:pt x="21" y="11"/>
                  </a:cubicBezTo>
                  <a:lnTo>
                    <a:pt x="21" y="11"/>
                  </a:lnTo>
                  <a:cubicBezTo>
                    <a:pt x="21" y="31"/>
                    <a:pt x="21" y="51"/>
                    <a:pt x="11" y="71"/>
                  </a:cubicBezTo>
                  <a:close/>
                  <a:moveTo>
                    <a:pt x="201" y="21"/>
                  </a:moveTo>
                  <a:cubicBezTo>
                    <a:pt x="201" y="21"/>
                    <a:pt x="201" y="11"/>
                    <a:pt x="201" y="11"/>
                  </a:cubicBezTo>
                  <a:cubicBezTo>
                    <a:pt x="201" y="11"/>
                    <a:pt x="201" y="1"/>
                    <a:pt x="201" y="1"/>
                  </a:cubicBezTo>
                  <a:lnTo>
                    <a:pt x="201" y="1"/>
                  </a:lnTo>
                  <a:cubicBezTo>
                    <a:pt x="201" y="11"/>
                    <a:pt x="201" y="21"/>
                    <a:pt x="201" y="21"/>
                  </a:cubicBezTo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45"/>
            <p:cNvSpPr/>
            <p:nvPr/>
          </p:nvSpPr>
          <p:spPr>
            <a:xfrm>
              <a:off x="5575756" y="4400398"/>
              <a:ext cx="24965" cy="17093"/>
            </a:xfrm>
            <a:custGeom>
              <a:rect b="b" l="l" r="r" t="t"/>
              <a:pathLst>
                <a:path extrusionOk="0" h="152" w="222">
                  <a:moveTo>
                    <a:pt x="221" y="131"/>
                  </a:moveTo>
                  <a:lnTo>
                    <a:pt x="221" y="131"/>
                  </a:lnTo>
                  <a:cubicBezTo>
                    <a:pt x="201" y="141"/>
                    <a:pt x="171" y="141"/>
                    <a:pt x="132" y="151"/>
                  </a:cubicBezTo>
                  <a:lnTo>
                    <a:pt x="132" y="151"/>
                  </a:lnTo>
                  <a:cubicBezTo>
                    <a:pt x="168" y="149"/>
                    <a:pt x="203" y="140"/>
                    <a:pt x="221" y="131"/>
                  </a:cubicBezTo>
                  <a:close/>
                  <a:moveTo>
                    <a:pt x="21" y="1"/>
                  </a:moveTo>
                  <a:cubicBezTo>
                    <a:pt x="21" y="21"/>
                    <a:pt x="21" y="41"/>
                    <a:pt x="11" y="61"/>
                  </a:cubicBezTo>
                  <a:cubicBezTo>
                    <a:pt x="11" y="81"/>
                    <a:pt x="0" y="101"/>
                    <a:pt x="0" y="111"/>
                  </a:cubicBezTo>
                  <a:cubicBezTo>
                    <a:pt x="0" y="111"/>
                    <a:pt x="31" y="141"/>
                    <a:pt x="101" y="151"/>
                  </a:cubicBezTo>
                  <a:lnTo>
                    <a:pt x="121" y="151"/>
                  </a:lnTo>
                  <a:cubicBezTo>
                    <a:pt x="124" y="151"/>
                    <a:pt x="127" y="151"/>
                    <a:pt x="131" y="151"/>
                  </a:cubicBezTo>
                  <a:lnTo>
                    <a:pt x="131" y="151"/>
                  </a:lnTo>
                  <a:cubicBezTo>
                    <a:pt x="131" y="151"/>
                    <a:pt x="131" y="151"/>
                    <a:pt x="131" y="151"/>
                  </a:cubicBezTo>
                  <a:cubicBezTo>
                    <a:pt x="131" y="151"/>
                    <a:pt x="132" y="151"/>
                    <a:pt x="132" y="151"/>
                  </a:cubicBezTo>
                  <a:lnTo>
                    <a:pt x="132" y="151"/>
                  </a:lnTo>
                  <a:cubicBezTo>
                    <a:pt x="132" y="151"/>
                    <a:pt x="131" y="151"/>
                    <a:pt x="131" y="151"/>
                  </a:cubicBezTo>
                  <a:lnTo>
                    <a:pt x="131" y="151"/>
                  </a:lnTo>
                  <a:cubicBezTo>
                    <a:pt x="121" y="131"/>
                    <a:pt x="121" y="111"/>
                    <a:pt x="121" y="81"/>
                  </a:cubicBezTo>
                  <a:cubicBezTo>
                    <a:pt x="121" y="61"/>
                    <a:pt x="121" y="3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45"/>
            <p:cNvSpPr/>
            <p:nvPr/>
          </p:nvSpPr>
          <p:spPr>
            <a:xfrm>
              <a:off x="5589251" y="4399274"/>
              <a:ext cx="13720" cy="18218"/>
            </a:xfrm>
            <a:custGeom>
              <a:rect b="b" l="l" r="r" t="t"/>
              <a:pathLst>
                <a:path extrusionOk="0" h="162" w="122">
                  <a:moveTo>
                    <a:pt x="81" y="1"/>
                  </a:moveTo>
                  <a:lnTo>
                    <a:pt x="71" y="11"/>
                  </a:lnTo>
                  <a:lnTo>
                    <a:pt x="1" y="11"/>
                  </a:lnTo>
                  <a:cubicBezTo>
                    <a:pt x="1" y="41"/>
                    <a:pt x="1" y="71"/>
                    <a:pt x="1" y="91"/>
                  </a:cubicBezTo>
                  <a:cubicBezTo>
                    <a:pt x="1" y="121"/>
                    <a:pt x="1" y="141"/>
                    <a:pt x="11" y="161"/>
                  </a:cubicBezTo>
                  <a:cubicBezTo>
                    <a:pt x="51" y="151"/>
                    <a:pt x="81" y="151"/>
                    <a:pt x="101" y="14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21" y="121"/>
                    <a:pt x="91" y="71"/>
                    <a:pt x="81" y="21"/>
                  </a:cubicBezTo>
                  <a:cubicBezTo>
                    <a:pt x="81" y="21"/>
                    <a:pt x="81" y="11"/>
                    <a:pt x="81" y="11"/>
                  </a:cubicBezTo>
                  <a:cubicBezTo>
                    <a:pt x="81" y="11"/>
                    <a:pt x="81" y="1"/>
                    <a:pt x="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45"/>
            <p:cNvSpPr/>
            <p:nvPr/>
          </p:nvSpPr>
          <p:spPr>
            <a:xfrm>
              <a:off x="5464088" y="4137364"/>
              <a:ext cx="238067" cy="169582"/>
            </a:xfrm>
            <a:custGeom>
              <a:rect b="b" l="l" r="r" t="t"/>
              <a:pathLst>
                <a:path extrusionOk="0" h="1508" w="2117">
                  <a:moveTo>
                    <a:pt x="367" y="0"/>
                  </a:moveTo>
                  <a:cubicBezTo>
                    <a:pt x="249" y="0"/>
                    <a:pt x="151" y="29"/>
                    <a:pt x="101" y="73"/>
                  </a:cubicBezTo>
                  <a:cubicBezTo>
                    <a:pt x="81" y="93"/>
                    <a:pt x="41" y="113"/>
                    <a:pt x="0" y="143"/>
                  </a:cubicBezTo>
                  <a:cubicBezTo>
                    <a:pt x="51" y="133"/>
                    <a:pt x="101" y="113"/>
                    <a:pt x="131" y="113"/>
                  </a:cubicBezTo>
                  <a:cubicBezTo>
                    <a:pt x="191" y="113"/>
                    <a:pt x="261" y="133"/>
                    <a:pt x="291" y="183"/>
                  </a:cubicBezTo>
                  <a:cubicBezTo>
                    <a:pt x="331" y="223"/>
                    <a:pt x="331" y="294"/>
                    <a:pt x="382" y="324"/>
                  </a:cubicBezTo>
                  <a:cubicBezTo>
                    <a:pt x="432" y="354"/>
                    <a:pt x="502" y="334"/>
                    <a:pt x="552" y="354"/>
                  </a:cubicBezTo>
                  <a:cubicBezTo>
                    <a:pt x="642" y="404"/>
                    <a:pt x="642" y="544"/>
                    <a:pt x="733" y="584"/>
                  </a:cubicBezTo>
                  <a:cubicBezTo>
                    <a:pt x="744" y="588"/>
                    <a:pt x="756" y="590"/>
                    <a:pt x="768" y="590"/>
                  </a:cubicBezTo>
                  <a:cubicBezTo>
                    <a:pt x="819" y="590"/>
                    <a:pt x="873" y="561"/>
                    <a:pt x="913" y="544"/>
                  </a:cubicBezTo>
                  <a:cubicBezTo>
                    <a:pt x="1004" y="494"/>
                    <a:pt x="1104" y="474"/>
                    <a:pt x="1204" y="474"/>
                  </a:cubicBezTo>
                  <a:cubicBezTo>
                    <a:pt x="1254" y="474"/>
                    <a:pt x="1304" y="484"/>
                    <a:pt x="1335" y="524"/>
                  </a:cubicBezTo>
                  <a:cubicBezTo>
                    <a:pt x="1365" y="544"/>
                    <a:pt x="1365" y="584"/>
                    <a:pt x="1375" y="615"/>
                  </a:cubicBezTo>
                  <a:cubicBezTo>
                    <a:pt x="1395" y="665"/>
                    <a:pt x="1425" y="705"/>
                    <a:pt x="1455" y="755"/>
                  </a:cubicBezTo>
                  <a:cubicBezTo>
                    <a:pt x="1505" y="865"/>
                    <a:pt x="1505" y="996"/>
                    <a:pt x="1455" y="1106"/>
                  </a:cubicBezTo>
                  <a:cubicBezTo>
                    <a:pt x="1425" y="1176"/>
                    <a:pt x="1525" y="1267"/>
                    <a:pt x="1495" y="1347"/>
                  </a:cubicBezTo>
                  <a:cubicBezTo>
                    <a:pt x="1487" y="1372"/>
                    <a:pt x="1449" y="1434"/>
                    <a:pt x="1377" y="1434"/>
                  </a:cubicBezTo>
                  <a:cubicBezTo>
                    <a:pt x="1364" y="1434"/>
                    <a:pt x="1350" y="1432"/>
                    <a:pt x="1335" y="1427"/>
                  </a:cubicBezTo>
                  <a:lnTo>
                    <a:pt x="1335" y="1427"/>
                  </a:lnTo>
                  <a:lnTo>
                    <a:pt x="1365" y="1447"/>
                  </a:lnTo>
                  <a:cubicBezTo>
                    <a:pt x="1381" y="1455"/>
                    <a:pt x="1401" y="1458"/>
                    <a:pt x="1422" y="1458"/>
                  </a:cubicBezTo>
                  <a:cubicBezTo>
                    <a:pt x="1477" y="1458"/>
                    <a:pt x="1535" y="1437"/>
                    <a:pt x="1535" y="1437"/>
                  </a:cubicBezTo>
                  <a:cubicBezTo>
                    <a:pt x="1535" y="1437"/>
                    <a:pt x="1535" y="1467"/>
                    <a:pt x="1545" y="1507"/>
                  </a:cubicBezTo>
                  <a:cubicBezTo>
                    <a:pt x="1595" y="1487"/>
                    <a:pt x="1625" y="1467"/>
                    <a:pt x="1666" y="1437"/>
                  </a:cubicBezTo>
                  <a:cubicBezTo>
                    <a:pt x="1716" y="1397"/>
                    <a:pt x="1766" y="1347"/>
                    <a:pt x="1806" y="1297"/>
                  </a:cubicBezTo>
                  <a:cubicBezTo>
                    <a:pt x="1826" y="1166"/>
                    <a:pt x="1856" y="1056"/>
                    <a:pt x="1886" y="1026"/>
                  </a:cubicBezTo>
                  <a:cubicBezTo>
                    <a:pt x="1916" y="986"/>
                    <a:pt x="1987" y="915"/>
                    <a:pt x="2037" y="905"/>
                  </a:cubicBezTo>
                  <a:cubicBezTo>
                    <a:pt x="2037" y="875"/>
                    <a:pt x="2037" y="845"/>
                    <a:pt x="2037" y="815"/>
                  </a:cubicBezTo>
                  <a:cubicBezTo>
                    <a:pt x="2007" y="705"/>
                    <a:pt x="1916" y="605"/>
                    <a:pt x="1956" y="494"/>
                  </a:cubicBezTo>
                  <a:cubicBezTo>
                    <a:pt x="1987" y="394"/>
                    <a:pt x="2117" y="334"/>
                    <a:pt x="2097" y="223"/>
                  </a:cubicBezTo>
                  <a:lnTo>
                    <a:pt x="2087" y="193"/>
                  </a:lnTo>
                  <a:cubicBezTo>
                    <a:pt x="2057" y="203"/>
                    <a:pt x="2037" y="213"/>
                    <a:pt x="2027" y="223"/>
                  </a:cubicBezTo>
                  <a:cubicBezTo>
                    <a:pt x="2020" y="225"/>
                    <a:pt x="2013" y="226"/>
                    <a:pt x="2006" y="226"/>
                  </a:cubicBezTo>
                  <a:cubicBezTo>
                    <a:pt x="1972" y="226"/>
                    <a:pt x="1932" y="208"/>
                    <a:pt x="1816" y="183"/>
                  </a:cubicBezTo>
                  <a:cubicBezTo>
                    <a:pt x="1676" y="143"/>
                    <a:pt x="1565" y="83"/>
                    <a:pt x="1415" y="73"/>
                  </a:cubicBezTo>
                  <a:cubicBezTo>
                    <a:pt x="1399" y="72"/>
                    <a:pt x="1381" y="71"/>
                    <a:pt x="1361" y="71"/>
                  </a:cubicBezTo>
                  <a:cubicBezTo>
                    <a:pt x="1274" y="71"/>
                    <a:pt x="1151" y="79"/>
                    <a:pt x="1019" y="79"/>
                  </a:cubicBezTo>
                  <a:cubicBezTo>
                    <a:pt x="877" y="79"/>
                    <a:pt x="723" y="70"/>
                    <a:pt x="592" y="33"/>
                  </a:cubicBezTo>
                  <a:cubicBezTo>
                    <a:pt x="514" y="10"/>
                    <a:pt x="437" y="0"/>
                    <a:pt x="36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45"/>
            <p:cNvSpPr/>
            <p:nvPr/>
          </p:nvSpPr>
          <p:spPr>
            <a:xfrm>
              <a:off x="5635582" y="4159068"/>
              <a:ext cx="64324" cy="147878"/>
            </a:xfrm>
            <a:custGeom>
              <a:rect b="b" l="l" r="r" t="t"/>
              <a:pathLst>
                <a:path extrusionOk="0" h="1315" w="572">
                  <a:moveTo>
                    <a:pt x="562" y="0"/>
                  </a:moveTo>
                  <a:cubicBezTo>
                    <a:pt x="532" y="10"/>
                    <a:pt x="512" y="20"/>
                    <a:pt x="502" y="30"/>
                  </a:cubicBezTo>
                  <a:cubicBezTo>
                    <a:pt x="472" y="30"/>
                    <a:pt x="451" y="30"/>
                    <a:pt x="401" y="10"/>
                  </a:cubicBezTo>
                  <a:cubicBezTo>
                    <a:pt x="401" y="81"/>
                    <a:pt x="361" y="151"/>
                    <a:pt x="341" y="211"/>
                  </a:cubicBezTo>
                  <a:cubicBezTo>
                    <a:pt x="301" y="301"/>
                    <a:pt x="271" y="391"/>
                    <a:pt x="291" y="482"/>
                  </a:cubicBezTo>
                  <a:cubicBezTo>
                    <a:pt x="311" y="532"/>
                    <a:pt x="341" y="572"/>
                    <a:pt x="331" y="622"/>
                  </a:cubicBezTo>
                  <a:cubicBezTo>
                    <a:pt x="321" y="682"/>
                    <a:pt x="251" y="722"/>
                    <a:pt x="231" y="773"/>
                  </a:cubicBezTo>
                  <a:cubicBezTo>
                    <a:pt x="221" y="813"/>
                    <a:pt x="231" y="863"/>
                    <a:pt x="231" y="913"/>
                  </a:cubicBezTo>
                  <a:cubicBezTo>
                    <a:pt x="221" y="983"/>
                    <a:pt x="181" y="1043"/>
                    <a:pt x="130" y="1104"/>
                  </a:cubicBezTo>
                  <a:cubicBezTo>
                    <a:pt x="90" y="1154"/>
                    <a:pt x="40" y="1194"/>
                    <a:pt x="0" y="1254"/>
                  </a:cubicBezTo>
                  <a:lnTo>
                    <a:pt x="10" y="1244"/>
                  </a:lnTo>
                  <a:cubicBezTo>
                    <a:pt x="10" y="1244"/>
                    <a:pt x="10" y="1274"/>
                    <a:pt x="20" y="1314"/>
                  </a:cubicBezTo>
                  <a:cubicBezTo>
                    <a:pt x="70" y="1294"/>
                    <a:pt x="100" y="1274"/>
                    <a:pt x="141" y="1244"/>
                  </a:cubicBezTo>
                  <a:cubicBezTo>
                    <a:pt x="191" y="1204"/>
                    <a:pt x="241" y="1154"/>
                    <a:pt x="281" y="1104"/>
                  </a:cubicBezTo>
                  <a:cubicBezTo>
                    <a:pt x="301" y="973"/>
                    <a:pt x="331" y="863"/>
                    <a:pt x="361" y="833"/>
                  </a:cubicBezTo>
                  <a:cubicBezTo>
                    <a:pt x="391" y="793"/>
                    <a:pt x="462" y="722"/>
                    <a:pt x="512" y="712"/>
                  </a:cubicBezTo>
                  <a:cubicBezTo>
                    <a:pt x="512" y="682"/>
                    <a:pt x="512" y="652"/>
                    <a:pt x="512" y="622"/>
                  </a:cubicBezTo>
                  <a:cubicBezTo>
                    <a:pt x="482" y="512"/>
                    <a:pt x="391" y="412"/>
                    <a:pt x="431" y="301"/>
                  </a:cubicBezTo>
                  <a:cubicBezTo>
                    <a:pt x="441" y="261"/>
                    <a:pt x="472" y="221"/>
                    <a:pt x="502" y="191"/>
                  </a:cubicBezTo>
                  <a:cubicBezTo>
                    <a:pt x="502" y="171"/>
                    <a:pt x="512" y="151"/>
                    <a:pt x="522" y="121"/>
                  </a:cubicBezTo>
                  <a:cubicBezTo>
                    <a:pt x="542" y="91"/>
                    <a:pt x="562" y="60"/>
                    <a:pt x="572" y="30"/>
                  </a:cubicBezTo>
                  <a:lnTo>
                    <a:pt x="56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45"/>
            <p:cNvSpPr/>
            <p:nvPr/>
          </p:nvSpPr>
          <p:spPr>
            <a:xfrm>
              <a:off x="5742752" y="4196291"/>
              <a:ext cx="3486" cy="4611"/>
            </a:xfrm>
            <a:custGeom>
              <a:rect b="b" l="l" r="r" t="t"/>
              <a:pathLst>
                <a:path extrusionOk="0" h="41" w="31">
                  <a:moveTo>
                    <a:pt x="0" y="0"/>
                  </a:moveTo>
                  <a:lnTo>
                    <a:pt x="0" y="40"/>
                  </a:lnTo>
                  <a:cubicBezTo>
                    <a:pt x="20" y="40"/>
                    <a:pt x="30" y="10"/>
                    <a:pt x="30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45"/>
            <p:cNvSpPr/>
            <p:nvPr/>
          </p:nvSpPr>
          <p:spPr>
            <a:xfrm>
              <a:off x="5660323" y="4154907"/>
              <a:ext cx="103571" cy="111668"/>
            </a:xfrm>
            <a:custGeom>
              <a:rect b="b" l="l" r="r" t="t"/>
              <a:pathLst>
                <a:path extrusionOk="0" h="993" w="921">
                  <a:moveTo>
                    <a:pt x="490" y="1"/>
                  </a:moveTo>
                  <a:cubicBezTo>
                    <a:pt x="410" y="1"/>
                    <a:pt x="343" y="24"/>
                    <a:pt x="312" y="47"/>
                  </a:cubicBezTo>
                  <a:cubicBezTo>
                    <a:pt x="262" y="77"/>
                    <a:pt x="242" y="107"/>
                    <a:pt x="231" y="107"/>
                  </a:cubicBezTo>
                  <a:cubicBezTo>
                    <a:pt x="206" y="107"/>
                    <a:pt x="165" y="63"/>
                    <a:pt x="110" y="63"/>
                  </a:cubicBezTo>
                  <a:cubicBezTo>
                    <a:pt x="101" y="63"/>
                    <a:pt x="91" y="64"/>
                    <a:pt x="81" y="67"/>
                  </a:cubicBezTo>
                  <a:cubicBezTo>
                    <a:pt x="11" y="87"/>
                    <a:pt x="1" y="158"/>
                    <a:pt x="21" y="208"/>
                  </a:cubicBezTo>
                  <a:cubicBezTo>
                    <a:pt x="51" y="258"/>
                    <a:pt x="181" y="288"/>
                    <a:pt x="181" y="308"/>
                  </a:cubicBezTo>
                  <a:cubicBezTo>
                    <a:pt x="191" y="328"/>
                    <a:pt x="181" y="469"/>
                    <a:pt x="191" y="559"/>
                  </a:cubicBezTo>
                  <a:cubicBezTo>
                    <a:pt x="211" y="659"/>
                    <a:pt x="242" y="719"/>
                    <a:pt x="352" y="790"/>
                  </a:cubicBezTo>
                  <a:cubicBezTo>
                    <a:pt x="392" y="820"/>
                    <a:pt x="532" y="900"/>
                    <a:pt x="562" y="940"/>
                  </a:cubicBezTo>
                  <a:cubicBezTo>
                    <a:pt x="589" y="966"/>
                    <a:pt x="622" y="992"/>
                    <a:pt x="676" y="992"/>
                  </a:cubicBezTo>
                  <a:cubicBezTo>
                    <a:pt x="685" y="992"/>
                    <a:pt x="694" y="992"/>
                    <a:pt x="703" y="990"/>
                  </a:cubicBezTo>
                  <a:cubicBezTo>
                    <a:pt x="773" y="980"/>
                    <a:pt x="763" y="950"/>
                    <a:pt x="763" y="950"/>
                  </a:cubicBezTo>
                  <a:cubicBezTo>
                    <a:pt x="793" y="940"/>
                    <a:pt x="833" y="900"/>
                    <a:pt x="823" y="850"/>
                  </a:cubicBezTo>
                  <a:cubicBezTo>
                    <a:pt x="813" y="800"/>
                    <a:pt x="783" y="719"/>
                    <a:pt x="773" y="629"/>
                  </a:cubicBezTo>
                  <a:cubicBezTo>
                    <a:pt x="753" y="549"/>
                    <a:pt x="733" y="368"/>
                    <a:pt x="733" y="368"/>
                  </a:cubicBezTo>
                  <a:lnTo>
                    <a:pt x="763" y="368"/>
                  </a:lnTo>
                  <a:cubicBezTo>
                    <a:pt x="763" y="368"/>
                    <a:pt x="763" y="348"/>
                    <a:pt x="743" y="318"/>
                  </a:cubicBezTo>
                  <a:cubicBezTo>
                    <a:pt x="723" y="278"/>
                    <a:pt x="733" y="248"/>
                    <a:pt x="733" y="248"/>
                  </a:cubicBezTo>
                  <a:cubicBezTo>
                    <a:pt x="733" y="248"/>
                    <a:pt x="883" y="238"/>
                    <a:pt x="904" y="168"/>
                  </a:cubicBezTo>
                  <a:cubicBezTo>
                    <a:pt x="921" y="107"/>
                    <a:pt x="886" y="53"/>
                    <a:pt x="837" y="53"/>
                  </a:cubicBezTo>
                  <a:cubicBezTo>
                    <a:pt x="829" y="53"/>
                    <a:pt x="821" y="55"/>
                    <a:pt x="813" y="57"/>
                  </a:cubicBezTo>
                  <a:cubicBezTo>
                    <a:pt x="763" y="77"/>
                    <a:pt x="703" y="97"/>
                    <a:pt x="703" y="97"/>
                  </a:cubicBezTo>
                  <a:cubicBezTo>
                    <a:pt x="703" y="97"/>
                    <a:pt x="653" y="27"/>
                    <a:pt x="562" y="7"/>
                  </a:cubicBezTo>
                  <a:cubicBezTo>
                    <a:pt x="538" y="3"/>
                    <a:pt x="513" y="1"/>
                    <a:pt x="490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45"/>
            <p:cNvSpPr/>
            <p:nvPr/>
          </p:nvSpPr>
          <p:spPr>
            <a:xfrm>
              <a:off x="5717900" y="4254880"/>
              <a:ext cx="30588" cy="11695"/>
            </a:xfrm>
            <a:custGeom>
              <a:rect b="b" l="l" r="r" t="t"/>
              <a:pathLst>
                <a:path extrusionOk="0" h="104" w="272">
                  <a:moveTo>
                    <a:pt x="0" y="1"/>
                  </a:moveTo>
                  <a:cubicBezTo>
                    <a:pt x="20" y="21"/>
                    <a:pt x="40" y="41"/>
                    <a:pt x="50" y="51"/>
                  </a:cubicBezTo>
                  <a:cubicBezTo>
                    <a:pt x="77" y="77"/>
                    <a:pt x="110" y="103"/>
                    <a:pt x="164" y="103"/>
                  </a:cubicBezTo>
                  <a:cubicBezTo>
                    <a:pt x="173" y="103"/>
                    <a:pt x="182" y="103"/>
                    <a:pt x="191" y="101"/>
                  </a:cubicBezTo>
                  <a:cubicBezTo>
                    <a:pt x="261" y="91"/>
                    <a:pt x="251" y="61"/>
                    <a:pt x="251" y="61"/>
                  </a:cubicBezTo>
                  <a:lnTo>
                    <a:pt x="271" y="51"/>
                  </a:lnTo>
                  <a:cubicBezTo>
                    <a:pt x="265" y="39"/>
                    <a:pt x="249" y="34"/>
                    <a:pt x="227" y="34"/>
                  </a:cubicBezTo>
                  <a:cubicBezTo>
                    <a:pt x="211" y="34"/>
                    <a:pt x="192" y="37"/>
                    <a:pt x="171" y="41"/>
                  </a:cubicBezTo>
                  <a:cubicBezTo>
                    <a:pt x="141" y="41"/>
                    <a:pt x="111" y="41"/>
                    <a:pt x="101" y="31"/>
                  </a:cubicBezTo>
                  <a:cubicBezTo>
                    <a:pt x="71" y="11"/>
                    <a:pt x="20" y="21"/>
                    <a:pt x="0" y="1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45"/>
            <p:cNvSpPr/>
            <p:nvPr/>
          </p:nvSpPr>
          <p:spPr>
            <a:xfrm>
              <a:off x="5721273" y="4157943"/>
              <a:ext cx="42620" cy="100422"/>
            </a:xfrm>
            <a:custGeom>
              <a:rect b="b" l="l" r="r" t="t"/>
              <a:pathLst>
                <a:path extrusionOk="0" h="893" w="379">
                  <a:moveTo>
                    <a:pt x="61" y="0"/>
                  </a:moveTo>
                  <a:cubicBezTo>
                    <a:pt x="51" y="30"/>
                    <a:pt x="31" y="70"/>
                    <a:pt x="20" y="111"/>
                  </a:cubicBezTo>
                  <a:cubicBezTo>
                    <a:pt x="0" y="171"/>
                    <a:pt x="31" y="201"/>
                    <a:pt x="61" y="251"/>
                  </a:cubicBezTo>
                  <a:cubicBezTo>
                    <a:pt x="121" y="361"/>
                    <a:pt x="161" y="502"/>
                    <a:pt x="161" y="622"/>
                  </a:cubicBezTo>
                  <a:cubicBezTo>
                    <a:pt x="171" y="692"/>
                    <a:pt x="171" y="753"/>
                    <a:pt x="191" y="813"/>
                  </a:cubicBezTo>
                  <a:cubicBezTo>
                    <a:pt x="201" y="843"/>
                    <a:pt x="231" y="873"/>
                    <a:pt x="261" y="893"/>
                  </a:cubicBezTo>
                  <a:cubicBezTo>
                    <a:pt x="271" y="873"/>
                    <a:pt x="281" y="853"/>
                    <a:pt x="281" y="823"/>
                  </a:cubicBezTo>
                  <a:cubicBezTo>
                    <a:pt x="271" y="773"/>
                    <a:pt x="241" y="692"/>
                    <a:pt x="231" y="602"/>
                  </a:cubicBezTo>
                  <a:cubicBezTo>
                    <a:pt x="211" y="522"/>
                    <a:pt x="191" y="341"/>
                    <a:pt x="191" y="341"/>
                  </a:cubicBezTo>
                  <a:lnTo>
                    <a:pt x="221" y="341"/>
                  </a:lnTo>
                  <a:cubicBezTo>
                    <a:pt x="221" y="341"/>
                    <a:pt x="221" y="321"/>
                    <a:pt x="201" y="291"/>
                  </a:cubicBezTo>
                  <a:cubicBezTo>
                    <a:pt x="181" y="251"/>
                    <a:pt x="191" y="221"/>
                    <a:pt x="191" y="221"/>
                  </a:cubicBezTo>
                  <a:cubicBezTo>
                    <a:pt x="191" y="221"/>
                    <a:pt x="341" y="211"/>
                    <a:pt x="362" y="141"/>
                  </a:cubicBezTo>
                  <a:cubicBezTo>
                    <a:pt x="379" y="80"/>
                    <a:pt x="344" y="26"/>
                    <a:pt x="295" y="26"/>
                  </a:cubicBezTo>
                  <a:cubicBezTo>
                    <a:pt x="287" y="26"/>
                    <a:pt x="279" y="28"/>
                    <a:pt x="271" y="30"/>
                  </a:cubicBezTo>
                  <a:cubicBezTo>
                    <a:pt x="221" y="50"/>
                    <a:pt x="161" y="70"/>
                    <a:pt x="161" y="70"/>
                  </a:cubicBezTo>
                  <a:cubicBezTo>
                    <a:pt x="161" y="70"/>
                    <a:pt x="131" y="20"/>
                    <a:pt x="61" y="0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45"/>
            <p:cNvSpPr/>
            <p:nvPr/>
          </p:nvSpPr>
          <p:spPr>
            <a:xfrm>
              <a:off x="5742752" y="4196291"/>
              <a:ext cx="6860" cy="562"/>
            </a:xfrm>
            <a:custGeom>
              <a:rect b="b" l="l" r="r" t="t"/>
              <a:pathLst>
                <a:path extrusionOk="0" h="5" w="61">
                  <a:moveTo>
                    <a:pt x="0" y="0"/>
                  </a:moveTo>
                  <a:cubicBezTo>
                    <a:pt x="10" y="4"/>
                    <a:pt x="20" y="5"/>
                    <a:pt x="29" y="5"/>
                  </a:cubicBezTo>
                  <a:cubicBezTo>
                    <a:pt x="47" y="5"/>
                    <a:pt x="60" y="0"/>
                    <a:pt x="60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45"/>
            <p:cNvSpPr/>
            <p:nvPr/>
          </p:nvSpPr>
          <p:spPr>
            <a:xfrm>
              <a:off x="5741515" y="4164241"/>
              <a:ext cx="20467" cy="16306"/>
            </a:xfrm>
            <a:custGeom>
              <a:rect b="b" l="l" r="r" t="t"/>
              <a:pathLst>
                <a:path extrusionOk="0" h="145" w="182">
                  <a:moveTo>
                    <a:pt x="118" y="0"/>
                  </a:moveTo>
                  <a:cubicBezTo>
                    <a:pt x="102" y="0"/>
                    <a:pt x="84" y="5"/>
                    <a:pt x="61" y="14"/>
                  </a:cubicBezTo>
                  <a:cubicBezTo>
                    <a:pt x="1" y="45"/>
                    <a:pt x="1" y="115"/>
                    <a:pt x="1" y="145"/>
                  </a:cubicBezTo>
                  <a:cubicBezTo>
                    <a:pt x="1" y="145"/>
                    <a:pt x="71" y="145"/>
                    <a:pt x="121" y="125"/>
                  </a:cubicBezTo>
                  <a:cubicBezTo>
                    <a:pt x="171" y="105"/>
                    <a:pt x="182" y="55"/>
                    <a:pt x="161" y="24"/>
                  </a:cubicBezTo>
                  <a:cubicBezTo>
                    <a:pt x="150" y="8"/>
                    <a:pt x="136" y="0"/>
                    <a:pt x="118" y="0"/>
                  </a:cubicBezTo>
                  <a:close/>
                </a:path>
              </a:pathLst>
            </a:custGeom>
            <a:solidFill>
              <a:srgbClr val="986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45"/>
            <p:cNvSpPr/>
            <p:nvPr/>
          </p:nvSpPr>
          <p:spPr>
            <a:xfrm>
              <a:off x="5662572" y="4164578"/>
              <a:ext cx="24965" cy="22828"/>
            </a:xfrm>
            <a:custGeom>
              <a:rect b="b" l="l" r="r" t="t"/>
              <a:pathLst>
                <a:path extrusionOk="0" h="203" w="222">
                  <a:moveTo>
                    <a:pt x="90" y="1"/>
                  </a:moveTo>
                  <a:cubicBezTo>
                    <a:pt x="87" y="1"/>
                    <a:pt x="84" y="1"/>
                    <a:pt x="81" y="1"/>
                  </a:cubicBezTo>
                  <a:cubicBezTo>
                    <a:pt x="21" y="1"/>
                    <a:pt x="1" y="82"/>
                    <a:pt x="31" y="122"/>
                  </a:cubicBezTo>
                  <a:cubicBezTo>
                    <a:pt x="61" y="172"/>
                    <a:pt x="161" y="182"/>
                    <a:pt x="191" y="202"/>
                  </a:cubicBezTo>
                  <a:lnTo>
                    <a:pt x="171" y="162"/>
                  </a:lnTo>
                  <a:lnTo>
                    <a:pt x="201" y="172"/>
                  </a:lnTo>
                  <a:lnTo>
                    <a:pt x="151" y="122"/>
                  </a:lnTo>
                  <a:lnTo>
                    <a:pt x="151" y="122"/>
                  </a:lnTo>
                  <a:cubicBezTo>
                    <a:pt x="161" y="128"/>
                    <a:pt x="172" y="131"/>
                    <a:pt x="183" y="131"/>
                  </a:cubicBezTo>
                  <a:cubicBezTo>
                    <a:pt x="204" y="131"/>
                    <a:pt x="222" y="122"/>
                    <a:pt x="222" y="122"/>
                  </a:cubicBezTo>
                  <a:cubicBezTo>
                    <a:pt x="193" y="103"/>
                    <a:pt x="155" y="1"/>
                    <a:pt x="90" y="1"/>
                  </a:cubicBezTo>
                  <a:close/>
                </a:path>
              </a:pathLst>
            </a:custGeom>
            <a:solidFill>
              <a:srgbClr val="986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45"/>
            <p:cNvSpPr/>
            <p:nvPr/>
          </p:nvSpPr>
          <p:spPr>
            <a:xfrm>
              <a:off x="5703168" y="4191793"/>
              <a:ext cx="11470" cy="5735"/>
            </a:xfrm>
            <a:custGeom>
              <a:rect b="b" l="l" r="r" t="t"/>
              <a:pathLst>
                <a:path extrusionOk="0" h="51" w="102">
                  <a:moveTo>
                    <a:pt x="51" y="0"/>
                  </a:moveTo>
                  <a:cubicBezTo>
                    <a:pt x="21" y="0"/>
                    <a:pt x="1" y="30"/>
                    <a:pt x="1" y="30"/>
                  </a:cubicBezTo>
                  <a:lnTo>
                    <a:pt x="101" y="50"/>
                  </a:lnTo>
                  <a:cubicBezTo>
                    <a:pt x="91" y="30"/>
                    <a:pt x="71" y="0"/>
                    <a:pt x="51" y="0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45"/>
            <p:cNvSpPr/>
            <p:nvPr/>
          </p:nvSpPr>
          <p:spPr>
            <a:xfrm>
              <a:off x="5702044" y="4193592"/>
              <a:ext cx="12595" cy="3936"/>
            </a:xfrm>
            <a:custGeom>
              <a:rect b="b" l="l" r="r" t="t"/>
              <a:pathLst>
                <a:path extrusionOk="0" h="35" w="112">
                  <a:moveTo>
                    <a:pt x="1" y="4"/>
                  </a:moveTo>
                  <a:cubicBezTo>
                    <a:pt x="1" y="4"/>
                    <a:pt x="1" y="7"/>
                    <a:pt x="5" y="8"/>
                  </a:cubicBezTo>
                  <a:lnTo>
                    <a:pt x="5" y="8"/>
                  </a:lnTo>
                  <a:lnTo>
                    <a:pt x="1" y="4"/>
                  </a:lnTo>
                  <a:close/>
                  <a:moveTo>
                    <a:pt x="53" y="0"/>
                  </a:moveTo>
                  <a:cubicBezTo>
                    <a:pt x="46" y="0"/>
                    <a:pt x="39" y="2"/>
                    <a:pt x="31" y="4"/>
                  </a:cubicBezTo>
                  <a:cubicBezTo>
                    <a:pt x="21" y="8"/>
                    <a:pt x="14" y="9"/>
                    <a:pt x="10" y="9"/>
                  </a:cubicBezTo>
                  <a:cubicBezTo>
                    <a:pt x="8" y="9"/>
                    <a:pt x="6" y="8"/>
                    <a:pt x="5" y="8"/>
                  </a:cubicBezTo>
                  <a:lnTo>
                    <a:pt x="5" y="8"/>
                  </a:lnTo>
                  <a:lnTo>
                    <a:pt x="21" y="24"/>
                  </a:lnTo>
                  <a:lnTo>
                    <a:pt x="51" y="34"/>
                  </a:lnTo>
                  <a:lnTo>
                    <a:pt x="111" y="34"/>
                  </a:lnTo>
                  <a:cubicBezTo>
                    <a:pt x="96" y="12"/>
                    <a:pt x="76" y="0"/>
                    <a:pt x="53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45"/>
            <p:cNvSpPr/>
            <p:nvPr/>
          </p:nvSpPr>
          <p:spPr>
            <a:xfrm>
              <a:off x="5704293" y="4194042"/>
              <a:ext cx="10346" cy="7984"/>
            </a:xfrm>
            <a:custGeom>
              <a:rect b="b" l="l" r="r" t="t"/>
              <a:pathLst>
                <a:path extrusionOk="0" h="71" w="92">
                  <a:moveTo>
                    <a:pt x="43" y="0"/>
                  </a:moveTo>
                  <a:cubicBezTo>
                    <a:pt x="30" y="0"/>
                    <a:pt x="15" y="6"/>
                    <a:pt x="1" y="20"/>
                  </a:cubicBezTo>
                  <a:cubicBezTo>
                    <a:pt x="1" y="20"/>
                    <a:pt x="11" y="60"/>
                    <a:pt x="41" y="70"/>
                  </a:cubicBezTo>
                  <a:cubicBezTo>
                    <a:pt x="81" y="70"/>
                    <a:pt x="91" y="30"/>
                    <a:pt x="91" y="30"/>
                  </a:cubicBezTo>
                  <a:cubicBezTo>
                    <a:pt x="85" y="17"/>
                    <a:pt x="66" y="0"/>
                    <a:pt x="43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45"/>
            <p:cNvSpPr/>
            <p:nvPr/>
          </p:nvSpPr>
          <p:spPr>
            <a:xfrm>
              <a:off x="5742752" y="4194379"/>
              <a:ext cx="3486" cy="2024"/>
            </a:xfrm>
            <a:custGeom>
              <a:rect b="b" l="l" r="r" t="t"/>
              <a:pathLst>
                <a:path extrusionOk="0" h="18" w="31">
                  <a:moveTo>
                    <a:pt x="8" y="0"/>
                  </a:moveTo>
                  <a:cubicBezTo>
                    <a:pt x="0" y="0"/>
                    <a:pt x="0" y="17"/>
                    <a:pt x="0" y="17"/>
                  </a:cubicBezTo>
                  <a:lnTo>
                    <a:pt x="30" y="17"/>
                  </a:lnTo>
                  <a:lnTo>
                    <a:pt x="20" y="7"/>
                  </a:lnTo>
                  <a:cubicBezTo>
                    <a:pt x="15" y="2"/>
                    <a:pt x="11" y="0"/>
                    <a:pt x="8" y="0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45"/>
            <p:cNvSpPr/>
            <p:nvPr/>
          </p:nvSpPr>
          <p:spPr>
            <a:xfrm>
              <a:off x="5740391" y="4173687"/>
              <a:ext cx="8097" cy="7872"/>
            </a:xfrm>
            <a:custGeom>
              <a:rect b="b" l="l" r="r" t="t"/>
              <a:pathLst>
                <a:path extrusionOk="0" h="70" w="72">
                  <a:moveTo>
                    <a:pt x="71" y="1"/>
                  </a:moveTo>
                  <a:cubicBezTo>
                    <a:pt x="41" y="1"/>
                    <a:pt x="1" y="21"/>
                    <a:pt x="1" y="31"/>
                  </a:cubicBezTo>
                  <a:cubicBezTo>
                    <a:pt x="1" y="31"/>
                    <a:pt x="7" y="69"/>
                    <a:pt x="10" y="69"/>
                  </a:cubicBezTo>
                  <a:cubicBezTo>
                    <a:pt x="11" y="69"/>
                    <a:pt x="11" y="67"/>
                    <a:pt x="11" y="61"/>
                  </a:cubicBezTo>
                  <a:cubicBezTo>
                    <a:pt x="21" y="31"/>
                    <a:pt x="71" y="1"/>
                    <a:pt x="71" y="1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45"/>
            <p:cNvSpPr/>
            <p:nvPr/>
          </p:nvSpPr>
          <p:spPr>
            <a:xfrm>
              <a:off x="5724647" y="4244534"/>
              <a:ext cx="29463" cy="17768"/>
            </a:xfrm>
            <a:custGeom>
              <a:rect b="b" l="l" r="r" t="t"/>
              <a:pathLst>
                <a:path extrusionOk="0" h="158" w="262">
                  <a:moveTo>
                    <a:pt x="82" y="1"/>
                  </a:moveTo>
                  <a:cubicBezTo>
                    <a:pt x="39" y="1"/>
                    <a:pt x="1" y="30"/>
                    <a:pt x="1" y="83"/>
                  </a:cubicBezTo>
                  <a:cubicBezTo>
                    <a:pt x="9" y="126"/>
                    <a:pt x="41" y="155"/>
                    <a:pt x="82" y="155"/>
                  </a:cubicBezTo>
                  <a:cubicBezTo>
                    <a:pt x="88" y="155"/>
                    <a:pt x="94" y="154"/>
                    <a:pt x="101" y="153"/>
                  </a:cubicBezTo>
                  <a:lnTo>
                    <a:pt x="151" y="153"/>
                  </a:lnTo>
                  <a:cubicBezTo>
                    <a:pt x="158" y="153"/>
                    <a:pt x="164" y="157"/>
                    <a:pt x="174" y="157"/>
                  </a:cubicBezTo>
                  <a:cubicBezTo>
                    <a:pt x="179" y="157"/>
                    <a:pt x="184" y="156"/>
                    <a:pt x="191" y="153"/>
                  </a:cubicBezTo>
                  <a:cubicBezTo>
                    <a:pt x="221" y="143"/>
                    <a:pt x="261" y="103"/>
                    <a:pt x="251" y="53"/>
                  </a:cubicBezTo>
                  <a:lnTo>
                    <a:pt x="241" y="23"/>
                  </a:lnTo>
                  <a:cubicBezTo>
                    <a:pt x="221" y="3"/>
                    <a:pt x="191" y="3"/>
                    <a:pt x="161" y="3"/>
                  </a:cubicBezTo>
                  <a:cubicBezTo>
                    <a:pt x="151" y="8"/>
                    <a:pt x="141" y="10"/>
                    <a:pt x="131" y="10"/>
                  </a:cubicBezTo>
                  <a:cubicBezTo>
                    <a:pt x="121" y="10"/>
                    <a:pt x="111" y="8"/>
                    <a:pt x="101" y="3"/>
                  </a:cubicBezTo>
                  <a:cubicBezTo>
                    <a:pt x="94" y="1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E0B9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45"/>
            <p:cNvSpPr/>
            <p:nvPr/>
          </p:nvSpPr>
          <p:spPr>
            <a:xfrm>
              <a:off x="5732519" y="4250382"/>
              <a:ext cx="3486" cy="5735"/>
            </a:xfrm>
            <a:custGeom>
              <a:rect b="b" l="l" r="r" t="t"/>
              <a:pathLst>
                <a:path extrusionOk="0" h="51" w="31">
                  <a:moveTo>
                    <a:pt x="1" y="1"/>
                  </a:moveTo>
                  <a:lnTo>
                    <a:pt x="11" y="31"/>
                  </a:lnTo>
                  <a:lnTo>
                    <a:pt x="31" y="51"/>
                  </a:lnTo>
                  <a:lnTo>
                    <a:pt x="31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45"/>
            <p:cNvSpPr/>
            <p:nvPr/>
          </p:nvSpPr>
          <p:spPr>
            <a:xfrm>
              <a:off x="5748375" y="4250382"/>
              <a:ext cx="2362" cy="4611"/>
            </a:xfrm>
            <a:custGeom>
              <a:rect b="b" l="l" r="r" t="t"/>
              <a:pathLst>
                <a:path extrusionOk="0" h="41" w="21">
                  <a:moveTo>
                    <a:pt x="20" y="1"/>
                  </a:moveTo>
                  <a:lnTo>
                    <a:pt x="0" y="21"/>
                  </a:lnTo>
                  <a:lnTo>
                    <a:pt x="0" y="41"/>
                  </a:lnTo>
                  <a:lnTo>
                    <a:pt x="20" y="21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45"/>
            <p:cNvSpPr/>
            <p:nvPr/>
          </p:nvSpPr>
          <p:spPr>
            <a:xfrm>
              <a:off x="5725772" y="4254880"/>
              <a:ext cx="24965" cy="6972"/>
            </a:xfrm>
            <a:custGeom>
              <a:rect b="b" l="l" r="r" t="t"/>
              <a:pathLst>
                <a:path extrusionOk="0" h="62" w="222">
                  <a:moveTo>
                    <a:pt x="1" y="1"/>
                  </a:moveTo>
                  <a:cubicBezTo>
                    <a:pt x="1" y="41"/>
                    <a:pt x="31" y="61"/>
                    <a:pt x="71" y="61"/>
                  </a:cubicBezTo>
                  <a:lnTo>
                    <a:pt x="181" y="61"/>
                  </a:lnTo>
                  <a:cubicBezTo>
                    <a:pt x="201" y="51"/>
                    <a:pt x="211" y="41"/>
                    <a:pt x="221" y="31"/>
                  </a:cubicBezTo>
                  <a:lnTo>
                    <a:pt x="141" y="31"/>
                  </a:lnTo>
                  <a:cubicBezTo>
                    <a:pt x="121" y="31"/>
                    <a:pt x="91" y="41"/>
                    <a:pt x="71" y="41"/>
                  </a:cubicBezTo>
                  <a:lnTo>
                    <a:pt x="31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A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45"/>
            <p:cNvSpPr/>
            <p:nvPr/>
          </p:nvSpPr>
          <p:spPr>
            <a:xfrm>
              <a:off x="5680677" y="4197415"/>
              <a:ext cx="41833" cy="56452"/>
            </a:xfrm>
            <a:custGeom>
              <a:rect b="b" l="l" r="r" t="t"/>
              <a:pathLst>
                <a:path extrusionOk="0" h="502" w="372">
                  <a:moveTo>
                    <a:pt x="0" y="0"/>
                  </a:moveTo>
                  <a:cubicBezTo>
                    <a:pt x="10" y="50"/>
                    <a:pt x="10" y="131"/>
                    <a:pt x="10" y="181"/>
                  </a:cubicBezTo>
                  <a:cubicBezTo>
                    <a:pt x="30" y="281"/>
                    <a:pt x="61" y="341"/>
                    <a:pt x="171" y="412"/>
                  </a:cubicBezTo>
                  <a:cubicBezTo>
                    <a:pt x="201" y="432"/>
                    <a:pt x="261" y="462"/>
                    <a:pt x="311" y="502"/>
                  </a:cubicBezTo>
                  <a:cubicBezTo>
                    <a:pt x="331" y="482"/>
                    <a:pt x="351" y="452"/>
                    <a:pt x="341" y="422"/>
                  </a:cubicBezTo>
                  <a:cubicBezTo>
                    <a:pt x="331" y="412"/>
                    <a:pt x="321" y="391"/>
                    <a:pt x="321" y="371"/>
                  </a:cubicBezTo>
                  <a:cubicBezTo>
                    <a:pt x="321" y="341"/>
                    <a:pt x="371" y="321"/>
                    <a:pt x="361" y="291"/>
                  </a:cubicBezTo>
                  <a:cubicBezTo>
                    <a:pt x="361" y="271"/>
                    <a:pt x="341" y="261"/>
                    <a:pt x="331" y="251"/>
                  </a:cubicBezTo>
                  <a:cubicBezTo>
                    <a:pt x="311" y="251"/>
                    <a:pt x="291" y="251"/>
                    <a:pt x="281" y="241"/>
                  </a:cubicBezTo>
                  <a:cubicBezTo>
                    <a:pt x="241" y="221"/>
                    <a:pt x="221" y="181"/>
                    <a:pt x="201" y="141"/>
                  </a:cubicBezTo>
                  <a:cubicBezTo>
                    <a:pt x="191" y="101"/>
                    <a:pt x="181" y="50"/>
                    <a:pt x="141" y="30"/>
                  </a:cubicBezTo>
                  <a:cubicBezTo>
                    <a:pt x="101" y="10"/>
                    <a:pt x="50" y="10"/>
                    <a:pt x="1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45"/>
            <p:cNvSpPr/>
            <p:nvPr/>
          </p:nvSpPr>
          <p:spPr>
            <a:xfrm>
              <a:off x="5688549" y="4154907"/>
              <a:ext cx="57689" cy="83217"/>
            </a:xfrm>
            <a:custGeom>
              <a:rect b="b" l="l" r="r" t="t"/>
              <a:pathLst>
                <a:path extrusionOk="0" h="740" w="513">
                  <a:moveTo>
                    <a:pt x="239" y="1"/>
                  </a:moveTo>
                  <a:cubicBezTo>
                    <a:pt x="159" y="1"/>
                    <a:pt x="92" y="24"/>
                    <a:pt x="61" y="47"/>
                  </a:cubicBezTo>
                  <a:cubicBezTo>
                    <a:pt x="31" y="67"/>
                    <a:pt x="11" y="77"/>
                    <a:pt x="1" y="87"/>
                  </a:cubicBezTo>
                  <a:lnTo>
                    <a:pt x="31" y="107"/>
                  </a:lnTo>
                  <a:lnTo>
                    <a:pt x="71" y="107"/>
                  </a:lnTo>
                  <a:cubicBezTo>
                    <a:pt x="81" y="97"/>
                    <a:pt x="91" y="97"/>
                    <a:pt x="111" y="97"/>
                  </a:cubicBezTo>
                  <a:cubicBezTo>
                    <a:pt x="141" y="97"/>
                    <a:pt x="161" y="118"/>
                    <a:pt x="181" y="128"/>
                  </a:cubicBezTo>
                  <a:cubicBezTo>
                    <a:pt x="211" y="158"/>
                    <a:pt x="231" y="188"/>
                    <a:pt x="251" y="218"/>
                  </a:cubicBezTo>
                  <a:cubicBezTo>
                    <a:pt x="291" y="288"/>
                    <a:pt x="311" y="308"/>
                    <a:pt x="301" y="388"/>
                  </a:cubicBezTo>
                  <a:cubicBezTo>
                    <a:pt x="301" y="418"/>
                    <a:pt x="301" y="438"/>
                    <a:pt x="311" y="459"/>
                  </a:cubicBezTo>
                  <a:cubicBezTo>
                    <a:pt x="311" y="489"/>
                    <a:pt x="352" y="529"/>
                    <a:pt x="352" y="549"/>
                  </a:cubicBezTo>
                  <a:cubicBezTo>
                    <a:pt x="362" y="579"/>
                    <a:pt x="362" y="619"/>
                    <a:pt x="382" y="669"/>
                  </a:cubicBezTo>
                  <a:cubicBezTo>
                    <a:pt x="412" y="709"/>
                    <a:pt x="432" y="739"/>
                    <a:pt x="462" y="739"/>
                  </a:cubicBezTo>
                  <a:cubicBezTo>
                    <a:pt x="512" y="739"/>
                    <a:pt x="452" y="629"/>
                    <a:pt x="462" y="569"/>
                  </a:cubicBezTo>
                  <a:cubicBezTo>
                    <a:pt x="472" y="529"/>
                    <a:pt x="442" y="499"/>
                    <a:pt x="422" y="459"/>
                  </a:cubicBezTo>
                  <a:cubicBezTo>
                    <a:pt x="412" y="418"/>
                    <a:pt x="432" y="388"/>
                    <a:pt x="442" y="348"/>
                  </a:cubicBezTo>
                  <a:cubicBezTo>
                    <a:pt x="452" y="298"/>
                    <a:pt x="422" y="218"/>
                    <a:pt x="432" y="178"/>
                  </a:cubicBezTo>
                  <a:cubicBezTo>
                    <a:pt x="432" y="138"/>
                    <a:pt x="442" y="107"/>
                    <a:pt x="432" y="77"/>
                  </a:cubicBezTo>
                  <a:cubicBezTo>
                    <a:pt x="412" y="57"/>
                    <a:pt x="372" y="27"/>
                    <a:pt x="311" y="7"/>
                  </a:cubicBezTo>
                  <a:cubicBezTo>
                    <a:pt x="287" y="3"/>
                    <a:pt x="262" y="1"/>
                    <a:pt x="23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45"/>
            <p:cNvSpPr/>
            <p:nvPr/>
          </p:nvSpPr>
          <p:spPr>
            <a:xfrm>
              <a:off x="5706654" y="4196291"/>
              <a:ext cx="3486" cy="2362"/>
            </a:xfrm>
            <a:custGeom>
              <a:rect b="b" l="l" r="r" t="t"/>
              <a:pathLst>
                <a:path extrusionOk="0" h="21" w="31">
                  <a:moveTo>
                    <a:pt x="10" y="0"/>
                  </a:moveTo>
                  <a:lnTo>
                    <a:pt x="0" y="10"/>
                  </a:lnTo>
                  <a:lnTo>
                    <a:pt x="10" y="20"/>
                  </a:lnTo>
                  <a:lnTo>
                    <a:pt x="30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7C8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45"/>
            <p:cNvSpPr/>
            <p:nvPr/>
          </p:nvSpPr>
          <p:spPr>
            <a:xfrm>
              <a:off x="5710028" y="4199665"/>
              <a:ext cx="1237" cy="1237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0" y="10"/>
                  </a:lnTo>
                  <a:lnTo>
                    <a:pt x="1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C8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45"/>
            <p:cNvSpPr/>
            <p:nvPr/>
          </p:nvSpPr>
          <p:spPr>
            <a:xfrm>
              <a:off x="5460827" y="4178523"/>
              <a:ext cx="74445" cy="58477"/>
            </a:xfrm>
            <a:custGeom>
              <a:rect b="b" l="l" r="r" t="t"/>
              <a:pathLst>
                <a:path extrusionOk="0" h="520" w="662">
                  <a:moveTo>
                    <a:pt x="126" y="1"/>
                  </a:moveTo>
                  <a:cubicBezTo>
                    <a:pt x="60" y="1"/>
                    <a:pt x="1" y="39"/>
                    <a:pt x="29" y="118"/>
                  </a:cubicBezTo>
                  <a:cubicBezTo>
                    <a:pt x="39" y="158"/>
                    <a:pt x="70" y="188"/>
                    <a:pt x="70" y="228"/>
                  </a:cubicBezTo>
                  <a:cubicBezTo>
                    <a:pt x="70" y="289"/>
                    <a:pt x="39" y="349"/>
                    <a:pt x="80" y="389"/>
                  </a:cubicBezTo>
                  <a:cubicBezTo>
                    <a:pt x="100" y="409"/>
                    <a:pt x="140" y="419"/>
                    <a:pt x="170" y="419"/>
                  </a:cubicBezTo>
                  <a:cubicBezTo>
                    <a:pt x="230" y="419"/>
                    <a:pt x="290" y="399"/>
                    <a:pt x="350" y="399"/>
                  </a:cubicBezTo>
                  <a:cubicBezTo>
                    <a:pt x="421" y="409"/>
                    <a:pt x="451" y="519"/>
                    <a:pt x="521" y="519"/>
                  </a:cubicBezTo>
                  <a:lnTo>
                    <a:pt x="631" y="489"/>
                  </a:lnTo>
                  <a:cubicBezTo>
                    <a:pt x="661" y="479"/>
                    <a:pt x="611" y="399"/>
                    <a:pt x="601" y="369"/>
                  </a:cubicBezTo>
                  <a:cubicBezTo>
                    <a:pt x="571" y="299"/>
                    <a:pt x="511" y="249"/>
                    <a:pt x="441" y="249"/>
                  </a:cubicBezTo>
                  <a:cubicBezTo>
                    <a:pt x="424" y="249"/>
                    <a:pt x="406" y="250"/>
                    <a:pt x="389" y="250"/>
                  </a:cubicBezTo>
                  <a:cubicBezTo>
                    <a:pt x="354" y="250"/>
                    <a:pt x="320" y="245"/>
                    <a:pt x="300" y="218"/>
                  </a:cubicBezTo>
                  <a:cubicBezTo>
                    <a:pt x="280" y="198"/>
                    <a:pt x="280" y="158"/>
                    <a:pt x="280" y="128"/>
                  </a:cubicBezTo>
                  <a:cubicBezTo>
                    <a:pt x="270" y="88"/>
                    <a:pt x="240" y="48"/>
                    <a:pt x="200" y="18"/>
                  </a:cubicBezTo>
                  <a:cubicBezTo>
                    <a:pt x="178" y="7"/>
                    <a:pt x="151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45"/>
            <p:cNvSpPr/>
            <p:nvPr/>
          </p:nvSpPr>
          <p:spPr>
            <a:xfrm>
              <a:off x="5552028" y="4228116"/>
              <a:ext cx="36211" cy="112680"/>
            </a:xfrm>
            <a:custGeom>
              <a:rect b="b" l="l" r="r" t="t"/>
              <a:pathLst>
                <a:path extrusionOk="0" h="1002" w="322">
                  <a:moveTo>
                    <a:pt x="105" y="1"/>
                  </a:moveTo>
                  <a:cubicBezTo>
                    <a:pt x="78" y="1"/>
                    <a:pt x="49" y="14"/>
                    <a:pt x="31" y="38"/>
                  </a:cubicBezTo>
                  <a:cubicBezTo>
                    <a:pt x="1" y="78"/>
                    <a:pt x="21" y="129"/>
                    <a:pt x="31" y="169"/>
                  </a:cubicBezTo>
                  <a:cubicBezTo>
                    <a:pt x="61" y="269"/>
                    <a:pt x="151" y="439"/>
                    <a:pt x="151" y="439"/>
                  </a:cubicBezTo>
                  <a:cubicBezTo>
                    <a:pt x="161" y="470"/>
                    <a:pt x="262" y="750"/>
                    <a:pt x="252" y="831"/>
                  </a:cubicBezTo>
                  <a:cubicBezTo>
                    <a:pt x="252" y="881"/>
                    <a:pt x="252" y="951"/>
                    <a:pt x="262" y="1001"/>
                  </a:cubicBezTo>
                  <a:cubicBezTo>
                    <a:pt x="302" y="971"/>
                    <a:pt x="322" y="911"/>
                    <a:pt x="322" y="861"/>
                  </a:cubicBezTo>
                  <a:cubicBezTo>
                    <a:pt x="312" y="821"/>
                    <a:pt x="292" y="780"/>
                    <a:pt x="282" y="740"/>
                  </a:cubicBezTo>
                  <a:cubicBezTo>
                    <a:pt x="262" y="670"/>
                    <a:pt x="252" y="600"/>
                    <a:pt x="252" y="530"/>
                  </a:cubicBezTo>
                  <a:cubicBezTo>
                    <a:pt x="242" y="490"/>
                    <a:pt x="242" y="449"/>
                    <a:pt x="262" y="419"/>
                  </a:cubicBezTo>
                  <a:cubicBezTo>
                    <a:pt x="272" y="399"/>
                    <a:pt x="292" y="379"/>
                    <a:pt x="292" y="349"/>
                  </a:cubicBezTo>
                  <a:cubicBezTo>
                    <a:pt x="292" y="309"/>
                    <a:pt x="242" y="269"/>
                    <a:pt x="211" y="229"/>
                  </a:cubicBezTo>
                  <a:cubicBezTo>
                    <a:pt x="181" y="169"/>
                    <a:pt x="211" y="68"/>
                    <a:pt x="151" y="18"/>
                  </a:cubicBezTo>
                  <a:cubicBezTo>
                    <a:pt x="139" y="6"/>
                    <a:pt x="123" y="1"/>
                    <a:pt x="10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45"/>
            <p:cNvSpPr/>
            <p:nvPr/>
          </p:nvSpPr>
          <p:spPr>
            <a:xfrm>
              <a:off x="5568364" y="4182922"/>
              <a:ext cx="74558" cy="83891"/>
            </a:xfrm>
            <a:custGeom>
              <a:rect b="b" l="l" r="r" t="t"/>
              <a:pathLst>
                <a:path extrusionOk="0" h="746" w="663">
                  <a:moveTo>
                    <a:pt x="287" y="0"/>
                  </a:moveTo>
                  <a:cubicBezTo>
                    <a:pt x="255" y="0"/>
                    <a:pt x="222" y="5"/>
                    <a:pt x="191" y="13"/>
                  </a:cubicBezTo>
                  <a:cubicBezTo>
                    <a:pt x="141" y="33"/>
                    <a:pt x="51" y="63"/>
                    <a:pt x="20" y="103"/>
                  </a:cubicBezTo>
                  <a:cubicBezTo>
                    <a:pt x="0" y="133"/>
                    <a:pt x="10" y="133"/>
                    <a:pt x="30" y="133"/>
                  </a:cubicBezTo>
                  <a:cubicBezTo>
                    <a:pt x="71" y="133"/>
                    <a:pt x="101" y="133"/>
                    <a:pt x="141" y="143"/>
                  </a:cubicBezTo>
                  <a:cubicBezTo>
                    <a:pt x="181" y="153"/>
                    <a:pt x="221" y="183"/>
                    <a:pt x="221" y="233"/>
                  </a:cubicBezTo>
                  <a:cubicBezTo>
                    <a:pt x="211" y="244"/>
                    <a:pt x="201" y="264"/>
                    <a:pt x="201" y="274"/>
                  </a:cubicBezTo>
                  <a:cubicBezTo>
                    <a:pt x="181" y="324"/>
                    <a:pt x="211" y="394"/>
                    <a:pt x="271" y="404"/>
                  </a:cubicBezTo>
                  <a:cubicBezTo>
                    <a:pt x="301" y="404"/>
                    <a:pt x="321" y="394"/>
                    <a:pt x="351" y="394"/>
                  </a:cubicBezTo>
                  <a:cubicBezTo>
                    <a:pt x="382" y="394"/>
                    <a:pt x="412" y="394"/>
                    <a:pt x="432" y="414"/>
                  </a:cubicBezTo>
                  <a:cubicBezTo>
                    <a:pt x="462" y="434"/>
                    <a:pt x="462" y="474"/>
                    <a:pt x="472" y="504"/>
                  </a:cubicBezTo>
                  <a:cubicBezTo>
                    <a:pt x="482" y="575"/>
                    <a:pt x="552" y="605"/>
                    <a:pt x="502" y="745"/>
                  </a:cubicBezTo>
                  <a:cubicBezTo>
                    <a:pt x="582" y="725"/>
                    <a:pt x="662" y="605"/>
                    <a:pt x="662" y="534"/>
                  </a:cubicBezTo>
                  <a:cubicBezTo>
                    <a:pt x="662" y="474"/>
                    <a:pt x="622" y="414"/>
                    <a:pt x="592" y="354"/>
                  </a:cubicBezTo>
                  <a:cubicBezTo>
                    <a:pt x="572" y="294"/>
                    <a:pt x="552" y="244"/>
                    <a:pt x="532" y="183"/>
                  </a:cubicBezTo>
                  <a:cubicBezTo>
                    <a:pt x="512" y="123"/>
                    <a:pt x="482" y="73"/>
                    <a:pt x="432" y="43"/>
                  </a:cubicBezTo>
                  <a:cubicBezTo>
                    <a:pt x="389" y="12"/>
                    <a:pt x="338" y="0"/>
                    <a:pt x="28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45"/>
            <p:cNvSpPr/>
            <p:nvPr/>
          </p:nvSpPr>
          <p:spPr>
            <a:xfrm>
              <a:off x="5505809" y="4392526"/>
              <a:ext cx="1237" cy="6860"/>
            </a:xfrm>
            <a:custGeom>
              <a:rect b="b" l="l" r="r" t="t"/>
              <a:pathLst>
                <a:path extrusionOk="0" h="61" w="11">
                  <a:moveTo>
                    <a:pt x="1" y="1"/>
                  </a:moveTo>
                  <a:cubicBezTo>
                    <a:pt x="1" y="18"/>
                    <a:pt x="8" y="36"/>
                    <a:pt x="10" y="47"/>
                  </a:cubicBezTo>
                  <a:lnTo>
                    <a:pt x="10" y="47"/>
                  </a:lnTo>
                  <a:cubicBezTo>
                    <a:pt x="9" y="35"/>
                    <a:pt x="7" y="20"/>
                    <a:pt x="1" y="1"/>
                  </a:cubicBezTo>
                  <a:close/>
                  <a:moveTo>
                    <a:pt x="10" y="47"/>
                  </a:moveTo>
                  <a:cubicBezTo>
                    <a:pt x="11" y="52"/>
                    <a:pt x="11" y="57"/>
                    <a:pt x="11" y="61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1" y="49"/>
                    <a:pt x="10" y="48"/>
                    <a:pt x="10" y="47"/>
                  </a:cubicBezTo>
                  <a:close/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45"/>
            <p:cNvSpPr/>
            <p:nvPr/>
          </p:nvSpPr>
          <p:spPr>
            <a:xfrm>
              <a:off x="5478707" y="4383530"/>
              <a:ext cx="20467" cy="18105"/>
            </a:xfrm>
            <a:custGeom>
              <a:rect b="b" l="l" r="r" t="t"/>
              <a:pathLst>
                <a:path extrusionOk="0" h="161" w="182">
                  <a:moveTo>
                    <a:pt x="11" y="0"/>
                  </a:moveTo>
                  <a:cubicBezTo>
                    <a:pt x="1" y="40"/>
                    <a:pt x="1" y="61"/>
                    <a:pt x="31" y="101"/>
                  </a:cubicBezTo>
                  <a:cubicBezTo>
                    <a:pt x="49" y="137"/>
                    <a:pt x="116" y="157"/>
                    <a:pt x="166" y="160"/>
                  </a:cubicBezTo>
                  <a:lnTo>
                    <a:pt x="166" y="160"/>
                  </a:lnTo>
                  <a:cubicBezTo>
                    <a:pt x="156" y="159"/>
                    <a:pt x="144" y="157"/>
                    <a:pt x="131" y="151"/>
                  </a:cubicBezTo>
                  <a:cubicBezTo>
                    <a:pt x="131" y="121"/>
                    <a:pt x="131" y="71"/>
                    <a:pt x="131" y="10"/>
                  </a:cubicBezTo>
                  <a:cubicBezTo>
                    <a:pt x="101" y="10"/>
                    <a:pt x="51" y="0"/>
                    <a:pt x="11" y="0"/>
                  </a:cubicBezTo>
                  <a:close/>
                  <a:moveTo>
                    <a:pt x="166" y="160"/>
                  </a:moveTo>
                  <a:cubicBezTo>
                    <a:pt x="172" y="161"/>
                    <a:pt x="178" y="161"/>
                    <a:pt x="181" y="161"/>
                  </a:cubicBezTo>
                  <a:cubicBezTo>
                    <a:pt x="176" y="161"/>
                    <a:pt x="171" y="161"/>
                    <a:pt x="166" y="1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45"/>
            <p:cNvSpPr/>
            <p:nvPr/>
          </p:nvSpPr>
          <p:spPr>
            <a:xfrm>
              <a:off x="5493439" y="4384654"/>
              <a:ext cx="13607" cy="16981"/>
            </a:xfrm>
            <a:custGeom>
              <a:rect b="b" l="l" r="r" t="t"/>
              <a:pathLst>
                <a:path extrusionOk="0" h="151" w="121">
                  <a:moveTo>
                    <a:pt x="0" y="0"/>
                  </a:moveTo>
                  <a:cubicBezTo>
                    <a:pt x="0" y="61"/>
                    <a:pt x="0" y="111"/>
                    <a:pt x="0" y="141"/>
                  </a:cubicBezTo>
                  <a:cubicBezTo>
                    <a:pt x="20" y="151"/>
                    <a:pt x="40" y="151"/>
                    <a:pt x="50" y="151"/>
                  </a:cubicBezTo>
                  <a:cubicBezTo>
                    <a:pt x="70" y="151"/>
                    <a:pt x="91" y="141"/>
                    <a:pt x="111" y="141"/>
                  </a:cubicBezTo>
                  <a:cubicBezTo>
                    <a:pt x="111" y="141"/>
                    <a:pt x="121" y="131"/>
                    <a:pt x="121" y="13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11"/>
                    <a:pt x="111" y="91"/>
                    <a:pt x="111" y="71"/>
                  </a:cubicBezTo>
                  <a:cubicBezTo>
                    <a:pt x="111" y="51"/>
                    <a:pt x="101" y="40"/>
                    <a:pt x="101" y="20"/>
                  </a:cubicBezTo>
                  <a:lnTo>
                    <a:pt x="80" y="10"/>
                  </a:lnTo>
                  <a:cubicBezTo>
                    <a:pt x="50" y="0"/>
                    <a:pt x="20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45"/>
            <p:cNvSpPr/>
            <p:nvPr/>
          </p:nvSpPr>
          <p:spPr>
            <a:xfrm>
              <a:off x="5468586" y="4279733"/>
              <a:ext cx="36211" cy="107282"/>
            </a:xfrm>
            <a:custGeom>
              <a:rect b="b" l="l" r="r" t="t"/>
              <a:pathLst>
                <a:path extrusionOk="0" h="954" w="322">
                  <a:moveTo>
                    <a:pt x="1" y="1"/>
                  </a:moveTo>
                  <a:lnTo>
                    <a:pt x="1" y="21"/>
                  </a:lnTo>
                  <a:cubicBezTo>
                    <a:pt x="11" y="151"/>
                    <a:pt x="11" y="201"/>
                    <a:pt x="51" y="342"/>
                  </a:cubicBezTo>
                  <a:cubicBezTo>
                    <a:pt x="91" y="482"/>
                    <a:pt x="111" y="683"/>
                    <a:pt x="111" y="803"/>
                  </a:cubicBezTo>
                  <a:cubicBezTo>
                    <a:pt x="111" y="853"/>
                    <a:pt x="101" y="893"/>
                    <a:pt x="101" y="923"/>
                  </a:cubicBezTo>
                  <a:cubicBezTo>
                    <a:pt x="131" y="923"/>
                    <a:pt x="201" y="933"/>
                    <a:pt x="221" y="933"/>
                  </a:cubicBezTo>
                  <a:cubicBezTo>
                    <a:pt x="241" y="933"/>
                    <a:pt x="271" y="933"/>
                    <a:pt x="301" y="943"/>
                  </a:cubicBezTo>
                  <a:lnTo>
                    <a:pt x="322" y="953"/>
                  </a:lnTo>
                  <a:cubicBezTo>
                    <a:pt x="322" y="933"/>
                    <a:pt x="312" y="923"/>
                    <a:pt x="312" y="903"/>
                  </a:cubicBezTo>
                  <a:cubicBezTo>
                    <a:pt x="291" y="853"/>
                    <a:pt x="261" y="693"/>
                    <a:pt x="241" y="572"/>
                  </a:cubicBezTo>
                  <a:cubicBezTo>
                    <a:pt x="221" y="542"/>
                    <a:pt x="201" y="502"/>
                    <a:pt x="201" y="472"/>
                  </a:cubicBezTo>
                  <a:cubicBezTo>
                    <a:pt x="201" y="422"/>
                    <a:pt x="211" y="372"/>
                    <a:pt x="201" y="321"/>
                  </a:cubicBezTo>
                  <a:cubicBezTo>
                    <a:pt x="171" y="271"/>
                    <a:pt x="101" y="241"/>
                    <a:pt x="91" y="181"/>
                  </a:cubicBezTo>
                  <a:cubicBezTo>
                    <a:pt x="81" y="161"/>
                    <a:pt x="91" y="131"/>
                    <a:pt x="91" y="101"/>
                  </a:cubicBezTo>
                  <a:cubicBezTo>
                    <a:pt x="81" y="71"/>
                    <a:pt x="4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45"/>
            <p:cNvSpPr/>
            <p:nvPr/>
          </p:nvSpPr>
          <p:spPr>
            <a:xfrm>
              <a:off x="5505809" y="4391402"/>
              <a:ext cx="112" cy="11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45"/>
            <p:cNvSpPr/>
            <p:nvPr/>
          </p:nvSpPr>
          <p:spPr>
            <a:xfrm>
              <a:off x="5505809" y="4389153"/>
              <a:ext cx="112" cy="1237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45"/>
            <p:cNvSpPr/>
            <p:nvPr/>
          </p:nvSpPr>
          <p:spPr>
            <a:xfrm>
              <a:off x="5505809" y="4392526"/>
              <a:ext cx="112" cy="11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45"/>
            <p:cNvSpPr/>
            <p:nvPr/>
          </p:nvSpPr>
          <p:spPr>
            <a:xfrm>
              <a:off x="5504684" y="4388028"/>
              <a:ext cx="112" cy="1237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45"/>
            <p:cNvSpPr/>
            <p:nvPr/>
          </p:nvSpPr>
          <p:spPr>
            <a:xfrm>
              <a:off x="5483205" y="4306835"/>
              <a:ext cx="21591" cy="80180"/>
            </a:xfrm>
            <a:custGeom>
              <a:rect b="b" l="l" r="r" t="t"/>
              <a:pathLst>
                <a:path extrusionOk="0" h="713" w="192">
                  <a:moveTo>
                    <a:pt x="1" y="0"/>
                  </a:moveTo>
                  <a:cubicBezTo>
                    <a:pt x="1" y="60"/>
                    <a:pt x="11" y="101"/>
                    <a:pt x="11" y="131"/>
                  </a:cubicBezTo>
                  <a:cubicBezTo>
                    <a:pt x="41" y="251"/>
                    <a:pt x="71" y="512"/>
                    <a:pt x="91" y="692"/>
                  </a:cubicBezTo>
                  <a:cubicBezTo>
                    <a:pt x="111" y="692"/>
                    <a:pt x="141" y="692"/>
                    <a:pt x="171" y="702"/>
                  </a:cubicBezTo>
                  <a:lnTo>
                    <a:pt x="192" y="712"/>
                  </a:lnTo>
                  <a:cubicBezTo>
                    <a:pt x="192" y="692"/>
                    <a:pt x="182" y="682"/>
                    <a:pt x="182" y="662"/>
                  </a:cubicBezTo>
                  <a:cubicBezTo>
                    <a:pt x="161" y="612"/>
                    <a:pt x="131" y="452"/>
                    <a:pt x="111" y="331"/>
                  </a:cubicBezTo>
                  <a:cubicBezTo>
                    <a:pt x="91" y="301"/>
                    <a:pt x="71" y="261"/>
                    <a:pt x="71" y="231"/>
                  </a:cubicBezTo>
                  <a:cubicBezTo>
                    <a:pt x="71" y="181"/>
                    <a:pt x="81" y="131"/>
                    <a:pt x="71" y="80"/>
                  </a:cubicBezTo>
                  <a:cubicBezTo>
                    <a:pt x="51" y="50"/>
                    <a:pt x="21" y="30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45"/>
            <p:cNvSpPr/>
            <p:nvPr/>
          </p:nvSpPr>
          <p:spPr>
            <a:xfrm>
              <a:off x="5504684" y="4386904"/>
              <a:ext cx="112" cy="11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45"/>
            <p:cNvSpPr/>
            <p:nvPr/>
          </p:nvSpPr>
          <p:spPr>
            <a:xfrm>
              <a:off x="5649077" y="4346307"/>
              <a:ext cx="26090" cy="51617"/>
            </a:xfrm>
            <a:custGeom>
              <a:rect b="b" l="l" r="r" t="t"/>
              <a:pathLst>
                <a:path extrusionOk="0" h="459" w="232">
                  <a:moveTo>
                    <a:pt x="0" y="0"/>
                  </a:moveTo>
                  <a:lnTo>
                    <a:pt x="0" y="0"/>
                  </a:lnTo>
                  <a:cubicBezTo>
                    <a:pt x="10" y="30"/>
                    <a:pt x="10" y="71"/>
                    <a:pt x="21" y="91"/>
                  </a:cubicBezTo>
                  <a:cubicBezTo>
                    <a:pt x="31" y="161"/>
                    <a:pt x="71" y="321"/>
                    <a:pt x="91" y="422"/>
                  </a:cubicBezTo>
                  <a:cubicBezTo>
                    <a:pt x="115" y="440"/>
                    <a:pt x="151" y="458"/>
                    <a:pt x="180" y="458"/>
                  </a:cubicBezTo>
                  <a:cubicBezTo>
                    <a:pt x="198" y="458"/>
                    <a:pt x="213" y="451"/>
                    <a:pt x="221" y="432"/>
                  </a:cubicBezTo>
                  <a:cubicBezTo>
                    <a:pt x="231" y="392"/>
                    <a:pt x="201" y="341"/>
                    <a:pt x="181" y="301"/>
                  </a:cubicBezTo>
                  <a:cubicBezTo>
                    <a:pt x="151" y="251"/>
                    <a:pt x="121" y="201"/>
                    <a:pt x="101" y="151"/>
                  </a:cubicBezTo>
                  <a:cubicBezTo>
                    <a:pt x="81" y="111"/>
                    <a:pt x="51" y="30"/>
                    <a:pt x="1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45"/>
            <p:cNvSpPr/>
            <p:nvPr/>
          </p:nvSpPr>
          <p:spPr>
            <a:xfrm>
              <a:off x="5665945" y="4373409"/>
              <a:ext cx="10346" cy="23728"/>
            </a:xfrm>
            <a:custGeom>
              <a:rect b="b" l="l" r="r" t="t"/>
              <a:pathLst>
                <a:path extrusionOk="0" h="211" w="92">
                  <a:moveTo>
                    <a:pt x="1" y="0"/>
                  </a:moveTo>
                  <a:lnTo>
                    <a:pt x="1" y="0"/>
                  </a:lnTo>
                  <a:cubicBezTo>
                    <a:pt x="11" y="70"/>
                    <a:pt x="31" y="140"/>
                    <a:pt x="51" y="211"/>
                  </a:cubicBezTo>
                  <a:lnTo>
                    <a:pt x="81" y="191"/>
                  </a:lnTo>
                  <a:cubicBezTo>
                    <a:pt x="91" y="140"/>
                    <a:pt x="51" y="100"/>
                    <a:pt x="31" y="60"/>
                  </a:cubicBezTo>
                  <a:cubicBezTo>
                    <a:pt x="21" y="40"/>
                    <a:pt x="11" y="20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45"/>
            <p:cNvSpPr/>
            <p:nvPr/>
          </p:nvSpPr>
          <p:spPr>
            <a:xfrm>
              <a:off x="5603982" y="4156594"/>
              <a:ext cx="50830" cy="50155"/>
            </a:xfrm>
            <a:custGeom>
              <a:rect b="b" l="l" r="r" t="t"/>
              <a:pathLst>
                <a:path extrusionOk="0" h="446" w="452">
                  <a:moveTo>
                    <a:pt x="180" y="0"/>
                  </a:moveTo>
                  <a:cubicBezTo>
                    <a:pt x="174" y="0"/>
                    <a:pt x="168" y="1"/>
                    <a:pt x="161" y="2"/>
                  </a:cubicBezTo>
                  <a:cubicBezTo>
                    <a:pt x="80" y="12"/>
                    <a:pt x="0" y="72"/>
                    <a:pt x="40" y="163"/>
                  </a:cubicBezTo>
                  <a:cubicBezTo>
                    <a:pt x="60" y="193"/>
                    <a:pt x="91" y="223"/>
                    <a:pt x="121" y="243"/>
                  </a:cubicBezTo>
                  <a:cubicBezTo>
                    <a:pt x="151" y="263"/>
                    <a:pt x="181" y="283"/>
                    <a:pt x="211" y="313"/>
                  </a:cubicBezTo>
                  <a:cubicBezTo>
                    <a:pt x="241" y="333"/>
                    <a:pt x="271" y="373"/>
                    <a:pt x="301" y="403"/>
                  </a:cubicBezTo>
                  <a:cubicBezTo>
                    <a:pt x="327" y="421"/>
                    <a:pt x="361" y="446"/>
                    <a:pt x="395" y="446"/>
                  </a:cubicBezTo>
                  <a:cubicBezTo>
                    <a:pt x="401" y="446"/>
                    <a:pt x="406" y="445"/>
                    <a:pt x="411" y="444"/>
                  </a:cubicBezTo>
                  <a:cubicBezTo>
                    <a:pt x="432" y="434"/>
                    <a:pt x="452" y="423"/>
                    <a:pt x="452" y="403"/>
                  </a:cubicBezTo>
                  <a:lnTo>
                    <a:pt x="442" y="373"/>
                  </a:lnTo>
                  <a:cubicBezTo>
                    <a:pt x="452" y="223"/>
                    <a:pt x="351" y="223"/>
                    <a:pt x="311" y="133"/>
                  </a:cubicBezTo>
                  <a:cubicBezTo>
                    <a:pt x="301" y="103"/>
                    <a:pt x="291" y="72"/>
                    <a:pt x="261" y="42"/>
                  </a:cubicBezTo>
                  <a:cubicBezTo>
                    <a:pt x="235" y="25"/>
                    <a:pt x="217" y="0"/>
                    <a:pt x="1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45"/>
            <p:cNvSpPr/>
            <p:nvPr/>
          </p:nvSpPr>
          <p:spPr>
            <a:xfrm>
              <a:off x="5518629" y="4148160"/>
              <a:ext cx="49368" cy="23391"/>
            </a:xfrm>
            <a:custGeom>
              <a:rect b="b" l="l" r="r" t="t"/>
              <a:pathLst>
                <a:path extrusionOk="0" h="208" w="439">
                  <a:moveTo>
                    <a:pt x="73" y="1"/>
                  </a:moveTo>
                  <a:cubicBezTo>
                    <a:pt x="34" y="1"/>
                    <a:pt x="1" y="9"/>
                    <a:pt x="17" y="47"/>
                  </a:cubicBezTo>
                  <a:cubicBezTo>
                    <a:pt x="27" y="97"/>
                    <a:pt x="127" y="67"/>
                    <a:pt x="167" y="97"/>
                  </a:cubicBezTo>
                  <a:cubicBezTo>
                    <a:pt x="198" y="117"/>
                    <a:pt x="208" y="157"/>
                    <a:pt x="238" y="178"/>
                  </a:cubicBezTo>
                  <a:cubicBezTo>
                    <a:pt x="258" y="198"/>
                    <a:pt x="298" y="208"/>
                    <a:pt x="328" y="208"/>
                  </a:cubicBezTo>
                  <a:cubicBezTo>
                    <a:pt x="358" y="198"/>
                    <a:pt x="388" y="188"/>
                    <a:pt x="408" y="167"/>
                  </a:cubicBezTo>
                  <a:cubicBezTo>
                    <a:pt x="428" y="147"/>
                    <a:pt x="438" y="127"/>
                    <a:pt x="438" y="107"/>
                  </a:cubicBezTo>
                  <a:cubicBezTo>
                    <a:pt x="428" y="77"/>
                    <a:pt x="398" y="67"/>
                    <a:pt x="378" y="67"/>
                  </a:cubicBezTo>
                  <a:cubicBezTo>
                    <a:pt x="298" y="47"/>
                    <a:pt x="228" y="27"/>
                    <a:pt x="157" y="7"/>
                  </a:cubicBezTo>
                  <a:cubicBezTo>
                    <a:pt x="144" y="7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45"/>
            <p:cNvSpPr/>
            <p:nvPr/>
          </p:nvSpPr>
          <p:spPr>
            <a:xfrm>
              <a:off x="5574632" y="4166490"/>
              <a:ext cx="14732" cy="10683"/>
            </a:xfrm>
            <a:custGeom>
              <a:rect b="b" l="l" r="r" t="t"/>
              <a:pathLst>
                <a:path extrusionOk="0" h="95" w="131">
                  <a:moveTo>
                    <a:pt x="76" y="0"/>
                  </a:moveTo>
                  <a:cubicBezTo>
                    <a:pt x="58" y="0"/>
                    <a:pt x="42" y="7"/>
                    <a:pt x="21" y="15"/>
                  </a:cubicBezTo>
                  <a:lnTo>
                    <a:pt x="0" y="25"/>
                  </a:lnTo>
                  <a:lnTo>
                    <a:pt x="0" y="55"/>
                  </a:lnTo>
                  <a:cubicBezTo>
                    <a:pt x="10" y="85"/>
                    <a:pt x="41" y="95"/>
                    <a:pt x="71" y="95"/>
                  </a:cubicBezTo>
                  <a:cubicBezTo>
                    <a:pt x="91" y="95"/>
                    <a:pt x="111" y="95"/>
                    <a:pt x="121" y="75"/>
                  </a:cubicBezTo>
                  <a:cubicBezTo>
                    <a:pt x="131" y="55"/>
                    <a:pt x="121" y="25"/>
                    <a:pt x="101" y="4"/>
                  </a:cubicBezTo>
                  <a:cubicBezTo>
                    <a:pt x="92" y="2"/>
                    <a:pt x="84" y="0"/>
                    <a:pt x="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45"/>
            <p:cNvSpPr/>
            <p:nvPr/>
          </p:nvSpPr>
          <p:spPr>
            <a:xfrm>
              <a:off x="5431363" y="4258254"/>
              <a:ext cx="12483" cy="53191"/>
            </a:xfrm>
            <a:custGeom>
              <a:rect b="b" l="l" r="r" t="t"/>
              <a:pathLst>
                <a:path extrusionOk="0" h="473" w="111">
                  <a:moveTo>
                    <a:pt x="51" y="1"/>
                  </a:moveTo>
                  <a:cubicBezTo>
                    <a:pt x="31" y="101"/>
                    <a:pt x="1" y="181"/>
                    <a:pt x="11" y="242"/>
                  </a:cubicBezTo>
                  <a:cubicBezTo>
                    <a:pt x="31" y="372"/>
                    <a:pt x="31" y="442"/>
                    <a:pt x="21" y="472"/>
                  </a:cubicBezTo>
                  <a:cubicBezTo>
                    <a:pt x="21" y="472"/>
                    <a:pt x="41" y="442"/>
                    <a:pt x="51" y="392"/>
                  </a:cubicBezTo>
                  <a:cubicBezTo>
                    <a:pt x="61" y="352"/>
                    <a:pt x="71" y="302"/>
                    <a:pt x="71" y="252"/>
                  </a:cubicBezTo>
                  <a:lnTo>
                    <a:pt x="71" y="252"/>
                  </a:lnTo>
                  <a:cubicBezTo>
                    <a:pt x="71" y="252"/>
                    <a:pt x="91" y="332"/>
                    <a:pt x="51" y="442"/>
                  </a:cubicBezTo>
                  <a:cubicBezTo>
                    <a:pt x="51" y="442"/>
                    <a:pt x="111" y="372"/>
                    <a:pt x="101" y="222"/>
                  </a:cubicBezTo>
                  <a:cubicBezTo>
                    <a:pt x="91" y="141"/>
                    <a:pt x="91" y="101"/>
                    <a:pt x="91" y="61"/>
                  </a:cubicBezTo>
                  <a:lnTo>
                    <a:pt x="71" y="21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3" name="Google Shape;13493;p45"/>
          <p:cNvGrpSpPr/>
          <p:nvPr/>
        </p:nvGrpSpPr>
        <p:grpSpPr>
          <a:xfrm>
            <a:off x="4505719" y="4578863"/>
            <a:ext cx="333882" cy="483472"/>
            <a:chOff x="3336951" y="4025791"/>
            <a:chExt cx="178242" cy="258086"/>
          </a:xfrm>
        </p:grpSpPr>
        <p:sp>
          <p:nvSpPr>
            <p:cNvPr id="13494" name="Google Shape;13494;p45"/>
            <p:cNvSpPr/>
            <p:nvPr/>
          </p:nvSpPr>
          <p:spPr>
            <a:xfrm>
              <a:off x="3362815" y="4234846"/>
              <a:ext cx="18218" cy="12483"/>
            </a:xfrm>
            <a:custGeom>
              <a:rect b="b" l="l" r="r" t="t"/>
              <a:pathLst>
                <a:path extrusionOk="0" h="111" w="162">
                  <a:moveTo>
                    <a:pt x="31" y="0"/>
                  </a:moveTo>
                  <a:cubicBezTo>
                    <a:pt x="31" y="0"/>
                    <a:pt x="1" y="100"/>
                    <a:pt x="41" y="110"/>
                  </a:cubicBezTo>
                  <a:cubicBezTo>
                    <a:pt x="91" y="110"/>
                    <a:pt x="161" y="100"/>
                    <a:pt x="161" y="90"/>
                  </a:cubicBezTo>
                  <a:cubicBezTo>
                    <a:pt x="161" y="70"/>
                    <a:pt x="151" y="4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45"/>
            <p:cNvSpPr/>
            <p:nvPr/>
          </p:nvSpPr>
          <p:spPr>
            <a:xfrm>
              <a:off x="3367314" y="4237095"/>
              <a:ext cx="13720" cy="10233"/>
            </a:xfrm>
            <a:custGeom>
              <a:rect b="b" l="l" r="r" t="t"/>
              <a:pathLst>
                <a:path extrusionOk="0" h="91" w="122">
                  <a:moveTo>
                    <a:pt x="11" y="0"/>
                  </a:moveTo>
                  <a:cubicBezTo>
                    <a:pt x="11" y="0"/>
                    <a:pt x="11" y="10"/>
                    <a:pt x="11" y="10"/>
                  </a:cubicBezTo>
                  <a:cubicBezTo>
                    <a:pt x="11" y="20"/>
                    <a:pt x="11" y="20"/>
                    <a:pt x="1" y="30"/>
                  </a:cubicBezTo>
                  <a:cubicBezTo>
                    <a:pt x="11" y="50"/>
                    <a:pt x="11" y="70"/>
                    <a:pt x="11" y="90"/>
                  </a:cubicBezTo>
                  <a:lnTo>
                    <a:pt x="31" y="90"/>
                  </a:lnTo>
                  <a:cubicBezTo>
                    <a:pt x="71" y="90"/>
                    <a:pt x="121" y="70"/>
                    <a:pt x="121" y="70"/>
                  </a:cubicBezTo>
                  <a:lnTo>
                    <a:pt x="121" y="50"/>
                  </a:lnTo>
                  <a:lnTo>
                    <a:pt x="91" y="50"/>
                  </a:lnTo>
                  <a:cubicBezTo>
                    <a:pt x="81" y="50"/>
                    <a:pt x="71" y="60"/>
                    <a:pt x="61" y="60"/>
                  </a:cubicBezTo>
                  <a:cubicBezTo>
                    <a:pt x="51" y="60"/>
                    <a:pt x="51" y="60"/>
                    <a:pt x="41" y="50"/>
                  </a:cubicBezTo>
                  <a:cubicBezTo>
                    <a:pt x="31" y="40"/>
                    <a:pt x="31" y="2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45"/>
            <p:cNvSpPr/>
            <p:nvPr/>
          </p:nvSpPr>
          <p:spPr>
            <a:xfrm>
              <a:off x="3359442" y="4134423"/>
              <a:ext cx="20467" cy="103234"/>
            </a:xfrm>
            <a:custGeom>
              <a:rect b="b" l="l" r="r" t="t"/>
              <a:pathLst>
                <a:path extrusionOk="0" h="918" w="182">
                  <a:moveTo>
                    <a:pt x="91" y="0"/>
                  </a:moveTo>
                  <a:lnTo>
                    <a:pt x="41" y="20"/>
                  </a:lnTo>
                  <a:lnTo>
                    <a:pt x="1" y="231"/>
                  </a:lnTo>
                  <a:lnTo>
                    <a:pt x="41" y="733"/>
                  </a:lnTo>
                  <a:cubicBezTo>
                    <a:pt x="41" y="733"/>
                    <a:pt x="31" y="893"/>
                    <a:pt x="61" y="913"/>
                  </a:cubicBezTo>
                  <a:cubicBezTo>
                    <a:pt x="70" y="916"/>
                    <a:pt x="83" y="917"/>
                    <a:pt x="97" y="917"/>
                  </a:cubicBezTo>
                  <a:cubicBezTo>
                    <a:pt x="131" y="917"/>
                    <a:pt x="171" y="910"/>
                    <a:pt x="171" y="903"/>
                  </a:cubicBezTo>
                  <a:cubicBezTo>
                    <a:pt x="181" y="893"/>
                    <a:pt x="161" y="833"/>
                    <a:pt x="161" y="783"/>
                  </a:cubicBezTo>
                  <a:cubicBezTo>
                    <a:pt x="151" y="743"/>
                    <a:pt x="161" y="723"/>
                    <a:pt x="161" y="652"/>
                  </a:cubicBezTo>
                  <a:cubicBezTo>
                    <a:pt x="151" y="582"/>
                    <a:pt x="141" y="502"/>
                    <a:pt x="141" y="432"/>
                  </a:cubicBezTo>
                  <a:cubicBezTo>
                    <a:pt x="141" y="371"/>
                    <a:pt x="151" y="211"/>
                    <a:pt x="171" y="13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45"/>
            <p:cNvSpPr/>
            <p:nvPr/>
          </p:nvSpPr>
          <p:spPr>
            <a:xfrm>
              <a:off x="3369563" y="4144544"/>
              <a:ext cx="10346" cy="92663"/>
            </a:xfrm>
            <a:custGeom>
              <a:rect b="b" l="l" r="r" t="t"/>
              <a:pathLst>
                <a:path extrusionOk="0" h="824" w="92">
                  <a:moveTo>
                    <a:pt x="41" y="1"/>
                  </a:moveTo>
                  <a:lnTo>
                    <a:pt x="41" y="1"/>
                  </a:lnTo>
                  <a:cubicBezTo>
                    <a:pt x="61" y="131"/>
                    <a:pt x="1" y="271"/>
                    <a:pt x="21" y="442"/>
                  </a:cubicBezTo>
                  <a:cubicBezTo>
                    <a:pt x="31" y="602"/>
                    <a:pt x="11" y="703"/>
                    <a:pt x="41" y="823"/>
                  </a:cubicBezTo>
                  <a:cubicBezTo>
                    <a:pt x="61" y="823"/>
                    <a:pt x="81" y="813"/>
                    <a:pt x="81" y="813"/>
                  </a:cubicBezTo>
                  <a:cubicBezTo>
                    <a:pt x="91" y="803"/>
                    <a:pt x="71" y="743"/>
                    <a:pt x="71" y="693"/>
                  </a:cubicBezTo>
                  <a:cubicBezTo>
                    <a:pt x="61" y="653"/>
                    <a:pt x="71" y="633"/>
                    <a:pt x="71" y="562"/>
                  </a:cubicBezTo>
                  <a:cubicBezTo>
                    <a:pt x="61" y="492"/>
                    <a:pt x="51" y="412"/>
                    <a:pt x="51" y="342"/>
                  </a:cubicBezTo>
                  <a:cubicBezTo>
                    <a:pt x="51" y="281"/>
                    <a:pt x="61" y="121"/>
                    <a:pt x="81" y="41"/>
                  </a:cubicBezTo>
                  <a:lnTo>
                    <a:pt x="71" y="21"/>
                  </a:lnTo>
                  <a:lnTo>
                    <a:pt x="4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45"/>
            <p:cNvSpPr/>
            <p:nvPr/>
          </p:nvSpPr>
          <p:spPr>
            <a:xfrm>
              <a:off x="3350445" y="4238220"/>
              <a:ext cx="18105" cy="13607"/>
            </a:xfrm>
            <a:custGeom>
              <a:rect b="b" l="l" r="r" t="t"/>
              <a:pathLst>
                <a:path extrusionOk="0" h="121" w="161">
                  <a:moveTo>
                    <a:pt x="21" y="0"/>
                  </a:moveTo>
                  <a:lnTo>
                    <a:pt x="0" y="100"/>
                  </a:lnTo>
                  <a:cubicBezTo>
                    <a:pt x="0" y="110"/>
                    <a:pt x="31" y="121"/>
                    <a:pt x="61" y="121"/>
                  </a:cubicBezTo>
                  <a:cubicBezTo>
                    <a:pt x="101" y="121"/>
                    <a:pt x="151" y="110"/>
                    <a:pt x="161" y="100"/>
                  </a:cubicBezTo>
                  <a:cubicBezTo>
                    <a:pt x="161" y="80"/>
                    <a:pt x="161" y="50"/>
                    <a:pt x="151" y="1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45"/>
            <p:cNvSpPr/>
            <p:nvPr/>
          </p:nvSpPr>
          <p:spPr>
            <a:xfrm>
              <a:off x="3350445" y="4240469"/>
              <a:ext cx="18105" cy="11358"/>
            </a:xfrm>
            <a:custGeom>
              <a:rect b="b" l="l" r="r" t="t"/>
              <a:pathLst>
                <a:path extrusionOk="0" h="101" w="161">
                  <a:moveTo>
                    <a:pt x="21" y="0"/>
                  </a:moveTo>
                  <a:lnTo>
                    <a:pt x="0" y="80"/>
                  </a:lnTo>
                  <a:cubicBezTo>
                    <a:pt x="0" y="90"/>
                    <a:pt x="31" y="101"/>
                    <a:pt x="61" y="101"/>
                  </a:cubicBezTo>
                  <a:lnTo>
                    <a:pt x="71" y="101"/>
                  </a:lnTo>
                  <a:cubicBezTo>
                    <a:pt x="101" y="101"/>
                    <a:pt x="151" y="90"/>
                    <a:pt x="161" y="80"/>
                  </a:cubicBezTo>
                  <a:lnTo>
                    <a:pt x="161" y="70"/>
                  </a:lnTo>
                  <a:cubicBezTo>
                    <a:pt x="151" y="80"/>
                    <a:pt x="141" y="80"/>
                    <a:pt x="131" y="80"/>
                  </a:cubicBezTo>
                  <a:lnTo>
                    <a:pt x="121" y="80"/>
                  </a:lnTo>
                  <a:cubicBezTo>
                    <a:pt x="111" y="70"/>
                    <a:pt x="101" y="70"/>
                    <a:pt x="101" y="70"/>
                  </a:cubicBezTo>
                  <a:lnTo>
                    <a:pt x="91" y="70"/>
                  </a:lnTo>
                  <a:lnTo>
                    <a:pt x="71" y="80"/>
                  </a:lnTo>
                  <a:lnTo>
                    <a:pt x="61" y="40"/>
                  </a:lnTo>
                  <a:cubicBezTo>
                    <a:pt x="61" y="30"/>
                    <a:pt x="61" y="1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45"/>
            <p:cNvSpPr/>
            <p:nvPr/>
          </p:nvSpPr>
          <p:spPr>
            <a:xfrm>
              <a:off x="3450868" y="4269820"/>
              <a:ext cx="20354" cy="14057"/>
            </a:xfrm>
            <a:custGeom>
              <a:rect b="b" l="l" r="r" t="t"/>
              <a:pathLst>
                <a:path extrusionOk="0" h="125" w="181">
                  <a:moveTo>
                    <a:pt x="141" y="0"/>
                  </a:moveTo>
                  <a:lnTo>
                    <a:pt x="10" y="20"/>
                  </a:lnTo>
                  <a:lnTo>
                    <a:pt x="0" y="120"/>
                  </a:lnTo>
                  <a:cubicBezTo>
                    <a:pt x="7" y="120"/>
                    <a:pt x="22" y="125"/>
                    <a:pt x="47" y="125"/>
                  </a:cubicBezTo>
                  <a:cubicBezTo>
                    <a:pt x="59" y="125"/>
                    <a:pt x="74" y="124"/>
                    <a:pt x="90" y="120"/>
                  </a:cubicBezTo>
                  <a:cubicBezTo>
                    <a:pt x="141" y="120"/>
                    <a:pt x="171" y="110"/>
                    <a:pt x="181" y="100"/>
                  </a:cubicBezTo>
                  <a:cubicBezTo>
                    <a:pt x="181" y="90"/>
                    <a:pt x="161" y="40"/>
                    <a:pt x="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45"/>
            <p:cNvSpPr/>
            <p:nvPr/>
          </p:nvSpPr>
          <p:spPr>
            <a:xfrm>
              <a:off x="3450868" y="4274318"/>
              <a:ext cx="1237" cy="9109"/>
            </a:xfrm>
            <a:custGeom>
              <a:rect b="b" l="l" r="r" t="t"/>
              <a:pathLst>
                <a:path extrusionOk="0" h="81" w="11"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lnTo>
                    <a:pt x="10" y="80"/>
                  </a:lnTo>
                  <a:lnTo>
                    <a:pt x="10" y="80"/>
                  </a:lnTo>
                  <a:close/>
                  <a:moveTo>
                    <a:pt x="10" y="80"/>
                  </a:move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lose/>
                  <a:moveTo>
                    <a:pt x="10" y="80"/>
                  </a:moveTo>
                  <a:cubicBezTo>
                    <a:pt x="0" y="80"/>
                    <a:pt x="0" y="80"/>
                    <a:pt x="0" y="80"/>
                  </a:cubicBezTo>
                  <a:lnTo>
                    <a:pt x="0" y="80"/>
                  </a:lnTo>
                  <a:cubicBezTo>
                    <a:pt x="0" y="80"/>
                    <a:pt x="0" y="80"/>
                    <a:pt x="10" y="80"/>
                  </a:cubicBezTo>
                  <a:close/>
                  <a:moveTo>
                    <a:pt x="0" y="80"/>
                  </a:moveTo>
                  <a:lnTo>
                    <a:pt x="10" y="0"/>
                  </a:lnTo>
                  <a:lnTo>
                    <a:pt x="10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B6CD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45"/>
            <p:cNvSpPr/>
            <p:nvPr/>
          </p:nvSpPr>
          <p:spPr>
            <a:xfrm>
              <a:off x="3450868" y="4273194"/>
              <a:ext cx="20354" cy="10233"/>
            </a:xfrm>
            <a:custGeom>
              <a:rect b="b" l="l" r="r" t="t"/>
              <a:pathLst>
                <a:path extrusionOk="0" h="91" w="181">
                  <a:moveTo>
                    <a:pt x="50" y="0"/>
                  </a:moveTo>
                  <a:cubicBezTo>
                    <a:pt x="30" y="0"/>
                    <a:pt x="20" y="10"/>
                    <a:pt x="10" y="10"/>
                  </a:cubicBezTo>
                  <a:lnTo>
                    <a:pt x="0" y="90"/>
                  </a:lnTo>
                  <a:lnTo>
                    <a:pt x="90" y="90"/>
                  </a:lnTo>
                  <a:cubicBezTo>
                    <a:pt x="131" y="90"/>
                    <a:pt x="161" y="80"/>
                    <a:pt x="171" y="70"/>
                  </a:cubicBezTo>
                  <a:lnTo>
                    <a:pt x="181" y="70"/>
                  </a:lnTo>
                  <a:lnTo>
                    <a:pt x="171" y="50"/>
                  </a:lnTo>
                  <a:cubicBezTo>
                    <a:pt x="151" y="50"/>
                    <a:pt x="121" y="70"/>
                    <a:pt x="111" y="70"/>
                  </a:cubicBezTo>
                  <a:lnTo>
                    <a:pt x="90" y="70"/>
                  </a:lnTo>
                  <a:cubicBezTo>
                    <a:pt x="70" y="70"/>
                    <a:pt x="50" y="70"/>
                    <a:pt x="50" y="60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45"/>
            <p:cNvSpPr/>
            <p:nvPr/>
          </p:nvSpPr>
          <p:spPr>
            <a:xfrm>
              <a:off x="3408022" y="4268583"/>
              <a:ext cx="21479" cy="14844"/>
            </a:xfrm>
            <a:custGeom>
              <a:rect b="b" l="l" r="r" t="t"/>
              <a:pathLst>
                <a:path extrusionOk="0" h="132" w="191">
                  <a:moveTo>
                    <a:pt x="30" y="1"/>
                  </a:moveTo>
                  <a:lnTo>
                    <a:pt x="0" y="111"/>
                  </a:lnTo>
                  <a:cubicBezTo>
                    <a:pt x="10" y="111"/>
                    <a:pt x="30" y="131"/>
                    <a:pt x="70" y="131"/>
                  </a:cubicBezTo>
                  <a:cubicBezTo>
                    <a:pt x="120" y="131"/>
                    <a:pt x="161" y="131"/>
                    <a:pt x="181" y="121"/>
                  </a:cubicBezTo>
                  <a:cubicBezTo>
                    <a:pt x="191" y="111"/>
                    <a:pt x="181" y="81"/>
                    <a:pt x="181" y="41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45"/>
            <p:cNvSpPr/>
            <p:nvPr/>
          </p:nvSpPr>
          <p:spPr>
            <a:xfrm>
              <a:off x="3408022" y="4272069"/>
              <a:ext cx="2362" cy="9109"/>
            </a:xfrm>
            <a:custGeom>
              <a:rect b="b" l="l" r="r" t="t"/>
              <a:pathLst>
                <a:path extrusionOk="0" h="81" w="21">
                  <a:moveTo>
                    <a:pt x="20" y="0"/>
                  </a:moveTo>
                  <a:cubicBezTo>
                    <a:pt x="10" y="30"/>
                    <a:pt x="0" y="70"/>
                    <a:pt x="0" y="80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B6CD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45"/>
            <p:cNvSpPr/>
            <p:nvPr/>
          </p:nvSpPr>
          <p:spPr>
            <a:xfrm>
              <a:off x="3408022" y="4272069"/>
              <a:ext cx="20354" cy="11358"/>
            </a:xfrm>
            <a:custGeom>
              <a:rect b="b" l="l" r="r" t="t"/>
              <a:pathLst>
                <a:path extrusionOk="0" h="101" w="181">
                  <a:moveTo>
                    <a:pt x="20" y="0"/>
                  </a:moveTo>
                  <a:lnTo>
                    <a:pt x="0" y="80"/>
                  </a:lnTo>
                  <a:cubicBezTo>
                    <a:pt x="10" y="80"/>
                    <a:pt x="30" y="100"/>
                    <a:pt x="70" y="100"/>
                  </a:cubicBezTo>
                  <a:lnTo>
                    <a:pt x="100" y="100"/>
                  </a:lnTo>
                  <a:cubicBezTo>
                    <a:pt x="140" y="100"/>
                    <a:pt x="171" y="100"/>
                    <a:pt x="181" y="90"/>
                  </a:cubicBezTo>
                  <a:lnTo>
                    <a:pt x="181" y="70"/>
                  </a:lnTo>
                  <a:cubicBezTo>
                    <a:pt x="161" y="80"/>
                    <a:pt x="120" y="80"/>
                    <a:pt x="100" y="80"/>
                  </a:cubicBezTo>
                  <a:lnTo>
                    <a:pt x="80" y="80"/>
                  </a:lnTo>
                  <a:cubicBezTo>
                    <a:pt x="60" y="70"/>
                    <a:pt x="40" y="60"/>
                    <a:pt x="40" y="40"/>
                  </a:cubicBezTo>
                  <a:lnTo>
                    <a:pt x="50" y="10"/>
                  </a:lnTo>
                  <a:cubicBezTo>
                    <a:pt x="30" y="10"/>
                    <a:pt x="3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45"/>
            <p:cNvSpPr/>
            <p:nvPr/>
          </p:nvSpPr>
          <p:spPr>
            <a:xfrm>
              <a:off x="3336951" y="4026016"/>
              <a:ext cx="137645" cy="248413"/>
            </a:xfrm>
            <a:custGeom>
              <a:rect b="b" l="l" r="r" t="t"/>
              <a:pathLst>
                <a:path extrusionOk="0" h="2209" w="1224">
                  <a:moveTo>
                    <a:pt x="331" y="1"/>
                  </a:moveTo>
                  <a:cubicBezTo>
                    <a:pt x="311" y="1"/>
                    <a:pt x="292" y="4"/>
                    <a:pt x="271" y="11"/>
                  </a:cubicBezTo>
                  <a:cubicBezTo>
                    <a:pt x="181" y="52"/>
                    <a:pt x="120" y="72"/>
                    <a:pt x="80" y="142"/>
                  </a:cubicBezTo>
                  <a:cubicBezTo>
                    <a:pt x="30" y="222"/>
                    <a:pt x="0" y="373"/>
                    <a:pt x="40" y="523"/>
                  </a:cubicBezTo>
                  <a:cubicBezTo>
                    <a:pt x="80" y="673"/>
                    <a:pt x="70" y="694"/>
                    <a:pt x="100" y="824"/>
                  </a:cubicBezTo>
                  <a:cubicBezTo>
                    <a:pt x="120" y="954"/>
                    <a:pt x="171" y="1155"/>
                    <a:pt x="161" y="1225"/>
                  </a:cubicBezTo>
                  <a:cubicBezTo>
                    <a:pt x="151" y="1295"/>
                    <a:pt x="151" y="1335"/>
                    <a:pt x="161" y="1406"/>
                  </a:cubicBezTo>
                  <a:cubicBezTo>
                    <a:pt x="171" y="1486"/>
                    <a:pt x="171" y="1586"/>
                    <a:pt x="161" y="1656"/>
                  </a:cubicBezTo>
                  <a:cubicBezTo>
                    <a:pt x="141" y="1727"/>
                    <a:pt x="151" y="1777"/>
                    <a:pt x="151" y="1807"/>
                  </a:cubicBezTo>
                  <a:cubicBezTo>
                    <a:pt x="151" y="1837"/>
                    <a:pt x="130" y="1887"/>
                    <a:pt x="141" y="1897"/>
                  </a:cubicBezTo>
                  <a:cubicBezTo>
                    <a:pt x="141" y="1907"/>
                    <a:pt x="151" y="1907"/>
                    <a:pt x="191" y="1907"/>
                  </a:cubicBezTo>
                  <a:lnTo>
                    <a:pt x="231" y="1907"/>
                  </a:lnTo>
                  <a:cubicBezTo>
                    <a:pt x="241" y="1909"/>
                    <a:pt x="248" y="1910"/>
                    <a:pt x="255" y="1910"/>
                  </a:cubicBezTo>
                  <a:cubicBezTo>
                    <a:pt x="288" y="1910"/>
                    <a:pt x="279" y="1887"/>
                    <a:pt x="271" y="1837"/>
                  </a:cubicBezTo>
                  <a:cubicBezTo>
                    <a:pt x="271" y="1787"/>
                    <a:pt x="291" y="1737"/>
                    <a:pt x="281" y="1687"/>
                  </a:cubicBezTo>
                  <a:cubicBezTo>
                    <a:pt x="271" y="1636"/>
                    <a:pt x="261" y="1476"/>
                    <a:pt x="271" y="1396"/>
                  </a:cubicBezTo>
                  <a:cubicBezTo>
                    <a:pt x="281" y="1325"/>
                    <a:pt x="271" y="1315"/>
                    <a:pt x="271" y="1245"/>
                  </a:cubicBezTo>
                  <a:cubicBezTo>
                    <a:pt x="271" y="1175"/>
                    <a:pt x="281" y="1035"/>
                    <a:pt x="281" y="1035"/>
                  </a:cubicBezTo>
                  <a:cubicBezTo>
                    <a:pt x="411" y="1145"/>
                    <a:pt x="612" y="1145"/>
                    <a:pt x="622" y="1155"/>
                  </a:cubicBezTo>
                  <a:cubicBezTo>
                    <a:pt x="642" y="1165"/>
                    <a:pt x="652" y="1235"/>
                    <a:pt x="662" y="1295"/>
                  </a:cubicBezTo>
                  <a:cubicBezTo>
                    <a:pt x="672" y="1345"/>
                    <a:pt x="722" y="1556"/>
                    <a:pt x="712" y="1636"/>
                  </a:cubicBezTo>
                  <a:cubicBezTo>
                    <a:pt x="692" y="1707"/>
                    <a:pt x="712" y="1747"/>
                    <a:pt x="712" y="1827"/>
                  </a:cubicBezTo>
                  <a:cubicBezTo>
                    <a:pt x="712" y="1897"/>
                    <a:pt x="692" y="2038"/>
                    <a:pt x="672" y="2098"/>
                  </a:cubicBezTo>
                  <a:cubicBezTo>
                    <a:pt x="652" y="2168"/>
                    <a:pt x="642" y="2168"/>
                    <a:pt x="652" y="2188"/>
                  </a:cubicBezTo>
                  <a:cubicBezTo>
                    <a:pt x="662" y="2198"/>
                    <a:pt x="772" y="2208"/>
                    <a:pt x="793" y="2208"/>
                  </a:cubicBezTo>
                  <a:cubicBezTo>
                    <a:pt x="823" y="2208"/>
                    <a:pt x="813" y="2198"/>
                    <a:pt x="813" y="2148"/>
                  </a:cubicBezTo>
                  <a:cubicBezTo>
                    <a:pt x="803" y="2098"/>
                    <a:pt x="823" y="2038"/>
                    <a:pt x="813" y="1967"/>
                  </a:cubicBezTo>
                  <a:cubicBezTo>
                    <a:pt x="803" y="1887"/>
                    <a:pt x="833" y="1757"/>
                    <a:pt x="843" y="1697"/>
                  </a:cubicBezTo>
                  <a:cubicBezTo>
                    <a:pt x="853" y="1626"/>
                    <a:pt x="823" y="1596"/>
                    <a:pt x="823" y="1486"/>
                  </a:cubicBezTo>
                  <a:cubicBezTo>
                    <a:pt x="833" y="1376"/>
                    <a:pt x="843" y="1275"/>
                    <a:pt x="843" y="1275"/>
                  </a:cubicBezTo>
                  <a:cubicBezTo>
                    <a:pt x="883" y="1302"/>
                    <a:pt x="923" y="1306"/>
                    <a:pt x="945" y="1306"/>
                  </a:cubicBezTo>
                  <a:cubicBezTo>
                    <a:pt x="956" y="1306"/>
                    <a:pt x="963" y="1305"/>
                    <a:pt x="963" y="1305"/>
                  </a:cubicBezTo>
                  <a:cubicBezTo>
                    <a:pt x="963" y="1305"/>
                    <a:pt x="973" y="1426"/>
                    <a:pt x="963" y="1546"/>
                  </a:cubicBezTo>
                  <a:cubicBezTo>
                    <a:pt x="963" y="1656"/>
                    <a:pt x="963" y="1687"/>
                    <a:pt x="983" y="1767"/>
                  </a:cubicBezTo>
                  <a:cubicBezTo>
                    <a:pt x="993" y="1847"/>
                    <a:pt x="993" y="2058"/>
                    <a:pt x="1003" y="2098"/>
                  </a:cubicBezTo>
                  <a:cubicBezTo>
                    <a:pt x="1013" y="2128"/>
                    <a:pt x="1003" y="2198"/>
                    <a:pt x="1013" y="2198"/>
                  </a:cubicBezTo>
                  <a:lnTo>
                    <a:pt x="1164" y="2178"/>
                  </a:lnTo>
                  <a:cubicBezTo>
                    <a:pt x="1164" y="2168"/>
                    <a:pt x="1134" y="2138"/>
                    <a:pt x="1134" y="2108"/>
                  </a:cubicBezTo>
                  <a:cubicBezTo>
                    <a:pt x="1134" y="2068"/>
                    <a:pt x="1113" y="1937"/>
                    <a:pt x="1093" y="1837"/>
                  </a:cubicBezTo>
                  <a:cubicBezTo>
                    <a:pt x="1073" y="1747"/>
                    <a:pt x="1103" y="1727"/>
                    <a:pt x="1113" y="1666"/>
                  </a:cubicBezTo>
                  <a:cubicBezTo>
                    <a:pt x="1113" y="1596"/>
                    <a:pt x="1113" y="1416"/>
                    <a:pt x="1144" y="1295"/>
                  </a:cubicBezTo>
                  <a:cubicBezTo>
                    <a:pt x="1164" y="1175"/>
                    <a:pt x="1144" y="1125"/>
                    <a:pt x="1174" y="1045"/>
                  </a:cubicBezTo>
                  <a:cubicBezTo>
                    <a:pt x="1214" y="964"/>
                    <a:pt x="1224" y="874"/>
                    <a:pt x="1204" y="724"/>
                  </a:cubicBezTo>
                  <a:cubicBezTo>
                    <a:pt x="1204" y="724"/>
                    <a:pt x="1124" y="262"/>
                    <a:pt x="1033" y="252"/>
                  </a:cubicBezTo>
                  <a:cubicBezTo>
                    <a:pt x="933" y="242"/>
                    <a:pt x="823" y="212"/>
                    <a:pt x="692" y="152"/>
                  </a:cubicBezTo>
                  <a:cubicBezTo>
                    <a:pt x="562" y="92"/>
                    <a:pt x="612" y="62"/>
                    <a:pt x="522" y="42"/>
                  </a:cubicBezTo>
                  <a:cubicBezTo>
                    <a:pt x="447" y="27"/>
                    <a:pt x="389" y="1"/>
                    <a:pt x="331" y="1"/>
                  </a:cubicBezTo>
                  <a:close/>
                </a:path>
              </a:pathLst>
            </a:custGeom>
            <a:gradFill>
              <a:gsLst>
                <a:gs pos="0">
                  <a:srgbClr val="E0D4C7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45"/>
            <p:cNvSpPr/>
            <p:nvPr/>
          </p:nvSpPr>
          <p:spPr>
            <a:xfrm>
              <a:off x="3451993" y="4105185"/>
              <a:ext cx="21479" cy="32275"/>
            </a:xfrm>
            <a:custGeom>
              <a:rect b="b" l="l" r="r" t="t"/>
              <a:pathLst>
                <a:path extrusionOk="0" h="287" w="191">
                  <a:moveTo>
                    <a:pt x="66" y="1"/>
                  </a:moveTo>
                  <a:cubicBezTo>
                    <a:pt x="42" y="1"/>
                    <a:pt x="25" y="6"/>
                    <a:pt x="20" y="20"/>
                  </a:cubicBezTo>
                  <a:cubicBezTo>
                    <a:pt x="0" y="140"/>
                    <a:pt x="60" y="170"/>
                    <a:pt x="90" y="250"/>
                  </a:cubicBezTo>
                  <a:cubicBezTo>
                    <a:pt x="97" y="275"/>
                    <a:pt x="107" y="287"/>
                    <a:pt x="119" y="287"/>
                  </a:cubicBezTo>
                  <a:cubicBezTo>
                    <a:pt x="144" y="287"/>
                    <a:pt x="177" y="233"/>
                    <a:pt x="191" y="150"/>
                  </a:cubicBezTo>
                  <a:cubicBezTo>
                    <a:pt x="191" y="120"/>
                    <a:pt x="191" y="70"/>
                    <a:pt x="181" y="20"/>
                  </a:cubicBezTo>
                  <a:cubicBezTo>
                    <a:pt x="137" y="9"/>
                    <a:pt x="96" y="1"/>
                    <a:pt x="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45"/>
            <p:cNvSpPr/>
            <p:nvPr/>
          </p:nvSpPr>
          <p:spPr>
            <a:xfrm>
              <a:off x="3344822" y="4025791"/>
              <a:ext cx="110656" cy="118528"/>
            </a:xfrm>
            <a:custGeom>
              <a:rect b="b" l="l" r="r" t="t"/>
              <a:pathLst>
                <a:path extrusionOk="0" h="1054" w="984">
                  <a:moveTo>
                    <a:pt x="258" y="1"/>
                  </a:moveTo>
                  <a:cubicBezTo>
                    <a:pt x="238" y="1"/>
                    <a:pt x="219" y="4"/>
                    <a:pt x="201" y="13"/>
                  </a:cubicBezTo>
                  <a:cubicBezTo>
                    <a:pt x="111" y="54"/>
                    <a:pt x="50" y="74"/>
                    <a:pt x="10" y="144"/>
                  </a:cubicBezTo>
                  <a:lnTo>
                    <a:pt x="0" y="164"/>
                  </a:lnTo>
                  <a:lnTo>
                    <a:pt x="10" y="174"/>
                  </a:lnTo>
                  <a:cubicBezTo>
                    <a:pt x="40" y="204"/>
                    <a:pt x="101" y="204"/>
                    <a:pt x="131" y="234"/>
                  </a:cubicBezTo>
                  <a:cubicBezTo>
                    <a:pt x="141" y="254"/>
                    <a:pt x="141" y="284"/>
                    <a:pt x="141" y="314"/>
                  </a:cubicBezTo>
                  <a:cubicBezTo>
                    <a:pt x="141" y="344"/>
                    <a:pt x="131" y="365"/>
                    <a:pt x="121" y="395"/>
                  </a:cubicBezTo>
                  <a:cubicBezTo>
                    <a:pt x="121" y="485"/>
                    <a:pt x="341" y="545"/>
                    <a:pt x="341" y="635"/>
                  </a:cubicBezTo>
                  <a:cubicBezTo>
                    <a:pt x="351" y="696"/>
                    <a:pt x="321" y="746"/>
                    <a:pt x="331" y="806"/>
                  </a:cubicBezTo>
                  <a:cubicBezTo>
                    <a:pt x="341" y="886"/>
                    <a:pt x="251" y="946"/>
                    <a:pt x="311" y="986"/>
                  </a:cubicBezTo>
                  <a:cubicBezTo>
                    <a:pt x="336" y="995"/>
                    <a:pt x="353" y="1009"/>
                    <a:pt x="375" y="1009"/>
                  </a:cubicBezTo>
                  <a:cubicBezTo>
                    <a:pt x="380" y="1009"/>
                    <a:pt x="386" y="1008"/>
                    <a:pt x="391" y="1006"/>
                  </a:cubicBezTo>
                  <a:cubicBezTo>
                    <a:pt x="432" y="996"/>
                    <a:pt x="442" y="956"/>
                    <a:pt x="482" y="946"/>
                  </a:cubicBezTo>
                  <a:cubicBezTo>
                    <a:pt x="485" y="944"/>
                    <a:pt x="488" y="943"/>
                    <a:pt x="492" y="943"/>
                  </a:cubicBezTo>
                  <a:cubicBezTo>
                    <a:pt x="524" y="943"/>
                    <a:pt x="576" y="1018"/>
                    <a:pt x="612" y="1037"/>
                  </a:cubicBezTo>
                  <a:cubicBezTo>
                    <a:pt x="636" y="1048"/>
                    <a:pt x="659" y="1053"/>
                    <a:pt x="683" y="1053"/>
                  </a:cubicBezTo>
                  <a:cubicBezTo>
                    <a:pt x="699" y="1053"/>
                    <a:pt x="716" y="1051"/>
                    <a:pt x="733" y="1047"/>
                  </a:cubicBezTo>
                  <a:lnTo>
                    <a:pt x="803" y="1047"/>
                  </a:lnTo>
                  <a:cubicBezTo>
                    <a:pt x="833" y="1047"/>
                    <a:pt x="863" y="1047"/>
                    <a:pt x="883" y="1037"/>
                  </a:cubicBezTo>
                  <a:cubicBezTo>
                    <a:pt x="913" y="1016"/>
                    <a:pt x="923" y="996"/>
                    <a:pt x="943" y="966"/>
                  </a:cubicBezTo>
                  <a:cubicBezTo>
                    <a:pt x="963" y="936"/>
                    <a:pt x="983" y="896"/>
                    <a:pt x="973" y="856"/>
                  </a:cubicBezTo>
                  <a:cubicBezTo>
                    <a:pt x="973" y="826"/>
                    <a:pt x="953" y="806"/>
                    <a:pt x="943" y="776"/>
                  </a:cubicBezTo>
                  <a:cubicBezTo>
                    <a:pt x="903" y="726"/>
                    <a:pt x="773" y="756"/>
                    <a:pt x="733" y="696"/>
                  </a:cubicBezTo>
                  <a:cubicBezTo>
                    <a:pt x="702" y="645"/>
                    <a:pt x="863" y="575"/>
                    <a:pt x="763" y="505"/>
                  </a:cubicBezTo>
                  <a:cubicBezTo>
                    <a:pt x="712" y="475"/>
                    <a:pt x="602" y="415"/>
                    <a:pt x="552" y="385"/>
                  </a:cubicBezTo>
                  <a:lnTo>
                    <a:pt x="532" y="365"/>
                  </a:lnTo>
                  <a:cubicBezTo>
                    <a:pt x="522" y="354"/>
                    <a:pt x="532" y="324"/>
                    <a:pt x="552" y="314"/>
                  </a:cubicBezTo>
                  <a:cubicBezTo>
                    <a:pt x="572" y="304"/>
                    <a:pt x="592" y="294"/>
                    <a:pt x="602" y="284"/>
                  </a:cubicBezTo>
                  <a:cubicBezTo>
                    <a:pt x="612" y="264"/>
                    <a:pt x="612" y="234"/>
                    <a:pt x="602" y="214"/>
                  </a:cubicBezTo>
                  <a:cubicBezTo>
                    <a:pt x="592" y="184"/>
                    <a:pt x="572" y="174"/>
                    <a:pt x="552" y="154"/>
                  </a:cubicBezTo>
                  <a:cubicBezTo>
                    <a:pt x="502" y="114"/>
                    <a:pt x="452" y="74"/>
                    <a:pt x="402" y="34"/>
                  </a:cubicBezTo>
                  <a:cubicBezTo>
                    <a:pt x="353" y="20"/>
                    <a:pt x="304" y="1"/>
                    <a:pt x="25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9" name="Google Shape;13509;p45"/>
            <p:cNvSpPr/>
            <p:nvPr/>
          </p:nvSpPr>
          <p:spPr>
            <a:xfrm>
              <a:off x="3466612" y="4109571"/>
              <a:ext cx="2362" cy="2362"/>
            </a:xfrm>
            <a:custGeom>
              <a:rect b="b" l="l" r="r" t="t"/>
              <a:pathLst>
                <a:path extrusionOk="0" h="21" w="21">
                  <a:moveTo>
                    <a:pt x="1" y="21"/>
                  </a:moveTo>
                  <a:lnTo>
                    <a:pt x="21" y="1"/>
                  </a:lnTo>
                  <a:lnTo>
                    <a:pt x="1" y="21"/>
                  </a:lnTo>
                  <a:close/>
                </a:path>
              </a:pathLst>
            </a:custGeom>
            <a:solidFill>
              <a:srgbClr val="F8F2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45"/>
            <p:cNvSpPr/>
            <p:nvPr/>
          </p:nvSpPr>
          <p:spPr>
            <a:xfrm>
              <a:off x="3380921" y="4027253"/>
              <a:ext cx="92550" cy="82430"/>
            </a:xfrm>
            <a:custGeom>
              <a:rect b="b" l="l" r="r" t="t"/>
              <a:pathLst>
                <a:path extrusionOk="0" h="733" w="823">
                  <a:moveTo>
                    <a:pt x="0" y="0"/>
                  </a:moveTo>
                  <a:cubicBezTo>
                    <a:pt x="60" y="10"/>
                    <a:pt x="101" y="61"/>
                    <a:pt x="191" y="121"/>
                  </a:cubicBezTo>
                  <a:cubicBezTo>
                    <a:pt x="281" y="181"/>
                    <a:pt x="502" y="281"/>
                    <a:pt x="582" y="291"/>
                  </a:cubicBezTo>
                  <a:cubicBezTo>
                    <a:pt x="662" y="311"/>
                    <a:pt x="823" y="652"/>
                    <a:pt x="783" y="733"/>
                  </a:cubicBezTo>
                  <a:lnTo>
                    <a:pt x="813" y="713"/>
                  </a:lnTo>
                  <a:cubicBezTo>
                    <a:pt x="813" y="683"/>
                    <a:pt x="753" y="392"/>
                    <a:pt x="682" y="281"/>
                  </a:cubicBezTo>
                  <a:lnTo>
                    <a:pt x="622" y="241"/>
                  </a:lnTo>
                  <a:cubicBezTo>
                    <a:pt x="532" y="231"/>
                    <a:pt x="422" y="201"/>
                    <a:pt x="301" y="141"/>
                  </a:cubicBezTo>
                  <a:lnTo>
                    <a:pt x="281" y="131"/>
                  </a:lnTo>
                  <a:lnTo>
                    <a:pt x="271" y="131"/>
                  </a:lnTo>
                  <a:cubicBezTo>
                    <a:pt x="231" y="101"/>
                    <a:pt x="151" y="61"/>
                    <a:pt x="91" y="21"/>
                  </a:cubicBezTo>
                  <a:cubicBezTo>
                    <a:pt x="60" y="10"/>
                    <a:pt x="30" y="0"/>
                    <a:pt x="0" y="0"/>
                  </a:cubicBezTo>
                  <a:close/>
                </a:path>
              </a:pathLst>
            </a:custGeom>
            <a:solidFill>
              <a:srgbClr val="401E15">
                <a:alpha val="440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45"/>
            <p:cNvSpPr/>
            <p:nvPr/>
          </p:nvSpPr>
          <p:spPr>
            <a:xfrm>
              <a:off x="3450868" y="4273194"/>
              <a:ext cx="1237" cy="1237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10"/>
                    <a:pt x="0" y="10"/>
                    <a:pt x="10" y="1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B4C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45"/>
            <p:cNvSpPr/>
            <p:nvPr/>
          </p:nvSpPr>
          <p:spPr>
            <a:xfrm>
              <a:off x="3456491" y="4272069"/>
              <a:ext cx="2362" cy="1237"/>
            </a:xfrm>
            <a:custGeom>
              <a:rect b="b" l="l" r="r" t="t"/>
              <a:pathLst>
                <a:path extrusionOk="0" h="11" w="21">
                  <a:moveTo>
                    <a:pt x="20" y="0"/>
                  </a:moveTo>
                  <a:lnTo>
                    <a:pt x="0" y="10"/>
                  </a:lnTo>
                  <a:lnTo>
                    <a:pt x="10" y="10"/>
                  </a:lnTo>
                  <a:cubicBezTo>
                    <a:pt x="10" y="10"/>
                    <a:pt x="20" y="10"/>
                    <a:pt x="20" y="0"/>
                  </a:cubicBezTo>
                  <a:close/>
                </a:path>
              </a:pathLst>
            </a:custGeom>
            <a:solidFill>
              <a:srgbClr val="7675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45"/>
            <p:cNvSpPr/>
            <p:nvPr/>
          </p:nvSpPr>
          <p:spPr>
            <a:xfrm>
              <a:off x="3451993" y="4273194"/>
              <a:ext cx="112" cy="1237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9EAF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45"/>
            <p:cNvSpPr/>
            <p:nvPr/>
          </p:nvSpPr>
          <p:spPr>
            <a:xfrm>
              <a:off x="3451993" y="4273194"/>
              <a:ext cx="4611" cy="1237"/>
            </a:xfrm>
            <a:custGeom>
              <a:rect b="b" l="l" r="r" t="t"/>
              <a:pathLst>
                <a:path extrusionOk="0" h="11" w="41">
                  <a:moveTo>
                    <a:pt x="0" y="0"/>
                  </a:moveTo>
                  <a:lnTo>
                    <a:pt x="0" y="10"/>
                  </a:lnTo>
                  <a:cubicBezTo>
                    <a:pt x="10" y="10"/>
                    <a:pt x="20" y="0"/>
                    <a:pt x="40" y="0"/>
                  </a:cubicBezTo>
                  <a:close/>
                </a:path>
              </a:pathLst>
            </a:custGeom>
            <a:solidFill>
              <a:srgbClr val="6765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45"/>
            <p:cNvSpPr/>
            <p:nvPr/>
          </p:nvSpPr>
          <p:spPr>
            <a:xfrm>
              <a:off x="3445245" y="4161525"/>
              <a:ext cx="13607" cy="111780"/>
            </a:xfrm>
            <a:custGeom>
              <a:rect b="b" l="l" r="r" t="t"/>
              <a:pathLst>
                <a:path extrusionOk="0" h="994" w="121">
                  <a:moveTo>
                    <a:pt x="110" y="0"/>
                  </a:moveTo>
                  <a:cubicBezTo>
                    <a:pt x="90" y="50"/>
                    <a:pt x="60" y="80"/>
                    <a:pt x="0" y="100"/>
                  </a:cubicBezTo>
                  <a:cubicBezTo>
                    <a:pt x="0" y="100"/>
                    <a:pt x="10" y="161"/>
                    <a:pt x="10" y="241"/>
                  </a:cubicBezTo>
                  <a:cubicBezTo>
                    <a:pt x="10" y="271"/>
                    <a:pt x="10" y="311"/>
                    <a:pt x="0" y="341"/>
                  </a:cubicBezTo>
                  <a:cubicBezTo>
                    <a:pt x="0" y="371"/>
                    <a:pt x="0" y="391"/>
                    <a:pt x="0" y="411"/>
                  </a:cubicBezTo>
                  <a:cubicBezTo>
                    <a:pt x="0" y="472"/>
                    <a:pt x="10" y="502"/>
                    <a:pt x="20" y="562"/>
                  </a:cubicBezTo>
                  <a:cubicBezTo>
                    <a:pt x="30" y="632"/>
                    <a:pt x="30" y="803"/>
                    <a:pt x="30" y="863"/>
                  </a:cubicBezTo>
                  <a:cubicBezTo>
                    <a:pt x="30" y="873"/>
                    <a:pt x="40" y="883"/>
                    <a:pt x="40" y="893"/>
                  </a:cubicBezTo>
                  <a:cubicBezTo>
                    <a:pt x="50" y="923"/>
                    <a:pt x="40" y="993"/>
                    <a:pt x="50" y="993"/>
                  </a:cubicBezTo>
                  <a:lnTo>
                    <a:pt x="100" y="993"/>
                  </a:lnTo>
                  <a:lnTo>
                    <a:pt x="120" y="983"/>
                  </a:lnTo>
                  <a:cubicBezTo>
                    <a:pt x="110" y="933"/>
                    <a:pt x="40" y="582"/>
                    <a:pt x="50" y="542"/>
                  </a:cubicBezTo>
                  <a:cubicBezTo>
                    <a:pt x="60" y="492"/>
                    <a:pt x="60" y="371"/>
                    <a:pt x="60" y="301"/>
                  </a:cubicBezTo>
                  <a:cubicBezTo>
                    <a:pt x="60" y="231"/>
                    <a:pt x="100" y="70"/>
                    <a:pt x="110" y="20"/>
                  </a:cubicBezTo>
                  <a:cubicBezTo>
                    <a:pt x="110" y="10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45"/>
            <p:cNvSpPr/>
            <p:nvPr/>
          </p:nvSpPr>
          <p:spPr>
            <a:xfrm>
              <a:off x="3373836" y="4114069"/>
              <a:ext cx="90639" cy="60388"/>
            </a:xfrm>
            <a:custGeom>
              <a:rect b="b" l="l" r="r" t="t"/>
              <a:pathLst>
                <a:path extrusionOk="0" h="537" w="806">
                  <a:moveTo>
                    <a:pt x="635" y="1"/>
                  </a:moveTo>
                  <a:cubicBezTo>
                    <a:pt x="635" y="1"/>
                    <a:pt x="625" y="21"/>
                    <a:pt x="605" y="31"/>
                  </a:cubicBezTo>
                  <a:cubicBezTo>
                    <a:pt x="595" y="51"/>
                    <a:pt x="575" y="61"/>
                    <a:pt x="555" y="61"/>
                  </a:cubicBezTo>
                  <a:cubicBezTo>
                    <a:pt x="495" y="61"/>
                    <a:pt x="545" y="121"/>
                    <a:pt x="545" y="161"/>
                  </a:cubicBezTo>
                  <a:cubicBezTo>
                    <a:pt x="545" y="201"/>
                    <a:pt x="545" y="231"/>
                    <a:pt x="525" y="252"/>
                  </a:cubicBezTo>
                  <a:cubicBezTo>
                    <a:pt x="524" y="252"/>
                    <a:pt x="523" y="253"/>
                    <a:pt x="521" y="253"/>
                  </a:cubicBezTo>
                  <a:cubicBezTo>
                    <a:pt x="507" y="253"/>
                    <a:pt x="471" y="211"/>
                    <a:pt x="434" y="201"/>
                  </a:cubicBezTo>
                  <a:cubicBezTo>
                    <a:pt x="424" y="196"/>
                    <a:pt x="414" y="194"/>
                    <a:pt x="406" y="194"/>
                  </a:cubicBezTo>
                  <a:cubicBezTo>
                    <a:pt x="397" y="194"/>
                    <a:pt x="389" y="196"/>
                    <a:pt x="384" y="201"/>
                  </a:cubicBezTo>
                  <a:cubicBezTo>
                    <a:pt x="371" y="201"/>
                    <a:pt x="362" y="206"/>
                    <a:pt x="352" y="206"/>
                  </a:cubicBezTo>
                  <a:cubicBezTo>
                    <a:pt x="346" y="206"/>
                    <a:pt x="341" y="205"/>
                    <a:pt x="334" y="201"/>
                  </a:cubicBezTo>
                  <a:cubicBezTo>
                    <a:pt x="304" y="171"/>
                    <a:pt x="304" y="141"/>
                    <a:pt x="284" y="121"/>
                  </a:cubicBezTo>
                  <a:cubicBezTo>
                    <a:pt x="264" y="94"/>
                    <a:pt x="244" y="77"/>
                    <a:pt x="230" y="77"/>
                  </a:cubicBezTo>
                  <a:cubicBezTo>
                    <a:pt x="223" y="77"/>
                    <a:pt x="217" y="81"/>
                    <a:pt x="214" y="91"/>
                  </a:cubicBezTo>
                  <a:cubicBezTo>
                    <a:pt x="195" y="117"/>
                    <a:pt x="188" y="127"/>
                    <a:pt x="181" y="127"/>
                  </a:cubicBezTo>
                  <a:cubicBezTo>
                    <a:pt x="169" y="127"/>
                    <a:pt x="160" y="100"/>
                    <a:pt x="103" y="81"/>
                  </a:cubicBezTo>
                  <a:cubicBezTo>
                    <a:pt x="97" y="79"/>
                    <a:pt x="91" y="78"/>
                    <a:pt x="86" y="78"/>
                  </a:cubicBezTo>
                  <a:cubicBezTo>
                    <a:pt x="19" y="78"/>
                    <a:pt x="0" y="232"/>
                    <a:pt x="83" y="242"/>
                  </a:cubicBezTo>
                  <a:cubicBezTo>
                    <a:pt x="174" y="252"/>
                    <a:pt x="123" y="322"/>
                    <a:pt x="83" y="322"/>
                  </a:cubicBezTo>
                  <a:cubicBezTo>
                    <a:pt x="113" y="332"/>
                    <a:pt x="144" y="342"/>
                    <a:pt x="174" y="352"/>
                  </a:cubicBezTo>
                  <a:cubicBezTo>
                    <a:pt x="194" y="352"/>
                    <a:pt x="284" y="362"/>
                    <a:pt x="294" y="372"/>
                  </a:cubicBezTo>
                  <a:cubicBezTo>
                    <a:pt x="314" y="382"/>
                    <a:pt x="314" y="462"/>
                    <a:pt x="334" y="512"/>
                  </a:cubicBezTo>
                  <a:cubicBezTo>
                    <a:pt x="345" y="529"/>
                    <a:pt x="362" y="536"/>
                    <a:pt x="377" y="536"/>
                  </a:cubicBezTo>
                  <a:cubicBezTo>
                    <a:pt x="389" y="536"/>
                    <a:pt x="400" y="531"/>
                    <a:pt x="404" y="522"/>
                  </a:cubicBezTo>
                  <a:cubicBezTo>
                    <a:pt x="424" y="495"/>
                    <a:pt x="450" y="486"/>
                    <a:pt x="476" y="486"/>
                  </a:cubicBezTo>
                  <a:cubicBezTo>
                    <a:pt x="515" y="486"/>
                    <a:pt x="553" y="506"/>
                    <a:pt x="565" y="512"/>
                  </a:cubicBezTo>
                  <a:cubicBezTo>
                    <a:pt x="605" y="522"/>
                    <a:pt x="635" y="522"/>
                    <a:pt x="635" y="522"/>
                  </a:cubicBezTo>
                  <a:cubicBezTo>
                    <a:pt x="715" y="502"/>
                    <a:pt x="755" y="442"/>
                    <a:pt x="775" y="332"/>
                  </a:cubicBezTo>
                  <a:cubicBezTo>
                    <a:pt x="806" y="221"/>
                    <a:pt x="705" y="231"/>
                    <a:pt x="705" y="111"/>
                  </a:cubicBezTo>
                  <a:cubicBezTo>
                    <a:pt x="705" y="71"/>
                    <a:pt x="695" y="11"/>
                    <a:pt x="63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45"/>
            <p:cNvSpPr/>
            <p:nvPr/>
          </p:nvSpPr>
          <p:spPr>
            <a:xfrm>
              <a:off x="3454242" y="4149043"/>
              <a:ext cx="13607" cy="82767"/>
            </a:xfrm>
            <a:custGeom>
              <a:rect b="b" l="l" r="r" t="t"/>
              <a:pathLst>
                <a:path extrusionOk="0" h="736" w="121">
                  <a:moveTo>
                    <a:pt x="121" y="1"/>
                  </a:moveTo>
                  <a:cubicBezTo>
                    <a:pt x="91" y="71"/>
                    <a:pt x="81" y="91"/>
                    <a:pt x="60" y="201"/>
                  </a:cubicBezTo>
                  <a:cubicBezTo>
                    <a:pt x="40" y="322"/>
                    <a:pt x="40" y="492"/>
                    <a:pt x="30" y="552"/>
                  </a:cubicBezTo>
                  <a:cubicBezTo>
                    <a:pt x="20" y="613"/>
                    <a:pt x="0" y="723"/>
                    <a:pt x="30" y="733"/>
                  </a:cubicBezTo>
                  <a:cubicBezTo>
                    <a:pt x="30" y="735"/>
                    <a:pt x="31" y="736"/>
                    <a:pt x="31" y="736"/>
                  </a:cubicBezTo>
                  <a:cubicBezTo>
                    <a:pt x="34" y="736"/>
                    <a:pt x="42" y="719"/>
                    <a:pt x="50" y="703"/>
                  </a:cubicBezTo>
                  <a:cubicBezTo>
                    <a:pt x="40" y="653"/>
                    <a:pt x="60" y="623"/>
                    <a:pt x="70" y="572"/>
                  </a:cubicBezTo>
                  <a:cubicBezTo>
                    <a:pt x="70" y="502"/>
                    <a:pt x="70" y="322"/>
                    <a:pt x="101" y="201"/>
                  </a:cubicBezTo>
                  <a:cubicBezTo>
                    <a:pt x="121" y="101"/>
                    <a:pt x="111" y="51"/>
                    <a:pt x="12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45"/>
            <p:cNvSpPr/>
            <p:nvPr/>
          </p:nvSpPr>
          <p:spPr>
            <a:xfrm>
              <a:off x="3459864" y="4248678"/>
              <a:ext cx="7984" cy="24628"/>
            </a:xfrm>
            <a:custGeom>
              <a:rect b="b" l="l" r="r" t="t"/>
              <a:pathLst>
                <a:path extrusionOk="0" h="219" w="71">
                  <a:moveTo>
                    <a:pt x="13" y="1"/>
                  </a:moveTo>
                  <a:cubicBezTo>
                    <a:pt x="1" y="1"/>
                    <a:pt x="2" y="69"/>
                    <a:pt x="10" y="138"/>
                  </a:cubicBezTo>
                  <a:cubicBezTo>
                    <a:pt x="10" y="168"/>
                    <a:pt x="10" y="198"/>
                    <a:pt x="20" y="218"/>
                  </a:cubicBezTo>
                  <a:cubicBezTo>
                    <a:pt x="41" y="208"/>
                    <a:pt x="71" y="208"/>
                    <a:pt x="71" y="198"/>
                  </a:cubicBezTo>
                  <a:cubicBezTo>
                    <a:pt x="71" y="188"/>
                    <a:pt x="41" y="158"/>
                    <a:pt x="41" y="128"/>
                  </a:cubicBezTo>
                  <a:cubicBezTo>
                    <a:pt x="41" y="108"/>
                    <a:pt x="31" y="58"/>
                    <a:pt x="20" y="7"/>
                  </a:cubicBezTo>
                  <a:cubicBezTo>
                    <a:pt x="18" y="3"/>
                    <a:pt x="15" y="1"/>
                    <a:pt x="1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45"/>
            <p:cNvSpPr/>
            <p:nvPr/>
          </p:nvSpPr>
          <p:spPr>
            <a:xfrm>
              <a:off x="3441759" y="4038498"/>
              <a:ext cx="43070" cy="75682"/>
            </a:xfrm>
            <a:custGeom>
              <a:rect b="b" l="l" r="r" t="t"/>
              <a:pathLst>
                <a:path extrusionOk="0" h="673" w="383">
                  <a:moveTo>
                    <a:pt x="181" y="1"/>
                  </a:moveTo>
                  <a:cubicBezTo>
                    <a:pt x="51" y="1"/>
                    <a:pt x="21" y="71"/>
                    <a:pt x="21" y="121"/>
                  </a:cubicBezTo>
                  <a:cubicBezTo>
                    <a:pt x="11" y="171"/>
                    <a:pt x="11" y="221"/>
                    <a:pt x="11" y="252"/>
                  </a:cubicBezTo>
                  <a:cubicBezTo>
                    <a:pt x="1" y="272"/>
                    <a:pt x="21" y="272"/>
                    <a:pt x="21" y="292"/>
                  </a:cubicBezTo>
                  <a:cubicBezTo>
                    <a:pt x="21" y="312"/>
                    <a:pt x="21" y="312"/>
                    <a:pt x="21" y="342"/>
                  </a:cubicBezTo>
                  <a:cubicBezTo>
                    <a:pt x="31" y="362"/>
                    <a:pt x="31" y="452"/>
                    <a:pt x="51" y="492"/>
                  </a:cubicBezTo>
                  <a:cubicBezTo>
                    <a:pt x="71" y="542"/>
                    <a:pt x="71" y="593"/>
                    <a:pt x="91" y="623"/>
                  </a:cubicBezTo>
                  <a:cubicBezTo>
                    <a:pt x="101" y="653"/>
                    <a:pt x="151" y="673"/>
                    <a:pt x="202" y="673"/>
                  </a:cubicBezTo>
                  <a:cubicBezTo>
                    <a:pt x="242" y="673"/>
                    <a:pt x="282" y="673"/>
                    <a:pt x="312" y="643"/>
                  </a:cubicBezTo>
                  <a:cubicBezTo>
                    <a:pt x="332" y="623"/>
                    <a:pt x="322" y="552"/>
                    <a:pt x="342" y="502"/>
                  </a:cubicBezTo>
                  <a:cubicBezTo>
                    <a:pt x="352" y="442"/>
                    <a:pt x="342" y="382"/>
                    <a:pt x="342" y="352"/>
                  </a:cubicBezTo>
                  <a:cubicBezTo>
                    <a:pt x="352" y="332"/>
                    <a:pt x="352" y="322"/>
                    <a:pt x="362" y="312"/>
                  </a:cubicBezTo>
                  <a:cubicBezTo>
                    <a:pt x="362" y="302"/>
                    <a:pt x="362" y="272"/>
                    <a:pt x="372" y="252"/>
                  </a:cubicBezTo>
                  <a:cubicBezTo>
                    <a:pt x="382" y="231"/>
                    <a:pt x="342" y="91"/>
                    <a:pt x="322" y="51"/>
                  </a:cubicBezTo>
                  <a:cubicBezTo>
                    <a:pt x="292" y="21"/>
                    <a:pt x="242" y="1"/>
                    <a:pt x="181" y="1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45"/>
            <p:cNvSpPr/>
            <p:nvPr/>
          </p:nvSpPr>
          <p:spPr>
            <a:xfrm>
              <a:off x="3445245" y="4038498"/>
              <a:ext cx="33849" cy="10346"/>
            </a:xfrm>
            <a:custGeom>
              <a:rect b="b" l="l" r="r" t="t"/>
              <a:pathLst>
                <a:path extrusionOk="0" h="92" w="301">
                  <a:moveTo>
                    <a:pt x="150" y="1"/>
                  </a:moveTo>
                  <a:cubicBezTo>
                    <a:pt x="60" y="1"/>
                    <a:pt x="10" y="41"/>
                    <a:pt x="0" y="71"/>
                  </a:cubicBezTo>
                  <a:cubicBezTo>
                    <a:pt x="9" y="53"/>
                    <a:pt x="20" y="47"/>
                    <a:pt x="36" y="47"/>
                  </a:cubicBezTo>
                  <a:cubicBezTo>
                    <a:pt x="56" y="47"/>
                    <a:pt x="82" y="55"/>
                    <a:pt x="120" y="61"/>
                  </a:cubicBezTo>
                  <a:cubicBezTo>
                    <a:pt x="128" y="62"/>
                    <a:pt x="135" y="63"/>
                    <a:pt x="142" y="63"/>
                  </a:cubicBezTo>
                  <a:cubicBezTo>
                    <a:pt x="169" y="63"/>
                    <a:pt x="194" y="55"/>
                    <a:pt x="215" y="55"/>
                  </a:cubicBezTo>
                  <a:cubicBezTo>
                    <a:pt x="233" y="55"/>
                    <a:pt x="249" y="61"/>
                    <a:pt x="261" y="81"/>
                  </a:cubicBezTo>
                  <a:lnTo>
                    <a:pt x="301" y="91"/>
                  </a:lnTo>
                  <a:lnTo>
                    <a:pt x="291" y="51"/>
                  </a:lnTo>
                  <a:cubicBezTo>
                    <a:pt x="261" y="21"/>
                    <a:pt x="211" y="1"/>
                    <a:pt x="15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45"/>
            <p:cNvSpPr/>
            <p:nvPr/>
          </p:nvSpPr>
          <p:spPr>
            <a:xfrm>
              <a:off x="3473359" y="4112944"/>
              <a:ext cx="112" cy="11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CB9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45"/>
            <p:cNvSpPr/>
            <p:nvPr/>
          </p:nvSpPr>
          <p:spPr>
            <a:xfrm>
              <a:off x="3473359" y="4112944"/>
              <a:ext cx="112" cy="11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45"/>
            <p:cNvSpPr/>
            <p:nvPr/>
          </p:nvSpPr>
          <p:spPr>
            <a:xfrm>
              <a:off x="3456491" y="4111820"/>
              <a:ext cx="16981" cy="2362"/>
            </a:xfrm>
            <a:custGeom>
              <a:rect b="b" l="l" r="r" t="t"/>
              <a:pathLst>
                <a:path extrusionOk="0" h="21" w="151">
                  <a:moveTo>
                    <a:pt x="91" y="21"/>
                  </a:moveTo>
                  <a:cubicBezTo>
                    <a:pt x="81" y="21"/>
                    <a:pt x="71" y="21"/>
                    <a:pt x="71" y="21"/>
                  </a:cubicBezTo>
                  <a:cubicBezTo>
                    <a:pt x="71" y="21"/>
                    <a:pt x="81" y="21"/>
                    <a:pt x="91" y="21"/>
                  </a:cubicBezTo>
                  <a:cubicBezTo>
                    <a:pt x="111" y="21"/>
                    <a:pt x="131" y="21"/>
                    <a:pt x="151" y="11"/>
                  </a:cubicBezTo>
                  <a:lnTo>
                    <a:pt x="151" y="11"/>
                  </a:lnTo>
                  <a:cubicBezTo>
                    <a:pt x="131" y="21"/>
                    <a:pt x="111" y="21"/>
                    <a:pt x="91" y="21"/>
                  </a:cubicBezTo>
                  <a:close/>
                  <a:moveTo>
                    <a:pt x="61" y="21"/>
                  </a:moveTo>
                  <a:lnTo>
                    <a:pt x="61" y="21"/>
                  </a:lnTo>
                  <a:lnTo>
                    <a:pt x="61" y="21"/>
                  </a:lnTo>
                  <a:close/>
                  <a:moveTo>
                    <a:pt x="61" y="21"/>
                  </a:moveTo>
                  <a:cubicBezTo>
                    <a:pt x="50" y="21"/>
                    <a:pt x="40" y="21"/>
                    <a:pt x="30" y="11"/>
                  </a:cubicBezTo>
                  <a:cubicBezTo>
                    <a:pt x="40" y="21"/>
                    <a:pt x="50" y="21"/>
                    <a:pt x="61" y="21"/>
                  </a:cubicBezTo>
                  <a:close/>
                  <a:moveTo>
                    <a:pt x="30" y="11"/>
                  </a:moveTo>
                  <a:cubicBezTo>
                    <a:pt x="30" y="11"/>
                    <a:pt x="30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lnTo>
                    <a:pt x="20" y="11"/>
                  </a:lnTo>
                  <a:lnTo>
                    <a:pt x="20" y="11"/>
                  </a:ln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0" y="11"/>
                  </a:moveTo>
                  <a:lnTo>
                    <a:pt x="0" y="1"/>
                  </a:lnTo>
                  <a:lnTo>
                    <a:pt x="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AB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45"/>
            <p:cNvSpPr/>
            <p:nvPr/>
          </p:nvSpPr>
          <p:spPr>
            <a:xfrm>
              <a:off x="3454242" y="4098325"/>
              <a:ext cx="21479" cy="13607"/>
            </a:xfrm>
            <a:custGeom>
              <a:rect b="b" l="l" r="r" t="t"/>
              <a:pathLst>
                <a:path extrusionOk="0" h="121" w="191">
                  <a:moveTo>
                    <a:pt x="30" y="30"/>
                  </a:moveTo>
                  <a:cubicBezTo>
                    <a:pt x="50" y="30"/>
                    <a:pt x="70" y="71"/>
                    <a:pt x="60" y="81"/>
                  </a:cubicBezTo>
                  <a:lnTo>
                    <a:pt x="50" y="71"/>
                  </a:lnTo>
                  <a:lnTo>
                    <a:pt x="50" y="51"/>
                  </a:lnTo>
                  <a:lnTo>
                    <a:pt x="30" y="30"/>
                  </a:lnTo>
                  <a:close/>
                  <a:moveTo>
                    <a:pt x="161" y="30"/>
                  </a:moveTo>
                  <a:lnTo>
                    <a:pt x="151" y="51"/>
                  </a:lnTo>
                  <a:lnTo>
                    <a:pt x="151" y="71"/>
                  </a:lnTo>
                  <a:lnTo>
                    <a:pt x="141" y="81"/>
                  </a:lnTo>
                  <a:cubicBezTo>
                    <a:pt x="131" y="71"/>
                    <a:pt x="151" y="30"/>
                    <a:pt x="161" y="30"/>
                  </a:cubicBezTo>
                  <a:close/>
                  <a:moveTo>
                    <a:pt x="141" y="0"/>
                  </a:moveTo>
                  <a:cubicBezTo>
                    <a:pt x="141" y="0"/>
                    <a:pt x="131" y="10"/>
                    <a:pt x="121" y="10"/>
                  </a:cubicBezTo>
                  <a:lnTo>
                    <a:pt x="50" y="10"/>
                  </a:lnTo>
                  <a:cubicBezTo>
                    <a:pt x="40" y="10"/>
                    <a:pt x="30" y="10"/>
                    <a:pt x="20" y="20"/>
                  </a:cubicBezTo>
                  <a:cubicBezTo>
                    <a:pt x="0" y="30"/>
                    <a:pt x="40" y="81"/>
                    <a:pt x="30" y="91"/>
                  </a:cubicBezTo>
                  <a:lnTo>
                    <a:pt x="20" y="121"/>
                  </a:lnTo>
                  <a:lnTo>
                    <a:pt x="40" y="121"/>
                  </a:lnTo>
                  <a:cubicBezTo>
                    <a:pt x="60" y="121"/>
                    <a:pt x="70" y="121"/>
                    <a:pt x="81" y="111"/>
                  </a:cubicBezTo>
                  <a:lnTo>
                    <a:pt x="141" y="111"/>
                  </a:lnTo>
                  <a:cubicBezTo>
                    <a:pt x="141" y="111"/>
                    <a:pt x="151" y="121"/>
                    <a:pt x="161" y="121"/>
                  </a:cubicBezTo>
                  <a:cubicBezTo>
                    <a:pt x="161" y="121"/>
                    <a:pt x="171" y="121"/>
                    <a:pt x="171" y="111"/>
                  </a:cubicBezTo>
                  <a:cubicBezTo>
                    <a:pt x="171" y="101"/>
                    <a:pt x="161" y="91"/>
                    <a:pt x="161" y="81"/>
                  </a:cubicBezTo>
                  <a:cubicBezTo>
                    <a:pt x="161" y="71"/>
                    <a:pt x="191" y="40"/>
                    <a:pt x="181" y="20"/>
                  </a:cubicBezTo>
                  <a:cubicBezTo>
                    <a:pt x="171" y="10"/>
                    <a:pt x="161" y="0"/>
                    <a:pt x="141" y="0"/>
                  </a:cubicBez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45"/>
            <p:cNvSpPr/>
            <p:nvPr/>
          </p:nvSpPr>
          <p:spPr>
            <a:xfrm>
              <a:off x="3457615" y="4101699"/>
              <a:ext cx="4611" cy="5735"/>
            </a:xfrm>
            <a:custGeom>
              <a:rect b="b" l="l" r="r" t="t"/>
              <a:pathLst>
                <a:path extrusionOk="0" h="51" w="41">
                  <a:moveTo>
                    <a:pt x="0" y="0"/>
                  </a:moveTo>
                  <a:lnTo>
                    <a:pt x="20" y="21"/>
                  </a:lnTo>
                  <a:lnTo>
                    <a:pt x="20" y="41"/>
                  </a:lnTo>
                  <a:lnTo>
                    <a:pt x="30" y="51"/>
                  </a:lnTo>
                  <a:cubicBezTo>
                    <a:pt x="40" y="41"/>
                    <a:pt x="20" y="0"/>
                    <a:pt x="0" y="0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45"/>
            <p:cNvSpPr/>
            <p:nvPr/>
          </p:nvSpPr>
          <p:spPr>
            <a:xfrm>
              <a:off x="3468861" y="4101699"/>
              <a:ext cx="3486" cy="5735"/>
            </a:xfrm>
            <a:custGeom>
              <a:rect b="b" l="l" r="r" t="t"/>
              <a:pathLst>
                <a:path extrusionOk="0" h="51" w="31">
                  <a:moveTo>
                    <a:pt x="31" y="0"/>
                  </a:moveTo>
                  <a:cubicBezTo>
                    <a:pt x="21" y="0"/>
                    <a:pt x="1" y="41"/>
                    <a:pt x="11" y="51"/>
                  </a:cubicBezTo>
                  <a:lnTo>
                    <a:pt x="21" y="41"/>
                  </a:lnTo>
                  <a:lnTo>
                    <a:pt x="21" y="2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45"/>
            <p:cNvSpPr/>
            <p:nvPr/>
          </p:nvSpPr>
          <p:spPr>
            <a:xfrm>
              <a:off x="3458740" y="4112944"/>
              <a:ext cx="5735" cy="1237"/>
            </a:xfrm>
            <a:custGeom>
              <a:rect b="b" l="l" r="r" t="t"/>
              <a:pathLst>
                <a:path extrusionOk="0" h="11" w="51">
                  <a:moveTo>
                    <a:pt x="51" y="11"/>
                  </a:moveTo>
                  <a:lnTo>
                    <a:pt x="51" y="11"/>
                  </a:lnTo>
                  <a:lnTo>
                    <a:pt x="41" y="11"/>
                  </a:lnTo>
                  <a:lnTo>
                    <a:pt x="51" y="11"/>
                  </a:lnTo>
                  <a:lnTo>
                    <a:pt x="51" y="11"/>
                  </a:lnTo>
                  <a:close/>
                  <a:moveTo>
                    <a:pt x="41" y="11"/>
                  </a:moveTo>
                  <a:lnTo>
                    <a:pt x="41" y="11"/>
                  </a:lnTo>
                  <a:lnTo>
                    <a:pt x="41" y="11"/>
                  </a:lnTo>
                  <a:close/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lose/>
                  <a:moveTo>
                    <a:pt x="10" y="1"/>
                  </a:moveTo>
                  <a:cubicBezTo>
                    <a:pt x="10" y="1"/>
                    <a:pt x="0" y="1"/>
                    <a:pt x="0" y="1"/>
                  </a:cubicBezTo>
                  <a:cubicBezTo>
                    <a:pt x="0" y="1"/>
                    <a:pt x="10" y="1"/>
                    <a:pt x="10" y="1"/>
                  </a:cubicBez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45"/>
            <p:cNvSpPr/>
            <p:nvPr/>
          </p:nvSpPr>
          <p:spPr>
            <a:xfrm>
              <a:off x="3456491" y="4111820"/>
              <a:ext cx="2362" cy="1237"/>
            </a:xfrm>
            <a:custGeom>
              <a:rect b="b" l="l" r="r" t="t"/>
              <a:pathLst>
                <a:path extrusionOk="0" h="11" w="21"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10" y="11"/>
                    <a:pt x="10" y="11"/>
                  </a:cubicBezTo>
                  <a:cubicBezTo>
                    <a:pt x="10" y="11"/>
                    <a:pt x="20" y="11"/>
                    <a:pt x="2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10" y="11"/>
                  </a:moveTo>
                  <a:lnTo>
                    <a:pt x="0" y="11"/>
                  </a:lnTo>
                  <a:lnTo>
                    <a:pt x="1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45"/>
            <p:cNvSpPr/>
            <p:nvPr/>
          </p:nvSpPr>
          <p:spPr>
            <a:xfrm>
              <a:off x="3473359" y="4109571"/>
              <a:ext cx="3486" cy="3486"/>
            </a:xfrm>
            <a:custGeom>
              <a:rect b="b" l="l" r="r" t="t"/>
              <a:pathLst>
                <a:path extrusionOk="0" h="31" w="31">
                  <a:moveTo>
                    <a:pt x="31" y="1"/>
                  </a:moveTo>
                  <a:cubicBezTo>
                    <a:pt x="31" y="11"/>
                    <a:pt x="21" y="11"/>
                    <a:pt x="1" y="11"/>
                  </a:cubicBezTo>
                  <a:cubicBezTo>
                    <a:pt x="1" y="21"/>
                    <a:pt x="1" y="31"/>
                    <a:pt x="1" y="31"/>
                  </a:cubicBezTo>
                  <a:cubicBezTo>
                    <a:pt x="11" y="31"/>
                    <a:pt x="21" y="21"/>
                    <a:pt x="31" y="1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BBB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45"/>
            <p:cNvSpPr/>
            <p:nvPr/>
          </p:nvSpPr>
          <p:spPr>
            <a:xfrm>
              <a:off x="3456491" y="4111820"/>
              <a:ext cx="7984" cy="2362"/>
            </a:xfrm>
            <a:custGeom>
              <a:rect b="b" l="l" r="r" t="t"/>
              <a:pathLst>
                <a:path extrusionOk="0" h="21" w="71">
                  <a:moveTo>
                    <a:pt x="0" y="1"/>
                  </a:moveTo>
                  <a:lnTo>
                    <a:pt x="0" y="11"/>
                  </a:lnTo>
                  <a:lnTo>
                    <a:pt x="24" y="11"/>
                  </a:lnTo>
                  <a:cubicBezTo>
                    <a:pt x="15" y="8"/>
                    <a:pt x="7" y="4"/>
                    <a:pt x="0" y="1"/>
                  </a:cubicBezTo>
                  <a:close/>
                  <a:moveTo>
                    <a:pt x="24" y="11"/>
                  </a:moveTo>
                  <a:cubicBezTo>
                    <a:pt x="27" y="12"/>
                    <a:pt x="31" y="13"/>
                    <a:pt x="34" y="14"/>
                  </a:cubicBezTo>
                  <a:lnTo>
                    <a:pt x="34" y="14"/>
                  </a:lnTo>
                  <a:cubicBezTo>
                    <a:pt x="33" y="13"/>
                    <a:pt x="32" y="12"/>
                    <a:pt x="30" y="11"/>
                  </a:cubicBezTo>
                  <a:close/>
                  <a:moveTo>
                    <a:pt x="34" y="14"/>
                  </a:moveTo>
                  <a:lnTo>
                    <a:pt x="34" y="14"/>
                  </a:lnTo>
                  <a:cubicBezTo>
                    <a:pt x="43" y="21"/>
                    <a:pt x="52" y="21"/>
                    <a:pt x="61" y="21"/>
                  </a:cubicBezTo>
                  <a:lnTo>
                    <a:pt x="71" y="21"/>
                  </a:lnTo>
                  <a:cubicBezTo>
                    <a:pt x="60" y="21"/>
                    <a:pt x="47" y="18"/>
                    <a:pt x="34" y="14"/>
                  </a:cubicBezTo>
                  <a:close/>
                </a:path>
              </a:pathLst>
            </a:custGeom>
            <a:solidFill>
              <a:srgbClr val="C39D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45"/>
            <p:cNvSpPr/>
            <p:nvPr/>
          </p:nvSpPr>
          <p:spPr>
            <a:xfrm>
              <a:off x="3456491" y="4110695"/>
              <a:ext cx="16981" cy="3486"/>
            </a:xfrm>
            <a:custGeom>
              <a:rect b="b" l="l" r="r" t="t"/>
              <a:pathLst>
                <a:path extrusionOk="0" h="31" w="151">
                  <a:moveTo>
                    <a:pt x="61" y="1"/>
                  </a:moveTo>
                  <a:cubicBezTo>
                    <a:pt x="50" y="11"/>
                    <a:pt x="40" y="11"/>
                    <a:pt x="20" y="11"/>
                  </a:cubicBezTo>
                  <a:lnTo>
                    <a:pt x="0" y="11"/>
                  </a:lnTo>
                  <a:cubicBezTo>
                    <a:pt x="20" y="21"/>
                    <a:pt x="50" y="31"/>
                    <a:pt x="71" y="31"/>
                  </a:cubicBezTo>
                  <a:lnTo>
                    <a:pt x="91" y="31"/>
                  </a:lnTo>
                  <a:cubicBezTo>
                    <a:pt x="111" y="31"/>
                    <a:pt x="131" y="31"/>
                    <a:pt x="151" y="21"/>
                  </a:cubicBezTo>
                  <a:cubicBezTo>
                    <a:pt x="151" y="21"/>
                    <a:pt x="151" y="11"/>
                    <a:pt x="151" y="1"/>
                  </a:cubicBezTo>
                  <a:cubicBezTo>
                    <a:pt x="151" y="11"/>
                    <a:pt x="141" y="11"/>
                    <a:pt x="141" y="11"/>
                  </a:cubicBezTo>
                  <a:cubicBezTo>
                    <a:pt x="131" y="11"/>
                    <a:pt x="121" y="1"/>
                    <a:pt x="121" y="1"/>
                  </a:cubicBezTo>
                  <a:close/>
                </a:path>
              </a:pathLst>
            </a:custGeom>
            <a:solidFill>
              <a:srgbClr val="BF9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45"/>
            <p:cNvSpPr/>
            <p:nvPr/>
          </p:nvSpPr>
          <p:spPr>
            <a:xfrm>
              <a:off x="3476733" y="4049857"/>
              <a:ext cx="38460" cy="16981"/>
            </a:xfrm>
            <a:custGeom>
              <a:rect b="b" l="l" r="r" t="t"/>
              <a:pathLst>
                <a:path extrusionOk="0" h="151" w="342">
                  <a:moveTo>
                    <a:pt x="31" y="0"/>
                  </a:moveTo>
                  <a:lnTo>
                    <a:pt x="1" y="40"/>
                  </a:lnTo>
                  <a:cubicBezTo>
                    <a:pt x="1" y="40"/>
                    <a:pt x="51" y="123"/>
                    <a:pt x="60" y="123"/>
                  </a:cubicBezTo>
                  <a:cubicBezTo>
                    <a:pt x="61" y="123"/>
                    <a:pt x="61" y="122"/>
                    <a:pt x="61" y="120"/>
                  </a:cubicBezTo>
                  <a:cubicBezTo>
                    <a:pt x="61" y="115"/>
                    <a:pt x="71" y="109"/>
                    <a:pt x="83" y="109"/>
                  </a:cubicBezTo>
                  <a:cubicBezTo>
                    <a:pt x="92" y="109"/>
                    <a:pt x="103" y="112"/>
                    <a:pt x="111" y="120"/>
                  </a:cubicBezTo>
                  <a:cubicBezTo>
                    <a:pt x="141" y="140"/>
                    <a:pt x="181" y="151"/>
                    <a:pt x="222" y="151"/>
                  </a:cubicBezTo>
                  <a:cubicBezTo>
                    <a:pt x="252" y="140"/>
                    <a:pt x="342" y="80"/>
                    <a:pt x="292" y="40"/>
                  </a:cubicBezTo>
                  <a:cubicBezTo>
                    <a:pt x="262" y="15"/>
                    <a:pt x="232" y="8"/>
                    <a:pt x="203" y="8"/>
                  </a:cubicBezTo>
                  <a:cubicBezTo>
                    <a:pt x="174" y="8"/>
                    <a:pt x="146" y="15"/>
                    <a:pt x="121" y="20"/>
                  </a:cubicBezTo>
                  <a:cubicBezTo>
                    <a:pt x="98" y="29"/>
                    <a:pt x="83" y="37"/>
                    <a:pt x="71" y="37"/>
                  </a:cubicBezTo>
                  <a:cubicBezTo>
                    <a:pt x="57" y="37"/>
                    <a:pt x="47" y="27"/>
                    <a:pt x="3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45"/>
            <p:cNvSpPr/>
            <p:nvPr/>
          </p:nvSpPr>
          <p:spPr>
            <a:xfrm>
              <a:off x="3406785" y="4049857"/>
              <a:ext cx="41946" cy="17318"/>
            </a:xfrm>
            <a:custGeom>
              <a:rect b="b" l="l" r="r" t="t"/>
              <a:pathLst>
                <a:path extrusionOk="0" h="154" w="373">
                  <a:moveTo>
                    <a:pt x="332" y="0"/>
                  </a:moveTo>
                  <a:cubicBezTo>
                    <a:pt x="321" y="27"/>
                    <a:pt x="313" y="37"/>
                    <a:pt x="299" y="37"/>
                  </a:cubicBezTo>
                  <a:cubicBezTo>
                    <a:pt x="287" y="37"/>
                    <a:pt x="270" y="29"/>
                    <a:pt x="242" y="20"/>
                  </a:cubicBezTo>
                  <a:cubicBezTo>
                    <a:pt x="217" y="10"/>
                    <a:pt x="187" y="3"/>
                    <a:pt x="155" y="3"/>
                  </a:cubicBezTo>
                  <a:cubicBezTo>
                    <a:pt x="124" y="3"/>
                    <a:pt x="91" y="10"/>
                    <a:pt x="61" y="30"/>
                  </a:cubicBezTo>
                  <a:cubicBezTo>
                    <a:pt x="1" y="80"/>
                    <a:pt x="111" y="151"/>
                    <a:pt x="141" y="151"/>
                  </a:cubicBezTo>
                  <a:cubicBezTo>
                    <a:pt x="149" y="152"/>
                    <a:pt x="156" y="153"/>
                    <a:pt x="164" y="153"/>
                  </a:cubicBezTo>
                  <a:cubicBezTo>
                    <a:pt x="196" y="153"/>
                    <a:pt x="229" y="137"/>
                    <a:pt x="262" y="120"/>
                  </a:cubicBezTo>
                  <a:cubicBezTo>
                    <a:pt x="272" y="115"/>
                    <a:pt x="287" y="110"/>
                    <a:pt x="299" y="110"/>
                  </a:cubicBezTo>
                  <a:cubicBezTo>
                    <a:pt x="312" y="110"/>
                    <a:pt x="322" y="115"/>
                    <a:pt x="322" y="130"/>
                  </a:cubicBezTo>
                  <a:cubicBezTo>
                    <a:pt x="322" y="131"/>
                    <a:pt x="322" y="131"/>
                    <a:pt x="322" y="131"/>
                  </a:cubicBezTo>
                  <a:cubicBezTo>
                    <a:pt x="327" y="131"/>
                    <a:pt x="372" y="40"/>
                    <a:pt x="372" y="40"/>
                  </a:cubicBezTo>
                  <a:lnTo>
                    <a:pt x="332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45"/>
            <p:cNvSpPr/>
            <p:nvPr/>
          </p:nvSpPr>
          <p:spPr>
            <a:xfrm>
              <a:off x="3466612" y="4041872"/>
              <a:ext cx="18218" cy="54316"/>
            </a:xfrm>
            <a:custGeom>
              <a:rect b="b" l="l" r="r" t="t"/>
              <a:pathLst>
                <a:path extrusionOk="0" h="483" w="162">
                  <a:moveTo>
                    <a:pt x="81" y="1"/>
                  </a:moveTo>
                  <a:cubicBezTo>
                    <a:pt x="111" y="51"/>
                    <a:pt x="11" y="101"/>
                    <a:pt x="1" y="181"/>
                  </a:cubicBezTo>
                  <a:cubicBezTo>
                    <a:pt x="1" y="272"/>
                    <a:pt x="91" y="282"/>
                    <a:pt x="61" y="352"/>
                  </a:cubicBezTo>
                  <a:cubicBezTo>
                    <a:pt x="31" y="402"/>
                    <a:pt x="101" y="422"/>
                    <a:pt x="121" y="482"/>
                  </a:cubicBezTo>
                  <a:lnTo>
                    <a:pt x="121" y="472"/>
                  </a:lnTo>
                  <a:cubicBezTo>
                    <a:pt x="131" y="412"/>
                    <a:pt x="121" y="352"/>
                    <a:pt x="121" y="322"/>
                  </a:cubicBezTo>
                  <a:cubicBezTo>
                    <a:pt x="131" y="302"/>
                    <a:pt x="131" y="292"/>
                    <a:pt x="141" y="282"/>
                  </a:cubicBezTo>
                  <a:cubicBezTo>
                    <a:pt x="141" y="272"/>
                    <a:pt x="141" y="242"/>
                    <a:pt x="151" y="222"/>
                  </a:cubicBezTo>
                  <a:cubicBezTo>
                    <a:pt x="161" y="201"/>
                    <a:pt x="121" y="61"/>
                    <a:pt x="101" y="21"/>
                  </a:cubicBez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45"/>
            <p:cNvSpPr/>
            <p:nvPr/>
          </p:nvSpPr>
          <p:spPr>
            <a:xfrm>
              <a:off x="3482468" y="4067849"/>
              <a:ext cx="1237" cy="4611"/>
            </a:xfrm>
            <a:custGeom>
              <a:rect b="b" l="l" r="r" t="t"/>
              <a:pathLst>
                <a:path extrusionOk="0" h="41" w="11">
                  <a:moveTo>
                    <a:pt x="0" y="41"/>
                  </a:moveTo>
                  <a:lnTo>
                    <a:pt x="0" y="41"/>
                  </a:lnTo>
                  <a:cubicBezTo>
                    <a:pt x="0" y="41"/>
                    <a:pt x="0" y="41"/>
                    <a:pt x="0" y="41"/>
                  </a:cubicBezTo>
                  <a:lnTo>
                    <a:pt x="0" y="41"/>
                  </a:lnTo>
                  <a:lnTo>
                    <a:pt x="10" y="1"/>
                  </a:lnTo>
                  <a:lnTo>
                    <a:pt x="0" y="41"/>
                  </a:lnTo>
                  <a:close/>
                  <a:moveTo>
                    <a:pt x="10" y="1"/>
                  </a:moveTo>
                  <a:lnTo>
                    <a:pt x="10" y="1"/>
                  </a:lnTo>
                  <a:lnTo>
                    <a:pt x="10" y="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45"/>
            <p:cNvSpPr/>
            <p:nvPr/>
          </p:nvSpPr>
          <p:spPr>
            <a:xfrm>
              <a:off x="3478982" y="4066725"/>
              <a:ext cx="4723" cy="5735"/>
            </a:xfrm>
            <a:custGeom>
              <a:rect b="b" l="l" r="r" t="t"/>
              <a:pathLst>
                <a:path extrusionOk="0" h="51" w="42">
                  <a:moveTo>
                    <a:pt x="11" y="1"/>
                  </a:moveTo>
                  <a:lnTo>
                    <a:pt x="1" y="21"/>
                  </a:lnTo>
                  <a:lnTo>
                    <a:pt x="11" y="21"/>
                  </a:lnTo>
                  <a:lnTo>
                    <a:pt x="11" y="11"/>
                  </a:lnTo>
                  <a:lnTo>
                    <a:pt x="41" y="11"/>
                  </a:lnTo>
                  <a:lnTo>
                    <a:pt x="11" y="1"/>
                  </a:lnTo>
                  <a:close/>
                  <a:moveTo>
                    <a:pt x="1" y="21"/>
                  </a:moveTo>
                  <a:lnTo>
                    <a:pt x="1" y="41"/>
                  </a:lnTo>
                  <a:lnTo>
                    <a:pt x="11" y="31"/>
                  </a:lnTo>
                  <a:lnTo>
                    <a:pt x="1" y="21"/>
                  </a:lnTo>
                  <a:close/>
                  <a:moveTo>
                    <a:pt x="1" y="41"/>
                  </a:moveTo>
                  <a:lnTo>
                    <a:pt x="1" y="51"/>
                  </a:lnTo>
                  <a:lnTo>
                    <a:pt x="31" y="51"/>
                  </a:lnTo>
                  <a:lnTo>
                    <a:pt x="1" y="41"/>
                  </a:ln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45"/>
            <p:cNvSpPr/>
            <p:nvPr/>
          </p:nvSpPr>
          <p:spPr>
            <a:xfrm>
              <a:off x="3478982" y="4067849"/>
              <a:ext cx="4723" cy="4611"/>
            </a:xfrm>
            <a:custGeom>
              <a:rect b="b" l="l" r="r" t="t"/>
              <a:pathLst>
                <a:path extrusionOk="0" h="41" w="42">
                  <a:moveTo>
                    <a:pt x="11" y="1"/>
                  </a:moveTo>
                  <a:lnTo>
                    <a:pt x="1" y="31"/>
                  </a:lnTo>
                  <a:lnTo>
                    <a:pt x="31" y="4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45"/>
            <p:cNvSpPr/>
            <p:nvPr/>
          </p:nvSpPr>
          <p:spPr>
            <a:xfrm>
              <a:off x="3480106" y="4067849"/>
              <a:ext cx="2474" cy="1237"/>
            </a:xfrm>
            <a:custGeom>
              <a:rect b="b" l="l" r="r" t="t"/>
              <a:pathLst>
                <a:path extrusionOk="0" h="11" w="22">
                  <a:moveTo>
                    <a:pt x="1" y="1"/>
                  </a:moveTo>
                  <a:lnTo>
                    <a:pt x="11" y="11"/>
                  </a:lnTo>
                  <a:lnTo>
                    <a:pt x="21" y="1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45"/>
            <p:cNvSpPr/>
            <p:nvPr/>
          </p:nvSpPr>
          <p:spPr>
            <a:xfrm>
              <a:off x="3478982" y="4068974"/>
              <a:ext cx="112" cy="11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8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45"/>
            <p:cNvSpPr/>
            <p:nvPr/>
          </p:nvSpPr>
          <p:spPr>
            <a:xfrm>
              <a:off x="3478982" y="4068974"/>
              <a:ext cx="1237" cy="1237"/>
            </a:xfrm>
            <a:custGeom>
              <a:rect b="b" l="l" r="r" t="t"/>
              <a:pathLst>
                <a:path extrusionOk="0" h="11" w="11">
                  <a:moveTo>
                    <a:pt x="1" y="1"/>
                  </a:moveTo>
                  <a:lnTo>
                    <a:pt x="11" y="1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A29D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45"/>
            <p:cNvSpPr/>
            <p:nvPr/>
          </p:nvSpPr>
          <p:spPr>
            <a:xfrm>
              <a:off x="3480106" y="4068974"/>
              <a:ext cx="112" cy="1237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1"/>
                  </a:lnTo>
                  <a:lnTo>
                    <a:pt x="1" y="1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45"/>
            <p:cNvSpPr/>
            <p:nvPr/>
          </p:nvSpPr>
          <p:spPr>
            <a:xfrm>
              <a:off x="3441759" y="4046370"/>
              <a:ext cx="18218" cy="63312"/>
            </a:xfrm>
            <a:custGeom>
              <a:rect b="b" l="l" r="r" t="t"/>
              <a:pathLst>
                <a:path extrusionOk="0" h="563" w="162">
                  <a:moveTo>
                    <a:pt x="31" y="1"/>
                  </a:moveTo>
                  <a:cubicBezTo>
                    <a:pt x="21" y="21"/>
                    <a:pt x="21" y="41"/>
                    <a:pt x="21" y="51"/>
                  </a:cubicBezTo>
                  <a:cubicBezTo>
                    <a:pt x="11" y="101"/>
                    <a:pt x="11" y="151"/>
                    <a:pt x="11" y="182"/>
                  </a:cubicBezTo>
                  <a:cubicBezTo>
                    <a:pt x="1" y="202"/>
                    <a:pt x="21" y="202"/>
                    <a:pt x="21" y="222"/>
                  </a:cubicBezTo>
                  <a:cubicBezTo>
                    <a:pt x="21" y="242"/>
                    <a:pt x="21" y="242"/>
                    <a:pt x="21" y="272"/>
                  </a:cubicBezTo>
                  <a:cubicBezTo>
                    <a:pt x="31" y="292"/>
                    <a:pt x="31" y="382"/>
                    <a:pt x="51" y="422"/>
                  </a:cubicBezTo>
                  <a:cubicBezTo>
                    <a:pt x="71" y="472"/>
                    <a:pt x="71" y="523"/>
                    <a:pt x="91" y="553"/>
                  </a:cubicBezTo>
                  <a:lnTo>
                    <a:pt x="101" y="563"/>
                  </a:lnTo>
                  <a:cubicBezTo>
                    <a:pt x="61" y="442"/>
                    <a:pt x="111" y="422"/>
                    <a:pt x="131" y="362"/>
                  </a:cubicBezTo>
                  <a:cubicBezTo>
                    <a:pt x="151" y="302"/>
                    <a:pt x="91" y="322"/>
                    <a:pt x="141" y="212"/>
                  </a:cubicBezTo>
                  <a:cubicBezTo>
                    <a:pt x="161" y="141"/>
                    <a:pt x="121" y="111"/>
                    <a:pt x="71" y="61"/>
                  </a:cubicBezTo>
                  <a:cubicBezTo>
                    <a:pt x="51" y="41"/>
                    <a:pt x="41" y="31"/>
                    <a:pt x="31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E0D4C7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45"/>
            <p:cNvSpPr/>
            <p:nvPr/>
          </p:nvSpPr>
          <p:spPr>
            <a:xfrm>
              <a:off x="3444008" y="4071223"/>
              <a:ext cx="112" cy="2362"/>
            </a:xfrm>
            <a:custGeom>
              <a:rect b="b" l="l" r="r" t="t"/>
              <a:pathLst>
                <a:path extrusionOk="0" h="21" w="1">
                  <a:moveTo>
                    <a:pt x="1" y="21"/>
                  </a:moveTo>
                  <a:lnTo>
                    <a:pt x="1" y="21"/>
                  </a:lnTo>
                  <a:lnTo>
                    <a:pt x="1" y="1"/>
                  </a:lnTo>
                  <a:lnTo>
                    <a:pt x="1" y="21"/>
                  </a:lnTo>
                  <a:lnTo>
                    <a:pt x="1" y="21"/>
                  </a:lnTo>
                  <a:cubicBezTo>
                    <a:pt x="1" y="21"/>
                    <a:pt x="1" y="21"/>
                    <a:pt x="1" y="21"/>
                  </a:cubicBez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45"/>
            <p:cNvSpPr/>
            <p:nvPr/>
          </p:nvSpPr>
          <p:spPr>
            <a:xfrm>
              <a:off x="3442884" y="4068974"/>
              <a:ext cx="1237" cy="2362"/>
            </a:xfrm>
            <a:custGeom>
              <a:rect b="b" l="l" r="r" t="t"/>
              <a:pathLst>
                <a:path extrusionOk="0" h="21" w="11">
                  <a:moveTo>
                    <a:pt x="11" y="2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1" y="21"/>
                  </a:ln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45"/>
            <p:cNvSpPr/>
            <p:nvPr/>
          </p:nvSpPr>
          <p:spPr>
            <a:xfrm>
              <a:off x="3447494" y="4068974"/>
              <a:ext cx="2362" cy="4611"/>
            </a:xfrm>
            <a:custGeom>
              <a:rect b="b" l="l" r="r" t="t"/>
              <a:pathLst>
                <a:path extrusionOk="0" h="41" w="21">
                  <a:moveTo>
                    <a:pt x="0" y="1"/>
                  </a:moveTo>
                  <a:cubicBezTo>
                    <a:pt x="10" y="11"/>
                    <a:pt x="10" y="31"/>
                    <a:pt x="0" y="41"/>
                  </a:cubicBezTo>
                  <a:lnTo>
                    <a:pt x="10" y="41"/>
                  </a:lnTo>
                  <a:cubicBezTo>
                    <a:pt x="20" y="31"/>
                    <a:pt x="10" y="11"/>
                    <a:pt x="0" y="1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45"/>
            <p:cNvSpPr/>
            <p:nvPr/>
          </p:nvSpPr>
          <p:spPr>
            <a:xfrm>
              <a:off x="3442884" y="4068974"/>
              <a:ext cx="5848" cy="4611"/>
            </a:xfrm>
            <a:custGeom>
              <a:rect b="b" l="l" r="r" t="t"/>
              <a:pathLst>
                <a:path extrusionOk="0" h="41" w="52">
                  <a:moveTo>
                    <a:pt x="1" y="1"/>
                  </a:moveTo>
                  <a:lnTo>
                    <a:pt x="11" y="21"/>
                  </a:lnTo>
                  <a:lnTo>
                    <a:pt x="11" y="41"/>
                  </a:lnTo>
                  <a:lnTo>
                    <a:pt x="41" y="41"/>
                  </a:lnTo>
                  <a:cubicBezTo>
                    <a:pt x="51" y="31"/>
                    <a:pt x="51" y="11"/>
                    <a:pt x="41" y="1"/>
                  </a:cubicBez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45"/>
            <p:cNvSpPr/>
            <p:nvPr/>
          </p:nvSpPr>
          <p:spPr>
            <a:xfrm>
              <a:off x="3445245" y="4068974"/>
              <a:ext cx="2362" cy="2362"/>
            </a:xfrm>
            <a:custGeom>
              <a:rect b="b" l="l" r="r" t="t"/>
              <a:pathLst>
                <a:path extrusionOk="0" h="21" w="21">
                  <a:moveTo>
                    <a:pt x="20" y="21"/>
                  </a:moveTo>
                  <a:lnTo>
                    <a:pt x="10" y="11"/>
                  </a:lnTo>
                  <a:lnTo>
                    <a:pt x="0" y="1"/>
                  </a:lnTo>
                  <a:lnTo>
                    <a:pt x="10" y="11"/>
                  </a:lnTo>
                  <a:lnTo>
                    <a:pt x="20" y="2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45"/>
            <p:cNvSpPr/>
            <p:nvPr/>
          </p:nvSpPr>
          <p:spPr>
            <a:xfrm>
              <a:off x="3444008" y="4071223"/>
              <a:ext cx="1349" cy="112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1" y="1"/>
                  </a:lnTo>
                  <a:lnTo>
                    <a:pt x="1" y="1"/>
                  </a:lnTo>
                  <a:lnTo>
                    <a:pt x="11" y="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8E89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45"/>
            <p:cNvSpPr/>
            <p:nvPr/>
          </p:nvSpPr>
          <p:spPr>
            <a:xfrm>
              <a:off x="3484717" y="4052106"/>
              <a:ext cx="25977" cy="13607"/>
            </a:xfrm>
            <a:custGeom>
              <a:rect b="b" l="l" r="r" t="t"/>
              <a:pathLst>
                <a:path extrusionOk="0" h="121" w="231">
                  <a:moveTo>
                    <a:pt x="151" y="0"/>
                  </a:moveTo>
                  <a:cubicBezTo>
                    <a:pt x="130" y="0"/>
                    <a:pt x="90" y="10"/>
                    <a:pt x="70" y="20"/>
                  </a:cubicBezTo>
                  <a:cubicBezTo>
                    <a:pt x="40" y="30"/>
                    <a:pt x="10" y="30"/>
                    <a:pt x="40" y="30"/>
                  </a:cubicBezTo>
                  <a:cubicBezTo>
                    <a:pt x="70" y="30"/>
                    <a:pt x="60" y="40"/>
                    <a:pt x="30" y="40"/>
                  </a:cubicBezTo>
                  <a:cubicBezTo>
                    <a:pt x="10" y="50"/>
                    <a:pt x="0" y="60"/>
                    <a:pt x="40" y="60"/>
                  </a:cubicBezTo>
                  <a:cubicBezTo>
                    <a:pt x="80" y="60"/>
                    <a:pt x="90" y="70"/>
                    <a:pt x="70" y="70"/>
                  </a:cubicBezTo>
                  <a:lnTo>
                    <a:pt x="30" y="70"/>
                  </a:lnTo>
                  <a:cubicBezTo>
                    <a:pt x="40" y="80"/>
                    <a:pt x="100" y="120"/>
                    <a:pt x="141" y="120"/>
                  </a:cubicBezTo>
                  <a:cubicBezTo>
                    <a:pt x="181" y="120"/>
                    <a:pt x="221" y="70"/>
                    <a:pt x="231" y="50"/>
                  </a:cubicBezTo>
                  <a:cubicBezTo>
                    <a:pt x="231" y="30"/>
                    <a:pt x="191" y="10"/>
                    <a:pt x="151" y="0"/>
                  </a:cubicBezTo>
                  <a:close/>
                </a:path>
              </a:pathLst>
            </a:custGeom>
            <a:solidFill>
              <a:srgbClr val="986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45"/>
            <p:cNvSpPr/>
            <p:nvPr/>
          </p:nvSpPr>
          <p:spPr>
            <a:xfrm>
              <a:off x="3412521" y="4052106"/>
              <a:ext cx="29351" cy="14057"/>
            </a:xfrm>
            <a:custGeom>
              <a:rect b="b" l="l" r="r" t="t"/>
              <a:pathLst>
                <a:path extrusionOk="0" h="125" w="261">
                  <a:moveTo>
                    <a:pt x="100" y="0"/>
                  </a:moveTo>
                  <a:cubicBezTo>
                    <a:pt x="50" y="0"/>
                    <a:pt x="20" y="20"/>
                    <a:pt x="10" y="40"/>
                  </a:cubicBezTo>
                  <a:cubicBezTo>
                    <a:pt x="0" y="70"/>
                    <a:pt x="40" y="110"/>
                    <a:pt x="90" y="120"/>
                  </a:cubicBezTo>
                  <a:cubicBezTo>
                    <a:pt x="96" y="123"/>
                    <a:pt x="102" y="125"/>
                    <a:pt x="108" y="125"/>
                  </a:cubicBezTo>
                  <a:cubicBezTo>
                    <a:pt x="122" y="125"/>
                    <a:pt x="136" y="118"/>
                    <a:pt x="151" y="110"/>
                  </a:cubicBezTo>
                  <a:cubicBezTo>
                    <a:pt x="171" y="110"/>
                    <a:pt x="181" y="100"/>
                    <a:pt x="201" y="90"/>
                  </a:cubicBezTo>
                  <a:cubicBezTo>
                    <a:pt x="241" y="70"/>
                    <a:pt x="261" y="80"/>
                    <a:pt x="261" y="70"/>
                  </a:cubicBezTo>
                  <a:cubicBezTo>
                    <a:pt x="251" y="70"/>
                    <a:pt x="231" y="60"/>
                    <a:pt x="201" y="60"/>
                  </a:cubicBezTo>
                  <a:lnTo>
                    <a:pt x="221" y="60"/>
                  </a:lnTo>
                  <a:cubicBezTo>
                    <a:pt x="245" y="60"/>
                    <a:pt x="250" y="47"/>
                    <a:pt x="240" y="47"/>
                  </a:cubicBezTo>
                  <a:cubicBezTo>
                    <a:pt x="238" y="47"/>
                    <a:pt x="235" y="48"/>
                    <a:pt x="231" y="50"/>
                  </a:cubicBezTo>
                  <a:cubicBezTo>
                    <a:pt x="221" y="50"/>
                    <a:pt x="191" y="50"/>
                    <a:pt x="211" y="40"/>
                  </a:cubicBezTo>
                  <a:cubicBezTo>
                    <a:pt x="221" y="40"/>
                    <a:pt x="261" y="40"/>
                    <a:pt x="241" y="30"/>
                  </a:cubicBezTo>
                  <a:cubicBezTo>
                    <a:pt x="221" y="20"/>
                    <a:pt x="201" y="20"/>
                    <a:pt x="171" y="10"/>
                  </a:cubicBezTo>
                  <a:cubicBezTo>
                    <a:pt x="151" y="0"/>
                    <a:pt x="121" y="0"/>
                    <a:pt x="100" y="0"/>
                  </a:cubicBezTo>
                  <a:close/>
                </a:path>
              </a:pathLst>
            </a:custGeom>
            <a:solidFill>
              <a:srgbClr val="986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45"/>
            <p:cNvSpPr/>
            <p:nvPr/>
          </p:nvSpPr>
          <p:spPr>
            <a:xfrm>
              <a:off x="3485842" y="4052106"/>
              <a:ext cx="14732" cy="5735"/>
            </a:xfrm>
            <a:custGeom>
              <a:rect b="b" l="l" r="r" t="t"/>
              <a:pathLst>
                <a:path extrusionOk="0" h="51" w="131">
                  <a:moveTo>
                    <a:pt x="0" y="50"/>
                  </a:moveTo>
                  <a:cubicBezTo>
                    <a:pt x="0" y="50"/>
                    <a:pt x="10" y="50"/>
                    <a:pt x="20" y="40"/>
                  </a:cubicBezTo>
                  <a:cubicBezTo>
                    <a:pt x="10" y="50"/>
                    <a:pt x="0" y="50"/>
                    <a:pt x="0" y="50"/>
                  </a:cubicBezTo>
                  <a:close/>
                  <a:moveTo>
                    <a:pt x="50" y="40"/>
                  </a:moveTo>
                  <a:cubicBezTo>
                    <a:pt x="50" y="40"/>
                    <a:pt x="40" y="30"/>
                    <a:pt x="30" y="30"/>
                  </a:cubicBezTo>
                  <a:cubicBezTo>
                    <a:pt x="0" y="30"/>
                    <a:pt x="30" y="30"/>
                    <a:pt x="60" y="20"/>
                  </a:cubicBezTo>
                  <a:cubicBezTo>
                    <a:pt x="80" y="10"/>
                    <a:pt x="110" y="0"/>
                    <a:pt x="131" y="0"/>
                  </a:cubicBezTo>
                  <a:lnTo>
                    <a:pt x="131" y="0"/>
                  </a:lnTo>
                  <a:cubicBezTo>
                    <a:pt x="110" y="0"/>
                    <a:pt x="80" y="10"/>
                    <a:pt x="60" y="20"/>
                  </a:cubicBezTo>
                  <a:cubicBezTo>
                    <a:pt x="30" y="30"/>
                    <a:pt x="0" y="30"/>
                    <a:pt x="30" y="30"/>
                  </a:cubicBezTo>
                  <a:cubicBezTo>
                    <a:pt x="40" y="30"/>
                    <a:pt x="50" y="40"/>
                    <a:pt x="50" y="40"/>
                  </a:cubicBez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45"/>
            <p:cNvSpPr/>
            <p:nvPr/>
          </p:nvSpPr>
          <p:spPr>
            <a:xfrm>
              <a:off x="3485842" y="4052106"/>
              <a:ext cx="24853" cy="7984"/>
            </a:xfrm>
            <a:custGeom>
              <a:rect b="b" l="l" r="r" t="t"/>
              <a:pathLst>
                <a:path extrusionOk="0" h="71" w="221">
                  <a:moveTo>
                    <a:pt x="131" y="0"/>
                  </a:moveTo>
                  <a:cubicBezTo>
                    <a:pt x="110" y="0"/>
                    <a:pt x="80" y="10"/>
                    <a:pt x="60" y="20"/>
                  </a:cubicBezTo>
                  <a:cubicBezTo>
                    <a:pt x="30" y="30"/>
                    <a:pt x="0" y="30"/>
                    <a:pt x="30" y="30"/>
                  </a:cubicBezTo>
                  <a:cubicBezTo>
                    <a:pt x="40" y="30"/>
                    <a:pt x="50" y="40"/>
                    <a:pt x="50" y="40"/>
                  </a:cubicBezTo>
                  <a:lnTo>
                    <a:pt x="20" y="40"/>
                  </a:lnTo>
                  <a:cubicBezTo>
                    <a:pt x="10" y="50"/>
                    <a:pt x="0" y="50"/>
                    <a:pt x="0" y="50"/>
                  </a:cubicBezTo>
                  <a:cubicBezTo>
                    <a:pt x="0" y="50"/>
                    <a:pt x="10" y="60"/>
                    <a:pt x="30" y="60"/>
                  </a:cubicBezTo>
                  <a:cubicBezTo>
                    <a:pt x="50" y="50"/>
                    <a:pt x="70" y="50"/>
                    <a:pt x="100" y="40"/>
                  </a:cubicBezTo>
                  <a:lnTo>
                    <a:pt x="131" y="40"/>
                  </a:lnTo>
                  <a:cubicBezTo>
                    <a:pt x="171" y="40"/>
                    <a:pt x="211" y="60"/>
                    <a:pt x="201" y="70"/>
                  </a:cubicBezTo>
                  <a:lnTo>
                    <a:pt x="221" y="50"/>
                  </a:lnTo>
                  <a:cubicBezTo>
                    <a:pt x="221" y="30"/>
                    <a:pt x="171" y="10"/>
                    <a:pt x="141" y="0"/>
                  </a:cubicBezTo>
                  <a:close/>
                </a:path>
              </a:pathLst>
            </a:custGeom>
            <a:solidFill>
              <a:srgbClr val="785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45"/>
            <p:cNvSpPr/>
            <p:nvPr/>
          </p:nvSpPr>
          <p:spPr>
            <a:xfrm>
              <a:off x="3413645" y="4052106"/>
              <a:ext cx="25977" cy="7984"/>
            </a:xfrm>
            <a:custGeom>
              <a:rect b="b" l="l" r="r" t="t"/>
              <a:pathLst>
                <a:path extrusionOk="0" h="71" w="231">
                  <a:moveTo>
                    <a:pt x="90" y="0"/>
                  </a:moveTo>
                  <a:cubicBezTo>
                    <a:pt x="40" y="0"/>
                    <a:pt x="10" y="20"/>
                    <a:pt x="0" y="40"/>
                  </a:cubicBezTo>
                  <a:lnTo>
                    <a:pt x="0" y="70"/>
                  </a:lnTo>
                  <a:cubicBezTo>
                    <a:pt x="20" y="50"/>
                    <a:pt x="50" y="30"/>
                    <a:pt x="90" y="30"/>
                  </a:cubicBezTo>
                  <a:cubicBezTo>
                    <a:pt x="111" y="30"/>
                    <a:pt x="141" y="40"/>
                    <a:pt x="171" y="50"/>
                  </a:cubicBezTo>
                  <a:lnTo>
                    <a:pt x="201" y="50"/>
                  </a:lnTo>
                  <a:cubicBezTo>
                    <a:pt x="191" y="50"/>
                    <a:pt x="181" y="50"/>
                    <a:pt x="201" y="40"/>
                  </a:cubicBezTo>
                  <a:cubicBezTo>
                    <a:pt x="211" y="40"/>
                    <a:pt x="231" y="40"/>
                    <a:pt x="231" y="30"/>
                  </a:cubicBezTo>
                  <a:cubicBezTo>
                    <a:pt x="211" y="20"/>
                    <a:pt x="191" y="20"/>
                    <a:pt x="161" y="10"/>
                  </a:cubicBezTo>
                  <a:cubicBezTo>
                    <a:pt x="161" y="10"/>
                    <a:pt x="151" y="10"/>
                    <a:pt x="151" y="0"/>
                  </a:cubicBezTo>
                  <a:close/>
                </a:path>
              </a:pathLst>
            </a:custGeom>
            <a:solidFill>
              <a:srgbClr val="785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45"/>
            <p:cNvSpPr/>
            <p:nvPr/>
          </p:nvSpPr>
          <p:spPr>
            <a:xfrm>
              <a:off x="3474484" y="4041872"/>
              <a:ext cx="37335" cy="17093"/>
            </a:xfrm>
            <a:custGeom>
              <a:rect b="b" l="l" r="r" t="t"/>
              <a:pathLst>
                <a:path extrusionOk="0" h="152" w="332">
                  <a:moveTo>
                    <a:pt x="11" y="1"/>
                  </a:moveTo>
                  <a:lnTo>
                    <a:pt x="11" y="1"/>
                  </a:lnTo>
                  <a:cubicBezTo>
                    <a:pt x="21" y="21"/>
                    <a:pt x="11" y="31"/>
                    <a:pt x="1" y="51"/>
                  </a:cubicBezTo>
                  <a:cubicBezTo>
                    <a:pt x="33" y="107"/>
                    <a:pt x="52" y="124"/>
                    <a:pt x="88" y="124"/>
                  </a:cubicBezTo>
                  <a:cubicBezTo>
                    <a:pt x="98" y="124"/>
                    <a:pt x="109" y="123"/>
                    <a:pt x="121" y="121"/>
                  </a:cubicBezTo>
                  <a:cubicBezTo>
                    <a:pt x="121" y="121"/>
                    <a:pt x="141" y="111"/>
                    <a:pt x="161" y="111"/>
                  </a:cubicBezTo>
                  <a:cubicBezTo>
                    <a:pt x="181" y="101"/>
                    <a:pt x="221" y="91"/>
                    <a:pt x="242" y="91"/>
                  </a:cubicBezTo>
                  <a:cubicBezTo>
                    <a:pt x="272" y="101"/>
                    <a:pt x="302" y="111"/>
                    <a:pt x="312" y="131"/>
                  </a:cubicBezTo>
                  <a:lnTo>
                    <a:pt x="322" y="151"/>
                  </a:lnTo>
                  <a:cubicBezTo>
                    <a:pt x="332" y="131"/>
                    <a:pt x="322" y="121"/>
                    <a:pt x="312" y="111"/>
                  </a:cubicBezTo>
                  <a:cubicBezTo>
                    <a:pt x="282" y="86"/>
                    <a:pt x="252" y="79"/>
                    <a:pt x="223" y="79"/>
                  </a:cubicBezTo>
                  <a:cubicBezTo>
                    <a:pt x="194" y="79"/>
                    <a:pt x="166" y="86"/>
                    <a:pt x="141" y="91"/>
                  </a:cubicBezTo>
                  <a:cubicBezTo>
                    <a:pt x="118" y="100"/>
                    <a:pt x="103" y="108"/>
                    <a:pt x="91" y="108"/>
                  </a:cubicBezTo>
                  <a:cubicBezTo>
                    <a:pt x="77" y="108"/>
                    <a:pt x="67" y="98"/>
                    <a:pt x="51" y="71"/>
                  </a:cubicBezTo>
                  <a:cubicBezTo>
                    <a:pt x="41" y="51"/>
                    <a:pt x="31" y="31"/>
                    <a:pt x="31" y="21"/>
                  </a:cubicBez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45"/>
            <p:cNvSpPr/>
            <p:nvPr/>
          </p:nvSpPr>
          <p:spPr>
            <a:xfrm>
              <a:off x="3423091" y="4170522"/>
              <a:ext cx="9784" cy="52516"/>
            </a:xfrm>
            <a:custGeom>
              <a:rect b="b" l="l" r="r" t="t"/>
              <a:pathLst>
                <a:path extrusionOk="0" h="467" w="87">
                  <a:moveTo>
                    <a:pt x="77" y="0"/>
                  </a:moveTo>
                  <a:cubicBezTo>
                    <a:pt x="27" y="0"/>
                    <a:pt x="27" y="151"/>
                    <a:pt x="16" y="241"/>
                  </a:cubicBezTo>
                  <a:cubicBezTo>
                    <a:pt x="6" y="331"/>
                    <a:pt x="6" y="321"/>
                    <a:pt x="6" y="381"/>
                  </a:cubicBezTo>
                  <a:cubicBezTo>
                    <a:pt x="0" y="420"/>
                    <a:pt x="14" y="466"/>
                    <a:pt x="35" y="466"/>
                  </a:cubicBezTo>
                  <a:cubicBezTo>
                    <a:pt x="48" y="466"/>
                    <a:pt x="62" y="451"/>
                    <a:pt x="77" y="412"/>
                  </a:cubicBezTo>
                  <a:cubicBezTo>
                    <a:pt x="87" y="341"/>
                    <a:pt x="57" y="311"/>
                    <a:pt x="57" y="201"/>
                  </a:cubicBezTo>
                  <a:cubicBezTo>
                    <a:pt x="67" y="91"/>
                    <a:pt x="77" y="0"/>
                    <a:pt x="7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45"/>
            <p:cNvSpPr/>
            <p:nvPr/>
          </p:nvSpPr>
          <p:spPr>
            <a:xfrm>
              <a:off x="3418143" y="4244518"/>
              <a:ext cx="11358" cy="29913"/>
            </a:xfrm>
            <a:custGeom>
              <a:rect b="b" l="l" r="r" t="t"/>
              <a:pathLst>
                <a:path extrusionOk="0" h="266" w="101">
                  <a:moveTo>
                    <a:pt x="70" y="0"/>
                  </a:moveTo>
                  <a:cubicBezTo>
                    <a:pt x="64" y="0"/>
                    <a:pt x="56" y="13"/>
                    <a:pt x="40" y="44"/>
                  </a:cubicBezTo>
                  <a:cubicBezTo>
                    <a:pt x="20" y="95"/>
                    <a:pt x="30" y="225"/>
                    <a:pt x="0" y="265"/>
                  </a:cubicBezTo>
                  <a:lnTo>
                    <a:pt x="71" y="265"/>
                  </a:lnTo>
                  <a:cubicBezTo>
                    <a:pt x="101" y="265"/>
                    <a:pt x="91" y="255"/>
                    <a:pt x="91" y="205"/>
                  </a:cubicBezTo>
                  <a:cubicBezTo>
                    <a:pt x="81" y="155"/>
                    <a:pt x="101" y="95"/>
                    <a:pt x="91" y="24"/>
                  </a:cubicBezTo>
                  <a:cubicBezTo>
                    <a:pt x="81" y="10"/>
                    <a:pt x="76" y="0"/>
                    <a:pt x="7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45"/>
            <p:cNvSpPr/>
            <p:nvPr/>
          </p:nvSpPr>
          <p:spPr>
            <a:xfrm>
              <a:off x="3348196" y="4026353"/>
              <a:ext cx="31712" cy="13382"/>
            </a:xfrm>
            <a:custGeom>
              <a:rect b="b" l="l" r="r" t="t"/>
              <a:pathLst>
                <a:path extrusionOk="0" h="119" w="282">
                  <a:moveTo>
                    <a:pt x="221" y="1"/>
                  </a:moveTo>
                  <a:cubicBezTo>
                    <a:pt x="204" y="1"/>
                    <a:pt x="186" y="3"/>
                    <a:pt x="171" y="8"/>
                  </a:cubicBezTo>
                  <a:cubicBezTo>
                    <a:pt x="101" y="39"/>
                    <a:pt x="41" y="59"/>
                    <a:pt x="0" y="109"/>
                  </a:cubicBezTo>
                  <a:lnTo>
                    <a:pt x="20" y="119"/>
                  </a:lnTo>
                  <a:cubicBezTo>
                    <a:pt x="51" y="119"/>
                    <a:pt x="91" y="99"/>
                    <a:pt x="111" y="79"/>
                  </a:cubicBezTo>
                  <a:cubicBezTo>
                    <a:pt x="129" y="61"/>
                    <a:pt x="150" y="57"/>
                    <a:pt x="176" y="57"/>
                  </a:cubicBezTo>
                  <a:cubicBezTo>
                    <a:pt x="193" y="57"/>
                    <a:pt x="211" y="59"/>
                    <a:pt x="231" y="59"/>
                  </a:cubicBezTo>
                  <a:cubicBezTo>
                    <a:pt x="261" y="59"/>
                    <a:pt x="281" y="29"/>
                    <a:pt x="271" y="8"/>
                  </a:cubicBezTo>
                  <a:cubicBezTo>
                    <a:pt x="256" y="3"/>
                    <a:pt x="239" y="1"/>
                    <a:pt x="221" y="1"/>
                  </a:cubicBezTo>
                  <a:close/>
                </a:path>
              </a:pathLst>
            </a:custGeom>
            <a:solidFill>
              <a:srgbClr val="401E15">
                <a:alpha val="440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45"/>
            <p:cNvSpPr/>
            <p:nvPr/>
          </p:nvSpPr>
          <p:spPr>
            <a:xfrm>
              <a:off x="3357193" y="4173333"/>
              <a:ext cx="12483" cy="67473"/>
            </a:xfrm>
            <a:custGeom>
              <a:rect b="b" l="l" r="r" t="t"/>
              <a:pathLst>
                <a:path extrusionOk="0" h="600" w="111">
                  <a:moveTo>
                    <a:pt x="73" y="1"/>
                  </a:moveTo>
                  <a:cubicBezTo>
                    <a:pt x="62" y="1"/>
                    <a:pt x="51" y="27"/>
                    <a:pt x="51" y="76"/>
                  </a:cubicBezTo>
                  <a:cubicBezTo>
                    <a:pt x="41" y="156"/>
                    <a:pt x="51" y="276"/>
                    <a:pt x="51" y="326"/>
                  </a:cubicBezTo>
                  <a:cubicBezTo>
                    <a:pt x="41" y="377"/>
                    <a:pt x="1" y="507"/>
                    <a:pt x="21" y="597"/>
                  </a:cubicBezTo>
                  <a:lnTo>
                    <a:pt x="51" y="597"/>
                  </a:lnTo>
                  <a:cubicBezTo>
                    <a:pt x="61" y="599"/>
                    <a:pt x="68" y="600"/>
                    <a:pt x="75" y="600"/>
                  </a:cubicBezTo>
                  <a:cubicBezTo>
                    <a:pt x="108" y="600"/>
                    <a:pt x="99" y="577"/>
                    <a:pt x="91" y="527"/>
                  </a:cubicBezTo>
                  <a:cubicBezTo>
                    <a:pt x="91" y="477"/>
                    <a:pt x="111" y="427"/>
                    <a:pt x="101" y="377"/>
                  </a:cubicBezTo>
                  <a:cubicBezTo>
                    <a:pt x="91" y="326"/>
                    <a:pt x="81" y="166"/>
                    <a:pt x="91" y="86"/>
                  </a:cubicBezTo>
                  <a:cubicBezTo>
                    <a:pt x="91" y="66"/>
                    <a:pt x="91" y="56"/>
                    <a:pt x="91" y="35"/>
                  </a:cubicBezTo>
                  <a:cubicBezTo>
                    <a:pt x="87" y="12"/>
                    <a:pt x="80" y="1"/>
                    <a:pt x="73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45"/>
            <p:cNvSpPr/>
            <p:nvPr/>
          </p:nvSpPr>
          <p:spPr>
            <a:xfrm>
              <a:off x="3414770" y="4215616"/>
              <a:ext cx="10233" cy="36998"/>
            </a:xfrm>
            <a:custGeom>
              <a:rect b="b" l="l" r="r" t="t"/>
              <a:pathLst>
                <a:path extrusionOk="0" h="329" w="91">
                  <a:moveTo>
                    <a:pt x="10" y="1"/>
                  </a:moveTo>
                  <a:cubicBezTo>
                    <a:pt x="10" y="41"/>
                    <a:pt x="20" y="81"/>
                    <a:pt x="20" y="141"/>
                  </a:cubicBezTo>
                  <a:cubicBezTo>
                    <a:pt x="20" y="191"/>
                    <a:pt x="10" y="261"/>
                    <a:pt x="0" y="322"/>
                  </a:cubicBezTo>
                  <a:cubicBezTo>
                    <a:pt x="7" y="327"/>
                    <a:pt x="13" y="329"/>
                    <a:pt x="18" y="329"/>
                  </a:cubicBezTo>
                  <a:cubicBezTo>
                    <a:pt x="40" y="329"/>
                    <a:pt x="40" y="278"/>
                    <a:pt x="40" y="261"/>
                  </a:cubicBezTo>
                  <a:cubicBezTo>
                    <a:pt x="60" y="231"/>
                    <a:pt x="80" y="211"/>
                    <a:pt x="90" y="171"/>
                  </a:cubicBezTo>
                  <a:cubicBezTo>
                    <a:pt x="90" y="151"/>
                    <a:pt x="80" y="111"/>
                    <a:pt x="70" y="91"/>
                  </a:cubicBezTo>
                  <a:cubicBezTo>
                    <a:pt x="60" y="51"/>
                    <a:pt x="30" y="31"/>
                    <a:pt x="1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45"/>
            <p:cNvSpPr/>
            <p:nvPr/>
          </p:nvSpPr>
          <p:spPr>
            <a:xfrm>
              <a:off x="3449743" y="4196499"/>
              <a:ext cx="12483" cy="42958"/>
            </a:xfrm>
            <a:custGeom>
              <a:rect b="b" l="l" r="r" t="t"/>
              <a:pathLst>
                <a:path extrusionOk="0" h="382" w="111">
                  <a:moveTo>
                    <a:pt x="110" y="0"/>
                  </a:moveTo>
                  <a:cubicBezTo>
                    <a:pt x="50" y="50"/>
                    <a:pt x="50" y="80"/>
                    <a:pt x="40" y="161"/>
                  </a:cubicBezTo>
                  <a:cubicBezTo>
                    <a:pt x="30" y="231"/>
                    <a:pt x="0" y="311"/>
                    <a:pt x="50" y="361"/>
                  </a:cubicBezTo>
                  <a:cubicBezTo>
                    <a:pt x="60" y="381"/>
                    <a:pt x="80" y="381"/>
                    <a:pt x="100" y="381"/>
                  </a:cubicBezTo>
                  <a:cubicBezTo>
                    <a:pt x="100" y="361"/>
                    <a:pt x="90" y="341"/>
                    <a:pt x="90" y="321"/>
                  </a:cubicBezTo>
                  <a:cubicBezTo>
                    <a:pt x="70" y="231"/>
                    <a:pt x="100" y="211"/>
                    <a:pt x="110" y="150"/>
                  </a:cubicBezTo>
                  <a:cubicBezTo>
                    <a:pt x="110" y="120"/>
                    <a:pt x="110" y="60"/>
                    <a:pt x="11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45"/>
            <p:cNvSpPr/>
            <p:nvPr/>
          </p:nvSpPr>
          <p:spPr>
            <a:xfrm>
              <a:off x="3454242" y="4196499"/>
              <a:ext cx="7984" cy="35311"/>
            </a:xfrm>
            <a:custGeom>
              <a:rect b="b" l="l" r="r" t="t"/>
              <a:pathLst>
                <a:path extrusionOk="0" h="314" w="71">
                  <a:moveTo>
                    <a:pt x="70" y="0"/>
                  </a:moveTo>
                  <a:cubicBezTo>
                    <a:pt x="60" y="10"/>
                    <a:pt x="50" y="20"/>
                    <a:pt x="40" y="30"/>
                  </a:cubicBezTo>
                  <a:cubicBezTo>
                    <a:pt x="40" y="70"/>
                    <a:pt x="30" y="110"/>
                    <a:pt x="30" y="130"/>
                  </a:cubicBezTo>
                  <a:cubicBezTo>
                    <a:pt x="20" y="191"/>
                    <a:pt x="0" y="301"/>
                    <a:pt x="30" y="311"/>
                  </a:cubicBezTo>
                  <a:cubicBezTo>
                    <a:pt x="30" y="313"/>
                    <a:pt x="31" y="314"/>
                    <a:pt x="31" y="314"/>
                  </a:cubicBezTo>
                  <a:cubicBezTo>
                    <a:pt x="34" y="314"/>
                    <a:pt x="42" y="297"/>
                    <a:pt x="50" y="281"/>
                  </a:cubicBezTo>
                  <a:cubicBezTo>
                    <a:pt x="40" y="241"/>
                    <a:pt x="50" y="211"/>
                    <a:pt x="60" y="171"/>
                  </a:cubicBezTo>
                  <a:lnTo>
                    <a:pt x="70" y="150"/>
                  </a:lnTo>
                  <a:lnTo>
                    <a:pt x="70" y="140"/>
                  </a:lnTo>
                  <a:lnTo>
                    <a:pt x="70" y="130"/>
                  </a:lnTo>
                  <a:lnTo>
                    <a:pt x="70" y="120"/>
                  </a:lnTo>
                  <a:lnTo>
                    <a:pt x="70" y="110"/>
                  </a:lnTo>
                  <a:lnTo>
                    <a:pt x="70" y="100"/>
                  </a:lnTo>
                  <a:cubicBezTo>
                    <a:pt x="70" y="70"/>
                    <a:pt x="70" y="4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45"/>
            <p:cNvSpPr/>
            <p:nvPr/>
          </p:nvSpPr>
          <p:spPr>
            <a:xfrm>
              <a:off x="3410272" y="4160401"/>
              <a:ext cx="18105" cy="72196"/>
            </a:xfrm>
            <a:custGeom>
              <a:rect b="b" l="l" r="r" t="t"/>
              <a:pathLst>
                <a:path extrusionOk="0" h="642" w="161">
                  <a:moveTo>
                    <a:pt x="119" y="0"/>
                  </a:moveTo>
                  <a:cubicBezTo>
                    <a:pt x="105" y="0"/>
                    <a:pt x="90" y="5"/>
                    <a:pt x="80" y="10"/>
                  </a:cubicBezTo>
                  <a:cubicBezTo>
                    <a:pt x="50" y="20"/>
                    <a:pt x="20" y="30"/>
                    <a:pt x="0" y="50"/>
                  </a:cubicBezTo>
                  <a:cubicBezTo>
                    <a:pt x="0" y="70"/>
                    <a:pt x="10" y="80"/>
                    <a:pt x="10" y="100"/>
                  </a:cubicBezTo>
                  <a:cubicBezTo>
                    <a:pt x="20" y="150"/>
                    <a:pt x="70" y="361"/>
                    <a:pt x="60" y="441"/>
                  </a:cubicBezTo>
                  <a:cubicBezTo>
                    <a:pt x="40" y="512"/>
                    <a:pt x="60" y="552"/>
                    <a:pt x="60" y="632"/>
                  </a:cubicBezTo>
                  <a:lnTo>
                    <a:pt x="70" y="642"/>
                  </a:lnTo>
                  <a:cubicBezTo>
                    <a:pt x="90" y="642"/>
                    <a:pt x="110" y="642"/>
                    <a:pt x="120" y="632"/>
                  </a:cubicBezTo>
                  <a:cubicBezTo>
                    <a:pt x="141" y="622"/>
                    <a:pt x="130" y="592"/>
                    <a:pt x="120" y="572"/>
                  </a:cubicBezTo>
                  <a:cubicBezTo>
                    <a:pt x="120" y="552"/>
                    <a:pt x="100" y="532"/>
                    <a:pt x="100" y="512"/>
                  </a:cubicBezTo>
                  <a:cubicBezTo>
                    <a:pt x="90" y="492"/>
                    <a:pt x="100" y="471"/>
                    <a:pt x="100" y="451"/>
                  </a:cubicBezTo>
                  <a:cubicBezTo>
                    <a:pt x="100" y="381"/>
                    <a:pt x="90" y="311"/>
                    <a:pt x="90" y="241"/>
                  </a:cubicBezTo>
                  <a:cubicBezTo>
                    <a:pt x="90" y="181"/>
                    <a:pt x="100" y="130"/>
                    <a:pt x="130" y="80"/>
                  </a:cubicBezTo>
                  <a:cubicBezTo>
                    <a:pt x="141" y="60"/>
                    <a:pt x="161" y="40"/>
                    <a:pt x="151" y="20"/>
                  </a:cubicBezTo>
                  <a:cubicBezTo>
                    <a:pt x="146" y="5"/>
                    <a:pt x="133" y="0"/>
                    <a:pt x="11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45"/>
            <p:cNvSpPr/>
            <p:nvPr/>
          </p:nvSpPr>
          <p:spPr>
            <a:xfrm>
              <a:off x="3353819" y="4071223"/>
              <a:ext cx="53079" cy="94912"/>
            </a:xfrm>
            <a:custGeom>
              <a:rect b="b" l="l" r="r" t="t"/>
              <a:pathLst>
                <a:path extrusionOk="0" h="844" w="472">
                  <a:moveTo>
                    <a:pt x="269" y="709"/>
                  </a:moveTo>
                  <a:cubicBezTo>
                    <a:pt x="277" y="713"/>
                    <a:pt x="287" y="713"/>
                    <a:pt x="301" y="713"/>
                  </a:cubicBezTo>
                  <a:cubicBezTo>
                    <a:pt x="290" y="713"/>
                    <a:pt x="279" y="711"/>
                    <a:pt x="269" y="709"/>
                  </a:cubicBezTo>
                  <a:close/>
                  <a:moveTo>
                    <a:pt x="352" y="733"/>
                  </a:moveTo>
                  <a:cubicBezTo>
                    <a:pt x="387" y="739"/>
                    <a:pt x="419" y="741"/>
                    <a:pt x="441" y="744"/>
                  </a:cubicBezTo>
                  <a:lnTo>
                    <a:pt x="441" y="744"/>
                  </a:lnTo>
                  <a:cubicBezTo>
                    <a:pt x="409" y="738"/>
                    <a:pt x="366" y="733"/>
                    <a:pt x="352" y="733"/>
                  </a:cubicBezTo>
                  <a:close/>
                  <a:moveTo>
                    <a:pt x="441" y="744"/>
                  </a:moveTo>
                  <a:cubicBezTo>
                    <a:pt x="455" y="747"/>
                    <a:pt x="466" y="750"/>
                    <a:pt x="472" y="753"/>
                  </a:cubicBezTo>
                  <a:cubicBezTo>
                    <a:pt x="468" y="749"/>
                    <a:pt x="457" y="746"/>
                    <a:pt x="441" y="744"/>
                  </a:cubicBezTo>
                  <a:close/>
                  <a:moveTo>
                    <a:pt x="1" y="1"/>
                  </a:moveTo>
                  <a:cubicBezTo>
                    <a:pt x="1" y="1"/>
                    <a:pt x="1" y="31"/>
                    <a:pt x="1" y="91"/>
                  </a:cubicBezTo>
                  <a:cubicBezTo>
                    <a:pt x="1" y="211"/>
                    <a:pt x="91" y="492"/>
                    <a:pt x="91" y="673"/>
                  </a:cubicBezTo>
                  <a:cubicBezTo>
                    <a:pt x="81" y="783"/>
                    <a:pt x="111" y="843"/>
                    <a:pt x="121" y="843"/>
                  </a:cubicBezTo>
                  <a:cubicBezTo>
                    <a:pt x="121" y="773"/>
                    <a:pt x="131" y="633"/>
                    <a:pt x="131" y="633"/>
                  </a:cubicBezTo>
                  <a:cubicBezTo>
                    <a:pt x="151" y="643"/>
                    <a:pt x="171" y="663"/>
                    <a:pt x="191" y="673"/>
                  </a:cubicBezTo>
                  <a:cubicBezTo>
                    <a:pt x="201" y="673"/>
                    <a:pt x="211" y="683"/>
                    <a:pt x="221" y="693"/>
                  </a:cubicBezTo>
                  <a:cubicBezTo>
                    <a:pt x="239" y="699"/>
                    <a:pt x="254" y="705"/>
                    <a:pt x="269" y="709"/>
                  </a:cubicBezTo>
                  <a:lnTo>
                    <a:pt x="269" y="709"/>
                  </a:lnTo>
                  <a:cubicBezTo>
                    <a:pt x="267" y="707"/>
                    <a:pt x="264" y="705"/>
                    <a:pt x="261" y="703"/>
                  </a:cubicBezTo>
                  <a:cubicBezTo>
                    <a:pt x="281" y="703"/>
                    <a:pt x="301" y="683"/>
                    <a:pt x="311" y="663"/>
                  </a:cubicBezTo>
                  <a:cubicBezTo>
                    <a:pt x="251" y="663"/>
                    <a:pt x="191" y="633"/>
                    <a:pt x="141" y="582"/>
                  </a:cubicBezTo>
                  <a:cubicBezTo>
                    <a:pt x="71" y="502"/>
                    <a:pt x="51" y="312"/>
                    <a:pt x="31" y="161"/>
                  </a:cubicBezTo>
                  <a:cubicBezTo>
                    <a:pt x="21" y="51"/>
                    <a:pt x="1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45"/>
            <p:cNvSpPr/>
            <p:nvPr/>
          </p:nvSpPr>
          <p:spPr>
            <a:xfrm>
              <a:off x="3383170" y="4135548"/>
              <a:ext cx="23728" cy="20354"/>
            </a:xfrm>
            <a:custGeom>
              <a:rect b="b" l="l" r="r" t="t"/>
              <a:pathLst>
                <a:path extrusionOk="0" h="181" w="211">
                  <a:moveTo>
                    <a:pt x="201" y="0"/>
                  </a:moveTo>
                  <a:cubicBezTo>
                    <a:pt x="191" y="0"/>
                    <a:pt x="171" y="71"/>
                    <a:pt x="111" y="91"/>
                  </a:cubicBezTo>
                  <a:lnTo>
                    <a:pt x="50" y="91"/>
                  </a:lnTo>
                  <a:cubicBezTo>
                    <a:pt x="40" y="111"/>
                    <a:pt x="20" y="131"/>
                    <a:pt x="0" y="131"/>
                  </a:cubicBezTo>
                  <a:cubicBezTo>
                    <a:pt x="10" y="141"/>
                    <a:pt x="20" y="141"/>
                    <a:pt x="40" y="141"/>
                  </a:cubicBezTo>
                  <a:cubicBezTo>
                    <a:pt x="50" y="151"/>
                    <a:pt x="71" y="151"/>
                    <a:pt x="91" y="161"/>
                  </a:cubicBezTo>
                  <a:cubicBezTo>
                    <a:pt x="111" y="161"/>
                    <a:pt x="191" y="171"/>
                    <a:pt x="211" y="181"/>
                  </a:cubicBezTo>
                  <a:cubicBezTo>
                    <a:pt x="191" y="111"/>
                    <a:pt x="211" y="30"/>
                    <a:pt x="21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45"/>
            <p:cNvSpPr/>
            <p:nvPr/>
          </p:nvSpPr>
          <p:spPr>
            <a:xfrm>
              <a:off x="3339200" y="4066837"/>
              <a:ext cx="20354" cy="97049"/>
            </a:xfrm>
            <a:custGeom>
              <a:rect b="b" l="l" r="r" t="t"/>
              <a:pathLst>
                <a:path extrusionOk="0" h="863" w="181">
                  <a:moveTo>
                    <a:pt x="44" y="0"/>
                  </a:moveTo>
                  <a:cubicBezTo>
                    <a:pt x="32" y="0"/>
                    <a:pt x="17" y="11"/>
                    <a:pt x="0" y="40"/>
                  </a:cubicBezTo>
                  <a:cubicBezTo>
                    <a:pt x="0" y="80"/>
                    <a:pt x="10" y="120"/>
                    <a:pt x="20" y="160"/>
                  </a:cubicBezTo>
                  <a:cubicBezTo>
                    <a:pt x="60" y="310"/>
                    <a:pt x="50" y="331"/>
                    <a:pt x="80" y="461"/>
                  </a:cubicBezTo>
                  <a:cubicBezTo>
                    <a:pt x="100" y="591"/>
                    <a:pt x="151" y="792"/>
                    <a:pt x="141" y="862"/>
                  </a:cubicBezTo>
                  <a:cubicBezTo>
                    <a:pt x="171" y="802"/>
                    <a:pt x="181" y="631"/>
                    <a:pt x="151" y="561"/>
                  </a:cubicBezTo>
                  <a:cubicBezTo>
                    <a:pt x="131" y="501"/>
                    <a:pt x="141" y="351"/>
                    <a:pt x="121" y="280"/>
                  </a:cubicBezTo>
                  <a:cubicBezTo>
                    <a:pt x="110" y="220"/>
                    <a:pt x="110" y="150"/>
                    <a:pt x="100" y="90"/>
                  </a:cubicBezTo>
                  <a:cubicBezTo>
                    <a:pt x="93" y="68"/>
                    <a:pt x="76" y="0"/>
                    <a:pt x="44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45"/>
            <p:cNvSpPr/>
            <p:nvPr/>
          </p:nvSpPr>
          <p:spPr>
            <a:xfrm>
              <a:off x="3442884" y="4038498"/>
              <a:ext cx="36211" cy="39584"/>
            </a:xfrm>
            <a:custGeom>
              <a:rect b="b" l="l" r="r" t="t"/>
              <a:pathLst>
                <a:path extrusionOk="0" h="352" w="322">
                  <a:moveTo>
                    <a:pt x="131" y="1"/>
                  </a:moveTo>
                  <a:cubicBezTo>
                    <a:pt x="31" y="21"/>
                    <a:pt x="11" y="71"/>
                    <a:pt x="1" y="121"/>
                  </a:cubicBezTo>
                  <a:cubicBezTo>
                    <a:pt x="31" y="201"/>
                    <a:pt x="81" y="282"/>
                    <a:pt x="111" y="352"/>
                  </a:cubicBezTo>
                  <a:cubicBezTo>
                    <a:pt x="111" y="322"/>
                    <a:pt x="121" y="282"/>
                    <a:pt x="161" y="262"/>
                  </a:cubicBezTo>
                  <a:cubicBezTo>
                    <a:pt x="168" y="258"/>
                    <a:pt x="175" y="256"/>
                    <a:pt x="183" y="256"/>
                  </a:cubicBezTo>
                  <a:cubicBezTo>
                    <a:pt x="200" y="256"/>
                    <a:pt x="221" y="267"/>
                    <a:pt x="242" y="302"/>
                  </a:cubicBezTo>
                  <a:cubicBezTo>
                    <a:pt x="248" y="308"/>
                    <a:pt x="253" y="311"/>
                    <a:pt x="257" y="311"/>
                  </a:cubicBezTo>
                  <a:cubicBezTo>
                    <a:pt x="265" y="311"/>
                    <a:pt x="272" y="302"/>
                    <a:pt x="292" y="302"/>
                  </a:cubicBezTo>
                  <a:cubicBezTo>
                    <a:pt x="296" y="303"/>
                    <a:pt x="299" y="304"/>
                    <a:pt x="302" y="304"/>
                  </a:cubicBezTo>
                  <a:cubicBezTo>
                    <a:pt x="319" y="304"/>
                    <a:pt x="311" y="279"/>
                    <a:pt x="302" y="262"/>
                  </a:cubicBezTo>
                  <a:cubicBezTo>
                    <a:pt x="292" y="231"/>
                    <a:pt x="292" y="201"/>
                    <a:pt x="302" y="171"/>
                  </a:cubicBezTo>
                  <a:cubicBezTo>
                    <a:pt x="312" y="151"/>
                    <a:pt x="312" y="131"/>
                    <a:pt x="322" y="111"/>
                  </a:cubicBezTo>
                  <a:lnTo>
                    <a:pt x="322" y="81"/>
                  </a:lnTo>
                  <a:lnTo>
                    <a:pt x="312" y="51"/>
                  </a:lnTo>
                  <a:lnTo>
                    <a:pt x="302" y="51"/>
                  </a:lnTo>
                  <a:cubicBezTo>
                    <a:pt x="292" y="41"/>
                    <a:pt x="272" y="31"/>
                    <a:pt x="252" y="31"/>
                  </a:cubicBezTo>
                  <a:cubicBezTo>
                    <a:pt x="212" y="21"/>
                    <a:pt x="171" y="11"/>
                    <a:pt x="13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7" name="Google Shape;13567;p45"/>
          <p:cNvGrpSpPr/>
          <p:nvPr/>
        </p:nvGrpSpPr>
        <p:grpSpPr>
          <a:xfrm>
            <a:off x="371238" y="4879319"/>
            <a:ext cx="302226" cy="213600"/>
            <a:chOff x="5658425" y="1270850"/>
            <a:chExt cx="179800" cy="127075"/>
          </a:xfrm>
        </p:grpSpPr>
        <p:sp>
          <p:nvSpPr>
            <p:cNvPr id="13568" name="Google Shape;13568;p45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45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45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45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45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45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45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45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45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7" name="Google Shape;13577;p45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45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45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45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45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45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45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45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45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45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45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45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45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45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45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2" name="Google Shape;13592;p45"/>
          <p:cNvGrpSpPr/>
          <p:nvPr/>
        </p:nvGrpSpPr>
        <p:grpSpPr>
          <a:xfrm>
            <a:off x="2015055" y="5062325"/>
            <a:ext cx="464693" cy="328425"/>
            <a:chOff x="5658425" y="1270850"/>
            <a:chExt cx="179800" cy="127075"/>
          </a:xfrm>
        </p:grpSpPr>
        <p:sp>
          <p:nvSpPr>
            <p:cNvPr id="13593" name="Google Shape;13593;p45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45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45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45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45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45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45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45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45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45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45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45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5" name="Google Shape;13605;p45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45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45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45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45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45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45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45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45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45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45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45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7" name="Google Shape;13617;p45"/>
          <p:cNvGrpSpPr/>
          <p:nvPr/>
        </p:nvGrpSpPr>
        <p:grpSpPr>
          <a:xfrm>
            <a:off x="3414413" y="4879319"/>
            <a:ext cx="302226" cy="213600"/>
            <a:chOff x="5658425" y="1270850"/>
            <a:chExt cx="179800" cy="127075"/>
          </a:xfrm>
        </p:grpSpPr>
        <p:sp>
          <p:nvSpPr>
            <p:cNvPr id="13618" name="Google Shape;13618;p45"/>
            <p:cNvSpPr/>
            <p:nvPr/>
          </p:nvSpPr>
          <p:spPr>
            <a:xfrm>
              <a:off x="5704400" y="1271825"/>
              <a:ext cx="133825" cy="126100"/>
            </a:xfrm>
            <a:custGeom>
              <a:rect b="b" l="l" r="r" t="t"/>
              <a:pathLst>
                <a:path extrusionOk="0" h="5044" w="5353">
                  <a:moveTo>
                    <a:pt x="713" y="9"/>
                  </a:moveTo>
                  <a:cubicBezTo>
                    <a:pt x="816" y="9"/>
                    <a:pt x="911" y="18"/>
                    <a:pt x="1014" y="18"/>
                  </a:cubicBezTo>
                  <a:cubicBezTo>
                    <a:pt x="1263" y="35"/>
                    <a:pt x="1486" y="138"/>
                    <a:pt x="1718" y="164"/>
                  </a:cubicBezTo>
                  <a:cubicBezTo>
                    <a:pt x="1968" y="198"/>
                    <a:pt x="2217" y="198"/>
                    <a:pt x="2466" y="215"/>
                  </a:cubicBezTo>
                  <a:cubicBezTo>
                    <a:pt x="2492" y="215"/>
                    <a:pt x="2517" y="224"/>
                    <a:pt x="2543" y="232"/>
                  </a:cubicBezTo>
                  <a:cubicBezTo>
                    <a:pt x="2578" y="250"/>
                    <a:pt x="2595" y="284"/>
                    <a:pt x="2629" y="301"/>
                  </a:cubicBezTo>
                  <a:cubicBezTo>
                    <a:pt x="2681" y="344"/>
                    <a:pt x="2758" y="336"/>
                    <a:pt x="2827" y="336"/>
                  </a:cubicBezTo>
                  <a:cubicBezTo>
                    <a:pt x="2981" y="336"/>
                    <a:pt x="3136" y="327"/>
                    <a:pt x="3282" y="327"/>
                  </a:cubicBezTo>
                  <a:cubicBezTo>
                    <a:pt x="3411" y="318"/>
                    <a:pt x="3548" y="318"/>
                    <a:pt x="3677" y="344"/>
                  </a:cubicBezTo>
                  <a:cubicBezTo>
                    <a:pt x="3780" y="361"/>
                    <a:pt x="3883" y="404"/>
                    <a:pt x="3987" y="421"/>
                  </a:cubicBezTo>
                  <a:cubicBezTo>
                    <a:pt x="4012" y="430"/>
                    <a:pt x="4055" y="430"/>
                    <a:pt x="4090" y="430"/>
                  </a:cubicBezTo>
                  <a:cubicBezTo>
                    <a:pt x="4158" y="430"/>
                    <a:pt x="4227" y="430"/>
                    <a:pt x="4262" y="447"/>
                  </a:cubicBezTo>
                  <a:cubicBezTo>
                    <a:pt x="4476" y="559"/>
                    <a:pt x="4579" y="774"/>
                    <a:pt x="4786" y="903"/>
                  </a:cubicBezTo>
                  <a:cubicBezTo>
                    <a:pt x="4820" y="920"/>
                    <a:pt x="4863" y="946"/>
                    <a:pt x="4871" y="989"/>
                  </a:cubicBezTo>
                  <a:cubicBezTo>
                    <a:pt x="4880" y="1083"/>
                    <a:pt x="4863" y="1100"/>
                    <a:pt x="4932" y="1195"/>
                  </a:cubicBezTo>
                  <a:cubicBezTo>
                    <a:pt x="4957" y="1229"/>
                    <a:pt x="4975" y="1272"/>
                    <a:pt x="5009" y="1306"/>
                  </a:cubicBezTo>
                  <a:cubicBezTo>
                    <a:pt x="5121" y="1444"/>
                    <a:pt x="5198" y="1547"/>
                    <a:pt x="5241" y="1719"/>
                  </a:cubicBezTo>
                  <a:cubicBezTo>
                    <a:pt x="5267" y="1830"/>
                    <a:pt x="5318" y="1934"/>
                    <a:pt x="5335" y="2045"/>
                  </a:cubicBezTo>
                  <a:cubicBezTo>
                    <a:pt x="5353" y="2166"/>
                    <a:pt x="5335" y="2294"/>
                    <a:pt x="5327" y="2415"/>
                  </a:cubicBezTo>
                  <a:cubicBezTo>
                    <a:pt x="5327" y="2458"/>
                    <a:pt x="5301" y="2475"/>
                    <a:pt x="5284" y="2518"/>
                  </a:cubicBezTo>
                  <a:cubicBezTo>
                    <a:pt x="5250" y="2621"/>
                    <a:pt x="5284" y="2724"/>
                    <a:pt x="5301" y="2844"/>
                  </a:cubicBezTo>
                  <a:cubicBezTo>
                    <a:pt x="5310" y="2939"/>
                    <a:pt x="5301" y="3119"/>
                    <a:pt x="5258" y="3205"/>
                  </a:cubicBezTo>
                  <a:cubicBezTo>
                    <a:pt x="5241" y="3257"/>
                    <a:pt x="5103" y="3557"/>
                    <a:pt x="5069" y="3635"/>
                  </a:cubicBezTo>
                  <a:cubicBezTo>
                    <a:pt x="5035" y="3703"/>
                    <a:pt x="4957" y="3815"/>
                    <a:pt x="4940" y="3884"/>
                  </a:cubicBezTo>
                  <a:cubicBezTo>
                    <a:pt x="4923" y="3927"/>
                    <a:pt x="4829" y="4159"/>
                    <a:pt x="4734" y="4262"/>
                  </a:cubicBezTo>
                  <a:cubicBezTo>
                    <a:pt x="4640" y="4382"/>
                    <a:pt x="4571" y="4451"/>
                    <a:pt x="4382" y="4477"/>
                  </a:cubicBezTo>
                  <a:cubicBezTo>
                    <a:pt x="4322" y="4485"/>
                    <a:pt x="4090" y="4614"/>
                    <a:pt x="4030" y="4605"/>
                  </a:cubicBezTo>
                  <a:cubicBezTo>
                    <a:pt x="3978" y="4605"/>
                    <a:pt x="3935" y="4623"/>
                    <a:pt x="3883" y="4631"/>
                  </a:cubicBezTo>
                  <a:cubicBezTo>
                    <a:pt x="3866" y="4631"/>
                    <a:pt x="3849" y="4631"/>
                    <a:pt x="3832" y="4631"/>
                  </a:cubicBezTo>
                  <a:cubicBezTo>
                    <a:pt x="3815" y="4631"/>
                    <a:pt x="3789" y="4631"/>
                    <a:pt x="3772" y="4640"/>
                  </a:cubicBezTo>
                  <a:cubicBezTo>
                    <a:pt x="3617" y="4666"/>
                    <a:pt x="3351" y="4709"/>
                    <a:pt x="3265" y="4734"/>
                  </a:cubicBezTo>
                  <a:cubicBezTo>
                    <a:pt x="3153" y="4769"/>
                    <a:pt x="2964" y="4769"/>
                    <a:pt x="2853" y="4752"/>
                  </a:cubicBezTo>
                  <a:cubicBezTo>
                    <a:pt x="2724" y="4743"/>
                    <a:pt x="2500" y="4863"/>
                    <a:pt x="2363" y="4872"/>
                  </a:cubicBezTo>
                  <a:cubicBezTo>
                    <a:pt x="2260" y="4872"/>
                    <a:pt x="2191" y="4872"/>
                    <a:pt x="2131" y="4872"/>
                  </a:cubicBezTo>
                  <a:cubicBezTo>
                    <a:pt x="2028" y="4863"/>
                    <a:pt x="1950" y="4863"/>
                    <a:pt x="1753" y="4906"/>
                  </a:cubicBezTo>
                  <a:cubicBezTo>
                    <a:pt x="1718" y="4923"/>
                    <a:pt x="1650" y="4915"/>
                    <a:pt x="1590" y="4915"/>
                  </a:cubicBezTo>
                  <a:cubicBezTo>
                    <a:pt x="1512" y="4915"/>
                    <a:pt x="1435" y="4915"/>
                    <a:pt x="1383" y="4932"/>
                  </a:cubicBezTo>
                  <a:cubicBezTo>
                    <a:pt x="1349" y="4941"/>
                    <a:pt x="1315" y="4949"/>
                    <a:pt x="1280" y="4966"/>
                  </a:cubicBezTo>
                  <a:cubicBezTo>
                    <a:pt x="1203" y="4984"/>
                    <a:pt x="1126" y="4992"/>
                    <a:pt x="1048" y="5018"/>
                  </a:cubicBezTo>
                  <a:cubicBezTo>
                    <a:pt x="980" y="5035"/>
                    <a:pt x="962" y="5044"/>
                    <a:pt x="894" y="5026"/>
                  </a:cubicBezTo>
                  <a:cubicBezTo>
                    <a:pt x="645" y="4975"/>
                    <a:pt x="395" y="4932"/>
                    <a:pt x="129" y="4984"/>
                  </a:cubicBezTo>
                  <a:cubicBezTo>
                    <a:pt x="95" y="4984"/>
                    <a:pt x="0" y="4597"/>
                    <a:pt x="9" y="4528"/>
                  </a:cubicBezTo>
                  <a:cubicBezTo>
                    <a:pt x="35" y="4331"/>
                    <a:pt x="60" y="4142"/>
                    <a:pt x="86" y="3944"/>
                  </a:cubicBezTo>
                  <a:cubicBezTo>
                    <a:pt x="129" y="3575"/>
                    <a:pt x="181" y="3205"/>
                    <a:pt x="241" y="2853"/>
                  </a:cubicBezTo>
                  <a:cubicBezTo>
                    <a:pt x="284" y="2535"/>
                    <a:pt x="335" y="2234"/>
                    <a:pt x="361" y="1934"/>
                  </a:cubicBezTo>
                  <a:cubicBezTo>
                    <a:pt x="387" y="1650"/>
                    <a:pt x="395" y="1375"/>
                    <a:pt x="438" y="1092"/>
                  </a:cubicBezTo>
                  <a:cubicBezTo>
                    <a:pt x="456" y="997"/>
                    <a:pt x="645" y="1"/>
                    <a:pt x="713" y="9"/>
                  </a:cubicBezTo>
                </a:path>
              </a:pathLst>
            </a:custGeom>
            <a:solidFill>
              <a:srgbClr val="B89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45"/>
            <p:cNvSpPr/>
            <p:nvPr/>
          </p:nvSpPr>
          <p:spPr>
            <a:xfrm>
              <a:off x="5695575" y="1270850"/>
              <a:ext cx="76925" cy="126875"/>
            </a:xfrm>
            <a:custGeom>
              <a:rect b="b" l="l" r="r" t="t"/>
              <a:pathLst>
                <a:path extrusionOk="0" h="5075" w="3077">
                  <a:moveTo>
                    <a:pt x="1047" y="1"/>
                  </a:moveTo>
                  <a:cubicBezTo>
                    <a:pt x="898" y="1"/>
                    <a:pt x="756" y="31"/>
                    <a:pt x="714" y="74"/>
                  </a:cubicBezTo>
                  <a:cubicBezTo>
                    <a:pt x="707" y="81"/>
                    <a:pt x="712" y="84"/>
                    <a:pt x="724" y="84"/>
                  </a:cubicBezTo>
                  <a:cubicBezTo>
                    <a:pt x="740" y="84"/>
                    <a:pt x="770" y="79"/>
                    <a:pt x="800" y="74"/>
                  </a:cubicBezTo>
                  <a:cubicBezTo>
                    <a:pt x="835" y="69"/>
                    <a:pt x="869" y="64"/>
                    <a:pt x="891" y="64"/>
                  </a:cubicBezTo>
                  <a:cubicBezTo>
                    <a:pt x="907" y="64"/>
                    <a:pt x="915" y="67"/>
                    <a:pt x="912" y="74"/>
                  </a:cubicBezTo>
                  <a:cubicBezTo>
                    <a:pt x="877" y="117"/>
                    <a:pt x="843" y="160"/>
                    <a:pt x="809" y="194"/>
                  </a:cubicBezTo>
                  <a:cubicBezTo>
                    <a:pt x="697" y="332"/>
                    <a:pt x="662" y="503"/>
                    <a:pt x="602" y="649"/>
                  </a:cubicBezTo>
                  <a:cubicBezTo>
                    <a:pt x="542" y="787"/>
                    <a:pt x="491" y="924"/>
                    <a:pt x="448" y="1053"/>
                  </a:cubicBezTo>
                  <a:cubicBezTo>
                    <a:pt x="413" y="1148"/>
                    <a:pt x="379" y="1259"/>
                    <a:pt x="362" y="1363"/>
                  </a:cubicBezTo>
                  <a:cubicBezTo>
                    <a:pt x="345" y="1474"/>
                    <a:pt x="370" y="1586"/>
                    <a:pt x="370" y="1698"/>
                  </a:cubicBezTo>
                  <a:cubicBezTo>
                    <a:pt x="370" y="1758"/>
                    <a:pt x="370" y="1809"/>
                    <a:pt x="370" y="1869"/>
                  </a:cubicBezTo>
                  <a:cubicBezTo>
                    <a:pt x="388" y="2136"/>
                    <a:pt x="396" y="2428"/>
                    <a:pt x="336" y="2703"/>
                  </a:cubicBezTo>
                  <a:cubicBezTo>
                    <a:pt x="302" y="2875"/>
                    <a:pt x="241" y="3046"/>
                    <a:pt x="207" y="3218"/>
                  </a:cubicBezTo>
                  <a:cubicBezTo>
                    <a:pt x="181" y="3364"/>
                    <a:pt x="156" y="3502"/>
                    <a:pt x="121" y="3648"/>
                  </a:cubicBezTo>
                  <a:cubicBezTo>
                    <a:pt x="44" y="3992"/>
                    <a:pt x="1" y="4309"/>
                    <a:pt x="121" y="4644"/>
                  </a:cubicBezTo>
                  <a:cubicBezTo>
                    <a:pt x="156" y="4739"/>
                    <a:pt x="190" y="4808"/>
                    <a:pt x="259" y="4876"/>
                  </a:cubicBezTo>
                  <a:cubicBezTo>
                    <a:pt x="310" y="4919"/>
                    <a:pt x="362" y="4980"/>
                    <a:pt x="422" y="5005"/>
                  </a:cubicBezTo>
                  <a:cubicBezTo>
                    <a:pt x="542" y="5065"/>
                    <a:pt x="705" y="5057"/>
                    <a:pt x="834" y="5074"/>
                  </a:cubicBezTo>
                  <a:cubicBezTo>
                    <a:pt x="877" y="5074"/>
                    <a:pt x="912" y="5065"/>
                    <a:pt x="955" y="5057"/>
                  </a:cubicBezTo>
                  <a:cubicBezTo>
                    <a:pt x="969" y="5054"/>
                    <a:pt x="980" y="5053"/>
                    <a:pt x="990" y="5053"/>
                  </a:cubicBezTo>
                  <a:cubicBezTo>
                    <a:pt x="1010" y="5053"/>
                    <a:pt x="1023" y="5057"/>
                    <a:pt x="1040" y="5057"/>
                  </a:cubicBezTo>
                  <a:cubicBezTo>
                    <a:pt x="1049" y="5061"/>
                    <a:pt x="1060" y="5063"/>
                    <a:pt x="1074" y="5063"/>
                  </a:cubicBezTo>
                  <a:cubicBezTo>
                    <a:pt x="1088" y="5063"/>
                    <a:pt x="1105" y="5061"/>
                    <a:pt x="1126" y="5057"/>
                  </a:cubicBezTo>
                  <a:cubicBezTo>
                    <a:pt x="1134" y="5054"/>
                    <a:pt x="1143" y="5053"/>
                    <a:pt x="1153" y="5053"/>
                  </a:cubicBezTo>
                  <a:cubicBezTo>
                    <a:pt x="1177" y="5053"/>
                    <a:pt x="1208" y="5059"/>
                    <a:pt x="1238" y="5065"/>
                  </a:cubicBezTo>
                  <a:cubicBezTo>
                    <a:pt x="1267" y="5069"/>
                    <a:pt x="1294" y="5071"/>
                    <a:pt x="1318" y="5071"/>
                  </a:cubicBezTo>
                  <a:cubicBezTo>
                    <a:pt x="1352" y="5071"/>
                    <a:pt x="1381" y="5067"/>
                    <a:pt x="1401" y="5057"/>
                  </a:cubicBezTo>
                  <a:cubicBezTo>
                    <a:pt x="1470" y="5005"/>
                    <a:pt x="1676" y="4997"/>
                    <a:pt x="1736" y="4945"/>
                  </a:cubicBezTo>
                  <a:cubicBezTo>
                    <a:pt x="1788" y="4911"/>
                    <a:pt x="1839" y="4876"/>
                    <a:pt x="1900" y="4842"/>
                  </a:cubicBezTo>
                  <a:cubicBezTo>
                    <a:pt x="1951" y="4816"/>
                    <a:pt x="1986" y="4808"/>
                    <a:pt x="2028" y="4773"/>
                  </a:cubicBezTo>
                  <a:cubicBezTo>
                    <a:pt x="2054" y="4756"/>
                    <a:pt x="2071" y="4739"/>
                    <a:pt x="2097" y="4722"/>
                  </a:cubicBezTo>
                  <a:cubicBezTo>
                    <a:pt x="2166" y="4662"/>
                    <a:pt x="2114" y="4541"/>
                    <a:pt x="2209" y="4507"/>
                  </a:cubicBezTo>
                  <a:cubicBezTo>
                    <a:pt x="2286" y="4481"/>
                    <a:pt x="2355" y="4464"/>
                    <a:pt x="2407" y="4404"/>
                  </a:cubicBezTo>
                  <a:cubicBezTo>
                    <a:pt x="2441" y="4370"/>
                    <a:pt x="2458" y="4352"/>
                    <a:pt x="2458" y="4309"/>
                  </a:cubicBezTo>
                  <a:cubicBezTo>
                    <a:pt x="2467" y="4284"/>
                    <a:pt x="2475" y="4249"/>
                    <a:pt x="2475" y="4215"/>
                  </a:cubicBezTo>
                  <a:cubicBezTo>
                    <a:pt x="2475" y="4181"/>
                    <a:pt x="2570" y="4181"/>
                    <a:pt x="2561" y="4146"/>
                  </a:cubicBezTo>
                  <a:cubicBezTo>
                    <a:pt x="2561" y="4138"/>
                    <a:pt x="2553" y="4120"/>
                    <a:pt x="2553" y="4103"/>
                  </a:cubicBezTo>
                  <a:cubicBezTo>
                    <a:pt x="2553" y="4077"/>
                    <a:pt x="2570" y="4077"/>
                    <a:pt x="2578" y="4060"/>
                  </a:cubicBezTo>
                  <a:cubicBezTo>
                    <a:pt x="2596" y="4009"/>
                    <a:pt x="2587" y="3940"/>
                    <a:pt x="2604" y="3888"/>
                  </a:cubicBezTo>
                  <a:cubicBezTo>
                    <a:pt x="2621" y="3820"/>
                    <a:pt x="2681" y="3760"/>
                    <a:pt x="2716" y="3691"/>
                  </a:cubicBezTo>
                  <a:cubicBezTo>
                    <a:pt x="2742" y="3656"/>
                    <a:pt x="2750" y="3614"/>
                    <a:pt x="2776" y="3579"/>
                  </a:cubicBezTo>
                  <a:cubicBezTo>
                    <a:pt x="2793" y="3562"/>
                    <a:pt x="2819" y="3536"/>
                    <a:pt x="2827" y="3519"/>
                  </a:cubicBezTo>
                  <a:cubicBezTo>
                    <a:pt x="2845" y="3485"/>
                    <a:pt x="2845" y="3450"/>
                    <a:pt x="2853" y="3416"/>
                  </a:cubicBezTo>
                  <a:cubicBezTo>
                    <a:pt x="2862" y="3364"/>
                    <a:pt x="2870" y="3313"/>
                    <a:pt x="2888" y="3261"/>
                  </a:cubicBezTo>
                  <a:cubicBezTo>
                    <a:pt x="2905" y="3210"/>
                    <a:pt x="2905" y="3150"/>
                    <a:pt x="2939" y="3107"/>
                  </a:cubicBezTo>
                  <a:cubicBezTo>
                    <a:pt x="2956" y="3081"/>
                    <a:pt x="2982" y="3072"/>
                    <a:pt x="2999" y="3055"/>
                  </a:cubicBezTo>
                  <a:cubicBezTo>
                    <a:pt x="3034" y="3012"/>
                    <a:pt x="3034" y="2952"/>
                    <a:pt x="3042" y="2900"/>
                  </a:cubicBezTo>
                  <a:cubicBezTo>
                    <a:pt x="3051" y="2857"/>
                    <a:pt x="3051" y="2806"/>
                    <a:pt x="3059" y="2763"/>
                  </a:cubicBezTo>
                  <a:cubicBezTo>
                    <a:pt x="3068" y="2720"/>
                    <a:pt x="3034" y="2668"/>
                    <a:pt x="3034" y="2634"/>
                  </a:cubicBezTo>
                  <a:cubicBezTo>
                    <a:pt x="3016" y="2574"/>
                    <a:pt x="3008" y="2565"/>
                    <a:pt x="3042" y="2514"/>
                  </a:cubicBezTo>
                  <a:cubicBezTo>
                    <a:pt x="3077" y="2462"/>
                    <a:pt x="2999" y="2437"/>
                    <a:pt x="2999" y="2385"/>
                  </a:cubicBezTo>
                  <a:cubicBezTo>
                    <a:pt x="2999" y="2342"/>
                    <a:pt x="2974" y="2308"/>
                    <a:pt x="2965" y="2265"/>
                  </a:cubicBezTo>
                  <a:cubicBezTo>
                    <a:pt x="2939" y="2205"/>
                    <a:pt x="2982" y="2136"/>
                    <a:pt x="2965" y="2058"/>
                  </a:cubicBezTo>
                  <a:cubicBezTo>
                    <a:pt x="2931" y="1955"/>
                    <a:pt x="2948" y="1827"/>
                    <a:pt x="2905" y="1732"/>
                  </a:cubicBezTo>
                  <a:cubicBezTo>
                    <a:pt x="2888" y="1672"/>
                    <a:pt x="2870" y="1620"/>
                    <a:pt x="2853" y="1560"/>
                  </a:cubicBezTo>
                  <a:cubicBezTo>
                    <a:pt x="2845" y="1517"/>
                    <a:pt x="2845" y="1466"/>
                    <a:pt x="2819" y="1431"/>
                  </a:cubicBezTo>
                  <a:cubicBezTo>
                    <a:pt x="2750" y="1311"/>
                    <a:pt x="2664" y="1191"/>
                    <a:pt x="2647" y="1062"/>
                  </a:cubicBezTo>
                  <a:cubicBezTo>
                    <a:pt x="2647" y="1002"/>
                    <a:pt x="2638" y="924"/>
                    <a:pt x="2587" y="864"/>
                  </a:cubicBezTo>
                  <a:cubicBezTo>
                    <a:pt x="2570" y="847"/>
                    <a:pt x="2553" y="847"/>
                    <a:pt x="2535" y="830"/>
                  </a:cubicBezTo>
                  <a:cubicBezTo>
                    <a:pt x="2510" y="813"/>
                    <a:pt x="2501" y="787"/>
                    <a:pt x="2475" y="770"/>
                  </a:cubicBezTo>
                  <a:cubicBezTo>
                    <a:pt x="2407" y="735"/>
                    <a:pt x="2398" y="710"/>
                    <a:pt x="2364" y="658"/>
                  </a:cubicBezTo>
                  <a:cubicBezTo>
                    <a:pt x="2329" y="607"/>
                    <a:pt x="2269" y="581"/>
                    <a:pt x="2235" y="538"/>
                  </a:cubicBezTo>
                  <a:cubicBezTo>
                    <a:pt x="2192" y="495"/>
                    <a:pt x="2149" y="460"/>
                    <a:pt x="2106" y="418"/>
                  </a:cubicBezTo>
                  <a:cubicBezTo>
                    <a:pt x="2071" y="383"/>
                    <a:pt x="2046" y="349"/>
                    <a:pt x="2003" y="323"/>
                  </a:cubicBezTo>
                  <a:cubicBezTo>
                    <a:pt x="1968" y="306"/>
                    <a:pt x="1943" y="280"/>
                    <a:pt x="1908" y="271"/>
                  </a:cubicBezTo>
                  <a:cubicBezTo>
                    <a:pt x="1874" y="271"/>
                    <a:pt x="1857" y="263"/>
                    <a:pt x="1831" y="254"/>
                  </a:cubicBezTo>
                  <a:cubicBezTo>
                    <a:pt x="1788" y="237"/>
                    <a:pt x="1788" y="237"/>
                    <a:pt x="1762" y="211"/>
                  </a:cubicBezTo>
                  <a:cubicBezTo>
                    <a:pt x="1745" y="194"/>
                    <a:pt x="1719" y="186"/>
                    <a:pt x="1693" y="168"/>
                  </a:cubicBezTo>
                  <a:cubicBezTo>
                    <a:pt x="1668" y="151"/>
                    <a:pt x="1650" y="125"/>
                    <a:pt x="1608" y="117"/>
                  </a:cubicBezTo>
                  <a:lnTo>
                    <a:pt x="1565" y="117"/>
                  </a:lnTo>
                  <a:cubicBezTo>
                    <a:pt x="1547" y="117"/>
                    <a:pt x="1539" y="117"/>
                    <a:pt x="1504" y="108"/>
                  </a:cubicBezTo>
                  <a:cubicBezTo>
                    <a:pt x="1453" y="82"/>
                    <a:pt x="1341" y="82"/>
                    <a:pt x="1272" y="65"/>
                  </a:cubicBezTo>
                  <a:cubicBezTo>
                    <a:pt x="1238" y="48"/>
                    <a:pt x="1178" y="22"/>
                    <a:pt x="1144" y="5"/>
                  </a:cubicBezTo>
                  <a:cubicBezTo>
                    <a:pt x="1112" y="2"/>
                    <a:pt x="1079" y="1"/>
                    <a:pt x="1047" y="1"/>
                  </a:cubicBezTo>
                  <a:close/>
                </a:path>
              </a:pathLst>
            </a:custGeom>
            <a:solidFill>
              <a:srgbClr val="D4AD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45"/>
            <p:cNvSpPr/>
            <p:nvPr/>
          </p:nvSpPr>
          <p:spPr>
            <a:xfrm>
              <a:off x="5658425" y="1335825"/>
              <a:ext cx="450" cy="25"/>
            </a:xfrm>
            <a:custGeom>
              <a:rect b="b" l="l" r="r" t="t"/>
              <a:pathLst>
                <a:path extrusionOk="0" h="1" w="18">
                  <a:moveTo>
                    <a:pt x="1" y="1"/>
                  </a:moveTo>
                  <a:lnTo>
                    <a:pt x="1" y="1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F3D8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45"/>
            <p:cNvSpPr/>
            <p:nvPr/>
          </p:nvSpPr>
          <p:spPr>
            <a:xfrm>
              <a:off x="5658650" y="1271150"/>
              <a:ext cx="106325" cy="125900"/>
            </a:xfrm>
            <a:custGeom>
              <a:rect b="b" l="l" r="r" t="t"/>
              <a:pathLst>
                <a:path extrusionOk="0" h="5036" w="4253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12" y="3619"/>
                    <a:pt x="163" y="3730"/>
                    <a:pt x="249" y="3799"/>
                  </a:cubicBezTo>
                  <a:cubicBezTo>
                    <a:pt x="284" y="3825"/>
                    <a:pt x="309" y="3851"/>
                    <a:pt x="335" y="3894"/>
                  </a:cubicBezTo>
                  <a:cubicBezTo>
                    <a:pt x="370" y="3962"/>
                    <a:pt x="395" y="3988"/>
                    <a:pt x="456" y="4040"/>
                  </a:cubicBezTo>
                  <a:cubicBezTo>
                    <a:pt x="550" y="4108"/>
                    <a:pt x="567" y="4229"/>
                    <a:pt x="627" y="4315"/>
                  </a:cubicBezTo>
                  <a:cubicBezTo>
                    <a:pt x="653" y="4349"/>
                    <a:pt x="679" y="4392"/>
                    <a:pt x="713" y="4409"/>
                  </a:cubicBezTo>
                  <a:cubicBezTo>
                    <a:pt x="782" y="4435"/>
                    <a:pt x="851" y="4418"/>
                    <a:pt x="919" y="4461"/>
                  </a:cubicBezTo>
                  <a:cubicBezTo>
                    <a:pt x="962" y="4486"/>
                    <a:pt x="1005" y="4521"/>
                    <a:pt x="1048" y="4547"/>
                  </a:cubicBezTo>
                  <a:cubicBezTo>
                    <a:pt x="1100" y="4581"/>
                    <a:pt x="1169" y="4624"/>
                    <a:pt x="1212" y="4675"/>
                  </a:cubicBezTo>
                  <a:cubicBezTo>
                    <a:pt x="1280" y="4779"/>
                    <a:pt x="1323" y="4839"/>
                    <a:pt x="1444" y="4890"/>
                  </a:cubicBezTo>
                  <a:cubicBezTo>
                    <a:pt x="1555" y="4942"/>
                    <a:pt x="1658" y="4968"/>
                    <a:pt x="1770" y="4976"/>
                  </a:cubicBezTo>
                  <a:cubicBezTo>
                    <a:pt x="1813" y="4985"/>
                    <a:pt x="1856" y="4985"/>
                    <a:pt x="1899" y="4993"/>
                  </a:cubicBezTo>
                  <a:cubicBezTo>
                    <a:pt x="1933" y="5002"/>
                    <a:pt x="1968" y="5019"/>
                    <a:pt x="2002" y="5028"/>
                  </a:cubicBezTo>
                  <a:cubicBezTo>
                    <a:pt x="2022" y="5033"/>
                    <a:pt x="2041" y="5035"/>
                    <a:pt x="2060" y="5035"/>
                  </a:cubicBezTo>
                  <a:cubicBezTo>
                    <a:pt x="2096" y="5035"/>
                    <a:pt x="2131" y="5028"/>
                    <a:pt x="2165" y="5028"/>
                  </a:cubicBezTo>
                  <a:lnTo>
                    <a:pt x="2234" y="5028"/>
                  </a:lnTo>
                  <a:cubicBezTo>
                    <a:pt x="2247" y="5032"/>
                    <a:pt x="2262" y="5034"/>
                    <a:pt x="2278" y="5034"/>
                  </a:cubicBezTo>
                  <a:cubicBezTo>
                    <a:pt x="2294" y="5034"/>
                    <a:pt x="2311" y="5032"/>
                    <a:pt x="2328" y="5028"/>
                  </a:cubicBezTo>
                  <a:cubicBezTo>
                    <a:pt x="2363" y="5011"/>
                    <a:pt x="2389" y="4993"/>
                    <a:pt x="2423" y="4968"/>
                  </a:cubicBezTo>
                  <a:cubicBezTo>
                    <a:pt x="2457" y="4942"/>
                    <a:pt x="2492" y="4933"/>
                    <a:pt x="2535" y="4925"/>
                  </a:cubicBezTo>
                  <a:cubicBezTo>
                    <a:pt x="2646" y="4899"/>
                    <a:pt x="2758" y="4890"/>
                    <a:pt x="2870" y="4847"/>
                  </a:cubicBezTo>
                  <a:cubicBezTo>
                    <a:pt x="2964" y="4813"/>
                    <a:pt x="3059" y="4770"/>
                    <a:pt x="3153" y="4744"/>
                  </a:cubicBezTo>
                  <a:cubicBezTo>
                    <a:pt x="3239" y="4718"/>
                    <a:pt x="3274" y="4632"/>
                    <a:pt x="3342" y="4581"/>
                  </a:cubicBezTo>
                  <a:cubicBezTo>
                    <a:pt x="3411" y="4521"/>
                    <a:pt x="3454" y="4512"/>
                    <a:pt x="3523" y="4461"/>
                  </a:cubicBezTo>
                  <a:cubicBezTo>
                    <a:pt x="3548" y="4435"/>
                    <a:pt x="3557" y="4435"/>
                    <a:pt x="3574" y="4401"/>
                  </a:cubicBezTo>
                  <a:cubicBezTo>
                    <a:pt x="3591" y="4366"/>
                    <a:pt x="3617" y="4332"/>
                    <a:pt x="3634" y="4297"/>
                  </a:cubicBezTo>
                  <a:cubicBezTo>
                    <a:pt x="3652" y="4254"/>
                    <a:pt x="3703" y="4254"/>
                    <a:pt x="3703" y="4212"/>
                  </a:cubicBezTo>
                  <a:cubicBezTo>
                    <a:pt x="3712" y="4169"/>
                    <a:pt x="3729" y="4143"/>
                    <a:pt x="3746" y="4100"/>
                  </a:cubicBezTo>
                  <a:cubicBezTo>
                    <a:pt x="3763" y="4040"/>
                    <a:pt x="3780" y="3971"/>
                    <a:pt x="3798" y="3902"/>
                  </a:cubicBezTo>
                  <a:cubicBezTo>
                    <a:pt x="3815" y="3868"/>
                    <a:pt x="3849" y="3816"/>
                    <a:pt x="3875" y="3773"/>
                  </a:cubicBezTo>
                  <a:cubicBezTo>
                    <a:pt x="3926" y="3687"/>
                    <a:pt x="3969" y="3593"/>
                    <a:pt x="4012" y="3507"/>
                  </a:cubicBezTo>
                  <a:cubicBezTo>
                    <a:pt x="4090" y="3344"/>
                    <a:pt x="4253" y="3146"/>
                    <a:pt x="4219" y="2957"/>
                  </a:cubicBezTo>
                  <a:cubicBezTo>
                    <a:pt x="4201" y="2837"/>
                    <a:pt x="4193" y="2691"/>
                    <a:pt x="4141" y="2579"/>
                  </a:cubicBezTo>
                  <a:cubicBezTo>
                    <a:pt x="4124" y="2545"/>
                    <a:pt x="4090" y="2493"/>
                    <a:pt x="4090" y="2459"/>
                  </a:cubicBezTo>
                  <a:cubicBezTo>
                    <a:pt x="4081" y="2373"/>
                    <a:pt x="4115" y="2261"/>
                    <a:pt x="4124" y="2184"/>
                  </a:cubicBezTo>
                  <a:cubicBezTo>
                    <a:pt x="4141" y="2081"/>
                    <a:pt x="4133" y="2012"/>
                    <a:pt x="4107" y="1909"/>
                  </a:cubicBezTo>
                  <a:cubicBezTo>
                    <a:pt x="4090" y="1832"/>
                    <a:pt x="4098" y="1754"/>
                    <a:pt x="4081" y="1668"/>
                  </a:cubicBezTo>
                  <a:cubicBezTo>
                    <a:pt x="4064" y="1531"/>
                    <a:pt x="4030" y="1368"/>
                    <a:pt x="3944" y="1256"/>
                  </a:cubicBezTo>
                  <a:cubicBezTo>
                    <a:pt x="3909" y="1213"/>
                    <a:pt x="3866" y="1205"/>
                    <a:pt x="3823" y="1170"/>
                  </a:cubicBezTo>
                  <a:cubicBezTo>
                    <a:pt x="3798" y="1153"/>
                    <a:pt x="3763" y="1101"/>
                    <a:pt x="3746" y="1067"/>
                  </a:cubicBezTo>
                  <a:cubicBezTo>
                    <a:pt x="3712" y="1016"/>
                    <a:pt x="3694" y="955"/>
                    <a:pt x="3694" y="895"/>
                  </a:cubicBezTo>
                  <a:cubicBezTo>
                    <a:pt x="3703" y="844"/>
                    <a:pt x="3712" y="775"/>
                    <a:pt x="3686" y="732"/>
                  </a:cubicBezTo>
                  <a:cubicBezTo>
                    <a:pt x="3652" y="680"/>
                    <a:pt x="3617" y="655"/>
                    <a:pt x="3591" y="603"/>
                  </a:cubicBezTo>
                  <a:cubicBezTo>
                    <a:pt x="3557" y="534"/>
                    <a:pt x="3531" y="509"/>
                    <a:pt x="3480" y="466"/>
                  </a:cubicBezTo>
                  <a:cubicBezTo>
                    <a:pt x="3385" y="397"/>
                    <a:pt x="3291" y="337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612" y="36"/>
                    <a:pt x="2578" y="36"/>
                    <a:pt x="2535" y="36"/>
                  </a:cubicBezTo>
                  <a:lnTo>
                    <a:pt x="2475" y="36"/>
                  </a:ln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45"/>
            <p:cNvSpPr/>
            <p:nvPr/>
          </p:nvSpPr>
          <p:spPr>
            <a:xfrm>
              <a:off x="5707400" y="1280200"/>
              <a:ext cx="1525" cy="450"/>
            </a:xfrm>
            <a:custGeom>
              <a:rect b="b" l="l" r="r" t="t"/>
              <a:pathLst>
                <a:path extrusionOk="0" h="18" w="61">
                  <a:moveTo>
                    <a:pt x="0" y="1"/>
                  </a:moveTo>
                  <a:cubicBezTo>
                    <a:pt x="35" y="9"/>
                    <a:pt x="43" y="18"/>
                    <a:pt x="52" y="18"/>
                  </a:cubicBezTo>
                  <a:cubicBezTo>
                    <a:pt x="61" y="18"/>
                    <a:pt x="61" y="9"/>
                    <a:pt x="52" y="9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rgbClr val="E4C5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45"/>
            <p:cNvSpPr/>
            <p:nvPr/>
          </p:nvSpPr>
          <p:spPr>
            <a:xfrm>
              <a:off x="5709550" y="1391900"/>
              <a:ext cx="21925" cy="5175"/>
            </a:xfrm>
            <a:custGeom>
              <a:rect b="b" l="l" r="r" t="t"/>
              <a:pathLst>
                <a:path extrusionOk="0" h="207" w="877">
                  <a:moveTo>
                    <a:pt x="26" y="206"/>
                  </a:moveTo>
                  <a:cubicBezTo>
                    <a:pt x="18" y="206"/>
                    <a:pt x="9" y="206"/>
                    <a:pt x="0" y="206"/>
                  </a:cubicBezTo>
                  <a:lnTo>
                    <a:pt x="0" y="206"/>
                  </a:lnTo>
                  <a:cubicBezTo>
                    <a:pt x="9" y="206"/>
                    <a:pt x="18" y="206"/>
                    <a:pt x="26" y="206"/>
                  </a:cubicBezTo>
                  <a:cubicBezTo>
                    <a:pt x="60" y="206"/>
                    <a:pt x="95" y="198"/>
                    <a:pt x="129" y="198"/>
                  </a:cubicBezTo>
                  <a:cubicBezTo>
                    <a:pt x="138" y="198"/>
                    <a:pt x="146" y="198"/>
                    <a:pt x="146" y="198"/>
                  </a:cubicBezTo>
                  <a:cubicBezTo>
                    <a:pt x="164" y="198"/>
                    <a:pt x="181" y="198"/>
                    <a:pt x="198" y="198"/>
                  </a:cubicBezTo>
                  <a:cubicBezTo>
                    <a:pt x="207" y="198"/>
                    <a:pt x="224" y="206"/>
                    <a:pt x="241" y="206"/>
                  </a:cubicBezTo>
                  <a:cubicBezTo>
                    <a:pt x="258" y="206"/>
                    <a:pt x="275" y="198"/>
                    <a:pt x="292" y="198"/>
                  </a:cubicBezTo>
                  <a:cubicBezTo>
                    <a:pt x="327" y="181"/>
                    <a:pt x="353" y="163"/>
                    <a:pt x="387" y="138"/>
                  </a:cubicBezTo>
                  <a:cubicBezTo>
                    <a:pt x="421" y="112"/>
                    <a:pt x="456" y="103"/>
                    <a:pt x="499" y="95"/>
                  </a:cubicBezTo>
                  <a:cubicBezTo>
                    <a:pt x="610" y="69"/>
                    <a:pt x="722" y="60"/>
                    <a:pt x="834" y="17"/>
                  </a:cubicBezTo>
                  <a:cubicBezTo>
                    <a:pt x="842" y="17"/>
                    <a:pt x="859" y="9"/>
                    <a:pt x="877" y="0"/>
                  </a:cubicBezTo>
                  <a:cubicBezTo>
                    <a:pt x="859" y="9"/>
                    <a:pt x="842" y="17"/>
                    <a:pt x="834" y="17"/>
                  </a:cubicBezTo>
                  <a:cubicBezTo>
                    <a:pt x="722" y="60"/>
                    <a:pt x="610" y="69"/>
                    <a:pt x="499" y="95"/>
                  </a:cubicBezTo>
                  <a:cubicBezTo>
                    <a:pt x="456" y="103"/>
                    <a:pt x="421" y="112"/>
                    <a:pt x="387" y="138"/>
                  </a:cubicBezTo>
                  <a:cubicBezTo>
                    <a:pt x="353" y="163"/>
                    <a:pt x="327" y="181"/>
                    <a:pt x="292" y="198"/>
                  </a:cubicBezTo>
                  <a:cubicBezTo>
                    <a:pt x="275" y="198"/>
                    <a:pt x="258" y="206"/>
                    <a:pt x="241" y="206"/>
                  </a:cubicBezTo>
                  <a:cubicBezTo>
                    <a:pt x="224" y="206"/>
                    <a:pt x="207" y="198"/>
                    <a:pt x="198" y="198"/>
                  </a:cubicBezTo>
                  <a:cubicBezTo>
                    <a:pt x="181" y="198"/>
                    <a:pt x="164" y="198"/>
                    <a:pt x="146" y="198"/>
                  </a:cubicBezTo>
                  <a:cubicBezTo>
                    <a:pt x="146" y="198"/>
                    <a:pt x="138" y="198"/>
                    <a:pt x="129" y="198"/>
                  </a:cubicBezTo>
                  <a:cubicBezTo>
                    <a:pt x="95" y="198"/>
                    <a:pt x="60" y="206"/>
                    <a:pt x="26" y="206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45"/>
            <p:cNvSpPr/>
            <p:nvPr/>
          </p:nvSpPr>
          <p:spPr>
            <a:xfrm>
              <a:off x="5741975" y="1376200"/>
              <a:ext cx="9475" cy="9700"/>
            </a:xfrm>
            <a:custGeom>
              <a:rect b="b" l="l" r="r" t="t"/>
              <a:pathLst>
                <a:path extrusionOk="0" h="388" w="379">
                  <a:moveTo>
                    <a:pt x="1" y="388"/>
                  </a:moveTo>
                  <a:cubicBezTo>
                    <a:pt x="1" y="379"/>
                    <a:pt x="1" y="379"/>
                    <a:pt x="9" y="379"/>
                  </a:cubicBezTo>
                  <a:cubicBezTo>
                    <a:pt x="78" y="319"/>
                    <a:pt x="121" y="310"/>
                    <a:pt x="190" y="259"/>
                  </a:cubicBezTo>
                  <a:cubicBezTo>
                    <a:pt x="215" y="233"/>
                    <a:pt x="224" y="233"/>
                    <a:pt x="241" y="199"/>
                  </a:cubicBezTo>
                  <a:cubicBezTo>
                    <a:pt x="258" y="164"/>
                    <a:pt x="284" y="130"/>
                    <a:pt x="301" y="95"/>
                  </a:cubicBezTo>
                  <a:cubicBezTo>
                    <a:pt x="319" y="52"/>
                    <a:pt x="370" y="52"/>
                    <a:pt x="370" y="10"/>
                  </a:cubicBezTo>
                  <a:cubicBezTo>
                    <a:pt x="379" y="10"/>
                    <a:pt x="379" y="1"/>
                    <a:pt x="379" y="1"/>
                  </a:cubicBezTo>
                  <a:cubicBezTo>
                    <a:pt x="379" y="1"/>
                    <a:pt x="379" y="10"/>
                    <a:pt x="370" y="10"/>
                  </a:cubicBezTo>
                  <a:cubicBezTo>
                    <a:pt x="370" y="52"/>
                    <a:pt x="319" y="52"/>
                    <a:pt x="301" y="95"/>
                  </a:cubicBezTo>
                  <a:cubicBezTo>
                    <a:pt x="284" y="130"/>
                    <a:pt x="258" y="164"/>
                    <a:pt x="241" y="199"/>
                  </a:cubicBezTo>
                  <a:cubicBezTo>
                    <a:pt x="224" y="233"/>
                    <a:pt x="215" y="233"/>
                    <a:pt x="190" y="259"/>
                  </a:cubicBezTo>
                  <a:cubicBezTo>
                    <a:pt x="121" y="310"/>
                    <a:pt x="78" y="319"/>
                    <a:pt x="9" y="379"/>
                  </a:cubicBezTo>
                  <a:cubicBezTo>
                    <a:pt x="1" y="379"/>
                    <a:pt x="1" y="379"/>
                    <a:pt x="1" y="388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45"/>
            <p:cNvSpPr/>
            <p:nvPr/>
          </p:nvSpPr>
          <p:spPr>
            <a:xfrm>
              <a:off x="5748425" y="1286225"/>
              <a:ext cx="15475" cy="57575"/>
            </a:xfrm>
            <a:custGeom>
              <a:rect b="b" l="l" r="r" t="t"/>
              <a:pathLst>
                <a:path extrusionOk="0" h="2303" w="619">
                  <a:moveTo>
                    <a:pt x="619" y="2303"/>
                  </a:moveTo>
                  <a:cubicBezTo>
                    <a:pt x="610" y="2200"/>
                    <a:pt x="593" y="2071"/>
                    <a:pt x="550" y="1976"/>
                  </a:cubicBezTo>
                  <a:cubicBezTo>
                    <a:pt x="533" y="1942"/>
                    <a:pt x="507" y="1907"/>
                    <a:pt x="499" y="1873"/>
                  </a:cubicBezTo>
                  <a:cubicBezTo>
                    <a:pt x="507" y="1907"/>
                    <a:pt x="533" y="1942"/>
                    <a:pt x="550" y="1976"/>
                  </a:cubicBezTo>
                  <a:cubicBezTo>
                    <a:pt x="593" y="2071"/>
                    <a:pt x="610" y="2200"/>
                    <a:pt x="619" y="2303"/>
                  </a:cubicBezTo>
                  <a:close/>
                  <a:moveTo>
                    <a:pt x="95" y="129"/>
                  </a:moveTo>
                  <a:cubicBezTo>
                    <a:pt x="61" y="77"/>
                    <a:pt x="26" y="52"/>
                    <a:pt x="0" y="0"/>
                  </a:cubicBezTo>
                  <a:cubicBezTo>
                    <a:pt x="26" y="52"/>
                    <a:pt x="61" y="77"/>
                    <a:pt x="95" y="12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45"/>
            <p:cNvSpPr/>
            <p:nvPr/>
          </p:nvSpPr>
          <p:spPr>
            <a:xfrm>
              <a:off x="5718575" y="1271825"/>
              <a:ext cx="1950" cy="250"/>
            </a:xfrm>
            <a:custGeom>
              <a:rect b="b" l="l" r="r" t="t"/>
              <a:pathLst>
                <a:path extrusionOk="0" h="10" w="78">
                  <a:moveTo>
                    <a:pt x="78" y="9"/>
                  </a:moveTo>
                  <a:cubicBezTo>
                    <a:pt x="52" y="9"/>
                    <a:pt x="26" y="1"/>
                    <a:pt x="0" y="1"/>
                  </a:cubicBezTo>
                  <a:cubicBezTo>
                    <a:pt x="26" y="1"/>
                    <a:pt x="52" y="9"/>
                    <a:pt x="78" y="9"/>
                  </a:cubicBez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45"/>
            <p:cNvSpPr/>
            <p:nvPr/>
          </p:nvSpPr>
          <p:spPr>
            <a:xfrm>
              <a:off x="5716850" y="1271400"/>
              <a:ext cx="1750" cy="450"/>
            </a:xfrm>
            <a:custGeom>
              <a:rect b="b" l="l" r="r" t="t"/>
              <a:pathLst>
                <a:path extrusionOk="0" h="18" w="70">
                  <a:moveTo>
                    <a:pt x="69" y="18"/>
                  </a:moveTo>
                  <a:lnTo>
                    <a:pt x="26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" y="18"/>
                  </a:lnTo>
                  <a:lnTo>
                    <a:pt x="69" y="18"/>
                  </a:lnTo>
                  <a:close/>
                </a:path>
              </a:pathLst>
            </a:custGeom>
            <a:solidFill>
              <a:srgbClr val="D2A7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45"/>
            <p:cNvSpPr/>
            <p:nvPr/>
          </p:nvSpPr>
          <p:spPr>
            <a:xfrm>
              <a:off x="5660350" y="1271175"/>
              <a:ext cx="104000" cy="125900"/>
            </a:xfrm>
            <a:custGeom>
              <a:rect b="b" l="l" r="r" t="t"/>
              <a:pathLst>
                <a:path extrusionOk="0" h="5036" w="4160">
                  <a:moveTo>
                    <a:pt x="2235" y="1"/>
                  </a:moveTo>
                  <a:cubicBezTo>
                    <a:pt x="2192" y="1"/>
                    <a:pt x="2123" y="52"/>
                    <a:pt x="2080" y="69"/>
                  </a:cubicBezTo>
                  <a:cubicBezTo>
                    <a:pt x="2028" y="87"/>
                    <a:pt x="1986" y="95"/>
                    <a:pt x="1943" y="95"/>
                  </a:cubicBezTo>
                  <a:cubicBezTo>
                    <a:pt x="1925" y="95"/>
                    <a:pt x="1908" y="95"/>
                    <a:pt x="1891" y="87"/>
                  </a:cubicBezTo>
                  <a:lnTo>
                    <a:pt x="1865" y="87"/>
                  </a:lnTo>
                  <a:cubicBezTo>
                    <a:pt x="1771" y="87"/>
                    <a:pt x="1685" y="130"/>
                    <a:pt x="1599" y="164"/>
                  </a:cubicBezTo>
                  <a:lnTo>
                    <a:pt x="1590" y="164"/>
                  </a:lnTo>
                  <a:cubicBezTo>
                    <a:pt x="1625" y="198"/>
                    <a:pt x="1659" y="224"/>
                    <a:pt x="1693" y="241"/>
                  </a:cubicBezTo>
                  <a:cubicBezTo>
                    <a:pt x="1719" y="241"/>
                    <a:pt x="1736" y="241"/>
                    <a:pt x="1754" y="258"/>
                  </a:cubicBezTo>
                  <a:cubicBezTo>
                    <a:pt x="1771" y="267"/>
                    <a:pt x="1779" y="293"/>
                    <a:pt x="1797" y="301"/>
                  </a:cubicBezTo>
                  <a:cubicBezTo>
                    <a:pt x="1831" y="327"/>
                    <a:pt x="1874" y="353"/>
                    <a:pt x="1908" y="362"/>
                  </a:cubicBezTo>
                  <a:cubicBezTo>
                    <a:pt x="1934" y="362"/>
                    <a:pt x="1951" y="353"/>
                    <a:pt x="1977" y="353"/>
                  </a:cubicBezTo>
                  <a:cubicBezTo>
                    <a:pt x="1994" y="353"/>
                    <a:pt x="2011" y="353"/>
                    <a:pt x="2028" y="362"/>
                  </a:cubicBezTo>
                  <a:cubicBezTo>
                    <a:pt x="2063" y="379"/>
                    <a:pt x="2089" y="405"/>
                    <a:pt x="2123" y="413"/>
                  </a:cubicBezTo>
                  <a:cubicBezTo>
                    <a:pt x="2157" y="430"/>
                    <a:pt x="2183" y="430"/>
                    <a:pt x="2209" y="447"/>
                  </a:cubicBezTo>
                  <a:cubicBezTo>
                    <a:pt x="2278" y="499"/>
                    <a:pt x="2338" y="559"/>
                    <a:pt x="2398" y="619"/>
                  </a:cubicBezTo>
                  <a:cubicBezTo>
                    <a:pt x="2458" y="671"/>
                    <a:pt x="2518" y="740"/>
                    <a:pt x="2587" y="783"/>
                  </a:cubicBezTo>
                  <a:cubicBezTo>
                    <a:pt x="2647" y="817"/>
                    <a:pt x="2707" y="843"/>
                    <a:pt x="2776" y="877"/>
                  </a:cubicBezTo>
                  <a:cubicBezTo>
                    <a:pt x="2827" y="903"/>
                    <a:pt x="2888" y="937"/>
                    <a:pt x="2939" y="980"/>
                  </a:cubicBezTo>
                  <a:cubicBezTo>
                    <a:pt x="2982" y="1006"/>
                    <a:pt x="3017" y="1040"/>
                    <a:pt x="3059" y="1075"/>
                  </a:cubicBezTo>
                  <a:cubicBezTo>
                    <a:pt x="3094" y="1109"/>
                    <a:pt x="3137" y="1135"/>
                    <a:pt x="3180" y="1161"/>
                  </a:cubicBezTo>
                  <a:cubicBezTo>
                    <a:pt x="3206" y="1186"/>
                    <a:pt x="3223" y="1229"/>
                    <a:pt x="3240" y="1264"/>
                  </a:cubicBezTo>
                  <a:cubicBezTo>
                    <a:pt x="3291" y="1367"/>
                    <a:pt x="3309" y="1470"/>
                    <a:pt x="3326" y="1582"/>
                  </a:cubicBezTo>
                  <a:cubicBezTo>
                    <a:pt x="3334" y="1633"/>
                    <a:pt x="3352" y="1676"/>
                    <a:pt x="3343" y="1728"/>
                  </a:cubicBezTo>
                  <a:cubicBezTo>
                    <a:pt x="3343" y="1745"/>
                    <a:pt x="3343" y="1762"/>
                    <a:pt x="3343" y="1779"/>
                  </a:cubicBezTo>
                  <a:cubicBezTo>
                    <a:pt x="3343" y="1822"/>
                    <a:pt x="3334" y="1831"/>
                    <a:pt x="3317" y="1865"/>
                  </a:cubicBezTo>
                  <a:cubicBezTo>
                    <a:pt x="3309" y="1908"/>
                    <a:pt x="3317" y="1960"/>
                    <a:pt x="3317" y="2003"/>
                  </a:cubicBezTo>
                  <a:cubicBezTo>
                    <a:pt x="3317" y="2020"/>
                    <a:pt x="3309" y="2045"/>
                    <a:pt x="3317" y="2071"/>
                  </a:cubicBezTo>
                  <a:cubicBezTo>
                    <a:pt x="3317" y="2097"/>
                    <a:pt x="3334" y="2123"/>
                    <a:pt x="3334" y="2149"/>
                  </a:cubicBezTo>
                  <a:cubicBezTo>
                    <a:pt x="3334" y="2166"/>
                    <a:pt x="3326" y="2183"/>
                    <a:pt x="3317" y="2200"/>
                  </a:cubicBezTo>
                  <a:cubicBezTo>
                    <a:pt x="3317" y="2226"/>
                    <a:pt x="3317" y="2243"/>
                    <a:pt x="3309" y="2269"/>
                  </a:cubicBezTo>
                  <a:cubicBezTo>
                    <a:pt x="3300" y="2286"/>
                    <a:pt x="3300" y="2295"/>
                    <a:pt x="3291" y="2303"/>
                  </a:cubicBezTo>
                  <a:cubicBezTo>
                    <a:pt x="3274" y="2338"/>
                    <a:pt x="3283" y="2381"/>
                    <a:pt x="3283" y="2415"/>
                  </a:cubicBezTo>
                  <a:cubicBezTo>
                    <a:pt x="3274" y="2441"/>
                    <a:pt x="3266" y="2458"/>
                    <a:pt x="3266" y="2484"/>
                  </a:cubicBezTo>
                  <a:cubicBezTo>
                    <a:pt x="3266" y="2518"/>
                    <a:pt x="3240" y="2561"/>
                    <a:pt x="3248" y="2604"/>
                  </a:cubicBezTo>
                  <a:cubicBezTo>
                    <a:pt x="3248" y="2655"/>
                    <a:pt x="3300" y="2716"/>
                    <a:pt x="3317" y="2767"/>
                  </a:cubicBezTo>
                  <a:cubicBezTo>
                    <a:pt x="3334" y="2802"/>
                    <a:pt x="3334" y="2819"/>
                    <a:pt x="3334" y="2853"/>
                  </a:cubicBezTo>
                  <a:cubicBezTo>
                    <a:pt x="3326" y="2887"/>
                    <a:pt x="3317" y="2905"/>
                    <a:pt x="3309" y="2939"/>
                  </a:cubicBezTo>
                  <a:cubicBezTo>
                    <a:pt x="3291" y="2991"/>
                    <a:pt x="3291" y="3051"/>
                    <a:pt x="3274" y="3102"/>
                  </a:cubicBezTo>
                  <a:cubicBezTo>
                    <a:pt x="3248" y="3154"/>
                    <a:pt x="3214" y="3197"/>
                    <a:pt x="3206" y="3248"/>
                  </a:cubicBezTo>
                  <a:cubicBezTo>
                    <a:pt x="3188" y="3291"/>
                    <a:pt x="3171" y="3343"/>
                    <a:pt x="3163" y="3386"/>
                  </a:cubicBezTo>
                  <a:cubicBezTo>
                    <a:pt x="3145" y="3429"/>
                    <a:pt x="3128" y="3480"/>
                    <a:pt x="3111" y="3523"/>
                  </a:cubicBezTo>
                  <a:cubicBezTo>
                    <a:pt x="3102" y="3601"/>
                    <a:pt x="3085" y="3669"/>
                    <a:pt x="3042" y="3729"/>
                  </a:cubicBezTo>
                  <a:cubicBezTo>
                    <a:pt x="3017" y="3772"/>
                    <a:pt x="2982" y="3824"/>
                    <a:pt x="2974" y="3875"/>
                  </a:cubicBezTo>
                  <a:cubicBezTo>
                    <a:pt x="2965" y="3970"/>
                    <a:pt x="2939" y="4064"/>
                    <a:pt x="2870" y="4133"/>
                  </a:cubicBezTo>
                  <a:cubicBezTo>
                    <a:pt x="2827" y="4176"/>
                    <a:pt x="2776" y="4211"/>
                    <a:pt x="2733" y="4262"/>
                  </a:cubicBezTo>
                  <a:cubicBezTo>
                    <a:pt x="2707" y="4288"/>
                    <a:pt x="2699" y="4322"/>
                    <a:pt x="2681" y="4357"/>
                  </a:cubicBezTo>
                  <a:cubicBezTo>
                    <a:pt x="2664" y="4382"/>
                    <a:pt x="2647" y="4408"/>
                    <a:pt x="2638" y="4425"/>
                  </a:cubicBezTo>
                  <a:cubicBezTo>
                    <a:pt x="2630" y="4442"/>
                    <a:pt x="2613" y="4451"/>
                    <a:pt x="2604" y="4468"/>
                  </a:cubicBezTo>
                  <a:cubicBezTo>
                    <a:pt x="2596" y="4477"/>
                    <a:pt x="2587" y="4477"/>
                    <a:pt x="2587" y="4477"/>
                  </a:cubicBezTo>
                  <a:cubicBezTo>
                    <a:pt x="2570" y="4477"/>
                    <a:pt x="2561" y="4468"/>
                    <a:pt x="2553" y="4468"/>
                  </a:cubicBezTo>
                  <a:cubicBezTo>
                    <a:pt x="2544" y="4468"/>
                    <a:pt x="2527" y="4460"/>
                    <a:pt x="2518" y="4460"/>
                  </a:cubicBezTo>
                  <a:cubicBezTo>
                    <a:pt x="2510" y="4460"/>
                    <a:pt x="2510" y="4460"/>
                    <a:pt x="2501" y="4468"/>
                  </a:cubicBezTo>
                  <a:cubicBezTo>
                    <a:pt x="2492" y="4477"/>
                    <a:pt x="2492" y="4477"/>
                    <a:pt x="2484" y="4477"/>
                  </a:cubicBezTo>
                  <a:cubicBezTo>
                    <a:pt x="2492" y="4494"/>
                    <a:pt x="2501" y="4503"/>
                    <a:pt x="2501" y="4520"/>
                  </a:cubicBezTo>
                  <a:cubicBezTo>
                    <a:pt x="2492" y="4546"/>
                    <a:pt x="2441" y="4554"/>
                    <a:pt x="2407" y="4554"/>
                  </a:cubicBezTo>
                  <a:lnTo>
                    <a:pt x="2398" y="4554"/>
                  </a:lnTo>
                  <a:cubicBezTo>
                    <a:pt x="2346" y="4546"/>
                    <a:pt x="2303" y="4537"/>
                    <a:pt x="2252" y="4528"/>
                  </a:cubicBezTo>
                  <a:lnTo>
                    <a:pt x="2235" y="4528"/>
                  </a:lnTo>
                  <a:cubicBezTo>
                    <a:pt x="2200" y="4528"/>
                    <a:pt x="2183" y="4537"/>
                    <a:pt x="2157" y="4554"/>
                  </a:cubicBezTo>
                  <a:cubicBezTo>
                    <a:pt x="2132" y="4563"/>
                    <a:pt x="2106" y="4580"/>
                    <a:pt x="2089" y="4589"/>
                  </a:cubicBezTo>
                  <a:cubicBezTo>
                    <a:pt x="2054" y="4614"/>
                    <a:pt x="2011" y="4614"/>
                    <a:pt x="1968" y="4631"/>
                  </a:cubicBezTo>
                  <a:cubicBezTo>
                    <a:pt x="1951" y="4640"/>
                    <a:pt x="1934" y="4649"/>
                    <a:pt x="1925" y="4649"/>
                  </a:cubicBezTo>
                  <a:cubicBezTo>
                    <a:pt x="1908" y="4649"/>
                    <a:pt x="1891" y="4640"/>
                    <a:pt x="1865" y="4631"/>
                  </a:cubicBezTo>
                  <a:cubicBezTo>
                    <a:pt x="1822" y="4623"/>
                    <a:pt x="1771" y="4623"/>
                    <a:pt x="1736" y="4606"/>
                  </a:cubicBezTo>
                  <a:cubicBezTo>
                    <a:pt x="1702" y="4597"/>
                    <a:pt x="1685" y="4571"/>
                    <a:pt x="1650" y="4563"/>
                  </a:cubicBezTo>
                  <a:cubicBezTo>
                    <a:pt x="1608" y="4537"/>
                    <a:pt x="1556" y="4520"/>
                    <a:pt x="1504" y="4494"/>
                  </a:cubicBezTo>
                  <a:cubicBezTo>
                    <a:pt x="1496" y="4503"/>
                    <a:pt x="1487" y="4503"/>
                    <a:pt x="1479" y="4503"/>
                  </a:cubicBezTo>
                  <a:cubicBezTo>
                    <a:pt x="1479" y="4503"/>
                    <a:pt x="1470" y="4503"/>
                    <a:pt x="1461" y="4494"/>
                  </a:cubicBezTo>
                  <a:lnTo>
                    <a:pt x="1436" y="4494"/>
                  </a:lnTo>
                  <a:cubicBezTo>
                    <a:pt x="1419" y="4494"/>
                    <a:pt x="1401" y="4494"/>
                    <a:pt x="1384" y="4503"/>
                  </a:cubicBezTo>
                  <a:lnTo>
                    <a:pt x="1341" y="4503"/>
                  </a:lnTo>
                  <a:cubicBezTo>
                    <a:pt x="1315" y="4503"/>
                    <a:pt x="1298" y="4503"/>
                    <a:pt x="1281" y="4485"/>
                  </a:cubicBezTo>
                  <a:lnTo>
                    <a:pt x="1169" y="4485"/>
                  </a:lnTo>
                  <a:cubicBezTo>
                    <a:pt x="1144" y="4485"/>
                    <a:pt x="1126" y="4485"/>
                    <a:pt x="1109" y="4468"/>
                  </a:cubicBezTo>
                  <a:cubicBezTo>
                    <a:pt x="1066" y="4434"/>
                    <a:pt x="1040" y="4408"/>
                    <a:pt x="980" y="4391"/>
                  </a:cubicBezTo>
                  <a:cubicBezTo>
                    <a:pt x="937" y="4382"/>
                    <a:pt x="912" y="4348"/>
                    <a:pt x="877" y="4314"/>
                  </a:cubicBezTo>
                  <a:cubicBezTo>
                    <a:pt x="851" y="4296"/>
                    <a:pt x="766" y="4305"/>
                    <a:pt x="748" y="4279"/>
                  </a:cubicBezTo>
                  <a:cubicBezTo>
                    <a:pt x="731" y="4262"/>
                    <a:pt x="577" y="4159"/>
                    <a:pt x="568" y="4142"/>
                  </a:cubicBezTo>
                  <a:cubicBezTo>
                    <a:pt x="551" y="4116"/>
                    <a:pt x="542" y="4090"/>
                    <a:pt x="525" y="4056"/>
                  </a:cubicBezTo>
                  <a:cubicBezTo>
                    <a:pt x="482" y="4004"/>
                    <a:pt x="430" y="3961"/>
                    <a:pt x="396" y="3910"/>
                  </a:cubicBezTo>
                  <a:cubicBezTo>
                    <a:pt x="353" y="3858"/>
                    <a:pt x="319" y="3815"/>
                    <a:pt x="267" y="3781"/>
                  </a:cubicBezTo>
                  <a:cubicBezTo>
                    <a:pt x="207" y="3729"/>
                    <a:pt x="259" y="3618"/>
                    <a:pt x="207" y="3558"/>
                  </a:cubicBezTo>
                  <a:lnTo>
                    <a:pt x="181" y="3523"/>
                  </a:lnTo>
                  <a:cubicBezTo>
                    <a:pt x="156" y="3506"/>
                    <a:pt x="138" y="3506"/>
                    <a:pt x="113" y="3497"/>
                  </a:cubicBezTo>
                  <a:cubicBezTo>
                    <a:pt x="78" y="3480"/>
                    <a:pt x="78" y="3480"/>
                    <a:pt x="52" y="3454"/>
                  </a:cubicBezTo>
                  <a:cubicBezTo>
                    <a:pt x="35" y="3437"/>
                    <a:pt x="18" y="3420"/>
                    <a:pt x="1" y="3412"/>
                  </a:cubicBezTo>
                  <a:lnTo>
                    <a:pt x="1" y="3412"/>
                  </a:lnTo>
                  <a:cubicBezTo>
                    <a:pt x="10" y="3446"/>
                    <a:pt x="10" y="3472"/>
                    <a:pt x="18" y="3506"/>
                  </a:cubicBezTo>
                  <a:cubicBezTo>
                    <a:pt x="44" y="3618"/>
                    <a:pt x="95" y="3729"/>
                    <a:pt x="181" y="3798"/>
                  </a:cubicBezTo>
                  <a:cubicBezTo>
                    <a:pt x="216" y="3824"/>
                    <a:pt x="241" y="3850"/>
                    <a:pt x="267" y="3893"/>
                  </a:cubicBezTo>
                  <a:cubicBezTo>
                    <a:pt x="302" y="3961"/>
                    <a:pt x="319" y="3987"/>
                    <a:pt x="379" y="4039"/>
                  </a:cubicBezTo>
                  <a:lnTo>
                    <a:pt x="388" y="4039"/>
                  </a:lnTo>
                  <a:cubicBezTo>
                    <a:pt x="482" y="4107"/>
                    <a:pt x="499" y="4228"/>
                    <a:pt x="559" y="4314"/>
                  </a:cubicBezTo>
                  <a:cubicBezTo>
                    <a:pt x="585" y="4348"/>
                    <a:pt x="611" y="4391"/>
                    <a:pt x="645" y="4408"/>
                  </a:cubicBezTo>
                  <a:cubicBezTo>
                    <a:pt x="714" y="4434"/>
                    <a:pt x="783" y="4417"/>
                    <a:pt x="851" y="4460"/>
                  </a:cubicBezTo>
                  <a:cubicBezTo>
                    <a:pt x="894" y="4485"/>
                    <a:pt x="937" y="4520"/>
                    <a:pt x="980" y="4546"/>
                  </a:cubicBezTo>
                  <a:cubicBezTo>
                    <a:pt x="1032" y="4580"/>
                    <a:pt x="1101" y="4623"/>
                    <a:pt x="1144" y="4674"/>
                  </a:cubicBezTo>
                  <a:cubicBezTo>
                    <a:pt x="1152" y="4683"/>
                    <a:pt x="1161" y="4700"/>
                    <a:pt x="1161" y="4709"/>
                  </a:cubicBezTo>
                  <a:cubicBezTo>
                    <a:pt x="1221" y="4786"/>
                    <a:pt x="1272" y="4846"/>
                    <a:pt x="1376" y="4889"/>
                  </a:cubicBezTo>
                  <a:cubicBezTo>
                    <a:pt x="1479" y="4932"/>
                    <a:pt x="1573" y="4958"/>
                    <a:pt x="1676" y="4975"/>
                  </a:cubicBezTo>
                  <a:lnTo>
                    <a:pt x="1702" y="4975"/>
                  </a:lnTo>
                  <a:cubicBezTo>
                    <a:pt x="1745" y="4984"/>
                    <a:pt x="1788" y="4984"/>
                    <a:pt x="1831" y="4992"/>
                  </a:cubicBezTo>
                  <a:cubicBezTo>
                    <a:pt x="1865" y="5001"/>
                    <a:pt x="1900" y="5018"/>
                    <a:pt x="1934" y="5027"/>
                  </a:cubicBezTo>
                  <a:cubicBezTo>
                    <a:pt x="1943" y="5027"/>
                    <a:pt x="1951" y="5035"/>
                    <a:pt x="1968" y="5035"/>
                  </a:cubicBezTo>
                  <a:lnTo>
                    <a:pt x="1994" y="5035"/>
                  </a:lnTo>
                  <a:cubicBezTo>
                    <a:pt x="2028" y="5035"/>
                    <a:pt x="2063" y="5027"/>
                    <a:pt x="2097" y="5027"/>
                  </a:cubicBezTo>
                  <a:lnTo>
                    <a:pt x="2166" y="5027"/>
                  </a:lnTo>
                  <a:cubicBezTo>
                    <a:pt x="2175" y="5027"/>
                    <a:pt x="2192" y="5035"/>
                    <a:pt x="2209" y="5035"/>
                  </a:cubicBezTo>
                  <a:cubicBezTo>
                    <a:pt x="2226" y="5035"/>
                    <a:pt x="2243" y="5027"/>
                    <a:pt x="2260" y="5027"/>
                  </a:cubicBezTo>
                  <a:cubicBezTo>
                    <a:pt x="2295" y="5010"/>
                    <a:pt x="2321" y="4992"/>
                    <a:pt x="2355" y="4967"/>
                  </a:cubicBezTo>
                  <a:cubicBezTo>
                    <a:pt x="2389" y="4941"/>
                    <a:pt x="2424" y="4932"/>
                    <a:pt x="2467" y="4924"/>
                  </a:cubicBezTo>
                  <a:cubicBezTo>
                    <a:pt x="2578" y="4898"/>
                    <a:pt x="2690" y="4889"/>
                    <a:pt x="2802" y="4846"/>
                  </a:cubicBezTo>
                  <a:cubicBezTo>
                    <a:pt x="2810" y="4846"/>
                    <a:pt x="2827" y="4838"/>
                    <a:pt x="2845" y="4829"/>
                  </a:cubicBezTo>
                  <a:cubicBezTo>
                    <a:pt x="2922" y="4803"/>
                    <a:pt x="2999" y="4769"/>
                    <a:pt x="3085" y="4743"/>
                  </a:cubicBezTo>
                  <a:cubicBezTo>
                    <a:pt x="3171" y="4726"/>
                    <a:pt x="3206" y="4640"/>
                    <a:pt x="3266" y="4589"/>
                  </a:cubicBezTo>
                  <a:cubicBezTo>
                    <a:pt x="3266" y="4580"/>
                    <a:pt x="3266" y="4580"/>
                    <a:pt x="3274" y="4580"/>
                  </a:cubicBezTo>
                  <a:cubicBezTo>
                    <a:pt x="3343" y="4520"/>
                    <a:pt x="3386" y="4511"/>
                    <a:pt x="3455" y="4460"/>
                  </a:cubicBezTo>
                  <a:cubicBezTo>
                    <a:pt x="3480" y="4434"/>
                    <a:pt x="3489" y="4434"/>
                    <a:pt x="3506" y="4400"/>
                  </a:cubicBezTo>
                  <a:cubicBezTo>
                    <a:pt x="3523" y="4365"/>
                    <a:pt x="3549" y="4331"/>
                    <a:pt x="3566" y="4296"/>
                  </a:cubicBezTo>
                  <a:cubicBezTo>
                    <a:pt x="3584" y="4253"/>
                    <a:pt x="3635" y="4253"/>
                    <a:pt x="3635" y="4211"/>
                  </a:cubicBezTo>
                  <a:cubicBezTo>
                    <a:pt x="3644" y="4211"/>
                    <a:pt x="3644" y="4202"/>
                    <a:pt x="3644" y="4202"/>
                  </a:cubicBezTo>
                  <a:cubicBezTo>
                    <a:pt x="3644" y="4168"/>
                    <a:pt x="3661" y="4142"/>
                    <a:pt x="3678" y="4099"/>
                  </a:cubicBezTo>
                  <a:cubicBezTo>
                    <a:pt x="3695" y="4039"/>
                    <a:pt x="3712" y="3970"/>
                    <a:pt x="3730" y="3901"/>
                  </a:cubicBezTo>
                  <a:cubicBezTo>
                    <a:pt x="3747" y="3867"/>
                    <a:pt x="3781" y="3815"/>
                    <a:pt x="3807" y="3772"/>
                  </a:cubicBezTo>
                  <a:cubicBezTo>
                    <a:pt x="3858" y="3686"/>
                    <a:pt x="3901" y="3592"/>
                    <a:pt x="3944" y="3506"/>
                  </a:cubicBezTo>
                  <a:cubicBezTo>
                    <a:pt x="4013" y="3360"/>
                    <a:pt x="4159" y="3180"/>
                    <a:pt x="4159" y="3008"/>
                  </a:cubicBezTo>
                  <a:cubicBezTo>
                    <a:pt x="4159" y="2991"/>
                    <a:pt x="4151" y="2973"/>
                    <a:pt x="4151" y="2956"/>
                  </a:cubicBezTo>
                  <a:cubicBezTo>
                    <a:pt x="4151" y="2939"/>
                    <a:pt x="4151" y="2922"/>
                    <a:pt x="4142" y="2905"/>
                  </a:cubicBezTo>
                  <a:cubicBezTo>
                    <a:pt x="4133" y="2802"/>
                    <a:pt x="4116" y="2673"/>
                    <a:pt x="4073" y="2578"/>
                  </a:cubicBezTo>
                  <a:cubicBezTo>
                    <a:pt x="4056" y="2544"/>
                    <a:pt x="4030" y="2509"/>
                    <a:pt x="4022" y="2475"/>
                  </a:cubicBezTo>
                  <a:cubicBezTo>
                    <a:pt x="4022" y="2466"/>
                    <a:pt x="4022" y="2458"/>
                    <a:pt x="4022" y="2458"/>
                  </a:cubicBezTo>
                  <a:cubicBezTo>
                    <a:pt x="4022" y="2449"/>
                    <a:pt x="4022" y="2441"/>
                    <a:pt x="4022" y="2424"/>
                  </a:cubicBezTo>
                  <a:lnTo>
                    <a:pt x="4022" y="2415"/>
                  </a:lnTo>
                  <a:cubicBezTo>
                    <a:pt x="4022" y="2338"/>
                    <a:pt x="4047" y="2252"/>
                    <a:pt x="4056" y="2183"/>
                  </a:cubicBezTo>
                  <a:cubicBezTo>
                    <a:pt x="4073" y="2080"/>
                    <a:pt x="4065" y="2011"/>
                    <a:pt x="4039" y="1908"/>
                  </a:cubicBezTo>
                  <a:cubicBezTo>
                    <a:pt x="4022" y="1831"/>
                    <a:pt x="4030" y="1753"/>
                    <a:pt x="4013" y="1667"/>
                  </a:cubicBezTo>
                  <a:cubicBezTo>
                    <a:pt x="3996" y="1530"/>
                    <a:pt x="3962" y="1367"/>
                    <a:pt x="3876" y="1255"/>
                  </a:cubicBezTo>
                  <a:cubicBezTo>
                    <a:pt x="3841" y="1212"/>
                    <a:pt x="3798" y="1204"/>
                    <a:pt x="3755" y="1169"/>
                  </a:cubicBezTo>
                  <a:cubicBezTo>
                    <a:pt x="3730" y="1152"/>
                    <a:pt x="3695" y="1100"/>
                    <a:pt x="3678" y="1066"/>
                  </a:cubicBezTo>
                  <a:cubicBezTo>
                    <a:pt x="3644" y="1023"/>
                    <a:pt x="3626" y="963"/>
                    <a:pt x="3626" y="911"/>
                  </a:cubicBezTo>
                  <a:cubicBezTo>
                    <a:pt x="3626" y="903"/>
                    <a:pt x="3626" y="894"/>
                    <a:pt x="3626" y="894"/>
                  </a:cubicBezTo>
                  <a:cubicBezTo>
                    <a:pt x="3626" y="860"/>
                    <a:pt x="3635" y="834"/>
                    <a:pt x="3635" y="800"/>
                  </a:cubicBezTo>
                  <a:cubicBezTo>
                    <a:pt x="3635" y="774"/>
                    <a:pt x="3635" y="748"/>
                    <a:pt x="3618" y="731"/>
                  </a:cubicBezTo>
                  <a:cubicBezTo>
                    <a:pt x="3584" y="679"/>
                    <a:pt x="3549" y="654"/>
                    <a:pt x="3523" y="602"/>
                  </a:cubicBezTo>
                  <a:cubicBezTo>
                    <a:pt x="3489" y="533"/>
                    <a:pt x="3463" y="508"/>
                    <a:pt x="3412" y="465"/>
                  </a:cubicBezTo>
                  <a:cubicBezTo>
                    <a:pt x="3317" y="396"/>
                    <a:pt x="3223" y="336"/>
                    <a:pt x="3120" y="276"/>
                  </a:cubicBezTo>
                  <a:cubicBezTo>
                    <a:pt x="3077" y="250"/>
                    <a:pt x="3034" y="258"/>
                    <a:pt x="2974" y="241"/>
                  </a:cubicBezTo>
                  <a:cubicBezTo>
                    <a:pt x="2939" y="224"/>
                    <a:pt x="2870" y="181"/>
                    <a:pt x="2853" y="181"/>
                  </a:cubicBezTo>
                  <a:lnTo>
                    <a:pt x="2810" y="181"/>
                  </a:lnTo>
                  <a:cubicBezTo>
                    <a:pt x="2767" y="181"/>
                    <a:pt x="2733" y="164"/>
                    <a:pt x="2690" y="121"/>
                  </a:cubicBezTo>
                  <a:cubicBezTo>
                    <a:pt x="2656" y="87"/>
                    <a:pt x="2630" y="52"/>
                    <a:pt x="2578" y="44"/>
                  </a:cubicBezTo>
                  <a:cubicBezTo>
                    <a:pt x="2544" y="35"/>
                    <a:pt x="2510" y="35"/>
                    <a:pt x="2467" y="35"/>
                  </a:cubicBezTo>
                  <a:lnTo>
                    <a:pt x="2407" y="35"/>
                  </a:lnTo>
                  <a:cubicBezTo>
                    <a:pt x="2381" y="35"/>
                    <a:pt x="2355" y="27"/>
                    <a:pt x="2329" y="27"/>
                  </a:cubicBezTo>
                  <a:lnTo>
                    <a:pt x="2286" y="27"/>
                  </a:lnTo>
                  <a:lnTo>
                    <a:pt x="2260" y="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E7CC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45"/>
            <p:cNvSpPr/>
            <p:nvPr/>
          </p:nvSpPr>
          <p:spPr>
            <a:xfrm>
              <a:off x="5707825" y="1323600"/>
              <a:ext cx="40625" cy="50275"/>
            </a:xfrm>
            <a:custGeom>
              <a:rect b="b" l="l" r="r" t="t"/>
              <a:pathLst>
                <a:path extrusionOk="0" h="2011" w="1625">
                  <a:moveTo>
                    <a:pt x="1186" y="0"/>
                  </a:moveTo>
                  <a:lnTo>
                    <a:pt x="1178" y="34"/>
                  </a:lnTo>
                  <a:lnTo>
                    <a:pt x="1186" y="43"/>
                  </a:lnTo>
                  <a:cubicBezTo>
                    <a:pt x="1195" y="60"/>
                    <a:pt x="1203" y="69"/>
                    <a:pt x="1212" y="77"/>
                  </a:cubicBezTo>
                  <a:cubicBezTo>
                    <a:pt x="1229" y="95"/>
                    <a:pt x="1246" y="112"/>
                    <a:pt x="1272" y="137"/>
                  </a:cubicBezTo>
                  <a:cubicBezTo>
                    <a:pt x="1281" y="146"/>
                    <a:pt x="1289" y="163"/>
                    <a:pt x="1307" y="163"/>
                  </a:cubicBezTo>
                  <a:cubicBezTo>
                    <a:pt x="1324" y="180"/>
                    <a:pt x="1341" y="180"/>
                    <a:pt x="1367" y="189"/>
                  </a:cubicBezTo>
                  <a:cubicBezTo>
                    <a:pt x="1384" y="198"/>
                    <a:pt x="1401" y="206"/>
                    <a:pt x="1418" y="223"/>
                  </a:cubicBezTo>
                  <a:cubicBezTo>
                    <a:pt x="1427" y="241"/>
                    <a:pt x="1435" y="258"/>
                    <a:pt x="1435" y="275"/>
                  </a:cubicBezTo>
                  <a:cubicBezTo>
                    <a:pt x="1435" y="301"/>
                    <a:pt x="1427" y="327"/>
                    <a:pt x="1427" y="352"/>
                  </a:cubicBezTo>
                  <a:cubicBezTo>
                    <a:pt x="1418" y="378"/>
                    <a:pt x="1418" y="395"/>
                    <a:pt x="1418" y="421"/>
                  </a:cubicBezTo>
                  <a:cubicBezTo>
                    <a:pt x="1410" y="473"/>
                    <a:pt x="1401" y="524"/>
                    <a:pt x="1384" y="567"/>
                  </a:cubicBezTo>
                  <a:cubicBezTo>
                    <a:pt x="1375" y="593"/>
                    <a:pt x="1367" y="610"/>
                    <a:pt x="1358" y="636"/>
                  </a:cubicBezTo>
                  <a:cubicBezTo>
                    <a:pt x="1349" y="653"/>
                    <a:pt x="1341" y="670"/>
                    <a:pt x="1332" y="687"/>
                  </a:cubicBezTo>
                  <a:cubicBezTo>
                    <a:pt x="1315" y="730"/>
                    <a:pt x="1289" y="773"/>
                    <a:pt x="1307" y="825"/>
                  </a:cubicBezTo>
                  <a:cubicBezTo>
                    <a:pt x="1315" y="859"/>
                    <a:pt x="1332" y="885"/>
                    <a:pt x="1332" y="928"/>
                  </a:cubicBezTo>
                  <a:lnTo>
                    <a:pt x="1332" y="954"/>
                  </a:lnTo>
                  <a:lnTo>
                    <a:pt x="1341" y="979"/>
                  </a:lnTo>
                  <a:lnTo>
                    <a:pt x="1332" y="1005"/>
                  </a:lnTo>
                  <a:cubicBezTo>
                    <a:pt x="1324" y="1031"/>
                    <a:pt x="1307" y="1048"/>
                    <a:pt x="1298" y="1074"/>
                  </a:cubicBezTo>
                  <a:cubicBezTo>
                    <a:pt x="1298" y="1091"/>
                    <a:pt x="1281" y="1108"/>
                    <a:pt x="1272" y="1117"/>
                  </a:cubicBezTo>
                  <a:lnTo>
                    <a:pt x="1255" y="1134"/>
                  </a:lnTo>
                  <a:lnTo>
                    <a:pt x="1238" y="1151"/>
                  </a:lnTo>
                  <a:cubicBezTo>
                    <a:pt x="1221" y="1186"/>
                    <a:pt x="1212" y="1220"/>
                    <a:pt x="1178" y="1246"/>
                  </a:cubicBezTo>
                  <a:cubicBezTo>
                    <a:pt x="1152" y="1263"/>
                    <a:pt x="1118" y="1263"/>
                    <a:pt x="1083" y="1272"/>
                  </a:cubicBezTo>
                  <a:cubicBezTo>
                    <a:pt x="1040" y="1280"/>
                    <a:pt x="989" y="1315"/>
                    <a:pt x="954" y="1340"/>
                  </a:cubicBezTo>
                  <a:cubicBezTo>
                    <a:pt x="920" y="1357"/>
                    <a:pt x="886" y="1383"/>
                    <a:pt x="868" y="1409"/>
                  </a:cubicBezTo>
                  <a:cubicBezTo>
                    <a:pt x="860" y="1435"/>
                    <a:pt x="860" y="1461"/>
                    <a:pt x="851" y="1486"/>
                  </a:cubicBezTo>
                  <a:cubicBezTo>
                    <a:pt x="843" y="1521"/>
                    <a:pt x="834" y="1555"/>
                    <a:pt x="808" y="1589"/>
                  </a:cubicBezTo>
                  <a:cubicBezTo>
                    <a:pt x="791" y="1615"/>
                    <a:pt x="757" y="1641"/>
                    <a:pt x="722" y="1658"/>
                  </a:cubicBezTo>
                  <a:cubicBezTo>
                    <a:pt x="705" y="1675"/>
                    <a:pt x="671" y="1693"/>
                    <a:pt x="654" y="1710"/>
                  </a:cubicBezTo>
                  <a:cubicBezTo>
                    <a:pt x="636" y="1727"/>
                    <a:pt x="628" y="1727"/>
                    <a:pt x="611" y="1744"/>
                  </a:cubicBezTo>
                  <a:cubicBezTo>
                    <a:pt x="585" y="1753"/>
                    <a:pt x="568" y="1770"/>
                    <a:pt x="542" y="1778"/>
                  </a:cubicBezTo>
                  <a:cubicBezTo>
                    <a:pt x="516" y="1796"/>
                    <a:pt x="482" y="1804"/>
                    <a:pt x="447" y="1813"/>
                  </a:cubicBezTo>
                  <a:cubicBezTo>
                    <a:pt x="422" y="1821"/>
                    <a:pt x="396" y="1830"/>
                    <a:pt x="361" y="1830"/>
                  </a:cubicBezTo>
                  <a:cubicBezTo>
                    <a:pt x="350" y="1830"/>
                    <a:pt x="335" y="1826"/>
                    <a:pt x="321" y="1826"/>
                  </a:cubicBezTo>
                  <a:cubicBezTo>
                    <a:pt x="314" y="1826"/>
                    <a:pt x="307" y="1827"/>
                    <a:pt x="301" y="1830"/>
                  </a:cubicBezTo>
                  <a:cubicBezTo>
                    <a:pt x="276" y="1830"/>
                    <a:pt x="258" y="1839"/>
                    <a:pt x="233" y="1847"/>
                  </a:cubicBezTo>
                  <a:cubicBezTo>
                    <a:pt x="207" y="1856"/>
                    <a:pt x="172" y="1856"/>
                    <a:pt x="147" y="1873"/>
                  </a:cubicBezTo>
                  <a:cubicBezTo>
                    <a:pt x="121" y="1890"/>
                    <a:pt x="95" y="1907"/>
                    <a:pt x="52" y="1916"/>
                  </a:cubicBezTo>
                  <a:lnTo>
                    <a:pt x="9" y="1933"/>
                  </a:lnTo>
                  <a:cubicBezTo>
                    <a:pt x="1" y="1950"/>
                    <a:pt x="9" y="1950"/>
                    <a:pt x="26" y="1967"/>
                  </a:cubicBezTo>
                  <a:cubicBezTo>
                    <a:pt x="44" y="1985"/>
                    <a:pt x="61" y="1993"/>
                    <a:pt x="87" y="2002"/>
                  </a:cubicBezTo>
                  <a:cubicBezTo>
                    <a:pt x="93" y="2005"/>
                    <a:pt x="100" y="2007"/>
                    <a:pt x="107" y="2007"/>
                  </a:cubicBezTo>
                  <a:cubicBezTo>
                    <a:pt x="134" y="2007"/>
                    <a:pt x="160" y="1983"/>
                    <a:pt x="181" y="1976"/>
                  </a:cubicBezTo>
                  <a:cubicBezTo>
                    <a:pt x="202" y="1965"/>
                    <a:pt x="230" y="1958"/>
                    <a:pt x="256" y="1958"/>
                  </a:cubicBezTo>
                  <a:cubicBezTo>
                    <a:pt x="273" y="1958"/>
                    <a:pt x="288" y="1961"/>
                    <a:pt x="301" y="1967"/>
                  </a:cubicBezTo>
                  <a:lnTo>
                    <a:pt x="327" y="1985"/>
                  </a:lnTo>
                  <a:lnTo>
                    <a:pt x="361" y="1985"/>
                  </a:lnTo>
                  <a:cubicBezTo>
                    <a:pt x="383" y="1989"/>
                    <a:pt x="404" y="1989"/>
                    <a:pt x="426" y="1989"/>
                  </a:cubicBezTo>
                  <a:cubicBezTo>
                    <a:pt x="447" y="1989"/>
                    <a:pt x="469" y="1989"/>
                    <a:pt x="490" y="1993"/>
                  </a:cubicBezTo>
                  <a:cubicBezTo>
                    <a:pt x="516" y="2002"/>
                    <a:pt x="542" y="2002"/>
                    <a:pt x="576" y="2002"/>
                  </a:cubicBezTo>
                  <a:cubicBezTo>
                    <a:pt x="585" y="2010"/>
                    <a:pt x="593" y="2010"/>
                    <a:pt x="611" y="2010"/>
                  </a:cubicBezTo>
                  <a:cubicBezTo>
                    <a:pt x="654" y="2010"/>
                    <a:pt x="671" y="2002"/>
                    <a:pt x="697" y="1993"/>
                  </a:cubicBezTo>
                  <a:cubicBezTo>
                    <a:pt x="722" y="1985"/>
                    <a:pt x="757" y="1985"/>
                    <a:pt x="774" y="1967"/>
                  </a:cubicBezTo>
                  <a:lnTo>
                    <a:pt x="791" y="1942"/>
                  </a:lnTo>
                  <a:cubicBezTo>
                    <a:pt x="800" y="1937"/>
                    <a:pt x="813" y="1937"/>
                    <a:pt x="825" y="1937"/>
                  </a:cubicBezTo>
                  <a:cubicBezTo>
                    <a:pt x="838" y="1937"/>
                    <a:pt x="851" y="1937"/>
                    <a:pt x="860" y="1933"/>
                  </a:cubicBezTo>
                  <a:cubicBezTo>
                    <a:pt x="886" y="1925"/>
                    <a:pt x="928" y="1925"/>
                    <a:pt x="954" y="1916"/>
                  </a:cubicBezTo>
                  <a:cubicBezTo>
                    <a:pt x="980" y="1907"/>
                    <a:pt x="997" y="1882"/>
                    <a:pt x="1023" y="1882"/>
                  </a:cubicBezTo>
                  <a:cubicBezTo>
                    <a:pt x="1040" y="1873"/>
                    <a:pt x="1049" y="1882"/>
                    <a:pt x="1066" y="1864"/>
                  </a:cubicBezTo>
                  <a:lnTo>
                    <a:pt x="1075" y="1856"/>
                  </a:lnTo>
                  <a:cubicBezTo>
                    <a:pt x="1092" y="1839"/>
                    <a:pt x="1109" y="1830"/>
                    <a:pt x="1126" y="1813"/>
                  </a:cubicBezTo>
                  <a:cubicBezTo>
                    <a:pt x="1160" y="1787"/>
                    <a:pt x="1169" y="1744"/>
                    <a:pt x="1203" y="1710"/>
                  </a:cubicBezTo>
                  <a:lnTo>
                    <a:pt x="1221" y="1701"/>
                  </a:lnTo>
                  <a:lnTo>
                    <a:pt x="1238" y="1675"/>
                  </a:lnTo>
                  <a:cubicBezTo>
                    <a:pt x="1255" y="1650"/>
                    <a:pt x="1281" y="1632"/>
                    <a:pt x="1298" y="1615"/>
                  </a:cubicBezTo>
                  <a:cubicBezTo>
                    <a:pt x="1332" y="1589"/>
                    <a:pt x="1367" y="1555"/>
                    <a:pt x="1410" y="1538"/>
                  </a:cubicBezTo>
                  <a:cubicBezTo>
                    <a:pt x="1427" y="1529"/>
                    <a:pt x="1444" y="1521"/>
                    <a:pt x="1470" y="1521"/>
                  </a:cubicBezTo>
                  <a:cubicBezTo>
                    <a:pt x="1487" y="1512"/>
                    <a:pt x="1496" y="1512"/>
                    <a:pt x="1521" y="1504"/>
                  </a:cubicBezTo>
                  <a:cubicBezTo>
                    <a:pt x="1547" y="1486"/>
                    <a:pt x="1547" y="1469"/>
                    <a:pt x="1564" y="1443"/>
                  </a:cubicBezTo>
                  <a:cubicBezTo>
                    <a:pt x="1581" y="1418"/>
                    <a:pt x="1590" y="1375"/>
                    <a:pt x="1590" y="1332"/>
                  </a:cubicBezTo>
                  <a:cubicBezTo>
                    <a:pt x="1581" y="1306"/>
                    <a:pt x="1573" y="1280"/>
                    <a:pt x="1573" y="1254"/>
                  </a:cubicBezTo>
                  <a:cubicBezTo>
                    <a:pt x="1573" y="1237"/>
                    <a:pt x="1573" y="1229"/>
                    <a:pt x="1581" y="1211"/>
                  </a:cubicBezTo>
                  <a:cubicBezTo>
                    <a:pt x="1590" y="1177"/>
                    <a:pt x="1599" y="1151"/>
                    <a:pt x="1616" y="1117"/>
                  </a:cubicBezTo>
                  <a:cubicBezTo>
                    <a:pt x="1624" y="1091"/>
                    <a:pt x="1624" y="1057"/>
                    <a:pt x="1624" y="1022"/>
                  </a:cubicBezTo>
                  <a:cubicBezTo>
                    <a:pt x="1624" y="997"/>
                    <a:pt x="1607" y="962"/>
                    <a:pt x="1607" y="928"/>
                  </a:cubicBezTo>
                  <a:cubicBezTo>
                    <a:pt x="1607" y="885"/>
                    <a:pt x="1624" y="833"/>
                    <a:pt x="1607" y="790"/>
                  </a:cubicBezTo>
                  <a:cubicBezTo>
                    <a:pt x="1599" y="765"/>
                    <a:pt x="1581" y="739"/>
                    <a:pt x="1573" y="705"/>
                  </a:cubicBezTo>
                  <a:cubicBezTo>
                    <a:pt x="1564" y="679"/>
                    <a:pt x="1573" y="662"/>
                    <a:pt x="1573" y="636"/>
                  </a:cubicBezTo>
                  <a:cubicBezTo>
                    <a:pt x="1581" y="619"/>
                    <a:pt x="1573" y="593"/>
                    <a:pt x="1581" y="576"/>
                  </a:cubicBezTo>
                  <a:cubicBezTo>
                    <a:pt x="1590" y="550"/>
                    <a:pt x="1590" y="541"/>
                    <a:pt x="1590" y="516"/>
                  </a:cubicBezTo>
                  <a:cubicBezTo>
                    <a:pt x="1599" y="498"/>
                    <a:pt x="1607" y="481"/>
                    <a:pt x="1607" y="455"/>
                  </a:cubicBezTo>
                  <a:cubicBezTo>
                    <a:pt x="1607" y="438"/>
                    <a:pt x="1607" y="412"/>
                    <a:pt x="1599" y="387"/>
                  </a:cubicBezTo>
                  <a:lnTo>
                    <a:pt x="1590" y="369"/>
                  </a:lnTo>
                  <a:lnTo>
                    <a:pt x="1573" y="352"/>
                  </a:lnTo>
                  <a:cubicBezTo>
                    <a:pt x="1564" y="335"/>
                    <a:pt x="1564" y="309"/>
                    <a:pt x="1556" y="284"/>
                  </a:cubicBezTo>
                  <a:cubicBezTo>
                    <a:pt x="1547" y="258"/>
                    <a:pt x="1538" y="232"/>
                    <a:pt x="1521" y="206"/>
                  </a:cubicBezTo>
                  <a:cubicBezTo>
                    <a:pt x="1504" y="189"/>
                    <a:pt x="1496" y="163"/>
                    <a:pt x="1478" y="146"/>
                  </a:cubicBezTo>
                  <a:lnTo>
                    <a:pt x="1444" y="120"/>
                  </a:lnTo>
                  <a:cubicBezTo>
                    <a:pt x="1427" y="112"/>
                    <a:pt x="1418" y="95"/>
                    <a:pt x="1401" y="86"/>
                  </a:cubicBezTo>
                  <a:cubicBezTo>
                    <a:pt x="1375" y="77"/>
                    <a:pt x="1349" y="69"/>
                    <a:pt x="1324" y="60"/>
                  </a:cubicBezTo>
                  <a:cubicBezTo>
                    <a:pt x="1307" y="52"/>
                    <a:pt x="1289" y="43"/>
                    <a:pt x="1272" y="43"/>
                  </a:cubicBezTo>
                  <a:lnTo>
                    <a:pt x="1229" y="43"/>
                  </a:lnTo>
                  <a:cubicBezTo>
                    <a:pt x="1212" y="34"/>
                    <a:pt x="1186" y="34"/>
                    <a:pt x="1186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45"/>
            <p:cNvSpPr/>
            <p:nvPr/>
          </p:nvSpPr>
          <p:spPr>
            <a:xfrm>
              <a:off x="5658650" y="1271150"/>
              <a:ext cx="83775" cy="97775"/>
            </a:xfrm>
            <a:custGeom>
              <a:rect b="b" l="l" r="r" t="t"/>
              <a:pathLst>
                <a:path extrusionOk="0" h="3911" w="3351">
                  <a:moveTo>
                    <a:pt x="2302" y="1"/>
                  </a:moveTo>
                  <a:cubicBezTo>
                    <a:pt x="2258" y="1"/>
                    <a:pt x="2188" y="54"/>
                    <a:pt x="2148" y="70"/>
                  </a:cubicBezTo>
                  <a:cubicBezTo>
                    <a:pt x="2104" y="87"/>
                    <a:pt x="2068" y="93"/>
                    <a:pt x="2029" y="93"/>
                  </a:cubicBezTo>
                  <a:cubicBezTo>
                    <a:pt x="2007" y="93"/>
                    <a:pt x="1984" y="91"/>
                    <a:pt x="1959" y="88"/>
                  </a:cubicBezTo>
                  <a:cubicBezTo>
                    <a:pt x="1856" y="88"/>
                    <a:pt x="1761" y="122"/>
                    <a:pt x="1667" y="165"/>
                  </a:cubicBezTo>
                  <a:cubicBezTo>
                    <a:pt x="1624" y="182"/>
                    <a:pt x="1572" y="191"/>
                    <a:pt x="1521" y="208"/>
                  </a:cubicBezTo>
                  <a:cubicBezTo>
                    <a:pt x="1452" y="225"/>
                    <a:pt x="1426" y="259"/>
                    <a:pt x="1383" y="302"/>
                  </a:cubicBezTo>
                  <a:cubicBezTo>
                    <a:pt x="1315" y="371"/>
                    <a:pt x="1246" y="431"/>
                    <a:pt x="1186" y="491"/>
                  </a:cubicBezTo>
                  <a:cubicBezTo>
                    <a:pt x="1117" y="560"/>
                    <a:pt x="1057" y="646"/>
                    <a:pt x="962" y="646"/>
                  </a:cubicBezTo>
                  <a:cubicBezTo>
                    <a:pt x="885" y="655"/>
                    <a:pt x="765" y="723"/>
                    <a:pt x="748" y="809"/>
                  </a:cubicBezTo>
                  <a:cubicBezTo>
                    <a:pt x="722" y="930"/>
                    <a:pt x="765" y="947"/>
                    <a:pt x="662" y="1058"/>
                  </a:cubicBezTo>
                  <a:cubicBezTo>
                    <a:pt x="636" y="1093"/>
                    <a:pt x="602" y="1136"/>
                    <a:pt x="567" y="1162"/>
                  </a:cubicBezTo>
                  <a:cubicBezTo>
                    <a:pt x="524" y="1179"/>
                    <a:pt x="516" y="1282"/>
                    <a:pt x="490" y="1299"/>
                  </a:cubicBezTo>
                  <a:cubicBezTo>
                    <a:pt x="473" y="1308"/>
                    <a:pt x="456" y="1333"/>
                    <a:pt x="438" y="1342"/>
                  </a:cubicBezTo>
                  <a:lnTo>
                    <a:pt x="404" y="1351"/>
                  </a:lnTo>
                  <a:lnTo>
                    <a:pt x="378" y="1394"/>
                  </a:lnTo>
                  <a:cubicBezTo>
                    <a:pt x="352" y="1419"/>
                    <a:pt x="318" y="1419"/>
                    <a:pt x="292" y="1436"/>
                  </a:cubicBezTo>
                  <a:cubicBezTo>
                    <a:pt x="198" y="1497"/>
                    <a:pt x="172" y="1591"/>
                    <a:pt x="138" y="1686"/>
                  </a:cubicBezTo>
                  <a:cubicBezTo>
                    <a:pt x="120" y="1729"/>
                    <a:pt x="95" y="1754"/>
                    <a:pt x="86" y="1806"/>
                  </a:cubicBezTo>
                  <a:cubicBezTo>
                    <a:pt x="86" y="1875"/>
                    <a:pt x="95" y="1926"/>
                    <a:pt x="103" y="1986"/>
                  </a:cubicBezTo>
                  <a:cubicBezTo>
                    <a:pt x="120" y="2115"/>
                    <a:pt x="35" y="2193"/>
                    <a:pt x="17" y="2304"/>
                  </a:cubicBezTo>
                  <a:cubicBezTo>
                    <a:pt x="17" y="2356"/>
                    <a:pt x="52" y="2382"/>
                    <a:pt x="60" y="2425"/>
                  </a:cubicBezTo>
                  <a:cubicBezTo>
                    <a:pt x="69" y="2467"/>
                    <a:pt x="60" y="2536"/>
                    <a:pt x="52" y="2579"/>
                  </a:cubicBezTo>
                  <a:cubicBezTo>
                    <a:pt x="43" y="2631"/>
                    <a:pt x="9" y="2699"/>
                    <a:pt x="0" y="2768"/>
                  </a:cubicBezTo>
                  <a:cubicBezTo>
                    <a:pt x="0" y="2811"/>
                    <a:pt x="9" y="2863"/>
                    <a:pt x="17" y="2906"/>
                  </a:cubicBezTo>
                  <a:cubicBezTo>
                    <a:pt x="26" y="2983"/>
                    <a:pt x="60" y="3026"/>
                    <a:pt x="95" y="3095"/>
                  </a:cubicBezTo>
                  <a:cubicBezTo>
                    <a:pt x="120" y="3172"/>
                    <a:pt x="86" y="3215"/>
                    <a:pt x="78" y="3284"/>
                  </a:cubicBezTo>
                  <a:cubicBezTo>
                    <a:pt x="60" y="3352"/>
                    <a:pt x="69" y="3430"/>
                    <a:pt x="86" y="3507"/>
                  </a:cubicBezTo>
                  <a:cubicBezTo>
                    <a:pt x="103" y="3602"/>
                    <a:pt x="146" y="3687"/>
                    <a:pt x="215" y="3756"/>
                  </a:cubicBezTo>
                  <a:cubicBezTo>
                    <a:pt x="267" y="3799"/>
                    <a:pt x="318" y="3868"/>
                    <a:pt x="370" y="3911"/>
                  </a:cubicBezTo>
                  <a:cubicBezTo>
                    <a:pt x="361" y="3885"/>
                    <a:pt x="352" y="3833"/>
                    <a:pt x="361" y="3816"/>
                  </a:cubicBezTo>
                  <a:cubicBezTo>
                    <a:pt x="370" y="3773"/>
                    <a:pt x="335" y="3748"/>
                    <a:pt x="335" y="3713"/>
                  </a:cubicBezTo>
                  <a:cubicBezTo>
                    <a:pt x="344" y="3679"/>
                    <a:pt x="232" y="3533"/>
                    <a:pt x="224" y="3370"/>
                  </a:cubicBezTo>
                  <a:cubicBezTo>
                    <a:pt x="206" y="3198"/>
                    <a:pt x="292" y="3146"/>
                    <a:pt x="292" y="3052"/>
                  </a:cubicBezTo>
                  <a:cubicBezTo>
                    <a:pt x="284" y="2992"/>
                    <a:pt x="267" y="2914"/>
                    <a:pt x="249" y="2863"/>
                  </a:cubicBezTo>
                  <a:cubicBezTo>
                    <a:pt x="232" y="2811"/>
                    <a:pt x="232" y="2768"/>
                    <a:pt x="249" y="2734"/>
                  </a:cubicBezTo>
                  <a:cubicBezTo>
                    <a:pt x="267" y="2699"/>
                    <a:pt x="284" y="2665"/>
                    <a:pt x="309" y="2631"/>
                  </a:cubicBezTo>
                  <a:cubicBezTo>
                    <a:pt x="344" y="2588"/>
                    <a:pt x="352" y="2553"/>
                    <a:pt x="352" y="2502"/>
                  </a:cubicBezTo>
                  <a:cubicBezTo>
                    <a:pt x="352" y="2416"/>
                    <a:pt x="309" y="2347"/>
                    <a:pt x="309" y="2270"/>
                  </a:cubicBezTo>
                  <a:cubicBezTo>
                    <a:pt x="309" y="2210"/>
                    <a:pt x="318" y="2150"/>
                    <a:pt x="309" y="2089"/>
                  </a:cubicBezTo>
                  <a:cubicBezTo>
                    <a:pt x="301" y="2029"/>
                    <a:pt x="335" y="2004"/>
                    <a:pt x="344" y="1952"/>
                  </a:cubicBezTo>
                  <a:cubicBezTo>
                    <a:pt x="352" y="1900"/>
                    <a:pt x="344" y="1849"/>
                    <a:pt x="361" y="1797"/>
                  </a:cubicBezTo>
                  <a:cubicBezTo>
                    <a:pt x="387" y="1746"/>
                    <a:pt x="430" y="1746"/>
                    <a:pt x="464" y="1703"/>
                  </a:cubicBezTo>
                  <a:cubicBezTo>
                    <a:pt x="498" y="1651"/>
                    <a:pt x="507" y="1617"/>
                    <a:pt x="559" y="1600"/>
                  </a:cubicBezTo>
                  <a:cubicBezTo>
                    <a:pt x="575" y="1594"/>
                    <a:pt x="590" y="1592"/>
                    <a:pt x="605" y="1592"/>
                  </a:cubicBezTo>
                  <a:cubicBezTo>
                    <a:pt x="638" y="1592"/>
                    <a:pt x="672" y="1602"/>
                    <a:pt x="713" y="1608"/>
                  </a:cubicBezTo>
                  <a:cubicBezTo>
                    <a:pt x="748" y="1617"/>
                    <a:pt x="773" y="1626"/>
                    <a:pt x="808" y="1634"/>
                  </a:cubicBezTo>
                  <a:cubicBezTo>
                    <a:pt x="832" y="1646"/>
                    <a:pt x="841" y="1652"/>
                    <a:pt x="845" y="1652"/>
                  </a:cubicBezTo>
                  <a:cubicBezTo>
                    <a:pt x="851" y="1652"/>
                    <a:pt x="850" y="1644"/>
                    <a:pt x="859" y="1626"/>
                  </a:cubicBezTo>
                  <a:cubicBezTo>
                    <a:pt x="919" y="1514"/>
                    <a:pt x="877" y="1368"/>
                    <a:pt x="885" y="1247"/>
                  </a:cubicBezTo>
                  <a:cubicBezTo>
                    <a:pt x="885" y="1213"/>
                    <a:pt x="885" y="1179"/>
                    <a:pt x="885" y="1144"/>
                  </a:cubicBezTo>
                  <a:cubicBezTo>
                    <a:pt x="885" y="1119"/>
                    <a:pt x="877" y="1119"/>
                    <a:pt x="894" y="1093"/>
                  </a:cubicBezTo>
                  <a:cubicBezTo>
                    <a:pt x="937" y="1033"/>
                    <a:pt x="988" y="1016"/>
                    <a:pt x="1048" y="990"/>
                  </a:cubicBezTo>
                  <a:cubicBezTo>
                    <a:pt x="1117" y="964"/>
                    <a:pt x="1143" y="955"/>
                    <a:pt x="1177" y="878"/>
                  </a:cubicBezTo>
                  <a:cubicBezTo>
                    <a:pt x="1212" y="792"/>
                    <a:pt x="1289" y="758"/>
                    <a:pt x="1366" y="706"/>
                  </a:cubicBezTo>
                  <a:cubicBezTo>
                    <a:pt x="1418" y="680"/>
                    <a:pt x="1478" y="655"/>
                    <a:pt x="1529" y="637"/>
                  </a:cubicBezTo>
                  <a:cubicBezTo>
                    <a:pt x="1572" y="620"/>
                    <a:pt x="1598" y="612"/>
                    <a:pt x="1633" y="577"/>
                  </a:cubicBezTo>
                  <a:cubicBezTo>
                    <a:pt x="1650" y="560"/>
                    <a:pt x="1658" y="543"/>
                    <a:pt x="1676" y="526"/>
                  </a:cubicBezTo>
                  <a:cubicBezTo>
                    <a:pt x="1700" y="508"/>
                    <a:pt x="1734" y="502"/>
                    <a:pt x="1770" y="502"/>
                  </a:cubicBezTo>
                  <a:cubicBezTo>
                    <a:pt x="1823" y="502"/>
                    <a:pt x="1880" y="516"/>
                    <a:pt x="1916" y="526"/>
                  </a:cubicBezTo>
                  <a:cubicBezTo>
                    <a:pt x="1934" y="531"/>
                    <a:pt x="1950" y="534"/>
                    <a:pt x="1965" y="534"/>
                  </a:cubicBezTo>
                  <a:cubicBezTo>
                    <a:pt x="1998" y="534"/>
                    <a:pt x="2024" y="519"/>
                    <a:pt x="2054" y="483"/>
                  </a:cubicBezTo>
                  <a:cubicBezTo>
                    <a:pt x="2062" y="466"/>
                    <a:pt x="2079" y="448"/>
                    <a:pt x="2088" y="431"/>
                  </a:cubicBezTo>
                  <a:cubicBezTo>
                    <a:pt x="2114" y="397"/>
                    <a:pt x="2131" y="371"/>
                    <a:pt x="2157" y="345"/>
                  </a:cubicBezTo>
                  <a:cubicBezTo>
                    <a:pt x="2208" y="294"/>
                    <a:pt x="2243" y="268"/>
                    <a:pt x="2311" y="251"/>
                  </a:cubicBezTo>
                  <a:cubicBezTo>
                    <a:pt x="2381" y="225"/>
                    <a:pt x="2432" y="195"/>
                    <a:pt x="2493" y="195"/>
                  </a:cubicBezTo>
                  <a:cubicBezTo>
                    <a:pt x="2514" y="195"/>
                    <a:pt x="2536" y="199"/>
                    <a:pt x="2560" y="208"/>
                  </a:cubicBezTo>
                  <a:cubicBezTo>
                    <a:pt x="2664" y="242"/>
                    <a:pt x="2758" y="285"/>
                    <a:pt x="2861" y="320"/>
                  </a:cubicBezTo>
                  <a:cubicBezTo>
                    <a:pt x="2904" y="337"/>
                    <a:pt x="2938" y="363"/>
                    <a:pt x="2981" y="371"/>
                  </a:cubicBezTo>
                  <a:cubicBezTo>
                    <a:pt x="3033" y="388"/>
                    <a:pt x="3067" y="406"/>
                    <a:pt x="3110" y="423"/>
                  </a:cubicBezTo>
                  <a:cubicBezTo>
                    <a:pt x="3148" y="444"/>
                    <a:pt x="3190" y="466"/>
                    <a:pt x="3230" y="466"/>
                  </a:cubicBezTo>
                  <a:cubicBezTo>
                    <a:pt x="3254" y="466"/>
                    <a:pt x="3277" y="459"/>
                    <a:pt x="3299" y="440"/>
                  </a:cubicBezTo>
                  <a:cubicBezTo>
                    <a:pt x="3316" y="423"/>
                    <a:pt x="3342" y="406"/>
                    <a:pt x="3351" y="380"/>
                  </a:cubicBezTo>
                  <a:cubicBezTo>
                    <a:pt x="3299" y="345"/>
                    <a:pt x="3248" y="311"/>
                    <a:pt x="3188" y="277"/>
                  </a:cubicBezTo>
                  <a:cubicBezTo>
                    <a:pt x="3145" y="251"/>
                    <a:pt x="3102" y="259"/>
                    <a:pt x="3042" y="242"/>
                  </a:cubicBezTo>
                  <a:cubicBezTo>
                    <a:pt x="3010" y="226"/>
                    <a:pt x="2941" y="181"/>
                    <a:pt x="2918" y="181"/>
                  </a:cubicBezTo>
                  <a:cubicBezTo>
                    <a:pt x="2916" y="181"/>
                    <a:pt x="2914" y="181"/>
                    <a:pt x="2913" y="182"/>
                  </a:cubicBezTo>
                  <a:cubicBezTo>
                    <a:pt x="2900" y="186"/>
                    <a:pt x="2888" y="187"/>
                    <a:pt x="2877" y="187"/>
                  </a:cubicBezTo>
                  <a:cubicBezTo>
                    <a:pt x="2834" y="187"/>
                    <a:pt x="2799" y="163"/>
                    <a:pt x="2758" y="122"/>
                  </a:cubicBezTo>
                  <a:cubicBezTo>
                    <a:pt x="2724" y="88"/>
                    <a:pt x="2698" y="53"/>
                    <a:pt x="2646" y="45"/>
                  </a:cubicBezTo>
                  <a:cubicBezTo>
                    <a:pt x="2595" y="36"/>
                    <a:pt x="2535" y="36"/>
                    <a:pt x="2475" y="36"/>
                  </a:cubicBezTo>
                  <a:cubicBezTo>
                    <a:pt x="2449" y="36"/>
                    <a:pt x="2423" y="28"/>
                    <a:pt x="2397" y="28"/>
                  </a:cubicBezTo>
                  <a:lnTo>
                    <a:pt x="2354" y="28"/>
                  </a:lnTo>
                  <a:lnTo>
                    <a:pt x="2311" y="2"/>
                  </a:lnTo>
                  <a:cubicBezTo>
                    <a:pt x="2308" y="1"/>
                    <a:pt x="2305" y="1"/>
                    <a:pt x="230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45"/>
            <p:cNvSpPr/>
            <p:nvPr/>
          </p:nvSpPr>
          <p:spPr>
            <a:xfrm>
              <a:off x="5700100" y="1318450"/>
              <a:ext cx="44900" cy="53800"/>
            </a:xfrm>
            <a:custGeom>
              <a:rect b="b" l="l" r="r" t="t"/>
              <a:pathLst>
                <a:path extrusionOk="0" h="2152" w="1796">
                  <a:moveTo>
                    <a:pt x="1227" y="0"/>
                  </a:moveTo>
                  <a:cubicBezTo>
                    <a:pt x="1191" y="0"/>
                    <a:pt x="1180" y="104"/>
                    <a:pt x="1195" y="112"/>
                  </a:cubicBezTo>
                  <a:lnTo>
                    <a:pt x="1220" y="146"/>
                  </a:lnTo>
                  <a:cubicBezTo>
                    <a:pt x="1237" y="172"/>
                    <a:pt x="1272" y="197"/>
                    <a:pt x="1298" y="223"/>
                  </a:cubicBezTo>
                  <a:cubicBezTo>
                    <a:pt x="1341" y="258"/>
                    <a:pt x="1366" y="301"/>
                    <a:pt x="1401" y="335"/>
                  </a:cubicBezTo>
                  <a:cubicBezTo>
                    <a:pt x="1427" y="361"/>
                    <a:pt x="1435" y="369"/>
                    <a:pt x="1444" y="404"/>
                  </a:cubicBezTo>
                  <a:cubicBezTo>
                    <a:pt x="1452" y="421"/>
                    <a:pt x="1461" y="447"/>
                    <a:pt x="1461" y="464"/>
                  </a:cubicBezTo>
                  <a:cubicBezTo>
                    <a:pt x="1461" y="481"/>
                    <a:pt x="1461" y="490"/>
                    <a:pt x="1461" y="507"/>
                  </a:cubicBezTo>
                  <a:cubicBezTo>
                    <a:pt x="1478" y="558"/>
                    <a:pt x="1495" y="618"/>
                    <a:pt x="1495" y="670"/>
                  </a:cubicBezTo>
                  <a:cubicBezTo>
                    <a:pt x="1504" y="756"/>
                    <a:pt x="1495" y="842"/>
                    <a:pt x="1495" y="919"/>
                  </a:cubicBezTo>
                  <a:cubicBezTo>
                    <a:pt x="1495" y="971"/>
                    <a:pt x="1478" y="1014"/>
                    <a:pt x="1461" y="1065"/>
                  </a:cubicBezTo>
                  <a:cubicBezTo>
                    <a:pt x="1452" y="1100"/>
                    <a:pt x="1435" y="1125"/>
                    <a:pt x="1409" y="1151"/>
                  </a:cubicBezTo>
                  <a:cubicBezTo>
                    <a:pt x="1375" y="1194"/>
                    <a:pt x="1384" y="1246"/>
                    <a:pt x="1349" y="1289"/>
                  </a:cubicBezTo>
                  <a:cubicBezTo>
                    <a:pt x="1315" y="1332"/>
                    <a:pt x="1255" y="1374"/>
                    <a:pt x="1203" y="1392"/>
                  </a:cubicBezTo>
                  <a:cubicBezTo>
                    <a:pt x="1186" y="1400"/>
                    <a:pt x="1160" y="1400"/>
                    <a:pt x="1152" y="1409"/>
                  </a:cubicBezTo>
                  <a:lnTo>
                    <a:pt x="1143" y="1452"/>
                  </a:lnTo>
                  <a:cubicBezTo>
                    <a:pt x="1134" y="1503"/>
                    <a:pt x="1091" y="1546"/>
                    <a:pt x="1057" y="1589"/>
                  </a:cubicBezTo>
                  <a:cubicBezTo>
                    <a:pt x="1040" y="1606"/>
                    <a:pt x="1031" y="1632"/>
                    <a:pt x="1014" y="1649"/>
                  </a:cubicBezTo>
                  <a:cubicBezTo>
                    <a:pt x="1006" y="1667"/>
                    <a:pt x="997" y="1701"/>
                    <a:pt x="980" y="1718"/>
                  </a:cubicBezTo>
                  <a:cubicBezTo>
                    <a:pt x="954" y="1744"/>
                    <a:pt x="920" y="1761"/>
                    <a:pt x="877" y="1761"/>
                  </a:cubicBezTo>
                  <a:cubicBezTo>
                    <a:pt x="842" y="1761"/>
                    <a:pt x="799" y="1770"/>
                    <a:pt x="782" y="1795"/>
                  </a:cubicBezTo>
                  <a:cubicBezTo>
                    <a:pt x="765" y="1813"/>
                    <a:pt x="765" y="1838"/>
                    <a:pt x="756" y="1864"/>
                  </a:cubicBezTo>
                  <a:cubicBezTo>
                    <a:pt x="748" y="1873"/>
                    <a:pt x="739" y="1890"/>
                    <a:pt x="731" y="1899"/>
                  </a:cubicBezTo>
                  <a:cubicBezTo>
                    <a:pt x="705" y="1924"/>
                    <a:pt x="705" y="1933"/>
                    <a:pt x="670" y="1941"/>
                  </a:cubicBezTo>
                  <a:cubicBezTo>
                    <a:pt x="628" y="1950"/>
                    <a:pt x="593" y="1950"/>
                    <a:pt x="559" y="1959"/>
                  </a:cubicBezTo>
                  <a:cubicBezTo>
                    <a:pt x="499" y="1976"/>
                    <a:pt x="447" y="1984"/>
                    <a:pt x="387" y="1993"/>
                  </a:cubicBezTo>
                  <a:cubicBezTo>
                    <a:pt x="344" y="1993"/>
                    <a:pt x="310" y="1993"/>
                    <a:pt x="267" y="2002"/>
                  </a:cubicBezTo>
                  <a:cubicBezTo>
                    <a:pt x="232" y="2010"/>
                    <a:pt x="207" y="2019"/>
                    <a:pt x="172" y="2019"/>
                  </a:cubicBezTo>
                  <a:cubicBezTo>
                    <a:pt x="146" y="2010"/>
                    <a:pt x="129" y="2002"/>
                    <a:pt x="103" y="1993"/>
                  </a:cubicBezTo>
                  <a:cubicBezTo>
                    <a:pt x="86" y="1993"/>
                    <a:pt x="69" y="1993"/>
                    <a:pt x="52" y="1984"/>
                  </a:cubicBezTo>
                  <a:cubicBezTo>
                    <a:pt x="9" y="1984"/>
                    <a:pt x="0" y="2019"/>
                    <a:pt x="9" y="2036"/>
                  </a:cubicBezTo>
                  <a:cubicBezTo>
                    <a:pt x="18" y="2045"/>
                    <a:pt x="43" y="2070"/>
                    <a:pt x="60" y="2070"/>
                  </a:cubicBezTo>
                  <a:cubicBezTo>
                    <a:pt x="69" y="2079"/>
                    <a:pt x="86" y="2079"/>
                    <a:pt x="103" y="2088"/>
                  </a:cubicBezTo>
                  <a:lnTo>
                    <a:pt x="112" y="2096"/>
                  </a:lnTo>
                  <a:lnTo>
                    <a:pt x="146" y="2105"/>
                  </a:lnTo>
                  <a:lnTo>
                    <a:pt x="189" y="2122"/>
                  </a:lnTo>
                  <a:cubicBezTo>
                    <a:pt x="207" y="2131"/>
                    <a:pt x="232" y="2131"/>
                    <a:pt x="249" y="2139"/>
                  </a:cubicBezTo>
                  <a:cubicBezTo>
                    <a:pt x="267" y="2139"/>
                    <a:pt x="284" y="2148"/>
                    <a:pt x="301" y="2148"/>
                  </a:cubicBezTo>
                  <a:cubicBezTo>
                    <a:pt x="313" y="2150"/>
                    <a:pt x="325" y="2151"/>
                    <a:pt x="337" y="2151"/>
                  </a:cubicBezTo>
                  <a:cubicBezTo>
                    <a:pt x="370" y="2151"/>
                    <a:pt x="405" y="2143"/>
                    <a:pt x="430" y="2131"/>
                  </a:cubicBezTo>
                  <a:cubicBezTo>
                    <a:pt x="447" y="2113"/>
                    <a:pt x="456" y="2105"/>
                    <a:pt x="481" y="2096"/>
                  </a:cubicBezTo>
                  <a:cubicBezTo>
                    <a:pt x="516" y="2088"/>
                    <a:pt x="559" y="2079"/>
                    <a:pt x="593" y="2079"/>
                  </a:cubicBezTo>
                  <a:cubicBezTo>
                    <a:pt x="701" y="2079"/>
                    <a:pt x="798" y="2126"/>
                    <a:pt x="897" y="2126"/>
                  </a:cubicBezTo>
                  <a:cubicBezTo>
                    <a:pt x="924" y="2126"/>
                    <a:pt x="952" y="2123"/>
                    <a:pt x="980" y="2113"/>
                  </a:cubicBezTo>
                  <a:cubicBezTo>
                    <a:pt x="1014" y="2105"/>
                    <a:pt x="1023" y="2088"/>
                    <a:pt x="1048" y="2070"/>
                  </a:cubicBezTo>
                  <a:cubicBezTo>
                    <a:pt x="1074" y="2053"/>
                    <a:pt x="1091" y="2027"/>
                    <a:pt x="1109" y="2010"/>
                  </a:cubicBezTo>
                  <a:cubicBezTo>
                    <a:pt x="1143" y="1950"/>
                    <a:pt x="1177" y="1890"/>
                    <a:pt x="1203" y="1821"/>
                  </a:cubicBezTo>
                  <a:cubicBezTo>
                    <a:pt x="1220" y="1770"/>
                    <a:pt x="1246" y="1710"/>
                    <a:pt x="1272" y="1658"/>
                  </a:cubicBezTo>
                  <a:cubicBezTo>
                    <a:pt x="1298" y="1624"/>
                    <a:pt x="1323" y="1598"/>
                    <a:pt x="1375" y="1581"/>
                  </a:cubicBezTo>
                  <a:cubicBezTo>
                    <a:pt x="1427" y="1563"/>
                    <a:pt x="1469" y="1546"/>
                    <a:pt x="1512" y="1529"/>
                  </a:cubicBezTo>
                  <a:cubicBezTo>
                    <a:pt x="1573" y="1495"/>
                    <a:pt x="1624" y="1486"/>
                    <a:pt x="1650" y="1435"/>
                  </a:cubicBezTo>
                  <a:cubicBezTo>
                    <a:pt x="1684" y="1383"/>
                    <a:pt x="1684" y="1332"/>
                    <a:pt x="1693" y="1280"/>
                  </a:cubicBezTo>
                  <a:cubicBezTo>
                    <a:pt x="1710" y="1211"/>
                    <a:pt x="1744" y="1160"/>
                    <a:pt x="1744" y="1091"/>
                  </a:cubicBezTo>
                  <a:cubicBezTo>
                    <a:pt x="1736" y="1057"/>
                    <a:pt x="1736" y="1022"/>
                    <a:pt x="1727" y="988"/>
                  </a:cubicBezTo>
                  <a:cubicBezTo>
                    <a:pt x="1727" y="945"/>
                    <a:pt x="1701" y="902"/>
                    <a:pt x="1710" y="850"/>
                  </a:cubicBezTo>
                  <a:cubicBezTo>
                    <a:pt x="1710" y="833"/>
                    <a:pt x="1710" y="807"/>
                    <a:pt x="1719" y="799"/>
                  </a:cubicBezTo>
                  <a:lnTo>
                    <a:pt x="1727" y="782"/>
                  </a:lnTo>
                  <a:cubicBezTo>
                    <a:pt x="1744" y="756"/>
                    <a:pt x="1753" y="730"/>
                    <a:pt x="1762" y="696"/>
                  </a:cubicBezTo>
                  <a:cubicBezTo>
                    <a:pt x="1762" y="661"/>
                    <a:pt x="1779" y="636"/>
                    <a:pt x="1787" y="601"/>
                  </a:cubicBezTo>
                  <a:cubicBezTo>
                    <a:pt x="1796" y="567"/>
                    <a:pt x="1787" y="524"/>
                    <a:pt x="1779" y="498"/>
                  </a:cubicBezTo>
                  <a:cubicBezTo>
                    <a:pt x="1770" y="464"/>
                    <a:pt x="1753" y="438"/>
                    <a:pt x="1727" y="412"/>
                  </a:cubicBezTo>
                  <a:cubicBezTo>
                    <a:pt x="1693" y="386"/>
                    <a:pt x="1658" y="369"/>
                    <a:pt x="1633" y="343"/>
                  </a:cubicBezTo>
                  <a:cubicBezTo>
                    <a:pt x="1607" y="318"/>
                    <a:pt x="1590" y="292"/>
                    <a:pt x="1564" y="275"/>
                  </a:cubicBezTo>
                  <a:cubicBezTo>
                    <a:pt x="1521" y="249"/>
                    <a:pt x="1504" y="206"/>
                    <a:pt x="1469" y="180"/>
                  </a:cubicBezTo>
                  <a:cubicBezTo>
                    <a:pt x="1427" y="154"/>
                    <a:pt x="1384" y="137"/>
                    <a:pt x="1349" y="112"/>
                  </a:cubicBezTo>
                  <a:cubicBezTo>
                    <a:pt x="1306" y="86"/>
                    <a:pt x="1280" y="43"/>
                    <a:pt x="1246" y="8"/>
                  </a:cubicBezTo>
                  <a:cubicBezTo>
                    <a:pt x="1239" y="3"/>
                    <a:pt x="1233" y="0"/>
                    <a:pt x="122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45"/>
            <p:cNvSpPr/>
            <p:nvPr/>
          </p:nvSpPr>
          <p:spPr>
            <a:xfrm>
              <a:off x="5687200" y="1294325"/>
              <a:ext cx="60175" cy="26700"/>
            </a:xfrm>
            <a:custGeom>
              <a:rect b="b" l="l" r="r" t="t"/>
              <a:pathLst>
                <a:path extrusionOk="0" h="1068" w="2407">
                  <a:moveTo>
                    <a:pt x="1155" y="1"/>
                  </a:moveTo>
                  <a:cubicBezTo>
                    <a:pt x="1125" y="1"/>
                    <a:pt x="1096" y="21"/>
                    <a:pt x="1066" y="28"/>
                  </a:cubicBezTo>
                  <a:cubicBezTo>
                    <a:pt x="1023" y="37"/>
                    <a:pt x="989" y="37"/>
                    <a:pt x="946" y="54"/>
                  </a:cubicBezTo>
                  <a:cubicBezTo>
                    <a:pt x="912" y="63"/>
                    <a:pt x="877" y="80"/>
                    <a:pt x="851" y="89"/>
                  </a:cubicBezTo>
                  <a:cubicBezTo>
                    <a:pt x="842" y="90"/>
                    <a:pt x="832" y="91"/>
                    <a:pt x="823" y="91"/>
                  </a:cubicBezTo>
                  <a:cubicBezTo>
                    <a:pt x="781" y="91"/>
                    <a:pt x="740" y="77"/>
                    <a:pt x="705" y="63"/>
                  </a:cubicBezTo>
                  <a:cubicBezTo>
                    <a:pt x="673" y="52"/>
                    <a:pt x="633" y="41"/>
                    <a:pt x="596" y="41"/>
                  </a:cubicBezTo>
                  <a:cubicBezTo>
                    <a:pt x="574" y="41"/>
                    <a:pt x="552" y="45"/>
                    <a:pt x="534" y="54"/>
                  </a:cubicBezTo>
                  <a:cubicBezTo>
                    <a:pt x="491" y="71"/>
                    <a:pt x="448" y="106"/>
                    <a:pt x="405" y="131"/>
                  </a:cubicBezTo>
                  <a:cubicBezTo>
                    <a:pt x="336" y="166"/>
                    <a:pt x="276" y="183"/>
                    <a:pt x="233" y="260"/>
                  </a:cubicBezTo>
                  <a:cubicBezTo>
                    <a:pt x="207" y="312"/>
                    <a:pt x="190" y="389"/>
                    <a:pt x="155" y="424"/>
                  </a:cubicBezTo>
                  <a:cubicBezTo>
                    <a:pt x="113" y="467"/>
                    <a:pt x="78" y="501"/>
                    <a:pt x="52" y="544"/>
                  </a:cubicBezTo>
                  <a:cubicBezTo>
                    <a:pt x="27" y="578"/>
                    <a:pt x="1" y="621"/>
                    <a:pt x="27" y="664"/>
                  </a:cubicBezTo>
                  <a:cubicBezTo>
                    <a:pt x="35" y="699"/>
                    <a:pt x="52" y="690"/>
                    <a:pt x="35" y="724"/>
                  </a:cubicBezTo>
                  <a:cubicBezTo>
                    <a:pt x="30" y="735"/>
                    <a:pt x="15" y="752"/>
                    <a:pt x="24" y="752"/>
                  </a:cubicBezTo>
                  <a:cubicBezTo>
                    <a:pt x="29" y="752"/>
                    <a:pt x="44" y="745"/>
                    <a:pt x="78" y="724"/>
                  </a:cubicBezTo>
                  <a:cubicBezTo>
                    <a:pt x="78" y="699"/>
                    <a:pt x="121" y="656"/>
                    <a:pt x="138" y="647"/>
                  </a:cubicBezTo>
                  <a:cubicBezTo>
                    <a:pt x="164" y="630"/>
                    <a:pt x="190" y="613"/>
                    <a:pt x="207" y="587"/>
                  </a:cubicBezTo>
                  <a:cubicBezTo>
                    <a:pt x="250" y="544"/>
                    <a:pt x="310" y="492"/>
                    <a:pt x="370" y="475"/>
                  </a:cubicBezTo>
                  <a:cubicBezTo>
                    <a:pt x="396" y="467"/>
                    <a:pt x="422" y="458"/>
                    <a:pt x="448" y="458"/>
                  </a:cubicBezTo>
                  <a:cubicBezTo>
                    <a:pt x="465" y="449"/>
                    <a:pt x="482" y="432"/>
                    <a:pt x="508" y="432"/>
                  </a:cubicBezTo>
                  <a:cubicBezTo>
                    <a:pt x="516" y="428"/>
                    <a:pt x="525" y="428"/>
                    <a:pt x="534" y="428"/>
                  </a:cubicBezTo>
                  <a:cubicBezTo>
                    <a:pt x="542" y="428"/>
                    <a:pt x="551" y="428"/>
                    <a:pt x="559" y="424"/>
                  </a:cubicBezTo>
                  <a:cubicBezTo>
                    <a:pt x="584" y="418"/>
                    <a:pt x="599" y="411"/>
                    <a:pt x="619" y="411"/>
                  </a:cubicBezTo>
                  <a:cubicBezTo>
                    <a:pt x="627" y="411"/>
                    <a:pt x="635" y="412"/>
                    <a:pt x="645" y="415"/>
                  </a:cubicBezTo>
                  <a:cubicBezTo>
                    <a:pt x="680" y="424"/>
                    <a:pt x="714" y="441"/>
                    <a:pt x="748" y="449"/>
                  </a:cubicBezTo>
                  <a:cubicBezTo>
                    <a:pt x="774" y="458"/>
                    <a:pt x="817" y="475"/>
                    <a:pt x="834" y="475"/>
                  </a:cubicBezTo>
                  <a:lnTo>
                    <a:pt x="877" y="458"/>
                  </a:lnTo>
                  <a:cubicBezTo>
                    <a:pt x="903" y="449"/>
                    <a:pt x="920" y="449"/>
                    <a:pt x="946" y="441"/>
                  </a:cubicBezTo>
                  <a:cubicBezTo>
                    <a:pt x="980" y="432"/>
                    <a:pt x="1015" y="415"/>
                    <a:pt x="1049" y="415"/>
                  </a:cubicBezTo>
                  <a:cubicBezTo>
                    <a:pt x="1092" y="415"/>
                    <a:pt x="1135" y="415"/>
                    <a:pt x="1178" y="424"/>
                  </a:cubicBezTo>
                  <a:lnTo>
                    <a:pt x="1307" y="424"/>
                  </a:lnTo>
                  <a:cubicBezTo>
                    <a:pt x="1350" y="432"/>
                    <a:pt x="1375" y="458"/>
                    <a:pt x="1418" y="475"/>
                  </a:cubicBezTo>
                  <a:cubicBezTo>
                    <a:pt x="1436" y="484"/>
                    <a:pt x="1453" y="492"/>
                    <a:pt x="1470" y="501"/>
                  </a:cubicBezTo>
                  <a:cubicBezTo>
                    <a:pt x="1487" y="509"/>
                    <a:pt x="1513" y="518"/>
                    <a:pt x="1530" y="518"/>
                  </a:cubicBezTo>
                  <a:cubicBezTo>
                    <a:pt x="1542" y="523"/>
                    <a:pt x="1555" y="524"/>
                    <a:pt x="1569" y="524"/>
                  </a:cubicBezTo>
                  <a:cubicBezTo>
                    <a:pt x="1591" y="524"/>
                    <a:pt x="1615" y="520"/>
                    <a:pt x="1637" y="520"/>
                  </a:cubicBezTo>
                  <a:cubicBezTo>
                    <a:pt x="1651" y="520"/>
                    <a:pt x="1664" y="522"/>
                    <a:pt x="1676" y="527"/>
                  </a:cubicBezTo>
                  <a:cubicBezTo>
                    <a:pt x="1711" y="535"/>
                    <a:pt x="1745" y="570"/>
                    <a:pt x="1771" y="595"/>
                  </a:cubicBezTo>
                  <a:cubicBezTo>
                    <a:pt x="1814" y="621"/>
                    <a:pt x="1865" y="630"/>
                    <a:pt x="1908" y="656"/>
                  </a:cubicBezTo>
                  <a:cubicBezTo>
                    <a:pt x="1925" y="664"/>
                    <a:pt x="1943" y="681"/>
                    <a:pt x="1968" y="699"/>
                  </a:cubicBezTo>
                  <a:cubicBezTo>
                    <a:pt x="2003" y="716"/>
                    <a:pt x="2046" y="716"/>
                    <a:pt x="2080" y="750"/>
                  </a:cubicBezTo>
                  <a:cubicBezTo>
                    <a:pt x="2132" y="802"/>
                    <a:pt x="2192" y="845"/>
                    <a:pt x="2252" y="888"/>
                  </a:cubicBezTo>
                  <a:cubicBezTo>
                    <a:pt x="2278" y="913"/>
                    <a:pt x="2312" y="948"/>
                    <a:pt x="2338" y="982"/>
                  </a:cubicBezTo>
                  <a:cubicBezTo>
                    <a:pt x="2346" y="999"/>
                    <a:pt x="2398" y="1068"/>
                    <a:pt x="2406" y="1068"/>
                  </a:cubicBezTo>
                  <a:cubicBezTo>
                    <a:pt x="2406" y="1051"/>
                    <a:pt x="2398" y="1025"/>
                    <a:pt x="2398" y="999"/>
                  </a:cubicBezTo>
                  <a:cubicBezTo>
                    <a:pt x="2389" y="965"/>
                    <a:pt x="2398" y="939"/>
                    <a:pt x="2389" y="905"/>
                  </a:cubicBezTo>
                  <a:cubicBezTo>
                    <a:pt x="2363" y="853"/>
                    <a:pt x="2321" y="802"/>
                    <a:pt x="2286" y="767"/>
                  </a:cubicBezTo>
                  <a:cubicBezTo>
                    <a:pt x="2260" y="733"/>
                    <a:pt x="2226" y="699"/>
                    <a:pt x="2209" y="664"/>
                  </a:cubicBezTo>
                  <a:cubicBezTo>
                    <a:pt x="2209" y="647"/>
                    <a:pt x="2200" y="630"/>
                    <a:pt x="2200" y="613"/>
                  </a:cubicBezTo>
                  <a:cubicBezTo>
                    <a:pt x="2192" y="587"/>
                    <a:pt x="2174" y="570"/>
                    <a:pt x="2166" y="544"/>
                  </a:cubicBezTo>
                  <a:cubicBezTo>
                    <a:pt x="2149" y="509"/>
                    <a:pt x="2132" y="484"/>
                    <a:pt x="2106" y="449"/>
                  </a:cubicBezTo>
                  <a:cubicBezTo>
                    <a:pt x="2071" y="415"/>
                    <a:pt x="2054" y="372"/>
                    <a:pt x="2020" y="338"/>
                  </a:cubicBezTo>
                  <a:cubicBezTo>
                    <a:pt x="1977" y="303"/>
                    <a:pt x="1925" y="286"/>
                    <a:pt x="1874" y="269"/>
                  </a:cubicBezTo>
                  <a:cubicBezTo>
                    <a:pt x="1805" y="243"/>
                    <a:pt x="1745" y="200"/>
                    <a:pt x="1685" y="157"/>
                  </a:cubicBezTo>
                  <a:cubicBezTo>
                    <a:pt x="1642" y="123"/>
                    <a:pt x="1599" y="106"/>
                    <a:pt x="1539" y="97"/>
                  </a:cubicBezTo>
                  <a:lnTo>
                    <a:pt x="1479" y="97"/>
                  </a:lnTo>
                  <a:cubicBezTo>
                    <a:pt x="1444" y="97"/>
                    <a:pt x="1444" y="89"/>
                    <a:pt x="1418" y="80"/>
                  </a:cubicBezTo>
                  <a:cubicBezTo>
                    <a:pt x="1401" y="71"/>
                    <a:pt x="1384" y="71"/>
                    <a:pt x="1358" y="63"/>
                  </a:cubicBezTo>
                  <a:cubicBezTo>
                    <a:pt x="1341" y="54"/>
                    <a:pt x="1324" y="46"/>
                    <a:pt x="1307" y="37"/>
                  </a:cubicBezTo>
                  <a:cubicBezTo>
                    <a:pt x="1264" y="20"/>
                    <a:pt x="1212" y="3"/>
                    <a:pt x="1169" y="3"/>
                  </a:cubicBezTo>
                  <a:cubicBezTo>
                    <a:pt x="1164" y="1"/>
                    <a:pt x="1160" y="1"/>
                    <a:pt x="1155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45"/>
            <p:cNvSpPr/>
            <p:nvPr/>
          </p:nvSpPr>
          <p:spPr>
            <a:xfrm>
              <a:off x="5673675" y="1317775"/>
              <a:ext cx="24075" cy="55250"/>
            </a:xfrm>
            <a:custGeom>
              <a:rect b="b" l="l" r="r" t="t"/>
              <a:pathLst>
                <a:path extrusionOk="0" h="2210" w="963">
                  <a:moveTo>
                    <a:pt x="466" y="1"/>
                  </a:moveTo>
                  <a:cubicBezTo>
                    <a:pt x="431" y="1"/>
                    <a:pt x="374" y="46"/>
                    <a:pt x="361" y="53"/>
                  </a:cubicBezTo>
                  <a:cubicBezTo>
                    <a:pt x="337" y="72"/>
                    <a:pt x="311" y="83"/>
                    <a:pt x="296" y="85"/>
                  </a:cubicBezTo>
                  <a:lnTo>
                    <a:pt x="296" y="85"/>
                  </a:lnTo>
                  <a:cubicBezTo>
                    <a:pt x="296" y="80"/>
                    <a:pt x="296" y="75"/>
                    <a:pt x="293" y="70"/>
                  </a:cubicBezTo>
                  <a:lnTo>
                    <a:pt x="293" y="70"/>
                  </a:lnTo>
                  <a:cubicBezTo>
                    <a:pt x="283" y="80"/>
                    <a:pt x="284" y="85"/>
                    <a:pt x="293" y="85"/>
                  </a:cubicBezTo>
                  <a:cubicBezTo>
                    <a:pt x="294" y="85"/>
                    <a:pt x="295" y="85"/>
                    <a:pt x="296" y="85"/>
                  </a:cubicBezTo>
                  <a:lnTo>
                    <a:pt x="296" y="85"/>
                  </a:lnTo>
                  <a:cubicBezTo>
                    <a:pt x="296" y="94"/>
                    <a:pt x="290" y="101"/>
                    <a:pt x="284" y="113"/>
                  </a:cubicBezTo>
                  <a:cubicBezTo>
                    <a:pt x="284" y="121"/>
                    <a:pt x="241" y="164"/>
                    <a:pt x="241" y="164"/>
                  </a:cubicBezTo>
                  <a:cubicBezTo>
                    <a:pt x="224" y="190"/>
                    <a:pt x="207" y="224"/>
                    <a:pt x="190" y="250"/>
                  </a:cubicBezTo>
                  <a:cubicBezTo>
                    <a:pt x="164" y="302"/>
                    <a:pt x="129" y="345"/>
                    <a:pt x="95" y="388"/>
                  </a:cubicBezTo>
                  <a:lnTo>
                    <a:pt x="69" y="422"/>
                  </a:lnTo>
                  <a:cubicBezTo>
                    <a:pt x="52" y="448"/>
                    <a:pt x="44" y="491"/>
                    <a:pt x="35" y="525"/>
                  </a:cubicBezTo>
                  <a:cubicBezTo>
                    <a:pt x="26" y="585"/>
                    <a:pt x="18" y="637"/>
                    <a:pt x="9" y="697"/>
                  </a:cubicBezTo>
                  <a:cubicBezTo>
                    <a:pt x="1" y="706"/>
                    <a:pt x="9" y="723"/>
                    <a:pt x="9" y="740"/>
                  </a:cubicBezTo>
                  <a:cubicBezTo>
                    <a:pt x="9" y="757"/>
                    <a:pt x="1" y="774"/>
                    <a:pt x="1" y="791"/>
                  </a:cubicBezTo>
                  <a:cubicBezTo>
                    <a:pt x="1" y="860"/>
                    <a:pt x="44" y="920"/>
                    <a:pt x="69" y="980"/>
                  </a:cubicBezTo>
                  <a:cubicBezTo>
                    <a:pt x="121" y="1084"/>
                    <a:pt x="147" y="1195"/>
                    <a:pt x="198" y="1307"/>
                  </a:cubicBezTo>
                  <a:cubicBezTo>
                    <a:pt x="258" y="1436"/>
                    <a:pt x="276" y="1556"/>
                    <a:pt x="353" y="1676"/>
                  </a:cubicBezTo>
                  <a:cubicBezTo>
                    <a:pt x="361" y="1694"/>
                    <a:pt x="379" y="1711"/>
                    <a:pt x="396" y="1728"/>
                  </a:cubicBezTo>
                  <a:cubicBezTo>
                    <a:pt x="422" y="1754"/>
                    <a:pt x="447" y="1797"/>
                    <a:pt x="482" y="1831"/>
                  </a:cubicBezTo>
                  <a:cubicBezTo>
                    <a:pt x="525" y="1883"/>
                    <a:pt x="559" y="1934"/>
                    <a:pt x="602" y="1994"/>
                  </a:cubicBezTo>
                  <a:cubicBezTo>
                    <a:pt x="619" y="2020"/>
                    <a:pt x="645" y="2037"/>
                    <a:pt x="671" y="2054"/>
                  </a:cubicBezTo>
                  <a:cubicBezTo>
                    <a:pt x="679" y="2072"/>
                    <a:pt x="705" y="2089"/>
                    <a:pt x="722" y="2089"/>
                  </a:cubicBezTo>
                  <a:cubicBezTo>
                    <a:pt x="739" y="2097"/>
                    <a:pt x="757" y="2097"/>
                    <a:pt x="774" y="2106"/>
                  </a:cubicBezTo>
                  <a:cubicBezTo>
                    <a:pt x="800" y="2123"/>
                    <a:pt x="851" y="2140"/>
                    <a:pt x="877" y="2158"/>
                  </a:cubicBezTo>
                  <a:cubicBezTo>
                    <a:pt x="894" y="2166"/>
                    <a:pt x="937" y="2209"/>
                    <a:pt x="963" y="2209"/>
                  </a:cubicBezTo>
                  <a:cubicBezTo>
                    <a:pt x="963" y="2183"/>
                    <a:pt x="911" y="2158"/>
                    <a:pt x="894" y="2140"/>
                  </a:cubicBezTo>
                  <a:cubicBezTo>
                    <a:pt x="868" y="2115"/>
                    <a:pt x="817" y="2106"/>
                    <a:pt x="791" y="2080"/>
                  </a:cubicBezTo>
                  <a:cubicBezTo>
                    <a:pt x="739" y="2020"/>
                    <a:pt x="757" y="1943"/>
                    <a:pt x="722" y="1883"/>
                  </a:cubicBezTo>
                  <a:cubicBezTo>
                    <a:pt x="696" y="1840"/>
                    <a:pt x="688" y="1805"/>
                    <a:pt x="654" y="1779"/>
                  </a:cubicBezTo>
                  <a:cubicBezTo>
                    <a:pt x="611" y="1745"/>
                    <a:pt x="636" y="1711"/>
                    <a:pt x="611" y="1668"/>
                  </a:cubicBezTo>
                  <a:cubicBezTo>
                    <a:pt x="559" y="1573"/>
                    <a:pt x="473" y="1487"/>
                    <a:pt x="422" y="1384"/>
                  </a:cubicBezTo>
                  <a:cubicBezTo>
                    <a:pt x="396" y="1333"/>
                    <a:pt x="310" y="1290"/>
                    <a:pt x="301" y="1230"/>
                  </a:cubicBezTo>
                  <a:cubicBezTo>
                    <a:pt x="301" y="1212"/>
                    <a:pt x="301" y="1195"/>
                    <a:pt x="301" y="1187"/>
                  </a:cubicBezTo>
                  <a:cubicBezTo>
                    <a:pt x="301" y="1161"/>
                    <a:pt x="301" y="1161"/>
                    <a:pt x="318" y="1144"/>
                  </a:cubicBezTo>
                  <a:cubicBezTo>
                    <a:pt x="379" y="1041"/>
                    <a:pt x="404" y="886"/>
                    <a:pt x="344" y="774"/>
                  </a:cubicBezTo>
                  <a:cubicBezTo>
                    <a:pt x="336" y="766"/>
                    <a:pt x="336" y="749"/>
                    <a:pt x="327" y="731"/>
                  </a:cubicBezTo>
                  <a:cubicBezTo>
                    <a:pt x="310" y="706"/>
                    <a:pt x="301" y="688"/>
                    <a:pt x="301" y="663"/>
                  </a:cubicBezTo>
                  <a:cubicBezTo>
                    <a:pt x="293" y="611"/>
                    <a:pt x="318" y="585"/>
                    <a:pt x="327" y="542"/>
                  </a:cubicBezTo>
                  <a:cubicBezTo>
                    <a:pt x="327" y="517"/>
                    <a:pt x="336" y="499"/>
                    <a:pt x="336" y="474"/>
                  </a:cubicBezTo>
                  <a:lnTo>
                    <a:pt x="361" y="456"/>
                  </a:lnTo>
                  <a:cubicBezTo>
                    <a:pt x="370" y="439"/>
                    <a:pt x="370" y="422"/>
                    <a:pt x="379" y="405"/>
                  </a:cubicBezTo>
                  <a:cubicBezTo>
                    <a:pt x="396" y="353"/>
                    <a:pt x="413" y="310"/>
                    <a:pt x="439" y="259"/>
                  </a:cubicBezTo>
                  <a:cubicBezTo>
                    <a:pt x="456" y="242"/>
                    <a:pt x="465" y="224"/>
                    <a:pt x="465" y="199"/>
                  </a:cubicBezTo>
                  <a:cubicBezTo>
                    <a:pt x="473" y="181"/>
                    <a:pt x="482" y="164"/>
                    <a:pt x="482" y="147"/>
                  </a:cubicBezTo>
                  <a:cubicBezTo>
                    <a:pt x="482" y="130"/>
                    <a:pt x="473" y="104"/>
                    <a:pt x="473" y="78"/>
                  </a:cubicBezTo>
                  <a:cubicBezTo>
                    <a:pt x="473" y="61"/>
                    <a:pt x="490" y="35"/>
                    <a:pt x="490" y="18"/>
                  </a:cubicBezTo>
                  <a:cubicBezTo>
                    <a:pt x="486" y="6"/>
                    <a:pt x="477" y="1"/>
                    <a:pt x="466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45"/>
            <p:cNvSpPr/>
            <p:nvPr/>
          </p:nvSpPr>
          <p:spPr>
            <a:xfrm>
              <a:off x="5694950" y="1380075"/>
              <a:ext cx="27950" cy="7150"/>
            </a:xfrm>
            <a:custGeom>
              <a:rect b="b" l="l" r="r" t="t"/>
              <a:pathLst>
                <a:path extrusionOk="0" h="286" w="1118">
                  <a:moveTo>
                    <a:pt x="198" y="1"/>
                  </a:moveTo>
                  <a:cubicBezTo>
                    <a:pt x="175" y="23"/>
                    <a:pt x="152" y="27"/>
                    <a:pt x="129" y="27"/>
                  </a:cubicBezTo>
                  <a:cubicBezTo>
                    <a:pt x="118" y="27"/>
                    <a:pt x="106" y="26"/>
                    <a:pt x="95" y="26"/>
                  </a:cubicBezTo>
                  <a:cubicBezTo>
                    <a:pt x="77" y="18"/>
                    <a:pt x="69" y="18"/>
                    <a:pt x="60" y="18"/>
                  </a:cubicBezTo>
                  <a:cubicBezTo>
                    <a:pt x="26" y="18"/>
                    <a:pt x="26" y="52"/>
                    <a:pt x="0" y="61"/>
                  </a:cubicBezTo>
                  <a:cubicBezTo>
                    <a:pt x="17" y="95"/>
                    <a:pt x="35" y="112"/>
                    <a:pt x="69" y="121"/>
                  </a:cubicBezTo>
                  <a:cubicBezTo>
                    <a:pt x="138" y="147"/>
                    <a:pt x="206" y="172"/>
                    <a:pt x="266" y="207"/>
                  </a:cubicBezTo>
                  <a:cubicBezTo>
                    <a:pt x="301" y="215"/>
                    <a:pt x="318" y="241"/>
                    <a:pt x="352" y="250"/>
                  </a:cubicBezTo>
                  <a:cubicBezTo>
                    <a:pt x="387" y="267"/>
                    <a:pt x="438" y="267"/>
                    <a:pt x="481" y="275"/>
                  </a:cubicBezTo>
                  <a:cubicBezTo>
                    <a:pt x="511" y="280"/>
                    <a:pt x="524" y="285"/>
                    <a:pt x="539" y="285"/>
                  </a:cubicBezTo>
                  <a:cubicBezTo>
                    <a:pt x="550" y="285"/>
                    <a:pt x="563" y="283"/>
                    <a:pt x="584" y="275"/>
                  </a:cubicBezTo>
                  <a:cubicBezTo>
                    <a:pt x="627" y="258"/>
                    <a:pt x="670" y="258"/>
                    <a:pt x="705" y="233"/>
                  </a:cubicBezTo>
                  <a:cubicBezTo>
                    <a:pt x="722" y="224"/>
                    <a:pt x="748" y="207"/>
                    <a:pt x="773" y="198"/>
                  </a:cubicBezTo>
                  <a:cubicBezTo>
                    <a:pt x="801" y="184"/>
                    <a:pt x="818" y="170"/>
                    <a:pt x="847" y="170"/>
                  </a:cubicBezTo>
                  <a:cubicBezTo>
                    <a:pt x="853" y="170"/>
                    <a:pt x="860" y="171"/>
                    <a:pt x="868" y="172"/>
                  </a:cubicBezTo>
                  <a:cubicBezTo>
                    <a:pt x="919" y="181"/>
                    <a:pt x="962" y="190"/>
                    <a:pt x="1014" y="198"/>
                  </a:cubicBezTo>
                  <a:cubicBezTo>
                    <a:pt x="1048" y="198"/>
                    <a:pt x="1108" y="190"/>
                    <a:pt x="1117" y="164"/>
                  </a:cubicBezTo>
                  <a:cubicBezTo>
                    <a:pt x="1117" y="138"/>
                    <a:pt x="1083" y="104"/>
                    <a:pt x="1074" y="86"/>
                  </a:cubicBezTo>
                  <a:cubicBezTo>
                    <a:pt x="1057" y="61"/>
                    <a:pt x="1057" y="9"/>
                    <a:pt x="1014" y="9"/>
                  </a:cubicBezTo>
                  <a:cubicBezTo>
                    <a:pt x="997" y="9"/>
                    <a:pt x="988" y="26"/>
                    <a:pt x="980" y="35"/>
                  </a:cubicBezTo>
                  <a:cubicBezTo>
                    <a:pt x="962" y="44"/>
                    <a:pt x="954" y="44"/>
                    <a:pt x="928" y="52"/>
                  </a:cubicBezTo>
                  <a:cubicBezTo>
                    <a:pt x="902" y="52"/>
                    <a:pt x="876" y="52"/>
                    <a:pt x="851" y="61"/>
                  </a:cubicBezTo>
                  <a:cubicBezTo>
                    <a:pt x="816" y="61"/>
                    <a:pt x="773" y="44"/>
                    <a:pt x="739" y="35"/>
                  </a:cubicBezTo>
                  <a:cubicBezTo>
                    <a:pt x="705" y="35"/>
                    <a:pt x="670" y="26"/>
                    <a:pt x="636" y="26"/>
                  </a:cubicBezTo>
                  <a:cubicBezTo>
                    <a:pt x="610" y="26"/>
                    <a:pt x="593" y="35"/>
                    <a:pt x="567" y="44"/>
                  </a:cubicBezTo>
                  <a:cubicBezTo>
                    <a:pt x="533" y="52"/>
                    <a:pt x="481" y="52"/>
                    <a:pt x="438" y="61"/>
                  </a:cubicBezTo>
                  <a:cubicBezTo>
                    <a:pt x="370" y="61"/>
                    <a:pt x="258" y="52"/>
                    <a:pt x="198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45"/>
            <p:cNvSpPr/>
            <p:nvPr/>
          </p:nvSpPr>
          <p:spPr>
            <a:xfrm>
              <a:off x="5670250" y="1341625"/>
              <a:ext cx="22150" cy="38700"/>
            </a:xfrm>
            <a:custGeom>
              <a:rect b="b" l="l" r="r" t="t"/>
              <a:pathLst>
                <a:path extrusionOk="0" h="1548" w="886">
                  <a:moveTo>
                    <a:pt x="17" y="1"/>
                  </a:moveTo>
                  <a:cubicBezTo>
                    <a:pt x="0" y="9"/>
                    <a:pt x="0" y="52"/>
                    <a:pt x="0" y="61"/>
                  </a:cubicBezTo>
                  <a:cubicBezTo>
                    <a:pt x="0" y="78"/>
                    <a:pt x="0" y="104"/>
                    <a:pt x="0" y="121"/>
                  </a:cubicBezTo>
                  <a:cubicBezTo>
                    <a:pt x="0" y="138"/>
                    <a:pt x="9" y="155"/>
                    <a:pt x="0" y="181"/>
                  </a:cubicBezTo>
                  <a:cubicBezTo>
                    <a:pt x="0" y="198"/>
                    <a:pt x="0" y="224"/>
                    <a:pt x="9" y="241"/>
                  </a:cubicBezTo>
                  <a:lnTo>
                    <a:pt x="17" y="276"/>
                  </a:lnTo>
                  <a:cubicBezTo>
                    <a:pt x="17" y="310"/>
                    <a:pt x="26" y="336"/>
                    <a:pt x="26" y="362"/>
                  </a:cubicBezTo>
                  <a:cubicBezTo>
                    <a:pt x="26" y="379"/>
                    <a:pt x="26" y="396"/>
                    <a:pt x="34" y="413"/>
                  </a:cubicBezTo>
                  <a:cubicBezTo>
                    <a:pt x="34" y="439"/>
                    <a:pt x="34" y="465"/>
                    <a:pt x="43" y="490"/>
                  </a:cubicBezTo>
                  <a:cubicBezTo>
                    <a:pt x="43" y="499"/>
                    <a:pt x="52" y="516"/>
                    <a:pt x="52" y="525"/>
                  </a:cubicBezTo>
                  <a:cubicBezTo>
                    <a:pt x="52" y="542"/>
                    <a:pt x="60" y="551"/>
                    <a:pt x="60" y="568"/>
                  </a:cubicBezTo>
                  <a:cubicBezTo>
                    <a:pt x="69" y="585"/>
                    <a:pt x="69" y="594"/>
                    <a:pt x="69" y="611"/>
                  </a:cubicBezTo>
                  <a:cubicBezTo>
                    <a:pt x="69" y="628"/>
                    <a:pt x="77" y="645"/>
                    <a:pt x="77" y="662"/>
                  </a:cubicBezTo>
                  <a:cubicBezTo>
                    <a:pt x="95" y="722"/>
                    <a:pt x="95" y="783"/>
                    <a:pt x="103" y="843"/>
                  </a:cubicBezTo>
                  <a:cubicBezTo>
                    <a:pt x="112" y="877"/>
                    <a:pt x="129" y="894"/>
                    <a:pt x="146" y="929"/>
                  </a:cubicBezTo>
                  <a:cubicBezTo>
                    <a:pt x="163" y="946"/>
                    <a:pt x="172" y="963"/>
                    <a:pt x="181" y="980"/>
                  </a:cubicBezTo>
                  <a:cubicBezTo>
                    <a:pt x="198" y="1014"/>
                    <a:pt x="215" y="1032"/>
                    <a:pt x="241" y="1057"/>
                  </a:cubicBezTo>
                  <a:cubicBezTo>
                    <a:pt x="258" y="1075"/>
                    <a:pt x="284" y="1100"/>
                    <a:pt x="301" y="1118"/>
                  </a:cubicBezTo>
                  <a:cubicBezTo>
                    <a:pt x="309" y="1135"/>
                    <a:pt x="327" y="1143"/>
                    <a:pt x="335" y="1161"/>
                  </a:cubicBezTo>
                  <a:cubicBezTo>
                    <a:pt x="352" y="1169"/>
                    <a:pt x="361" y="1186"/>
                    <a:pt x="378" y="1195"/>
                  </a:cubicBezTo>
                  <a:cubicBezTo>
                    <a:pt x="387" y="1212"/>
                    <a:pt x="387" y="1229"/>
                    <a:pt x="395" y="1238"/>
                  </a:cubicBezTo>
                  <a:cubicBezTo>
                    <a:pt x="413" y="1264"/>
                    <a:pt x="430" y="1298"/>
                    <a:pt x="455" y="1315"/>
                  </a:cubicBezTo>
                  <a:cubicBezTo>
                    <a:pt x="464" y="1332"/>
                    <a:pt x="473" y="1341"/>
                    <a:pt x="481" y="1358"/>
                  </a:cubicBezTo>
                  <a:cubicBezTo>
                    <a:pt x="490" y="1367"/>
                    <a:pt x="498" y="1375"/>
                    <a:pt x="516" y="1384"/>
                  </a:cubicBezTo>
                  <a:cubicBezTo>
                    <a:pt x="541" y="1401"/>
                    <a:pt x="567" y="1418"/>
                    <a:pt x="593" y="1435"/>
                  </a:cubicBezTo>
                  <a:cubicBezTo>
                    <a:pt x="627" y="1453"/>
                    <a:pt x="653" y="1470"/>
                    <a:pt x="687" y="1478"/>
                  </a:cubicBezTo>
                  <a:cubicBezTo>
                    <a:pt x="705" y="1496"/>
                    <a:pt x="730" y="1513"/>
                    <a:pt x="748" y="1513"/>
                  </a:cubicBezTo>
                  <a:lnTo>
                    <a:pt x="756" y="1513"/>
                  </a:lnTo>
                  <a:cubicBezTo>
                    <a:pt x="773" y="1513"/>
                    <a:pt x="782" y="1504"/>
                    <a:pt x="799" y="1504"/>
                  </a:cubicBezTo>
                  <a:cubicBezTo>
                    <a:pt x="825" y="1504"/>
                    <a:pt x="842" y="1521"/>
                    <a:pt x="859" y="1530"/>
                  </a:cubicBezTo>
                  <a:lnTo>
                    <a:pt x="885" y="1547"/>
                  </a:lnTo>
                  <a:lnTo>
                    <a:pt x="868" y="1504"/>
                  </a:lnTo>
                  <a:cubicBezTo>
                    <a:pt x="859" y="1487"/>
                    <a:pt x="842" y="1478"/>
                    <a:pt x="825" y="1470"/>
                  </a:cubicBezTo>
                  <a:cubicBezTo>
                    <a:pt x="816" y="1461"/>
                    <a:pt x="808" y="1444"/>
                    <a:pt x="799" y="1435"/>
                  </a:cubicBezTo>
                  <a:lnTo>
                    <a:pt x="773" y="1410"/>
                  </a:lnTo>
                  <a:lnTo>
                    <a:pt x="739" y="1375"/>
                  </a:lnTo>
                  <a:lnTo>
                    <a:pt x="713" y="1350"/>
                  </a:lnTo>
                  <a:cubicBezTo>
                    <a:pt x="705" y="1341"/>
                    <a:pt x="696" y="1324"/>
                    <a:pt x="679" y="1315"/>
                  </a:cubicBezTo>
                  <a:lnTo>
                    <a:pt x="662" y="1298"/>
                  </a:lnTo>
                  <a:lnTo>
                    <a:pt x="636" y="1264"/>
                  </a:lnTo>
                  <a:cubicBezTo>
                    <a:pt x="619" y="1246"/>
                    <a:pt x="593" y="1221"/>
                    <a:pt x="584" y="1195"/>
                  </a:cubicBezTo>
                  <a:lnTo>
                    <a:pt x="567" y="1169"/>
                  </a:lnTo>
                  <a:cubicBezTo>
                    <a:pt x="550" y="1152"/>
                    <a:pt x="533" y="1135"/>
                    <a:pt x="516" y="1118"/>
                  </a:cubicBezTo>
                  <a:cubicBezTo>
                    <a:pt x="498" y="1100"/>
                    <a:pt x="490" y="1092"/>
                    <a:pt x="481" y="1083"/>
                  </a:cubicBezTo>
                  <a:cubicBezTo>
                    <a:pt x="464" y="1075"/>
                    <a:pt x="447" y="1049"/>
                    <a:pt x="430" y="1040"/>
                  </a:cubicBezTo>
                  <a:cubicBezTo>
                    <a:pt x="404" y="1006"/>
                    <a:pt x="370" y="980"/>
                    <a:pt x="344" y="946"/>
                  </a:cubicBezTo>
                  <a:cubicBezTo>
                    <a:pt x="327" y="929"/>
                    <a:pt x="309" y="903"/>
                    <a:pt x="301" y="886"/>
                  </a:cubicBezTo>
                  <a:lnTo>
                    <a:pt x="275" y="843"/>
                  </a:lnTo>
                  <a:lnTo>
                    <a:pt x="258" y="825"/>
                  </a:lnTo>
                  <a:lnTo>
                    <a:pt x="241" y="800"/>
                  </a:lnTo>
                  <a:cubicBezTo>
                    <a:pt x="224" y="774"/>
                    <a:pt x="215" y="748"/>
                    <a:pt x="206" y="714"/>
                  </a:cubicBezTo>
                  <a:cubicBezTo>
                    <a:pt x="198" y="688"/>
                    <a:pt x="181" y="671"/>
                    <a:pt x="172" y="636"/>
                  </a:cubicBezTo>
                  <a:cubicBezTo>
                    <a:pt x="163" y="619"/>
                    <a:pt x="163" y="594"/>
                    <a:pt x="155" y="568"/>
                  </a:cubicBezTo>
                  <a:cubicBezTo>
                    <a:pt x="155" y="542"/>
                    <a:pt x="120" y="447"/>
                    <a:pt x="120" y="439"/>
                  </a:cubicBezTo>
                  <a:cubicBezTo>
                    <a:pt x="112" y="422"/>
                    <a:pt x="112" y="413"/>
                    <a:pt x="103" y="405"/>
                  </a:cubicBezTo>
                  <a:cubicBezTo>
                    <a:pt x="95" y="387"/>
                    <a:pt x="95" y="370"/>
                    <a:pt x="95" y="353"/>
                  </a:cubicBezTo>
                  <a:cubicBezTo>
                    <a:pt x="77" y="310"/>
                    <a:pt x="69" y="267"/>
                    <a:pt x="60" y="215"/>
                  </a:cubicBezTo>
                  <a:cubicBezTo>
                    <a:pt x="60" y="190"/>
                    <a:pt x="60" y="155"/>
                    <a:pt x="52" y="121"/>
                  </a:cubicBezTo>
                  <a:cubicBezTo>
                    <a:pt x="43" y="104"/>
                    <a:pt x="34" y="87"/>
                    <a:pt x="26" y="61"/>
                  </a:cubicBezTo>
                  <a:cubicBezTo>
                    <a:pt x="26" y="52"/>
                    <a:pt x="17" y="35"/>
                    <a:pt x="17" y="18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DDBC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45"/>
            <p:cNvSpPr/>
            <p:nvPr/>
          </p:nvSpPr>
          <p:spPr>
            <a:xfrm>
              <a:off x="5693650" y="1362675"/>
              <a:ext cx="58450" cy="32275"/>
            </a:xfrm>
            <a:custGeom>
              <a:rect b="b" l="l" r="r" t="t"/>
              <a:pathLst>
                <a:path extrusionOk="0" h="1291" w="2338">
                  <a:moveTo>
                    <a:pt x="19" y="1156"/>
                  </a:moveTo>
                  <a:cubicBezTo>
                    <a:pt x="13" y="1156"/>
                    <a:pt x="7" y="1157"/>
                    <a:pt x="1" y="1161"/>
                  </a:cubicBezTo>
                  <a:cubicBezTo>
                    <a:pt x="1" y="1161"/>
                    <a:pt x="1" y="1161"/>
                    <a:pt x="19" y="1156"/>
                  </a:cubicBezTo>
                  <a:close/>
                  <a:moveTo>
                    <a:pt x="2303" y="1"/>
                  </a:moveTo>
                  <a:cubicBezTo>
                    <a:pt x="2286" y="18"/>
                    <a:pt x="2269" y="52"/>
                    <a:pt x="2260" y="69"/>
                  </a:cubicBezTo>
                  <a:cubicBezTo>
                    <a:pt x="2252" y="112"/>
                    <a:pt x="2234" y="155"/>
                    <a:pt x="2217" y="198"/>
                  </a:cubicBezTo>
                  <a:cubicBezTo>
                    <a:pt x="2200" y="241"/>
                    <a:pt x="2200" y="293"/>
                    <a:pt x="2174" y="336"/>
                  </a:cubicBezTo>
                  <a:cubicBezTo>
                    <a:pt x="2166" y="353"/>
                    <a:pt x="2140" y="370"/>
                    <a:pt x="2123" y="396"/>
                  </a:cubicBezTo>
                  <a:cubicBezTo>
                    <a:pt x="2080" y="465"/>
                    <a:pt x="2011" y="508"/>
                    <a:pt x="1951" y="568"/>
                  </a:cubicBezTo>
                  <a:cubicBezTo>
                    <a:pt x="1882" y="636"/>
                    <a:pt x="1822" y="679"/>
                    <a:pt x="1736" y="722"/>
                  </a:cubicBezTo>
                  <a:cubicBezTo>
                    <a:pt x="1710" y="731"/>
                    <a:pt x="1693" y="740"/>
                    <a:pt x="1667" y="748"/>
                  </a:cubicBezTo>
                  <a:cubicBezTo>
                    <a:pt x="1633" y="774"/>
                    <a:pt x="1599" y="791"/>
                    <a:pt x="1556" y="808"/>
                  </a:cubicBezTo>
                  <a:cubicBezTo>
                    <a:pt x="1530" y="817"/>
                    <a:pt x="1495" y="825"/>
                    <a:pt x="1461" y="843"/>
                  </a:cubicBezTo>
                  <a:cubicBezTo>
                    <a:pt x="1444" y="843"/>
                    <a:pt x="1427" y="851"/>
                    <a:pt x="1410" y="860"/>
                  </a:cubicBezTo>
                  <a:lnTo>
                    <a:pt x="1367" y="860"/>
                  </a:lnTo>
                  <a:cubicBezTo>
                    <a:pt x="1358" y="860"/>
                    <a:pt x="1341" y="877"/>
                    <a:pt x="1324" y="877"/>
                  </a:cubicBezTo>
                  <a:cubicBezTo>
                    <a:pt x="1298" y="894"/>
                    <a:pt x="1289" y="911"/>
                    <a:pt x="1264" y="929"/>
                  </a:cubicBezTo>
                  <a:cubicBezTo>
                    <a:pt x="1246" y="946"/>
                    <a:pt x="1229" y="954"/>
                    <a:pt x="1212" y="971"/>
                  </a:cubicBezTo>
                  <a:cubicBezTo>
                    <a:pt x="1169" y="997"/>
                    <a:pt x="1117" y="1032"/>
                    <a:pt x="1075" y="1057"/>
                  </a:cubicBezTo>
                  <a:cubicBezTo>
                    <a:pt x="1062" y="1070"/>
                    <a:pt x="1049" y="1078"/>
                    <a:pt x="1030" y="1078"/>
                  </a:cubicBezTo>
                  <a:cubicBezTo>
                    <a:pt x="1023" y="1078"/>
                    <a:pt x="1015" y="1077"/>
                    <a:pt x="1006" y="1075"/>
                  </a:cubicBezTo>
                  <a:cubicBezTo>
                    <a:pt x="971" y="1066"/>
                    <a:pt x="928" y="1057"/>
                    <a:pt x="886" y="1049"/>
                  </a:cubicBezTo>
                  <a:cubicBezTo>
                    <a:pt x="825" y="1049"/>
                    <a:pt x="757" y="1066"/>
                    <a:pt x="696" y="1083"/>
                  </a:cubicBezTo>
                  <a:cubicBezTo>
                    <a:pt x="671" y="1092"/>
                    <a:pt x="654" y="1109"/>
                    <a:pt x="628" y="1126"/>
                  </a:cubicBezTo>
                  <a:cubicBezTo>
                    <a:pt x="606" y="1135"/>
                    <a:pt x="583" y="1137"/>
                    <a:pt x="558" y="1137"/>
                  </a:cubicBezTo>
                  <a:cubicBezTo>
                    <a:pt x="533" y="1137"/>
                    <a:pt x="507" y="1135"/>
                    <a:pt x="482" y="1135"/>
                  </a:cubicBezTo>
                  <a:cubicBezTo>
                    <a:pt x="370" y="1135"/>
                    <a:pt x="250" y="1135"/>
                    <a:pt x="138" y="1126"/>
                  </a:cubicBezTo>
                  <a:cubicBezTo>
                    <a:pt x="71" y="1143"/>
                    <a:pt x="37" y="1151"/>
                    <a:pt x="19" y="1156"/>
                  </a:cubicBezTo>
                  <a:lnTo>
                    <a:pt x="19" y="1156"/>
                  </a:lnTo>
                  <a:cubicBezTo>
                    <a:pt x="20" y="1156"/>
                    <a:pt x="21" y="1156"/>
                    <a:pt x="22" y="1156"/>
                  </a:cubicBezTo>
                  <a:cubicBezTo>
                    <a:pt x="51" y="1156"/>
                    <a:pt x="85" y="1179"/>
                    <a:pt x="112" y="1186"/>
                  </a:cubicBezTo>
                  <a:cubicBezTo>
                    <a:pt x="164" y="1203"/>
                    <a:pt x="215" y="1221"/>
                    <a:pt x="267" y="1229"/>
                  </a:cubicBezTo>
                  <a:cubicBezTo>
                    <a:pt x="318" y="1246"/>
                    <a:pt x="361" y="1255"/>
                    <a:pt x="422" y="1255"/>
                  </a:cubicBezTo>
                  <a:cubicBezTo>
                    <a:pt x="482" y="1255"/>
                    <a:pt x="533" y="1264"/>
                    <a:pt x="593" y="1281"/>
                  </a:cubicBezTo>
                  <a:cubicBezTo>
                    <a:pt x="620" y="1287"/>
                    <a:pt x="647" y="1290"/>
                    <a:pt x="675" y="1290"/>
                  </a:cubicBezTo>
                  <a:cubicBezTo>
                    <a:pt x="720" y="1290"/>
                    <a:pt x="766" y="1283"/>
                    <a:pt x="808" y="1272"/>
                  </a:cubicBezTo>
                  <a:cubicBezTo>
                    <a:pt x="843" y="1272"/>
                    <a:pt x="868" y="1264"/>
                    <a:pt x="903" y="1255"/>
                  </a:cubicBezTo>
                  <a:cubicBezTo>
                    <a:pt x="928" y="1246"/>
                    <a:pt x="954" y="1229"/>
                    <a:pt x="980" y="1221"/>
                  </a:cubicBezTo>
                  <a:cubicBezTo>
                    <a:pt x="1014" y="1212"/>
                    <a:pt x="1040" y="1212"/>
                    <a:pt x="1075" y="1195"/>
                  </a:cubicBezTo>
                  <a:cubicBezTo>
                    <a:pt x="1092" y="1195"/>
                    <a:pt x="1109" y="1186"/>
                    <a:pt x="1126" y="1178"/>
                  </a:cubicBezTo>
                  <a:cubicBezTo>
                    <a:pt x="1160" y="1169"/>
                    <a:pt x="1203" y="1161"/>
                    <a:pt x="1238" y="1152"/>
                  </a:cubicBezTo>
                  <a:cubicBezTo>
                    <a:pt x="1264" y="1152"/>
                    <a:pt x="1281" y="1135"/>
                    <a:pt x="1298" y="1135"/>
                  </a:cubicBezTo>
                  <a:cubicBezTo>
                    <a:pt x="1324" y="1126"/>
                    <a:pt x="1358" y="1126"/>
                    <a:pt x="1384" y="1118"/>
                  </a:cubicBezTo>
                  <a:cubicBezTo>
                    <a:pt x="1418" y="1109"/>
                    <a:pt x="1444" y="1092"/>
                    <a:pt x="1478" y="1083"/>
                  </a:cubicBezTo>
                  <a:cubicBezTo>
                    <a:pt x="1538" y="1066"/>
                    <a:pt x="1590" y="1049"/>
                    <a:pt x="1650" y="1014"/>
                  </a:cubicBezTo>
                  <a:cubicBezTo>
                    <a:pt x="1676" y="989"/>
                    <a:pt x="1710" y="963"/>
                    <a:pt x="1745" y="937"/>
                  </a:cubicBezTo>
                  <a:cubicBezTo>
                    <a:pt x="1753" y="920"/>
                    <a:pt x="1753" y="894"/>
                    <a:pt x="1770" y="877"/>
                  </a:cubicBezTo>
                  <a:cubicBezTo>
                    <a:pt x="1788" y="860"/>
                    <a:pt x="1813" y="851"/>
                    <a:pt x="1831" y="825"/>
                  </a:cubicBezTo>
                  <a:cubicBezTo>
                    <a:pt x="1874" y="782"/>
                    <a:pt x="1865" y="705"/>
                    <a:pt x="1899" y="654"/>
                  </a:cubicBezTo>
                  <a:cubicBezTo>
                    <a:pt x="1916" y="628"/>
                    <a:pt x="1934" y="619"/>
                    <a:pt x="1951" y="602"/>
                  </a:cubicBezTo>
                  <a:cubicBezTo>
                    <a:pt x="1977" y="585"/>
                    <a:pt x="1994" y="568"/>
                    <a:pt x="2020" y="542"/>
                  </a:cubicBezTo>
                  <a:cubicBezTo>
                    <a:pt x="2080" y="490"/>
                    <a:pt x="2148" y="439"/>
                    <a:pt x="2191" y="362"/>
                  </a:cubicBezTo>
                  <a:cubicBezTo>
                    <a:pt x="2234" y="293"/>
                    <a:pt x="2294" y="215"/>
                    <a:pt x="2320" y="130"/>
                  </a:cubicBezTo>
                  <a:cubicBezTo>
                    <a:pt x="2329" y="87"/>
                    <a:pt x="2337" y="35"/>
                    <a:pt x="2303" y="1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45"/>
            <p:cNvSpPr/>
            <p:nvPr/>
          </p:nvSpPr>
          <p:spPr>
            <a:xfrm>
              <a:off x="5714475" y="1287050"/>
              <a:ext cx="42775" cy="42350"/>
            </a:xfrm>
            <a:custGeom>
              <a:rect b="b" l="l" r="r" t="t"/>
              <a:pathLst>
                <a:path extrusionOk="0" h="1694" w="1711">
                  <a:moveTo>
                    <a:pt x="391" y="0"/>
                  </a:moveTo>
                  <a:cubicBezTo>
                    <a:pt x="350" y="0"/>
                    <a:pt x="309" y="3"/>
                    <a:pt x="267" y="19"/>
                  </a:cubicBezTo>
                  <a:cubicBezTo>
                    <a:pt x="231" y="34"/>
                    <a:pt x="192" y="37"/>
                    <a:pt x="152" y="37"/>
                  </a:cubicBezTo>
                  <a:cubicBezTo>
                    <a:pt x="125" y="37"/>
                    <a:pt x="97" y="36"/>
                    <a:pt x="70" y="36"/>
                  </a:cubicBezTo>
                  <a:cubicBezTo>
                    <a:pt x="53" y="36"/>
                    <a:pt x="44" y="44"/>
                    <a:pt x="35" y="44"/>
                  </a:cubicBezTo>
                  <a:lnTo>
                    <a:pt x="1" y="44"/>
                  </a:lnTo>
                  <a:cubicBezTo>
                    <a:pt x="44" y="44"/>
                    <a:pt x="87" y="44"/>
                    <a:pt x="130" y="53"/>
                  </a:cubicBezTo>
                  <a:cubicBezTo>
                    <a:pt x="164" y="53"/>
                    <a:pt x="216" y="62"/>
                    <a:pt x="250" y="70"/>
                  </a:cubicBezTo>
                  <a:cubicBezTo>
                    <a:pt x="267" y="79"/>
                    <a:pt x="284" y="87"/>
                    <a:pt x="310" y="96"/>
                  </a:cubicBezTo>
                  <a:cubicBezTo>
                    <a:pt x="336" y="113"/>
                    <a:pt x="370" y="113"/>
                    <a:pt x="405" y="122"/>
                  </a:cubicBezTo>
                  <a:cubicBezTo>
                    <a:pt x="448" y="139"/>
                    <a:pt x="482" y="191"/>
                    <a:pt x="525" y="216"/>
                  </a:cubicBezTo>
                  <a:cubicBezTo>
                    <a:pt x="559" y="233"/>
                    <a:pt x="594" y="251"/>
                    <a:pt x="628" y="276"/>
                  </a:cubicBezTo>
                  <a:cubicBezTo>
                    <a:pt x="645" y="285"/>
                    <a:pt x="662" y="294"/>
                    <a:pt x="688" y="302"/>
                  </a:cubicBezTo>
                  <a:cubicBezTo>
                    <a:pt x="705" y="311"/>
                    <a:pt x="731" y="311"/>
                    <a:pt x="748" y="328"/>
                  </a:cubicBezTo>
                  <a:cubicBezTo>
                    <a:pt x="766" y="337"/>
                    <a:pt x="783" y="354"/>
                    <a:pt x="800" y="371"/>
                  </a:cubicBezTo>
                  <a:cubicBezTo>
                    <a:pt x="826" y="397"/>
                    <a:pt x="843" y="422"/>
                    <a:pt x="869" y="440"/>
                  </a:cubicBezTo>
                  <a:cubicBezTo>
                    <a:pt x="903" y="465"/>
                    <a:pt x="929" y="491"/>
                    <a:pt x="972" y="517"/>
                  </a:cubicBezTo>
                  <a:cubicBezTo>
                    <a:pt x="1006" y="534"/>
                    <a:pt x="1049" y="551"/>
                    <a:pt x="1075" y="577"/>
                  </a:cubicBezTo>
                  <a:cubicBezTo>
                    <a:pt x="1118" y="603"/>
                    <a:pt x="1144" y="646"/>
                    <a:pt x="1178" y="680"/>
                  </a:cubicBezTo>
                  <a:cubicBezTo>
                    <a:pt x="1212" y="715"/>
                    <a:pt x="1247" y="740"/>
                    <a:pt x="1272" y="775"/>
                  </a:cubicBezTo>
                  <a:cubicBezTo>
                    <a:pt x="1315" y="826"/>
                    <a:pt x="1341" y="869"/>
                    <a:pt x="1376" y="912"/>
                  </a:cubicBezTo>
                  <a:cubicBezTo>
                    <a:pt x="1410" y="955"/>
                    <a:pt x="1427" y="1015"/>
                    <a:pt x="1436" y="1067"/>
                  </a:cubicBezTo>
                  <a:cubicBezTo>
                    <a:pt x="1453" y="1118"/>
                    <a:pt x="1461" y="1170"/>
                    <a:pt x="1479" y="1221"/>
                  </a:cubicBezTo>
                  <a:lnTo>
                    <a:pt x="1479" y="1230"/>
                  </a:lnTo>
                  <a:cubicBezTo>
                    <a:pt x="1513" y="1316"/>
                    <a:pt x="1565" y="1333"/>
                    <a:pt x="1590" y="1419"/>
                  </a:cubicBezTo>
                  <a:cubicBezTo>
                    <a:pt x="1608" y="1462"/>
                    <a:pt x="1599" y="1574"/>
                    <a:pt x="1616" y="1617"/>
                  </a:cubicBezTo>
                  <a:cubicBezTo>
                    <a:pt x="1628" y="1635"/>
                    <a:pt x="1636" y="1653"/>
                    <a:pt x="1640" y="1670"/>
                  </a:cubicBezTo>
                  <a:lnTo>
                    <a:pt x="1640" y="1670"/>
                  </a:lnTo>
                  <a:cubicBezTo>
                    <a:pt x="1645" y="1661"/>
                    <a:pt x="1654" y="1652"/>
                    <a:pt x="1659" y="1642"/>
                  </a:cubicBezTo>
                  <a:cubicBezTo>
                    <a:pt x="1668" y="1617"/>
                    <a:pt x="1668" y="1591"/>
                    <a:pt x="1676" y="1565"/>
                  </a:cubicBezTo>
                  <a:cubicBezTo>
                    <a:pt x="1693" y="1531"/>
                    <a:pt x="1685" y="1505"/>
                    <a:pt x="1693" y="1471"/>
                  </a:cubicBezTo>
                  <a:cubicBezTo>
                    <a:pt x="1702" y="1445"/>
                    <a:pt x="1702" y="1410"/>
                    <a:pt x="1702" y="1376"/>
                  </a:cubicBezTo>
                  <a:cubicBezTo>
                    <a:pt x="1702" y="1350"/>
                    <a:pt x="1711" y="1333"/>
                    <a:pt x="1711" y="1307"/>
                  </a:cubicBezTo>
                  <a:cubicBezTo>
                    <a:pt x="1711" y="1282"/>
                    <a:pt x="1702" y="1256"/>
                    <a:pt x="1693" y="1230"/>
                  </a:cubicBezTo>
                  <a:cubicBezTo>
                    <a:pt x="1685" y="1161"/>
                    <a:pt x="1668" y="1101"/>
                    <a:pt x="1659" y="1041"/>
                  </a:cubicBezTo>
                  <a:cubicBezTo>
                    <a:pt x="1651" y="981"/>
                    <a:pt x="1659" y="921"/>
                    <a:pt x="1625" y="878"/>
                  </a:cubicBezTo>
                  <a:cubicBezTo>
                    <a:pt x="1599" y="843"/>
                    <a:pt x="1565" y="818"/>
                    <a:pt x="1539" y="792"/>
                  </a:cubicBezTo>
                  <a:cubicBezTo>
                    <a:pt x="1513" y="758"/>
                    <a:pt x="1513" y="723"/>
                    <a:pt x="1504" y="689"/>
                  </a:cubicBezTo>
                  <a:cubicBezTo>
                    <a:pt x="1487" y="663"/>
                    <a:pt x="1479" y="637"/>
                    <a:pt x="1461" y="620"/>
                  </a:cubicBezTo>
                  <a:cubicBezTo>
                    <a:pt x="1436" y="594"/>
                    <a:pt x="1419" y="569"/>
                    <a:pt x="1393" y="534"/>
                  </a:cubicBezTo>
                  <a:cubicBezTo>
                    <a:pt x="1350" y="491"/>
                    <a:pt x="1290" y="465"/>
                    <a:pt x="1255" y="405"/>
                  </a:cubicBezTo>
                  <a:lnTo>
                    <a:pt x="1238" y="380"/>
                  </a:lnTo>
                  <a:cubicBezTo>
                    <a:pt x="1230" y="362"/>
                    <a:pt x="1212" y="354"/>
                    <a:pt x="1195" y="337"/>
                  </a:cubicBezTo>
                  <a:cubicBezTo>
                    <a:pt x="1169" y="311"/>
                    <a:pt x="1144" y="285"/>
                    <a:pt x="1109" y="276"/>
                  </a:cubicBezTo>
                  <a:cubicBezTo>
                    <a:pt x="1083" y="268"/>
                    <a:pt x="1066" y="259"/>
                    <a:pt x="1041" y="251"/>
                  </a:cubicBezTo>
                  <a:cubicBezTo>
                    <a:pt x="1006" y="225"/>
                    <a:pt x="955" y="216"/>
                    <a:pt x="912" y="199"/>
                  </a:cubicBezTo>
                  <a:cubicBezTo>
                    <a:pt x="894" y="199"/>
                    <a:pt x="877" y="191"/>
                    <a:pt x="860" y="182"/>
                  </a:cubicBezTo>
                  <a:cubicBezTo>
                    <a:pt x="834" y="182"/>
                    <a:pt x="809" y="182"/>
                    <a:pt x="791" y="173"/>
                  </a:cubicBezTo>
                  <a:cubicBezTo>
                    <a:pt x="748" y="156"/>
                    <a:pt x="731" y="122"/>
                    <a:pt x="705" y="96"/>
                  </a:cubicBezTo>
                  <a:cubicBezTo>
                    <a:pt x="662" y="62"/>
                    <a:pt x="628" y="27"/>
                    <a:pt x="577" y="10"/>
                  </a:cubicBezTo>
                  <a:cubicBezTo>
                    <a:pt x="542" y="1"/>
                    <a:pt x="508" y="1"/>
                    <a:pt x="473" y="1"/>
                  </a:cubicBezTo>
                  <a:cubicBezTo>
                    <a:pt x="446" y="1"/>
                    <a:pt x="419" y="0"/>
                    <a:pt x="391" y="0"/>
                  </a:cubicBezTo>
                  <a:close/>
                  <a:moveTo>
                    <a:pt x="1640" y="1670"/>
                  </a:moveTo>
                  <a:cubicBezTo>
                    <a:pt x="1635" y="1678"/>
                    <a:pt x="1634" y="1686"/>
                    <a:pt x="1642" y="1694"/>
                  </a:cubicBezTo>
                  <a:cubicBezTo>
                    <a:pt x="1642" y="1686"/>
                    <a:pt x="1641" y="1678"/>
                    <a:pt x="1640" y="167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45"/>
            <p:cNvSpPr/>
            <p:nvPr/>
          </p:nvSpPr>
          <p:spPr>
            <a:xfrm>
              <a:off x="5752300" y="1334125"/>
              <a:ext cx="7525" cy="26000"/>
            </a:xfrm>
            <a:custGeom>
              <a:rect b="b" l="l" r="r" t="t"/>
              <a:pathLst>
                <a:path extrusionOk="0" h="1040" w="301">
                  <a:moveTo>
                    <a:pt x="103" y="0"/>
                  </a:moveTo>
                  <a:cubicBezTo>
                    <a:pt x="77" y="0"/>
                    <a:pt x="103" y="60"/>
                    <a:pt x="103" y="69"/>
                  </a:cubicBezTo>
                  <a:cubicBezTo>
                    <a:pt x="112" y="95"/>
                    <a:pt x="112" y="112"/>
                    <a:pt x="112" y="137"/>
                  </a:cubicBezTo>
                  <a:cubicBezTo>
                    <a:pt x="112" y="152"/>
                    <a:pt x="100" y="166"/>
                    <a:pt x="101" y="166"/>
                  </a:cubicBezTo>
                  <a:cubicBezTo>
                    <a:pt x="101" y="166"/>
                    <a:pt x="102" y="165"/>
                    <a:pt x="103" y="163"/>
                  </a:cubicBezTo>
                  <a:lnTo>
                    <a:pt x="103" y="180"/>
                  </a:lnTo>
                  <a:cubicBezTo>
                    <a:pt x="112" y="198"/>
                    <a:pt x="112" y="206"/>
                    <a:pt x="112" y="223"/>
                  </a:cubicBezTo>
                  <a:cubicBezTo>
                    <a:pt x="112" y="275"/>
                    <a:pt x="129" y="318"/>
                    <a:pt x="138" y="369"/>
                  </a:cubicBezTo>
                  <a:cubicBezTo>
                    <a:pt x="138" y="404"/>
                    <a:pt x="146" y="438"/>
                    <a:pt x="120" y="473"/>
                  </a:cubicBezTo>
                  <a:lnTo>
                    <a:pt x="103" y="498"/>
                  </a:lnTo>
                  <a:lnTo>
                    <a:pt x="95" y="533"/>
                  </a:lnTo>
                  <a:lnTo>
                    <a:pt x="86" y="558"/>
                  </a:lnTo>
                  <a:cubicBezTo>
                    <a:pt x="86" y="576"/>
                    <a:pt x="86" y="593"/>
                    <a:pt x="86" y="610"/>
                  </a:cubicBezTo>
                  <a:cubicBezTo>
                    <a:pt x="86" y="636"/>
                    <a:pt x="95" y="653"/>
                    <a:pt x="95" y="679"/>
                  </a:cubicBezTo>
                  <a:cubicBezTo>
                    <a:pt x="103" y="696"/>
                    <a:pt x="103" y="713"/>
                    <a:pt x="103" y="739"/>
                  </a:cubicBezTo>
                  <a:cubicBezTo>
                    <a:pt x="103" y="756"/>
                    <a:pt x="103" y="782"/>
                    <a:pt x="95" y="799"/>
                  </a:cubicBezTo>
                  <a:cubicBezTo>
                    <a:pt x="95" y="825"/>
                    <a:pt x="86" y="851"/>
                    <a:pt x="86" y="876"/>
                  </a:cubicBezTo>
                  <a:cubicBezTo>
                    <a:pt x="86" y="902"/>
                    <a:pt x="77" y="936"/>
                    <a:pt x="69" y="962"/>
                  </a:cubicBezTo>
                  <a:cubicBezTo>
                    <a:pt x="66" y="968"/>
                    <a:pt x="63" y="974"/>
                    <a:pt x="60" y="979"/>
                  </a:cubicBezTo>
                  <a:lnTo>
                    <a:pt x="60" y="979"/>
                  </a:lnTo>
                  <a:cubicBezTo>
                    <a:pt x="63" y="977"/>
                    <a:pt x="66" y="974"/>
                    <a:pt x="69" y="971"/>
                  </a:cubicBezTo>
                  <a:cubicBezTo>
                    <a:pt x="86" y="962"/>
                    <a:pt x="103" y="945"/>
                    <a:pt x="120" y="928"/>
                  </a:cubicBezTo>
                  <a:cubicBezTo>
                    <a:pt x="138" y="919"/>
                    <a:pt x="146" y="894"/>
                    <a:pt x="155" y="876"/>
                  </a:cubicBezTo>
                  <a:cubicBezTo>
                    <a:pt x="163" y="859"/>
                    <a:pt x="163" y="842"/>
                    <a:pt x="172" y="825"/>
                  </a:cubicBezTo>
                  <a:cubicBezTo>
                    <a:pt x="180" y="808"/>
                    <a:pt x="189" y="782"/>
                    <a:pt x="189" y="765"/>
                  </a:cubicBezTo>
                  <a:cubicBezTo>
                    <a:pt x="206" y="747"/>
                    <a:pt x="215" y="722"/>
                    <a:pt x="232" y="705"/>
                  </a:cubicBezTo>
                  <a:cubicBezTo>
                    <a:pt x="266" y="670"/>
                    <a:pt x="301" y="653"/>
                    <a:pt x="292" y="601"/>
                  </a:cubicBezTo>
                  <a:cubicBezTo>
                    <a:pt x="292" y="558"/>
                    <a:pt x="275" y="515"/>
                    <a:pt x="266" y="473"/>
                  </a:cubicBezTo>
                  <a:cubicBezTo>
                    <a:pt x="266" y="455"/>
                    <a:pt x="258" y="438"/>
                    <a:pt x="258" y="430"/>
                  </a:cubicBezTo>
                  <a:cubicBezTo>
                    <a:pt x="249" y="412"/>
                    <a:pt x="249" y="395"/>
                    <a:pt x="249" y="378"/>
                  </a:cubicBezTo>
                  <a:cubicBezTo>
                    <a:pt x="249" y="344"/>
                    <a:pt x="241" y="309"/>
                    <a:pt x="232" y="275"/>
                  </a:cubicBezTo>
                  <a:cubicBezTo>
                    <a:pt x="223" y="241"/>
                    <a:pt x="223" y="223"/>
                    <a:pt x="223" y="189"/>
                  </a:cubicBezTo>
                  <a:cubicBezTo>
                    <a:pt x="223" y="155"/>
                    <a:pt x="215" y="112"/>
                    <a:pt x="206" y="86"/>
                  </a:cubicBezTo>
                  <a:cubicBezTo>
                    <a:pt x="198" y="69"/>
                    <a:pt x="189" y="52"/>
                    <a:pt x="180" y="43"/>
                  </a:cubicBezTo>
                  <a:lnTo>
                    <a:pt x="163" y="17"/>
                  </a:lnTo>
                  <a:lnTo>
                    <a:pt x="138" y="17"/>
                  </a:lnTo>
                  <a:lnTo>
                    <a:pt x="120" y="9"/>
                  </a:lnTo>
                  <a:lnTo>
                    <a:pt x="103" y="0"/>
                  </a:lnTo>
                  <a:close/>
                  <a:moveTo>
                    <a:pt x="60" y="979"/>
                  </a:moveTo>
                  <a:lnTo>
                    <a:pt x="60" y="979"/>
                  </a:lnTo>
                  <a:cubicBezTo>
                    <a:pt x="46" y="993"/>
                    <a:pt x="32" y="1007"/>
                    <a:pt x="17" y="1014"/>
                  </a:cubicBezTo>
                  <a:lnTo>
                    <a:pt x="0" y="1040"/>
                  </a:lnTo>
                  <a:cubicBezTo>
                    <a:pt x="17" y="1031"/>
                    <a:pt x="34" y="1022"/>
                    <a:pt x="43" y="1014"/>
                  </a:cubicBezTo>
                  <a:cubicBezTo>
                    <a:pt x="49" y="1002"/>
                    <a:pt x="54" y="991"/>
                    <a:pt x="60" y="979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45"/>
            <p:cNvSpPr/>
            <p:nvPr/>
          </p:nvSpPr>
          <p:spPr>
            <a:xfrm>
              <a:off x="5697950" y="1327025"/>
              <a:ext cx="29875" cy="34925"/>
            </a:xfrm>
            <a:custGeom>
              <a:rect b="b" l="l" r="r" t="t"/>
              <a:pathLst>
                <a:path extrusionOk="0" h="1397" w="1195">
                  <a:moveTo>
                    <a:pt x="799" y="396"/>
                  </a:moveTo>
                  <a:lnTo>
                    <a:pt x="805" y="401"/>
                  </a:lnTo>
                  <a:lnTo>
                    <a:pt x="805" y="401"/>
                  </a:lnTo>
                  <a:cubicBezTo>
                    <a:pt x="804" y="398"/>
                    <a:pt x="802" y="396"/>
                    <a:pt x="799" y="396"/>
                  </a:cubicBezTo>
                  <a:close/>
                  <a:moveTo>
                    <a:pt x="1031" y="0"/>
                  </a:moveTo>
                  <a:cubicBezTo>
                    <a:pt x="1049" y="35"/>
                    <a:pt x="1049" y="78"/>
                    <a:pt x="1057" y="121"/>
                  </a:cubicBezTo>
                  <a:cubicBezTo>
                    <a:pt x="1066" y="172"/>
                    <a:pt x="1074" y="207"/>
                    <a:pt x="1066" y="258"/>
                  </a:cubicBezTo>
                  <a:cubicBezTo>
                    <a:pt x="1057" y="327"/>
                    <a:pt x="1031" y="404"/>
                    <a:pt x="1006" y="473"/>
                  </a:cubicBezTo>
                  <a:lnTo>
                    <a:pt x="980" y="430"/>
                  </a:lnTo>
                  <a:cubicBezTo>
                    <a:pt x="963" y="413"/>
                    <a:pt x="954" y="396"/>
                    <a:pt x="937" y="379"/>
                  </a:cubicBezTo>
                  <a:cubicBezTo>
                    <a:pt x="920" y="387"/>
                    <a:pt x="937" y="413"/>
                    <a:pt x="920" y="421"/>
                  </a:cubicBezTo>
                  <a:cubicBezTo>
                    <a:pt x="903" y="387"/>
                    <a:pt x="903" y="344"/>
                    <a:pt x="894" y="310"/>
                  </a:cubicBezTo>
                  <a:cubicBezTo>
                    <a:pt x="885" y="275"/>
                    <a:pt x="868" y="250"/>
                    <a:pt x="860" y="215"/>
                  </a:cubicBezTo>
                  <a:cubicBezTo>
                    <a:pt x="851" y="198"/>
                    <a:pt x="842" y="181"/>
                    <a:pt x="834" y="164"/>
                  </a:cubicBezTo>
                  <a:cubicBezTo>
                    <a:pt x="825" y="147"/>
                    <a:pt x="817" y="112"/>
                    <a:pt x="799" y="112"/>
                  </a:cubicBezTo>
                  <a:cubicBezTo>
                    <a:pt x="799" y="112"/>
                    <a:pt x="799" y="112"/>
                    <a:pt x="774" y="138"/>
                  </a:cubicBezTo>
                  <a:cubicBezTo>
                    <a:pt x="808" y="164"/>
                    <a:pt x="799" y="232"/>
                    <a:pt x="808" y="267"/>
                  </a:cubicBezTo>
                  <a:cubicBezTo>
                    <a:pt x="808" y="310"/>
                    <a:pt x="808" y="361"/>
                    <a:pt x="808" y="404"/>
                  </a:cubicBezTo>
                  <a:lnTo>
                    <a:pt x="805" y="401"/>
                  </a:lnTo>
                  <a:lnTo>
                    <a:pt x="805" y="401"/>
                  </a:lnTo>
                  <a:cubicBezTo>
                    <a:pt x="808" y="410"/>
                    <a:pt x="808" y="426"/>
                    <a:pt x="808" y="439"/>
                  </a:cubicBezTo>
                  <a:cubicBezTo>
                    <a:pt x="817" y="464"/>
                    <a:pt x="825" y="490"/>
                    <a:pt x="825" y="516"/>
                  </a:cubicBezTo>
                  <a:cubicBezTo>
                    <a:pt x="834" y="559"/>
                    <a:pt x="817" y="585"/>
                    <a:pt x="799" y="619"/>
                  </a:cubicBezTo>
                  <a:cubicBezTo>
                    <a:pt x="782" y="602"/>
                    <a:pt x="782" y="576"/>
                    <a:pt x="765" y="542"/>
                  </a:cubicBezTo>
                  <a:cubicBezTo>
                    <a:pt x="765" y="533"/>
                    <a:pt x="731" y="473"/>
                    <a:pt x="722" y="464"/>
                  </a:cubicBezTo>
                  <a:lnTo>
                    <a:pt x="705" y="516"/>
                  </a:lnTo>
                  <a:cubicBezTo>
                    <a:pt x="696" y="533"/>
                    <a:pt x="688" y="550"/>
                    <a:pt x="671" y="568"/>
                  </a:cubicBezTo>
                  <a:cubicBezTo>
                    <a:pt x="662" y="585"/>
                    <a:pt x="662" y="602"/>
                    <a:pt x="645" y="619"/>
                  </a:cubicBezTo>
                  <a:cubicBezTo>
                    <a:pt x="619" y="662"/>
                    <a:pt x="567" y="714"/>
                    <a:pt x="567" y="765"/>
                  </a:cubicBezTo>
                  <a:lnTo>
                    <a:pt x="576" y="739"/>
                  </a:lnTo>
                  <a:lnTo>
                    <a:pt x="585" y="774"/>
                  </a:lnTo>
                  <a:cubicBezTo>
                    <a:pt x="593" y="808"/>
                    <a:pt x="576" y="842"/>
                    <a:pt x="559" y="877"/>
                  </a:cubicBezTo>
                  <a:cubicBezTo>
                    <a:pt x="533" y="911"/>
                    <a:pt x="499" y="937"/>
                    <a:pt x="464" y="954"/>
                  </a:cubicBezTo>
                  <a:cubicBezTo>
                    <a:pt x="447" y="963"/>
                    <a:pt x="439" y="971"/>
                    <a:pt x="421" y="980"/>
                  </a:cubicBezTo>
                  <a:lnTo>
                    <a:pt x="413" y="989"/>
                  </a:lnTo>
                  <a:cubicBezTo>
                    <a:pt x="407" y="993"/>
                    <a:pt x="401" y="994"/>
                    <a:pt x="395" y="994"/>
                  </a:cubicBezTo>
                  <a:cubicBezTo>
                    <a:pt x="376" y="994"/>
                    <a:pt x="357" y="976"/>
                    <a:pt x="344" y="963"/>
                  </a:cubicBezTo>
                  <a:cubicBezTo>
                    <a:pt x="310" y="928"/>
                    <a:pt x="284" y="894"/>
                    <a:pt x="241" y="885"/>
                  </a:cubicBezTo>
                  <a:lnTo>
                    <a:pt x="224" y="920"/>
                  </a:lnTo>
                  <a:cubicBezTo>
                    <a:pt x="220" y="921"/>
                    <a:pt x="216" y="922"/>
                    <a:pt x="212" y="922"/>
                  </a:cubicBezTo>
                  <a:cubicBezTo>
                    <a:pt x="194" y="922"/>
                    <a:pt x="171" y="911"/>
                    <a:pt x="164" y="911"/>
                  </a:cubicBezTo>
                  <a:cubicBezTo>
                    <a:pt x="138" y="903"/>
                    <a:pt x="121" y="894"/>
                    <a:pt x="104" y="885"/>
                  </a:cubicBezTo>
                  <a:cubicBezTo>
                    <a:pt x="95" y="911"/>
                    <a:pt x="86" y="928"/>
                    <a:pt x="86" y="963"/>
                  </a:cubicBezTo>
                  <a:cubicBezTo>
                    <a:pt x="78" y="1006"/>
                    <a:pt x="69" y="1040"/>
                    <a:pt x="52" y="1074"/>
                  </a:cubicBezTo>
                  <a:cubicBezTo>
                    <a:pt x="43" y="1092"/>
                    <a:pt x="43" y="1109"/>
                    <a:pt x="43" y="1117"/>
                  </a:cubicBezTo>
                  <a:lnTo>
                    <a:pt x="18" y="1152"/>
                  </a:lnTo>
                  <a:cubicBezTo>
                    <a:pt x="0" y="1178"/>
                    <a:pt x="18" y="1195"/>
                    <a:pt x="35" y="1220"/>
                  </a:cubicBezTo>
                  <a:cubicBezTo>
                    <a:pt x="52" y="1272"/>
                    <a:pt x="78" y="1306"/>
                    <a:pt x="121" y="1332"/>
                  </a:cubicBezTo>
                  <a:cubicBezTo>
                    <a:pt x="172" y="1367"/>
                    <a:pt x="207" y="1392"/>
                    <a:pt x="267" y="1392"/>
                  </a:cubicBezTo>
                  <a:cubicBezTo>
                    <a:pt x="295" y="1392"/>
                    <a:pt x="324" y="1388"/>
                    <a:pt x="355" y="1388"/>
                  </a:cubicBezTo>
                  <a:cubicBezTo>
                    <a:pt x="371" y="1388"/>
                    <a:pt x="387" y="1389"/>
                    <a:pt x="404" y="1392"/>
                  </a:cubicBezTo>
                  <a:cubicBezTo>
                    <a:pt x="421" y="1392"/>
                    <a:pt x="435" y="1396"/>
                    <a:pt x="449" y="1396"/>
                  </a:cubicBezTo>
                  <a:cubicBezTo>
                    <a:pt x="457" y="1396"/>
                    <a:pt x="464" y="1395"/>
                    <a:pt x="473" y="1392"/>
                  </a:cubicBezTo>
                  <a:cubicBezTo>
                    <a:pt x="482" y="1384"/>
                    <a:pt x="499" y="1375"/>
                    <a:pt x="507" y="1367"/>
                  </a:cubicBezTo>
                  <a:cubicBezTo>
                    <a:pt x="533" y="1358"/>
                    <a:pt x="567" y="1349"/>
                    <a:pt x="593" y="1332"/>
                  </a:cubicBezTo>
                  <a:cubicBezTo>
                    <a:pt x="628" y="1315"/>
                    <a:pt x="645" y="1306"/>
                    <a:pt x="688" y="1306"/>
                  </a:cubicBezTo>
                  <a:cubicBezTo>
                    <a:pt x="705" y="1306"/>
                    <a:pt x="722" y="1306"/>
                    <a:pt x="739" y="1298"/>
                  </a:cubicBezTo>
                  <a:cubicBezTo>
                    <a:pt x="774" y="1281"/>
                    <a:pt x="799" y="1263"/>
                    <a:pt x="834" y="1238"/>
                  </a:cubicBezTo>
                  <a:cubicBezTo>
                    <a:pt x="851" y="1220"/>
                    <a:pt x="877" y="1212"/>
                    <a:pt x="894" y="1195"/>
                  </a:cubicBezTo>
                  <a:cubicBezTo>
                    <a:pt x="920" y="1178"/>
                    <a:pt x="928" y="1152"/>
                    <a:pt x="945" y="1117"/>
                  </a:cubicBezTo>
                  <a:cubicBezTo>
                    <a:pt x="954" y="1100"/>
                    <a:pt x="988" y="1066"/>
                    <a:pt x="1006" y="1057"/>
                  </a:cubicBezTo>
                  <a:cubicBezTo>
                    <a:pt x="1031" y="1040"/>
                    <a:pt x="1057" y="1040"/>
                    <a:pt x="1074" y="1014"/>
                  </a:cubicBezTo>
                  <a:cubicBezTo>
                    <a:pt x="1100" y="989"/>
                    <a:pt x="1100" y="963"/>
                    <a:pt x="1117" y="928"/>
                  </a:cubicBezTo>
                  <a:cubicBezTo>
                    <a:pt x="1143" y="868"/>
                    <a:pt x="1143" y="791"/>
                    <a:pt x="1143" y="722"/>
                  </a:cubicBezTo>
                  <a:cubicBezTo>
                    <a:pt x="1143" y="662"/>
                    <a:pt x="1152" y="602"/>
                    <a:pt x="1160" y="542"/>
                  </a:cubicBezTo>
                  <a:cubicBezTo>
                    <a:pt x="1177" y="490"/>
                    <a:pt x="1186" y="439"/>
                    <a:pt x="1195" y="387"/>
                  </a:cubicBezTo>
                  <a:cubicBezTo>
                    <a:pt x="1195" y="370"/>
                    <a:pt x="1186" y="344"/>
                    <a:pt x="1186" y="318"/>
                  </a:cubicBezTo>
                  <a:cubicBezTo>
                    <a:pt x="1177" y="301"/>
                    <a:pt x="1177" y="284"/>
                    <a:pt x="1177" y="267"/>
                  </a:cubicBezTo>
                  <a:cubicBezTo>
                    <a:pt x="1169" y="232"/>
                    <a:pt x="1160" y="198"/>
                    <a:pt x="1143" y="164"/>
                  </a:cubicBezTo>
                  <a:cubicBezTo>
                    <a:pt x="1126" y="95"/>
                    <a:pt x="1066" y="52"/>
                    <a:pt x="1031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45"/>
            <p:cNvSpPr/>
            <p:nvPr/>
          </p:nvSpPr>
          <p:spPr>
            <a:xfrm>
              <a:off x="5689775" y="1307950"/>
              <a:ext cx="27525" cy="21450"/>
            </a:xfrm>
            <a:custGeom>
              <a:rect b="b" l="l" r="r" t="t"/>
              <a:pathLst>
                <a:path extrusionOk="0" h="858" w="1101">
                  <a:moveTo>
                    <a:pt x="620" y="0"/>
                  </a:moveTo>
                  <a:cubicBezTo>
                    <a:pt x="611" y="0"/>
                    <a:pt x="602" y="2"/>
                    <a:pt x="594" y="7"/>
                  </a:cubicBezTo>
                  <a:cubicBezTo>
                    <a:pt x="577" y="16"/>
                    <a:pt x="559" y="33"/>
                    <a:pt x="551" y="42"/>
                  </a:cubicBezTo>
                  <a:cubicBezTo>
                    <a:pt x="534" y="59"/>
                    <a:pt x="534" y="59"/>
                    <a:pt x="516" y="68"/>
                  </a:cubicBezTo>
                  <a:lnTo>
                    <a:pt x="448" y="68"/>
                  </a:lnTo>
                  <a:cubicBezTo>
                    <a:pt x="431" y="76"/>
                    <a:pt x="413" y="102"/>
                    <a:pt x="396" y="102"/>
                  </a:cubicBezTo>
                  <a:lnTo>
                    <a:pt x="362" y="119"/>
                  </a:lnTo>
                  <a:lnTo>
                    <a:pt x="327" y="136"/>
                  </a:lnTo>
                  <a:cubicBezTo>
                    <a:pt x="310" y="145"/>
                    <a:pt x="310" y="162"/>
                    <a:pt x="293" y="179"/>
                  </a:cubicBezTo>
                  <a:cubicBezTo>
                    <a:pt x="276" y="205"/>
                    <a:pt x="242" y="214"/>
                    <a:pt x="224" y="222"/>
                  </a:cubicBezTo>
                  <a:cubicBezTo>
                    <a:pt x="199" y="231"/>
                    <a:pt x="181" y="239"/>
                    <a:pt x="173" y="257"/>
                  </a:cubicBezTo>
                  <a:cubicBezTo>
                    <a:pt x="138" y="291"/>
                    <a:pt x="113" y="343"/>
                    <a:pt x="95" y="394"/>
                  </a:cubicBezTo>
                  <a:cubicBezTo>
                    <a:pt x="95" y="420"/>
                    <a:pt x="87" y="446"/>
                    <a:pt x="78" y="471"/>
                  </a:cubicBezTo>
                  <a:cubicBezTo>
                    <a:pt x="70" y="489"/>
                    <a:pt x="61" y="506"/>
                    <a:pt x="52" y="523"/>
                  </a:cubicBezTo>
                  <a:cubicBezTo>
                    <a:pt x="52" y="540"/>
                    <a:pt x="52" y="557"/>
                    <a:pt x="52" y="566"/>
                  </a:cubicBezTo>
                  <a:cubicBezTo>
                    <a:pt x="48" y="538"/>
                    <a:pt x="43" y="530"/>
                    <a:pt x="40" y="530"/>
                  </a:cubicBezTo>
                  <a:cubicBezTo>
                    <a:pt x="37" y="530"/>
                    <a:pt x="35" y="536"/>
                    <a:pt x="35" y="540"/>
                  </a:cubicBezTo>
                  <a:lnTo>
                    <a:pt x="27" y="574"/>
                  </a:lnTo>
                  <a:cubicBezTo>
                    <a:pt x="27" y="600"/>
                    <a:pt x="10" y="609"/>
                    <a:pt x="1" y="635"/>
                  </a:cubicBezTo>
                  <a:lnTo>
                    <a:pt x="1" y="652"/>
                  </a:lnTo>
                  <a:cubicBezTo>
                    <a:pt x="1" y="669"/>
                    <a:pt x="1" y="695"/>
                    <a:pt x="1" y="721"/>
                  </a:cubicBezTo>
                  <a:cubicBezTo>
                    <a:pt x="1" y="738"/>
                    <a:pt x="1" y="755"/>
                    <a:pt x="1" y="781"/>
                  </a:cubicBezTo>
                  <a:cubicBezTo>
                    <a:pt x="10" y="806"/>
                    <a:pt x="18" y="832"/>
                    <a:pt x="18" y="858"/>
                  </a:cubicBezTo>
                  <a:lnTo>
                    <a:pt x="35" y="824"/>
                  </a:lnTo>
                  <a:cubicBezTo>
                    <a:pt x="52" y="806"/>
                    <a:pt x="52" y="789"/>
                    <a:pt x="52" y="772"/>
                  </a:cubicBezTo>
                  <a:cubicBezTo>
                    <a:pt x="61" y="738"/>
                    <a:pt x="61" y="712"/>
                    <a:pt x="70" y="686"/>
                  </a:cubicBezTo>
                  <a:cubicBezTo>
                    <a:pt x="87" y="660"/>
                    <a:pt x="95" y="643"/>
                    <a:pt x="113" y="635"/>
                  </a:cubicBezTo>
                  <a:cubicBezTo>
                    <a:pt x="130" y="626"/>
                    <a:pt x="138" y="609"/>
                    <a:pt x="147" y="592"/>
                  </a:cubicBezTo>
                  <a:cubicBezTo>
                    <a:pt x="173" y="549"/>
                    <a:pt x="199" y="506"/>
                    <a:pt x="233" y="463"/>
                  </a:cubicBezTo>
                  <a:cubicBezTo>
                    <a:pt x="267" y="420"/>
                    <a:pt x="302" y="394"/>
                    <a:pt x="327" y="351"/>
                  </a:cubicBezTo>
                  <a:cubicBezTo>
                    <a:pt x="362" y="282"/>
                    <a:pt x="422" y="248"/>
                    <a:pt x="482" y="248"/>
                  </a:cubicBezTo>
                  <a:cubicBezTo>
                    <a:pt x="516" y="248"/>
                    <a:pt x="551" y="257"/>
                    <a:pt x="577" y="257"/>
                  </a:cubicBezTo>
                  <a:cubicBezTo>
                    <a:pt x="602" y="248"/>
                    <a:pt x="620" y="239"/>
                    <a:pt x="628" y="222"/>
                  </a:cubicBezTo>
                  <a:lnTo>
                    <a:pt x="654" y="188"/>
                  </a:lnTo>
                  <a:lnTo>
                    <a:pt x="662" y="179"/>
                  </a:lnTo>
                  <a:lnTo>
                    <a:pt x="705" y="162"/>
                  </a:lnTo>
                  <a:cubicBezTo>
                    <a:pt x="723" y="154"/>
                    <a:pt x="731" y="145"/>
                    <a:pt x="748" y="136"/>
                  </a:cubicBezTo>
                  <a:lnTo>
                    <a:pt x="774" y="119"/>
                  </a:lnTo>
                  <a:lnTo>
                    <a:pt x="800" y="93"/>
                  </a:lnTo>
                  <a:cubicBezTo>
                    <a:pt x="817" y="76"/>
                    <a:pt x="851" y="76"/>
                    <a:pt x="869" y="76"/>
                  </a:cubicBezTo>
                  <a:cubicBezTo>
                    <a:pt x="920" y="76"/>
                    <a:pt x="972" y="93"/>
                    <a:pt x="1023" y="93"/>
                  </a:cubicBezTo>
                  <a:lnTo>
                    <a:pt x="1066" y="102"/>
                  </a:lnTo>
                  <a:lnTo>
                    <a:pt x="1101" y="102"/>
                  </a:lnTo>
                  <a:lnTo>
                    <a:pt x="1058" y="76"/>
                  </a:lnTo>
                  <a:cubicBezTo>
                    <a:pt x="1041" y="68"/>
                    <a:pt x="1023" y="59"/>
                    <a:pt x="1006" y="50"/>
                  </a:cubicBezTo>
                  <a:cubicBezTo>
                    <a:pt x="980" y="42"/>
                    <a:pt x="955" y="42"/>
                    <a:pt x="937" y="33"/>
                  </a:cubicBezTo>
                  <a:cubicBezTo>
                    <a:pt x="930" y="31"/>
                    <a:pt x="923" y="31"/>
                    <a:pt x="915" y="31"/>
                  </a:cubicBezTo>
                  <a:cubicBezTo>
                    <a:pt x="893" y="31"/>
                    <a:pt x="870" y="36"/>
                    <a:pt x="849" y="36"/>
                  </a:cubicBezTo>
                  <a:cubicBezTo>
                    <a:pt x="841" y="36"/>
                    <a:pt x="833" y="35"/>
                    <a:pt x="826" y="33"/>
                  </a:cubicBezTo>
                  <a:cubicBezTo>
                    <a:pt x="774" y="25"/>
                    <a:pt x="731" y="16"/>
                    <a:pt x="688" y="16"/>
                  </a:cubicBezTo>
                  <a:cubicBezTo>
                    <a:pt x="665" y="10"/>
                    <a:pt x="641" y="0"/>
                    <a:pt x="620" y="0"/>
                  </a:cubicBezTo>
                  <a:close/>
                </a:path>
              </a:pathLst>
            </a:custGeom>
            <a:solidFill>
              <a:srgbClr val="D9B5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45"/>
            <p:cNvSpPr/>
            <p:nvPr/>
          </p:nvSpPr>
          <p:spPr>
            <a:xfrm>
              <a:off x="5693225" y="1318825"/>
              <a:ext cx="29225" cy="37875"/>
            </a:xfrm>
            <a:custGeom>
              <a:rect b="b" l="l" r="r" t="t"/>
              <a:pathLst>
                <a:path extrusionOk="0" h="1515" w="1169">
                  <a:moveTo>
                    <a:pt x="771" y="1"/>
                  </a:moveTo>
                  <a:cubicBezTo>
                    <a:pt x="747" y="1"/>
                    <a:pt x="725" y="6"/>
                    <a:pt x="705" y="11"/>
                  </a:cubicBezTo>
                  <a:cubicBezTo>
                    <a:pt x="662" y="19"/>
                    <a:pt x="628" y="36"/>
                    <a:pt x="593" y="62"/>
                  </a:cubicBezTo>
                  <a:cubicBezTo>
                    <a:pt x="550" y="88"/>
                    <a:pt x="490" y="88"/>
                    <a:pt x="447" y="122"/>
                  </a:cubicBezTo>
                  <a:cubicBezTo>
                    <a:pt x="421" y="139"/>
                    <a:pt x="396" y="165"/>
                    <a:pt x="370" y="182"/>
                  </a:cubicBezTo>
                  <a:cubicBezTo>
                    <a:pt x="335" y="200"/>
                    <a:pt x="301" y="217"/>
                    <a:pt x="275" y="251"/>
                  </a:cubicBezTo>
                  <a:cubicBezTo>
                    <a:pt x="232" y="294"/>
                    <a:pt x="172" y="311"/>
                    <a:pt x="129" y="346"/>
                  </a:cubicBezTo>
                  <a:cubicBezTo>
                    <a:pt x="104" y="363"/>
                    <a:pt x="78" y="397"/>
                    <a:pt x="61" y="423"/>
                  </a:cubicBezTo>
                  <a:cubicBezTo>
                    <a:pt x="35" y="449"/>
                    <a:pt x="18" y="509"/>
                    <a:pt x="9" y="543"/>
                  </a:cubicBezTo>
                  <a:cubicBezTo>
                    <a:pt x="9" y="595"/>
                    <a:pt x="18" y="655"/>
                    <a:pt x="18" y="707"/>
                  </a:cubicBezTo>
                  <a:cubicBezTo>
                    <a:pt x="9" y="749"/>
                    <a:pt x="0" y="784"/>
                    <a:pt x="0" y="835"/>
                  </a:cubicBezTo>
                  <a:cubicBezTo>
                    <a:pt x="0" y="853"/>
                    <a:pt x="18" y="870"/>
                    <a:pt x="18" y="896"/>
                  </a:cubicBezTo>
                  <a:lnTo>
                    <a:pt x="18" y="930"/>
                  </a:lnTo>
                  <a:cubicBezTo>
                    <a:pt x="18" y="947"/>
                    <a:pt x="26" y="956"/>
                    <a:pt x="35" y="973"/>
                  </a:cubicBezTo>
                  <a:cubicBezTo>
                    <a:pt x="35" y="999"/>
                    <a:pt x="35" y="1016"/>
                    <a:pt x="43" y="1042"/>
                  </a:cubicBezTo>
                  <a:cubicBezTo>
                    <a:pt x="61" y="1085"/>
                    <a:pt x="78" y="1136"/>
                    <a:pt x="95" y="1179"/>
                  </a:cubicBezTo>
                  <a:cubicBezTo>
                    <a:pt x="104" y="1222"/>
                    <a:pt x="138" y="1256"/>
                    <a:pt x="164" y="1299"/>
                  </a:cubicBezTo>
                  <a:cubicBezTo>
                    <a:pt x="189" y="1334"/>
                    <a:pt x="215" y="1368"/>
                    <a:pt x="241" y="1402"/>
                  </a:cubicBezTo>
                  <a:cubicBezTo>
                    <a:pt x="250" y="1420"/>
                    <a:pt x="267" y="1428"/>
                    <a:pt x="275" y="1445"/>
                  </a:cubicBezTo>
                  <a:cubicBezTo>
                    <a:pt x="279" y="1449"/>
                    <a:pt x="282" y="1453"/>
                    <a:pt x="285" y="1458"/>
                  </a:cubicBezTo>
                  <a:lnTo>
                    <a:pt x="285" y="1458"/>
                  </a:lnTo>
                  <a:cubicBezTo>
                    <a:pt x="284" y="1453"/>
                    <a:pt x="284" y="1448"/>
                    <a:pt x="284" y="1445"/>
                  </a:cubicBezTo>
                  <a:cubicBezTo>
                    <a:pt x="275" y="1428"/>
                    <a:pt x="284" y="1411"/>
                    <a:pt x="275" y="1402"/>
                  </a:cubicBezTo>
                  <a:cubicBezTo>
                    <a:pt x="275" y="1385"/>
                    <a:pt x="267" y="1377"/>
                    <a:pt x="267" y="1359"/>
                  </a:cubicBezTo>
                  <a:cubicBezTo>
                    <a:pt x="258" y="1325"/>
                    <a:pt x="258" y="1308"/>
                    <a:pt x="284" y="1291"/>
                  </a:cubicBezTo>
                  <a:cubicBezTo>
                    <a:pt x="301" y="1274"/>
                    <a:pt x="344" y="1256"/>
                    <a:pt x="353" y="1239"/>
                  </a:cubicBezTo>
                  <a:cubicBezTo>
                    <a:pt x="353" y="1213"/>
                    <a:pt x="327" y="1179"/>
                    <a:pt x="318" y="1162"/>
                  </a:cubicBezTo>
                  <a:cubicBezTo>
                    <a:pt x="301" y="1136"/>
                    <a:pt x="293" y="1110"/>
                    <a:pt x="284" y="1093"/>
                  </a:cubicBezTo>
                  <a:cubicBezTo>
                    <a:pt x="250" y="1024"/>
                    <a:pt x="250" y="947"/>
                    <a:pt x="267" y="887"/>
                  </a:cubicBezTo>
                  <a:cubicBezTo>
                    <a:pt x="284" y="853"/>
                    <a:pt x="284" y="818"/>
                    <a:pt x="284" y="784"/>
                  </a:cubicBezTo>
                  <a:cubicBezTo>
                    <a:pt x="284" y="749"/>
                    <a:pt x="301" y="715"/>
                    <a:pt x="318" y="681"/>
                  </a:cubicBezTo>
                  <a:cubicBezTo>
                    <a:pt x="353" y="612"/>
                    <a:pt x="370" y="518"/>
                    <a:pt x="413" y="449"/>
                  </a:cubicBezTo>
                  <a:cubicBezTo>
                    <a:pt x="422" y="431"/>
                    <a:pt x="433" y="426"/>
                    <a:pt x="445" y="426"/>
                  </a:cubicBezTo>
                  <a:cubicBezTo>
                    <a:pt x="457" y="426"/>
                    <a:pt x="470" y="431"/>
                    <a:pt x="483" y="431"/>
                  </a:cubicBezTo>
                  <a:cubicBezTo>
                    <a:pt x="494" y="431"/>
                    <a:pt x="505" y="428"/>
                    <a:pt x="516" y="414"/>
                  </a:cubicBezTo>
                  <a:cubicBezTo>
                    <a:pt x="550" y="371"/>
                    <a:pt x="585" y="346"/>
                    <a:pt x="628" y="337"/>
                  </a:cubicBezTo>
                  <a:cubicBezTo>
                    <a:pt x="671" y="320"/>
                    <a:pt x="696" y="320"/>
                    <a:pt x="731" y="311"/>
                  </a:cubicBezTo>
                  <a:cubicBezTo>
                    <a:pt x="752" y="300"/>
                    <a:pt x="778" y="290"/>
                    <a:pt x="800" y="290"/>
                  </a:cubicBezTo>
                  <a:cubicBezTo>
                    <a:pt x="813" y="290"/>
                    <a:pt x="824" y="293"/>
                    <a:pt x="834" y="303"/>
                  </a:cubicBezTo>
                  <a:cubicBezTo>
                    <a:pt x="851" y="320"/>
                    <a:pt x="868" y="346"/>
                    <a:pt x="885" y="354"/>
                  </a:cubicBezTo>
                  <a:cubicBezTo>
                    <a:pt x="892" y="358"/>
                    <a:pt x="899" y="359"/>
                    <a:pt x="906" y="359"/>
                  </a:cubicBezTo>
                  <a:cubicBezTo>
                    <a:pt x="937" y="359"/>
                    <a:pt x="973" y="335"/>
                    <a:pt x="1014" y="328"/>
                  </a:cubicBezTo>
                  <a:lnTo>
                    <a:pt x="1040" y="380"/>
                  </a:lnTo>
                  <a:lnTo>
                    <a:pt x="1057" y="397"/>
                  </a:lnTo>
                  <a:lnTo>
                    <a:pt x="1100" y="440"/>
                  </a:lnTo>
                  <a:cubicBezTo>
                    <a:pt x="1100" y="406"/>
                    <a:pt x="1134" y="380"/>
                    <a:pt x="1143" y="346"/>
                  </a:cubicBezTo>
                  <a:cubicBezTo>
                    <a:pt x="1169" y="303"/>
                    <a:pt x="1152" y="286"/>
                    <a:pt x="1134" y="243"/>
                  </a:cubicBezTo>
                  <a:cubicBezTo>
                    <a:pt x="1100" y="182"/>
                    <a:pt x="1040" y="122"/>
                    <a:pt x="988" y="71"/>
                  </a:cubicBezTo>
                  <a:cubicBezTo>
                    <a:pt x="963" y="54"/>
                    <a:pt x="954" y="45"/>
                    <a:pt x="920" y="45"/>
                  </a:cubicBezTo>
                  <a:cubicBezTo>
                    <a:pt x="885" y="36"/>
                    <a:pt x="860" y="19"/>
                    <a:pt x="825" y="11"/>
                  </a:cubicBezTo>
                  <a:cubicBezTo>
                    <a:pt x="807" y="3"/>
                    <a:pt x="789" y="1"/>
                    <a:pt x="771" y="1"/>
                  </a:cubicBezTo>
                  <a:close/>
                  <a:moveTo>
                    <a:pt x="285" y="1458"/>
                  </a:moveTo>
                  <a:cubicBezTo>
                    <a:pt x="288" y="1480"/>
                    <a:pt x="297" y="1514"/>
                    <a:pt x="318" y="1514"/>
                  </a:cubicBezTo>
                  <a:cubicBezTo>
                    <a:pt x="305" y="1500"/>
                    <a:pt x="296" y="1476"/>
                    <a:pt x="285" y="1458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3642" name="Shape 13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43" name="Google Shape;13643;p46"/>
          <p:cNvGrpSpPr/>
          <p:nvPr/>
        </p:nvGrpSpPr>
        <p:grpSpPr>
          <a:xfrm flipH="1">
            <a:off x="4763296" y="4447724"/>
            <a:ext cx="4443632" cy="1316135"/>
            <a:chOff x="-13849" y="4011750"/>
            <a:chExt cx="3821164" cy="1131770"/>
          </a:xfrm>
        </p:grpSpPr>
        <p:sp>
          <p:nvSpPr>
            <p:cNvPr id="13644" name="Google Shape;13644;p46"/>
            <p:cNvSpPr/>
            <p:nvPr/>
          </p:nvSpPr>
          <p:spPr>
            <a:xfrm>
              <a:off x="5721" y="4011750"/>
              <a:ext cx="3801593" cy="1131770"/>
            </a:xfrm>
            <a:custGeom>
              <a:rect b="b" l="l" r="r" t="t"/>
              <a:pathLst>
                <a:path extrusionOk="0" h="19781" w="66444">
                  <a:moveTo>
                    <a:pt x="61" y="0"/>
                  </a:moveTo>
                  <a:lnTo>
                    <a:pt x="1" y="19781"/>
                  </a:lnTo>
                  <a:cubicBezTo>
                    <a:pt x="1" y="19781"/>
                    <a:pt x="29054" y="19749"/>
                    <a:pt x="48541" y="19749"/>
                  </a:cubicBezTo>
                  <a:cubicBezTo>
                    <a:pt x="58285" y="19749"/>
                    <a:pt x="65637" y="19757"/>
                    <a:pt x="65771" y="19781"/>
                  </a:cubicBezTo>
                  <a:cubicBezTo>
                    <a:pt x="65773" y="19781"/>
                    <a:pt x="65774" y="19781"/>
                    <a:pt x="65776" y="19781"/>
                  </a:cubicBezTo>
                  <a:cubicBezTo>
                    <a:pt x="66174" y="19781"/>
                    <a:pt x="66443" y="10853"/>
                    <a:pt x="66443" y="10853"/>
                  </a:cubicBezTo>
                  <a:cubicBezTo>
                    <a:pt x="45881" y="532"/>
                    <a:pt x="61" y="0"/>
                    <a:pt x="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45" name="Google Shape;13645;p46"/>
            <p:cNvGrpSpPr/>
            <p:nvPr/>
          </p:nvGrpSpPr>
          <p:grpSpPr>
            <a:xfrm>
              <a:off x="-13849" y="4011750"/>
              <a:ext cx="3801593" cy="1131760"/>
              <a:chOff x="-13849" y="4011750"/>
              <a:chExt cx="3801593" cy="1131760"/>
            </a:xfrm>
          </p:grpSpPr>
          <p:sp>
            <p:nvSpPr>
              <p:cNvPr id="13646" name="Google Shape;13646;p46"/>
              <p:cNvSpPr/>
              <p:nvPr/>
            </p:nvSpPr>
            <p:spPr>
              <a:xfrm>
                <a:off x="-2349" y="4373857"/>
                <a:ext cx="3790093" cy="374243"/>
              </a:xfrm>
              <a:custGeom>
                <a:rect b="b" l="l" r="r" t="t"/>
                <a:pathLst>
                  <a:path extrusionOk="0" h="6541" w="66243">
                    <a:moveTo>
                      <a:pt x="33954" y="1"/>
                    </a:moveTo>
                    <a:cubicBezTo>
                      <a:pt x="32128" y="1"/>
                      <a:pt x="30243" y="21"/>
                      <a:pt x="28307" y="61"/>
                    </a:cubicBezTo>
                    <a:cubicBezTo>
                      <a:pt x="19630" y="261"/>
                      <a:pt x="9429" y="633"/>
                      <a:pt x="0" y="2298"/>
                    </a:cubicBezTo>
                    <a:lnTo>
                      <a:pt x="71" y="6541"/>
                    </a:lnTo>
                    <a:cubicBezTo>
                      <a:pt x="4093" y="5467"/>
                      <a:pt x="14856" y="2990"/>
                      <a:pt x="28949" y="1916"/>
                    </a:cubicBezTo>
                    <a:cubicBezTo>
                      <a:pt x="32680" y="1636"/>
                      <a:pt x="36582" y="1435"/>
                      <a:pt x="40704" y="1435"/>
                    </a:cubicBezTo>
                    <a:cubicBezTo>
                      <a:pt x="47605" y="1435"/>
                      <a:pt x="55118" y="1987"/>
                      <a:pt x="63414" y="3642"/>
                    </a:cubicBezTo>
                    <a:cubicBezTo>
                      <a:pt x="63985" y="3752"/>
                      <a:pt x="65680" y="4906"/>
                      <a:pt x="66222" y="5006"/>
                    </a:cubicBezTo>
                    <a:cubicBezTo>
                      <a:pt x="66232" y="4725"/>
                      <a:pt x="66242" y="4554"/>
                      <a:pt x="66242" y="4524"/>
                    </a:cubicBezTo>
                    <a:cubicBezTo>
                      <a:pt x="66232" y="4524"/>
                      <a:pt x="66222" y="4514"/>
                      <a:pt x="66212" y="4514"/>
                    </a:cubicBezTo>
                    <a:cubicBezTo>
                      <a:pt x="66202" y="4504"/>
                      <a:pt x="66202" y="4504"/>
                      <a:pt x="66202" y="4504"/>
                    </a:cubicBezTo>
                    <a:cubicBezTo>
                      <a:pt x="66192" y="4504"/>
                      <a:pt x="66182" y="4494"/>
                      <a:pt x="66172" y="4494"/>
                    </a:cubicBezTo>
                    <a:cubicBezTo>
                      <a:pt x="66172" y="4494"/>
                      <a:pt x="66172" y="4494"/>
                      <a:pt x="66162" y="4484"/>
                    </a:cubicBezTo>
                    <a:cubicBezTo>
                      <a:pt x="66162" y="4484"/>
                      <a:pt x="66152" y="4484"/>
                      <a:pt x="66142" y="4474"/>
                    </a:cubicBezTo>
                    <a:lnTo>
                      <a:pt x="66132" y="4474"/>
                    </a:lnTo>
                    <a:cubicBezTo>
                      <a:pt x="66122" y="4464"/>
                      <a:pt x="66112" y="4464"/>
                      <a:pt x="66102" y="4464"/>
                    </a:cubicBezTo>
                    <a:cubicBezTo>
                      <a:pt x="66102" y="4454"/>
                      <a:pt x="66102" y="4454"/>
                      <a:pt x="66102" y="4454"/>
                    </a:cubicBezTo>
                    <a:cubicBezTo>
                      <a:pt x="64647" y="3732"/>
                      <a:pt x="63073" y="3060"/>
                      <a:pt x="61407" y="2438"/>
                    </a:cubicBezTo>
                    <a:cubicBezTo>
                      <a:pt x="57024" y="1054"/>
                      <a:pt x="46994" y="1"/>
                      <a:pt x="33954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7" name="Google Shape;13647;p46"/>
              <p:cNvSpPr/>
              <p:nvPr/>
            </p:nvSpPr>
            <p:spPr>
              <a:xfrm>
                <a:off x="-13849" y="4558659"/>
                <a:ext cx="3549619" cy="584852"/>
              </a:xfrm>
              <a:custGeom>
                <a:rect b="b" l="l" r="r" t="t"/>
                <a:pathLst>
                  <a:path extrusionOk="0" h="10222" w="62040">
                    <a:moveTo>
                      <a:pt x="49993" y="0"/>
                    </a:moveTo>
                    <a:cubicBezTo>
                      <a:pt x="48458" y="0"/>
                      <a:pt x="46793" y="41"/>
                      <a:pt x="45028" y="121"/>
                    </a:cubicBezTo>
                    <a:cubicBezTo>
                      <a:pt x="31687" y="783"/>
                      <a:pt x="18006" y="1645"/>
                      <a:pt x="11" y="6611"/>
                    </a:cubicBezTo>
                    <a:lnTo>
                      <a:pt x="1" y="10222"/>
                    </a:lnTo>
                    <a:lnTo>
                      <a:pt x="71" y="10222"/>
                    </a:lnTo>
                    <a:cubicBezTo>
                      <a:pt x="1285" y="10222"/>
                      <a:pt x="18557" y="10201"/>
                      <a:pt x="35028" y="10191"/>
                    </a:cubicBezTo>
                    <a:cubicBezTo>
                      <a:pt x="45921" y="7122"/>
                      <a:pt x="62040" y="823"/>
                      <a:pt x="62040" y="823"/>
                    </a:cubicBezTo>
                    <a:cubicBezTo>
                      <a:pt x="62040" y="823"/>
                      <a:pt x="57366" y="0"/>
                      <a:pt x="49993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8" name="Google Shape;13648;p46"/>
              <p:cNvSpPr/>
              <p:nvPr/>
            </p:nvSpPr>
            <p:spPr>
              <a:xfrm>
                <a:off x="-7499" y="4181046"/>
                <a:ext cx="3075535" cy="192872"/>
              </a:xfrm>
              <a:custGeom>
                <a:rect b="b" l="l" r="r" t="t"/>
                <a:pathLst>
                  <a:path extrusionOk="0" h="3371" w="53754">
                    <a:moveTo>
                      <a:pt x="16761" y="0"/>
                    </a:moveTo>
                    <a:cubicBezTo>
                      <a:pt x="9569" y="0"/>
                      <a:pt x="3601" y="311"/>
                      <a:pt x="0" y="622"/>
                    </a:cubicBezTo>
                    <a:lnTo>
                      <a:pt x="40" y="2759"/>
                    </a:lnTo>
                    <a:cubicBezTo>
                      <a:pt x="7854" y="1665"/>
                      <a:pt x="15848" y="1294"/>
                      <a:pt x="23171" y="1294"/>
                    </a:cubicBezTo>
                    <a:cubicBezTo>
                      <a:pt x="39340" y="1294"/>
                      <a:pt x="52159" y="3130"/>
                      <a:pt x="52159" y="3130"/>
                    </a:cubicBezTo>
                    <a:lnTo>
                      <a:pt x="53754" y="3371"/>
                    </a:lnTo>
                    <a:cubicBezTo>
                      <a:pt x="52430" y="3020"/>
                      <a:pt x="51076" y="2689"/>
                      <a:pt x="49702" y="2368"/>
                    </a:cubicBezTo>
                    <a:cubicBezTo>
                      <a:pt x="38317" y="552"/>
                      <a:pt x="26431" y="0"/>
                      <a:pt x="1676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9" name="Google Shape;13649;p46"/>
              <p:cNvSpPr/>
              <p:nvPr/>
            </p:nvSpPr>
            <p:spPr>
              <a:xfrm>
                <a:off x="-10931" y="4011750"/>
                <a:ext cx="2320297" cy="202656"/>
              </a:xfrm>
              <a:custGeom>
                <a:rect b="b" l="l" r="r" t="t"/>
                <a:pathLst>
                  <a:path extrusionOk="0" h="3542" w="40554">
                    <a:moveTo>
                      <a:pt x="10" y="0"/>
                    </a:moveTo>
                    <a:lnTo>
                      <a:pt x="0" y="1565"/>
                    </a:lnTo>
                    <a:cubicBezTo>
                      <a:pt x="1675" y="1485"/>
                      <a:pt x="3631" y="1455"/>
                      <a:pt x="5778" y="1455"/>
                    </a:cubicBezTo>
                    <a:cubicBezTo>
                      <a:pt x="16089" y="1455"/>
                      <a:pt x="30844" y="2297"/>
                      <a:pt x="40553" y="3541"/>
                    </a:cubicBezTo>
                    <a:cubicBezTo>
                      <a:pt x="21546" y="372"/>
                      <a:pt x="1705" y="30"/>
                      <a:pt x="110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650" name="Google Shape;13650;p46"/>
          <p:cNvGrpSpPr/>
          <p:nvPr/>
        </p:nvGrpSpPr>
        <p:grpSpPr>
          <a:xfrm flipH="1">
            <a:off x="-55133" y="4061558"/>
            <a:ext cx="7318608" cy="1849125"/>
            <a:chOff x="1888320" y="3587521"/>
            <a:chExt cx="7318608" cy="1849125"/>
          </a:xfrm>
        </p:grpSpPr>
        <p:sp>
          <p:nvSpPr>
            <p:cNvPr id="13651" name="Google Shape;13651;p46"/>
            <p:cNvSpPr/>
            <p:nvPr/>
          </p:nvSpPr>
          <p:spPr>
            <a:xfrm rot="143046">
              <a:off x="1917384" y="3737863"/>
              <a:ext cx="7260480" cy="1548441"/>
            </a:xfrm>
            <a:custGeom>
              <a:rect b="b" l="l" r="r" t="t"/>
              <a:pathLst>
                <a:path extrusionOk="0" h="19942" w="93506">
                  <a:moveTo>
                    <a:pt x="93505" y="1"/>
                  </a:moveTo>
                  <a:cubicBezTo>
                    <a:pt x="93504" y="1"/>
                    <a:pt x="16962" y="15739"/>
                    <a:pt x="1" y="19941"/>
                  </a:cubicBezTo>
                  <a:lnTo>
                    <a:pt x="93375" y="17905"/>
                  </a:lnTo>
                  <a:lnTo>
                    <a:pt x="935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46"/>
            <p:cNvSpPr/>
            <p:nvPr/>
          </p:nvSpPr>
          <p:spPr>
            <a:xfrm rot="143046">
              <a:off x="5997787" y="4442569"/>
              <a:ext cx="3158223" cy="781985"/>
            </a:xfrm>
            <a:custGeom>
              <a:rect b="b" l="l" r="r" t="t"/>
              <a:pathLst>
                <a:path extrusionOk="0" h="10071" w="40674">
                  <a:moveTo>
                    <a:pt x="33653" y="10071"/>
                  </a:moveTo>
                  <a:lnTo>
                    <a:pt x="33653" y="10071"/>
                  </a:lnTo>
                  <a:lnTo>
                    <a:pt x="40674" y="9920"/>
                  </a:lnTo>
                  <a:lnTo>
                    <a:pt x="33653" y="10071"/>
                  </a:lnTo>
                  <a:close/>
                  <a:moveTo>
                    <a:pt x="0" y="502"/>
                  </a:moveTo>
                  <a:lnTo>
                    <a:pt x="0" y="502"/>
                  </a:lnTo>
                  <a:cubicBezTo>
                    <a:pt x="803" y="331"/>
                    <a:pt x="1595" y="161"/>
                    <a:pt x="2387" y="0"/>
                  </a:cubicBezTo>
                  <a:cubicBezTo>
                    <a:pt x="1595" y="161"/>
                    <a:pt x="803" y="331"/>
                    <a:pt x="0" y="502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46"/>
            <p:cNvSpPr/>
            <p:nvPr/>
          </p:nvSpPr>
          <p:spPr>
            <a:xfrm rot="143046">
              <a:off x="5998047" y="4430090"/>
              <a:ext cx="3158999" cy="794486"/>
            </a:xfrm>
            <a:custGeom>
              <a:rect b="b" l="l" r="r" t="t"/>
              <a:pathLst>
                <a:path extrusionOk="0" h="10232" w="40684">
                  <a:moveTo>
                    <a:pt x="3150" y="1"/>
                  </a:moveTo>
                  <a:cubicBezTo>
                    <a:pt x="2899" y="51"/>
                    <a:pt x="2648" y="101"/>
                    <a:pt x="2387" y="161"/>
                  </a:cubicBezTo>
                  <a:cubicBezTo>
                    <a:pt x="1595" y="322"/>
                    <a:pt x="803" y="492"/>
                    <a:pt x="0" y="663"/>
                  </a:cubicBezTo>
                  <a:cubicBezTo>
                    <a:pt x="11716" y="1676"/>
                    <a:pt x="25879" y="6982"/>
                    <a:pt x="33653" y="10232"/>
                  </a:cubicBezTo>
                  <a:lnTo>
                    <a:pt x="40674" y="10081"/>
                  </a:lnTo>
                  <a:lnTo>
                    <a:pt x="40684" y="9409"/>
                  </a:lnTo>
                  <a:cubicBezTo>
                    <a:pt x="38066" y="8286"/>
                    <a:pt x="31947" y="5828"/>
                    <a:pt x="23672" y="3571"/>
                  </a:cubicBezTo>
                  <a:cubicBezTo>
                    <a:pt x="17764" y="1957"/>
                    <a:pt x="10763" y="422"/>
                    <a:pt x="315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46"/>
            <p:cNvSpPr/>
            <p:nvPr/>
          </p:nvSpPr>
          <p:spPr>
            <a:xfrm rot="143046">
              <a:off x="6673450" y="4294666"/>
              <a:ext cx="2496280" cy="622420"/>
            </a:xfrm>
            <a:custGeom>
              <a:rect b="b" l="l" r="r" t="t"/>
              <a:pathLst>
                <a:path extrusionOk="0" h="8016" w="32149">
                  <a:moveTo>
                    <a:pt x="3792" y="1"/>
                  </a:moveTo>
                  <a:cubicBezTo>
                    <a:pt x="2568" y="252"/>
                    <a:pt x="1334" y="512"/>
                    <a:pt x="80" y="773"/>
                  </a:cubicBezTo>
                  <a:lnTo>
                    <a:pt x="0" y="793"/>
                  </a:lnTo>
                  <a:cubicBezTo>
                    <a:pt x="8035" y="1355"/>
                    <a:pt x="22158" y="3792"/>
                    <a:pt x="32128" y="8015"/>
                  </a:cubicBezTo>
                  <a:lnTo>
                    <a:pt x="32148" y="4805"/>
                  </a:lnTo>
                  <a:cubicBezTo>
                    <a:pt x="27133" y="3592"/>
                    <a:pt x="13572" y="482"/>
                    <a:pt x="3792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46"/>
            <p:cNvSpPr/>
            <p:nvPr/>
          </p:nvSpPr>
          <p:spPr>
            <a:xfrm rot="143046">
              <a:off x="5401255" y="4552724"/>
              <a:ext cx="2533706" cy="668387"/>
            </a:xfrm>
            <a:custGeom>
              <a:rect b="b" l="l" r="r" t="t"/>
              <a:pathLst>
                <a:path extrusionOk="0" h="8608" w="32631">
                  <a:moveTo>
                    <a:pt x="21205" y="8607"/>
                  </a:moveTo>
                  <a:cubicBezTo>
                    <a:pt x="21205" y="8607"/>
                    <a:pt x="21205" y="8607"/>
                    <a:pt x="21205" y="8607"/>
                  </a:cubicBezTo>
                  <a:lnTo>
                    <a:pt x="32630" y="8356"/>
                  </a:lnTo>
                  <a:lnTo>
                    <a:pt x="32630" y="8356"/>
                  </a:lnTo>
                  <a:lnTo>
                    <a:pt x="21205" y="8607"/>
                  </a:lnTo>
                  <a:close/>
                  <a:moveTo>
                    <a:pt x="1" y="201"/>
                  </a:moveTo>
                  <a:cubicBezTo>
                    <a:pt x="322" y="131"/>
                    <a:pt x="643" y="61"/>
                    <a:pt x="964" y="1"/>
                  </a:cubicBezTo>
                  <a:cubicBezTo>
                    <a:pt x="643" y="61"/>
                    <a:pt x="322" y="131"/>
                    <a:pt x="1" y="20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46"/>
            <p:cNvSpPr/>
            <p:nvPr/>
          </p:nvSpPr>
          <p:spPr>
            <a:xfrm rot="143046">
              <a:off x="5301147" y="4535112"/>
              <a:ext cx="2634182" cy="683917"/>
            </a:xfrm>
            <a:custGeom>
              <a:rect b="b" l="l" r="r" t="t"/>
              <a:pathLst>
                <a:path extrusionOk="0" h="8808" w="33925">
                  <a:moveTo>
                    <a:pt x="3211" y="0"/>
                  </a:moveTo>
                  <a:cubicBezTo>
                    <a:pt x="2890" y="60"/>
                    <a:pt x="2569" y="131"/>
                    <a:pt x="2258" y="201"/>
                  </a:cubicBezTo>
                  <a:cubicBezTo>
                    <a:pt x="1937" y="261"/>
                    <a:pt x="1616" y="331"/>
                    <a:pt x="1295" y="401"/>
                  </a:cubicBezTo>
                  <a:cubicBezTo>
                    <a:pt x="864" y="492"/>
                    <a:pt x="432" y="582"/>
                    <a:pt x="1" y="672"/>
                  </a:cubicBezTo>
                  <a:cubicBezTo>
                    <a:pt x="10804" y="2759"/>
                    <a:pt x="18337" y="6470"/>
                    <a:pt x="22499" y="8807"/>
                  </a:cubicBezTo>
                  <a:lnTo>
                    <a:pt x="33924" y="8556"/>
                  </a:lnTo>
                  <a:cubicBezTo>
                    <a:pt x="24967" y="3902"/>
                    <a:pt x="12359" y="933"/>
                    <a:pt x="3211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46"/>
            <p:cNvSpPr/>
            <p:nvPr/>
          </p:nvSpPr>
          <p:spPr>
            <a:xfrm rot="143046">
              <a:off x="6061508" y="5216857"/>
              <a:ext cx="252431" cy="5513"/>
            </a:xfrm>
            <a:custGeom>
              <a:rect b="b" l="l" r="r" t="t"/>
              <a:pathLst>
                <a:path extrusionOk="0" h="71" w="3251">
                  <a:moveTo>
                    <a:pt x="0" y="71"/>
                  </a:moveTo>
                  <a:lnTo>
                    <a:pt x="3250" y="1"/>
                  </a:lnTo>
                  <a:lnTo>
                    <a:pt x="3250" y="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46"/>
            <p:cNvSpPr/>
            <p:nvPr/>
          </p:nvSpPr>
          <p:spPr>
            <a:xfrm rot="143046">
              <a:off x="4636540" y="4632656"/>
              <a:ext cx="1689448" cy="566359"/>
            </a:xfrm>
            <a:custGeom>
              <a:rect b="b" l="l" r="r" t="t"/>
              <a:pathLst>
                <a:path extrusionOk="0" h="7294" w="21758">
                  <a:moveTo>
                    <a:pt x="2910" y="1"/>
                  </a:moveTo>
                  <a:cubicBezTo>
                    <a:pt x="1937" y="202"/>
                    <a:pt x="964" y="412"/>
                    <a:pt x="1" y="613"/>
                  </a:cubicBezTo>
                  <a:cubicBezTo>
                    <a:pt x="2709" y="1536"/>
                    <a:pt x="5417" y="2709"/>
                    <a:pt x="7022" y="3381"/>
                  </a:cubicBezTo>
                  <a:cubicBezTo>
                    <a:pt x="12158" y="5528"/>
                    <a:pt x="14134" y="6711"/>
                    <a:pt x="14906" y="7293"/>
                  </a:cubicBezTo>
                  <a:lnTo>
                    <a:pt x="18507" y="7213"/>
                  </a:lnTo>
                  <a:lnTo>
                    <a:pt x="21757" y="7143"/>
                  </a:lnTo>
                  <a:cubicBezTo>
                    <a:pt x="18878" y="4113"/>
                    <a:pt x="9711" y="1335"/>
                    <a:pt x="2910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46"/>
            <p:cNvSpPr/>
            <p:nvPr/>
          </p:nvSpPr>
          <p:spPr>
            <a:xfrm rot="143046">
              <a:off x="7395956" y="4106506"/>
              <a:ext cx="1791399" cy="352907"/>
            </a:xfrm>
            <a:custGeom>
              <a:rect b="b" l="l" r="r" t="t"/>
              <a:pathLst>
                <a:path extrusionOk="0" h="4545" w="23071">
                  <a:moveTo>
                    <a:pt x="9399" y="1"/>
                  </a:moveTo>
                  <a:cubicBezTo>
                    <a:pt x="8666" y="1"/>
                    <a:pt x="7904" y="11"/>
                    <a:pt x="7112" y="31"/>
                  </a:cubicBezTo>
                  <a:cubicBezTo>
                    <a:pt x="4895" y="482"/>
                    <a:pt x="2518" y="984"/>
                    <a:pt x="0" y="1505"/>
                  </a:cubicBezTo>
                  <a:cubicBezTo>
                    <a:pt x="7573" y="1636"/>
                    <a:pt x="18918" y="2990"/>
                    <a:pt x="23040" y="4545"/>
                  </a:cubicBezTo>
                  <a:lnTo>
                    <a:pt x="23060" y="2749"/>
                  </a:lnTo>
                  <a:lnTo>
                    <a:pt x="23070" y="1154"/>
                  </a:lnTo>
                  <a:cubicBezTo>
                    <a:pt x="23060" y="1154"/>
                    <a:pt x="18767" y="1"/>
                    <a:pt x="9399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46"/>
            <p:cNvSpPr/>
            <p:nvPr/>
          </p:nvSpPr>
          <p:spPr>
            <a:xfrm rot="143046">
              <a:off x="8460094" y="3874023"/>
              <a:ext cx="743860" cy="153509"/>
            </a:xfrm>
            <a:custGeom>
              <a:rect b="b" l="l" r="r" t="t"/>
              <a:pathLst>
                <a:path extrusionOk="0" h="1977" w="9580">
                  <a:moveTo>
                    <a:pt x="9569" y="1"/>
                  </a:moveTo>
                  <a:lnTo>
                    <a:pt x="9569" y="11"/>
                  </a:lnTo>
                  <a:lnTo>
                    <a:pt x="9549" y="11"/>
                  </a:lnTo>
                  <a:cubicBezTo>
                    <a:pt x="9228" y="71"/>
                    <a:pt x="5627" y="813"/>
                    <a:pt x="0" y="1977"/>
                  </a:cubicBezTo>
                  <a:cubicBezTo>
                    <a:pt x="4032" y="1887"/>
                    <a:pt x="7443" y="1846"/>
                    <a:pt x="9569" y="1826"/>
                  </a:cubicBezTo>
                  <a:lnTo>
                    <a:pt x="9579" y="1"/>
                  </a:ln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46"/>
            <p:cNvSpPr/>
            <p:nvPr/>
          </p:nvSpPr>
          <p:spPr>
            <a:xfrm rot="143046">
              <a:off x="3990951" y="4756076"/>
              <a:ext cx="1383285" cy="396467"/>
            </a:xfrm>
            <a:custGeom>
              <a:rect b="b" l="l" r="r" t="t"/>
              <a:pathLst>
                <a:path extrusionOk="0" h="5106" w="17815">
                  <a:moveTo>
                    <a:pt x="1716" y="0"/>
                  </a:moveTo>
                  <a:cubicBezTo>
                    <a:pt x="1134" y="120"/>
                    <a:pt x="562" y="241"/>
                    <a:pt x="1" y="361"/>
                  </a:cubicBezTo>
                  <a:cubicBezTo>
                    <a:pt x="3190" y="1615"/>
                    <a:pt x="11295" y="5106"/>
                    <a:pt x="11295" y="5106"/>
                  </a:cubicBezTo>
                  <a:lnTo>
                    <a:pt x="17815" y="3912"/>
                  </a:lnTo>
                  <a:cubicBezTo>
                    <a:pt x="17815" y="3912"/>
                    <a:pt x="8627" y="1344"/>
                    <a:pt x="1716" y="0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46"/>
            <p:cNvSpPr/>
            <p:nvPr/>
          </p:nvSpPr>
          <p:spPr>
            <a:xfrm rot="143046">
              <a:off x="3540962" y="4844831"/>
              <a:ext cx="784314" cy="331088"/>
            </a:xfrm>
            <a:custGeom>
              <a:rect b="b" l="l" r="r" t="t"/>
              <a:pathLst>
                <a:path extrusionOk="0" h="4264" w="10101">
                  <a:moveTo>
                    <a:pt x="4534" y="4264"/>
                  </a:moveTo>
                  <a:cubicBezTo>
                    <a:pt x="4534" y="4264"/>
                    <a:pt x="4534" y="4264"/>
                    <a:pt x="4534" y="4264"/>
                  </a:cubicBezTo>
                  <a:lnTo>
                    <a:pt x="10101" y="4143"/>
                  </a:lnTo>
                  <a:lnTo>
                    <a:pt x="4534" y="4264"/>
                  </a:lnTo>
                  <a:close/>
                  <a:moveTo>
                    <a:pt x="0" y="61"/>
                  </a:moveTo>
                  <a:cubicBezTo>
                    <a:pt x="90" y="41"/>
                    <a:pt x="191" y="21"/>
                    <a:pt x="281" y="1"/>
                  </a:cubicBezTo>
                  <a:cubicBezTo>
                    <a:pt x="281" y="1"/>
                    <a:pt x="281" y="1"/>
                    <a:pt x="281" y="1"/>
                  </a:cubicBezTo>
                  <a:cubicBezTo>
                    <a:pt x="191" y="21"/>
                    <a:pt x="90" y="41"/>
                    <a:pt x="0" y="6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46"/>
            <p:cNvSpPr/>
            <p:nvPr/>
          </p:nvSpPr>
          <p:spPr>
            <a:xfrm rot="143046">
              <a:off x="3251978" y="4844116"/>
              <a:ext cx="1328000" cy="331088"/>
            </a:xfrm>
            <a:custGeom>
              <a:rect b="b" l="l" r="r" t="t"/>
              <a:pathLst>
                <a:path extrusionOk="0" h="4264" w="17103">
                  <a:moveTo>
                    <a:pt x="4003" y="1"/>
                  </a:moveTo>
                  <a:cubicBezTo>
                    <a:pt x="3913" y="21"/>
                    <a:pt x="3812" y="41"/>
                    <a:pt x="3722" y="61"/>
                  </a:cubicBezTo>
                  <a:cubicBezTo>
                    <a:pt x="2448" y="332"/>
                    <a:pt x="1205" y="603"/>
                    <a:pt x="1" y="873"/>
                  </a:cubicBezTo>
                  <a:cubicBezTo>
                    <a:pt x="1776" y="1545"/>
                    <a:pt x="5648" y="3160"/>
                    <a:pt x="8256" y="4264"/>
                  </a:cubicBezTo>
                  <a:lnTo>
                    <a:pt x="13823" y="4143"/>
                  </a:lnTo>
                  <a:lnTo>
                    <a:pt x="17103" y="4073"/>
                  </a:lnTo>
                  <a:cubicBezTo>
                    <a:pt x="15719" y="3562"/>
                    <a:pt x="9640" y="1335"/>
                    <a:pt x="4003" y="1"/>
                  </a:cubicBezTo>
                  <a:close/>
                </a:path>
              </a:pathLst>
            </a:custGeom>
            <a:solidFill>
              <a:srgbClr val="401E15">
                <a:alpha val="10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4" name="Google Shape;13664;p46"/>
          <p:cNvGrpSpPr/>
          <p:nvPr/>
        </p:nvGrpSpPr>
        <p:grpSpPr>
          <a:xfrm flipH="1">
            <a:off x="197230" y="4564307"/>
            <a:ext cx="8901933" cy="1094777"/>
            <a:chOff x="-75995" y="4254507"/>
            <a:chExt cx="8901933" cy="1094777"/>
          </a:xfrm>
        </p:grpSpPr>
        <p:grpSp>
          <p:nvGrpSpPr>
            <p:cNvPr id="13665" name="Google Shape;13665;p46"/>
            <p:cNvGrpSpPr/>
            <p:nvPr/>
          </p:nvGrpSpPr>
          <p:grpSpPr>
            <a:xfrm>
              <a:off x="1847659" y="4405094"/>
              <a:ext cx="5081829" cy="944189"/>
              <a:chOff x="238125" y="2195725"/>
              <a:chExt cx="7120400" cy="1322950"/>
            </a:xfrm>
          </p:grpSpPr>
          <p:sp>
            <p:nvSpPr>
              <p:cNvPr id="13666" name="Google Shape;13666;p46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7" name="Google Shape;13667;p46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8" name="Google Shape;13668;p46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9" name="Google Shape;13669;p46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0" name="Google Shape;13670;p46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1" name="Google Shape;13671;p46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2" name="Google Shape;13672;p46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3" name="Google Shape;13673;p46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4" name="Google Shape;13674;p46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5" name="Google Shape;13675;p46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6" name="Google Shape;13676;p46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7" name="Google Shape;13677;p46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8" name="Google Shape;13678;p46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9" name="Google Shape;13679;p46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0" name="Google Shape;13680;p46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1" name="Google Shape;13681;p46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2" name="Google Shape;13682;p46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3" name="Google Shape;13683;p46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4" name="Google Shape;13684;p46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5" name="Google Shape;13685;p46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6" name="Google Shape;13686;p46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7" name="Google Shape;13687;p46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8" name="Google Shape;13688;p46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9" name="Google Shape;13689;p46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0" name="Google Shape;13690;p46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1" name="Google Shape;13691;p46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2" name="Google Shape;13692;p46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3" name="Google Shape;13693;p46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4" name="Google Shape;13694;p46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5" name="Google Shape;13695;p46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6" name="Google Shape;13696;p46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7" name="Google Shape;13697;p46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8" name="Google Shape;13698;p46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9" name="Google Shape;13699;p46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0" name="Google Shape;13700;p46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1" name="Google Shape;13701;p46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2" name="Google Shape;13702;p46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3" name="Google Shape;13703;p46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4" name="Google Shape;13704;p46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5" name="Google Shape;13705;p46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6" name="Google Shape;13706;p46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7" name="Google Shape;13707;p46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8" name="Google Shape;13708;p46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9" name="Google Shape;13709;p46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0" name="Google Shape;13710;p46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1" name="Google Shape;13711;p46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2" name="Google Shape;13712;p46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3" name="Google Shape;13713;p46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4" name="Google Shape;13714;p46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5" name="Google Shape;13715;p46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6" name="Google Shape;13716;p46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7" name="Google Shape;13717;p46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8" name="Google Shape;13718;p46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9" name="Google Shape;13719;p46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0" name="Google Shape;13720;p46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1" name="Google Shape;13721;p46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2" name="Google Shape;13722;p46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3" name="Google Shape;13723;p46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4" name="Google Shape;13724;p46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5" name="Google Shape;13725;p46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6" name="Google Shape;13726;p46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7" name="Google Shape;13727;p46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8" name="Google Shape;13728;p46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9" name="Google Shape;13729;p46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0" name="Google Shape;13730;p46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1" name="Google Shape;13731;p46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2" name="Google Shape;13732;p46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3" name="Google Shape;13733;p46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4" name="Google Shape;13734;p46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5" name="Google Shape;13735;p46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6" name="Google Shape;13736;p46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7" name="Google Shape;13737;p46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8" name="Google Shape;13738;p46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9" name="Google Shape;13739;p46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0" name="Google Shape;13740;p46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1" name="Google Shape;13741;p46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2" name="Google Shape;13742;p46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3" name="Google Shape;13743;p46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4" name="Google Shape;13744;p46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5" name="Google Shape;13745;p46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6" name="Google Shape;13746;p46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7" name="Google Shape;13747;p46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8" name="Google Shape;13748;p46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9" name="Google Shape;13749;p46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46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46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46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3" name="Google Shape;13753;p46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4" name="Google Shape;13754;p46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5" name="Google Shape;13755;p46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6" name="Google Shape;13756;p46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7" name="Google Shape;13757;p46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8" name="Google Shape;13758;p46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46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46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46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46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46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4" name="Google Shape;13764;p46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5" name="Google Shape;13765;p46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6" name="Google Shape;13766;p46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7" name="Google Shape;13767;p46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8" name="Google Shape;13768;p46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9" name="Google Shape;13769;p46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0" name="Google Shape;13770;p46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1" name="Google Shape;13771;p46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2" name="Google Shape;13772;p46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3" name="Google Shape;13773;p46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4" name="Google Shape;13774;p46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5" name="Google Shape;13775;p46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6" name="Google Shape;13776;p46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7" name="Google Shape;13777;p46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8" name="Google Shape;13778;p46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9" name="Google Shape;13779;p46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0" name="Google Shape;13780;p46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1" name="Google Shape;13781;p46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2" name="Google Shape;13782;p46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3" name="Google Shape;13783;p46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4" name="Google Shape;13784;p46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5" name="Google Shape;13785;p46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6" name="Google Shape;13786;p46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7" name="Google Shape;13787;p46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8" name="Google Shape;13788;p46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9" name="Google Shape;13789;p46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0" name="Google Shape;13790;p46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1" name="Google Shape;13791;p46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2" name="Google Shape;13792;p46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3" name="Google Shape;13793;p46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4" name="Google Shape;13794;p46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5" name="Google Shape;13795;p46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6" name="Google Shape;13796;p46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7" name="Google Shape;13797;p46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8" name="Google Shape;13798;p46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9" name="Google Shape;13799;p46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0" name="Google Shape;13800;p46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1" name="Google Shape;13801;p46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2" name="Google Shape;13802;p46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3" name="Google Shape;13803;p46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4" name="Google Shape;13804;p46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5" name="Google Shape;13805;p46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6" name="Google Shape;13806;p46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7" name="Google Shape;13807;p46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8" name="Google Shape;13808;p46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9" name="Google Shape;13809;p46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0" name="Google Shape;13810;p46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1" name="Google Shape;13811;p46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2" name="Google Shape;13812;p46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13" name="Google Shape;13813;p46"/>
            <p:cNvGrpSpPr/>
            <p:nvPr/>
          </p:nvGrpSpPr>
          <p:grpSpPr>
            <a:xfrm>
              <a:off x="3744109" y="4254507"/>
              <a:ext cx="5081829" cy="944189"/>
              <a:chOff x="238125" y="2195725"/>
              <a:chExt cx="7120400" cy="1322950"/>
            </a:xfrm>
          </p:grpSpPr>
          <p:sp>
            <p:nvSpPr>
              <p:cNvPr id="13814" name="Google Shape;13814;p46"/>
              <p:cNvSpPr/>
              <p:nvPr/>
            </p:nvSpPr>
            <p:spPr>
              <a:xfrm>
                <a:off x="6053075" y="2269275"/>
                <a:ext cx="26875" cy="223050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5" name="Google Shape;13815;p46"/>
              <p:cNvSpPr/>
              <p:nvPr/>
            </p:nvSpPr>
            <p:spPr>
              <a:xfrm>
                <a:off x="6088100" y="2277450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6" name="Google Shape;13816;p46"/>
              <p:cNvSpPr/>
              <p:nvPr/>
            </p:nvSpPr>
            <p:spPr>
              <a:xfrm>
                <a:off x="6114950" y="2366775"/>
                <a:ext cx="29800" cy="127875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7" name="Google Shape;13817;p46"/>
              <p:cNvSpPr/>
              <p:nvPr/>
            </p:nvSpPr>
            <p:spPr>
              <a:xfrm>
                <a:off x="7040325" y="2569950"/>
                <a:ext cx="26300" cy="223050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8" name="Google Shape;13818;p46"/>
              <p:cNvSpPr/>
              <p:nvPr/>
            </p:nvSpPr>
            <p:spPr>
              <a:xfrm>
                <a:off x="7075350" y="2578125"/>
                <a:ext cx="51400" cy="157650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9" name="Google Shape;13819;p46"/>
              <p:cNvSpPr/>
              <p:nvPr/>
            </p:nvSpPr>
            <p:spPr>
              <a:xfrm>
                <a:off x="7101625" y="2667450"/>
                <a:ext cx="30375" cy="128450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0" name="Google Shape;13820;p46"/>
              <p:cNvSpPr/>
              <p:nvPr/>
            </p:nvSpPr>
            <p:spPr>
              <a:xfrm>
                <a:off x="6875675" y="2281525"/>
                <a:ext cx="21625" cy="170500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1" name="Google Shape;13821;p46"/>
              <p:cNvSpPr/>
              <p:nvPr/>
            </p:nvSpPr>
            <p:spPr>
              <a:xfrm>
                <a:off x="6902550" y="2287375"/>
                <a:ext cx="39725" cy="120875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2" name="Google Shape;13822;p46"/>
              <p:cNvSpPr/>
              <p:nvPr/>
            </p:nvSpPr>
            <p:spPr>
              <a:xfrm>
                <a:off x="6922400" y="2355675"/>
                <a:ext cx="23950" cy="98700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3" name="Google Shape;13823;p46"/>
              <p:cNvSpPr/>
              <p:nvPr/>
            </p:nvSpPr>
            <p:spPr>
              <a:xfrm>
                <a:off x="7324650" y="2597975"/>
                <a:ext cx="23375" cy="98100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4" name="Google Shape;13824;p46"/>
              <p:cNvSpPr/>
              <p:nvPr/>
            </p:nvSpPr>
            <p:spPr>
              <a:xfrm>
                <a:off x="4643125" y="2401225"/>
                <a:ext cx="21025" cy="18100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5" name="Google Shape;13825;p46"/>
              <p:cNvSpPr/>
              <p:nvPr/>
            </p:nvSpPr>
            <p:spPr>
              <a:xfrm>
                <a:off x="4675800" y="2411150"/>
                <a:ext cx="14050" cy="133725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6" name="Google Shape;13826;p46"/>
              <p:cNvSpPr/>
              <p:nvPr/>
            </p:nvSpPr>
            <p:spPr>
              <a:xfrm>
                <a:off x="4702675" y="2471850"/>
                <a:ext cx="23375" cy="103950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7" name="Google Shape;13827;p46"/>
              <p:cNvSpPr/>
              <p:nvPr/>
            </p:nvSpPr>
            <p:spPr>
              <a:xfrm>
                <a:off x="4244950" y="26149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8" name="Google Shape;13828;p46"/>
              <p:cNvSpPr/>
              <p:nvPr/>
            </p:nvSpPr>
            <p:spPr>
              <a:xfrm>
                <a:off x="4392075" y="2659850"/>
                <a:ext cx="22200" cy="11680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9" name="Google Shape;13829;p46"/>
              <p:cNvSpPr/>
              <p:nvPr/>
            </p:nvSpPr>
            <p:spPr>
              <a:xfrm>
                <a:off x="4686325" y="2473600"/>
                <a:ext cx="22200" cy="116225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0" name="Google Shape;13830;p46"/>
              <p:cNvSpPr/>
              <p:nvPr/>
            </p:nvSpPr>
            <p:spPr>
              <a:xfrm>
                <a:off x="4330775" y="2676775"/>
                <a:ext cx="5275" cy="106300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1" name="Google Shape;13831;p46"/>
              <p:cNvSpPr/>
              <p:nvPr/>
            </p:nvSpPr>
            <p:spPr>
              <a:xfrm>
                <a:off x="4305650" y="2608475"/>
                <a:ext cx="25725" cy="18100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2" name="Google Shape;13832;p46"/>
              <p:cNvSpPr/>
              <p:nvPr/>
            </p:nvSpPr>
            <p:spPr>
              <a:xfrm>
                <a:off x="4338350" y="2613150"/>
                <a:ext cx="37400" cy="129050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3" name="Google Shape;13833;p46"/>
              <p:cNvSpPr/>
              <p:nvPr/>
            </p:nvSpPr>
            <p:spPr>
              <a:xfrm>
                <a:off x="4362300" y="2685550"/>
                <a:ext cx="20450" cy="10510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4" name="Google Shape;13834;p46"/>
              <p:cNvSpPr/>
              <p:nvPr/>
            </p:nvSpPr>
            <p:spPr>
              <a:xfrm>
                <a:off x="2619550" y="2882300"/>
                <a:ext cx="54900" cy="174000"/>
              </a:xfrm>
              <a:custGeom>
                <a:rect b="b" l="l" r="r" t="t"/>
                <a:pathLst>
                  <a:path extrusionOk="0" h="6960" w="2196">
                    <a:moveTo>
                      <a:pt x="24" y="0"/>
                    </a:moveTo>
                    <a:lnTo>
                      <a:pt x="1" y="23"/>
                    </a:lnTo>
                    <a:cubicBezTo>
                      <a:pt x="561" y="1098"/>
                      <a:pt x="1028" y="2242"/>
                      <a:pt x="1379" y="3410"/>
                    </a:cubicBezTo>
                    <a:cubicBezTo>
                      <a:pt x="1729" y="4577"/>
                      <a:pt x="1986" y="5768"/>
                      <a:pt x="2196" y="6959"/>
                    </a:cubicBezTo>
                    <a:cubicBezTo>
                      <a:pt x="2149" y="5745"/>
                      <a:pt x="1892" y="4530"/>
                      <a:pt x="1495" y="3363"/>
                    </a:cubicBezTo>
                    <a:cubicBezTo>
                      <a:pt x="1122" y="2195"/>
                      <a:pt x="631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5" name="Google Shape;13835;p46"/>
              <p:cNvSpPr/>
              <p:nvPr/>
            </p:nvSpPr>
            <p:spPr>
              <a:xfrm>
                <a:off x="2766675" y="2927825"/>
                <a:ext cx="22800" cy="116800"/>
              </a:xfrm>
              <a:custGeom>
                <a:rect b="b" l="l" r="r" t="t"/>
                <a:pathLst>
                  <a:path extrusionOk="0" h="4672" w="912">
                    <a:moveTo>
                      <a:pt x="888" y="1"/>
                    </a:moveTo>
                    <a:lnTo>
                      <a:pt x="398" y="2312"/>
                    </a:lnTo>
                    <a:cubicBezTo>
                      <a:pt x="211" y="3083"/>
                      <a:pt x="71" y="3877"/>
                      <a:pt x="1" y="4648"/>
                    </a:cubicBezTo>
                    <a:lnTo>
                      <a:pt x="24" y="4671"/>
                    </a:lnTo>
                    <a:cubicBezTo>
                      <a:pt x="258" y="3900"/>
                      <a:pt x="398" y="3130"/>
                      <a:pt x="515" y="2336"/>
                    </a:cubicBezTo>
                    <a:lnTo>
                      <a:pt x="91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6" name="Google Shape;13836;p46"/>
              <p:cNvSpPr/>
              <p:nvPr/>
            </p:nvSpPr>
            <p:spPr>
              <a:xfrm>
                <a:off x="2705375" y="2944175"/>
                <a:ext cx="5275" cy="106850"/>
              </a:xfrm>
              <a:custGeom>
                <a:rect b="b" l="l" r="r" t="t"/>
                <a:pathLst>
                  <a:path extrusionOk="0" h="4274" w="211">
                    <a:moveTo>
                      <a:pt x="164" y="0"/>
                    </a:moveTo>
                    <a:cubicBezTo>
                      <a:pt x="94" y="701"/>
                      <a:pt x="47" y="1425"/>
                      <a:pt x="24" y="2126"/>
                    </a:cubicBezTo>
                    <a:cubicBezTo>
                      <a:pt x="1" y="2849"/>
                      <a:pt x="47" y="3573"/>
                      <a:pt x="188" y="4274"/>
                    </a:cubicBezTo>
                    <a:lnTo>
                      <a:pt x="211" y="4274"/>
                    </a:lnTo>
                    <a:cubicBezTo>
                      <a:pt x="211" y="3550"/>
                      <a:pt x="188" y="2849"/>
                      <a:pt x="164" y="2126"/>
                    </a:cubicBezTo>
                    <a:cubicBezTo>
                      <a:pt x="141" y="1425"/>
                      <a:pt x="141" y="701"/>
                      <a:pt x="18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7" name="Google Shape;13837;p46"/>
              <p:cNvSpPr/>
              <p:nvPr/>
            </p:nvSpPr>
            <p:spPr>
              <a:xfrm>
                <a:off x="2680850" y="2876450"/>
                <a:ext cx="25150" cy="180425"/>
              </a:xfrm>
              <a:custGeom>
                <a:rect b="b" l="l" r="r" t="t"/>
                <a:pathLst>
                  <a:path extrusionOk="0" h="7217" w="1006">
                    <a:moveTo>
                      <a:pt x="1" y="0"/>
                    </a:moveTo>
                    <a:lnTo>
                      <a:pt x="1" y="0"/>
                    </a:lnTo>
                    <a:cubicBezTo>
                      <a:pt x="351" y="1168"/>
                      <a:pt x="585" y="2359"/>
                      <a:pt x="701" y="3573"/>
                    </a:cubicBezTo>
                    <a:cubicBezTo>
                      <a:pt x="818" y="4788"/>
                      <a:pt x="842" y="6002"/>
                      <a:pt x="818" y="7217"/>
                    </a:cubicBezTo>
                    <a:cubicBezTo>
                      <a:pt x="1005" y="6002"/>
                      <a:pt x="982" y="4764"/>
                      <a:pt x="818" y="3573"/>
                    </a:cubicBezTo>
                    <a:cubicBezTo>
                      <a:pt x="678" y="2359"/>
                      <a:pt x="398" y="1145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8" name="Google Shape;13838;p46"/>
              <p:cNvSpPr/>
              <p:nvPr/>
            </p:nvSpPr>
            <p:spPr>
              <a:xfrm>
                <a:off x="2713550" y="2880525"/>
                <a:ext cx="37400" cy="129650"/>
              </a:xfrm>
              <a:custGeom>
                <a:rect b="b" l="l" r="r" t="t"/>
                <a:pathLst>
                  <a:path extrusionOk="0" h="5186" w="1496">
                    <a:moveTo>
                      <a:pt x="1472" y="1"/>
                    </a:moveTo>
                    <a:lnTo>
                      <a:pt x="701" y="2570"/>
                    </a:lnTo>
                    <a:cubicBezTo>
                      <a:pt x="421" y="3434"/>
                      <a:pt x="164" y="4298"/>
                      <a:pt x="1" y="5185"/>
                    </a:cubicBezTo>
                    <a:lnTo>
                      <a:pt x="24" y="5185"/>
                    </a:lnTo>
                    <a:cubicBezTo>
                      <a:pt x="351" y="4345"/>
                      <a:pt x="584" y="3481"/>
                      <a:pt x="818" y="2616"/>
                    </a:cubicBezTo>
                    <a:lnTo>
                      <a:pt x="1495" y="24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9" name="Google Shape;13839;p46"/>
              <p:cNvSpPr/>
              <p:nvPr/>
            </p:nvSpPr>
            <p:spPr>
              <a:xfrm>
                <a:off x="2737500" y="2952925"/>
                <a:ext cx="19875" cy="105125"/>
              </a:xfrm>
              <a:custGeom>
                <a:rect b="b" l="l" r="r" t="t"/>
                <a:pathLst>
                  <a:path extrusionOk="0" h="4205" w="795">
                    <a:moveTo>
                      <a:pt x="794" y="1"/>
                    </a:moveTo>
                    <a:lnTo>
                      <a:pt x="794" y="1"/>
                    </a:lnTo>
                    <a:cubicBezTo>
                      <a:pt x="584" y="678"/>
                      <a:pt x="397" y="1379"/>
                      <a:pt x="257" y="2079"/>
                    </a:cubicBezTo>
                    <a:cubicBezTo>
                      <a:pt x="94" y="2780"/>
                      <a:pt x="0" y="3480"/>
                      <a:pt x="0" y="4204"/>
                    </a:cubicBezTo>
                    <a:lnTo>
                      <a:pt x="23" y="4204"/>
                    </a:lnTo>
                    <a:cubicBezTo>
                      <a:pt x="164" y="3504"/>
                      <a:pt x="280" y="2803"/>
                      <a:pt x="374" y="2102"/>
                    </a:cubicBezTo>
                    <a:cubicBezTo>
                      <a:pt x="491" y="1402"/>
                      <a:pt x="631" y="701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0" name="Google Shape;13840;p46"/>
              <p:cNvSpPr/>
              <p:nvPr/>
            </p:nvSpPr>
            <p:spPr>
              <a:xfrm>
                <a:off x="708100" y="2358600"/>
                <a:ext cx="32125" cy="102775"/>
              </a:xfrm>
              <a:custGeom>
                <a:rect b="b" l="l" r="r" t="t"/>
                <a:pathLst>
                  <a:path extrusionOk="0" h="4111" w="1285">
                    <a:moveTo>
                      <a:pt x="0" y="0"/>
                    </a:moveTo>
                    <a:cubicBezTo>
                      <a:pt x="327" y="654"/>
                      <a:pt x="608" y="1308"/>
                      <a:pt x="818" y="2009"/>
                    </a:cubicBezTo>
                    <a:cubicBezTo>
                      <a:pt x="1005" y="2686"/>
                      <a:pt x="1168" y="3387"/>
                      <a:pt x="1285" y="4111"/>
                    </a:cubicBezTo>
                    <a:cubicBezTo>
                      <a:pt x="1261" y="3387"/>
                      <a:pt x="1121" y="2663"/>
                      <a:pt x="888" y="1985"/>
                    </a:cubicBezTo>
                    <a:cubicBezTo>
                      <a:pt x="654" y="1285"/>
                      <a:pt x="374" y="63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1" name="Google Shape;13841;p46"/>
              <p:cNvSpPr/>
              <p:nvPr/>
            </p:nvSpPr>
            <p:spPr>
              <a:xfrm>
                <a:off x="795075" y="2385450"/>
                <a:ext cx="12875" cy="68325"/>
              </a:xfrm>
              <a:custGeom>
                <a:rect b="b" l="l" r="r" t="t"/>
                <a:pathLst>
                  <a:path extrusionOk="0" h="2733" w="515">
                    <a:moveTo>
                      <a:pt x="515" y="1"/>
                    </a:moveTo>
                    <a:lnTo>
                      <a:pt x="211" y="1355"/>
                    </a:lnTo>
                    <a:cubicBezTo>
                      <a:pt x="118" y="1822"/>
                      <a:pt x="24" y="2266"/>
                      <a:pt x="1" y="2733"/>
                    </a:cubicBezTo>
                    <a:cubicBezTo>
                      <a:pt x="141" y="2289"/>
                      <a:pt x="211" y="1846"/>
                      <a:pt x="281" y="1379"/>
                    </a:cubicBez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2" name="Google Shape;13842;p46"/>
              <p:cNvSpPr/>
              <p:nvPr/>
            </p:nvSpPr>
            <p:spPr>
              <a:xfrm>
                <a:off x="758900" y="2394800"/>
                <a:ext cx="2925" cy="63075"/>
              </a:xfrm>
              <a:custGeom>
                <a:rect b="b" l="l" r="r" t="t"/>
                <a:pathLst>
                  <a:path extrusionOk="0" h="2523" w="117">
                    <a:moveTo>
                      <a:pt x="93" y="0"/>
                    </a:moveTo>
                    <a:cubicBezTo>
                      <a:pt x="47" y="421"/>
                      <a:pt x="23" y="841"/>
                      <a:pt x="0" y="1261"/>
                    </a:cubicBezTo>
                    <a:cubicBezTo>
                      <a:pt x="0" y="1682"/>
                      <a:pt x="23" y="2102"/>
                      <a:pt x="93" y="2522"/>
                    </a:cubicBezTo>
                    <a:lnTo>
                      <a:pt x="117" y="2522"/>
                    </a:lnTo>
                    <a:cubicBezTo>
                      <a:pt x="117" y="2102"/>
                      <a:pt x="93" y="1682"/>
                      <a:pt x="70" y="1261"/>
                    </a:cubicBezTo>
                    <a:cubicBezTo>
                      <a:pt x="70" y="841"/>
                      <a:pt x="70" y="421"/>
                      <a:pt x="9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3" name="Google Shape;13843;p46"/>
              <p:cNvSpPr/>
              <p:nvPr/>
            </p:nvSpPr>
            <p:spPr>
              <a:xfrm>
                <a:off x="743700" y="2355100"/>
                <a:ext cx="15225" cy="106275"/>
              </a:xfrm>
              <a:custGeom>
                <a:rect b="b" l="l" r="r" t="t"/>
                <a:pathLst>
                  <a:path extrusionOk="0" h="4251" w="609">
                    <a:moveTo>
                      <a:pt x="1" y="0"/>
                    </a:moveTo>
                    <a:cubicBezTo>
                      <a:pt x="211" y="678"/>
                      <a:pt x="351" y="1402"/>
                      <a:pt x="421" y="2102"/>
                    </a:cubicBezTo>
                    <a:cubicBezTo>
                      <a:pt x="491" y="2826"/>
                      <a:pt x="515" y="3527"/>
                      <a:pt x="491" y="4251"/>
                    </a:cubicBezTo>
                    <a:lnTo>
                      <a:pt x="515" y="4251"/>
                    </a:lnTo>
                    <a:cubicBezTo>
                      <a:pt x="608" y="3550"/>
                      <a:pt x="608" y="2803"/>
                      <a:pt x="491" y="2102"/>
                    </a:cubicBezTo>
                    <a:cubicBezTo>
                      <a:pt x="421" y="1378"/>
                      <a:pt x="258" y="67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4" name="Google Shape;13844;p46"/>
              <p:cNvSpPr/>
              <p:nvPr/>
            </p:nvSpPr>
            <p:spPr>
              <a:xfrm>
                <a:off x="763550" y="2357425"/>
                <a:ext cx="21625" cy="76500"/>
              </a:xfrm>
              <a:custGeom>
                <a:rect b="b" l="l" r="r" t="t"/>
                <a:pathLst>
                  <a:path extrusionOk="0" h="3060" w="865">
                    <a:moveTo>
                      <a:pt x="865" y="1"/>
                    </a:moveTo>
                    <a:lnTo>
                      <a:pt x="398" y="1519"/>
                    </a:lnTo>
                    <a:cubicBezTo>
                      <a:pt x="234" y="2032"/>
                      <a:pt x="94" y="2523"/>
                      <a:pt x="1" y="3060"/>
                    </a:cubicBezTo>
                    <a:cubicBezTo>
                      <a:pt x="188" y="2570"/>
                      <a:pt x="351" y="2056"/>
                      <a:pt x="468" y="1542"/>
                    </a:cubicBezTo>
                    <a:lnTo>
                      <a:pt x="86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5" name="Google Shape;13845;p46"/>
              <p:cNvSpPr/>
              <p:nvPr/>
            </p:nvSpPr>
            <p:spPr>
              <a:xfrm>
                <a:off x="777575" y="2400050"/>
                <a:ext cx="11700" cy="61900"/>
              </a:xfrm>
              <a:custGeom>
                <a:rect b="b" l="l" r="r" t="t"/>
                <a:pathLst>
                  <a:path extrusionOk="0" h="2476" w="468">
                    <a:moveTo>
                      <a:pt x="467" y="1"/>
                    </a:moveTo>
                    <a:lnTo>
                      <a:pt x="467" y="1"/>
                    </a:lnTo>
                    <a:cubicBezTo>
                      <a:pt x="327" y="398"/>
                      <a:pt x="234" y="818"/>
                      <a:pt x="140" y="1238"/>
                    </a:cubicBezTo>
                    <a:cubicBezTo>
                      <a:pt x="47" y="1635"/>
                      <a:pt x="0" y="2056"/>
                      <a:pt x="0" y="2476"/>
                    </a:cubicBezTo>
                    <a:cubicBezTo>
                      <a:pt x="94" y="2079"/>
                      <a:pt x="164" y="1659"/>
                      <a:pt x="211" y="1238"/>
                    </a:cubicBezTo>
                    <a:cubicBezTo>
                      <a:pt x="281" y="818"/>
                      <a:pt x="374" y="421"/>
                      <a:pt x="467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6" name="Google Shape;13846;p46"/>
              <p:cNvSpPr/>
              <p:nvPr/>
            </p:nvSpPr>
            <p:spPr>
              <a:xfrm>
                <a:off x="1663825" y="3195225"/>
                <a:ext cx="101625" cy="320525"/>
              </a:xfrm>
              <a:custGeom>
                <a:rect b="b" l="l" r="r" t="t"/>
                <a:pathLst>
                  <a:path extrusionOk="0" h="12821" w="4065">
                    <a:moveTo>
                      <a:pt x="1" y="0"/>
                    </a:moveTo>
                    <a:cubicBezTo>
                      <a:pt x="1051" y="2008"/>
                      <a:pt x="1916" y="4110"/>
                      <a:pt x="2546" y="6259"/>
                    </a:cubicBezTo>
                    <a:cubicBezTo>
                      <a:pt x="3177" y="8407"/>
                      <a:pt x="3644" y="10602"/>
                      <a:pt x="4041" y="12821"/>
                    </a:cubicBezTo>
                    <a:lnTo>
                      <a:pt x="4064" y="12821"/>
                    </a:lnTo>
                    <a:cubicBezTo>
                      <a:pt x="3971" y="10579"/>
                      <a:pt x="3504" y="8337"/>
                      <a:pt x="2780" y="6189"/>
                    </a:cubicBezTo>
                    <a:cubicBezTo>
                      <a:pt x="2079" y="4040"/>
                      <a:pt x="1145" y="1962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7" name="Google Shape;13847;p46"/>
              <p:cNvSpPr/>
              <p:nvPr/>
            </p:nvSpPr>
            <p:spPr>
              <a:xfrm>
                <a:off x="1935900" y="3278700"/>
                <a:ext cx="40875" cy="214875"/>
              </a:xfrm>
              <a:custGeom>
                <a:rect b="b" l="l" r="r" t="t"/>
                <a:pathLst>
                  <a:path extrusionOk="0" h="8595" w="1635">
                    <a:moveTo>
                      <a:pt x="1612" y="1"/>
                    </a:moveTo>
                    <a:lnTo>
                      <a:pt x="701" y="4274"/>
                    </a:lnTo>
                    <a:cubicBezTo>
                      <a:pt x="374" y="5699"/>
                      <a:pt x="117" y="7147"/>
                      <a:pt x="0" y="8594"/>
                    </a:cubicBezTo>
                    <a:lnTo>
                      <a:pt x="24" y="8594"/>
                    </a:lnTo>
                    <a:cubicBezTo>
                      <a:pt x="444" y="7193"/>
                      <a:pt x="701" y="5769"/>
                      <a:pt x="934" y="4321"/>
                    </a:cubicBezTo>
                    <a:lnTo>
                      <a:pt x="1635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8" name="Google Shape;13848;p46"/>
              <p:cNvSpPr/>
              <p:nvPr/>
            </p:nvSpPr>
            <p:spPr>
              <a:xfrm>
                <a:off x="1822625" y="3309050"/>
                <a:ext cx="9375" cy="196775"/>
              </a:xfrm>
              <a:custGeom>
                <a:rect b="b" l="l" r="r" t="t"/>
                <a:pathLst>
                  <a:path extrusionOk="0" h="7871" w="375">
                    <a:moveTo>
                      <a:pt x="281" y="1"/>
                    </a:moveTo>
                    <a:cubicBezTo>
                      <a:pt x="141" y="1285"/>
                      <a:pt x="71" y="2616"/>
                      <a:pt x="47" y="3924"/>
                    </a:cubicBezTo>
                    <a:cubicBezTo>
                      <a:pt x="1" y="5255"/>
                      <a:pt x="71" y="6563"/>
                      <a:pt x="328" y="7871"/>
                    </a:cubicBezTo>
                    <a:lnTo>
                      <a:pt x="351" y="7871"/>
                    </a:lnTo>
                    <a:cubicBezTo>
                      <a:pt x="374" y="6540"/>
                      <a:pt x="328" y="5232"/>
                      <a:pt x="258" y="3924"/>
                    </a:cubicBezTo>
                    <a:cubicBezTo>
                      <a:pt x="234" y="2616"/>
                      <a:pt x="258" y="1309"/>
                      <a:pt x="30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9" name="Google Shape;13849;p46"/>
              <p:cNvSpPr/>
              <p:nvPr/>
            </p:nvSpPr>
            <p:spPr>
              <a:xfrm>
                <a:off x="1776500" y="3183550"/>
                <a:ext cx="46725" cy="333375"/>
              </a:xfrm>
              <a:custGeom>
                <a:rect b="b" l="l" r="r" t="t"/>
                <a:pathLst>
                  <a:path extrusionOk="0" h="13335" w="1869">
                    <a:moveTo>
                      <a:pt x="24" y="0"/>
                    </a:moveTo>
                    <a:lnTo>
                      <a:pt x="1" y="23"/>
                    </a:lnTo>
                    <a:cubicBezTo>
                      <a:pt x="655" y="2172"/>
                      <a:pt x="1075" y="4390"/>
                      <a:pt x="1309" y="6609"/>
                    </a:cubicBezTo>
                    <a:cubicBezTo>
                      <a:pt x="1519" y="8851"/>
                      <a:pt x="1565" y="11093"/>
                      <a:pt x="1519" y="13335"/>
                    </a:cubicBezTo>
                    <a:lnTo>
                      <a:pt x="1542" y="13335"/>
                    </a:lnTo>
                    <a:cubicBezTo>
                      <a:pt x="1869" y="11116"/>
                      <a:pt x="1846" y="8827"/>
                      <a:pt x="1542" y="6586"/>
                    </a:cubicBezTo>
                    <a:cubicBezTo>
                      <a:pt x="1262" y="4344"/>
                      <a:pt x="748" y="2149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0" name="Google Shape;13850;p46"/>
              <p:cNvSpPr/>
              <p:nvPr/>
            </p:nvSpPr>
            <p:spPr>
              <a:xfrm>
                <a:off x="1837225" y="3191725"/>
                <a:ext cx="68925" cy="238800"/>
              </a:xfrm>
              <a:custGeom>
                <a:rect b="b" l="l" r="r" t="t"/>
                <a:pathLst>
                  <a:path extrusionOk="0" h="9552" w="2757">
                    <a:moveTo>
                      <a:pt x="2733" y="0"/>
                    </a:moveTo>
                    <a:lnTo>
                      <a:pt x="1285" y="4741"/>
                    </a:lnTo>
                    <a:cubicBezTo>
                      <a:pt x="771" y="6329"/>
                      <a:pt x="304" y="7917"/>
                      <a:pt x="0" y="9551"/>
                    </a:cubicBezTo>
                    <a:lnTo>
                      <a:pt x="24" y="9551"/>
                    </a:lnTo>
                    <a:cubicBezTo>
                      <a:pt x="631" y="7987"/>
                      <a:pt x="1075" y="6422"/>
                      <a:pt x="1495" y="4811"/>
                    </a:cubicBezTo>
                    <a:lnTo>
                      <a:pt x="2756" y="23"/>
                    </a:ln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1" name="Google Shape;13851;p46"/>
              <p:cNvSpPr/>
              <p:nvPr/>
            </p:nvSpPr>
            <p:spPr>
              <a:xfrm>
                <a:off x="1881000" y="3325400"/>
                <a:ext cx="37400" cy="193275"/>
              </a:xfrm>
              <a:custGeom>
                <a:rect b="b" l="l" r="r" t="t"/>
                <a:pathLst>
                  <a:path extrusionOk="0" h="7731" w="1496">
                    <a:moveTo>
                      <a:pt x="1472" y="1"/>
                    </a:moveTo>
                    <a:cubicBezTo>
                      <a:pt x="1075" y="1262"/>
                      <a:pt x="748" y="2523"/>
                      <a:pt x="491" y="3807"/>
                    </a:cubicBezTo>
                    <a:cubicBezTo>
                      <a:pt x="188" y="5092"/>
                      <a:pt x="1" y="6423"/>
                      <a:pt x="24" y="7731"/>
                    </a:cubicBezTo>
                    <a:lnTo>
                      <a:pt x="48" y="7731"/>
                    </a:lnTo>
                    <a:cubicBezTo>
                      <a:pt x="328" y="6446"/>
                      <a:pt x="515" y="5162"/>
                      <a:pt x="702" y="3854"/>
                    </a:cubicBezTo>
                    <a:cubicBezTo>
                      <a:pt x="912" y="2570"/>
                      <a:pt x="1192" y="1285"/>
                      <a:pt x="1496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2" name="Google Shape;13852;p46"/>
              <p:cNvSpPr/>
              <p:nvPr/>
            </p:nvSpPr>
            <p:spPr>
              <a:xfrm>
                <a:off x="1611275" y="2955275"/>
                <a:ext cx="80025" cy="99275"/>
              </a:xfrm>
              <a:custGeom>
                <a:rect b="b" l="l" r="r" t="t"/>
                <a:pathLst>
                  <a:path extrusionOk="0" h="3971" w="3201">
                    <a:moveTo>
                      <a:pt x="24" y="0"/>
                    </a:moveTo>
                    <a:lnTo>
                      <a:pt x="1" y="23"/>
                    </a:lnTo>
                    <a:cubicBezTo>
                      <a:pt x="678" y="561"/>
                      <a:pt x="1285" y="1168"/>
                      <a:pt x="1799" y="1822"/>
                    </a:cubicBezTo>
                    <a:cubicBezTo>
                      <a:pt x="2336" y="2499"/>
                      <a:pt x="2780" y="3223"/>
                      <a:pt x="3177" y="3970"/>
                    </a:cubicBezTo>
                    <a:lnTo>
                      <a:pt x="3200" y="3947"/>
                    </a:lnTo>
                    <a:cubicBezTo>
                      <a:pt x="2943" y="3153"/>
                      <a:pt x="2476" y="2405"/>
                      <a:pt x="1892" y="1752"/>
                    </a:cubicBezTo>
                    <a:cubicBezTo>
                      <a:pt x="1355" y="1098"/>
                      <a:pt x="701" y="5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3" name="Google Shape;13853;p46"/>
              <p:cNvSpPr/>
              <p:nvPr/>
            </p:nvSpPr>
            <p:spPr>
              <a:xfrm>
                <a:off x="1778250" y="2955850"/>
                <a:ext cx="6450" cy="75925"/>
              </a:xfrm>
              <a:custGeom>
                <a:rect b="b" l="l" r="r" t="t"/>
                <a:pathLst>
                  <a:path extrusionOk="0" h="3037" w="258">
                    <a:moveTo>
                      <a:pt x="258" y="0"/>
                    </a:moveTo>
                    <a:cubicBezTo>
                      <a:pt x="164" y="491"/>
                      <a:pt x="118" y="1005"/>
                      <a:pt x="71" y="1518"/>
                    </a:cubicBezTo>
                    <a:cubicBezTo>
                      <a:pt x="1" y="2009"/>
                      <a:pt x="1" y="2523"/>
                      <a:pt x="71" y="3036"/>
                    </a:cubicBezTo>
                    <a:lnTo>
                      <a:pt x="94" y="3036"/>
                    </a:lnTo>
                    <a:cubicBezTo>
                      <a:pt x="164" y="2523"/>
                      <a:pt x="188" y="2032"/>
                      <a:pt x="188" y="1518"/>
                    </a:cubicBezTo>
                    <a:cubicBezTo>
                      <a:pt x="211" y="1005"/>
                      <a:pt x="234" y="514"/>
                      <a:pt x="25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4" name="Google Shape;13854;p46"/>
              <p:cNvSpPr/>
              <p:nvPr/>
            </p:nvSpPr>
            <p:spPr>
              <a:xfrm>
                <a:off x="1708775" y="2978625"/>
                <a:ext cx="16975" cy="66575"/>
              </a:xfrm>
              <a:custGeom>
                <a:rect b="b" l="l" r="r" t="t"/>
                <a:pathLst>
                  <a:path extrusionOk="0" h="2663" w="679">
                    <a:moveTo>
                      <a:pt x="24" y="0"/>
                    </a:moveTo>
                    <a:lnTo>
                      <a:pt x="1" y="24"/>
                    </a:lnTo>
                    <a:cubicBezTo>
                      <a:pt x="24" y="467"/>
                      <a:pt x="94" y="911"/>
                      <a:pt x="188" y="1378"/>
                    </a:cubicBezTo>
                    <a:cubicBezTo>
                      <a:pt x="281" y="1822"/>
                      <a:pt x="421" y="2265"/>
                      <a:pt x="655" y="2662"/>
                    </a:cubicBezTo>
                    <a:lnTo>
                      <a:pt x="678" y="2662"/>
                    </a:lnTo>
                    <a:cubicBezTo>
                      <a:pt x="585" y="2195"/>
                      <a:pt x="444" y="1775"/>
                      <a:pt x="304" y="1331"/>
                    </a:cubicBezTo>
                    <a:cubicBezTo>
                      <a:pt x="188" y="911"/>
                      <a:pt x="94" y="46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5" name="Google Shape;13855;p46"/>
              <p:cNvSpPr/>
              <p:nvPr/>
            </p:nvSpPr>
            <p:spPr>
              <a:xfrm>
                <a:off x="1670250" y="2941250"/>
                <a:ext cx="47325" cy="109200"/>
              </a:xfrm>
              <a:custGeom>
                <a:rect b="b" l="l" r="r" t="t"/>
                <a:pathLst>
                  <a:path extrusionOk="0" h="4368" w="1893">
                    <a:moveTo>
                      <a:pt x="24" y="1"/>
                    </a:moveTo>
                    <a:lnTo>
                      <a:pt x="0" y="24"/>
                    </a:lnTo>
                    <a:cubicBezTo>
                      <a:pt x="491" y="655"/>
                      <a:pt x="911" y="1355"/>
                      <a:pt x="1215" y="2079"/>
                    </a:cubicBezTo>
                    <a:cubicBezTo>
                      <a:pt x="1518" y="2826"/>
                      <a:pt x="1729" y="3574"/>
                      <a:pt x="1892" y="4368"/>
                    </a:cubicBezTo>
                    <a:cubicBezTo>
                      <a:pt x="1892" y="3550"/>
                      <a:pt x="1682" y="2756"/>
                      <a:pt x="1332" y="2032"/>
                    </a:cubicBezTo>
                    <a:cubicBezTo>
                      <a:pt x="981" y="1308"/>
                      <a:pt x="538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6" name="Google Shape;13856;p46"/>
              <p:cNvSpPr/>
              <p:nvPr/>
            </p:nvSpPr>
            <p:spPr>
              <a:xfrm>
                <a:off x="1722800" y="2933075"/>
                <a:ext cx="17525" cy="85850"/>
              </a:xfrm>
              <a:custGeom>
                <a:rect b="b" l="l" r="r" t="t"/>
                <a:pathLst>
                  <a:path extrusionOk="0" h="3434" w="701">
                    <a:moveTo>
                      <a:pt x="677" y="1"/>
                    </a:moveTo>
                    <a:lnTo>
                      <a:pt x="280" y="1705"/>
                    </a:lnTo>
                    <a:cubicBezTo>
                      <a:pt x="140" y="2266"/>
                      <a:pt x="24" y="2850"/>
                      <a:pt x="0" y="3434"/>
                    </a:cubicBezTo>
                    <a:cubicBezTo>
                      <a:pt x="210" y="2873"/>
                      <a:pt x="327" y="2313"/>
                      <a:pt x="397" y="1729"/>
                    </a:cubicBezTo>
                    <a:lnTo>
                      <a:pt x="70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7" name="Google Shape;13857;p46"/>
              <p:cNvSpPr/>
              <p:nvPr/>
            </p:nvSpPr>
            <p:spPr>
              <a:xfrm>
                <a:off x="1750225" y="2976875"/>
                <a:ext cx="7050" cy="68325"/>
              </a:xfrm>
              <a:custGeom>
                <a:rect b="b" l="l" r="r" t="t"/>
                <a:pathLst>
                  <a:path extrusionOk="0" h="2733" w="282">
                    <a:moveTo>
                      <a:pt x="281" y="0"/>
                    </a:moveTo>
                    <a:lnTo>
                      <a:pt x="281" y="0"/>
                    </a:lnTo>
                    <a:cubicBezTo>
                      <a:pt x="164" y="444"/>
                      <a:pt x="94" y="888"/>
                      <a:pt x="48" y="1355"/>
                    </a:cubicBezTo>
                    <a:cubicBezTo>
                      <a:pt x="1" y="1798"/>
                      <a:pt x="1" y="2265"/>
                      <a:pt x="118" y="2732"/>
                    </a:cubicBezTo>
                    <a:lnTo>
                      <a:pt x="141" y="2732"/>
                    </a:lnTo>
                    <a:cubicBezTo>
                      <a:pt x="188" y="2265"/>
                      <a:pt x="188" y="1822"/>
                      <a:pt x="188" y="1355"/>
                    </a:cubicBezTo>
                    <a:cubicBezTo>
                      <a:pt x="188" y="911"/>
                      <a:pt x="234" y="44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8" name="Google Shape;13858;p46"/>
              <p:cNvSpPr/>
              <p:nvPr/>
            </p:nvSpPr>
            <p:spPr>
              <a:xfrm>
                <a:off x="859900" y="2567600"/>
                <a:ext cx="78825" cy="98125"/>
              </a:xfrm>
              <a:custGeom>
                <a:rect b="b" l="l" r="r" t="t"/>
                <a:pathLst>
                  <a:path extrusionOk="0" h="3925" w="3153">
                    <a:moveTo>
                      <a:pt x="0" y="1"/>
                    </a:moveTo>
                    <a:cubicBezTo>
                      <a:pt x="654" y="538"/>
                      <a:pt x="1261" y="1145"/>
                      <a:pt x="1775" y="1799"/>
                    </a:cubicBezTo>
                    <a:cubicBezTo>
                      <a:pt x="2289" y="2476"/>
                      <a:pt x="2733" y="3177"/>
                      <a:pt x="3130" y="3924"/>
                    </a:cubicBezTo>
                    <a:lnTo>
                      <a:pt x="3153" y="3924"/>
                    </a:lnTo>
                    <a:cubicBezTo>
                      <a:pt x="2896" y="3107"/>
                      <a:pt x="2429" y="2383"/>
                      <a:pt x="1868" y="1729"/>
                    </a:cubicBezTo>
                    <a:cubicBezTo>
                      <a:pt x="1331" y="1075"/>
                      <a:pt x="677" y="51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9" name="Google Shape;13859;p46"/>
              <p:cNvSpPr/>
              <p:nvPr/>
            </p:nvSpPr>
            <p:spPr>
              <a:xfrm>
                <a:off x="1025125" y="2568200"/>
                <a:ext cx="6450" cy="74750"/>
              </a:xfrm>
              <a:custGeom>
                <a:rect b="b" l="l" r="r" t="t"/>
                <a:pathLst>
                  <a:path extrusionOk="0" h="2990" w="258">
                    <a:moveTo>
                      <a:pt x="234" y="0"/>
                    </a:moveTo>
                    <a:cubicBezTo>
                      <a:pt x="164" y="491"/>
                      <a:pt x="94" y="981"/>
                      <a:pt x="70" y="1495"/>
                    </a:cubicBezTo>
                    <a:cubicBezTo>
                      <a:pt x="0" y="1985"/>
                      <a:pt x="0" y="2499"/>
                      <a:pt x="70" y="2989"/>
                    </a:cubicBezTo>
                    <a:lnTo>
                      <a:pt x="94" y="2989"/>
                    </a:lnTo>
                    <a:cubicBezTo>
                      <a:pt x="164" y="2499"/>
                      <a:pt x="187" y="2008"/>
                      <a:pt x="187" y="1495"/>
                    </a:cubicBezTo>
                    <a:cubicBezTo>
                      <a:pt x="187" y="1004"/>
                      <a:pt x="210" y="491"/>
                      <a:pt x="25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0" name="Google Shape;13860;p46"/>
              <p:cNvSpPr/>
              <p:nvPr/>
            </p:nvSpPr>
            <p:spPr>
              <a:xfrm>
                <a:off x="956225" y="2590950"/>
                <a:ext cx="16375" cy="65425"/>
              </a:xfrm>
              <a:custGeom>
                <a:rect b="b" l="l" r="r" t="t"/>
                <a:pathLst>
                  <a:path extrusionOk="0" h="2617" w="655">
                    <a:moveTo>
                      <a:pt x="0" y="1"/>
                    </a:moveTo>
                    <a:cubicBezTo>
                      <a:pt x="24" y="445"/>
                      <a:pt x="94" y="912"/>
                      <a:pt x="187" y="1332"/>
                    </a:cubicBezTo>
                    <a:cubicBezTo>
                      <a:pt x="257" y="1799"/>
                      <a:pt x="397" y="2219"/>
                      <a:pt x="654" y="2616"/>
                    </a:cubicBezTo>
                    <a:cubicBezTo>
                      <a:pt x="561" y="2173"/>
                      <a:pt x="444" y="1752"/>
                      <a:pt x="304" y="1309"/>
                    </a:cubicBezTo>
                    <a:cubicBezTo>
                      <a:pt x="187" y="888"/>
                      <a:pt x="94" y="44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1" name="Google Shape;13861;p46"/>
              <p:cNvSpPr/>
              <p:nvPr/>
            </p:nvSpPr>
            <p:spPr>
              <a:xfrm>
                <a:off x="918275" y="2554175"/>
                <a:ext cx="46725" cy="107450"/>
              </a:xfrm>
              <a:custGeom>
                <a:rect b="b" l="l" r="r" t="t"/>
                <a:pathLst>
                  <a:path extrusionOk="0" h="4298" w="1869">
                    <a:moveTo>
                      <a:pt x="1" y="1"/>
                    </a:moveTo>
                    <a:cubicBezTo>
                      <a:pt x="491" y="631"/>
                      <a:pt x="888" y="1308"/>
                      <a:pt x="1192" y="2032"/>
                    </a:cubicBezTo>
                    <a:cubicBezTo>
                      <a:pt x="1495" y="2780"/>
                      <a:pt x="1682" y="3527"/>
                      <a:pt x="1845" y="4298"/>
                    </a:cubicBezTo>
                    <a:lnTo>
                      <a:pt x="1869" y="4298"/>
                    </a:lnTo>
                    <a:cubicBezTo>
                      <a:pt x="1869" y="3504"/>
                      <a:pt x="1659" y="2710"/>
                      <a:pt x="1308" y="1986"/>
                    </a:cubicBezTo>
                    <a:cubicBezTo>
                      <a:pt x="981" y="1262"/>
                      <a:pt x="514" y="58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2" name="Google Shape;13862;p46"/>
              <p:cNvSpPr/>
              <p:nvPr/>
            </p:nvSpPr>
            <p:spPr>
              <a:xfrm>
                <a:off x="969650" y="2545425"/>
                <a:ext cx="17550" cy="85250"/>
              </a:xfrm>
              <a:custGeom>
                <a:rect b="b" l="l" r="r" t="t"/>
                <a:pathLst>
                  <a:path extrusionOk="0" h="3410" w="702">
                    <a:moveTo>
                      <a:pt x="701" y="0"/>
                    </a:moveTo>
                    <a:lnTo>
                      <a:pt x="304" y="1705"/>
                    </a:lnTo>
                    <a:cubicBezTo>
                      <a:pt x="164" y="2266"/>
                      <a:pt x="47" y="2826"/>
                      <a:pt x="1" y="3410"/>
                    </a:cubicBezTo>
                    <a:lnTo>
                      <a:pt x="24" y="3410"/>
                    </a:lnTo>
                    <a:cubicBezTo>
                      <a:pt x="211" y="2849"/>
                      <a:pt x="328" y="2289"/>
                      <a:pt x="421" y="172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3" name="Google Shape;13863;p46"/>
              <p:cNvSpPr/>
              <p:nvPr/>
            </p:nvSpPr>
            <p:spPr>
              <a:xfrm>
                <a:off x="997100" y="2588625"/>
                <a:ext cx="7025" cy="67750"/>
              </a:xfrm>
              <a:custGeom>
                <a:rect b="b" l="l" r="r" t="t"/>
                <a:pathLst>
                  <a:path extrusionOk="0" h="2710" w="281">
                    <a:moveTo>
                      <a:pt x="280" y="0"/>
                    </a:moveTo>
                    <a:cubicBezTo>
                      <a:pt x="164" y="444"/>
                      <a:pt x="94" y="888"/>
                      <a:pt x="70" y="1355"/>
                    </a:cubicBezTo>
                    <a:cubicBezTo>
                      <a:pt x="0" y="1799"/>
                      <a:pt x="0" y="2266"/>
                      <a:pt x="117" y="2709"/>
                    </a:cubicBezTo>
                    <a:lnTo>
                      <a:pt x="140" y="2709"/>
                    </a:lnTo>
                    <a:cubicBezTo>
                      <a:pt x="187" y="2242"/>
                      <a:pt x="187" y="1799"/>
                      <a:pt x="187" y="1355"/>
                    </a:cubicBezTo>
                    <a:cubicBezTo>
                      <a:pt x="187" y="911"/>
                      <a:pt x="234" y="444"/>
                      <a:pt x="28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4" name="Google Shape;13864;p46"/>
              <p:cNvSpPr/>
              <p:nvPr/>
            </p:nvSpPr>
            <p:spPr>
              <a:xfrm>
                <a:off x="981325" y="2548350"/>
                <a:ext cx="7625" cy="68325"/>
              </a:xfrm>
              <a:custGeom>
                <a:rect b="b" l="l" r="r" t="t"/>
                <a:pathLst>
                  <a:path extrusionOk="0" h="2733" w="305">
                    <a:moveTo>
                      <a:pt x="281" y="0"/>
                    </a:moveTo>
                    <a:cubicBezTo>
                      <a:pt x="187" y="444"/>
                      <a:pt x="94" y="911"/>
                      <a:pt x="71" y="1355"/>
                    </a:cubicBezTo>
                    <a:cubicBezTo>
                      <a:pt x="1" y="1822"/>
                      <a:pt x="24" y="2289"/>
                      <a:pt x="117" y="2732"/>
                    </a:cubicBezTo>
                    <a:lnTo>
                      <a:pt x="141" y="2732"/>
                    </a:lnTo>
                    <a:cubicBezTo>
                      <a:pt x="187" y="2265"/>
                      <a:pt x="187" y="1822"/>
                      <a:pt x="187" y="1378"/>
                    </a:cubicBezTo>
                    <a:cubicBezTo>
                      <a:pt x="187" y="911"/>
                      <a:pt x="234" y="467"/>
                      <a:pt x="30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5" name="Google Shape;13865;p46"/>
              <p:cNvSpPr/>
              <p:nvPr/>
            </p:nvSpPr>
            <p:spPr>
              <a:xfrm>
                <a:off x="816100" y="3215075"/>
                <a:ext cx="189775" cy="235875"/>
              </a:xfrm>
              <a:custGeom>
                <a:rect b="b" l="l" r="r" t="t"/>
                <a:pathLst>
                  <a:path extrusionOk="0" h="9435" w="7591">
                    <a:moveTo>
                      <a:pt x="24" y="0"/>
                    </a:moveTo>
                    <a:lnTo>
                      <a:pt x="1" y="24"/>
                    </a:lnTo>
                    <a:cubicBezTo>
                      <a:pt x="1589" y="1308"/>
                      <a:pt x="3037" y="2756"/>
                      <a:pt x="4298" y="4344"/>
                    </a:cubicBezTo>
                    <a:cubicBezTo>
                      <a:pt x="5535" y="5955"/>
                      <a:pt x="6610" y="7637"/>
                      <a:pt x="7567" y="9435"/>
                    </a:cubicBezTo>
                    <a:lnTo>
                      <a:pt x="7590" y="9411"/>
                    </a:lnTo>
                    <a:cubicBezTo>
                      <a:pt x="6983" y="7473"/>
                      <a:pt x="5886" y="5698"/>
                      <a:pt x="4531" y="4157"/>
                    </a:cubicBezTo>
                    <a:cubicBezTo>
                      <a:pt x="3200" y="2592"/>
                      <a:pt x="1682" y="121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6" name="Google Shape;13866;p46"/>
              <p:cNvSpPr/>
              <p:nvPr/>
            </p:nvSpPr>
            <p:spPr>
              <a:xfrm>
                <a:off x="1213100" y="3216225"/>
                <a:ext cx="16375" cy="180425"/>
              </a:xfrm>
              <a:custGeom>
                <a:rect b="b" l="l" r="r" t="t"/>
                <a:pathLst>
                  <a:path extrusionOk="0" h="7217" w="655">
                    <a:moveTo>
                      <a:pt x="608" y="1"/>
                    </a:moveTo>
                    <a:cubicBezTo>
                      <a:pt x="421" y="1192"/>
                      <a:pt x="281" y="2383"/>
                      <a:pt x="164" y="3597"/>
                    </a:cubicBezTo>
                    <a:cubicBezTo>
                      <a:pt x="48" y="4788"/>
                      <a:pt x="1" y="6003"/>
                      <a:pt x="211" y="7217"/>
                    </a:cubicBezTo>
                    <a:lnTo>
                      <a:pt x="234" y="7217"/>
                    </a:lnTo>
                    <a:cubicBezTo>
                      <a:pt x="421" y="6026"/>
                      <a:pt x="468" y="4812"/>
                      <a:pt x="468" y="3621"/>
                    </a:cubicBezTo>
                    <a:cubicBezTo>
                      <a:pt x="491" y="2406"/>
                      <a:pt x="561" y="1192"/>
                      <a:pt x="6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7" name="Google Shape;13867;p46"/>
              <p:cNvSpPr/>
              <p:nvPr/>
            </p:nvSpPr>
            <p:spPr>
              <a:xfrm>
                <a:off x="1048475" y="3271125"/>
                <a:ext cx="39725" cy="157650"/>
              </a:xfrm>
              <a:custGeom>
                <a:rect b="b" l="l" r="r" t="t"/>
                <a:pathLst>
                  <a:path extrusionOk="0" h="6306" w="1589">
                    <a:moveTo>
                      <a:pt x="0" y="0"/>
                    </a:moveTo>
                    <a:cubicBezTo>
                      <a:pt x="70" y="1098"/>
                      <a:pt x="210" y="2172"/>
                      <a:pt x="444" y="3223"/>
                    </a:cubicBezTo>
                    <a:cubicBezTo>
                      <a:pt x="631" y="4297"/>
                      <a:pt x="981" y="5348"/>
                      <a:pt x="1542" y="6305"/>
                    </a:cubicBezTo>
                    <a:lnTo>
                      <a:pt x="1588" y="6282"/>
                    </a:lnTo>
                    <a:cubicBezTo>
                      <a:pt x="1355" y="5208"/>
                      <a:pt x="1051" y="4204"/>
                      <a:pt x="724" y="3153"/>
                    </a:cubicBezTo>
                    <a:cubicBezTo>
                      <a:pt x="421" y="2125"/>
                      <a:pt x="210" y="107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8" name="Google Shape;13868;p46"/>
              <p:cNvSpPr/>
              <p:nvPr/>
            </p:nvSpPr>
            <p:spPr>
              <a:xfrm>
                <a:off x="956800" y="3182375"/>
                <a:ext cx="112700" cy="258650"/>
              </a:xfrm>
              <a:custGeom>
                <a:rect b="b" l="l" r="r" t="t"/>
                <a:pathLst>
                  <a:path extrusionOk="0" h="10346" w="4508">
                    <a:moveTo>
                      <a:pt x="24" y="0"/>
                    </a:moveTo>
                    <a:lnTo>
                      <a:pt x="1" y="24"/>
                    </a:lnTo>
                    <a:cubicBezTo>
                      <a:pt x="1168" y="1518"/>
                      <a:pt x="2149" y="3176"/>
                      <a:pt x="2873" y="4928"/>
                    </a:cubicBezTo>
                    <a:cubicBezTo>
                      <a:pt x="3574" y="6679"/>
                      <a:pt x="4088" y="8477"/>
                      <a:pt x="4461" y="10346"/>
                    </a:cubicBezTo>
                    <a:lnTo>
                      <a:pt x="4508" y="10346"/>
                    </a:lnTo>
                    <a:cubicBezTo>
                      <a:pt x="4508" y="8431"/>
                      <a:pt x="3994" y="6539"/>
                      <a:pt x="3154" y="4811"/>
                    </a:cubicBezTo>
                    <a:cubicBezTo>
                      <a:pt x="2336" y="3060"/>
                      <a:pt x="1285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9" name="Google Shape;13869;p46"/>
              <p:cNvSpPr/>
              <p:nvPr/>
            </p:nvSpPr>
            <p:spPr>
              <a:xfrm>
                <a:off x="1081175" y="3161950"/>
                <a:ext cx="42050" cy="204925"/>
              </a:xfrm>
              <a:custGeom>
                <a:rect b="b" l="l" r="r" t="t"/>
                <a:pathLst>
                  <a:path extrusionOk="0" h="8197" w="1682">
                    <a:moveTo>
                      <a:pt x="1635" y="0"/>
                    </a:moveTo>
                    <a:lnTo>
                      <a:pt x="701" y="4063"/>
                    </a:lnTo>
                    <a:cubicBezTo>
                      <a:pt x="350" y="5418"/>
                      <a:pt x="70" y="6796"/>
                      <a:pt x="0" y="8197"/>
                    </a:cubicBezTo>
                    <a:lnTo>
                      <a:pt x="23" y="8197"/>
                    </a:lnTo>
                    <a:cubicBezTo>
                      <a:pt x="490" y="6866"/>
                      <a:pt x="771" y="5511"/>
                      <a:pt x="981" y="4133"/>
                    </a:cubicBezTo>
                    <a:lnTo>
                      <a:pt x="16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0" name="Google Shape;13870;p46"/>
              <p:cNvSpPr/>
              <p:nvPr/>
            </p:nvSpPr>
            <p:spPr>
              <a:xfrm>
                <a:off x="1146550" y="3265850"/>
                <a:ext cx="17550" cy="162325"/>
              </a:xfrm>
              <a:custGeom>
                <a:rect b="b" l="l" r="r" t="t"/>
                <a:pathLst>
                  <a:path extrusionOk="0" h="6493" w="702">
                    <a:moveTo>
                      <a:pt x="678" y="1"/>
                    </a:moveTo>
                    <a:cubicBezTo>
                      <a:pt x="421" y="1052"/>
                      <a:pt x="234" y="2149"/>
                      <a:pt x="141" y="3224"/>
                    </a:cubicBezTo>
                    <a:cubicBezTo>
                      <a:pt x="1" y="4321"/>
                      <a:pt x="24" y="5419"/>
                      <a:pt x="304" y="6493"/>
                    </a:cubicBezTo>
                    <a:lnTo>
                      <a:pt x="328" y="6493"/>
                    </a:lnTo>
                    <a:cubicBezTo>
                      <a:pt x="444" y="5395"/>
                      <a:pt x="444" y="4321"/>
                      <a:pt x="421" y="3247"/>
                    </a:cubicBezTo>
                    <a:cubicBezTo>
                      <a:pt x="468" y="2173"/>
                      <a:pt x="561" y="1075"/>
                      <a:pt x="7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1" name="Google Shape;13871;p46"/>
              <p:cNvSpPr/>
              <p:nvPr/>
            </p:nvSpPr>
            <p:spPr>
              <a:xfrm>
                <a:off x="2658675" y="2637675"/>
                <a:ext cx="103950" cy="151800"/>
              </a:xfrm>
              <a:custGeom>
                <a:rect b="b" l="l" r="r" t="t"/>
                <a:pathLst>
                  <a:path extrusionOk="0" h="6072" w="4158">
                    <a:moveTo>
                      <a:pt x="24" y="0"/>
                    </a:moveTo>
                    <a:lnTo>
                      <a:pt x="0" y="23"/>
                    </a:lnTo>
                    <a:cubicBezTo>
                      <a:pt x="865" y="911"/>
                      <a:pt x="1635" y="1868"/>
                      <a:pt x="2336" y="2873"/>
                    </a:cubicBezTo>
                    <a:cubicBezTo>
                      <a:pt x="2990" y="3900"/>
                      <a:pt x="3573" y="4974"/>
                      <a:pt x="4134" y="6072"/>
                    </a:cubicBezTo>
                    <a:lnTo>
                      <a:pt x="4157" y="6072"/>
                    </a:lnTo>
                    <a:cubicBezTo>
                      <a:pt x="3737" y="4904"/>
                      <a:pt x="3153" y="3807"/>
                      <a:pt x="2429" y="2802"/>
                    </a:cubicBezTo>
                    <a:cubicBezTo>
                      <a:pt x="1729" y="1798"/>
                      <a:pt x="911" y="86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2" name="Google Shape;13872;p46"/>
              <p:cNvSpPr/>
              <p:nvPr/>
            </p:nvSpPr>
            <p:spPr>
              <a:xfrm>
                <a:off x="2833825" y="2634175"/>
                <a:ext cx="14025" cy="117950"/>
              </a:xfrm>
              <a:custGeom>
                <a:rect b="b" l="l" r="r" t="t"/>
                <a:pathLst>
                  <a:path extrusionOk="0" h="4718" w="561">
                    <a:moveTo>
                      <a:pt x="0" y="0"/>
                    </a:moveTo>
                    <a:lnTo>
                      <a:pt x="234" y="2359"/>
                    </a:lnTo>
                    <a:cubicBezTo>
                      <a:pt x="281" y="3153"/>
                      <a:pt x="374" y="3923"/>
                      <a:pt x="538" y="4717"/>
                    </a:cubicBezTo>
                    <a:lnTo>
                      <a:pt x="561" y="4694"/>
                    </a:lnTo>
                    <a:cubicBezTo>
                      <a:pt x="538" y="3900"/>
                      <a:pt x="467" y="3129"/>
                      <a:pt x="351" y="2335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3" name="Google Shape;13873;p46"/>
              <p:cNvSpPr/>
              <p:nvPr/>
            </p:nvSpPr>
            <p:spPr>
              <a:xfrm>
                <a:off x="2762600" y="2672100"/>
                <a:ext cx="32725" cy="102200"/>
              </a:xfrm>
              <a:custGeom>
                <a:rect b="b" l="l" r="r" t="t"/>
                <a:pathLst>
                  <a:path extrusionOk="0" h="4088" w="1309">
                    <a:moveTo>
                      <a:pt x="0" y="1"/>
                    </a:moveTo>
                    <a:cubicBezTo>
                      <a:pt x="140" y="702"/>
                      <a:pt x="304" y="1379"/>
                      <a:pt x="514" y="2079"/>
                    </a:cubicBezTo>
                    <a:cubicBezTo>
                      <a:pt x="701" y="2757"/>
                      <a:pt x="934" y="3434"/>
                      <a:pt x="1285" y="4088"/>
                    </a:cubicBezTo>
                    <a:lnTo>
                      <a:pt x="1308" y="4064"/>
                    </a:lnTo>
                    <a:cubicBezTo>
                      <a:pt x="1098" y="3387"/>
                      <a:pt x="864" y="2710"/>
                      <a:pt x="631" y="2033"/>
                    </a:cubicBezTo>
                    <a:cubicBezTo>
                      <a:pt x="397" y="1355"/>
                      <a:pt x="211" y="67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4" name="Google Shape;13874;p46"/>
              <p:cNvSpPr/>
              <p:nvPr/>
            </p:nvSpPr>
            <p:spPr>
              <a:xfrm>
                <a:off x="2715300" y="2614900"/>
                <a:ext cx="73000" cy="167575"/>
              </a:xfrm>
              <a:custGeom>
                <a:rect b="b" l="l" r="r" t="t"/>
                <a:pathLst>
                  <a:path extrusionOk="0" h="6703" w="2920">
                    <a:moveTo>
                      <a:pt x="1" y="0"/>
                    </a:moveTo>
                    <a:cubicBezTo>
                      <a:pt x="678" y="1028"/>
                      <a:pt x="1262" y="2102"/>
                      <a:pt x="1729" y="3246"/>
                    </a:cubicBezTo>
                    <a:cubicBezTo>
                      <a:pt x="2196" y="4367"/>
                      <a:pt x="2570" y="5512"/>
                      <a:pt x="2920" y="6703"/>
                    </a:cubicBezTo>
                    <a:cubicBezTo>
                      <a:pt x="2733" y="5488"/>
                      <a:pt x="2359" y="4297"/>
                      <a:pt x="1846" y="3200"/>
                    </a:cubicBezTo>
                    <a:cubicBezTo>
                      <a:pt x="1355" y="2079"/>
                      <a:pt x="725" y="100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5" name="Google Shape;13875;p46"/>
              <p:cNvSpPr/>
              <p:nvPr/>
            </p:nvSpPr>
            <p:spPr>
              <a:xfrm>
                <a:off x="2783025" y="2599725"/>
                <a:ext cx="5275" cy="134300"/>
              </a:xfrm>
              <a:custGeom>
                <a:rect b="b" l="l" r="r" t="t"/>
                <a:pathLst>
                  <a:path extrusionOk="0" h="5372" w="211">
                    <a:moveTo>
                      <a:pt x="24" y="0"/>
                    </a:moveTo>
                    <a:lnTo>
                      <a:pt x="24" y="2686"/>
                    </a:lnTo>
                    <a:cubicBezTo>
                      <a:pt x="1" y="3573"/>
                      <a:pt x="24" y="4484"/>
                      <a:pt x="117" y="5371"/>
                    </a:cubicBezTo>
                    <a:lnTo>
                      <a:pt x="141" y="5371"/>
                    </a:lnTo>
                    <a:cubicBezTo>
                      <a:pt x="211" y="4461"/>
                      <a:pt x="188" y="3573"/>
                      <a:pt x="141" y="2686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6" name="Google Shape;13876;p46"/>
              <p:cNvSpPr/>
              <p:nvPr/>
            </p:nvSpPr>
            <p:spPr>
              <a:xfrm>
                <a:off x="2811050" y="2666850"/>
                <a:ext cx="12300" cy="106300"/>
              </a:xfrm>
              <a:custGeom>
                <a:rect b="b" l="l" r="r" t="t"/>
                <a:pathLst>
                  <a:path extrusionOk="0" h="4252" w="492">
                    <a:moveTo>
                      <a:pt x="1" y="1"/>
                    </a:moveTo>
                    <a:cubicBezTo>
                      <a:pt x="1" y="725"/>
                      <a:pt x="47" y="1425"/>
                      <a:pt x="94" y="2149"/>
                    </a:cubicBezTo>
                    <a:cubicBezTo>
                      <a:pt x="164" y="2850"/>
                      <a:pt x="258" y="3574"/>
                      <a:pt x="491" y="4251"/>
                    </a:cubicBezTo>
                    <a:cubicBezTo>
                      <a:pt x="444" y="3527"/>
                      <a:pt x="328" y="2826"/>
                      <a:pt x="234" y="2126"/>
                    </a:cubicBezTo>
                    <a:cubicBezTo>
                      <a:pt x="141" y="1425"/>
                      <a:pt x="71" y="72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7" name="Google Shape;13877;p46"/>
              <p:cNvSpPr/>
              <p:nvPr/>
            </p:nvSpPr>
            <p:spPr>
              <a:xfrm>
                <a:off x="510750" y="2913225"/>
                <a:ext cx="78275" cy="165250"/>
              </a:xfrm>
              <a:custGeom>
                <a:rect b="b" l="l" r="r" t="t"/>
                <a:pathLst>
                  <a:path extrusionOk="0" h="6610" w="3131">
                    <a:moveTo>
                      <a:pt x="1" y="1"/>
                    </a:moveTo>
                    <a:lnTo>
                      <a:pt x="1" y="1"/>
                    </a:lnTo>
                    <a:cubicBezTo>
                      <a:pt x="702" y="1005"/>
                      <a:pt x="1332" y="2079"/>
                      <a:pt x="1823" y="3177"/>
                    </a:cubicBezTo>
                    <a:cubicBezTo>
                      <a:pt x="2336" y="4298"/>
                      <a:pt x="2733" y="5442"/>
                      <a:pt x="3107" y="6610"/>
                    </a:cubicBezTo>
                    <a:lnTo>
                      <a:pt x="3130" y="6610"/>
                    </a:lnTo>
                    <a:cubicBezTo>
                      <a:pt x="2897" y="5395"/>
                      <a:pt x="2500" y="4228"/>
                      <a:pt x="1939" y="3130"/>
                    </a:cubicBezTo>
                    <a:cubicBezTo>
                      <a:pt x="1402" y="2032"/>
                      <a:pt x="748" y="982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8" name="Google Shape;13878;p46"/>
              <p:cNvSpPr/>
              <p:nvPr/>
            </p:nvSpPr>
            <p:spPr>
              <a:xfrm>
                <a:off x="677725" y="2936000"/>
                <a:ext cx="7050" cy="118550"/>
              </a:xfrm>
              <a:custGeom>
                <a:rect b="b" l="l" r="r" t="t"/>
                <a:pathLst>
                  <a:path extrusionOk="0" h="4742" w="282">
                    <a:moveTo>
                      <a:pt x="281" y="0"/>
                    </a:moveTo>
                    <a:lnTo>
                      <a:pt x="94" y="2359"/>
                    </a:lnTo>
                    <a:cubicBezTo>
                      <a:pt x="24" y="3153"/>
                      <a:pt x="1" y="3947"/>
                      <a:pt x="48" y="4741"/>
                    </a:cubicBezTo>
                    <a:cubicBezTo>
                      <a:pt x="164" y="3947"/>
                      <a:pt x="211" y="3153"/>
                      <a:pt x="235" y="2359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9" name="Google Shape;13879;p46"/>
              <p:cNvSpPr/>
              <p:nvPr/>
            </p:nvSpPr>
            <p:spPr>
              <a:xfrm>
                <a:off x="608250" y="2962275"/>
                <a:ext cx="15225" cy="105700"/>
              </a:xfrm>
              <a:custGeom>
                <a:rect b="b" l="l" r="r" t="t"/>
                <a:pathLst>
                  <a:path extrusionOk="0" h="4228" w="609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724"/>
                      <a:pt x="71" y="1425"/>
                      <a:pt x="164" y="2149"/>
                    </a:cubicBezTo>
                    <a:cubicBezTo>
                      <a:pt x="234" y="2849"/>
                      <a:pt x="375" y="3550"/>
                      <a:pt x="608" y="4227"/>
                    </a:cubicBezTo>
                    <a:cubicBezTo>
                      <a:pt x="538" y="3527"/>
                      <a:pt x="398" y="2826"/>
                      <a:pt x="281" y="2125"/>
                    </a:cubicBezTo>
                    <a:cubicBezTo>
                      <a:pt x="164" y="1425"/>
                      <a:pt x="71" y="724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0" name="Google Shape;13880;p46"/>
              <p:cNvSpPr/>
              <p:nvPr/>
            </p:nvSpPr>
            <p:spPr>
              <a:xfrm>
                <a:off x="570300" y="2899225"/>
                <a:ext cx="45575" cy="176325"/>
              </a:xfrm>
              <a:custGeom>
                <a:rect b="b" l="l" r="r" t="t"/>
                <a:pathLst>
                  <a:path extrusionOk="0" h="7053" w="1823">
                    <a:moveTo>
                      <a:pt x="1" y="0"/>
                    </a:moveTo>
                    <a:lnTo>
                      <a:pt x="1" y="0"/>
                    </a:lnTo>
                    <a:cubicBezTo>
                      <a:pt x="491" y="1121"/>
                      <a:pt x="912" y="2265"/>
                      <a:pt x="1192" y="3456"/>
                    </a:cubicBezTo>
                    <a:cubicBezTo>
                      <a:pt x="1472" y="4647"/>
                      <a:pt x="1659" y="5838"/>
                      <a:pt x="1799" y="7053"/>
                    </a:cubicBezTo>
                    <a:lnTo>
                      <a:pt x="1823" y="7053"/>
                    </a:lnTo>
                    <a:cubicBezTo>
                      <a:pt x="1823" y="5815"/>
                      <a:pt x="1636" y="4601"/>
                      <a:pt x="1309" y="3433"/>
                    </a:cubicBezTo>
                    <a:cubicBezTo>
                      <a:pt x="1005" y="2242"/>
                      <a:pt x="561" y="109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1" name="Google Shape;13881;p46"/>
              <p:cNvSpPr/>
              <p:nvPr/>
            </p:nvSpPr>
            <p:spPr>
              <a:xfrm>
                <a:off x="621100" y="2894550"/>
                <a:ext cx="19300" cy="132550"/>
              </a:xfrm>
              <a:custGeom>
                <a:rect b="b" l="l" r="r" t="t"/>
                <a:pathLst>
                  <a:path extrusionOk="0" h="5302" w="772">
                    <a:moveTo>
                      <a:pt x="748" y="0"/>
                    </a:moveTo>
                    <a:lnTo>
                      <a:pt x="328" y="2639"/>
                    </a:lnTo>
                    <a:cubicBezTo>
                      <a:pt x="164" y="3527"/>
                      <a:pt x="47" y="4414"/>
                      <a:pt x="1" y="5302"/>
                    </a:cubicBezTo>
                    <a:lnTo>
                      <a:pt x="24" y="5302"/>
                    </a:lnTo>
                    <a:cubicBezTo>
                      <a:pt x="234" y="4437"/>
                      <a:pt x="351" y="3550"/>
                      <a:pt x="444" y="2663"/>
                    </a:cubicBezTo>
                    <a:lnTo>
                      <a:pt x="77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2" name="Google Shape;13882;p46"/>
              <p:cNvSpPr/>
              <p:nvPr/>
            </p:nvSpPr>
            <p:spPr>
              <a:xfrm>
                <a:off x="648550" y="2965200"/>
                <a:ext cx="8200" cy="106275"/>
              </a:xfrm>
              <a:custGeom>
                <a:rect b="b" l="l" r="r" t="t"/>
                <a:pathLst>
                  <a:path extrusionOk="0" h="4251" w="328">
                    <a:moveTo>
                      <a:pt x="327" y="0"/>
                    </a:moveTo>
                    <a:lnTo>
                      <a:pt x="327" y="0"/>
                    </a:lnTo>
                    <a:cubicBezTo>
                      <a:pt x="210" y="701"/>
                      <a:pt x="117" y="1401"/>
                      <a:pt x="70" y="2125"/>
                    </a:cubicBezTo>
                    <a:cubicBezTo>
                      <a:pt x="24" y="2826"/>
                      <a:pt x="0" y="3550"/>
                      <a:pt x="117" y="4250"/>
                    </a:cubicBezTo>
                    <a:lnTo>
                      <a:pt x="140" y="4250"/>
                    </a:lnTo>
                    <a:cubicBezTo>
                      <a:pt x="187" y="3550"/>
                      <a:pt x="187" y="2849"/>
                      <a:pt x="187" y="2125"/>
                    </a:cubicBezTo>
                    <a:cubicBezTo>
                      <a:pt x="210" y="1425"/>
                      <a:pt x="257" y="701"/>
                      <a:pt x="32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3" name="Google Shape;13883;p46"/>
              <p:cNvSpPr/>
              <p:nvPr/>
            </p:nvSpPr>
            <p:spPr>
              <a:xfrm>
                <a:off x="238125" y="2912650"/>
                <a:ext cx="65975" cy="130800"/>
              </a:xfrm>
              <a:custGeom>
                <a:rect b="b" l="l" r="r" t="t"/>
                <a:pathLst>
                  <a:path extrusionOk="0" h="5232" w="2639">
                    <a:moveTo>
                      <a:pt x="0" y="0"/>
                    </a:moveTo>
                    <a:cubicBezTo>
                      <a:pt x="584" y="794"/>
                      <a:pt x="1098" y="1635"/>
                      <a:pt x="1518" y="2522"/>
                    </a:cubicBezTo>
                    <a:cubicBezTo>
                      <a:pt x="1938" y="3410"/>
                      <a:pt x="2289" y="4321"/>
                      <a:pt x="2639" y="5231"/>
                    </a:cubicBezTo>
                    <a:cubicBezTo>
                      <a:pt x="2452" y="4274"/>
                      <a:pt x="2102" y="3340"/>
                      <a:pt x="1635" y="2476"/>
                    </a:cubicBezTo>
                    <a:cubicBezTo>
                      <a:pt x="1191" y="1588"/>
                      <a:pt x="631" y="771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4" name="Google Shape;13884;p46"/>
              <p:cNvSpPr/>
              <p:nvPr/>
            </p:nvSpPr>
            <p:spPr>
              <a:xfrm>
                <a:off x="3839175" y="2528500"/>
                <a:ext cx="5275" cy="94600"/>
              </a:xfrm>
              <a:custGeom>
                <a:rect b="b" l="l" r="r" t="t"/>
                <a:pathLst>
                  <a:path extrusionOk="0" h="3784" w="211">
                    <a:moveTo>
                      <a:pt x="164" y="0"/>
                    </a:moveTo>
                    <a:lnTo>
                      <a:pt x="71" y="1892"/>
                    </a:lnTo>
                    <a:cubicBezTo>
                      <a:pt x="24" y="2522"/>
                      <a:pt x="1" y="3153"/>
                      <a:pt x="71" y="3783"/>
                    </a:cubicBezTo>
                    <a:lnTo>
                      <a:pt x="94" y="3783"/>
                    </a:lnTo>
                    <a:cubicBezTo>
                      <a:pt x="187" y="3153"/>
                      <a:pt x="211" y="2522"/>
                      <a:pt x="187" y="1892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5" name="Google Shape;13885;p46"/>
              <p:cNvSpPr/>
              <p:nvPr/>
            </p:nvSpPr>
            <p:spPr>
              <a:xfrm>
                <a:off x="3782550" y="2551250"/>
                <a:ext cx="14625" cy="84100"/>
              </a:xfrm>
              <a:custGeom>
                <a:rect b="b" l="l" r="r" t="t"/>
                <a:pathLst>
                  <a:path extrusionOk="0" h="3364" w="585">
                    <a:moveTo>
                      <a:pt x="0" y="1"/>
                    </a:moveTo>
                    <a:cubicBezTo>
                      <a:pt x="24" y="561"/>
                      <a:pt x="94" y="1145"/>
                      <a:pt x="164" y="1706"/>
                    </a:cubicBezTo>
                    <a:cubicBezTo>
                      <a:pt x="234" y="2266"/>
                      <a:pt x="351" y="2827"/>
                      <a:pt x="584" y="3364"/>
                    </a:cubicBezTo>
                    <a:cubicBezTo>
                      <a:pt x="538" y="2803"/>
                      <a:pt x="421" y="2243"/>
                      <a:pt x="281" y="1682"/>
                    </a:cubicBezTo>
                    <a:cubicBezTo>
                      <a:pt x="187" y="1122"/>
                      <a:pt x="94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6" name="Google Shape;13886;p46"/>
              <p:cNvSpPr/>
              <p:nvPr/>
            </p:nvSpPr>
            <p:spPr>
              <a:xfrm>
                <a:off x="3751025" y="2501050"/>
                <a:ext cx="40300" cy="140150"/>
              </a:xfrm>
              <a:custGeom>
                <a:rect b="b" l="l" r="r" t="t"/>
                <a:pathLst>
                  <a:path extrusionOk="0" h="5606" w="1612">
                    <a:moveTo>
                      <a:pt x="0" y="1"/>
                    </a:moveTo>
                    <a:lnTo>
                      <a:pt x="0" y="1"/>
                    </a:lnTo>
                    <a:cubicBezTo>
                      <a:pt x="421" y="888"/>
                      <a:pt x="771" y="1799"/>
                      <a:pt x="1005" y="2756"/>
                    </a:cubicBezTo>
                    <a:cubicBezTo>
                      <a:pt x="1261" y="3690"/>
                      <a:pt x="1425" y="4648"/>
                      <a:pt x="1588" y="5605"/>
                    </a:cubicBezTo>
                    <a:lnTo>
                      <a:pt x="1612" y="5605"/>
                    </a:lnTo>
                    <a:cubicBezTo>
                      <a:pt x="1612" y="4624"/>
                      <a:pt x="1425" y="3644"/>
                      <a:pt x="1121" y="2710"/>
                    </a:cubicBezTo>
                    <a:cubicBezTo>
                      <a:pt x="841" y="1775"/>
                      <a:pt x="467" y="86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7" name="Google Shape;13887;p46"/>
              <p:cNvSpPr/>
              <p:nvPr/>
            </p:nvSpPr>
            <p:spPr>
              <a:xfrm>
                <a:off x="3816400" y="2552425"/>
                <a:ext cx="5300" cy="85275"/>
              </a:xfrm>
              <a:custGeom>
                <a:rect b="b" l="l" r="r" t="t"/>
                <a:pathLst>
                  <a:path extrusionOk="0" h="3411" w="212">
                    <a:moveTo>
                      <a:pt x="211" y="1"/>
                    </a:moveTo>
                    <a:cubicBezTo>
                      <a:pt x="118" y="561"/>
                      <a:pt x="71" y="1122"/>
                      <a:pt x="48" y="1705"/>
                    </a:cubicBezTo>
                    <a:cubicBezTo>
                      <a:pt x="1" y="2266"/>
                      <a:pt x="24" y="2850"/>
                      <a:pt x="118" y="3410"/>
                    </a:cubicBezTo>
                    <a:lnTo>
                      <a:pt x="141" y="3410"/>
                    </a:lnTo>
                    <a:cubicBezTo>
                      <a:pt x="188" y="2826"/>
                      <a:pt x="188" y="2266"/>
                      <a:pt x="164" y="1705"/>
                    </a:cubicBezTo>
                    <a:cubicBezTo>
                      <a:pt x="164" y="1122"/>
                      <a:pt x="188" y="561"/>
                      <a:pt x="21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8" name="Google Shape;13888;p46"/>
              <p:cNvSpPr/>
              <p:nvPr/>
            </p:nvSpPr>
            <p:spPr>
              <a:xfrm>
                <a:off x="1147725" y="2799375"/>
                <a:ext cx="5275" cy="95200"/>
              </a:xfrm>
              <a:custGeom>
                <a:rect b="b" l="l" r="r" t="t"/>
                <a:pathLst>
                  <a:path extrusionOk="0" h="3808" w="211">
                    <a:moveTo>
                      <a:pt x="164" y="1"/>
                    </a:moveTo>
                    <a:lnTo>
                      <a:pt x="70" y="1916"/>
                    </a:lnTo>
                    <a:cubicBezTo>
                      <a:pt x="24" y="2546"/>
                      <a:pt x="0" y="3177"/>
                      <a:pt x="70" y="3807"/>
                    </a:cubicBezTo>
                    <a:lnTo>
                      <a:pt x="94" y="3807"/>
                    </a:lnTo>
                    <a:cubicBezTo>
                      <a:pt x="187" y="3177"/>
                      <a:pt x="210" y="2546"/>
                      <a:pt x="187" y="1916"/>
                    </a:cubicBez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9" name="Google Shape;13889;p46"/>
              <p:cNvSpPr/>
              <p:nvPr/>
            </p:nvSpPr>
            <p:spPr>
              <a:xfrm>
                <a:off x="1091100" y="2822750"/>
                <a:ext cx="14600" cy="84075"/>
              </a:xfrm>
              <a:custGeom>
                <a:rect b="b" l="l" r="r" t="t"/>
                <a:pathLst>
                  <a:path extrusionOk="0" h="3363" w="584">
                    <a:moveTo>
                      <a:pt x="0" y="0"/>
                    </a:moveTo>
                    <a:cubicBezTo>
                      <a:pt x="23" y="560"/>
                      <a:pt x="70" y="1121"/>
                      <a:pt x="164" y="1705"/>
                    </a:cubicBezTo>
                    <a:cubicBezTo>
                      <a:pt x="234" y="2265"/>
                      <a:pt x="350" y="2826"/>
                      <a:pt x="584" y="3363"/>
                    </a:cubicBezTo>
                    <a:cubicBezTo>
                      <a:pt x="514" y="2779"/>
                      <a:pt x="397" y="2242"/>
                      <a:pt x="280" y="1681"/>
                    </a:cubicBezTo>
                    <a:cubicBezTo>
                      <a:pt x="164" y="1121"/>
                      <a:pt x="93" y="560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0" name="Google Shape;13890;p46"/>
              <p:cNvSpPr/>
              <p:nvPr/>
            </p:nvSpPr>
            <p:spPr>
              <a:xfrm>
                <a:off x="1059550" y="2772525"/>
                <a:ext cx="40325" cy="140150"/>
              </a:xfrm>
              <a:custGeom>
                <a:rect b="b" l="l" r="r" t="t"/>
                <a:pathLst>
                  <a:path extrusionOk="0" h="5606" w="1613">
                    <a:moveTo>
                      <a:pt x="1" y="1"/>
                    </a:moveTo>
                    <a:cubicBezTo>
                      <a:pt x="421" y="888"/>
                      <a:pt x="772" y="1799"/>
                      <a:pt x="1005" y="2756"/>
                    </a:cubicBezTo>
                    <a:cubicBezTo>
                      <a:pt x="1262" y="3690"/>
                      <a:pt x="1426" y="4648"/>
                      <a:pt x="1589" y="5605"/>
                    </a:cubicBezTo>
                    <a:lnTo>
                      <a:pt x="1612" y="5605"/>
                    </a:lnTo>
                    <a:cubicBezTo>
                      <a:pt x="1612" y="4625"/>
                      <a:pt x="1426" y="3644"/>
                      <a:pt x="1122" y="2710"/>
                    </a:cubicBezTo>
                    <a:cubicBezTo>
                      <a:pt x="842" y="1775"/>
                      <a:pt x="468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1" name="Google Shape;13891;p46"/>
              <p:cNvSpPr/>
              <p:nvPr/>
            </p:nvSpPr>
            <p:spPr>
              <a:xfrm>
                <a:off x="395175" y="3018325"/>
                <a:ext cx="5275" cy="85250"/>
              </a:xfrm>
              <a:custGeom>
                <a:rect b="b" l="l" r="r" t="t"/>
                <a:pathLst>
                  <a:path extrusionOk="0" h="3410" w="211">
                    <a:moveTo>
                      <a:pt x="210" y="0"/>
                    </a:moveTo>
                    <a:cubicBezTo>
                      <a:pt x="117" y="561"/>
                      <a:pt x="70" y="1121"/>
                      <a:pt x="47" y="1705"/>
                    </a:cubicBezTo>
                    <a:cubicBezTo>
                      <a:pt x="0" y="2265"/>
                      <a:pt x="0" y="2849"/>
                      <a:pt x="117" y="3410"/>
                    </a:cubicBezTo>
                    <a:lnTo>
                      <a:pt x="140" y="3410"/>
                    </a:lnTo>
                    <a:cubicBezTo>
                      <a:pt x="187" y="2849"/>
                      <a:pt x="187" y="2265"/>
                      <a:pt x="163" y="1705"/>
                    </a:cubicBezTo>
                    <a:cubicBezTo>
                      <a:pt x="163" y="1145"/>
                      <a:pt x="187" y="561"/>
                      <a:pt x="21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2" name="Google Shape;13892;p46"/>
              <p:cNvSpPr/>
              <p:nvPr/>
            </p:nvSpPr>
            <p:spPr>
              <a:xfrm>
                <a:off x="5039525" y="2835000"/>
                <a:ext cx="62500" cy="367250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3" name="Google Shape;13893;p46"/>
              <p:cNvSpPr/>
              <p:nvPr/>
            </p:nvSpPr>
            <p:spPr>
              <a:xfrm>
                <a:off x="5227525" y="2926650"/>
                <a:ext cx="37975" cy="247575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4" name="Google Shape;13894;p46"/>
              <p:cNvSpPr/>
              <p:nvPr/>
            </p:nvSpPr>
            <p:spPr>
              <a:xfrm>
                <a:off x="5148125" y="2962850"/>
                <a:ext cx="8775" cy="226550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5" name="Google Shape;13895;p46"/>
              <p:cNvSpPr/>
              <p:nvPr/>
            </p:nvSpPr>
            <p:spPr>
              <a:xfrm>
                <a:off x="5122450" y="2819825"/>
                <a:ext cx="23375" cy="383000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6" name="Google Shape;13896;p46"/>
              <p:cNvSpPr/>
              <p:nvPr/>
            </p:nvSpPr>
            <p:spPr>
              <a:xfrm>
                <a:off x="5158050" y="2828000"/>
                <a:ext cx="59000" cy="275000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7" name="Google Shape;13897;p46"/>
              <p:cNvSpPr/>
              <p:nvPr/>
            </p:nvSpPr>
            <p:spPr>
              <a:xfrm>
                <a:off x="5187250" y="2980950"/>
                <a:ext cx="33875" cy="223050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8" name="Google Shape;13898;p46"/>
              <p:cNvSpPr/>
              <p:nvPr/>
            </p:nvSpPr>
            <p:spPr>
              <a:xfrm>
                <a:off x="1922475" y="2485875"/>
                <a:ext cx="43225" cy="112700"/>
              </a:xfrm>
              <a:custGeom>
                <a:rect b="b" l="l" r="r" t="t"/>
                <a:pathLst>
                  <a:path extrusionOk="0" h="4508" w="1729">
                    <a:moveTo>
                      <a:pt x="0" y="0"/>
                    </a:moveTo>
                    <a:lnTo>
                      <a:pt x="0" y="0"/>
                    </a:lnTo>
                    <a:cubicBezTo>
                      <a:pt x="444" y="678"/>
                      <a:pt x="794" y="1425"/>
                      <a:pt x="1074" y="2172"/>
                    </a:cubicBezTo>
                    <a:cubicBezTo>
                      <a:pt x="1331" y="2943"/>
                      <a:pt x="1541" y="3713"/>
                      <a:pt x="1728" y="4507"/>
                    </a:cubicBezTo>
                    <a:cubicBezTo>
                      <a:pt x="1681" y="3690"/>
                      <a:pt x="1495" y="2896"/>
                      <a:pt x="1168" y="2149"/>
                    </a:cubicBezTo>
                    <a:cubicBezTo>
                      <a:pt x="864" y="1378"/>
                      <a:pt x="467" y="654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9" name="Google Shape;13899;p46"/>
              <p:cNvSpPr/>
              <p:nvPr/>
            </p:nvSpPr>
            <p:spPr>
              <a:xfrm>
                <a:off x="2038650" y="2517400"/>
                <a:ext cx="17525" cy="74750"/>
              </a:xfrm>
              <a:custGeom>
                <a:rect b="b" l="l" r="r" t="t"/>
                <a:pathLst>
                  <a:path extrusionOk="0" h="2990" w="701">
                    <a:moveTo>
                      <a:pt x="678" y="0"/>
                    </a:moveTo>
                    <a:lnTo>
                      <a:pt x="304" y="1495"/>
                    </a:lnTo>
                    <a:cubicBezTo>
                      <a:pt x="164" y="1985"/>
                      <a:pt x="47" y="2476"/>
                      <a:pt x="0" y="2990"/>
                    </a:cubicBezTo>
                    <a:cubicBezTo>
                      <a:pt x="187" y="2499"/>
                      <a:pt x="304" y="2009"/>
                      <a:pt x="397" y="1518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0" name="Google Shape;13900;p46"/>
              <p:cNvSpPr/>
              <p:nvPr/>
            </p:nvSpPr>
            <p:spPr>
              <a:xfrm>
                <a:off x="1990200" y="2526750"/>
                <a:ext cx="4100" cy="68900"/>
              </a:xfrm>
              <a:custGeom>
                <a:rect b="b" l="l" r="r" t="t"/>
                <a:pathLst>
                  <a:path extrusionOk="0" h="2756" w="164">
                    <a:moveTo>
                      <a:pt x="117" y="0"/>
                    </a:moveTo>
                    <a:cubicBezTo>
                      <a:pt x="70" y="467"/>
                      <a:pt x="23" y="911"/>
                      <a:pt x="23" y="1378"/>
                    </a:cubicBezTo>
                    <a:cubicBezTo>
                      <a:pt x="0" y="1845"/>
                      <a:pt x="23" y="2312"/>
                      <a:pt x="140" y="2756"/>
                    </a:cubicBezTo>
                    <a:cubicBezTo>
                      <a:pt x="163" y="2289"/>
                      <a:pt x="140" y="1845"/>
                      <a:pt x="117" y="1378"/>
                    </a:cubicBezTo>
                    <a:cubicBezTo>
                      <a:pt x="93" y="911"/>
                      <a:pt x="117" y="467"/>
                      <a:pt x="14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1" name="Google Shape;13901;p46"/>
              <p:cNvSpPr/>
              <p:nvPr/>
            </p:nvSpPr>
            <p:spPr>
              <a:xfrm>
                <a:off x="1970350" y="2482950"/>
                <a:ext cx="20450" cy="116200"/>
              </a:xfrm>
              <a:custGeom>
                <a:rect b="b" l="l" r="r" t="t"/>
                <a:pathLst>
                  <a:path extrusionOk="0" h="4648" w="818">
                    <a:moveTo>
                      <a:pt x="0" y="1"/>
                    </a:moveTo>
                    <a:cubicBezTo>
                      <a:pt x="280" y="748"/>
                      <a:pt x="467" y="1519"/>
                      <a:pt x="560" y="2289"/>
                    </a:cubicBezTo>
                    <a:cubicBezTo>
                      <a:pt x="654" y="3083"/>
                      <a:pt x="677" y="3854"/>
                      <a:pt x="654" y="4648"/>
                    </a:cubicBezTo>
                    <a:cubicBezTo>
                      <a:pt x="817" y="3877"/>
                      <a:pt x="794" y="3060"/>
                      <a:pt x="654" y="2289"/>
                    </a:cubicBezTo>
                    <a:cubicBezTo>
                      <a:pt x="537" y="1495"/>
                      <a:pt x="327" y="72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2" name="Google Shape;13902;p46"/>
              <p:cNvSpPr/>
              <p:nvPr/>
            </p:nvSpPr>
            <p:spPr>
              <a:xfrm>
                <a:off x="1996600" y="2486450"/>
                <a:ext cx="29225" cy="82925"/>
              </a:xfrm>
              <a:custGeom>
                <a:rect b="b" l="l" r="r" t="t"/>
                <a:pathLst>
                  <a:path extrusionOk="0" h="3317" w="1169">
                    <a:moveTo>
                      <a:pt x="1169" y="1"/>
                    </a:moveTo>
                    <a:lnTo>
                      <a:pt x="538" y="1659"/>
                    </a:lnTo>
                    <a:cubicBezTo>
                      <a:pt x="328" y="2196"/>
                      <a:pt x="118" y="2733"/>
                      <a:pt x="1" y="3317"/>
                    </a:cubicBezTo>
                    <a:cubicBezTo>
                      <a:pt x="258" y="2780"/>
                      <a:pt x="468" y="2243"/>
                      <a:pt x="631" y="1682"/>
                    </a:cubicBezTo>
                    <a:lnTo>
                      <a:pt x="1169" y="24"/>
                    </a:lnTo>
                    <a:lnTo>
                      <a:pt x="11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3" name="Google Shape;13903;p46"/>
              <p:cNvSpPr/>
              <p:nvPr/>
            </p:nvSpPr>
            <p:spPr>
              <a:xfrm>
                <a:off x="2015300" y="2533150"/>
                <a:ext cx="15775" cy="67175"/>
              </a:xfrm>
              <a:custGeom>
                <a:rect b="b" l="l" r="r" t="t"/>
                <a:pathLst>
                  <a:path extrusionOk="0" h="2687" w="631">
                    <a:moveTo>
                      <a:pt x="631" y="1"/>
                    </a:moveTo>
                    <a:lnTo>
                      <a:pt x="631" y="1"/>
                    </a:lnTo>
                    <a:cubicBezTo>
                      <a:pt x="444" y="445"/>
                      <a:pt x="304" y="888"/>
                      <a:pt x="187" y="1332"/>
                    </a:cubicBezTo>
                    <a:cubicBezTo>
                      <a:pt x="70" y="1776"/>
                      <a:pt x="0" y="2219"/>
                      <a:pt x="0" y="2687"/>
                    </a:cubicBezTo>
                    <a:cubicBezTo>
                      <a:pt x="140" y="2243"/>
                      <a:pt x="210" y="1799"/>
                      <a:pt x="304" y="1355"/>
                    </a:cubicBezTo>
                    <a:cubicBezTo>
                      <a:pt x="397" y="888"/>
                      <a:pt x="491" y="445"/>
                      <a:pt x="63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4" name="Google Shape;13904;p46"/>
              <p:cNvSpPr/>
              <p:nvPr/>
            </p:nvSpPr>
            <p:spPr>
              <a:xfrm>
                <a:off x="5277750" y="2381375"/>
                <a:ext cx="56650" cy="165250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5" name="Google Shape;13905;p46"/>
              <p:cNvSpPr/>
              <p:nvPr/>
            </p:nvSpPr>
            <p:spPr>
              <a:xfrm>
                <a:off x="5328525" y="2398875"/>
                <a:ext cx="30400" cy="100450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6" name="Google Shape;13906;p46"/>
              <p:cNvSpPr/>
              <p:nvPr/>
            </p:nvSpPr>
            <p:spPr>
              <a:xfrm>
                <a:off x="5220525" y="2382525"/>
                <a:ext cx="25700" cy="150650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7" name="Google Shape;13907;p46"/>
              <p:cNvSpPr/>
              <p:nvPr/>
            </p:nvSpPr>
            <p:spPr>
              <a:xfrm>
                <a:off x="5365300" y="2593300"/>
                <a:ext cx="28050" cy="181600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8" name="Google Shape;13908;p46"/>
              <p:cNvSpPr/>
              <p:nvPr/>
            </p:nvSpPr>
            <p:spPr>
              <a:xfrm>
                <a:off x="5404425" y="2704800"/>
                <a:ext cx="10525" cy="94600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9" name="Google Shape;13909;p46"/>
              <p:cNvSpPr/>
              <p:nvPr/>
            </p:nvSpPr>
            <p:spPr>
              <a:xfrm>
                <a:off x="5190175" y="2602625"/>
                <a:ext cx="33875" cy="21547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0" name="Google Shape;13910;p46"/>
              <p:cNvSpPr/>
              <p:nvPr/>
            </p:nvSpPr>
            <p:spPr>
              <a:xfrm>
                <a:off x="5125350" y="2670350"/>
                <a:ext cx="14625" cy="73025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1" name="Google Shape;13911;p46"/>
              <p:cNvSpPr/>
              <p:nvPr/>
            </p:nvSpPr>
            <p:spPr>
              <a:xfrm>
                <a:off x="5043625" y="2641750"/>
                <a:ext cx="15775" cy="91700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2" name="Google Shape;13912;p46"/>
              <p:cNvSpPr/>
              <p:nvPr/>
            </p:nvSpPr>
            <p:spPr>
              <a:xfrm>
                <a:off x="4840450" y="2532000"/>
                <a:ext cx="25125" cy="148300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3" name="Google Shape;13913;p46"/>
              <p:cNvSpPr/>
              <p:nvPr/>
            </p:nvSpPr>
            <p:spPr>
              <a:xfrm>
                <a:off x="4893000" y="2607900"/>
                <a:ext cx="21025" cy="103925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4" name="Google Shape;13914;p46"/>
              <p:cNvSpPr/>
              <p:nvPr/>
            </p:nvSpPr>
            <p:spPr>
              <a:xfrm>
                <a:off x="4817100" y="2581025"/>
                <a:ext cx="26300" cy="133150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5" name="Google Shape;13915;p46"/>
              <p:cNvSpPr/>
              <p:nvPr/>
            </p:nvSpPr>
            <p:spPr>
              <a:xfrm>
                <a:off x="5956725" y="2653425"/>
                <a:ext cx="115050" cy="656250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6" name="Google Shape;13916;p46"/>
              <p:cNvSpPr/>
              <p:nvPr/>
            </p:nvSpPr>
            <p:spPr>
              <a:xfrm>
                <a:off x="5938625" y="2676775"/>
                <a:ext cx="34475" cy="52022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7" name="Google Shape;13917;p46"/>
              <p:cNvSpPr/>
              <p:nvPr/>
            </p:nvSpPr>
            <p:spPr>
              <a:xfrm>
                <a:off x="5852800" y="2840250"/>
                <a:ext cx="20475" cy="458325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8" name="Google Shape;13918;p46"/>
              <p:cNvSpPr/>
              <p:nvPr/>
            </p:nvSpPr>
            <p:spPr>
              <a:xfrm>
                <a:off x="6203700" y="2693125"/>
                <a:ext cx="44975" cy="499775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9" name="Google Shape;13919;p46"/>
              <p:cNvSpPr/>
              <p:nvPr/>
            </p:nvSpPr>
            <p:spPr>
              <a:xfrm>
                <a:off x="6173325" y="2718825"/>
                <a:ext cx="28050" cy="391175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0" name="Google Shape;13920;p46"/>
              <p:cNvSpPr/>
              <p:nvPr/>
            </p:nvSpPr>
            <p:spPr>
              <a:xfrm>
                <a:off x="6635150" y="2544850"/>
                <a:ext cx="56075" cy="663825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1" name="Google Shape;13921;p46"/>
              <p:cNvSpPr/>
              <p:nvPr/>
            </p:nvSpPr>
            <p:spPr>
              <a:xfrm>
                <a:off x="6591950" y="2578700"/>
                <a:ext cx="34450" cy="520200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2" name="Google Shape;13922;p46"/>
              <p:cNvSpPr/>
              <p:nvPr/>
            </p:nvSpPr>
            <p:spPr>
              <a:xfrm>
                <a:off x="6495600" y="2753275"/>
                <a:ext cx="61925" cy="455975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3" name="Google Shape;13923;p46"/>
              <p:cNvSpPr/>
              <p:nvPr/>
            </p:nvSpPr>
            <p:spPr>
              <a:xfrm>
                <a:off x="5622200" y="2419900"/>
                <a:ext cx="47900" cy="228875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4" name="Google Shape;13924;p46"/>
              <p:cNvSpPr/>
              <p:nvPr/>
            </p:nvSpPr>
            <p:spPr>
              <a:xfrm>
                <a:off x="5650800" y="2501050"/>
                <a:ext cx="36225" cy="181600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5" name="Google Shape;13925;p46"/>
              <p:cNvSpPr/>
              <p:nvPr/>
            </p:nvSpPr>
            <p:spPr>
              <a:xfrm>
                <a:off x="5564400" y="2464850"/>
                <a:ext cx="15200" cy="229475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6" name="Google Shape;13926;p46"/>
              <p:cNvSpPr/>
              <p:nvPr/>
            </p:nvSpPr>
            <p:spPr>
              <a:xfrm>
                <a:off x="6825475" y="2476525"/>
                <a:ext cx="57225" cy="269175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7" name="Google Shape;13927;p46"/>
              <p:cNvSpPr/>
              <p:nvPr/>
            </p:nvSpPr>
            <p:spPr>
              <a:xfrm>
                <a:off x="6814975" y="2485875"/>
                <a:ext cx="15200" cy="213125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8" name="Google Shape;13928;p46"/>
              <p:cNvSpPr/>
              <p:nvPr/>
            </p:nvSpPr>
            <p:spPr>
              <a:xfrm>
                <a:off x="6765925" y="2551850"/>
                <a:ext cx="12275" cy="188600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9" name="Google Shape;13929;p46"/>
              <p:cNvSpPr/>
              <p:nvPr/>
            </p:nvSpPr>
            <p:spPr>
              <a:xfrm>
                <a:off x="6869250" y="2550100"/>
                <a:ext cx="14625" cy="188600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0" name="Google Shape;13930;p46"/>
              <p:cNvSpPr/>
              <p:nvPr/>
            </p:nvSpPr>
            <p:spPr>
              <a:xfrm>
                <a:off x="5811350" y="2335250"/>
                <a:ext cx="12875" cy="167000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1" name="Google Shape;13931;p46"/>
              <p:cNvSpPr/>
              <p:nvPr/>
            </p:nvSpPr>
            <p:spPr>
              <a:xfrm>
                <a:off x="5791500" y="2346350"/>
                <a:ext cx="17550" cy="129050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2" name="Google Shape;13932;p46"/>
              <p:cNvSpPr/>
              <p:nvPr/>
            </p:nvSpPr>
            <p:spPr>
              <a:xfrm>
                <a:off x="5762900" y="2390700"/>
                <a:ext cx="21050" cy="113300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3" name="Google Shape;13933;p46"/>
              <p:cNvSpPr/>
              <p:nvPr/>
            </p:nvSpPr>
            <p:spPr>
              <a:xfrm>
                <a:off x="5828875" y="2379625"/>
                <a:ext cx="18125" cy="113850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4" name="Google Shape;13934;p46"/>
              <p:cNvSpPr/>
              <p:nvPr/>
            </p:nvSpPr>
            <p:spPr>
              <a:xfrm>
                <a:off x="5887850" y="2606150"/>
                <a:ext cx="12850" cy="167000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5" name="Google Shape;13935;p46"/>
              <p:cNvSpPr/>
              <p:nvPr/>
            </p:nvSpPr>
            <p:spPr>
              <a:xfrm>
                <a:off x="5868000" y="2617225"/>
                <a:ext cx="17525" cy="129650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6" name="Google Shape;13936;p46"/>
              <p:cNvSpPr/>
              <p:nvPr/>
            </p:nvSpPr>
            <p:spPr>
              <a:xfrm>
                <a:off x="5905350" y="2651100"/>
                <a:ext cx="18125" cy="113275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7" name="Google Shape;13937;p46"/>
              <p:cNvSpPr/>
              <p:nvPr/>
            </p:nvSpPr>
            <p:spPr>
              <a:xfrm>
                <a:off x="6327475" y="2243575"/>
                <a:ext cx="18125" cy="137225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8" name="Google Shape;13938;p46"/>
              <p:cNvSpPr/>
              <p:nvPr/>
            </p:nvSpPr>
            <p:spPr>
              <a:xfrm>
                <a:off x="6318125" y="2250600"/>
                <a:ext cx="7625" cy="107450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9" name="Google Shape;13939;p46"/>
              <p:cNvSpPr/>
              <p:nvPr/>
            </p:nvSpPr>
            <p:spPr>
              <a:xfrm>
                <a:off x="6346725" y="2280950"/>
                <a:ext cx="9375" cy="94600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0" name="Google Shape;13940;p46"/>
              <p:cNvSpPr/>
              <p:nvPr/>
            </p:nvSpPr>
            <p:spPr>
              <a:xfrm>
                <a:off x="6283100" y="2276875"/>
                <a:ext cx="8775" cy="94600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1" name="Google Shape;13941;p46"/>
              <p:cNvSpPr/>
              <p:nvPr/>
            </p:nvSpPr>
            <p:spPr>
              <a:xfrm>
                <a:off x="2408800" y="2876450"/>
                <a:ext cx="28050" cy="137225"/>
              </a:xfrm>
              <a:custGeom>
                <a:rect b="b" l="l" r="r" t="t"/>
                <a:pathLst>
                  <a:path extrusionOk="0" h="5489" w="1122">
                    <a:moveTo>
                      <a:pt x="1098" y="0"/>
                    </a:moveTo>
                    <a:cubicBezTo>
                      <a:pt x="654" y="841"/>
                      <a:pt x="327" y="1729"/>
                      <a:pt x="164" y="2686"/>
                    </a:cubicBezTo>
                    <a:cubicBezTo>
                      <a:pt x="0" y="3620"/>
                      <a:pt x="70" y="4578"/>
                      <a:pt x="374" y="5488"/>
                    </a:cubicBezTo>
                    <a:cubicBezTo>
                      <a:pt x="234" y="4554"/>
                      <a:pt x="187" y="3620"/>
                      <a:pt x="304" y="2686"/>
                    </a:cubicBezTo>
                    <a:cubicBezTo>
                      <a:pt x="421" y="1775"/>
                      <a:pt x="701" y="865"/>
                      <a:pt x="1121" y="24"/>
                    </a:cubicBezTo>
                    <a:lnTo>
                      <a:pt x="1098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2" name="Google Shape;13942;p46"/>
              <p:cNvSpPr/>
              <p:nvPr/>
            </p:nvSpPr>
            <p:spPr>
              <a:xfrm>
                <a:off x="2384850" y="2882300"/>
                <a:ext cx="17550" cy="108025"/>
              </a:xfrm>
              <a:custGeom>
                <a:rect b="b" l="l" r="r" t="t"/>
                <a:pathLst>
                  <a:path extrusionOk="0" h="4321" w="702">
                    <a:moveTo>
                      <a:pt x="1" y="0"/>
                    </a:moveTo>
                    <a:cubicBezTo>
                      <a:pt x="188" y="701"/>
                      <a:pt x="328" y="1425"/>
                      <a:pt x="421" y="2148"/>
                    </a:cubicBezTo>
                    <a:cubicBezTo>
                      <a:pt x="491" y="2872"/>
                      <a:pt x="538" y="3596"/>
                      <a:pt x="608" y="4320"/>
                    </a:cubicBezTo>
                    <a:cubicBezTo>
                      <a:pt x="701" y="3596"/>
                      <a:pt x="655" y="2849"/>
                      <a:pt x="538" y="2125"/>
                    </a:cubicBezTo>
                    <a:cubicBezTo>
                      <a:pt x="421" y="1401"/>
                      <a:pt x="234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3" name="Google Shape;13943;p46"/>
              <p:cNvSpPr/>
              <p:nvPr/>
            </p:nvSpPr>
            <p:spPr>
              <a:xfrm>
                <a:off x="2432150" y="2944750"/>
                <a:ext cx="19300" cy="95200"/>
              </a:xfrm>
              <a:custGeom>
                <a:rect b="b" l="l" r="r" t="t"/>
                <a:pathLst>
                  <a:path extrusionOk="0" h="3808" w="77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31"/>
                      <a:pt x="397" y="1238"/>
                      <a:pt x="491" y="1892"/>
                    </a:cubicBezTo>
                    <a:cubicBezTo>
                      <a:pt x="561" y="2523"/>
                      <a:pt x="584" y="3177"/>
                      <a:pt x="608" y="3807"/>
                    </a:cubicBezTo>
                    <a:lnTo>
                      <a:pt x="631" y="3807"/>
                    </a:lnTo>
                    <a:cubicBezTo>
                      <a:pt x="771" y="3177"/>
                      <a:pt x="748" y="2500"/>
                      <a:pt x="608" y="1869"/>
                    </a:cubicBezTo>
                    <a:cubicBezTo>
                      <a:pt x="491" y="1215"/>
                      <a:pt x="281" y="608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4" name="Google Shape;13944;p46"/>
              <p:cNvSpPr/>
              <p:nvPr/>
            </p:nvSpPr>
            <p:spPr>
              <a:xfrm>
                <a:off x="4647775" y="2679125"/>
                <a:ext cx="13450" cy="138975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5" name="Google Shape;13945;p46"/>
              <p:cNvSpPr/>
              <p:nvPr/>
            </p:nvSpPr>
            <p:spPr>
              <a:xfrm>
                <a:off x="4623850" y="2687875"/>
                <a:ext cx="23375" cy="108025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6" name="Google Shape;13946;p46"/>
              <p:cNvSpPr/>
              <p:nvPr/>
            </p:nvSpPr>
            <p:spPr>
              <a:xfrm>
                <a:off x="466180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7" name="Google Shape;13947;p46"/>
              <p:cNvSpPr/>
              <p:nvPr/>
            </p:nvSpPr>
            <p:spPr>
              <a:xfrm>
                <a:off x="4587650" y="2716475"/>
                <a:ext cx="22800" cy="94600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8" name="Google Shape;13948;p46"/>
              <p:cNvSpPr/>
              <p:nvPr/>
            </p:nvSpPr>
            <p:spPr>
              <a:xfrm>
                <a:off x="5444125" y="2929000"/>
                <a:ext cx="35050" cy="283175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9" name="Google Shape;13949;p46"/>
              <p:cNvSpPr/>
              <p:nvPr/>
            </p:nvSpPr>
            <p:spPr>
              <a:xfrm>
                <a:off x="5414950" y="2938925"/>
                <a:ext cx="16950" cy="22480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0" name="Google Shape;13950;p46"/>
              <p:cNvSpPr/>
              <p:nvPr/>
            </p:nvSpPr>
            <p:spPr>
              <a:xfrm>
                <a:off x="5483250" y="3006650"/>
                <a:ext cx="21050" cy="197925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1" name="Google Shape;13951;p46"/>
              <p:cNvSpPr/>
              <p:nvPr/>
            </p:nvSpPr>
            <p:spPr>
              <a:xfrm>
                <a:off x="5332625" y="2986200"/>
                <a:ext cx="20450" cy="197950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2" name="Google Shape;13952;p46"/>
              <p:cNvSpPr/>
              <p:nvPr/>
            </p:nvSpPr>
            <p:spPr>
              <a:xfrm>
                <a:off x="7305975" y="2195725"/>
                <a:ext cx="52550" cy="181575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3" name="Google Shape;13953;p46"/>
              <p:cNvSpPr/>
              <p:nvPr/>
            </p:nvSpPr>
            <p:spPr>
              <a:xfrm>
                <a:off x="7299550" y="2198625"/>
                <a:ext cx="21025" cy="145975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4" name="Google Shape;13954;p46"/>
              <p:cNvSpPr/>
              <p:nvPr/>
            </p:nvSpPr>
            <p:spPr>
              <a:xfrm>
                <a:off x="7263350" y="2239500"/>
                <a:ext cx="14025" cy="129050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5" name="Google Shape;13955;p46"/>
              <p:cNvSpPr/>
              <p:nvPr/>
            </p:nvSpPr>
            <p:spPr>
              <a:xfrm>
                <a:off x="7334575" y="2245925"/>
                <a:ext cx="17525" cy="128450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6" name="Google Shape;13956;p46"/>
              <p:cNvSpPr/>
              <p:nvPr/>
            </p:nvSpPr>
            <p:spPr>
              <a:xfrm>
                <a:off x="7227150" y="2308400"/>
                <a:ext cx="19875" cy="127875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7" name="Google Shape;13957;p46"/>
              <p:cNvSpPr/>
              <p:nvPr/>
            </p:nvSpPr>
            <p:spPr>
              <a:xfrm>
                <a:off x="6500275" y="2309550"/>
                <a:ext cx="22225" cy="165850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8" name="Google Shape;13958;p46"/>
              <p:cNvSpPr/>
              <p:nvPr/>
            </p:nvSpPr>
            <p:spPr>
              <a:xfrm>
                <a:off x="6489175" y="2317725"/>
                <a:ext cx="8200" cy="130225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9" name="Google Shape;13959;p46"/>
              <p:cNvSpPr/>
              <p:nvPr/>
            </p:nvSpPr>
            <p:spPr>
              <a:xfrm>
                <a:off x="6523625" y="2354500"/>
                <a:ext cx="10550" cy="114475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0" name="Google Shape;13960;p46"/>
              <p:cNvSpPr/>
              <p:nvPr/>
            </p:nvSpPr>
            <p:spPr>
              <a:xfrm>
                <a:off x="6629900" y="2269850"/>
                <a:ext cx="19875" cy="128475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61" name="Google Shape;13961;p46"/>
            <p:cNvGrpSpPr/>
            <p:nvPr/>
          </p:nvGrpSpPr>
          <p:grpSpPr>
            <a:xfrm>
              <a:off x="-75995" y="4389444"/>
              <a:ext cx="2222158" cy="795026"/>
              <a:chOff x="-75995" y="6598257"/>
              <a:chExt cx="2222158" cy="795026"/>
            </a:xfrm>
          </p:grpSpPr>
          <p:sp>
            <p:nvSpPr>
              <p:cNvPr id="13962" name="Google Shape;13962;p46"/>
              <p:cNvSpPr/>
              <p:nvPr/>
            </p:nvSpPr>
            <p:spPr>
              <a:xfrm>
                <a:off x="1214464" y="6650750"/>
                <a:ext cx="19181" cy="159191"/>
              </a:xfrm>
              <a:custGeom>
                <a:rect b="b" l="l" r="r" t="t"/>
                <a:pathLst>
                  <a:path extrusionOk="0" h="8922" w="1075">
                    <a:moveTo>
                      <a:pt x="0" y="0"/>
                    </a:moveTo>
                    <a:cubicBezTo>
                      <a:pt x="374" y="1472"/>
                      <a:pt x="607" y="2943"/>
                      <a:pt x="701" y="4438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7" y="7403"/>
                      <a:pt x="724" y="8151"/>
                      <a:pt x="724" y="8921"/>
                    </a:cubicBezTo>
                    <a:lnTo>
                      <a:pt x="747" y="8921"/>
                    </a:lnTo>
                    <a:cubicBezTo>
                      <a:pt x="911" y="8174"/>
                      <a:pt x="981" y="7427"/>
                      <a:pt x="1028" y="6679"/>
                    </a:cubicBezTo>
                    <a:cubicBezTo>
                      <a:pt x="1074" y="5932"/>
                      <a:pt x="1004" y="5161"/>
                      <a:pt x="934" y="4414"/>
                    </a:cubicBezTo>
                    <a:cubicBezTo>
                      <a:pt x="794" y="2920"/>
                      <a:pt x="490" y="1425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3" name="Google Shape;13963;p46"/>
              <p:cNvSpPr/>
              <p:nvPr/>
            </p:nvSpPr>
            <p:spPr>
              <a:xfrm>
                <a:off x="1239462" y="6656584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8" y="1028"/>
                      <a:pt x="1285" y="2079"/>
                      <a:pt x="911" y="3106"/>
                    </a:cubicBezTo>
                    <a:cubicBezTo>
                      <a:pt x="724" y="3643"/>
                      <a:pt x="537" y="4157"/>
                      <a:pt x="374" y="4694"/>
                    </a:cubicBezTo>
                    <a:cubicBezTo>
                      <a:pt x="234" y="5208"/>
                      <a:pt x="94" y="5745"/>
                      <a:pt x="0" y="6306"/>
                    </a:cubicBezTo>
                    <a:lnTo>
                      <a:pt x="24" y="6306"/>
                    </a:lnTo>
                    <a:cubicBezTo>
                      <a:pt x="281" y="5792"/>
                      <a:pt x="467" y="5278"/>
                      <a:pt x="678" y="4764"/>
                    </a:cubicBezTo>
                    <a:cubicBezTo>
                      <a:pt x="864" y="4251"/>
                      <a:pt x="1004" y="3714"/>
                      <a:pt x="1145" y="3200"/>
                    </a:cubicBezTo>
                    <a:cubicBezTo>
                      <a:pt x="1472" y="2126"/>
                      <a:pt x="1775" y="1075"/>
                      <a:pt x="205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4" name="Google Shape;13964;p46"/>
              <p:cNvSpPr/>
              <p:nvPr/>
            </p:nvSpPr>
            <p:spPr>
              <a:xfrm>
                <a:off x="1258624" y="6720335"/>
                <a:ext cx="21268" cy="91264"/>
              </a:xfrm>
              <a:custGeom>
                <a:rect b="b" l="l" r="r" t="t"/>
                <a:pathLst>
                  <a:path extrusionOk="0" h="5115" w="1192">
                    <a:moveTo>
                      <a:pt x="1168" y="0"/>
                    </a:moveTo>
                    <a:cubicBezTo>
                      <a:pt x="865" y="818"/>
                      <a:pt x="608" y="1658"/>
                      <a:pt x="374" y="2523"/>
                    </a:cubicBezTo>
                    <a:cubicBezTo>
                      <a:pt x="281" y="2943"/>
                      <a:pt x="141" y="3363"/>
                      <a:pt x="94" y="3807"/>
                    </a:cubicBezTo>
                    <a:cubicBezTo>
                      <a:pt x="47" y="4227"/>
                      <a:pt x="1" y="4671"/>
                      <a:pt x="24" y="5115"/>
                    </a:cubicBezTo>
                    <a:lnTo>
                      <a:pt x="47" y="5115"/>
                    </a:lnTo>
                    <a:cubicBezTo>
                      <a:pt x="187" y="4694"/>
                      <a:pt x="281" y="4274"/>
                      <a:pt x="398" y="3854"/>
                    </a:cubicBezTo>
                    <a:cubicBezTo>
                      <a:pt x="491" y="3433"/>
                      <a:pt x="538" y="2990"/>
                      <a:pt x="631" y="2569"/>
                    </a:cubicBezTo>
                    <a:cubicBezTo>
                      <a:pt x="795" y="1705"/>
                      <a:pt x="981" y="841"/>
                      <a:pt x="119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5" name="Google Shape;13965;p46"/>
              <p:cNvSpPr/>
              <p:nvPr/>
            </p:nvSpPr>
            <p:spPr>
              <a:xfrm>
                <a:off x="1919064" y="6865341"/>
                <a:ext cx="18770" cy="159191"/>
              </a:xfrm>
              <a:custGeom>
                <a:rect b="b" l="l" r="r" t="t"/>
                <a:pathLst>
                  <a:path extrusionOk="0" h="8922" w="1052">
                    <a:moveTo>
                      <a:pt x="24" y="0"/>
                    </a:moveTo>
                    <a:lnTo>
                      <a:pt x="0" y="24"/>
                    </a:lnTo>
                    <a:cubicBezTo>
                      <a:pt x="374" y="1471"/>
                      <a:pt x="584" y="2943"/>
                      <a:pt x="678" y="4437"/>
                    </a:cubicBezTo>
                    <a:cubicBezTo>
                      <a:pt x="724" y="5185"/>
                      <a:pt x="724" y="5932"/>
                      <a:pt x="724" y="6679"/>
                    </a:cubicBezTo>
                    <a:cubicBezTo>
                      <a:pt x="748" y="7426"/>
                      <a:pt x="701" y="8174"/>
                      <a:pt x="701" y="8921"/>
                    </a:cubicBezTo>
                    <a:lnTo>
                      <a:pt x="748" y="8921"/>
                    </a:lnTo>
                    <a:cubicBezTo>
                      <a:pt x="911" y="8174"/>
                      <a:pt x="981" y="7426"/>
                      <a:pt x="1028" y="6679"/>
                    </a:cubicBezTo>
                    <a:cubicBezTo>
                      <a:pt x="1051" y="5932"/>
                      <a:pt x="1005" y="5161"/>
                      <a:pt x="935" y="4414"/>
                    </a:cubicBezTo>
                    <a:cubicBezTo>
                      <a:pt x="771" y="2919"/>
                      <a:pt x="467" y="144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6" name="Google Shape;13966;p46"/>
              <p:cNvSpPr/>
              <p:nvPr/>
            </p:nvSpPr>
            <p:spPr>
              <a:xfrm>
                <a:off x="1944062" y="6871176"/>
                <a:ext cx="36684" cy="112515"/>
              </a:xfrm>
              <a:custGeom>
                <a:rect b="b" l="l" r="r" t="t"/>
                <a:pathLst>
                  <a:path extrusionOk="0" h="6306" w="2056">
                    <a:moveTo>
                      <a:pt x="2032" y="0"/>
                    </a:moveTo>
                    <a:cubicBezTo>
                      <a:pt x="1659" y="1051"/>
                      <a:pt x="1285" y="2079"/>
                      <a:pt x="911" y="3129"/>
                    </a:cubicBezTo>
                    <a:cubicBezTo>
                      <a:pt x="725" y="3643"/>
                      <a:pt x="514" y="4157"/>
                      <a:pt x="374" y="4694"/>
                    </a:cubicBezTo>
                    <a:cubicBezTo>
                      <a:pt x="234" y="5231"/>
                      <a:pt x="71" y="5745"/>
                      <a:pt x="1" y="6305"/>
                    </a:cubicBezTo>
                    <a:lnTo>
                      <a:pt x="24" y="6305"/>
                    </a:lnTo>
                    <a:cubicBezTo>
                      <a:pt x="281" y="5815"/>
                      <a:pt x="468" y="5301"/>
                      <a:pt x="654" y="4764"/>
                    </a:cubicBezTo>
                    <a:cubicBezTo>
                      <a:pt x="841" y="4250"/>
                      <a:pt x="981" y="3713"/>
                      <a:pt x="1145" y="3199"/>
                    </a:cubicBezTo>
                    <a:cubicBezTo>
                      <a:pt x="1448" y="2149"/>
                      <a:pt x="1752" y="1074"/>
                      <a:pt x="2056" y="23"/>
                    </a:cubicBezTo>
                    <a:lnTo>
                      <a:pt x="2032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7" name="Google Shape;13967;p46"/>
              <p:cNvSpPr/>
              <p:nvPr/>
            </p:nvSpPr>
            <p:spPr>
              <a:xfrm>
                <a:off x="1962814" y="6934927"/>
                <a:ext cx="21679" cy="91675"/>
              </a:xfrm>
              <a:custGeom>
                <a:rect b="b" l="l" r="r" t="t"/>
                <a:pathLst>
                  <a:path extrusionOk="0" h="5138" w="1215">
                    <a:moveTo>
                      <a:pt x="1191" y="0"/>
                    </a:moveTo>
                    <a:cubicBezTo>
                      <a:pt x="888" y="817"/>
                      <a:pt x="608" y="1658"/>
                      <a:pt x="397" y="2522"/>
                    </a:cubicBezTo>
                    <a:cubicBezTo>
                      <a:pt x="281" y="2943"/>
                      <a:pt x="164" y="3363"/>
                      <a:pt x="117" y="3807"/>
                    </a:cubicBezTo>
                    <a:cubicBezTo>
                      <a:pt x="47" y="4250"/>
                      <a:pt x="0" y="4671"/>
                      <a:pt x="47" y="5114"/>
                    </a:cubicBezTo>
                    <a:lnTo>
                      <a:pt x="71" y="5138"/>
                    </a:lnTo>
                    <a:cubicBezTo>
                      <a:pt x="211" y="4717"/>
                      <a:pt x="304" y="4274"/>
                      <a:pt x="397" y="3853"/>
                    </a:cubicBezTo>
                    <a:cubicBezTo>
                      <a:pt x="514" y="3433"/>
                      <a:pt x="561" y="2989"/>
                      <a:pt x="631" y="2569"/>
                    </a:cubicBezTo>
                    <a:cubicBezTo>
                      <a:pt x="794" y="1705"/>
                      <a:pt x="1005" y="864"/>
                      <a:pt x="12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8" name="Google Shape;13968;p46"/>
              <p:cNvSpPr/>
              <p:nvPr/>
            </p:nvSpPr>
            <p:spPr>
              <a:xfrm>
                <a:off x="1801554" y="6659492"/>
                <a:ext cx="15434" cy="121686"/>
              </a:xfrm>
              <a:custGeom>
                <a:rect b="b" l="l" r="r" t="t"/>
                <a:pathLst>
                  <a:path extrusionOk="0" h="6820" w="865">
                    <a:moveTo>
                      <a:pt x="1" y="1"/>
                    </a:moveTo>
                    <a:cubicBezTo>
                      <a:pt x="281" y="1122"/>
                      <a:pt x="444" y="2243"/>
                      <a:pt x="515" y="3387"/>
                    </a:cubicBezTo>
                    <a:cubicBezTo>
                      <a:pt x="538" y="3971"/>
                      <a:pt x="515" y="4531"/>
                      <a:pt x="515" y="5092"/>
                    </a:cubicBezTo>
                    <a:lnTo>
                      <a:pt x="538" y="6820"/>
                    </a:lnTo>
                    <a:lnTo>
                      <a:pt x="585" y="6820"/>
                    </a:lnTo>
                    <a:cubicBezTo>
                      <a:pt x="725" y="6259"/>
                      <a:pt x="795" y="5676"/>
                      <a:pt x="818" y="5115"/>
                    </a:cubicBezTo>
                    <a:cubicBezTo>
                      <a:pt x="865" y="4531"/>
                      <a:pt x="818" y="3948"/>
                      <a:pt x="748" y="3387"/>
                    </a:cubicBezTo>
                    <a:cubicBezTo>
                      <a:pt x="631" y="2219"/>
                      <a:pt x="398" y="109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9" name="Google Shape;13969;p46"/>
              <p:cNvSpPr/>
              <p:nvPr/>
            </p:nvSpPr>
            <p:spPr>
              <a:xfrm>
                <a:off x="1820734" y="6663668"/>
                <a:ext cx="28352" cy="86268"/>
              </a:xfrm>
              <a:custGeom>
                <a:rect b="b" l="l" r="r" t="t"/>
                <a:pathLst>
                  <a:path extrusionOk="0" h="4835" w="1589">
                    <a:moveTo>
                      <a:pt x="1565" y="0"/>
                    </a:moveTo>
                    <a:cubicBezTo>
                      <a:pt x="1261" y="794"/>
                      <a:pt x="958" y="1588"/>
                      <a:pt x="677" y="2382"/>
                    </a:cubicBezTo>
                    <a:cubicBezTo>
                      <a:pt x="537" y="2779"/>
                      <a:pt x="374" y="3176"/>
                      <a:pt x="257" y="3597"/>
                    </a:cubicBezTo>
                    <a:cubicBezTo>
                      <a:pt x="163" y="3994"/>
                      <a:pt x="47" y="4414"/>
                      <a:pt x="0" y="4834"/>
                    </a:cubicBezTo>
                    <a:lnTo>
                      <a:pt x="23" y="4834"/>
                    </a:lnTo>
                    <a:cubicBezTo>
                      <a:pt x="234" y="4461"/>
                      <a:pt x="397" y="4064"/>
                      <a:pt x="537" y="3667"/>
                    </a:cubicBezTo>
                    <a:cubicBezTo>
                      <a:pt x="701" y="3270"/>
                      <a:pt x="794" y="2873"/>
                      <a:pt x="911" y="2452"/>
                    </a:cubicBezTo>
                    <a:cubicBezTo>
                      <a:pt x="1144" y="1658"/>
                      <a:pt x="1378" y="841"/>
                      <a:pt x="1588" y="24"/>
                    </a:cubicBezTo>
                    <a:lnTo>
                      <a:pt x="156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0" name="Google Shape;13970;p46"/>
              <p:cNvSpPr/>
              <p:nvPr/>
            </p:nvSpPr>
            <p:spPr>
              <a:xfrm>
                <a:off x="1834901" y="6712413"/>
                <a:ext cx="17093" cy="70442"/>
              </a:xfrm>
              <a:custGeom>
                <a:rect b="b" l="l" r="r" t="t"/>
                <a:pathLst>
                  <a:path extrusionOk="0" h="3948" w="958">
                    <a:moveTo>
                      <a:pt x="911" y="1"/>
                    </a:moveTo>
                    <a:cubicBezTo>
                      <a:pt x="677" y="631"/>
                      <a:pt x="467" y="1285"/>
                      <a:pt x="304" y="1939"/>
                    </a:cubicBezTo>
                    <a:cubicBezTo>
                      <a:pt x="210" y="2266"/>
                      <a:pt x="117" y="2593"/>
                      <a:pt x="70" y="2920"/>
                    </a:cubicBezTo>
                    <a:cubicBezTo>
                      <a:pt x="23" y="3247"/>
                      <a:pt x="0" y="3597"/>
                      <a:pt x="47" y="3947"/>
                    </a:cubicBezTo>
                    <a:lnTo>
                      <a:pt x="70" y="3947"/>
                    </a:lnTo>
                    <a:cubicBezTo>
                      <a:pt x="210" y="3620"/>
                      <a:pt x="280" y="3293"/>
                      <a:pt x="374" y="2967"/>
                    </a:cubicBezTo>
                    <a:cubicBezTo>
                      <a:pt x="444" y="2640"/>
                      <a:pt x="467" y="2313"/>
                      <a:pt x="537" y="1986"/>
                    </a:cubicBezTo>
                    <a:cubicBezTo>
                      <a:pt x="654" y="1332"/>
                      <a:pt x="794" y="678"/>
                      <a:pt x="958" y="24"/>
                    </a:cubicBezTo>
                    <a:lnTo>
                      <a:pt x="911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1" name="Google Shape;13971;p46"/>
              <p:cNvSpPr/>
              <p:nvPr/>
            </p:nvSpPr>
            <p:spPr>
              <a:xfrm>
                <a:off x="2121987" y="6885343"/>
                <a:ext cx="16683" cy="70014"/>
              </a:xfrm>
              <a:custGeom>
                <a:rect b="b" l="l" r="r" t="t"/>
                <a:pathLst>
                  <a:path extrusionOk="0" h="3924" w="935">
                    <a:moveTo>
                      <a:pt x="911" y="0"/>
                    </a:moveTo>
                    <a:cubicBezTo>
                      <a:pt x="678" y="631"/>
                      <a:pt x="467" y="1261"/>
                      <a:pt x="281" y="1915"/>
                    </a:cubicBezTo>
                    <a:cubicBezTo>
                      <a:pt x="211" y="2242"/>
                      <a:pt x="94" y="2569"/>
                      <a:pt x="47" y="2896"/>
                    </a:cubicBezTo>
                    <a:cubicBezTo>
                      <a:pt x="24" y="3246"/>
                      <a:pt x="0" y="3573"/>
                      <a:pt x="24" y="3923"/>
                    </a:cubicBezTo>
                    <a:lnTo>
                      <a:pt x="70" y="3923"/>
                    </a:lnTo>
                    <a:cubicBezTo>
                      <a:pt x="187" y="3596"/>
                      <a:pt x="281" y="3270"/>
                      <a:pt x="351" y="2966"/>
                    </a:cubicBezTo>
                    <a:cubicBezTo>
                      <a:pt x="444" y="2639"/>
                      <a:pt x="467" y="2289"/>
                      <a:pt x="514" y="1962"/>
                    </a:cubicBezTo>
                    <a:cubicBezTo>
                      <a:pt x="654" y="1308"/>
                      <a:pt x="794" y="654"/>
                      <a:pt x="93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2" name="Google Shape;13972;p46"/>
              <p:cNvSpPr/>
              <p:nvPr/>
            </p:nvSpPr>
            <p:spPr>
              <a:xfrm>
                <a:off x="208183" y="6744922"/>
                <a:ext cx="15006" cy="129180"/>
              </a:xfrm>
              <a:custGeom>
                <a:rect b="b" l="l" r="r" t="t"/>
                <a:pathLst>
                  <a:path extrusionOk="0" h="7240" w="841">
                    <a:moveTo>
                      <a:pt x="0" y="0"/>
                    </a:moveTo>
                    <a:lnTo>
                      <a:pt x="0" y="0"/>
                    </a:lnTo>
                    <a:cubicBezTo>
                      <a:pt x="304" y="1168"/>
                      <a:pt x="490" y="2382"/>
                      <a:pt x="584" y="3597"/>
                    </a:cubicBezTo>
                    <a:cubicBezTo>
                      <a:pt x="654" y="4811"/>
                      <a:pt x="631" y="6025"/>
                      <a:pt x="561" y="7240"/>
                    </a:cubicBezTo>
                    <a:lnTo>
                      <a:pt x="584" y="7240"/>
                    </a:lnTo>
                    <a:cubicBezTo>
                      <a:pt x="817" y="6025"/>
                      <a:pt x="841" y="4788"/>
                      <a:pt x="701" y="3573"/>
                    </a:cubicBezTo>
                    <a:cubicBezTo>
                      <a:pt x="584" y="2359"/>
                      <a:pt x="350" y="1168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3" name="Google Shape;13973;p46"/>
              <p:cNvSpPr/>
              <p:nvPr/>
            </p:nvSpPr>
            <p:spPr>
              <a:xfrm>
                <a:off x="231503" y="6752006"/>
                <a:ext cx="10027" cy="95440"/>
              </a:xfrm>
              <a:custGeom>
                <a:rect b="b" l="l" r="r" t="t"/>
                <a:pathLst>
                  <a:path extrusionOk="0" h="5349" w="562">
                    <a:moveTo>
                      <a:pt x="561" y="0"/>
                    </a:moveTo>
                    <a:lnTo>
                      <a:pt x="234" y="2662"/>
                    </a:lnTo>
                    <a:cubicBezTo>
                      <a:pt x="118" y="3550"/>
                      <a:pt x="24" y="4437"/>
                      <a:pt x="1" y="5348"/>
                    </a:cubicBezTo>
                    <a:lnTo>
                      <a:pt x="24" y="5348"/>
                    </a:lnTo>
                    <a:cubicBezTo>
                      <a:pt x="188" y="4461"/>
                      <a:pt x="281" y="3573"/>
                      <a:pt x="351" y="2686"/>
                    </a:cubicBezTo>
                    <a:lnTo>
                      <a:pt x="561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4" name="Google Shape;13974;p46"/>
              <p:cNvSpPr/>
              <p:nvPr/>
            </p:nvSpPr>
            <p:spPr>
              <a:xfrm>
                <a:off x="250684" y="6795327"/>
                <a:ext cx="16683" cy="74189"/>
              </a:xfrm>
              <a:custGeom>
                <a:rect b="b" l="l" r="r" t="t"/>
                <a:pathLst>
                  <a:path extrusionOk="0" h="4158" w="935">
                    <a:moveTo>
                      <a:pt x="911" y="1"/>
                    </a:moveTo>
                    <a:cubicBezTo>
                      <a:pt x="677" y="655"/>
                      <a:pt x="490" y="1355"/>
                      <a:pt x="327" y="2033"/>
                    </a:cubicBezTo>
                    <a:cubicBezTo>
                      <a:pt x="140" y="2733"/>
                      <a:pt x="0" y="3434"/>
                      <a:pt x="0" y="4158"/>
                    </a:cubicBezTo>
                    <a:cubicBezTo>
                      <a:pt x="187" y="3457"/>
                      <a:pt x="304" y="2780"/>
                      <a:pt x="444" y="2079"/>
                    </a:cubicBezTo>
                    <a:cubicBezTo>
                      <a:pt x="584" y="1379"/>
                      <a:pt x="747" y="678"/>
                      <a:pt x="93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5" name="Google Shape;13975;p46"/>
              <p:cNvSpPr/>
              <p:nvPr/>
            </p:nvSpPr>
            <p:spPr>
              <a:xfrm>
                <a:off x="-75995" y="6897422"/>
                <a:ext cx="39182" cy="124184"/>
              </a:xfrm>
              <a:custGeom>
                <a:rect b="b" l="l" r="r" t="t"/>
                <a:pathLst>
                  <a:path extrusionOk="0" h="6960" w="2196">
                    <a:moveTo>
                      <a:pt x="0" y="0"/>
                    </a:moveTo>
                    <a:cubicBezTo>
                      <a:pt x="561" y="1098"/>
                      <a:pt x="1028" y="2219"/>
                      <a:pt x="1378" y="3387"/>
                    </a:cubicBezTo>
                    <a:cubicBezTo>
                      <a:pt x="1705" y="4554"/>
                      <a:pt x="1962" y="5745"/>
                      <a:pt x="2172" y="6960"/>
                    </a:cubicBezTo>
                    <a:lnTo>
                      <a:pt x="2195" y="6960"/>
                    </a:lnTo>
                    <a:cubicBezTo>
                      <a:pt x="2125" y="5722"/>
                      <a:pt x="1892" y="4531"/>
                      <a:pt x="1495" y="3363"/>
                    </a:cubicBezTo>
                    <a:cubicBezTo>
                      <a:pt x="1098" y="2196"/>
                      <a:pt x="607" y="1075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6" name="Google Shape;13976;p46"/>
              <p:cNvSpPr/>
              <p:nvPr/>
            </p:nvSpPr>
            <p:spPr>
              <a:xfrm>
                <a:off x="29008" y="6929503"/>
                <a:ext cx="15844" cy="83360"/>
              </a:xfrm>
              <a:custGeom>
                <a:rect b="b" l="l" r="r" t="t"/>
                <a:pathLst>
                  <a:path extrusionOk="0" h="4672" w="888">
                    <a:moveTo>
                      <a:pt x="864" y="1"/>
                    </a:moveTo>
                    <a:lnTo>
                      <a:pt x="374" y="2336"/>
                    </a:lnTo>
                    <a:cubicBezTo>
                      <a:pt x="210" y="3106"/>
                      <a:pt x="70" y="3877"/>
                      <a:pt x="0" y="4671"/>
                    </a:cubicBezTo>
                    <a:cubicBezTo>
                      <a:pt x="234" y="3900"/>
                      <a:pt x="374" y="3130"/>
                      <a:pt x="491" y="2359"/>
                    </a:cubicBezTo>
                    <a:lnTo>
                      <a:pt x="888" y="24"/>
                    </a:lnTo>
                    <a:lnTo>
                      <a:pt x="864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7" name="Google Shape;13977;p46"/>
              <p:cNvSpPr/>
              <p:nvPr/>
            </p:nvSpPr>
            <p:spPr>
              <a:xfrm>
                <a:off x="239015" y="6796576"/>
                <a:ext cx="15844" cy="82950"/>
              </a:xfrm>
              <a:custGeom>
                <a:rect b="b" l="l" r="r" t="t"/>
                <a:pathLst>
                  <a:path extrusionOk="0" h="4649" w="888">
                    <a:moveTo>
                      <a:pt x="864" y="1"/>
                    </a:moveTo>
                    <a:lnTo>
                      <a:pt x="374" y="2313"/>
                    </a:lnTo>
                    <a:cubicBezTo>
                      <a:pt x="210" y="3084"/>
                      <a:pt x="47" y="3854"/>
                      <a:pt x="0" y="4648"/>
                    </a:cubicBezTo>
                    <a:cubicBezTo>
                      <a:pt x="234" y="3878"/>
                      <a:pt x="374" y="3107"/>
                      <a:pt x="491" y="2336"/>
                    </a:cubicBez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8" name="Google Shape;13978;p46"/>
              <p:cNvSpPr/>
              <p:nvPr/>
            </p:nvSpPr>
            <p:spPr>
              <a:xfrm>
                <a:off x="-14741" y="6941582"/>
                <a:ext cx="3765" cy="75866"/>
              </a:xfrm>
              <a:custGeom>
                <a:rect b="b" l="l" r="r" t="t"/>
                <a:pathLst>
                  <a:path extrusionOk="0" h="4252" w="211">
                    <a:moveTo>
                      <a:pt x="140" y="1"/>
                    </a:moveTo>
                    <a:cubicBezTo>
                      <a:pt x="70" y="701"/>
                      <a:pt x="23" y="1402"/>
                      <a:pt x="23" y="2126"/>
                    </a:cubicBezTo>
                    <a:cubicBezTo>
                      <a:pt x="0" y="2826"/>
                      <a:pt x="23" y="3550"/>
                      <a:pt x="164" y="4251"/>
                    </a:cubicBezTo>
                    <a:lnTo>
                      <a:pt x="187" y="4251"/>
                    </a:lnTo>
                    <a:cubicBezTo>
                      <a:pt x="210" y="3550"/>
                      <a:pt x="164" y="2826"/>
                      <a:pt x="140" y="2126"/>
                    </a:cubicBezTo>
                    <a:cubicBezTo>
                      <a:pt x="117" y="1425"/>
                      <a:pt x="140" y="701"/>
                      <a:pt x="16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9" name="Google Shape;13979;p46"/>
              <p:cNvSpPr/>
              <p:nvPr/>
            </p:nvSpPr>
            <p:spPr>
              <a:xfrm>
                <a:off x="-32673" y="6892837"/>
                <a:ext cx="18360" cy="129180"/>
              </a:xfrm>
              <a:custGeom>
                <a:rect b="b" l="l" r="r" t="t"/>
                <a:pathLst>
                  <a:path extrusionOk="0" h="7240" w="1029">
                    <a:moveTo>
                      <a:pt x="1" y="0"/>
                    </a:moveTo>
                    <a:lnTo>
                      <a:pt x="1" y="24"/>
                    </a:lnTo>
                    <a:cubicBezTo>
                      <a:pt x="351" y="1191"/>
                      <a:pt x="585" y="2382"/>
                      <a:pt x="701" y="3597"/>
                    </a:cubicBezTo>
                    <a:cubicBezTo>
                      <a:pt x="818" y="4811"/>
                      <a:pt x="842" y="6002"/>
                      <a:pt x="818" y="7240"/>
                    </a:cubicBezTo>
                    <a:lnTo>
                      <a:pt x="842" y="7240"/>
                    </a:lnTo>
                    <a:cubicBezTo>
                      <a:pt x="1028" y="6026"/>
                      <a:pt x="1005" y="4788"/>
                      <a:pt x="842" y="3573"/>
                    </a:cubicBezTo>
                    <a:cubicBezTo>
                      <a:pt x="678" y="2359"/>
                      <a:pt x="398" y="1168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0" name="Google Shape;13980;p46"/>
              <p:cNvSpPr/>
              <p:nvPr/>
            </p:nvSpPr>
            <p:spPr>
              <a:xfrm>
                <a:off x="-9335" y="6896173"/>
                <a:ext cx="26692" cy="92103"/>
              </a:xfrm>
              <a:custGeom>
                <a:rect b="b" l="l" r="r" t="t"/>
                <a:pathLst>
                  <a:path extrusionOk="0" h="5162" w="1496">
                    <a:moveTo>
                      <a:pt x="1495" y="0"/>
                    </a:moveTo>
                    <a:lnTo>
                      <a:pt x="701" y="2569"/>
                    </a:lnTo>
                    <a:cubicBezTo>
                      <a:pt x="421" y="3433"/>
                      <a:pt x="187" y="4297"/>
                      <a:pt x="1" y="5161"/>
                    </a:cubicBezTo>
                    <a:lnTo>
                      <a:pt x="24" y="5161"/>
                    </a:lnTo>
                    <a:cubicBezTo>
                      <a:pt x="351" y="4321"/>
                      <a:pt x="585" y="3480"/>
                      <a:pt x="818" y="2592"/>
                    </a:cubicBezTo>
                    <a:lnTo>
                      <a:pt x="1495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1" name="Google Shape;13981;p46"/>
              <p:cNvSpPr/>
              <p:nvPr/>
            </p:nvSpPr>
            <p:spPr>
              <a:xfrm>
                <a:off x="7758" y="6947845"/>
                <a:ext cx="14595" cy="75010"/>
              </a:xfrm>
              <a:custGeom>
                <a:rect b="b" l="l" r="r" t="t"/>
                <a:pathLst>
                  <a:path extrusionOk="0" h="4204" w="818">
                    <a:moveTo>
                      <a:pt x="794" y="0"/>
                    </a:moveTo>
                    <a:cubicBezTo>
                      <a:pt x="584" y="677"/>
                      <a:pt x="397" y="1378"/>
                      <a:pt x="257" y="2078"/>
                    </a:cubicBezTo>
                    <a:cubicBezTo>
                      <a:pt x="94" y="2756"/>
                      <a:pt x="0" y="3480"/>
                      <a:pt x="0" y="4180"/>
                    </a:cubicBezTo>
                    <a:lnTo>
                      <a:pt x="24" y="4204"/>
                    </a:lnTo>
                    <a:cubicBezTo>
                      <a:pt x="164" y="3503"/>
                      <a:pt x="280" y="2802"/>
                      <a:pt x="374" y="2078"/>
                    </a:cubicBezTo>
                    <a:cubicBezTo>
                      <a:pt x="491" y="1378"/>
                      <a:pt x="654" y="701"/>
                      <a:pt x="8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2" name="Google Shape;13982;p46"/>
              <p:cNvSpPr/>
              <p:nvPr/>
            </p:nvSpPr>
            <p:spPr>
              <a:xfrm>
                <a:off x="491094" y="7054507"/>
                <a:ext cx="44606" cy="262106"/>
              </a:xfrm>
              <a:custGeom>
                <a:rect b="b" l="l" r="r" t="t"/>
                <a:pathLst>
                  <a:path extrusionOk="0" h="14690" w="2500">
                    <a:moveTo>
                      <a:pt x="1" y="0"/>
                    </a:moveTo>
                    <a:lnTo>
                      <a:pt x="1" y="0"/>
                    </a:lnTo>
                    <a:cubicBezTo>
                      <a:pt x="725" y="2382"/>
                      <a:pt x="1285" y="4811"/>
                      <a:pt x="1682" y="7263"/>
                    </a:cubicBezTo>
                    <a:cubicBezTo>
                      <a:pt x="1869" y="8501"/>
                      <a:pt x="2033" y="9739"/>
                      <a:pt x="2149" y="10976"/>
                    </a:cubicBezTo>
                    <a:cubicBezTo>
                      <a:pt x="2313" y="12191"/>
                      <a:pt x="2383" y="13452"/>
                      <a:pt x="2476" y="14689"/>
                    </a:cubicBezTo>
                    <a:lnTo>
                      <a:pt x="2500" y="14689"/>
                    </a:lnTo>
                    <a:cubicBezTo>
                      <a:pt x="2500" y="13428"/>
                      <a:pt x="2406" y="12191"/>
                      <a:pt x="2313" y="10953"/>
                    </a:cubicBezTo>
                    <a:cubicBezTo>
                      <a:pt x="2196" y="9715"/>
                      <a:pt x="2009" y="8478"/>
                      <a:pt x="1799" y="7240"/>
                    </a:cubicBezTo>
                    <a:cubicBezTo>
                      <a:pt x="1379" y="4788"/>
                      <a:pt x="795" y="2359"/>
                      <a:pt x="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3" name="Google Shape;13983;p46"/>
              <p:cNvSpPr/>
              <p:nvPr/>
            </p:nvSpPr>
            <p:spPr>
              <a:xfrm>
                <a:off x="625269" y="7119918"/>
                <a:ext cx="27103" cy="176694"/>
              </a:xfrm>
              <a:custGeom>
                <a:rect b="b" l="l" r="r" t="t"/>
                <a:pathLst>
                  <a:path extrusionOk="0" h="9903" w="1519">
                    <a:moveTo>
                      <a:pt x="1519" y="1"/>
                    </a:moveTo>
                    <a:lnTo>
                      <a:pt x="701" y="4928"/>
                    </a:lnTo>
                    <a:cubicBezTo>
                      <a:pt x="561" y="5769"/>
                      <a:pt x="444" y="6586"/>
                      <a:pt x="328" y="7427"/>
                    </a:cubicBezTo>
                    <a:cubicBezTo>
                      <a:pt x="211" y="8244"/>
                      <a:pt x="94" y="9062"/>
                      <a:pt x="1" y="9902"/>
                    </a:cubicBezTo>
                    <a:lnTo>
                      <a:pt x="24" y="9902"/>
                    </a:lnTo>
                    <a:cubicBezTo>
                      <a:pt x="187" y="9085"/>
                      <a:pt x="328" y="8268"/>
                      <a:pt x="468" y="7427"/>
                    </a:cubicBezTo>
                    <a:cubicBezTo>
                      <a:pt x="584" y="6610"/>
                      <a:pt x="725" y="5792"/>
                      <a:pt x="818" y="4952"/>
                    </a:cubicBezTo>
                    <a:lnTo>
                      <a:pt x="151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4" name="Google Shape;13984;p46"/>
              <p:cNvSpPr/>
              <p:nvPr/>
            </p:nvSpPr>
            <p:spPr>
              <a:xfrm>
                <a:off x="568601" y="7145754"/>
                <a:ext cx="6263" cy="161689"/>
              </a:xfrm>
              <a:custGeom>
                <a:rect b="b" l="l" r="r" t="t"/>
                <a:pathLst>
                  <a:path extrusionOk="0" h="9062" w="351">
                    <a:moveTo>
                      <a:pt x="351" y="1"/>
                    </a:moveTo>
                    <a:lnTo>
                      <a:pt x="351" y="1"/>
                    </a:lnTo>
                    <a:cubicBezTo>
                      <a:pt x="211" y="1519"/>
                      <a:pt x="94" y="3013"/>
                      <a:pt x="47" y="4531"/>
                    </a:cubicBezTo>
                    <a:cubicBezTo>
                      <a:pt x="1" y="5278"/>
                      <a:pt x="1" y="6049"/>
                      <a:pt x="1" y="6796"/>
                    </a:cubicBezTo>
                    <a:cubicBezTo>
                      <a:pt x="24" y="7544"/>
                      <a:pt x="24" y="8314"/>
                      <a:pt x="94" y="9062"/>
                    </a:cubicBezTo>
                    <a:lnTo>
                      <a:pt x="117" y="9062"/>
                    </a:lnTo>
                    <a:lnTo>
                      <a:pt x="141" y="6796"/>
                    </a:lnTo>
                    <a:lnTo>
                      <a:pt x="164" y="4531"/>
                    </a:lnTo>
                    <a:cubicBezTo>
                      <a:pt x="187" y="3037"/>
                      <a:pt x="257" y="1519"/>
                      <a:pt x="35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5" name="Google Shape;13985;p46"/>
              <p:cNvSpPr/>
              <p:nvPr/>
            </p:nvSpPr>
            <p:spPr>
              <a:xfrm>
                <a:off x="550277" y="7043677"/>
                <a:ext cx="16683" cy="273347"/>
              </a:xfrm>
              <a:custGeom>
                <a:rect b="b" l="l" r="r" t="t"/>
                <a:pathLst>
                  <a:path extrusionOk="0" h="15320" w="935">
                    <a:moveTo>
                      <a:pt x="0" y="0"/>
                    </a:moveTo>
                    <a:lnTo>
                      <a:pt x="0" y="24"/>
                    </a:lnTo>
                    <a:cubicBezTo>
                      <a:pt x="397" y="2546"/>
                      <a:pt x="654" y="5091"/>
                      <a:pt x="747" y="7637"/>
                    </a:cubicBezTo>
                    <a:cubicBezTo>
                      <a:pt x="771" y="8921"/>
                      <a:pt x="794" y="10205"/>
                      <a:pt x="747" y="11467"/>
                    </a:cubicBezTo>
                    <a:cubicBezTo>
                      <a:pt x="747" y="12751"/>
                      <a:pt x="677" y="14035"/>
                      <a:pt x="631" y="15320"/>
                    </a:cubicBezTo>
                    <a:cubicBezTo>
                      <a:pt x="794" y="14035"/>
                      <a:pt x="864" y="12751"/>
                      <a:pt x="911" y="11490"/>
                    </a:cubicBezTo>
                    <a:cubicBezTo>
                      <a:pt x="934" y="10205"/>
                      <a:pt x="934" y="8921"/>
                      <a:pt x="864" y="7637"/>
                    </a:cubicBezTo>
                    <a:cubicBezTo>
                      <a:pt x="747" y="5091"/>
                      <a:pt x="467" y="2522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6" name="Google Shape;13986;p46"/>
              <p:cNvSpPr/>
              <p:nvPr/>
            </p:nvSpPr>
            <p:spPr>
              <a:xfrm>
                <a:off x="575685" y="7049512"/>
                <a:ext cx="42108" cy="196268"/>
              </a:xfrm>
              <a:custGeom>
                <a:rect b="b" l="l" r="r" t="t"/>
                <a:pathLst>
                  <a:path extrusionOk="0" h="11000" w="2360">
                    <a:moveTo>
                      <a:pt x="2336" y="0"/>
                    </a:moveTo>
                    <a:lnTo>
                      <a:pt x="1122" y="5488"/>
                    </a:lnTo>
                    <a:cubicBezTo>
                      <a:pt x="911" y="6399"/>
                      <a:pt x="701" y="7310"/>
                      <a:pt x="514" y="8220"/>
                    </a:cubicBezTo>
                    <a:cubicBezTo>
                      <a:pt x="351" y="9155"/>
                      <a:pt x="141" y="10065"/>
                      <a:pt x="1" y="10999"/>
                    </a:cubicBezTo>
                    <a:cubicBezTo>
                      <a:pt x="257" y="10089"/>
                      <a:pt x="444" y="9178"/>
                      <a:pt x="654" y="8244"/>
                    </a:cubicBezTo>
                    <a:cubicBezTo>
                      <a:pt x="865" y="7333"/>
                      <a:pt x="1051" y="6422"/>
                      <a:pt x="1238" y="5511"/>
                    </a:cubicBezTo>
                    <a:lnTo>
                      <a:pt x="235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7" name="Google Shape;13987;p46"/>
              <p:cNvSpPr/>
              <p:nvPr/>
            </p:nvSpPr>
            <p:spPr>
              <a:xfrm>
                <a:off x="596525" y="7158672"/>
                <a:ext cx="24177" cy="159191"/>
              </a:xfrm>
              <a:custGeom>
                <a:rect b="b" l="l" r="r" t="t"/>
                <a:pathLst>
                  <a:path extrusionOk="0" h="8922" w="1355">
                    <a:moveTo>
                      <a:pt x="1331" y="1"/>
                    </a:moveTo>
                    <a:cubicBezTo>
                      <a:pt x="1004" y="1472"/>
                      <a:pt x="724" y="2943"/>
                      <a:pt x="491" y="4438"/>
                    </a:cubicBezTo>
                    <a:cubicBezTo>
                      <a:pt x="374" y="5185"/>
                      <a:pt x="257" y="5909"/>
                      <a:pt x="164" y="6656"/>
                    </a:cubicBezTo>
                    <a:cubicBezTo>
                      <a:pt x="94" y="7427"/>
                      <a:pt x="24" y="8174"/>
                      <a:pt x="0" y="8921"/>
                    </a:cubicBezTo>
                    <a:lnTo>
                      <a:pt x="327" y="6680"/>
                    </a:lnTo>
                    <a:lnTo>
                      <a:pt x="607" y="4461"/>
                    </a:lnTo>
                    <a:cubicBezTo>
                      <a:pt x="818" y="2966"/>
                      <a:pt x="1075" y="1472"/>
                      <a:pt x="1355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8" name="Google Shape;13988;p46"/>
              <p:cNvSpPr/>
              <p:nvPr/>
            </p:nvSpPr>
            <p:spPr>
              <a:xfrm>
                <a:off x="661115" y="6730755"/>
                <a:ext cx="40431" cy="117939"/>
              </a:xfrm>
              <a:custGeom>
                <a:rect b="b" l="l" r="r" t="t"/>
                <a:pathLst>
                  <a:path extrusionOk="0" h="6610" w="2266">
                    <a:moveTo>
                      <a:pt x="0" y="0"/>
                    </a:moveTo>
                    <a:cubicBezTo>
                      <a:pt x="584" y="1028"/>
                      <a:pt x="1051" y="2102"/>
                      <a:pt x="1378" y="3200"/>
                    </a:cubicBezTo>
                    <a:cubicBezTo>
                      <a:pt x="1541" y="3760"/>
                      <a:pt x="1658" y="4344"/>
                      <a:pt x="1798" y="4904"/>
                    </a:cubicBezTo>
                    <a:cubicBezTo>
                      <a:pt x="1938" y="5465"/>
                      <a:pt x="2055" y="6025"/>
                      <a:pt x="2195" y="6609"/>
                    </a:cubicBezTo>
                    <a:lnTo>
                      <a:pt x="2219" y="6586"/>
                    </a:lnTo>
                    <a:cubicBezTo>
                      <a:pt x="2265" y="6002"/>
                      <a:pt x="2195" y="5418"/>
                      <a:pt x="2102" y="4834"/>
                    </a:cubicBezTo>
                    <a:cubicBezTo>
                      <a:pt x="2008" y="4250"/>
                      <a:pt x="1822" y="3690"/>
                      <a:pt x="1611" y="3130"/>
                    </a:cubicBezTo>
                    <a:cubicBezTo>
                      <a:pt x="1214" y="2032"/>
                      <a:pt x="677" y="958"/>
                      <a:pt x="23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9" name="Google Shape;13989;p46"/>
              <p:cNvSpPr/>
              <p:nvPr/>
            </p:nvSpPr>
            <p:spPr>
              <a:xfrm>
                <a:off x="697353" y="6743245"/>
                <a:ext cx="21696" cy="71691"/>
              </a:xfrm>
              <a:custGeom>
                <a:rect b="b" l="l" r="r" t="t"/>
                <a:pathLst>
                  <a:path extrusionOk="0" h="4018" w="1216">
                    <a:moveTo>
                      <a:pt x="1" y="1"/>
                    </a:moveTo>
                    <a:cubicBezTo>
                      <a:pt x="304" y="655"/>
                      <a:pt x="538" y="1309"/>
                      <a:pt x="678" y="1986"/>
                    </a:cubicBezTo>
                    <a:cubicBezTo>
                      <a:pt x="771" y="2313"/>
                      <a:pt x="795" y="2663"/>
                      <a:pt x="865" y="2990"/>
                    </a:cubicBezTo>
                    <a:cubicBezTo>
                      <a:pt x="958" y="3340"/>
                      <a:pt x="1005" y="3667"/>
                      <a:pt x="1098" y="4018"/>
                    </a:cubicBezTo>
                    <a:lnTo>
                      <a:pt x="1122" y="4018"/>
                    </a:lnTo>
                    <a:cubicBezTo>
                      <a:pt x="1215" y="3667"/>
                      <a:pt x="1192" y="3317"/>
                      <a:pt x="1168" y="2967"/>
                    </a:cubicBezTo>
                    <a:cubicBezTo>
                      <a:pt x="1145" y="2593"/>
                      <a:pt x="1028" y="2266"/>
                      <a:pt x="912" y="1916"/>
                    </a:cubicBezTo>
                    <a:cubicBezTo>
                      <a:pt x="701" y="1239"/>
                      <a:pt x="398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0" name="Google Shape;13990;p46"/>
              <p:cNvSpPr/>
              <p:nvPr/>
            </p:nvSpPr>
            <p:spPr>
              <a:xfrm>
                <a:off x="620273" y="6731576"/>
                <a:ext cx="18342" cy="107519"/>
              </a:xfrm>
              <a:custGeom>
                <a:rect b="b" l="l" r="r" t="t"/>
                <a:pathLst>
                  <a:path extrusionOk="0" h="6026" w="1028">
                    <a:moveTo>
                      <a:pt x="0" y="1"/>
                    </a:moveTo>
                    <a:cubicBezTo>
                      <a:pt x="304" y="982"/>
                      <a:pt x="514" y="1986"/>
                      <a:pt x="631" y="2990"/>
                    </a:cubicBezTo>
                    <a:cubicBezTo>
                      <a:pt x="678" y="3481"/>
                      <a:pt x="701" y="3994"/>
                      <a:pt x="724" y="4508"/>
                    </a:cubicBezTo>
                    <a:lnTo>
                      <a:pt x="841" y="6026"/>
                    </a:lnTo>
                    <a:lnTo>
                      <a:pt x="864" y="6026"/>
                    </a:lnTo>
                    <a:cubicBezTo>
                      <a:pt x="981" y="5512"/>
                      <a:pt x="1028" y="4998"/>
                      <a:pt x="1028" y="4485"/>
                    </a:cubicBezTo>
                    <a:cubicBezTo>
                      <a:pt x="1028" y="3971"/>
                      <a:pt x="958" y="3457"/>
                      <a:pt x="864" y="2943"/>
                    </a:cubicBezTo>
                    <a:cubicBezTo>
                      <a:pt x="701" y="1939"/>
                      <a:pt x="421" y="93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1" name="Google Shape;13991;p46"/>
              <p:cNvSpPr/>
              <p:nvPr/>
            </p:nvSpPr>
            <p:spPr>
              <a:xfrm>
                <a:off x="723599" y="6882006"/>
                <a:ext cx="20019" cy="129608"/>
              </a:xfrm>
              <a:custGeom>
                <a:rect b="b" l="l" r="r" t="t"/>
                <a:pathLst>
                  <a:path extrusionOk="0" h="7264" w="1122">
                    <a:moveTo>
                      <a:pt x="1075" y="0"/>
                    </a:moveTo>
                    <a:cubicBezTo>
                      <a:pt x="561" y="1121"/>
                      <a:pt x="235" y="2336"/>
                      <a:pt x="94" y="3573"/>
                    </a:cubicBezTo>
                    <a:cubicBezTo>
                      <a:pt x="24" y="4204"/>
                      <a:pt x="1" y="4834"/>
                      <a:pt x="71" y="5442"/>
                    </a:cubicBezTo>
                    <a:cubicBezTo>
                      <a:pt x="141" y="6072"/>
                      <a:pt x="235" y="6679"/>
                      <a:pt x="468" y="7263"/>
                    </a:cubicBezTo>
                    <a:lnTo>
                      <a:pt x="491" y="7263"/>
                    </a:lnTo>
                    <a:cubicBezTo>
                      <a:pt x="445" y="6656"/>
                      <a:pt x="375" y="6049"/>
                      <a:pt x="351" y="5418"/>
                    </a:cubicBezTo>
                    <a:cubicBezTo>
                      <a:pt x="351" y="4811"/>
                      <a:pt x="305" y="4204"/>
                      <a:pt x="351" y="3597"/>
                    </a:cubicBezTo>
                    <a:cubicBezTo>
                      <a:pt x="421" y="2382"/>
                      <a:pt x="678" y="1168"/>
                      <a:pt x="112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2" name="Google Shape;13992;p46"/>
              <p:cNvSpPr/>
              <p:nvPr/>
            </p:nvSpPr>
            <p:spPr>
              <a:xfrm>
                <a:off x="751523" y="6961584"/>
                <a:ext cx="7512" cy="67516"/>
              </a:xfrm>
              <a:custGeom>
                <a:rect b="b" l="l" r="r" t="t"/>
                <a:pathLst>
                  <a:path extrusionOk="0" h="3784" w="421">
                    <a:moveTo>
                      <a:pt x="1" y="1"/>
                    </a:moveTo>
                    <a:cubicBezTo>
                      <a:pt x="47" y="631"/>
                      <a:pt x="94" y="1262"/>
                      <a:pt x="94" y="1892"/>
                    </a:cubicBezTo>
                    <a:cubicBezTo>
                      <a:pt x="117" y="2196"/>
                      <a:pt x="71" y="2523"/>
                      <a:pt x="94" y="2826"/>
                    </a:cubicBezTo>
                    <a:cubicBezTo>
                      <a:pt x="141" y="3153"/>
                      <a:pt x="141" y="3457"/>
                      <a:pt x="211" y="3784"/>
                    </a:cubicBezTo>
                    <a:lnTo>
                      <a:pt x="258" y="3784"/>
                    </a:lnTo>
                    <a:cubicBezTo>
                      <a:pt x="351" y="3457"/>
                      <a:pt x="374" y="3153"/>
                      <a:pt x="398" y="2826"/>
                    </a:cubicBezTo>
                    <a:cubicBezTo>
                      <a:pt x="421" y="2523"/>
                      <a:pt x="374" y="2196"/>
                      <a:pt x="351" y="1869"/>
                    </a:cubicBezTo>
                    <a:cubicBezTo>
                      <a:pt x="281" y="1238"/>
                      <a:pt x="164" y="63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3" name="Google Shape;13993;p46"/>
              <p:cNvSpPr/>
              <p:nvPr/>
            </p:nvSpPr>
            <p:spPr>
              <a:xfrm>
                <a:off x="598612" y="6888661"/>
                <a:ext cx="24177" cy="153785"/>
              </a:xfrm>
              <a:custGeom>
                <a:rect b="b" l="l" r="r" t="t"/>
                <a:pathLst>
                  <a:path extrusionOk="0" h="8619" w="1355">
                    <a:moveTo>
                      <a:pt x="0" y="1"/>
                    </a:moveTo>
                    <a:cubicBezTo>
                      <a:pt x="514" y="1379"/>
                      <a:pt x="841" y="2827"/>
                      <a:pt x="958" y="4251"/>
                    </a:cubicBezTo>
                    <a:cubicBezTo>
                      <a:pt x="1028" y="4975"/>
                      <a:pt x="1004" y="5699"/>
                      <a:pt x="1004" y="6423"/>
                    </a:cubicBezTo>
                    <a:cubicBezTo>
                      <a:pt x="1004" y="7147"/>
                      <a:pt x="958" y="7871"/>
                      <a:pt x="911" y="8618"/>
                    </a:cubicBezTo>
                    <a:lnTo>
                      <a:pt x="934" y="8618"/>
                    </a:lnTo>
                    <a:cubicBezTo>
                      <a:pt x="1144" y="7918"/>
                      <a:pt x="1261" y="7170"/>
                      <a:pt x="1308" y="6446"/>
                    </a:cubicBezTo>
                    <a:cubicBezTo>
                      <a:pt x="1355" y="5699"/>
                      <a:pt x="1308" y="4975"/>
                      <a:pt x="1214" y="4228"/>
                    </a:cubicBezTo>
                    <a:cubicBezTo>
                      <a:pt x="1028" y="2780"/>
                      <a:pt x="631" y="1332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4" name="Google Shape;13994;p46"/>
              <p:cNvSpPr/>
              <p:nvPr/>
            </p:nvSpPr>
            <p:spPr>
              <a:xfrm>
                <a:off x="552347" y="6936997"/>
                <a:ext cx="10438" cy="52118"/>
              </a:xfrm>
              <a:custGeom>
                <a:rect b="b" l="l" r="r" t="t"/>
                <a:pathLst>
                  <a:path extrusionOk="0" h="2921" w="585">
                    <a:moveTo>
                      <a:pt x="1" y="1"/>
                    </a:moveTo>
                    <a:cubicBezTo>
                      <a:pt x="94" y="491"/>
                      <a:pt x="164" y="982"/>
                      <a:pt x="211" y="1449"/>
                    </a:cubicBezTo>
                    <a:cubicBezTo>
                      <a:pt x="234" y="1706"/>
                      <a:pt x="234" y="1939"/>
                      <a:pt x="281" y="2196"/>
                    </a:cubicBezTo>
                    <a:cubicBezTo>
                      <a:pt x="328" y="2430"/>
                      <a:pt x="374" y="2663"/>
                      <a:pt x="468" y="2920"/>
                    </a:cubicBezTo>
                    <a:lnTo>
                      <a:pt x="491" y="2920"/>
                    </a:lnTo>
                    <a:cubicBezTo>
                      <a:pt x="561" y="2663"/>
                      <a:pt x="561" y="2406"/>
                      <a:pt x="585" y="2149"/>
                    </a:cubicBezTo>
                    <a:cubicBezTo>
                      <a:pt x="561" y="1916"/>
                      <a:pt x="515" y="1659"/>
                      <a:pt x="445" y="1425"/>
                    </a:cubicBezTo>
                    <a:cubicBezTo>
                      <a:pt x="351" y="935"/>
                      <a:pt x="211" y="46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5" name="Google Shape;13995;p46"/>
              <p:cNvSpPr/>
              <p:nvPr/>
            </p:nvSpPr>
            <p:spPr>
              <a:xfrm>
                <a:off x="494020" y="6916585"/>
                <a:ext cx="11259" cy="65446"/>
              </a:xfrm>
              <a:custGeom>
                <a:rect b="b" l="l" r="r" t="t"/>
                <a:pathLst>
                  <a:path extrusionOk="0" h="3668" w="631">
                    <a:moveTo>
                      <a:pt x="0" y="1"/>
                    </a:moveTo>
                    <a:cubicBezTo>
                      <a:pt x="164" y="608"/>
                      <a:pt x="257" y="1215"/>
                      <a:pt x="281" y="1822"/>
                    </a:cubicBezTo>
                    <a:cubicBezTo>
                      <a:pt x="304" y="2126"/>
                      <a:pt x="281" y="2429"/>
                      <a:pt x="304" y="2733"/>
                    </a:cubicBezTo>
                    <a:cubicBezTo>
                      <a:pt x="351" y="3036"/>
                      <a:pt x="351" y="3340"/>
                      <a:pt x="397" y="3667"/>
                    </a:cubicBezTo>
                    <a:lnTo>
                      <a:pt x="444" y="3667"/>
                    </a:lnTo>
                    <a:cubicBezTo>
                      <a:pt x="561" y="3363"/>
                      <a:pt x="584" y="3036"/>
                      <a:pt x="608" y="2733"/>
                    </a:cubicBezTo>
                    <a:cubicBezTo>
                      <a:pt x="631" y="2429"/>
                      <a:pt x="584" y="2102"/>
                      <a:pt x="537" y="1799"/>
                    </a:cubicBezTo>
                    <a:cubicBezTo>
                      <a:pt x="444" y="1168"/>
                      <a:pt x="257" y="561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6" name="Google Shape;13996;p46"/>
              <p:cNvSpPr/>
              <p:nvPr/>
            </p:nvSpPr>
            <p:spPr>
              <a:xfrm>
                <a:off x="349014" y="6838256"/>
                <a:ext cx="17932" cy="105842"/>
              </a:xfrm>
              <a:custGeom>
                <a:rect b="b" l="l" r="r" t="t"/>
                <a:pathLst>
                  <a:path extrusionOk="0" h="5932" w="1005">
                    <a:moveTo>
                      <a:pt x="24" y="0"/>
                    </a:moveTo>
                    <a:cubicBezTo>
                      <a:pt x="0" y="1004"/>
                      <a:pt x="47" y="2009"/>
                      <a:pt x="187" y="3013"/>
                    </a:cubicBezTo>
                    <a:cubicBezTo>
                      <a:pt x="257" y="3503"/>
                      <a:pt x="327" y="4017"/>
                      <a:pt x="444" y="4507"/>
                    </a:cubicBezTo>
                    <a:cubicBezTo>
                      <a:pt x="608" y="4998"/>
                      <a:pt x="748" y="5488"/>
                      <a:pt x="981" y="5932"/>
                    </a:cubicBezTo>
                    <a:lnTo>
                      <a:pt x="1005" y="5932"/>
                    </a:lnTo>
                    <a:cubicBezTo>
                      <a:pt x="958" y="5418"/>
                      <a:pt x="841" y="4928"/>
                      <a:pt x="748" y="4437"/>
                    </a:cubicBezTo>
                    <a:lnTo>
                      <a:pt x="421" y="2966"/>
                    </a:lnTo>
                    <a:cubicBezTo>
                      <a:pt x="234" y="1985"/>
                      <a:pt x="117" y="1004"/>
                      <a:pt x="47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7" name="Google Shape;13997;p46"/>
              <p:cNvSpPr/>
              <p:nvPr/>
            </p:nvSpPr>
            <p:spPr>
              <a:xfrm>
                <a:off x="386519" y="6892426"/>
                <a:ext cx="15006" cy="74171"/>
              </a:xfrm>
              <a:custGeom>
                <a:rect b="b" l="l" r="r" t="t"/>
                <a:pathLst>
                  <a:path extrusionOk="0" h="4157" w="841">
                    <a:moveTo>
                      <a:pt x="24" y="0"/>
                    </a:moveTo>
                    <a:lnTo>
                      <a:pt x="0" y="23"/>
                    </a:lnTo>
                    <a:cubicBezTo>
                      <a:pt x="304" y="677"/>
                      <a:pt x="467" y="1355"/>
                      <a:pt x="514" y="2055"/>
                    </a:cubicBezTo>
                    <a:cubicBezTo>
                      <a:pt x="537" y="2405"/>
                      <a:pt x="514" y="2756"/>
                      <a:pt x="491" y="3083"/>
                    </a:cubicBezTo>
                    <a:cubicBezTo>
                      <a:pt x="491" y="3433"/>
                      <a:pt x="444" y="3783"/>
                      <a:pt x="421" y="4134"/>
                    </a:cubicBezTo>
                    <a:lnTo>
                      <a:pt x="444" y="4157"/>
                    </a:lnTo>
                    <a:cubicBezTo>
                      <a:pt x="631" y="3830"/>
                      <a:pt x="724" y="3480"/>
                      <a:pt x="794" y="3129"/>
                    </a:cubicBezTo>
                    <a:cubicBezTo>
                      <a:pt x="841" y="2756"/>
                      <a:pt x="818" y="2382"/>
                      <a:pt x="771" y="2032"/>
                    </a:cubicBezTo>
                    <a:cubicBezTo>
                      <a:pt x="654" y="1308"/>
                      <a:pt x="421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8" name="Google Shape;13998;p46"/>
              <p:cNvSpPr/>
              <p:nvPr/>
            </p:nvSpPr>
            <p:spPr>
              <a:xfrm>
                <a:off x="332349" y="6873246"/>
                <a:ext cx="18770" cy="95029"/>
              </a:xfrm>
              <a:custGeom>
                <a:rect b="b" l="l" r="r" t="t"/>
                <a:pathLst>
                  <a:path extrusionOk="0" h="5326" w="1052">
                    <a:moveTo>
                      <a:pt x="0" y="1"/>
                    </a:moveTo>
                    <a:cubicBezTo>
                      <a:pt x="0" y="912"/>
                      <a:pt x="70" y="1822"/>
                      <a:pt x="210" y="2710"/>
                    </a:cubicBezTo>
                    <a:cubicBezTo>
                      <a:pt x="281" y="3177"/>
                      <a:pt x="351" y="3621"/>
                      <a:pt x="491" y="4064"/>
                    </a:cubicBezTo>
                    <a:cubicBezTo>
                      <a:pt x="631" y="4485"/>
                      <a:pt x="794" y="4928"/>
                      <a:pt x="1028" y="5325"/>
                    </a:cubicBezTo>
                    <a:lnTo>
                      <a:pt x="1051" y="5325"/>
                    </a:lnTo>
                    <a:cubicBezTo>
                      <a:pt x="981" y="4858"/>
                      <a:pt x="864" y="4438"/>
                      <a:pt x="771" y="3994"/>
                    </a:cubicBezTo>
                    <a:cubicBezTo>
                      <a:pt x="678" y="3551"/>
                      <a:pt x="537" y="3107"/>
                      <a:pt x="444" y="2663"/>
                    </a:cubicBezTo>
                    <a:cubicBezTo>
                      <a:pt x="257" y="1799"/>
                      <a:pt x="117" y="88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9" name="Google Shape;13999;p46"/>
              <p:cNvSpPr/>
              <p:nvPr/>
            </p:nvSpPr>
            <p:spPr>
              <a:xfrm>
                <a:off x="1145699" y="6924917"/>
                <a:ext cx="82111" cy="468366"/>
              </a:xfrm>
              <a:custGeom>
                <a:rect b="b" l="l" r="r" t="t"/>
                <a:pathLst>
                  <a:path extrusionOk="0" h="26250" w="4602">
                    <a:moveTo>
                      <a:pt x="4555" y="1"/>
                    </a:moveTo>
                    <a:cubicBezTo>
                      <a:pt x="3083" y="4204"/>
                      <a:pt x="1962" y="8548"/>
                      <a:pt x="1168" y="12938"/>
                    </a:cubicBezTo>
                    <a:cubicBezTo>
                      <a:pt x="771" y="15133"/>
                      <a:pt x="398" y="17329"/>
                      <a:pt x="234" y="19547"/>
                    </a:cubicBezTo>
                    <a:cubicBezTo>
                      <a:pt x="71" y="21789"/>
                      <a:pt x="1" y="24007"/>
                      <a:pt x="118" y="26249"/>
                    </a:cubicBezTo>
                    <a:lnTo>
                      <a:pt x="188" y="26249"/>
                    </a:lnTo>
                    <a:cubicBezTo>
                      <a:pt x="398" y="24031"/>
                      <a:pt x="585" y="21812"/>
                      <a:pt x="842" y="19617"/>
                    </a:cubicBezTo>
                    <a:cubicBezTo>
                      <a:pt x="1075" y="17399"/>
                      <a:pt x="1309" y="15203"/>
                      <a:pt x="1636" y="13008"/>
                    </a:cubicBezTo>
                    <a:cubicBezTo>
                      <a:pt x="2336" y="8618"/>
                      <a:pt x="3317" y="4274"/>
                      <a:pt x="460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0" name="Google Shape;14000;p46"/>
              <p:cNvSpPr/>
              <p:nvPr/>
            </p:nvSpPr>
            <p:spPr>
              <a:xfrm>
                <a:off x="1132781" y="6941582"/>
                <a:ext cx="24605" cy="371285"/>
              </a:xfrm>
              <a:custGeom>
                <a:rect b="b" l="l" r="r" t="t"/>
                <a:pathLst>
                  <a:path extrusionOk="0" h="20809" w="1379">
                    <a:moveTo>
                      <a:pt x="1239" y="1"/>
                    </a:moveTo>
                    <a:cubicBezTo>
                      <a:pt x="1145" y="3480"/>
                      <a:pt x="982" y="6937"/>
                      <a:pt x="725" y="10416"/>
                    </a:cubicBezTo>
                    <a:cubicBezTo>
                      <a:pt x="585" y="12144"/>
                      <a:pt x="374" y="13872"/>
                      <a:pt x="258" y="15601"/>
                    </a:cubicBezTo>
                    <a:cubicBezTo>
                      <a:pt x="164" y="17329"/>
                      <a:pt x="24" y="19057"/>
                      <a:pt x="1" y="20808"/>
                    </a:cubicBezTo>
                    <a:lnTo>
                      <a:pt x="48" y="20808"/>
                    </a:lnTo>
                    <a:cubicBezTo>
                      <a:pt x="421" y="19103"/>
                      <a:pt x="655" y="17375"/>
                      <a:pt x="865" y="15647"/>
                    </a:cubicBezTo>
                    <a:cubicBezTo>
                      <a:pt x="1075" y="13919"/>
                      <a:pt x="1122" y="12168"/>
                      <a:pt x="1192" y="10440"/>
                    </a:cubicBezTo>
                    <a:cubicBezTo>
                      <a:pt x="1355" y="6960"/>
                      <a:pt x="1379" y="3480"/>
                      <a:pt x="130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1" name="Google Shape;14001;p46"/>
              <p:cNvSpPr/>
              <p:nvPr/>
            </p:nvSpPr>
            <p:spPr>
              <a:xfrm>
                <a:off x="1071528" y="7058254"/>
                <a:ext cx="14613" cy="327107"/>
              </a:xfrm>
              <a:custGeom>
                <a:rect b="b" l="l" r="r" t="t"/>
                <a:pathLst>
                  <a:path extrusionOk="0" h="18333" w="819">
                    <a:moveTo>
                      <a:pt x="141" y="1"/>
                    </a:moveTo>
                    <a:lnTo>
                      <a:pt x="71" y="24"/>
                    </a:lnTo>
                    <a:cubicBezTo>
                      <a:pt x="281" y="3060"/>
                      <a:pt x="351" y="6119"/>
                      <a:pt x="281" y="9178"/>
                    </a:cubicBezTo>
                    <a:cubicBezTo>
                      <a:pt x="258" y="10696"/>
                      <a:pt x="141" y="12214"/>
                      <a:pt x="94" y="13755"/>
                    </a:cubicBezTo>
                    <a:cubicBezTo>
                      <a:pt x="71" y="15273"/>
                      <a:pt x="1" y="16791"/>
                      <a:pt x="1" y="18333"/>
                    </a:cubicBezTo>
                    <a:lnTo>
                      <a:pt x="71" y="18333"/>
                    </a:lnTo>
                    <a:cubicBezTo>
                      <a:pt x="398" y="16838"/>
                      <a:pt x="561" y="15297"/>
                      <a:pt x="702" y="13779"/>
                    </a:cubicBezTo>
                    <a:cubicBezTo>
                      <a:pt x="818" y="12238"/>
                      <a:pt x="795" y="10720"/>
                      <a:pt x="772" y="9178"/>
                    </a:cubicBezTo>
                    <a:cubicBezTo>
                      <a:pt x="725" y="6119"/>
                      <a:pt x="515" y="3060"/>
                      <a:pt x="1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2" name="Google Shape;14002;p46"/>
              <p:cNvSpPr/>
              <p:nvPr/>
            </p:nvSpPr>
            <p:spPr>
              <a:xfrm>
                <a:off x="1321965" y="6953251"/>
                <a:ext cx="32099" cy="356689"/>
              </a:xfrm>
              <a:custGeom>
                <a:rect b="b" l="l" r="r" t="t"/>
                <a:pathLst>
                  <a:path extrusionOk="0" h="19991" w="1799">
                    <a:moveTo>
                      <a:pt x="1728" y="1"/>
                    </a:moveTo>
                    <a:cubicBezTo>
                      <a:pt x="981" y="3270"/>
                      <a:pt x="467" y="6586"/>
                      <a:pt x="234" y="9949"/>
                    </a:cubicBezTo>
                    <a:cubicBezTo>
                      <a:pt x="94" y="11630"/>
                      <a:pt x="0" y="13312"/>
                      <a:pt x="70" y="14970"/>
                    </a:cubicBezTo>
                    <a:cubicBezTo>
                      <a:pt x="164" y="16651"/>
                      <a:pt x="304" y="18333"/>
                      <a:pt x="607" y="19991"/>
                    </a:cubicBezTo>
                    <a:lnTo>
                      <a:pt x="677" y="19991"/>
                    </a:lnTo>
                    <a:cubicBezTo>
                      <a:pt x="701" y="18309"/>
                      <a:pt x="654" y="16628"/>
                      <a:pt x="677" y="14970"/>
                    </a:cubicBezTo>
                    <a:cubicBezTo>
                      <a:pt x="701" y="13312"/>
                      <a:pt x="654" y="11630"/>
                      <a:pt x="724" y="9972"/>
                    </a:cubicBezTo>
                    <a:cubicBezTo>
                      <a:pt x="841" y="6633"/>
                      <a:pt x="1215" y="3317"/>
                      <a:pt x="1798" y="24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3" name="Google Shape;14003;p46"/>
              <p:cNvSpPr/>
              <p:nvPr/>
            </p:nvSpPr>
            <p:spPr>
              <a:xfrm>
                <a:off x="1300287" y="6971593"/>
                <a:ext cx="20019" cy="279182"/>
              </a:xfrm>
              <a:custGeom>
                <a:rect b="b" l="l" r="r" t="t"/>
                <a:pathLst>
                  <a:path extrusionOk="0" h="15647" w="1122">
                    <a:moveTo>
                      <a:pt x="1" y="0"/>
                    </a:moveTo>
                    <a:cubicBezTo>
                      <a:pt x="211" y="2616"/>
                      <a:pt x="351" y="5231"/>
                      <a:pt x="445" y="7823"/>
                    </a:cubicBezTo>
                    <a:cubicBezTo>
                      <a:pt x="468" y="9131"/>
                      <a:pt x="445" y="10439"/>
                      <a:pt x="515" y="11747"/>
                    </a:cubicBezTo>
                    <a:cubicBezTo>
                      <a:pt x="608" y="13054"/>
                      <a:pt x="655" y="14339"/>
                      <a:pt x="818" y="15647"/>
                    </a:cubicBezTo>
                    <a:lnTo>
                      <a:pt x="865" y="15647"/>
                    </a:lnTo>
                    <a:cubicBezTo>
                      <a:pt x="1052" y="14362"/>
                      <a:pt x="1098" y="13031"/>
                      <a:pt x="1122" y="11723"/>
                    </a:cubicBezTo>
                    <a:cubicBezTo>
                      <a:pt x="1122" y="10416"/>
                      <a:pt x="1028" y="9108"/>
                      <a:pt x="912" y="7800"/>
                    </a:cubicBezTo>
                    <a:cubicBezTo>
                      <a:pt x="725" y="5185"/>
                      <a:pt x="445" y="2592"/>
                      <a:pt x="7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4" name="Google Shape;14004;p46"/>
              <p:cNvSpPr/>
              <p:nvPr/>
            </p:nvSpPr>
            <p:spPr>
              <a:xfrm>
                <a:off x="1629891" y="6847427"/>
                <a:ext cx="40021" cy="473772"/>
              </a:xfrm>
              <a:custGeom>
                <a:rect b="b" l="l" r="r" t="t"/>
                <a:pathLst>
                  <a:path extrusionOk="0" h="26553" w="2243">
                    <a:moveTo>
                      <a:pt x="2195" y="0"/>
                    </a:moveTo>
                    <a:cubicBezTo>
                      <a:pt x="1215" y="4344"/>
                      <a:pt x="561" y="8757"/>
                      <a:pt x="257" y="13218"/>
                    </a:cubicBezTo>
                    <a:cubicBezTo>
                      <a:pt x="94" y="15436"/>
                      <a:pt x="0" y="17678"/>
                      <a:pt x="70" y="19897"/>
                    </a:cubicBezTo>
                    <a:cubicBezTo>
                      <a:pt x="164" y="22139"/>
                      <a:pt x="327" y="24357"/>
                      <a:pt x="701" y="26552"/>
                    </a:cubicBezTo>
                    <a:lnTo>
                      <a:pt x="771" y="26552"/>
                    </a:lnTo>
                    <a:cubicBezTo>
                      <a:pt x="724" y="24334"/>
                      <a:pt x="654" y="22115"/>
                      <a:pt x="677" y="19897"/>
                    </a:cubicBezTo>
                    <a:cubicBezTo>
                      <a:pt x="677" y="17678"/>
                      <a:pt x="654" y="15460"/>
                      <a:pt x="748" y="13241"/>
                    </a:cubicBezTo>
                    <a:cubicBezTo>
                      <a:pt x="934" y="8804"/>
                      <a:pt x="1448" y="4390"/>
                      <a:pt x="224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5" name="Google Shape;14005;p46"/>
              <p:cNvSpPr/>
              <p:nvPr/>
            </p:nvSpPr>
            <p:spPr>
              <a:xfrm>
                <a:off x="1599059" y="6871586"/>
                <a:ext cx="24587" cy="371267"/>
              </a:xfrm>
              <a:custGeom>
                <a:rect b="b" l="l" r="r" t="t"/>
                <a:pathLst>
                  <a:path extrusionOk="0" h="20808" w="1378">
                    <a:moveTo>
                      <a:pt x="0" y="0"/>
                    </a:moveTo>
                    <a:cubicBezTo>
                      <a:pt x="304" y="3457"/>
                      <a:pt x="514" y="6936"/>
                      <a:pt x="654" y="10393"/>
                    </a:cubicBezTo>
                    <a:cubicBezTo>
                      <a:pt x="701" y="12144"/>
                      <a:pt x="701" y="13872"/>
                      <a:pt x="771" y="15600"/>
                    </a:cubicBezTo>
                    <a:cubicBezTo>
                      <a:pt x="864" y="17328"/>
                      <a:pt x="911" y="19080"/>
                      <a:pt x="1074" y="20808"/>
                    </a:cubicBezTo>
                    <a:lnTo>
                      <a:pt x="1144" y="20808"/>
                    </a:lnTo>
                    <a:cubicBezTo>
                      <a:pt x="1331" y="19080"/>
                      <a:pt x="1355" y="17328"/>
                      <a:pt x="1378" y="15600"/>
                    </a:cubicBezTo>
                    <a:cubicBezTo>
                      <a:pt x="1378" y="13849"/>
                      <a:pt x="1238" y="12121"/>
                      <a:pt x="1121" y="10369"/>
                    </a:cubicBezTo>
                    <a:cubicBezTo>
                      <a:pt x="888" y="6913"/>
                      <a:pt x="537" y="3433"/>
                      <a:pt x="7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6" name="Google Shape;14006;p46"/>
              <p:cNvSpPr/>
              <p:nvPr/>
            </p:nvSpPr>
            <p:spPr>
              <a:xfrm>
                <a:off x="1530294" y="6996180"/>
                <a:ext cx="44196" cy="325429"/>
              </a:xfrm>
              <a:custGeom>
                <a:rect b="b" l="l" r="r" t="t"/>
                <a:pathLst>
                  <a:path extrusionOk="0" h="18239" w="2477">
                    <a:moveTo>
                      <a:pt x="118" y="0"/>
                    </a:moveTo>
                    <a:lnTo>
                      <a:pt x="1" y="23"/>
                    </a:lnTo>
                    <a:cubicBezTo>
                      <a:pt x="211" y="1541"/>
                      <a:pt x="421" y="3059"/>
                      <a:pt x="585" y="4577"/>
                    </a:cubicBezTo>
                    <a:cubicBezTo>
                      <a:pt x="771" y="6095"/>
                      <a:pt x="912" y="7613"/>
                      <a:pt x="1005" y="9131"/>
                    </a:cubicBezTo>
                    <a:cubicBezTo>
                      <a:pt x="1122" y="10649"/>
                      <a:pt x="1075" y="12167"/>
                      <a:pt x="1262" y="13685"/>
                    </a:cubicBezTo>
                    <a:cubicBezTo>
                      <a:pt x="1425" y="15203"/>
                      <a:pt x="1612" y="16721"/>
                      <a:pt x="1962" y="18239"/>
                    </a:cubicBezTo>
                    <a:lnTo>
                      <a:pt x="2079" y="18239"/>
                    </a:lnTo>
                    <a:cubicBezTo>
                      <a:pt x="2406" y="16697"/>
                      <a:pt x="2476" y="15156"/>
                      <a:pt x="2476" y="13615"/>
                    </a:cubicBezTo>
                    <a:cubicBezTo>
                      <a:pt x="2476" y="12073"/>
                      <a:pt x="2196" y="10556"/>
                      <a:pt x="1962" y="9038"/>
                    </a:cubicBezTo>
                    <a:cubicBezTo>
                      <a:pt x="1752" y="7520"/>
                      <a:pt x="1495" y="6002"/>
                      <a:pt x="1192" y="4484"/>
                    </a:cubicBezTo>
                    <a:cubicBezTo>
                      <a:pt x="865" y="2989"/>
                      <a:pt x="538" y="1471"/>
                      <a:pt x="11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7" name="Google Shape;14007;p46"/>
              <p:cNvSpPr/>
              <p:nvPr/>
            </p:nvSpPr>
            <p:spPr>
              <a:xfrm>
                <a:off x="906949" y="6758251"/>
                <a:ext cx="34186" cy="163348"/>
              </a:xfrm>
              <a:custGeom>
                <a:rect b="b" l="l" r="r" t="t"/>
                <a:pathLst>
                  <a:path extrusionOk="0" h="9155" w="1916">
                    <a:moveTo>
                      <a:pt x="1869" y="1"/>
                    </a:moveTo>
                    <a:cubicBezTo>
                      <a:pt x="1121" y="1378"/>
                      <a:pt x="561" y="2896"/>
                      <a:pt x="257" y="4438"/>
                    </a:cubicBezTo>
                    <a:cubicBezTo>
                      <a:pt x="117" y="5208"/>
                      <a:pt x="0" y="6002"/>
                      <a:pt x="24" y="6796"/>
                    </a:cubicBezTo>
                    <a:cubicBezTo>
                      <a:pt x="24" y="7590"/>
                      <a:pt x="94" y="8384"/>
                      <a:pt x="304" y="9155"/>
                    </a:cubicBezTo>
                    <a:lnTo>
                      <a:pt x="327" y="9155"/>
                    </a:lnTo>
                    <a:cubicBezTo>
                      <a:pt x="304" y="8361"/>
                      <a:pt x="281" y="7590"/>
                      <a:pt x="304" y="6796"/>
                    </a:cubicBezTo>
                    <a:cubicBezTo>
                      <a:pt x="351" y="6026"/>
                      <a:pt x="397" y="5255"/>
                      <a:pt x="514" y="4484"/>
                    </a:cubicBezTo>
                    <a:cubicBezTo>
                      <a:pt x="748" y="2943"/>
                      <a:pt x="1215" y="1448"/>
                      <a:pt x="1915" y="24"/>
                    </a:cubicBezTo>
                    <a:lnTo>
                      <a:pt x="1869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8" name="Google Shape;14008;p46"/>
              <p:cNvSpPr/>
              <p:nvPr/>
            </p:nvSpPr>
            <p:spPr>
              <a:xfrm>
                <a:off x="927360" y="6816167"/>
                <a:ext cx="25854" cy="129608"/>
              </a:xfrm>
              <a:custGeom>
                <a:rect b="b" l="l" r="r" t="t"/>
                <a:pathLst>
                  <a:path extrusionOk="0" h="7264" w="1449">
                    <a:moveTo>
                      <a:pt x="1402" y="1"/>
                    </a:moveTo>
                    <a:cubicBezTo>
                      <a:pt x="1308" y="1215"/>
                      <a:pt x="1122" y="2453"/>
                      <a:pt x="865" y="3644"/>
                    </a:cubicBezTo>
                    <a:cubicBezTo>
                      <a:pt x="725" y="4251"/>
                      <a:pt x="561" y="4835"/>
                      <a:pt x="421" y="5442"/>
                    </a:cubicBezTo>
                    <a:cubicBezTo>
                      <a:pt x="281" y="6049"/>
                      <a:pt x="117" y="6633"/>
                      <a:pt x="1" y="7240"/>
                    </a:cubicBezTo>
                    <a:lnTo>
                      <a:pt x="24" y="7263"/>
                    </a:lnTo>
                    <a:cubicBezTo>
                      <a:pt x="304" y="6703"/>
                      <a:pt x="514" y="6119"/>
                      <a:pt x="701" y="5512"/>
                    </a:cubicBezTo>
                    <a:cubicBezTo>
                      <a:pt x="888" y="4928"/>
                      <a:pt x="1005" y="4297"/>
                      <a:pt x="1098" y="3690"/>
                    </a:cubicBezTo>
                    <a:cubicBezTo>
                      <a:pt x="1308" y="2476"/>
                      <a:pt x="1425" y="1238"/>
                      <a:pt x="1449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9" name="Google Shape;14009;p46"/>
              <p:cNvSpPr/>
              <p:nvPr/>
            </p:nvSpPr>
            <p:spPr>
              <a:xfrm>
                <a:off x="865697" y="6790331"/>
                <a:ext cx="10848" cy="163776"/>
              </a:xfrm>
              <a:custGeom>
                <a:rect b="b" l="l" r="r" t="t"/>
                <a:pathLst>
                  <a:path extrusionOk="0" h="9179" w="608">
                    <a:moveTo>
                      <a:pt x="0" y="1"/>
                    </a:moveTo>
                    <a:cubicBezTo>
                      <a:pt x="164" y="1519"/>
                      <a:pt x="257" y="3060"/>
                      <a:pt x="281" y="4578"/>
                    </a:cubicBezTo>
                    <a:lnTo>
                      <a:pt x="257" y="6866"/>
                    </a:lnTo>
                    <a:cubicBezTo>
                      <a:pt x="257" y="7637"/>
                      <a:pt x="257" y="8408"/>
                      <a:pt x="281" y="9178"/>
                    </a:cubicBezTo>
                    <a:lnTo>
                      <a:pt x="304" y="9178"/>
                    </a:lnTo>
                    <a:cubicBezTo>
                      <a:pt x="467" y="8408"/>
                      <a:pt x="514" y="7637"/>
                      <a:pt x="561" y="6890"/>
                    </a:cubicBezTo>
                    <a:cubicBezTo>
                      <a:pt x="608" y="6119"/>
                      <a:pt x="561" y="5348"/>
                      <a:pt x="514" y="4578"/>
                    </a:cubicBezTo>
                    <a:cubicBezTo>
                      <a:pt x="444" y="3037"/>
                      <a:pt x="281" y="1519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0" name="Google Shape;14010;p46"/>
              <p:cNvSpPr/>
              <p:nvPr/>
            </p:nvSpPr>
            <p:spPr>
              <a:xfrm>
                <a:off x="1765726" y="6798664"/>
                <a:ext cx="40841" cy="192110"/>
              </a:xfrm>
              <a:custGeom>
                <a:rect b="b" l="l" r="r" t="t"/>
                <a:pathLst>
                  <a:path extrusionOk="0" h="10767" w="2289">
                    <a:moveTo>
                      <a:pt x="2266" y="1"/>
                    </a:moveTo>
                    <a:cubicBezTo>
                      <a:pt x="1518" y="1706"/>
                      <a:pt x="935" y="3457"/>
                      <a:pt x="538" y="5255"/>
                    </a:cubicBezTo>
                    <a:cubicBezTo>
                      <a:pt x="351" y="6166"/>
                      <a:pt x="164" y="7077"/>
                      <a:pt x="94" y="7987"/>
                    </a:cubicBezTo>
                    <a:cubicBezTo>
                      <a:pt x="24" y="8922"/>
                      <a:pt x="0" y="9856"/>
                      <a:pt x="70" y="10766"/>
                    </a:cubicBezTo>
                    <a:lnTo>
                      <a:pt x="117" y="10766"/>
                    </a:lnTo>
                    <a:cubicBezTo>
                      <a:pt x="211" y="9856"/>
                      <a:pt x="281" y="8945"/>
                      <a:pt x="397" y="8034"/>
                    </a:cubicBezTo>
                    <a:cubicBezTo>
                      <a:pt x="514" y="7123"/>
                      <a:pt x="608" y="6213"/>
                      <a:pt x="794" y="5302"/>
                    </a:cubicBezTo>
                    <a:cubicBezTo>
                      <a:pt x="1121" y="3504"/>
                      <a:pt x="1635" y="1729"/>
                      <a:pt x="2289" y="24"/>
                    </a:cubicBezTo>
                    <a:lnTo>
                      <a:pt x="2266" y="1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1" name="Google Shape;14011;p46"/>
              <p:cNvSpPr/>
              <p:nvPr/>
            </p:nvSpPr>
            <p:spPr>
              <a:xfrm>
                <a:off x="1758232" y="6805337"/>
                <a:ext cx="10848" cy="152107"/>
              </a:xfrm>
              <a:custGeom>
                <a:rect b="b" l="l" r="r" t="t"/>
                <a:pathLst>
                  <a:path extrusionOk="0" h="8525" w="608">
                    <a:moveTo>
                      <a:pt x="490" y="0"/>
                    </a:moveTo>
                    <a:cubicBezTo>
                      <a:pt x="467" y="1425"/>
                      <a:pt x="420" y="2849"/>
                      <a:pt x="304" y="4274"/>
                    </a:cubicBezTo>
                    <a:cubicBezTo>
                      <a:pt x="234" y="4975"/>
                      <a:pt x="164" y="5675"/>
                      <a:pt x="117" y="6399"/>
                    </a:cubicBezTo>
                    <a:cubicBezTo>
                      <a:pt x="70" y="7100"/>
                      <a:pt x="0" y="7800"/>
                      <a:pt x="0" y="8524"/>
                    </a:cubicBezTo>
                    <a:lnTo>
                      <a:pt x="23" y="8524"/>
                    </a:lnTo>
                    <a:cubicBezTo>
                      <a:pt x="210" y="7847"/>
                      <a:pt x="304" y="7123"/>
                      <a:pt x="397" y="6422"/>
                    </a:cubicBezTo>
                    <a:cubicBezTo>
                      <a:pt x="490" y="5698"/>
                      <a:pt x="514" y="4998"/>
                      <a:pt x="537" y="4274"/>
                    </a:cubicBezTo>
                    <a:cubicBezTo>
                      <a:pt x="607" y="2849"/>
                      <a:pt x="584" y="1425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2" name="Google Shape;14012;p46"/>
              <p:cNvSpPr/>
              <p:nvPr/>
            </p:nvSpPr>
            <p:spPr>
              <a:xfrm>
                <a:off x="1723225" y="6852423"/>
                <a:ext cx="8761" cy="134604"/>
              </a:xfrm>
              <a:custGeom>
                <a:rect b="b" l="l" r="r" t="t"/>
                <a:pathLst>
                  <a:path extrusionOk="0" h="7544" w="491">
                    <a:moveTo>
                      <a:pt x="0" y="0"/>
                    </a:moveTo>
                    <a:cubicBezTo>
                      <a:pt x="140" y="1261"/>
                      <a:pt x="211" y="2522"/>
                      <a:pt x="187" y="3760"/>
                    </a:cubicBezTo>
                    <a:cubicBezTo>
                      <a:pt x="187" y="4391"/>
                      <a:pt x="140" y="5021"/>
                      <a:pt x="140" y="5652"/>
                    </a:cubicBezTo>
                    <a:cubicBezTo>
                      <a:pt x="140" y="6282"/>
                      <a:pt x="94" y="6889"/>
                      <a:pt x="117" y="7543"/>
                    </a:cubicBezTo>
                    <a:lnTo>
                      <a:pt x="140" y="7543"/>
                    </a:lnTo>
                    <a:cubicBezTo>
                      <a:pt x="304" y="6913"/>
                      <a:pt x="374" y="6282"/>
                      <a:pt x="444" y="5652"/>
                    </a:cubicBezTo>
                    <a:cubicBezTo>
                      <a:pt x="491" y="5021"/>
                      <a:pt x="467" y="4391"/>
                      <a:pt x="444" y="3760"/>
                    </a:cubicBezTo>
                    <a:cubicBezTo>
                      <a:pt x="397" y="2499"/>
                      <a:pt x="257" y="1238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3" name="Google Shape;14013;p46"/>
              <p:cNvSpPr/>
              <p:nvPr/>
            </p:nvSpPr>
            <p:spPr>
              <a:xfrm>
                <a:off x="1796968" y="6851174"/>
                <a:ext cx="10438" cy="134604"/>
              </a:xfrm>
              <a:custGeom>
                <a:rect b="b" l="l" r="r" t="t"/>
                <a:pathLst>
                  <a:path extrusionOk="0" h="7544" w="585">
                    <a:moveTo>
                      <a:pt x="351" y="0"/>
                    </a:moveTo>
                    <a:lnTo>
                      <a:pt x="328" y="24"/>
                    </a:lnTo>
                    <a:cubicBezTo>
                      <a:pt x="398" y="1261"/>
                      <a:pt x="398" y="2522"/>
                      <a:pt x="304" y="3783"/>
                    </a:cubicBezTo>
                    <a:cubicBezTo>
                      <a:pt x="258" y="4414"/>
                      <a:pt x="188" y="5021"/>
                      <a:pt x="141" y="5652"/>
                    </a:cubicBezTo>
                    <a:cubicBezTo>
                      <a:pt x="94" y="6282"/>
                      <a:pt x="24" y="6889"/>
                      <a:pt x="1" y="7543"/>
                    </a:cubicBezTo>
                    <a:lnTo>
                      <a:pt x="24" y="7543"/>
                    </a:lnTo>
                    <a:cubicBezTo>
                      <a:pt x="234" y="6936"/>
                      <a:pt x="328" y="6305"/>
                      <a:pt x="421" y="5675"/>
                    </a:cubicBezTo>
                    <a:cubicBezTo>
                      <a:pt x="515" y="5068"/>
                      <a:pt x="538" y="4414"/>
                      <a:pt x="538" y="3783"/>
                    </a:cubicBezTo>
                    <a:cubicBezTo>
                      <a:pt x="585" y="2522"/>
                      <a:pt x="515" y="1261"/>
                      <a:pt x="35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4" name="Google Shape;14014;p46"/>
              <p:cNvSpPr/>
              <p:nvPr/>
            </p:nvSpPr>
            <p:spPr>
              <a:xfrm>
                <a:off x="1041945" y="6697836"/>
                <a:ext cx="9189" cy="119188"/>
              </a:xfrm>
              <a:custGeom>
                <a:rect b="b" l="l" r="r" t="t"/>
                <a:pathLst>
                  <a:path extrusionOk="0" h="6680" w="515">
                    <a:moveTo>
                      <a:pt x="491" y="0"/>
                    </a:moveTo>
                    <a:cubicBezTo>
                      <a:pt x="234" y="1098"/>
                      <a:pt x="94" y="2196"/>
                      <a:pt x="48" y="3316"/>
                    </a:cubicBezTo>
                    <a:cubicBezTo>
                      <a:pt x="1" y="4461"/>
                      <a:pt x="94" y="5582"/>
                      <a:pt x="374" y="6679"/>
                    </a:cubicBezTo>
                    <a:lnTo>
                      <a:pt x="398" y="6679"/>
                    </a:lnTo>
                    <a:cubicBezTo>
                      <a:pt x="258" y="5558"/>
                      <a:pt x="188" y="4437"/>
                      <a:pt x="164" y="3340"/>
                    </a:cubicBezTo>
                    <a:cubicBezTo>
                      <a:pt x="188" y="2219"/>
                      <a:pt x="304" y="1098"/>
                      <a:pt x="515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5" name="Google Shape;14015;p46"/>
              <p:cNvSpPr/>
              <p:nvPr/>
            </p:nvSpPr>
            <p:spPr>
              <a:xfrm>
                <a:off x="1027778" y="6705758"/>
                <a:ext cx="12525" cy="92103"/>
              </a:xfrm>
              <a:custGeom>
                <a:rect b="b" l="l" r="r" t="t"/>
                <a:pathLst>
                  <a:path extrusionOk="0" h="5162" w="702">
                    <a:moveTo>
                      <a:pt x="1" y="0"/>
                    </a:moveTo>
                    <a:cubicBezTo>
                      <a:pt x="164" y="864"/>
                      <a:pt x="281" y="1705"/>
                      <a:pt x="374" y="2569"/>
                    </a:cubicBezTo>
                    <a:cubicBezTo>
                      <a:pt x="468" y="3433"/>
                      <a:pt x="538" y="4297"/>
                      <a:pt x="655" y="5161"/>
                    </a:cubicBezTo>
                    <a:lnTo>
                      <a:pt x="678" y="5161"/>
                    </a:lnTo>
                    <a:cubicBezTo>
                      <a:pt x="701" y="4297"/>
                      <a:pt x="631" y="3433"/>
                      <a:pt x="491" y="2569"/>
                    </a:cubicBezTo>
                    <a:cubicBezTo>
                      <a:pt x="374" y="1705"/>
                      <a:pt x="211" y="84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6" name="Google Shape;14016;p46"/>
              <p:cNvSpPr/>
              <p:nvPr/>
            </p:nvSpPr>
            <p:spPr>
              <a:xfrm>
                <a:off x="1007366" y="6737411"/>
                <a:ext cx="15023" cy="80862"/>
              </a:xfrm>
              <a:custGeom>
                <a:rect b="b" l="l" r="r" t="t"/>
                <a:pathLst>
                  <a:path extrusionOk="0" h="4532" w="842">
                    <a:moveTo>
                      <a:pt x="1" y="1"/>
                    </a:moveTo>
                    <a:lnTo>
                      <a:pt x="1" y="24"/>
                    </a:lnTo>
                    <a:cubicBezTo>
                      <a:pt x="211" y="748"/>
                      <a:pt x="374" y="1495"/>
                      <a:pt x="491" y="2266"/>
                    </a:cubicBezTo>
                    <a:lnTo>
                      <a:pt x="795" y="4531"/>
                    </a:lnTo>
                    <a:cubicBezTo>
                      <a:pt x="841" y="3761"/>
                      <a:pt x="771" y="2990"/>
                      <a:pt x="608" y="2243"/>
                    </a:cubicBezTo>
                    <a:cubicBezTo>
                      <a:pt x="468" y="1495"/>
                      <a:pt x="257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7" name="Google Shape;14017;p46"/>
              <p:cNvSpPr/>
              <p:nvPr/>
            </p:nvSpPr>
            <p:spPr>
              <a:xfrm>
                <a:off x="1054453" y="6729506"/>
                <a:ext cx="12936" cy="81255"/>
              </a:xfrm>
              <a:custGeom>
                <a:rect b="b" l="l" r="r" t="t"/>
                <a:pathLst>
                  <a:path extrusionOk="0" h="4554" w="725">
                    <a:moveTo>
                      <a:pt x="0" y="0"/>
                    </a:moveTo>
                    <a:cubicBezTo>
                      <a:pt x="187" y="747"/>
                      <a:pt x="327" y="1495"/>
                      <a:pt x="421" y="2265"/>
                    </a:cubicBezTo>
                    <a:lnTo>
                      <a:pt x="631" y="4554"/>
                    </a:lnTo>
                    <a:lnTo>
                      <a:pt x="654" y="4554"/>
                    </a:lnTo>
                    <a:cubicBezTo>
                      <a:pt x="724" y="3783"/>
                      <a:pt x="678" y="3013"/>
                      <a:pt x="538" y="2242"/>
                    </a:cubicBezTo>
                    <a:cubicBezTo>
                      <a:pt x="421" y="1495"/>
                      <a:pt x="234" y="74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8" name="Google Shape;14018;p46"/>
              <p:cNvSpPr/>
              <p:nvPr/>
            </p:nvSpPr>
            <p:spPr>
              <a:xfrm>
                <a:off x="1096543" y="6891177"/>
                <a:ext cx="9171" cy="119188"/>
              </a:xfrm>
              <a:custGeom>
                <a:rect b="b" l="l" r="r" t="t"/>
                <a:pathLst>
                  <a:path extrusionOk="0" h="6680" w="514">
                    <a:moveTo>
                      <a:pt x="491" y="0"/>
                    </a:moveTo>
                    <a:cubicBezTo>
                      <a:pt x="234" y="1098"/>
                      <a:pt x="94" y="2219"/>
                      <a:pt x="47" y="3340"/>
                    </a:cubicBezTo>
                    <a:cubicBezTo>
                      <a:pt x="0" y="4460"/>
                      <a:pt x="94" y="5605"/>
                      <a:pt x="374" y="6679"/>
                    </a:cubicBezTo>
                    <a:lnTo>
                      <a:pt x="397" y="6679"/>
                    </a:lnTo>
                    <a:cubicBezTo>
                      <a:pt x="280" y="5558"/>
                      <a:pt x="187" y="4460"/>
                      <a:pt x="187" y="3340"/>
                    </a:cubicBezTo>
                    <a:cubicBezTo>
                      <a:pt x="187" y="2219"/>
                      <a:pt x="304" y="1121"/>
                      <a:pt x="51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9" name="Google Shape;14019;p46"/>
              <p:cNvSpPr/>
              <p:nvPr/>
            </p:nvSpPr>
            <p:spPr>
              <a:xfrm>
                <a:off x="1082376" y="6899081"/>
                <a:ext cx="12508" cy="92531"/>
              </a:xfrm>
              <a:custGeom>
                <a:rect b="b" l="l" r="r" t="t"/>
                <a:pathLst>
                  <a:path extrusionOk="0" h="5186" w="701">
                    <a:moveTo>
                      <a:pt x="0" y="1"/>
                    </a:moveTo>
                    <a:cubicBezTo>
                      <a:pt x="164" y="865"/>
                      <a:pt x="280" y="1729"/>
                      <a:pt x="374" y="2593"/>
                    </a:cubicBezTo>
                    <a:cubicBezTo>
                      <a:pt x="467" y="3457"/>
                      <a:pt x="537" y="4321"/>
                      <a:pt x="654" y="5185"/>
                    </a:cubicBezTo>
                    <a:lnTo>
                      <a:pt x="677" y="5185"/>
                    </a:lnTo>
                    <a:cubicBezTo>
                      <a:pt x="701" y="4298"/>
                      <a:pt x="631" y="3434"/>
                      <a:pt x="491" y="2570"/>
                    </a:cubicBezTo>
                    <a:cubicBezTo>
                      <a:pt x="374" y="1706"/>
                      <a:pt x="210" y="865"/>
                      <a:pt x="23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0" name="Google Shape;14020;p46"/>
              <p:cNvSpPr/>
              <p:nvPr/>
            </p:nvSpPr>
            <p:spPr>
              <a:xfrm>
                <a:off x="1109033" y="6923258"/>
                <a:ext cx="12936" cy="80844"/>
              </a:xfrm>
              <a:custGeom>
                <a:rect b="b" l="l" r="r" t="t"/>
                <a:pathLst>
                  <a:path extrusionOk="0" h="4531" w="725">
                    <a:moveTo>
                      <a:pt x="1" y="0"/>
                    </a:moveTo>
                    <a:cubicBezTo>
                      <a:pt x="188" y="748"/>
                      <a:pt x="328" y="1495"/>
                      <a:pt x="421" y="2265"/>
                    </a:cubicBezTo>
                    <a:lnTo>
                      <a:pt x="631" y="4531"/>
                    </a:lnTo>
                    <a:lnTo>
                      <a:pt x="655" y="4531"/>
                    </a:lnTo>
                    <a:cubicBezTo>
                      <a:pt x="725" y="3783"/>
                      <a:pt x="678" y="2989"/>
                      <a:pt x="538" y="2242"/>
                    </a:cubicBezTo>
                    <a:cubicBezTo>
                      <a:pt x="421" y="1471"/>
                      <a:pt x="234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1" name="Google Shape;14021;p46"/>
              <p:cNvSpPr/>
              <p:nvPr/>
            </p:nvSpPr>
            <p:spPr>
              <a:xfrm>
                <a:off x="1410303" y="6632407"/>
                <a:ext cx="12936" cy="97937"/>
              </a:xfrm>
              <a:custGeom>
                <a:rect b="b" l="l" r="r" t="t"/>
                <a:pathLst>
                  <a:path extrusionOk="0" h="5489" w="725">
                    <a:moveTo>
                      <a:pt x="724" y="1"/>
                    </a:moveTo>
                    <a:cubicBezTo>
                      <a:pt x="420" y="888"/>
                      <a:pt x="234" y="1799"/>
                      <a:pt x="117" y="2710"/>
                    </a:cubicBezTo>
                    <a:cubicBezTo>
                      <a:pt x="0" y="3644"/>
                      <a:pt x="0" y="4578"/>
                      <a:pt x="164" y="5489"/>
                    </a:cubicBezTo>
                    <a:lnTo>
                      <a:pt x="187" y="5489"/>
                    </a:lnTo>
                    <a:cubicBezTo>
                      <a:pt x="164" y="4578"/>
                      <a:pt x="187" y="3644"/>
                      <a:pt x="234" y="2733"/>
                    </a:cubicBezTo>
                    <a:cubicBezTo>
                      <a:pt x="327" y="1822"/>
                      <a:pt x="491" y="912"/>
                      <a:pt x="7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2" name="Google Shape;14022;p46"/>
              <p:cNvSpPr/>
              <p:nvPr/>
            </p:nvSpPr>
            <p:spPr>
              <a:xfrm>
                <a:off x="1403630" y="6637421"/>
                <a:ext cx="5442" cy="76687"/>
              </a:xfrm>
              <a:custGeom>
                <a:rect b="b" l="l" r="r" t="t"/>
                <a:pathLst>
                  <a:path extrusionOk="0" h="4298" w="305">
                    <a:moveTo>
                      <a:pt x="0" y="0"/>
                    </a:moveTo>
                    <a:cubicBezTo>
                      <a:pt x="71" y="724"/>
                      <a:pt x="117" y="1448"/>
                      <a:pt x="141" y="2149"/>
                    </a:cubicBezTo>
                    <a:cubicBezTo>
                      <a:pt x="141" y="2873"/>
                      <a:pt x="141" y="3597"/>
                      <a:pt x="187" y="4297"/>
                    </a:cubicBezTo>
                    <a:lnTo>
                      <a:pt x="211" y="4297"/>
                    </a:lnTo>
                    <a:cubicBezTo>
                      <a:pt x="304" y="3597"/>
                      <a:pt x="304" y="2873"/>
                      <a:pt x="257" y="2149"/>
                    </a:cubicBezTo>
                    <a:cubicBezTo>
                      <a:pt x="211" y="1425"/>
                      <a:pt x="141" y="724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3" name="Google Shape;14023;p46"/>
              <p:cNvSpPr/>
              <p:nvPr/>
            </p:nvSpPr>
            <p:spPr>
              <a:xfrm>
                <a:off x="1424042" y="6659082"/>
                <a:ext cx="6691" cy="67516"/>
              </a:xfrm>
              <a:custGeom>
                <a:rect b="b" l="l" r="r" t="t"/>
                <a:pathLst>
                  <a:path extrusionOk="0" h="3784" w="375">
                    <a:moveTo>
                      <a:pt x="1" y="1"/>
                    </a:moveTo>
                    <a:cubicBezTo>
                      <a:pt x="94" y="631"/>
                      <a:pt x="164" y="1262"/>
                      <a:pt x="188" y="1892"/>
                    </a:cubicBezTo>
                    <a:cubicBezTo>
                      <a:pt x="188" y="2523"/>
                      <a:pt x="188" y="3130"/>
                      <a:pt x="211" y="3784"/>
                    </a:cubicBezTo>
                    <a:lnTo>
                      <a:pt x="234" y="3784"/>
                    </a:lnTo>
                    <a:cubicBezTo>
                      <a:pt x="351" y="3153"/>
                      <a:pt x="374" y="2499"/>
                      <a:pt x="304" y="1869"/>
                    </a:cubicBezTo>
                    <a:cubicBezTo>
                      <a:pt x="258" y="1238"/>
                      <a:pt x="164" y="608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4" name="Google Shape;14024;p46"/>
              <p:cNvSpPr/>
              <p:nvPr/>
            </p:nvSpPr>
            <p:spPr>
              <a:xfrm>
                <a:off x="1378633" y="6656174"/>
                <a:ext cx="6263" cy="67516"/>
              </a:xfrm>
              <a:custGeom>
                <a:rect b="b" l="l" r="r" t="t"/>
                <a:pathLst>
                  <a:path extrusionOk="0" h="3784" w="351">
                    <a:moveTo>
                      <a:pt x="0" y="0"/>
                    </a:moveTo>
                    <a:cubicBezTo>
                      <a:pt x="94" y="631"/>
                      <a:pt x="164" y="1261"/>
                      <a:pt x="187" y="1892"/>
                    </a:cubicBezTo>
                    <a:cubicBezTo>
                      <a:pt x="187" y="2522"/>
                      <a:pt x="187" y="3153"/>
                      <a:pt x="210" y="3783"/>
                    </a:cubicBezTo>
                    <a:lnTo>
                      <a:pt x="234" y="3783"/>
                    </a:lnTo>
                    <a:cubicBezTo>
                      <a:pt x="351" y="3153"/>
                      <a:pt x="351" y="2522"/>
                      <a:pt x="304" y="1868"/>
                    </a:cubicBezTo>
                    <a:cubicBezTo>
                      <a:pt x="257" y="1238"/>
                      <a:pt x="164" y="607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5" name="Google Shape;14025;p46"/>
              <p:cNvSpPr/>
              <p:nvPr/>
            </p:nvSpPr>
            <p:spPr>
              <a:xfrm>
                <a:off x="211502" y="6943259"/>
                <a:ext cx="9599" cy="99186"/>
              </a:xfrm>
              <a:custGeom>
                <a:rect b="b" l="l" r="r" t="t"/>
                <a:pathLst>
                  <a:path extrusionOk="0" h="5559" w="538">
                    <a:moveTo>
                      <a:pt x="258" y="0"/>
                    </a:moveTo>
                    <a:cubicBezTo>
                      <a:pt x="71" y="911"/>
                      <a:pt x="1" y="1868"/>
                      <a:pt x="24" y="2803"/>
                    </a:cubicBezTo>
                    <a:cubicBezTo>
                      <a:pt x="48" y="3737"/>
                      <a:pt x="188" y="4671"/>
                      <a:pt x="515" y="5558"/>
                    </a:cubicBezTo>
                    <a:lnTo>
                      <a:pt x="538" y="5558"/>
                    </a:lnTo>
                    <a:cubicBezTo>
                      <a:pt x="375" y="4647"/>
                      <a:pt x="211" y="3713"/>
                      <a:pt x="141" y="2803"/>
                    </a:cubicBezTo>
                    <a:cubicBezTo>
                      <a:pt x="94" y="1868"/>
                      <a:pt x="141" y="934"/>
                      <a:pt x="28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6" name="Google Shape;14026;p46"/>
              <p:cNvSpPr/>
              <p:nvPr/>
            </p:nvSpPr>
            <p:spPr>
              <a:xfrm>
                <a:off x="194426" y="6949504"/>
                <a:ext cx="16683" cy="77097"/>
              </a:xfrm>
              <a:custGeom>
                <a:rect b="b" l="l" r="r" t="t"/>
                <a:pathLst>
                  <a:path extrusionOk="0" h="4321" w="935">
                    <a:moveTo>
                      <a:pt x="0" y="0"/>
                    </a:moveTo>
                    <a:cubicBezTo>
                      <a:pt x="211" y="724"/>
                      <a:pt x="374" y="1425"/>
                      <a:pt x="514" y="2149"/>
                    </a:cubicBezTo>
                    <a:cubicBezTo>
                      <a:pt x="631" y="2873"/>
                      <a:pt x="748" y="3597"/>
                      <a:pt x="911" y="4321"/>
                    </a:cubicBezTo>
                    <a:lnTo>
                      <a:pt x="935" y="4321"/>
                    </a:lnTo>
                    <a:cubicBezTo>
                      <a:pt x="935" y="3573"/>
                      <a:pt x="818" y="2850"/>
                      <a:pt x="631" y="2126"/>
                    </a:cubicBezTo>
                    <a:cubicBezTo>
                      <a:pt x="467" y="1402"/>
                      <a:pt x="257" y="701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7" name="Google Shape;14027;p46"/>
              <p:cNvSpPr/>
              <p:nvPr/>
            </p:nvSpPr>
            <p:spPr>
              <a:xfrm>
                <a:off x="221511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cubicBezTo>
                      <a:pt x="211" y="608"/>
                      <a:pt x="397" y="1238"/>
                      <a:pt x="537" y="1869"/>
                    </a:cubicBezTo>
                    <a:cubicBezTo>
                      <a:pt x="654" y="2523"/>
                      <a:pt x="748" y="3153"/>
                      <a:pt x="864" y="3784"/>
                    </a:cubicBezTo>
                    <a:lnTo>
                      <a:pt x="888" y="3784"/>
                    </a:lnTo>
                    <a:cubicBezTo>
                      <a:pt x="911" y="3130"/>
                      <a:pt x="818" y="2476"/>
                      <a:pt x="654" y="1846"/>
                    </a:cubicBezTo>
                    <a:cubicBezTo>
                      <a:pt x="491" y="1215"/>
                      <a:pt x="281" y="585"/>
                      <a:pt x="2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8" name="Google Shape;14028;p46"/>
              <p:cNvSpPr/>
              <p:nvPr/>
            </p:nvSpPr>
            <p:spPr>
              <a:xfrm>
                <a:off x="168590" y="6969916"/>
                <a:ext cx="16272" cy="67516"/>
              </a:xfrm>
              <a:custGeom>
                <a:rect b="b" l="l" r="r" t="t"/>
                <a:pathLst>
                  <a:path extrusionOk="0" h="3784" w="912">
                    <a:moveTo>
                      <a:pt x="0" y="1"/>
                    </a:moveTo>
                    <a:lnTo>
                      <a:pt x="0" y="1"/>
                    </a:lnTo>
                    <a:cubicBezTo>
                      <a:pt x="211" y="608"/>
                      <a:pt x="374" y="1238"/>
                      <a:pt x="514" y="1869"/>
                    </a:cubicBezTo>
                    <a:cubicBezTo>
                      <a:pt x="631" y="2523"/>
                      <a:pt x="724" y="3153"/>
                      <a:pt x="865" y="3784"/>
                    </a:cubicBezTo>
                    <a:cubicBezTo>
                      <a:pt x="911" y="3130"/>
                      <a:pt x="818" y="2476"/>
                      <a:pt x="631" y="1846"/>
                    </a:cubicBezTo>
                    <a:cubicBezTo>
                      <a:pt x="468" y="1215"/>
                      <a:pt x="257" y="5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9" name="Google Shape;14029;p46"/>
              <p:cNvSpPr/>
              <p:nvPr/>
            </p:nvSpPr>
            <p:spPr>
              <a:xfrm>
                <a:off x="779857" y="7121595"/>
                <a:ext cx="25015" cy="202102"/>
              </a:xfrm>
              <a:custGeom>
                <a:rect b="b" l="l" r="r" t="t"/>
                <a:pathLst>
                  <a:path extrusionOk="0" h="11327" w="1402">
                    <a:moveTo>
                      <a:pt x="1379" y="0"/>
                    </a:moveTo>
                    <a:cubicBezTo>
                      <a:pt x="748" y="1822"/>
                      <a:pt x="328" y="3690"/>
                      <a:pt x="141" y="5605"/>
                    </a:cubicBezTo>
                    <a:cubicBezTo>
                      <a:pt x="47" y="6562"/>
                      <a:pt x="1" y="7520"/>
                      <a:pt x="24" y="8477"/>
                    </a:cubicBezTo>
                    <a:cubicBezTo>
                      <a:pt x="47" y="9435"/>
                      <a:pt x="117" y="10392"/>
                      <a:pt x="281" y="11326"/>
                    </a:cubicBezTo>
                    <a:lnTo>
                      <a:pt x="304" y="11326"/>
                    </a:lnTo>
                    <a:cubicBezTo>
                      <a:pt x="234" y="10392"/>
                      <a:pt x="164" y="9435"/>
                      <a:pt x="164" y="8477"/>
                    </a:cubicBezTo>
                    <a:cubicBezTo>
                      <a:pt x="141" y="7520"/>
                      <a:pt x="187" y="6562"/>
                      <a:pt x="258" y="5628"/>
                    </a:cubicBezTo>
                    <a:cubicBezTo>
                      <a:pt x="421" y="3713"/>
                      <a:pt x="818" y="1845"/>
                      <a:pt x="1402" y="2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0" name="Google Shape;14030;p46"/>
              <p:cNvSpPr/>
              <p:nvPr/>
            </p:nvSpPr>
            <p:spPr>
              <a:xfrm>
                <a:off x="759034" y="7128679"/>
                <a:ext cx="12097" cy="160440"/>
              </a:xfrm>
              <a:custGeom>
                <a:rect b="b" l="l" r="r" t="t"/>
                <a:pathLst>
                  <a:path extrusionOk="0" h="8992" w="678">
                    <a:moveTo>
                      <a:pt x="0" y="0"/>
                    </a:moveTo>
                    <a:lnTo>
                      <a:pt x="0" y="0"/>
                    </a:lnTo>
                    <a:cubicBezTo>
                      <a:pt x="210" y="1471"/>
                      <a:pt x="350" y="2989"/>
                      <a:pt x="444" y="4484"/>
                    </a:cubicBezTo>
                    <a:cubicBezTo>
                      <a:pt x="467" y="5231"/>
                      <a:pt x="514" y="5979"/>
                      <a:pt x="514" y="6726"/>
                    </a:cubicBezTo>
                    <a:cubicBezTo>
                      <a:pt x="560" y="7473"/>
                      <a:pt x="560" y="8220"/>
                      <a:pt x="584" y="8991"/>
                    </a:cubicBezTo>
                    <a:lnTo>
                      <a:pt x="607" y="8991"/>
                    </a:lnTo>
                    <a:cubicBezTo>
                      <a:pt x="677" y="8220"/>
                      <a:pt x="677" y="7473"/>
                      <a:pt x="677" y="6726"/>
                    </a:cubicBezTo>
                    <a:cubicBezTo>
                      <a:pt x="654" y="5979"/>
                      <a:pt x="631" y="5231"/>
                      <a:pt x="560" y="4461"/>
                    </a:cubicBezTo>
                    <a:cubicBezTo>
                      <a:pt x="444" y="2966"/>
                      <a:pt x="257" y="1471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1" name="Google Shape;14031;p46"/>
              <p:cNvSpPr/>
              <p:nvPr/>
            </p:nvSpPr>
            <p:spPr>
              <a:xfrm>
                <a:off x="807780" y="7177014"/>
                <a:ext cx="15023" cy="141259"/>
              </a:xfrm>
              <a:custGeom>
                <a:rect b="b" l="l" r="r" t="t"/>
                <a:pathLst>
                  <a:path extrusionOk="0" h="7917" w="842">
                    <a:moveTo>
                      <a:pt x="0" y="0"/>
                    </a:moveTo>
                    <a:cubicBezTo>
                      <a:pt x="281" y="1308"/>
                      <a:pt x="467" y="2616"/>
                      <a:pt x="561" y="3947"/>
                    </a:cubicBezTo>
                    <a:cubicBezTo>
                      <a:pt x="654" y="5278"/>
                      <a:pt x="654" y="6586"/>
                      <a:pt x="654" y="7917"/>
                    </a:cubicBezTo>
                    <a:cubicBezTo>
                      <a:pt x="841" y="6609"/>
                      <a:pt x="818" y="5255"/>
                      <a:pt x="678" y="3923"/>
                    </a:cubicBezTo>
                    <a:cubicBezTo>
                      <a:pt x="561" y="2616"/>
                      <a:pt x="327" y="1285"/>
                      <a:pt x="2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2" name="Google Shape;14032;p46"/>
              <p:cNvSpPr/>
              <p:nvPr/>
            </p:nvSpPr>
            <p:spPr>
              <a:xfrm>
                <a:off x="700279" y="7162419"/>
                <a:ext cx="14595" cy="141277"/>
              </a:xfrm>
              <a:custGeom>
                <a:rect b="b" l="l" r="r" t="t"/>
                <a:pathLst>
                  <a:path extrusionOk="0" h="7918" w="818">
                    <a:moveTo>
                      <a:pt x="0" y="1"/>
                    </a:moveTo>
                    <a:cubicBezTo>
                      <a:pt x="280" y="1309"/>
                      <a:pt x="467" y="2616"/>
                      <a:pt x="561" y="3947"/>
                    </a:cubicBezTo>
                    <a:cubicBezTo>
                      <a:pt x="631" y="5279"/>
                      <a:pt x="654" y="6586"/>
                      <a:pt x="631" y="7917"/>
                    </a:cubicBezTo>
                    <a:lnTo>
                      <a:pt x="654" y="7917"/>
                    </a:lnTo>
                    <a:cubicBezTo>
                      <a:pt x="818" y="6610"/>
                      <a:pt x="818" y="5255"/>
                      <a:pt x="677" y="3924"/>
                    </a:cubicBezTo>
                    <a:cubicBezTo>
                      <a:pt x="561" y="2616"/>
                      <a:pt x="327" y="1285"/>
                      <a:pt x="0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3" name="Google Shape;14033;p46"/>
              <p:cNvSpPr/>
              <p:nvPr/>
            </p:nvSpPr>
            <p:spPr>
              <a:xfrm>
                <a:off x="2108659" y="6598257"/>
                <a:ext cx="37505" cy="129590"/>
              </a:xfrm>
              <a:custGeom>
                <a:rect b="b" l="l" r="r" t="t"/>
                <a:pathLst>
                  <a:path extrusionOk="0" h="7263" w="2102">
                    <a:moveTo>
                      <a:pt x="2102" y="0"/>
                    </a:moveTo>
                    <a:cubicBezTo>
                      <a:pt x="1495" y="1121"/>
                      <a:pt x="1004" y="2289"/>
                      <a:pt x="631" y="3503"/>
                    </a:cubicBezTo>
                    <a:cubicBezTo>
                      <a:pt x="257" y="4717"/>
                      <a:pt x="23" y="5978"/>
                      <a:pt x="0" y="7263"/>
                    </a:cubicBezTo>
                    <a:cubicBezTo>
                      <a:pt x="187" y="6002"/>
                      <a:pt x="420" y="4764"/>
                      <a:pt x="747" y="3550"/>
                    </a:cubicBezTo>
                    <a:cubicBezTo>
                      <a:pt x="1098" y="2335"/>
                      <a:pt x="1541" y="1144"/>
                      <a:pt x="2102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4" name="Google Shape;14034;p46"/>
              <p:cNvSpPr/>
              <p:nvPr/>
            </p:nvSpPr>
            <p:spPr>
              <a:xfrm>
                <a:off x="2104073" y="6600327"/>
                <a:ext cx="15006" cy="104182"/>
              </a:xfrm>
              <a:custGeom>
                <a:rect b="b" l="l" r="r" t="t"/>
                <a:pathLst>
                  <a:path extrusionOk="0" h="5839" w="841">
                    <a:moveTo>
                      <a:pt x="818" y="1"/>
                    </a:moveTo>
                    <a:cubicBezTo>
                      <a:pt x="748" y="982"/>
                      <a:pt x="631" y="1962"/>
                      <a:pt x="467" y="2920"/>
                    </a:cubicBezTo>
                    <a:cubicBezTo>
                      <a:pt x="304" y="3901"/>
                      <a:pt x="140" y="4858"/>
                      <a:pt x="0" y="5839"/>
                    </a:cubicBezTo>
                    <a:lnTo>
                      <a:pt x="24" y="5839"/>
                    </a:lnTo>
                    <a:cubicBezTo>
                      <a:pt x="304" y="4882"/>
                      <a:pt x="491" y="3924"/>
                      <a:pt x="584" y="2943"/>
                    </a:cubicBezTo>
                    <a:cubicBezTo>
                      <a:pt x="724" y="1962"/>
                      <a:pt x="794" y="982"/>
                      <a:pt x="84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5" name="Google Shape;14035;p46"/>
              <p:cNvSpPr/>
              <p:nvPr/>
            </p:nvSpPr>
            <p:spPr>
              <a:xfrm>
                <a:off x="2078237" y="6629499"/>
                <a:ext cx="10010" cy="92103"/>
              </a:xfrm>
              <a:custGeom>
                <a:rect b="b" l="l" r="r" t="t"/>
                <a:pathLst>
                  <a:path extrusionOk="0" h="5162" w="561">
                    <a:moveTo>
                      <a:pt x="491" y="0"/>
                    </a:moveTo>
                    <a:cubicBezTo>
                      <a:pt x="491" y="865"/>
                      <a:pt x="444" y="1729"/>
                      <a:pt x="374" y="2593"/>
                    </a:cubicBezTo>
                    <a:cubicBezTo>
                      <a:pt x="257" y="3457"/>
                      <a:pt x="117" y="4297"/>
                      <a:pt x="0" y="5161"/>
                    </a:cubicBezTo>
                    <a:lnTo>
                      <a:pt x="24" y="5161"/>
                    </a:lnTo>
                    <a:cubicBezTo>
                      <a:pt x="281" y="4344"/>
                      <a:pt x="444" y="3480"/>
                      <a:pt x="491" y="2593"/>
                    </a:cubicBezTo>
                    <a:cubicBezTo>
                      <a:pt x="561" y="1729"/>
                      <a:pt x="561" y="865"/>
                      <a:pt x="491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6" name="Google Shape;14036;p46"/>
              <p:cNvSpPr/>
              <p:nvPr/>
            </p:nvSpPr>
            <p:spPr>
              <a:xfrm>
                <a:off x="2129071" y="6634085"/>
                <a:ext cx="12508" cy="91675"/>
              </a:xfrm>
              <a:custGeom>
                <a:rect b="b" l="l" r="r" t="t"/>
                <a:pathLst>
                  <a:path extrusionOk="0" h="5138" w="701">
                    <a:moveTo>
                      <a:pt x="654" y="0"/>
                    </a:moveTo>
                    <a:cubicBezTo>
                      <a:pt x="631" y="864"/>
                      <a:pt x="561" y="1728"/>
                      <a:pt x="444" y="2593"/>
                    </a:cubicBezTo>
                    <a:cubicBezTo>
                      <a:pt x="304" y="3433"/>
                      <a:pt x="141" y="4274"/>
                      <a:pt x="0" y="5138"/>
                    </a:cubicBezTo>
                    <a:lnTo>
                      <a:pt x="24" y="5138"/>
                    </a:lnTo>
                    <a:cubicBezTo>
                      <a:pt x="327" y="4321"/>
                      <a:pt x="491" y="3457"/>
                      <a:pt x="561" y="2593"/>
                    </a:cubicBezTo>
                    <a:cubicBezTo>
                      <a:pt x="654" y="1728"/>
                      <a:pt x="701" y="864"/>
                      <a:pt x="678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7" name="Google Shape;14037;p46"/>
              <p:cNvSpPr/>
              <p:nvPr/>
            </p:nvSpPr>
            <p:spPr>
              <a:xfrm>
                <a:off x="2052401" y="6678673"/>
                <a:ext cx="14185" cy="91264"/>
              </a:xfrm>
              <a:custGeom>
                <a:rect b="b" l="l" r="r" t="t"/>
                <a:pathLst>
                  <a:path extrusionOk="0" h="5115" w="795">
                    <a:moveTo>
                      <a:pt x="771" y="0"/>
                    </a:moveTo>
                    <a:cubicBezTo>
                      <a:pt x="748" y="864"/>
                      <a:pt x="654" y="1705"/>
                      <a:pt x="491" y="2569"/>
                    </a:cubicBezTo>
                    <a:cubicBezTo>
                      <a:pt x="351" y="3410"/>
                      <a:pt x="164" y="4250"/>
                      <a:pt x="0" y="5114"/>
                    </a:cubicBezTo>
                    <a:cubicBezTo>
                      <a:pt x="327" y="4297"/>
                      <a:pt x="514" y="3456"/>
                      <a:pt x="631" y="2592"/>
                    </a:cubicBezTo>
                    <a:cubicBezTo>
                      <a:pt x="748" y="1728"/>
                      <a:pt x="794" y="864"/>
                      <a:pt x="794" y="0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8" name="Google Shape;14038;p46"/>
              <p:cNvSpPr/>
              <p:nvPr/>
            </p:nvSpPr>
            <p:spPr>
              <a:xfrm>
                <a:off x="1533631" y="6679494"/>
                <a:ext cx="15862" cy="118367"/>
              </a:xfrm>
              <a:custGeom>
                <a:rect b="b" l="l" r="r" t="t"/>
                <a:pathLst>
                  <a:path extrusionOk="0" h="6634" w="889">
                    <a:moveTo>
                      <a:pt x="865" y="1"/>
                    </a:moveTo>
                    <a:cubicBezTo>
                      <a:pt x="514" y="1052"/>
                      <a:pt x="281" y="2173"/>
                      <a:pt x="141" y="3270"/>
                    </a:cubicBezTo>
                    <a:cubicBezTo>
                      <a:pt x="1" y="4391"/>
                      <a:pt x="1" y="5535"/>
                      <a:pt x="187" y="6633"/>
                    </a:cubicBezTo>
                    <a:lnTo>
                      <a:pt x="211" y="6633"/>
                    </a:lnTo>
                    <a:cubicBezTo>
                      <a:pt x="187" y="5512"/>
                      <a:pt x="187" y="4415"/>
                      <a:pt x="281" y="3294"/>
                    </a:cubicBezTo>
                    <a:cubicBezTo>
                      <a:pt x="374" y="2173"/>
                      <a:pt x="584" y="1075"/>
                      <a:pt x="888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9" name="Google Shape;14039;p46"/>
              <p:cNvSpPr/>
              <p:nvPr/>
            </p:nvSpPr>
            <p:spPr>
              <a:xfrm>
                <a:off x="1525709" y="6685328"/>
                <a:ext cx="5852" cy="92942"/>
              </a:xfrm>
              <a:custGeom>
                <a:rect b="b" l="l" r="r" t="t"/>
                <a:pathLst>
                  <a:path extrusionOk="0" h="5209" w="328">
                    <a:moveTo>
                      <a:pt x="1" y="1"/>
                    </a:moveTo>
                    <a:lnTo>
                      <a:pt x="1" y="1"/>
                    </a:lnTo>
                    <a:cubicBezTo>
                      <a:pt x="71" y="865"/>
                      <a:pt x="118" y="1752"/>
                      <a:pt x="141" y="2616"/>
                    </a:cubicBezTo>
                    <a:cubicBezTo>
                      <a:pt x="164" y="3480"/>
                      <a:pt x="164" y="4344"/>
                      <a:pt x="211" y="5208"/>
                    </a:cubicBezTo>
                    <a:lnTo>
                      <a:pt x="234" y="5208"/>
                    </a:lnTo>
                    <a:cubicBezTo>
                      <a:pt x="328" y="4344"/>
                      <a:pt x="328" y="3480"/>
                      <a:pt x="281" y="2616"/>
                    </a:cubicBezTo>
                    <a:cubicBezTo>
                      <a:pt x="211" y="1729"/>
                      <a:pt x="141" y="865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0" name="Google Shape;14040;p46"/>
              <p:cNvSpPr/>
              <p:nvPr/>
            </p:nvSpPr>
            <p:spPr>
              <a:xfrm>
                <a:off x="1550296" y="6711575"/>
                <a:ext cx="7530" cy="81701"/>
              </a:xfrm>
              <a:custGeom>
                <a:rect b="b" l="l" r="r" t="t"/>
                <a:pathLst>
                  <a:path extrusionOk="0" h="4579" w="422">
                    <a:moveTo>
                      <a:pt x="1" y="1"/>
                    </a:moveTo>
                    <a:cubicBezTo>
                      <a:pt x="118" y="748"/>
                      <a:pt x="188" y="1519"/>
                      <a:pt x="211" y="2290"/>
                    </a:cubicBezTo>
                    <a:lnTo>
                      <a:pt x="234" y="4578"/>
                    </a:lnTo>
                    <a:lnTo>
                      <a:pt x="258" y="4578"/>
                    </a:lnTo>
                    <a:cubicBezTo>
                      <a:pt x="398" y="3808"/>
                      <a:pt x="421" y="3037"/>
                      <a:pt x="328" y="2266"/>
                    </a:cubicBezTo>
                    <a:cubicBezTo>
                      <a:pt x="281" y="1496"/>
                      <a:pt x="164" y="748"/>
                      <a:pt x="1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1" name="Google Shape;14041;p46"/>
              <p:cNvSpPr/>
              <p:nvPr/>
            </p:nvSpPr>
            <p:spPr>
              <a:xfrm>
                <a:off x="1626144" y="6651160"/>
                <a:ext cx="14185" cy="91693"/>
              </a:xfrm>
              <a:custGeom>
                <a:rect b="b" l="l" r="r" t="t"/>
                <a:pathLst>
                  <a:path extrusionOk="0" h="5139" w="795">
                    <a:moveTo>
                      <a:pt x="771" y="1"/>
                    </a:moveTo>
                    <a:cubicBezTo>
                      <a:pt x="747" y="865"/>
                      <a:pt x="654" y="1729"/>
                      <a:pt x="514" y="2593"/>
                    </a:cubicBezTo>
                    <a:cubicBezTo>
                      <a:pt x="350" y="3434"/>
                      <a:pt x="164" y="4274"/>
                      <a:pt x="0" y="5138"/>
                    </a:cubicBezTo>
                    <a:cubicBezTo>
                      <a:pt x="327" y="4321"/>
                      <a:pt x="514" y="3457"/>
                      <a:pt x="631" y="2593"/>
                    </a:cubicBezTo>
                    <a:cubicBezTo>
                      <a:pt x="747" y="1752"/>
                      <a:pt x="794" y="888"/>
                      <a:pt x="794" y="1"/>
                    </a:cubicBezTo>
                    <a:close/>
                  </a:path>
                </a:pathLst>
              </a:custGeom>
              <a:solidFill>
                <a:srgbClr val="401E15">
                  <a:alpha val="132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042" name="Google Shape;14042;p46"/>
          <p:cNvGrpSpPr/>
          <p:nvPr/>
        </p:nvGrpSpPr>
        <p:grpSpPr>
          <a:xfrm flipH="1">
            <a:off x="6473331" y="4273902"/>
            <a:ext cx="790145" cy="713709"/>
            <a:chOff x="4176047" y="4158970"/>
            <a:chExt cx="770648" cy="696097"/>
          </a:xfrm>
        </p:grpSpPr>
        <p:sp>
          <p:nvSpPr>
            <p:cNvPr id="14043" name="Google Shape;14043;p46"/>
            <p:cNvSpPr/>
            <p:nvPr/>
          </p:nvSpPr>
          <p:spPr>
            <a:xfrm>
              <a:off x="4397410" y="4433852"/>
              <a:ext cx="96993" cy="123041"/>
            </a:xfrm>
            <a:custGeom>
              <a:rect b="b" l="l" r="r" t="t"/>
              <a:pathLst>
                <a:path extrusionOk="0" h="1299" w="1024">
                  <a:moveTo>
                    <a:pt x="412" y="1"/>
                  </a:moveTo>
                  <a:lnTo>
                    <a:pt x="0" y="492"/>
                  </a:lnTo>
                  <a:cubicBezTo>
                    <a:pt x="40" y="903"/>
                    <a:pt x="141" y="933"/>
                    <a:pt x="281" y="1014"/>
                  </a:cubicBezTo>
                  <a:cubicBezTo>
                    <a:pt x="412" y="1094"/>
                    <a:pt x="372" y="1254"/>
                    <a:pt x="472" y="1294"/>
                  </a:cubicBezTo>
                  <a:cubicBezTo>
                    <a:pt x="479" y="1297"/>
                    <a:pt x="486" y="1299"/>
                    <a:pt x="491" y="1299"/>
                  </a:cubicBezTo>
                  <a:cubicBezTo>
                    <a:pt x="559" y="1299"/>
                    <a:pt x="487" y="1087"/>
                    <a:pt x="552" y="1004"/>
                  </a:cubicBezTo>
                  <a:cubicBezTo>
                    <a:pt x="571" y="977"/>
                    <a:pt x="586" y="966"/>
                    <a:pt x="600" y="966"/>
                  </a:cubicBezTo>
                  <a:cubicBezTo>
                    <a:pt x="639" y="966"/>
                    <a:pt x="663" y="1053"/>
                    <a:pt x="692" y="1134"/>
                  </a:cubicBezTo>
                  <a:cubicBezTo>
                    <a:pt x="720" y="1199"/>
                    <a:pt x="747" y="1226"/>
                    <a:pt x="769" y="1226"/>
                  </a:cubicBezTo>
                  <a:cubicBezTo>
                    <a:pt x="788" y="1226"/>
                    <a:pt x="804" y="1206"/>
                    <a:pt x="813" y="1174"/>
                  </a:cubicBezTo>
                  <a:cubicBezTo>
                    <a:pt x="843" y="1114"/>
                    <a:pt x="793" y="984"/>
                    <a:pt x="883" y="893"/>
                  </a:cubicBezTo>
                  <a:cubicBezTo>
                    <a:pt x="973" y="803"/>
                    <a:pt x="1023" y="663"/>
                    <a:pt x="933" y="492"/>
                  </a:cubicBezTo>
                  <a:cubicBezTo>
                    <a:pt x="833" y="311"/>
                    <a:pt x="412" y="1"/>
                    <a:pt x="412" y="1"/>
                  </a:cubicBezTo>
                  <a:close/>
                </a:path>
              </a:pathLst>
            </a:custGeom>
            <a:solidFill>
              <a:srgbClr val="C081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4" name="Google Shape;14044;p46"/>
            <p:cNvSpPr/>
            <p:nvPr/>
          </p:nvSpPr>
          <p:spPr>
            <a:xfrm>
              <a:off x="4400252" y="4501294"/>
              <a:ext cx="75113" cy="38077"/>
            </a:xfrm>
            <a:custGeom>
              <a:rect b="b" l="l" r="r" t="t"/>
              <a:pathLst>
                <a:path extrusionOk="0" h="402" w="793">
                  <a:moveTo>
                    <a:pt x="793" y="402"/>
                  </a:moveTo>
                  <a:cubicBezTo>
                    <a:pt x="793" y="382"/>
                    <a:pt x="793" y="372"/>
                    <a:pt x="793" y="362"/>
                  </a:cubicBezTo>
                  <a:cubicBezTo>
                    <a:pt x="793" y="372"/>
                    <a:pt x="793" y="382"/>
                    <a:pt x="793" y="402"/>
                  </a:cubicBezTo>
                  <a:close/>
                  <a:moveTo>
                    <a:pt x="31" y="71"/>
                  </a:moveTo>
                  <a:cubicBezTo>
                    <a:pt x="21" y="51"/>
                    <a:pt x="10" y="31"/>
                    <a:pt x="0" y="1"/>
                  </a:cubicBezTo>
                  <a:lnTo>
                    <a:pt x="0" y="1"/>
                  </a:lnTo>
                  <a:cubicBezTo>
                    <a:pt x="10" y="31"/>
                    <a:pt x="21" y="51"/>
                    <a:pt x="31" y="71"/>
                  </a:cubicBezTo>
                  <a:lnTo>
                    <a:pt x="31" y="71"/>
                  </a:lnTo>
                </a:path>
              </a:pathLst>
            </a:custGeom>
            <a:solidFill>
              <a:srgbClr val="C8B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46"/>
            <p:cNvSpPr/>
            <p:nvPr/>
          </p:nvSpPr>
          <p:spPr>
            <a:xfrm>
              <a:off x="4400252" y="4462363"/>
              <a:ext cx="89416" cy="87521"/>
            </a:xfrm>
            <a:custGeom>
              <a:rect b="b" l="l" r="r" t="t"/>
              <a:pathLst>
                <a:path extrusionOk="0" h="924" w="944">
                  <a:moveTo>
                    <a:pt x="422" y="0"/>
                  </a:moveTo>
                  <a:cubicBezTo>
                    <a:pt x="372" y="0"/>
                    <a:pt x="161" y="201"/>
                    <a:pt x="0" y="412"/>
                  </a:cubicBezTo>
                  <a:cubicBezTo>
                    <a:pt x="10" y="442"/>
                    <a:pt x="21" y="462"/>
                    <a:pt x="31" y="482"/>
                  </a:cubicBezTo>
                  <a:cubicBezTo>
                    <a:pt x="131" y="442"/>
                    <a:pt x="241" y="331"/>
                    <a:pt x="321" y="311"/>
                  </a:cubicBezTo>
                  <a:cubicBezTo>
                    <a:pt x="342" y="311"/>
                    <a:pt x="362" y="301"/>
                    <a:pt x="382" y="301"/>
                  </a:cubicBezTo>
                  <a:cubicBezTo>
                    <a:pt x="452" y="301"/>
                    <a:pt x="522" y="331"/>
                    <a:pt x="572" y="382"/>
                  </a:cubicBezTo>
                  <a:cubicBezTo>
                    <a:pt x="642" y="442"/>
                    <a:pt x="683" y="532"/>
                    <a:pt x="703" y="622"/>
                  </a:cubicBezTo>
                  <a:cubicBezTo>
                    <a:pt x="713" y="713"/>
                    <a:pt x="713" y="803"/>
                    <a:pt x="713" y="893"/>
                  </a:cubicBezTo>
                  <a:lnTo>
                    <a:pt x="713" y="913"/>
                  </a:lnTo>
                  <a:cubicBezTo>
                    <a:pt x="723" y="923"/>
                    <a:pt x="733" y="923"/>
                    <a:pt x="743" y="923"/>
                  </a:cubicBezTo>
                  <a:cubicBezTo>
                    <a:pt x="763" y="923"/>
                    <a:pt x="773" y="903"/>
                    <a:pt x="783" y="873"/>
                  </a:cubicBezTo>
                  <a:cubicBezTo>
                    <a:pt x="793" y="863"/>
                    <a:pt x="793" y="833"/>
                    <a:pt x="793" y="813"/>
                  </a:cubicBezTo>
                  <a:cubicBezTo>
                    <a:pt x="793" y="793"/>
                    <a:pt x="793" y="783"/>
                    <a:pt x="793" y="773"/>
                  </a:cubicBezTo>
                  <a:cubicBezTo>
                    <a:pt x="793" y="723"/>
                    <a:pt x="803" y="662"/>
                    <a:pt x="833" y="622"/>
                  </a:cubicBezTo>
                  <a:cubicBezTo>
                    <a:pt x="833" y="612"/>
                    <a:pt x="843" y="602"/>
                    <a:pt x="853" y="592"/>
                  </a:cubicBezTo>
                  <a:cubicBezTo>
                    <a:pt x="893" y="552"/>
                    <a:pt x="923" y="502"/>
                    <a:pt x="943" y="442"/>
                  </a:cubicBezTo>
                  <a:cubicBezTo>
                    <a:pt x="662" y="241"/>
                    <a:pt x="472" y="10"/>
                    <a:pt x="422" y="0"/>
                  </a:cubicBezTo>
                  <a:close/>
                </a:path>
              </a:pathLst>
            </a:custGeom>
            <a:solidFill>
              <a:srgbClr val="9E6B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46"/>
            <p:cNvSpPr/>
            <p:nvPr/>
          </p:nvSpPr>
          <p:spPr>
            <a:xfrm>
              <a:off x="4251445" y="4597247"/>
              <a:ext cx="107128" cy="227233"/>
            </a:xfrm>
            <a:custGeom>
              <a:rect b="b" l="l" r="r" t="t"/>
              <a:pathLst>
                <a:path extrusionOk="0" h="2399" w="1131">
                  <a:moveTo>
                    <a:pt x="629" y="1"/>
                  </a:moveTo>
                  <a:cubicBezTo>
                    <a:pt x="518" y="542"/>
                    <a:pt x="438" y="1024"/>
                    <a:pt x="328" y="1235"/>
                  </a:cubicBezTo>
                  <a:cubicBezTo>
                    <a:pt x="217" y="1455"/>
                    <a:pt x="197" y="1545"/>
                    <a:pt x="187" y="1696"/>
                  </a:cubicBezTo>
                  <a:cubicBezTo>
                    <a:pt x="187" y="1856"/>
                    <a:pt x="17" y="2228"/>
                    <a:pt x="7" y="2308"/>
                  </a:cubicBezTo>
                  <a:cubicBezTo>
                    <a:pt x="0" y="2359"/>
                    <a:pt x="214" y="2399"/>
                    <a:pt x="386" y="2399"/>
                  </a:cubicBezTo>
                  <a:cubicBezTo>
                    <a:pt x="481" y="2399"/>
                    <a:pt x="563" y="2387"/>
                    <a:pt x="588" y="2358"/>
                  </a:cubicBezTo>
                  <a:cubicBezTo>
                    <a:pt x="619" y="2328"/>
                    <a:pt x="599" y="2218"/>
                    <a:pt x="578" y="2027"/>
                  </a:cubicBezTo>
                  <a:cubicBezTo>
                    <a:pt x="568" y="1836"/>
                    <a:pt x="699" y="1535"/>
                    <a:pt x="739" y="1405"/>
                  </a:cubicBezTo>
                  <a:cubicBezTo>
                    <a:pt x="789" y="1275"/>
                    <a:pt x="709" y="1004"/>
                    <a:pt x="919" y="653"/>
                  </a:cubicBezTo>
                  <a:cubicBezTo>
                    <a:pt x="1130" y="302"/>
                    <a:pt x="629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46"/>
            <p:cNvSpPr/>
            <p:nvPr/>
          </p:nvSpPr>
          <p:spPr>
            <a:xfrm>
              <a:off x="4273894" y="4627179"/>
              <a:ext cx="69430" cy="197302"/>
            </a:xfrm>
            <a:custGeom>
              <a:rect b="b" l="l" r="r" t="t"/>
              <a:pathLst>
                <a:path extrusionOk="0" h="2083" w="733">
                  <a:moveTo>
                    <a:pt x="630" y="0"/>
                  </a:moveTo>
                  <a:cubicBezTo>
                    <a:pt x="618" y="0"/>
                    <a:pt x="605" y="5"/>
                    <a:pt x="592" y="16"/>
                  </a:cubicBezTo>
                  <a:cubicBezTo>
                    <a:pt x="542" y="56"/>
                    <a:pt x="542" y="156"/>
                    <a:pt x="532" y="216"/>
                  </a:cubicBezTo>
                  <a:cubicBezTo>
                    <a:pt x="512" y="287"/>
                    <a:pt x="492" y="367"/>
                    <a:pt x="472" y="447"/>
                  </a:cubicBezTo>
                  <a:cubicBezTo>
                    <a:pt x="392" y="758"/>
                    <a:pt x="281" y="1059"/>
                    <a:pt x="171" y="1360"/>
                  </a:cubicBezTo>
                  <a:cubicBezTo>
                    <a:pt x="111" y="1530"/>
                    <a:pt x="51" y="1861"/>
                    <a:pt x="10" y="2042"/>
                  </a:cubicBezTo>
                  <a:lnTo>
                    <a:pt x="0" y="2072"/>
                  </a:lnTo>
                  <a:cubicBezTo>
                    <a:pt x="51" y="2079"/>
                    <a:pt x="102" y="2082"/>
                    <a:pt x="149" y="2082"/>
                  </a:cubicBezTo>
                  <a:cubicBezTo>
                    <a:pt x="244" y="2082"/>
                    <a:pt x="325" y="2069"/>
                    <a:pt x="351" y="2042"/>
                  </a:cubicBezTo>
                  <a:cubicBezTo>
                    <a:pt x="382" y="2012"/>
                    <a:pt x="362" y="1902"/>
                    <a:pt x="341" y="1711"/>
                  </a:cubicBezTo>
                  <a:cubicBezTo>
                    <a:pt x="331" y="1520"/>
                    <a:pt x="462" y="1219"/>
                    <a:pt x="502" y="1089"/>
                  </a:cubicBezTo>
                  <a:cubicBezTo>
                    <a:pt x="552" y="959"/>
                    <a:pt x="472" y="688"/>
                    <a:pt x="682" y="337"/>
                  </a:cubicBezTo>
                  <a:cubicBezTo>
                    <a:pt x="723" y="267"/>
                    <a:pt x="733" y="196"/>
                    <a:pt x="733" y="126"/>
                  </a:cubicBezTo>
                  <a:cubicBezTo>
                    <a:pt x="709" y="63"/>
                    <a:pt x="673" y="0"/>
                    <a:pt x="63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46"/>
            <p:cNvSpPr/>
            <p:nvPr/>
          </p:nvSpPr>
          <p:spPr>
            <a:xfrm>
              <a:off x="4271999" y="4158970"/>
              <a:ext cx="601472" cy="696097"/>
            </a:xfrm>
            <a:custGeom>
              <a:rect b="b" l="l" r="r" t="t"/>
              <a:pathLst>
                <a:path extrusionOk="0" h="7349" w="6350">
                  <a:moveTo>
                    <a:pt x="1532" y="1"/>
                  </a:moveTo>
                  <a:cubicBezTo>
                    <a:pt x="1459" y="1"/>
                    <a:pt x="1385" y="13"/>
                    <a:pt x="1304" y="44"/>
                  </a:cubicBezTo>
                  <a:cubicBezTo>
                    <a:pt x="572" y="325"/>
                    <a:pt x="61" y="585"/>
                    <a:pt x="30" y="1047"/>
                  </a:cubicBezTo>
                  <a:cubicBezTo>
                    <a:pt x="0" y="1498"/>
                    <a:pt x="151" y="2632"/>
                    <a:pt x="321" y="3223"/>
                  </a:cubicBezTo>
                  <a:cubicBezTo>
                    <a:pt x="492" y="3805"/>
                    <a:pt x="492" y="4186"/>
                    <a:pt x="361" y="4467"/>
                  </a:cubicBezTo>
                  <a:cubicBezTo>
                    <a:pt x="231" y="4758"/>
                    <a:pt x="642" y="5270"/>
                    <a:pt x="672" y="5701"/>
                  </a:cubicBezTo>
                  <a:cubicBezTo>
                    <a:pt x="692" y="6132"/>
                    <a:pt x="783" y="6754"/>
                    <a:pt x="853" y="6885"/>
                  </a:cubicBezTo>
                  <a:cubicBezTo>
                    <a:pt x="913" y="7015"/>
                    <a:pt x="883" y="7135"/>
                    <a:pt x="933" y="7155"/>
                  </a:cubicBezTo>
                  <a:cubicBezTo>
                    <a:pt x="954" y="7168"/>
                    <a:pt x="1056" y="7177"/>
                    <a:pt x="1170" y="7177"/>
                  </a:cubicBezTo>
                  <a:cubicBezTo>
                    <a:pt x="1334" y="7177"/>
                    <a:pt x="1523" y="7158"/>
                    <a:pt x="1535" y="7105"/>
                  </a:cubicBezTo>
                  <a:cubicBezTo>
                    <a:pt x="1545" y="7015"/>
                    <a:pt x="1435" y="6895"/>
                    <a:pt x="1375" y="6754"/>
                  </a:cubicBezTo>
                  <a:cubicBezTo>
                    <a:pt x="1304" y="6614"/>
                    <a:pt x="953" y="5771"/>
                    <a:pt x="1013" y="5280"/>
                  </a:cubicBezTo>
                  <a:cubicBezTo>
                    <a:pt x="1064" y="4788"/>
                    <a:pt x="1084" y="4196"/>
                    <a:pt x="1154" y="3966"/>
                  </a:cubicBezTo>
                  <a:cubicBezTo>
                    <a:pt x="1213" y="3727"/>
                    <a:pt x="1687" y="3203"/>
                    <a:pt x="1773" y="3203"/>
                  </a:cubicBezTo>
                  <a:cubicBezTo>
                    <a:pt x="1774" y="3203"/>
                    <a:pt x="1775" y="3203"/>
                    <a:pt x="1776" y="3203"/>
                  </a:cubicBezTo>
                  <a:cubicBezTo>
                    <a:pt x="1856" y="3223"/>
                    <a:pt x="2418" y="3926"/>
                    <a:pt x="3060" y="3956"/>
                  </a:cubicBezTo>
                  <a:cubicBezTo>
                    <a:pt x="3270" y="3962"/>
                    <a:pt x="3427" y="3965"/>
                    <a:pt x="3543" y="3965"/>
                  </a:cubicBezTo>
                  <a:cubicBezTo>
                    <a:pt x="3775" y="3965"/>
                    <a:pt x="3842" y="3956"/>
                    <a:pt x="3842" y="3956"/>
                  </a:cubicBezTo>
                  <a:cubicBezTo>
                    <a:pt x="3842" y="3956"/>
                    <a:pt x="4203" y="4798"/>
                    <a:pt x="4233" y="5350"/>
                  </a:cubicBezTo>
                  <a:cubicBezTo>
                    <a:pt x="4253" y="5892"/>
                    <a:pt x="4414" y="5922"/>
                    <a:pt x="4334" y="6423"/>
                  </a:cubicBezTo>
                  <a:cubicBezTo>
                    <a:pt x="4253" y="6935"/>
                    <a:pt x="4163" y="7196"/>
                    <a:pt x="4193" y="7286"/>
                  </a:cubicBezTo>
                  <a:cubicBezTo>
                    <a:pt x="4203" y="7328"/>
                    <a:pt x="4342" y="7349"/>
                    <a:pt x="4486" y="7349"/>
                  </a:cubicBezTo>
                  <a:cubicBezTo>
                    <a:pt x="4647" y="7349"/>
                    <a:pt x="4815" y="7323"/>
                    <a:pt x="4815" y="7276"/>
                  </a:cubicBezTo>
                  <a:cubicBezTo>
                    <a:pt x="4815" y="7186"/>
                    <a:pt x="4755" y="6724"/>
                    <a:pt x="4735" y="6584"/>
                  </a:cubicBezTo>
                  <a:cubicBezTo>
                    <a:pt x="4725" y="6443"/>
                    <a:pt x="4624" y="6223"/>
                    <a:pt x="4655" y="5851"/>
                  </a:cubicBezTo>
                  <a:cubicBezTo>
                    <a:pt x="4695" y="5490"/>
                    <a:pt x="4735" y="5380"/>
                    <a:pt x="4685" y="4979"/>
                  </a:cubicBezTo>
                  <a:cubicBezTo>
                    <a:pt x="4634" y="4578"/>
                    <a:pt x="4675" y="4177"/>
                    <a:pt x="4675" y="4176"/>
                  </a:cubicBezTo>
                  <a:lnTo>
                    <a:pt x="4675" y="4176"/>
                  </a:lnTo>
                  <a:cubicBezTo>
                    <a:pt x="4675" y="4177"/>
                    <a:pt x="4725" y="4578"/>
                    <a:pt x="4825" y="4668"/>
                  </a:cubicBezTo>
                  <a:lnTo>
                    <a:pt x="5908" y="4748"/>
                  </a:lnTo>
                  <a:cubicBezTo>
                    <a:pt x="5908" y="4748"/>
                    <a:pt x="6089" y="4056"/>
                    <a:pt x="6159" y="3575"/>
                  </a:cubicBezTo>
                  <a:cubicBezTo>
                    <a:pt x="6219" y="3093"/>
                    <a:pt x="6350" y="2521"/>
                    <a:pt x="6350" y="2351"/>
                  </a:cubicBezTo>
                  <a:cubicBezTo>
                    <a:pt x="6350" y="2180"/>
                    <a:pt x="5908" y="927"/>
                    <a:pt x="5758" y="676"/>
                  </a:cubicBezTo>
                  <a:cubicBezTo>
                    <a:pt x="5597" y="435"/>
                    <a:pt x="4644" y="395"/>
                    <a:pt x="4384" y="264"/>
                  </a:cubicBezTo>
                  <a:cubicBezTo>
                    <a:pt x="4283" y="211"/>
                    <a:pt x="4000" y="198"/>
                    <a:pt x="3668" y="198"/>
                  </a:cubicBezTo>
                  <a:cubicBezTo>
                    <a:pt x="3502" y="198"/>
                    <a:pt x="3324" y="201"/>
                    <a:pt x="3150" y="204"/>
                  </a:cubicBezTo>
                  <a:cubicBezTo>
                    <a:pt x="2993" y="204"/>
                    <a:pt x="2842" y="206"/>
                    <a:pt x="2707" y="206"/>
                  </a:cubicBezTo>
                  <a:cubicBezTo>
                    <a:pt x="2504" y="206"/>
                    <a:pt x="2337" y="202"/>
                    <a:pt x="2247" y="184"/>
                  </a:cubicBezTo>
                  <a:cubicBezTo>
                    <a:pt x="1971" y="131"/>
                    <a:pt x="1766" y="1"/>
                    <a:pt x="1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46"/>
            <p:cNvSpPr/>
            <p:nvPr/>
          </p:nvSpPr>
          <p:spPr>
            <a:xfrm>
              <a:off x="4328074" y="4178293"/>
              <a:ext cx="545398" cy="676680"/>
            </a:xfrm>
            <a:custGeom>
              <a:rect b="b" l="l" r="r" t="t"/>
              <a:pathLst>
                <a:path extrusionOk="0" h="7144" w="5758">
                  <a:moveTo>
                    <a:pt x="321" y="0"/>
                  </a:moveTo>
                  <a:cubicBezTo>
                    <a:pt x="231" y="40"/>
                    <a:pt x="141" y="81"/>
                    <a:pt x="60" y="131"/>
                  </a:cubicBezTo>
                  <a:cubicBezTo>
                    <a:pt x="20" y="261"/>
                    <a:pt x="20" y="472"/>
                    <a:pt x="20" y="562"/>
                  </a:cubicBezTo>
                  <a:cubicBezTo>
                    <a:pt x="0" y="923"/>
                    <a:pt x="80" y="1284"/>
                    <a:pt x="241" y="1615"/>
                  </a:cubicBezTo>
                  <a:cubicBezTo>
                    <a:pt x="502" y="2127"/>
                    <a:pt x="963" y="2518"/>
                    <a:pt x="1515" y="2699"/>
                  </a:cubicBezTo>
                  <a:cubicBezTo>
                    <a:pt x="1836" y="2799"/>
                    <a:pt x="2187" y="2829"/>
                    <a:pt x="2528" y="2899"/>
                  </a:cubicBezTo>
                  <a:cubicBezTo>
                    <a:pt x="2869" y="2959"/>
                    <a:pt x="3210" y="3080"/>
                    <a:pt x="3441" y="3340"/>
                  </a:cubicBezTo>
                  <a:cubicBezTo>
                    <a:pt x="3732" y="3641"/>
                    <a:pt x="3802" y="4083"/>
                    <a:pt x="3842" y="4504"/>
                  </a:cubicBezTo>
                  <a:cubicBezTo>
                    <a:pt x="3912" y="5256"/>
                    <a:pt x="3922" y="6019"/>
                    <a:pt x="3862" y="6781"/>
                  </a:cubicBezTo>
                  <a:cubicBezTo>
                    <a:pt x="3852" y="6901"/>
                    <a:pt x="3852" y="7032"/>
                    <a:pt x="3872" y="7142"/>
                  </a:cubicBezTo>
                  <a:cubicBezTo>
                    <a:pt x="3894" y="7143"/>
                    <a:pt x="3916" y="7144"/>
                    <a:pt x="3938" y="7144"/>
                  </a:cubicBezTo>
                  <a:cubicBezTo>
                    <a:pt x="4086" y="7144"/>
                    <a:pt x="4223" y="7115"/>
                    <a:pt x="4223" y="7072"/>
                  </a:cubicBezTo>
                  <a:cubicBezTo>
                    <a:pt x="4223" y="6982"/>
                    <a:pt x="4163" y="6520"/>
                    <a:pt x="4143" y="6380"/>
                  </a:cubicBezTo>
                  <a:cubicBezTo>
                    <a:pt x="4133" y="6239"/>
                    <a:pt x="4032" y="6019"/>
                    <a:pt x="4063" y="5647"/>
                  </a:cubicBezTo>
                  <a:cubicBezTo>
                    <a:pt x="4103" y="5286"/>
                    <a:pt x="4143" y="5176"/>
                    <a:pt x="4093" y="4775"/>
                  </a:cubicBezTo>
                  <a:cubicBezTo>
                    <a:pt x="4042" y="4374"/>
                    <a:pt x="4083" y="3973"/>
                    <a:pt x="4083" y="3972"/>
                  </a:cubicBezTo>
                  <a:lnTo>
                    <a:pt x="4083" y="3972"/>
                  </a:lnTo>
                  <a:cubicBezTo>
                    <a:pt x="4083" y="3973"/>
                    <a:pt x="4133" y="4374"/>
                    <a:pt x="4233" y="4464"/>
                  </a:cubicBezTo>
                  <a:lnTo>
                    <a:pt x="5316" y="4544"/>
                  </a:lnTo>
                  <a:cubicBezTo>
                    <a:pt x="5316" y="4544"/>
                    <a:pt x="5497" y="3852"/>
                    <a:pt x="5567" y="3371"/>
                  </a:cubicBezTo>
                  <a:cubicBezTo>
                    <a:pt x="5627" y="2889"/>
                    <a:pt x="5758" y="2317"/>
                    <a:pt x="5758" y="2147"/>
                  </a:cubicBezTo>
                  <a:cubicBezTo>
                    <a:pt x="5758" y="2006"/>
                    <a:pt x="5467" y="1164"/>
                    <a:pt x="5276" y="712"/>
                  </a:cubicBezTo>
                  <a:cubicBezTo>
                    <a:pt x="5106" y="642"/>
                    <a:pt x="4935" y="582"/>
                    <a:pt x="4755" y="542"/>
                  </a:cubicBezTo>
                  <a:cubicBezTo>
                    <a:pt x="4223" y="402"/>
                    <a:pt x="3671" y="351"/>
                    <a:pt x="3120" y="291"/>
                  </a:cubicBezTo>
                  <a:cubicBezTo>
                    <a:pt x="2267" y="211"/>
                    <a:pt x="1414" y="121"/>
                    <a:pt x="572" y="40"/>
                  </a:cubicBezTo>
                  <a:cubicBezTo>
                    <a:pt x="512" y="30"/>
                    <a:pt x="411" y="10"/>
                    <a:pt x="321" y="0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8230"/>
                  </a:schemeClr>
                </a:gs>
                <a:gs pos="100000">
                  <a:schemeClr val="accent4">
                    <a:alpha val="8230"/>
                  </a:scheme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46"/>
            <p:cNvSpPr/>
            <p:nvPr/>
          </p:nvSpPr>
          <p:spPr>
            <a:xfrm>
              <a:off x="4176047" y="4269510"/>
              <a:ext cx="116979" cy="380111"/>
            </a:xfrm>
            <a:custGeom>
              <a:rect b="b" l="l" r="r" t="t"/>
              <a:pathLst>
                <a:path extrusionOk="0" h="4013" w="1235">
                  <a:moveTo>
                    <a:pt x="1043" y="0"/>
                  </a:moveTo>
                  <a:cubicBezTo>
                    <a:pt x="883" y="582"/>
                    <a:pt x="863" y="1374"/>
                    <a:pt x="853" y="2056"/>
                  </a:cubicBezTo>
                  <a:cubicBezTo>
                    <a:pt x="853" y="2317"/>
                    <a:pt x="732" y="2558"/>
                    <a:pt x="602" y="2759"/>
                  </a:cubicBezTo>
                  <a:cubicBezTo>
                    <a:pt x="412" y="3050"/>
                    <a:pt x="171" y="3280"/>
                    <a:pt x="101" y="3461"/>
                  </a:cubicBezTo>
                  <a:cubicBezTo>
                    <a:pt x="0" y="3792"/>
                    <a:pt x="60" y="4012"/>
                    <a:pt x="60" y="4012"/>
                  </a:cubicBezTo>
                  <a:cubicBezTo>
                    <a:pt x="60" y="4012"/>
                    <a:pt x="50" y="3742"/>
                    <a:pt x="231" y="3461"/>
                  </a:cubicBezTo>
                  <a:lnTo>
                    <a:pt x="231" y="3461"/>
                  </a:lnTo>
                  <a:cubicBezTo>
                    <a:pt x="231" y="3461"/>
                    <a:pt x="151" y="3722"/>
                    <a:pt x="201" y="3852"/>
                  </a:cubicBezTo>
                  <a:cubicBezTo>
                    <a:pt x="201" y="3852"/>
                    <a:pt x="231" y="3571"/>
                    <a:pt x="391" y="3340"/>
                  </a:cubicBezTo>
                  <a:cubicBezTo>
                    <a:pt x="522" y="3160"/>
                    <a:pt x="502" y="3060"/>
                    <a:pt x="662" y="2809"/>
                  </a:cubicBezTo>
                  <a:cubicBezTo>
                    <a:pt x="853" y="2508"/>
                    <a:pt x="933" y="2317"/>
                    <a:pt x="973" y="1635"/>
                  </a:cubicBezTo>
                  <a:cubicBezTo>
                    <a:pt x="1013" y="1074"/>
                    <a:pt x="1234" y="211"/>
                    <a:pt x="1234" y="211"/>
                  </a:cubicBezTo>
                  <a:lnTo>
                    <a:pt x="1043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46"/>
            <p:cNvSpPr/>
            <p:nvPr/>
          </p:nvSpPr>
          <p:spPr>
            <a:xfrm>
              <a:off x="4288102" y="4821452"/>
              <a:ext cx="19133" cy="3031"/>
            </a:xfrm>
            <a:custGeom>
              <a:rect b="b" l="l" r="r" t="t"/>
              <a:pathLst>
                <a:path extrusionOk="0" h="32" w="202">
                  <a:moveTo>
                    <a:pt x="201" y="1"/>
                  </a:moveTo>
                  <a:cubicBezTo>
                    <a:pt x="161" y="21"/>
                    <a:pt x="91" y="31"/>
                    <a:pt x="1" y="31"/>
                  </a:cubicBezTo>
                  <a:lnTo>
                    <a:pt x="31" y="31"/>
                  </a:lnTo>
                  <a:cubicBezTo>
                    <a:pt x="111" y="31"/>
                    <a:pt x="171" y="21"/>
                    <a:pt x="201" y="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46"/>
            <p:cNvSpPr/>
            <p:nvPr/>
          </p:nvSpPr>
          <p:spPr>
            <a:xfrm>
              <a:off x="4252013" y="4794930"/>
              <a:ext cx="55222" cy="29553"/>
            </a:xfrm>
            <a:custGeom>
              <a:rect b="b" l="l" r="r" t="t"/>
              <a:pathLst>
                <a:path extrusionOk="0" h="312" w="583">
                  <a:moveTo>
                    <a:pt x="71" y="0"/>
                  </a:moveTo>
                  <a:cubicBezTo>
                    <a:pt x="51" y="60"/>
                    <a:pt x="31" y="110"/>
                    <a:pt x="21" y="151"/>
                  </a:cubicBezTo>
                  <a:cubicBezTo>
                    <a:pt x="11" y="181"/>
                    <a:pt x="1" y="211"/>
                    <a:pt x="1" y="221"/>
                  </a:cubicBezTo>
                  <a:cubicBezTo>
                    <a:pt x="1" y="261"/>
                    <a:pt x="111" y="291"/>
                    <a:pt x="231" y="301"/>
                  </a:cubicBezTo>
                  <a:lnTo>
                    <a:pt x="241" y="271"/>
                  </a:lnTo>
                  <a:cubicBezTo>
                    <a:pt x="251" y="201"/>
                    <a:pt x="272" y="120"/>
                    <a:pt x="292" y="30"/>
                  </a:cubicBezTo>
                  <a:cubicBezTo>
                    <a:pt x="221" y="30"/>
                    <a:pt x="161" y="30"/>
                    <a:pt x="101" y="10"/>
                  </a:cubicBezTo>
                  <a:lnTo>
                    <a:pt x="71" y="0"/>
                  </a:lnTo>
                  <a:close/>
                  <a:moveTo>
                    <a:pt x="582" y="271"/>
                  </a:moveTo>
                  <a:cubicBezTo>
                    <a:pt x="562" y="291"/>
                    <a:pt x="492" y="311"/>
                    <a:pt x="412" y="311"/>
                  </a:cubicBezTo>
                  <a:cubicBezTo>
                    <a:pt x="492" y="311"/>
                    <a:pt x="552" y="301"/>
                    <a:pt x="582" y="281"/>
                  </a:cubicBezTo>
                  <a:cubicBezTo>
                    <a:pt x="582" y="281"/>
                    <a:pt x="582" y="271"/>
                    <a:pt x="582" y="2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46"/>
            <p:cNvSpPr/>
            <p:nvPr/>
          </p:nvSpPr>
          <p:spPr>
            <a:xfrm>
              <a:off x="4273894" y="4797772"/>
              <a:ext cx="35236" cy="26711"/>
            </a:xfrm>
            <a:custGeom>
              <a:rect b="b" l="l" r="r" t="t"/>
              <a:pathLst>
                <a:path extrusionOk="0" h="282" w="372">
                  <a:moveTo>
                    <a:pt x="61" y="0"/>
                  </a:moveTo>
                  <a:cubicBezTo>
                    <a:pt x="41" y="90"/>
                    <a:pt x="20" y="171"/>
                    <a:pt x="10" y="241"/>
                  </a:cubicBezTo>
                  <a:lnTo>
                    <a:pt x="0" y="271"/>
                  </a:lnTo>
                  <a:cubicBezTo>
                    <a:pt x="41" y="271"/>
                    <a:pt x="81" y="281"/>
                    <a:pt x="111" y="281"/>
                  </a:cubicBezTo>
                  <a:lnTo>
                    <a:pt x="181" y="281"/>
                  </a:lnTo>
                  <a:cubicBezTo>
                    <a:pt x="261" y="281"/>
                    <a:pt x="331" y="261"/>
                    <a:pt x="351" y="241"/>
                  </a:cubicBezTo>
                  <a:cubicBezTo>
                    <a:pt x="362" y="231"/>
                    <a:pt x="372" y="201"/>
                    <a:pt x="362" y="161"/>
                  </a:cubicBezTo>
                  <a:lnTo>
                    <a:pt x="362" y="151"/>
                  </a:lnTo>
                  <a:cubicBezTo>
                    <a:pt x="362" y="121"/>
                    <a:pt x="362" y="60"/>
                    <a:pt x="3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46"/>
            <p:cNvSpPr/>
            <p:nvPr/>
          </p:nvSpPr>
          <p:spPr>
            <a:xfrm>
              <a:off x="4345124" y="4417655"/>
              <a:ext cx="95099" cy="421030"/>
            </a:xfrm>
            <a:custGeom>
              <a:rect b="b" l="l" r="r" t="t"/>
              <a:pathLst>
                <a:path extrusionOk="0" h="4445" w="1004">
                  <a:moveTo>
                    <a:pt x="512" y="1"/>
                  </a:moveTo>
                  <a:cubicBezTo>
                    <a:pt x="512" y="1"/>
                    <a:pt x="512" y="2"/>
                    <a:pt x="511" y="2"/>
                  </a:cubicBezTo>
                  <a:lnTo>
                    <a:pt x="511" y="2"/>
                  </a:lnTo>
                  <a:cubicBezTo>
                    <a:pt x="512" y="2"/>
                    <a:pt x="512" y="1"/>
                    <a:pt x="512" y="1"/>
                  </a:cubicBezTo>
                  <a:close/>
                  <a:moveTo>
                    <a:pt x="511" y="2"/>
                  </a:moveTo>
                  <a:cubicBezTo>
                    <a:pt x="261" y="293"/>
                    <a:pt x="171" y="693"/>
                    <a:pt x="101" y="1074"/>
                  </a:cubicBezTo>
                  <a:cubicBezTo>
                    <a:pt x="51" y="1305"/>
                    <a:pt x="1" y="1546"/>
                    <a:pt x="21" y="1786"/>
                  </a:cubicBezTo>
                  <a:cubicBezTo>
                    <a:pt x="21" y="1907"/>
                    <a:pt x="41" y="2027"/>
                    <a:pt x="51" y="2148"/>
                  </a:cubicBezTo>
                  <a:cubicBezTo>
                    <a:pt x="61" y="2288"/>
                    <a:pt x="61" y="2418"/>
                    <a:pt x="71" y="2559"/>
                  </a:cubicBezTo>
                  <a:cubicBezTo>
                    <a:pt x="101" y="2739"/>
                    <a:pt x="161" y="2910"/>
                    <a:pt x="201" y="3080"/>
                  </a:cubicBezTo>
                  <a:cubicBezTo>
                    <a:pt x="312" y="3512"/>
                    <a:pt x="282" y="3983"/>
                    <a:pt x="502" y="4364"/>
                  </a:cubicBezTo>
                  <a:cubicBezTo>
                    <a:pt x="512" y="4394"/>
                    <a:pt x="532" y="4414"/>
                    <a:pt x="542" y="4445"/>
                  </a:cubicBezTo>
                  <a:cubicBezTo>
                    <a:pt x="663" y="4434"/>
                    <a:pt x="753" y="4414"/>
                    <a:pt x="763" y="4374"/>
                  </a:cubicBezTo>
                  <a:cubicBezTo>
                    <a:pt x="773" y="4284"/>
                    <a:pt x="663" y="4164"/>
                    <a:pt x="603" y="4023"/>
                  </a:cubicBezTo>
                  <a:cubicBezTo>
                    <a:pt x="532" y="3883"/>
                    <a:pt x="181" y="3040"/>
                    <a:pt x="241" y="2549"/>
                  </a:cubicBezTo>
                  <a:cubicBezTo>
                    <a:pt x="292" y="2057"/>
                    <a:pt x="312" y="1465"/>
                    <a:pt x="382" y="1235"/>
                  </a:cubicBezTo>
                  <a:cubicBezTo>
                    <a:pt x="442" y="1004"/>
                    <a:pt x="924" y="472"/>
                    <a:pt x="1004" y="472"/>
                  </a:cubicBezTo>
                  <a:lnTo>
                    <a:pt x="984" y="442"/>
                  </a:lnTo>
                  <a:cubicBezTo>
                    <a:pt x="954" y="393"/>
                    <a:pt x="479" y="46"/>
                    <a:pt x="511" y="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46"/>
            <p:cNvSpPr/>
            <p:nvPr/>
          </p:nvSpPr>
          <p:spPr>
            <a:xfrm>
              <a:off x="4355638" y="4818611"/>
              <a:ext cx="60810" cy="20081"/>
            </a:xfrm>
            <a:custGeom>
              <a:rect b="b" l="l" r="r" t="t"/>
              <a:pathLst>
                <a:path extrusionOk="0" h="212" w="642">
                  <a:moveTo>
                    <a:pt x="291" y="212"/>
                  </a:moveTo>
                  <a:cubicBezTo>
                    <a:pt x="171" y="212"/>
                    <a:pt x="70" y="201"/>
                    <a:pt x="50" y="191"/>
                  </a:cubicBezTo>
                  <a:cubicBezTo>
                    <a:pt x="50" y="191"/>
                    <a:pt x="50" y="191"/>
                    <a:pt x="50" y="191"/>
                  </a:cubicBezTo>
                  <a:cubicBezTo>
                    <a:pt x="50" y="191"/>
                    <a:pt x="50" y="191"/>
                    <a:pt x="50" y="191"/>
                  </a:cubicBezTo>
                  <a:cubicBezTo>
                    <a:pt x="70" y="201"/>
                    <a:pt x="171" y="212"/>
                    <a:pt x="291" y="212"/>
                  </a:cubicBezTo>
                  <a:cubicBezTo>
                    <a:pt x="431" y="212"/>
                    <a:pt x="602" y="201"/>
                    <a:pt x="642" y="151"/>
                  </a:cubicBezTo>
                  <a:lnTo>
                    <a:pt x="642" y="151"/>
                  </a:lnTo>
                  <a:cubicBezTo>
                    <a:pt x="602" y="201"/>
                    <a:pt x="431" y="212"/>
                    <a:pt x="291" y="212"/>
                  </a:cubicBezTo>
                  <a:close/>
                  <a:moveTo>
                    <a:pt x="50" y="191"/>
                  </a:moveTo>
                  <a:cubicBezTo>
                    <a:pt x="50" y="191"/>
                    <a:pt x="50" y="191"/>
                    <a:pt x="50" y="191"/>
                  </a:cubicBezTo>
                  <a:cubicBezTo>
                    <a:pt x="50" y="191"/>
                    <a:pt x="50" y="191"/>
                    <a:pt x="5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lnTo>
                    <a:pt x="40" y="191"/>
                  </a:lnTo>
                  <a:lnTo>
                    <a:pt x="40" y="191"/>
                  </a:ln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91"/>
                  </a:moveTo>
                  <a:cubicBezTo>
                    <a:pt x="40" y="191"/>
                    <a:pt x="40" y="191"/>
                    <a:pt x="40" y="191"/>
                  </a:cubicBezTo>
                  <a:cubicBezTo>
                    <a:pt x="40" y="191"/>
                    <a:pt x="40" y="191"/>
                    <a:pt x="40" y="191"/>
                  </a:cubicBezTo>
                  <a:close/>
                  <a:moveTo>
                    <a:pt x="40" y="181"/>
                  </a:moveTo>
                  <a:cubicBezTo>
                    <a:pt x="40" y="181"/>
                    <a:pt x="40" y="181"/>
                    <a:pt x="40" y="181"/>
                  </a:cubicBezTo>
                  <a:cubicBezTo>
                    <a:pt x="40" y="181"/>
                    <a:pt x="40" y="181"/>
                    <a:pt x="40" y="181"/>
                  </a:cubicBezTo>
                  <a:close/>
                  <a:moveTo>
                    <a:pt x="40" y="181"/>
                  </a:moveTo>
                  <a:lnTo>
                    <a:pt x="40" y="181"/>
                  </a:lnTo>
                  <a:lnTo>
                    <a:pt x="40" y="181"/>
                  </a:lnTo>
                  <a:close/>
                  <a:moveTo>
                    <a:pt x="30" y="181"/>
                  </a:moveTo>
                  <a:cubicBezTo>
                    <a:pt x="30" y="181"/>
                    <a:pt x="30" y="181"/>
                    <a:pt x="30" y="181"/>
                  </a:cubicBezTo>
                  <a:cubicBezTo>
                    <a:pt x="30" y="181"/>
                    <a:pt x="30" y="181"/>
                    <a:pt x="30" y="181"/>
                  </a:cubicBezTo>
                  <a:close/>
                  <a:moveTo>
                    <a:pt x="10" y="31"/>
                  </a:moveTo>
                  <a:cubicBezTo>
                    <a:pt x="0" y="21"/>
                    <a:pt x="0" y="11"/>
                    <a:pt x="0" y="1"/>
                  </a:cubicBezTo>
                  <a:lnTo>
                    <a:pt x="0" y="1"/>
                  </a:lnTo>
                  <a:cubicBezTo>
                    <a:pt x="0" y="11"/>
                    <a:pt x="0" y="21"/>
                    <a:pt x="10" y="3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46"/>
            <p:cNvSpPr/>
            <p:nvPr/>
          </p:nvSpPr>
          <p:spPr>
            <a:xfrm>
              <a:off x="4356585" y="4812928"/>
              <a:ext cx="59863" cy="25764"/>
            </a:xfrm>
            <a:custGeom>
              <a:rect b="b" l="l" r="r" t="t"/>
              <a:pathLst>
                <a:path extrusionOk="0" h="272" w="632">
                  <a:moveTo>
                    <a:pt x="632" y="211"/>
                  </a:moveTo>
                  <a:cubicBezTo>
                    <a:pt x="615" y="229"/>
                    <a:pt x="581" y="243"/>
                    <a:pt x="536" y="253"/>
                  </a:cubicBezTo>
                  <a:lnTo>
                    <a:pt x="536" y="253"/>
                  </a:lnTo>
                  <a:cubicBezTo>
                    <a:pt x="581" y="244"/>
                    <a:pt x="616" y="231"/>
                    <a:pt x="632" y="211"/>
                  </a:cubicBezTo>
                  <a:close/>
                  <a:moveTo>
                    <a:pt x="291" y="1"/>
                  </a:moveTo>
                  <a:cubicBezTo>
                    <a:pt x="211" y="21"/>
                    <a:pt x="130" y="41"/>
                    <a:pt x="50" y="51"/>
                  </a:cubicBezTo>
                  <a:cubicBezTo>
                    <a:pt x="50" y="51"/>
                    <a:pt x="50" y="51"/>
                    <a:pt x="50" y="61"/>
                  </a:cubicBezTo>
                  <a:cubicBezTo>
                    <a:pt x="50" y="91"/>
                    <a:pt x="30" y="121"/>
                    <a:pt x="0" y="141"/>
                  </a:cubicBezTo>
                  <a:cubicBezTo>
                    <a:pt x="10" y="191"/>
                    <a:pt x="10" y="221"/>
                    <a:pt x="20" y="241"/>
                  </a:cubicBezTo>
                  <a:lnTo>
                    <a:pt x="30" y="241"/>
                  </a:lnTo>
                  <a:lnTo>
                    <a:pt x="30" y="251"/>
                  </a:lnTo>
                  <a:lnTo>
                    <a:pt x="40" y="251"/>
                  </a:lnTo>
                  <a:cubicBezTo>
                    <a:pt x="60" y="261"/>
                    <a:pt x="161" y="272"/>
                    <a:pt x="281" y="272"/>
                  </a:cubicBezTo>
                  <a:cubicBezTo>
                    <a:pt x="326" y="272"/>
                    <a:pt x="374" y="270"/>
                    <a:pt x="420" y="267"/>
                  </a:cubicBezTo>
                  <a:lnTo>
                    <a:pt x="420" y="267"/>
                  </a:lnTo>
                  <a:cubicBezTo>
                    <a:pt x="420" y="269"/>
                    <a:pt x="421" y="270"/>
                    <a:pt x="421" y="272"/>
                  </a:cubicBezTo>
                  <a:cubicBezTo>
                    <a:pt x="464" y="267"/>
                    <a:pt x="503" y="261"/>
                    <a:pt x="536" y="253"/>
                  </a:cubicBezTo>
                  <a:lnTo>
                    <a:pt x="536" y="253"/>
                  </a:lnTo>
                  <a:cubicBezTo>
                    <a:pt x="502" y="260"/>
                    <a:pt x="462" y="265"/>
                    <a:pt x="420" y="267"/>
                  </a:cubicBezTo>
                  <a:lnTo>
                    <a:pt x="420" y="267"/>
                  </a:lnTo>
                  <a:cubicBezTo>
                    <a:pt x="409" y="240"/>
                    <a:pt x="391" y="220"/>
                    <a:pt x="381" y="191"/>
                  </a:cubicBezTo>
                  <a:cubicBezTo>
                    <a:pt x="341" y="131"/>
                    <a:pt x="311" y="6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46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46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46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46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46"/>
            <p:cNvSpPr/>
            <p:nvPr/>
          </p:nvSpPr>
          <p:spPr>
            <a:xfrm>
              <a:off x="4416354" y="483291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46"/>
            <p:cNvSpPr/>
            <p:nvPr/>
          </p:nvSpPr>
          <p:spPr>
            <a:xfrm>
              <a:off x="4416354" y="483196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39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46"/>
            <p:cNvSpPr/>
            <p:nvPr/>
          </p:nvSpPr>
          <p:spPr>
            <a:xfrm>
              <a:off x="4417396" y="4830072"/>
              <a:ext cx="95" cy="1989"/>
            </a:xfrm>
            <a:custGeom>
              <a:rect b="b" l="l" r="r" t="t"/>
              <a:pathLst>
                <a:path extrusionOk="0" h="21" w="1">
                  <a:moveTo>
                    <a:pt x="0" y="20"/>
                  </a:moveTo>
                  <a:lnTo>
                    <a:pt x="0" y="20"/>
                  </a:ln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0" y="20"/>
                  </a:ln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20"/>
                  </a:moveTo>
                  <a:lnTo>
                    <a:pt x="0" y="10"/>
                  </a:lnTo>
                  <a:lnTo>
                    <a:pt x="0" y="20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46"/>
            <p:cNvSpPr/>
            <p:nvPr/>
          </p:nvSpPr>
          <p:spPr>
            <a:xfrm>
              <a:off x="4417396" y="4830072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46"/>
            <p:cNvSpPr/>
            <p:nvPr/>
          </p:nvSpPr>
          <p:spPr>
            <a:xfrm>
              <a:off x="4417396" y="4830072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46"/>
            <p:cNvSpPr/>
            <p:nvPr/>
          </p:nvSpPr>
          <p:spPr>
            <a:xfrm>
              <a:off x="4417396" y="4829125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46"/>
            <p:cNvSpPr/>
            <p:nvPr/>
          </p:nvSpPr>
          <p:spPr>
            <a:xfrm>
              <a:off x="4417396" y="4829125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46"/>
            <p:cNvSpPr/>
            <p:nvPr/>
          </p:nvSpPr>
          <p:spPr>
            <a:xfrm>
              <a:off x="4417396" y="4829125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46"/>
            <p:cNvSpPr/>
            <p:nvPr/>
          </p:nvSpPr>
          <p:spPr>
            <a:xfrm>
              <a:off x="4416354" y="482817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46"/>
            <p:cNvSpPr/>
            <p:nvPr/>
          </p:nvSpPr>
          <p:spPr>
            <a:xfrm>
              <a:off x="4414460" y="482240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46"/>
            <p:cNvSpPr/>
            <p:nvPr/>
          </p:nvSpPr>
          <p:spPr>
            <a:xfrm>
              <a:off x="4414460" y="482240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46"/>
            <p:cNvSpPr/>
            <p:nvPr/>
          </p:nvSpPr>
          <p:spPr>
            <a:xfrm>
              <a:off x="4414460" y="4821452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46"/>
            <p:cNvSpPr/>
            <p:nvPr/>
          </p:nvSpPr>
          <p:spPr>
            <a:xfrm>
              <a:off x="4414460" y="4821452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46"/>
            <p:cNvSpPr/>
            <p:nvPr/>
          </p:nvSpPr>
          <p:spPr>
            <a:xfrm>
              <a:off x="4414460" y="4820505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cubicBezTo>
                    <a:pt x="1" y="11"/>
                    <a:pt x="1" y="11"/>
                    <a:pt x="1" y="1"/>
                  </a:cubicBezTo>
                  <a:cubicBezTo>
                    <a:pt x="1" y="11"/>
                    <a:pt x="1" y="11"/>
                    <a:pt x="1" y="1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46"/>
            <p:cNvSpPr/>
            <p:nvPr/>
          </p:nvSpPr>
          <p:spPr>
            <a:xfrm>
              <a:off x="4405935" y="4806297"/>
              <a:ext cx="8620" cy="14303"/>
            </a:xfrm>
            <a:custGeom>
              <a:rect b="b" l="l" r="r" t="t"/>
              <a:pathLst>
                <a:path extrusionOk="0" h="151" w="91">
                  <a:moveTo>
                    <a:pt x="91" y="151"/>
                  </a:moveTo>
                  <a:cubicBezTo>
                    <a:pt x="61" y="111"/>
                    <a:pt x="31" y="61"/>
                    <a:pt x="1" y="0"/>
                  </a:cubicBezTo>
                  <a:lnTo>
                    <a:pt x="1" y="0"/>
                  </a:lnTo>
                  <a:cubicBezTo>
                    <a:pt x="31" y="61"/>
                    <a:pt x="61" y="111"/>
                    <a:pt x="91" y="15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46"/>
            <p:cNvSpPr/>
            <p:nvPr/>
          </p:nvSpPr>
          <p:spPr>
            <a:xfrm>
              <a:off x="4384054" y="4806297"/>
              <a:ext cx="33436" cy="32394"/>
            </a:xfrm>
            <a:custGeom>
              <a:rect b="b" l="l" r="r" t="t"/>
              <a:pathLst>
                <a:path extrusionOk="0" h="342" w="353">
                  <a:moveTo>
                    <a:pt x="232" y="0"/>
                  </a:moveTo>
                  <a:cubicBezTo>
                    <a:pt x="222" y="11"/>
                    <a:pt x="202" y="11"/>
                    <a:pt x="192" y="21"/>
                  </a:cubicBezTo>
                  <a:cubicBezTo>
                    <a:pt x="121" y="31"/>
                    <a:pt x="61" y="51"/>
                    <a:pt x="1" y="71"/>
                  </a:cubicBezTo>
                  <a:cubicBezTo>
                    <a:pt x="21" y="131"/>
                    <a:pt x="51" y="201"/>
                    <a:pt x="91" y="261"/>
                  </a:cubicBezTo>
                  <a:cubicBezTo>
                    <a:pt x="101" y="291"/>
                    <a:pt x="121" y="311"/>
                    <a:pt x="131" y="342"/>
                  </a:cubicBezTo>
                  <a:cubicBezTo>
                    <a:pt x="232" y="331"/>
                    <a:pt x="312" y="311"/>
                    <a:pt x="342" y="281"/>
                  </a:cubicBezTo>
                  <a:cubicBezTo>
                    <a:pt x="342" y="281"/>
                    <a:pt x="342" y="281"/>
                    <a:pt x="342" y="271"/>
                  </a:cubicBezTo>
                  <a:lnTo>
                    <a:pt x="352" y="271"/>
                  </a:lnTo>
                  <a:lnTo>
                    <a:pt x="352" y="261"/>
                  </a:lnTo>
                  <a:lnTo>
                    <a:pt x="352" y="251"/>
                  </a:lnTo>
                  <a:cubicBezTo>
                    <a:pt x="352" y="251"/>
                    <a:pt x="352" y="241"/>
                    <a:pt x="352" y="241"/>
                  </a:cubicBezTo>
                  <a:cubicBezTo>
                    <a:pt x="352" y="241"/>
                    <a:pt x="342" y="231"/>
                    <a:pt x="342" y="231"/>
                  </a:cubicBezTo>
                  <a:cubicBezTo>
                    <a:pt x="342" y="211"/>
                    <a:pt x="332" y="191"/>
                    <a:pt x="322" y="171"/>
                  </a:cubicBezTo>
                  <a:cubicBezTo>
                    <a:pt x="322" y="161"/>
                    <a:pt x="322" y="161"/>
                    <a:pt x="322" y="161"/>
                  </a:cubicBezTo>
                  <a:cubicBezTo>
                    <a:pt x="322" y="161"/>
                    <a:pt x="322" y="161"/>
                    <a:pt x="322" y="151"/>
                  </a:cubicBezTo>
                  <a:cubicBezTo>
                    <a:pt x="292" y="111"/>
                    <a:pt x="262" y="61"/>
                    <a:pt x="2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46"/>
            <p:cNvSpPr/>
            <p:nvPr/>
          </p:nvSpPr>
          <p:spPr>
            <a:xfrm>
              <a:off x="4622563" y="4177346"/>
              <a:ext cx="250913" cy="431450"/>
            </a:xfrm>
            <a:custGeom>
              <a:rect b="b" l="l" r="r" t="t"/>
              <a:pathLst>
                <a:path extrusionOk="0" h="4555" w="2649">
                  <a:moveTo>
                    <a:pt x="31" y="0"/>
                  </a:moveTo>
                  <a:cubicBezTo>
                    <a:pt x="101" y="211"/>
                    <a:pt x="612" y="341"/>
                    <a:pt x="653" y="572"/>
                  </a:cubicBezTo>
                  <a:cubicBezTo>
                    <a:pt x="673" y="733"/>
                    <a:pt x="532" y="853"/>
                    <a:pt x="402" y="933"/>
                  </a:cubicBezTo>
                  <a:cubicBezTo>
                    <a:pt x="271" y="1023"/>
                    <a:pt x="121" y="1094"/>
                    <a:pt x="61" y="1234"/>
                  </a:cubicBezTo>
                  <a:cubicBezTo>
                    <a:pt x="1" y="1395"/>
                    <a:pt x="91" y="1575"/>
                    <a:pt x="211" y="1685"/>
                  </a:cubicBezTo>
                  <a:cubicBezTo>
                    <a:pt x="342" y="1796"/>
                    <a:pt x="502" y="1856"/>
                    <a:pt x="653" y="1916"/>
                  </a:cubicBezTo>
                  <a:cubicBezTo>
                    <a:pt x="813" y="1986"/>
                    <a:pt x="964" y="2077"/>
                    <a:pt x="1044" y="2227"/>
                  </a:cubicBezTo>
                  <a:cubicBezTo>
                    <a:pt x="1124" y="2367"/>
                    <a:pt x="1124" y="2538"/>
                    <a:pt x="1234" y="2658"/>
                  </a:cubicBezTo>
                  <a:cubicBezTo>
                    <a:pt x="1315" y="2739"/>
                    <a:pt x="1425" y="2769"/>
                    <a:pt x="1525" y="2819"/>
                  </a:cubicBezTo>
                  <a:cubicBezTo>
                    <a:pt x="1626" y="2869"/>
                    <a:pt x="1716" y="2979"/>
                    <a:pt x="1686" y="3080"/>
                  </a:cubicBezTo>
                  <a:cubicBezTo>
                    <a:pt x="1666" y="3160"/>
                    <a:pt x="1595" y="3210"/>
                    <a:pt x="1555" y="3270"/>
                  </a:cubicBezTo>
                  <a:cubicBezTo>
                    <a:pt x="1455" y="3401"/>
                    <a:pt x="1465" y="3571"/>
                    <a:pt x="1475" y="3722"/>
                  </a:cubicBezTo>
                  <a:cubicBezTo>
                    <a:pt x="1495" y="3972"/>
                    <a:pt x="1505" y="4223"/>
                    <a:pt x="1525" y="4474"/>
                  </a:cubicBezTo>
                  <a:lnTo>
                    <a:pt x="1525" y="4504"/>
                  </a:lnTo>
                  <a:lnTo>
                    <a:pt x="2207" y="4554"/>
                  </a:lnTo>
                  <a:cubicBezTo>
                    <a:pt x="2207" y="4554"/>
                    <a:pt x="2388" y="3862"/>
                    <a:pt x="2458" y="3381"/>
                  </a:cubicBezTo>
                  <a:cubicBezTo>
                    <a:pt x="2518" y="2899"/>
                    <a:pt x="2649" y="2327"/>
                    <a:pt x="2649" y="2157"/>
                  </a:cubicBezTo>
                  <a:cubicBezTo>
                    <a:pt x="2649" y="1986"/>
                    <a:pt x="2207" y="733"/>
                    <a:pt x="2057" y="482"/>
                  </a:cubicBezTo>
                  <a:cubicBezTo>
                    <a:pt x="1896" y="241"/>
                    <a:pt x="943" y="201"/>
                    <a:pt x="683" y="70"/>
                  </a:cubicBezTo>
                  <a:cubicBezTo>
                    <a:pt x="592" y="20"/>
                    <a:pt x="332" y="10"/>
                    <a:pt x="3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46"/>
            <p:cNvSpPr/>
            <p:nvPr/>
          </p:nvSpPr>
          <p:spPr>
            <a:xfrm>
              <a:off x="4668218" y="4823442"/>
              <a:ext cx="59863" cy="25669"/>
            </a:xfrm>
            <a:custGeom>
              <a:rect b="b" l="l" r="r" t="t"/>
              <a:pathLst>
                <a:path extrusionOk="0" h="271" w="632">
                  <a:moveTo>
                    <a:pt x="10" y="271"/>
                  </a:moveTo>
                  <a:lnTo>
                    <a:pt x="10" y="271"/>
                  </a:lnTo>
                  <a:lnTo>
                    <a:pt x="10" y="271"/>
                  </a:lnTo>
                  <a:close/>
                  <a:moveTo>
                    <a:pt x="10" y="271"/>
                  </a:moveTo>
                  <a:lnTo>
                    <a:pt x="10" y="271"/>
                  </a:lnTo>
                  <a:lnTo>
                    <a:pt x="10" y="271"/>
                  </a:lnTo>
                  <a:close/>
                  <a:moveTo>
                    <a:pt x="0" y="271"/>
                  </a:moveTo>
                  <a:lnTo>
                    <a:pt x="0" y="271"/>
                  </a:lnTo>
                  <a:lnTo>
                    <a:pt x="0" y="271"/>
                  </a:lnTo>
                  <a:close/>
                  <a:moveTo>
                    <a:pt x="0" y="261"/>
                  </a:moveTo>
                  <a:lnTo>
                    <a:pt x="0" y="261"/>
                  </a:lnTo>
                  <a:lnTo>
                    <a:pt x="0" y="261"/>
                  </a:lnTo>
                  <a:close/>
                  <a:moveTo>
                    <a:pt x="0" y="261"/>
                  </a:moveTo>
                  <a:lnTo>
                    <a:pt x="0" y="261"/>
                  </a:lnTo>
                  <a:lnTo>
                    <a:pt x="0" y="261"/>
                  </a:ln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0" y="261"/>
                  </a:moveTo>
                  <a:cubicBezTo>
                    <a:pt x="0" y="261"/>
                    <a:pt x="0" y="261"/>
                    <a:pt x="0" y="261"/>
                  </a:cubicBezTo>
                  <a:cubicBezTo>
                    <a:pt x="0" y="261"/>
                    <a:pt x="0" y="261"/>
                    <a:pt x="0" y="261"/>
                  </a:cubicBez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0" y="261"/>
                  </a:moveTo>
                  <a:cubicBezTo>
                    <a:pt x="0" y="261"/>
                    <a:pt x="0" y="261"/>
                    <a:pt x="0" y="261"/>
                  </a:cubicBezTo>
                  <a:cubicBezTo>
                    <a:pt x="0" y="261"/>
                    <a:pt x="0" y="261"/>
                    <a:pt x="0" y="261"/>
                  </a:cubicBezTo>
                  <a:close/>
                  <a:moveTo>
                    <a:pt x="632" y="261"/>
                  </a:moveTo>
                  <a:lnTo>
                    <a:pt x="632" y="261"/>
                  </a:lnTo>
                  <a:lnTo>
                    <a:pt x="632" y="261"/>
                  </a:lnTo>
                  <a:close/>
                  <a:moveTo>
                    <a:pt x="632" y="261"/>
                  </a:moveTo>
                  <a:cubicBezTo>
                    <a:pt x="632" y="251"/>
                    <a:pt x="632" y="251"/>
                    <a:pt x="632" y="251"/>
                  </a:cubicBezTo>
                  <a:cubicBezTo>
                    <a:pt x="632" y="251"/>
                    <a:pt x="632" y="251"/>
                    <a:pt x="632" y="261"/>
                  </a:cubicBezTo>
                  <a:close/>
                  <a:moveTo>
                    <a:pt x="0" y="251"/>
                  </a:moveTo>
                  <a:lnTo>
                    <a:pt x="0" y="251"/>
                  </a:lnTo>
                  <a:lnTo>
                    <a:pt x="0" y="251"/>
                  </a:lnTo>
                  <a:close/>
                  <a:moveTo>
                    <a:pt x="0" y="251"/>
                  </a:moveTo>
                  <a:cubicBezTo>
                    <a:pt x="0" y="251"/>
                    <a:pt x="0" y="251"/>
                    <a:pt x="0" y="251"/>
                  </a:cubicBezTo>
                  <a:cubicBezTo>
                    <a:pt x="0" y="251"/>
                    <a:pt x="0" y="251"/>
                    <a:pt x="0" y="251"/>
                  </a:cubicBezTo>
                  <a:close/>
                  <a:moveTo>
                    <a:pt x="632" y="251"/>
                  </a:moveTo>
                  <a:lnTo>
                    <a:pt x="632" y="251"/>
                  </a:lnTo>
                  <a:lnTo>
                    <a:pt x="632" y="251"/>
                  </a:lnTo>
                  <a:close/>
                  <a:moveTo>
                    <a:pt x="632" y="251"/>
                  </a:moveTo>
                  <a:cubicBezTo>
                    <a:pt x="632" y="201"/>
                    <a:pt x="622" y="110"/>
                    <a:pt x="612" y="0"/>
                  </a:cubicBezTo>
                  <a:lnTo>
                    <a:pt x="612" y="0"/>
                  </a:lnTo>
                  <a:cubicBezTo>
                    <a:pt x="622" y="110"/>
                    <a:pt x="632" y="201"/>
                    <a:pt x="632" y="251"/>
                  </a:cubicBezTo>
                  <a:close/>
                  <a:moveTo>
                    <a:pt x="0" y="251"/>
                  </a:moveTo>
                  <a:lnTo>
                    <a:pt x="0" y="251"/>
                  </a:lnTo>
                  <a:lnTo>
                    <a:pt x="0" y="251"/>
                  </a:lnTo>
                  <a:close/>
                  <a:moveTo>
                    <a:pt x="0" y="251"/>
                  </a:moveTo>
                  <a:lnTo>
                    <a:pt x="0" y="251"/>
                  </a:lnTo>
                  <a:lnTo>
                    <a:pt x="0" y="251"/>
                  </a:lnTo>
                  <a:close/>
                  <a:moveTo>
                    <a:pt x="0" y="251"/>
                  </a:moveTo>
                  <a:lnTo>
                    <a:pt x="0" y="241"/>
                  </a:lnTo>
                  <a:lnTo>
                    <a:pt x="0" y="251"/>
                  </a:lnTo>
                  <a:close/>
                  <a:moveTo>
                    <a:pt x="0" y="241"/>
                  </a:moveTo>
                  <a:lnTo>
                    <a:pt x="0" y="241"/>
                  </a:lnTo>
                  <a:lnTo>
                    <a:pt x="0" y="241"/>
                  </a:lnTo>
                  <a:close/>
                  <a:moveTo>
                    <a:pt x="0" y="241"/>
                  </a:moveTo>
                  <a:cubicBezTo>
                    <a:pt x="0" y="201"/>
                    <a:pt x="10" y="130"/>
                    <a:pt x="30" y="40"/>
                  </a:cubicBezTo>
                  <a:cubicBezTo>
                    <a:pt x="10" y="130"/>
                    <a:pt x="0" y="201"/>
                    <a:pt x="0" y="24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46"/>
            <p:cNvSpPr/>
            <p:nvPr/>
          </p:nvSpPr>
          <p:spPr>
            <a:xfrm>
              <a:off x="4668218" y="4825336"/>
              <a:ext cx="26616" cy="29553"/>
            </a:xfrm>
            <a:custGeom>
              <a:rect b="b" l="l" r="r" t="t"/>
              <a:pathLst>
                <a:path extrusionOk="0" h="312" w="281">
                  <a:moveTo>
                    <a:pt x="90" y="0"/>
                  </a:moveTo>
                  <a:cubicBezTo>
                    <a:pt x="70" y="0"/>
                    <a:pt x="50" y="10"/>
                    <a:pt x="30" y="10"/>
                  </a:cubicBezTo>
                  <a:cubicBezTo>
                    <a:pt x="30" y="10"/>
                    <a:pt x="30" y="20"/>
                    <a:pt x="30" y="20"/>
                  </a:cubicBezTo>
                  <a:cubicBezTo>
                    <a:pt x="10" y="110"/>
                    <a:pt x="0" y="181"/>
                    <a:pt x="0" y="221"/>
                  </a:cubicBezTo>
                  <a:lnTo>
                    <a:pt x="0" y="231"/>
                  </a:lnTo>
                  <a:cubicBezTo>
                    <a:pt x="0" y="241"/>
                    <a:pt x="0" y="241"/>
                    <a:pt x="0" y="241"/>
                  </a:cubicBezTo>
                  <a:cubicBezTo>
                    <a:pt x="0" y="241"/>
                    <a:pt x="0" y="241"/>
                    <a:pt x="0" y="251"/>
                  </a:cubicBezTo>
                  <a:lnTo>
                    <a:pt x="10" y="251"/>
                  </a:lnTo>
                  <a:cubicBezTo>
                    <a:pt x="20" y="291"/>
                    <a:pt x="151" y="311"/>
                    <a:pt x="281" y="311"/>
                  </a:cubicBezTo>
                  <a:cubicBezTo>
                    <a:pt x="261" y="211"/>
                    <a:pt x="261" y="10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46"/>
            <p:cNvSpPr/>
            <p:nvPr/>
          </p:nvSpPr>
          <p:spPr>
            <a:xfrm>
              <a:off x="4692846" y="4823442"/>
              <a:ext cx="35236" cy="31447"/>
            </a:xfrm>
            <a:custGeom>
              <a:rect b="b" l="l" r="r" t="t"/>
              <a:pathLst>
                <a:path extrusionOk="0" h="332" w="372">
                  <a:moveTo>
                    <a:pt x="282" y="0"/>
                  </a:moveTo>
                  <a:cubicBezTo>
                    <a:pt x="191" y="0"/>
                    <a:pt x="101" y="10"/>
                    <a:pt x="11" y="20"/>
                  </a:cubicBezTo>
                  <a:cubicBezTo>
                    <a:pt x="1" y="120"/>
                    <a:pt x="1" y="231"/>
                    <a:pt x="21" y="331"/>
                  </a:cubicBezTo>
                  <a:lnTo>
                    <a:pt x="41" y="331"/>
                  </a:lnTo>
                  <a:cubicBezTo>
                    <a:pt x="201" y="331"/>
                    <a:pt x="372" y="311"/>
                    <a:pt x="372" y="261"/>
                  </a:cubicBezTo>
                  <a:cubicBezTo>
                    <a:pt x="372" y="251"/>
                    <a:pt x="372" y="251"/>
                    <a:pt x="372" y="251"/>
                  </a:cubicBezTo>
                  <a:cubicBezTo>
                    <a:pt x="372" y="201"/>
                    <a:pt x="362" y="110"/>
                    <a:pt x="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46"/>
            <p:cNvSpPr/>
            <p:nvPr/>
          </p:nvSpPr>
          <p:spPr>
            <a:xfrm>
              <a:off x="4873384" y="4380618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2" name="Google Shape;14082;p46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3" name="Google Shape;14083;p46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46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46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46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46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46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46"/>
            <p:cNvSpPr/>
            <p:nvPr/>
          </p:nvSpPr>
          <p:spPr>
            <a:xfrm>
              <a:off x="4873384" y="4380618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46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46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46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46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46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46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46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46"/>
            <p:cNvSpPr/>
            <p:nvPr/>
          </p:nvSpPr>
          <p:spPr>
            <a:xfrm>
              <a:off x="4873384" y="4379671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46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46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46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46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46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46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46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46"/>
            <p:cNvSpPr/>
            <p:nvPr/>
          </p:nvSpPr>
          <p:spPr>
            <a:xfrm>
              <a:off x="4873384" y="4378724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46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46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46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46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46"/>
            <p:cNvSpPr/>
            <p:nvPr/>
          </p:nvSpPr>
          <p:spPr>
            <a:xfrm>
              <a:off x="4873384" y="4377777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46"/>
            <p:cNvSpPr/>
            <p:nvPr/>
          </p:nvSpPr>
          <p:spPr>
            <a:xfrm>
              <a:off x="4873384" y="4376830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46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46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46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46"/>
            <p:cNvSpPr/>
            <p:nvPr/>
          </p:nvSpPr>
          <p:spPr>
            <a:xfrm>
              <a:off x="4873384" y="437683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46"/>
            <p:cNvSpPr/>
            <p:nvPr/>
          </p:nvSpPr>
          <p:spPr>
            <a:xfrm>
              <a:off x="4873384" y="4375882"/>
              <a:ext cx="95" cy="1042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lnTo>
                    <a:pt x="1" y="11"/>
                  </a:lnTo>
                  <a:lnTo>
                    <a:pt x="1" y="11"/>
                  </a:ln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46"/>
            <p:cNvSpPr/>
            <p:nvPr/>
          </p:nvSpPr>
          <p:spPr>
            <a:xfrm>
              <a:off x="4869596" y="4363569"/>
              <a:ext cx="1042" cy="1042"/>
            </a:xfrm>
            <a:custGeom>
              <a:rect b="b" l="l" r="r" t="t"/>
              <a:pathLst>
                <a:path extrusionOk="0" h="11" w="11">
                  <a:moveTo>
                    <a:pt x="1" y="0"/>
                  </a:moveTo>
                  <a:cubicBezTo>
                    <a:pt x="11" y="0"/>
                    <a:pt x="11" y="10"/>
                    <a:pt x="11" y="10"/>
                  </a:cubicBezTo>
                  <a:cubicBezTo>
                    <a:pt x="11" y="0"/>
                    <a:pt x="11" y="0"/>
                    <a:pt x="1" y="0"/>
                  </a:cubicBezTo>
                  <a:close/>
                </a:path>
              </a:pathLst>
            </a:custGeom>
            <a:solidFill>
              <a:srgbClr val="7D7A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46"/>
            <p:cNvSpPr/>
            <p:nvPr/>
          </p:nvSpPr>
          <p:spPr>
            <a:xfrm>
              <a:off x="4786904" y="4246682"/>
              <a:ext cx="86574" cy="353495"/>
            </a:xfrm>
            <a:custGeom>
              <a:rect b="b" l="l" r="r" t="t"/>
              <a:pathLst>
                <a:path extrusionOk="0" h="3732" w="914">
                  <a:moveTo>
                    <a:pt x="442" y="1"/>
                  </a:moveTo>
                  <a:cubicBezTo>
                    <a:pt x="543" y="261"/>
                    <a:pt x="252" y="1736"/>
                    <a:pt x="302" y="2207"/>
                  </a:cubicBezTo>
                  <a:cubicBezTo>
                    <a:pt x="352" y="2679"/>
                    <a:pt x="212" y="3220"/>
                    <a:pt x="1" y="3702"/>
                  </a:cubicBezTo>
                  <a:lnTo>
                    <a:pt x="11" y="3702"/>
                  </a:lnTo>
                  <a:cubicBezTo>
                    <a:pt x="51" y="3702"/>
                    <a:pt x="81" y="3692"/>
                    <a:pt x="121" y="3682"/>
                  </a:cubicBezTo>
                  <a:cubicBezTo>
                    <a:pt x="171" y="3682"/>
                    <a:pt x="212" y="3672"/>
                    <a:pt x="252" y="3672"/>
                  </a:cubicBezTo>
                  <a:cubicBezTo>
                    <a:pt x="322" y="3672"/>
                    <a:pt x="402" y="3692"/>
                    <a:pt x="492" y="3732"/>
                  </a:cubicBezTo>
                  <a:cubicBezTo>
                    <a:pt x="543" y="3531"/>
                    <a:pt x="673" y="3030"/>
                    <a:pt x="723" y="2649"/>
                  </a:cubicBezTo>
                  <a:cubicBezTo>
                    <a:pt x="783" y="2167"/>
                    <a:pt x="914" y="1595"/>
                    <a:pt x="914" y="1425"/>
                  </a:cubicBezTo>
                  <a:lnTo>
                    <a:pt x="914" y="1415"/>
                  </a:lnTo>
                  <a:cubicBezTo>
                    <a:pt x="914" y="1415"/>
                    <a:pt x="914" y="1405"/>
                    <a:pt x="914" y="1405"/>
                  </a:cubicBezTo>
                  <a:cubicBezTo>
                    <a:pt x="914" y="1395"/>
                    <a:pt x="914" y="1395"/>
                    <a:pt x="914" y="1395"/>
                  </a:cubicBezTo>
                  <a:cubicBezTo>
                    <a:pt x="914" y="1385"/>
                    <a:pt x="914" y="1385"/>
                    <a:pt x="914" y="1385"/>
                  </a:cubicBezTo>
                  <a:lnTo>
                    <a:pt x="914" y="1375"/>
                  </a:lnTo>
                  <a:cubicBezTo>
                    <a:pt x="914" y="1375"/>
                    <a:pt x="914" y="1375"/>
                    <a:pt x="914" y="1365"/>
                  </a:cubicBezTo>
                  <a:cubicBezTo>
                    <a:pt x="914" y="1365"/>
                    <a:pt x="914" y="1355"/>
                    <a:pt x="904" y="1355"/>
                  </a:cubicBezTo>
                  <a:cubicBezTo>
                    <a:pt x="904" y="1355"/>
                    <a:pt x="904" y="1355"/>
                    <a:pt x="904" y="1345"/>
                  </a:cubicBezTo>
                  <a:cubicBezTo>
                    <a:pt x="904" y="1345"/>
                    <a:pt x="904" y="1335"/>
                    <a:pt x="904" y="1335"/>
                  </a:cubicBezTo>
                  <a:cubicBezTo>
                    <a:pt x="904" y="1325"/>
                    <a:pt x="904" y="1325"/>
                    <a:pt x="904" y="1325"/>
                  </a:cubicBezTo>
                  <a:cubicBezTo>
                    <a:pt x="904" y="1325"/>
                    <a:pt x="904" y="1315"/>
                    <a:pt x="904" y="1315"/>
                  </a:cubicBezTo>
                  <a:lnTo>
                    <a:pt x="894" y="1315"/>
                  </a:lnTo>
                  <a:cubicBezTo>
                    <a:pt x="894" y="1304"/>
                    <a:pt x="894" y="1304"/>
                    <a:pt x="894" y="1304"/>
                  </a:cubicBezTo>
                  <a:lnTo>
                    <a:pt x="894" y="1294"/>
                  </a:lnTo>
                  <a:lnTo>
                    <a:pt x="894" y="1284"/>
                  </a:lnTo>
                  <a:cubicBezTo>
                    <a:pt x="894" y="1284"/>
                    <a:pt x="894" y="1274"/>
                    <a:pt x="884" y="1274"/>
                  </a:cubicBezTo>
                  <a:cubicBezTo>
                    <a:pt x="884" y="1274"/>
                    <a:pt x="884" y="1264"/>
                    <a:pt x="884" y="1264"/>
                  </a:cubicBezTo>
                  <a:cubicBezTo>
                    <a:pt x="884" y="1254"/>
                    <a:pt x="884" y="1254"/>
                    <a:pt x="884" y="1254"/>
                  </a:cubicBezTo>
                  <a:cubicBezTo>
                    <a:pt x="884" y="1254"/>
                    <a:pt x="884" y="1244"/>
                    <a:pt x="884" y="1244"/>
                  </a:cubicBezTo>
                  <a:cubicBezTo>
                    <a:pt x="884" y="1234"/>
                    <a:pt x="884" y="1234"/>
                    <a:pt x="874" y="1234"/>
                  </a:cubicBezTo>
                  <a:cubicBezTo>
                    <a:pt x="874" y="1234"/>
                    <a:pt x="874" y="1224"/>
                    <a:pt x="874" y="1224"/>
                  </a:cubicBezTo>
                  <a:cubicBezTo>
                    <a:pt x="874" y="1214"/>
                    <a:pt x="874" y="1204"/>
                    <a:pt x="864" y="1204"/>
                  </a:cubicBezTo>
                  <a:cubicBezTo>
                    <a:pt x="864" y="1204"/>
                    <a:pt x="864" y="1204"/>
                    <a:pt x="864" y="1194"/>
                  </a:cubicBezTo>
                  <a:lnTo>
                    <a:pt x="864" y="1184"/>
                  </a:lnTo>
                  <a:cubicBezTo>
                    <a:pt x="864" y="1174"/>
                    <a:pt x="864" y="1174"/>
                    <a:pt x="864" y="1174"/>
                  </a:cubicBezTo>
                  <a:cubicBezTo>
                    <a:pt x="864" y="1174"/>
                    <a:pt x="864" y="1174"/>
                    <a:pt x="864" y="1164"/>
                  </a:cubicBezTo>
                  <a:lnTo>
                    <a:pt x="853" y="1164"/>
                  </a:lnTo>
                  <a:cubicBezTo>
                    <a:pt x="853" y="1164"/>
                    <a:pt x="853" y="1164"/>
                    <a:pt x="853" y="1154"/>
                  </a:cubicBezTo>
                  <a:lnTo>
                    <a:pt x="853" y="1144"/>
                  </a:lnTo>
                  <a:cubicBezTo>
                    <a:pt x="853" y="1144"/>
                    <a:pt x="853" y="1144"/>
                    <a:pt x="853" y="1134"/>
                  </a:cubicBezTo>
                  <a:lnTo>
                    <a:pt x="843" y="1134"/>
                  </a:lnTo>
                  <a:cubicBezTo>
                    <a:pt x="843" y="1134"/>
                    <a:pt x="843" y="1124"/>
                    <a:pt x="843" y="1124"/>
                  </a:cubicBezTo>
                  <a:cubicBezTo>
                    <a:pt x="843" y="1124"/>
                    <a:pt x="843" y="1114"/>
                    <a:pt x="843" y="1114"/>
                  </a:cubicBezTo>
                  <a:cubicBezTo>
                    <a:pt x="843" y="1114"/>
                    <a:pt x="843" y="1104"/>
                    <a:pt x="843" y="1104"/>
                  </a:cubicBezTo>
                  <a:cubicBezTo>
                    <a:pt x="843" y="1104"/>
                    <a:pt x="833" y="1094"/>
                    <a:pt x="833" y="1094"/>
                  </a:cubicBezTo>
                  <a:cubicBezTo>
                    <a:pt x="733" y="773"/>
                    <a:pt x="563" y="301"/>
                    <a:pt x="442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46"/>
            <p:cNvSpPr/>
            <p:nvPr/>
          </p:nvSpPr>
          <p:spPr>
            <a:xfrm>
              <a:off x="4827823" y="4244788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3333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46"/>
            <p:cNvSpPr/>
            <p:nvPr/>
          </p:nvSpPr>
          <p:spPr>
            <a:xfrm>
              <a:off x="4755551" y="4597247"/>
              <a:ext cx="106181" cy="227233"/>
            </a:xfrm>
            <a:custGeom>
              <a:rect b="b" l="l" r="r" t="t"/>
              <a:pathLst>
                <a:path extrusionOk="0" h="2399" w="1121">
                  <a:moveTo>
                    <a:pt x="492" y="1"/>
                  </a:moveTo>
                  <a:cubicBezTo>
                    <a:pt x="492" y="1"/>
                    <a:pt x="1" y="302"/>
                    <a:pt x="202" y="653"/>
                  </a:cubicBezTo>
                  <a:cubicBezTo>
                    <a:pt x="412" y="1004"/>
                    <a:pt x="332" y="1275"/>
                    <a:pt x="382" y="1405"/>
                  </a:cubicBezTo>
                  <a:cubicBezTo>
                    <a:pt x="432" y="1535"/>
                    <a:pt x="553" y="1836"/>
                    <a:pt x="543" y="2027"/>
                  </a:cubicBezTo>
                  <a:cubicBezTo>
                    <a:pt x="522" y="2218"/>
                    <a:pt x="502" y="2328"/>
                    <a:pt x="533" y="2358"/>
                  </a:cubicBezTo>
                  <a:cubicBezTo>
                    <a:pt x="558" y="2387"/>
                    <a:pt x="640" y="2399"/>
                    <a:pt x="735" y="2399"/>
                  </a:cubicBezTo>
                  <a:cubicBezTo>
                    <a:pt x="907" y="2399"/>
                    <a:pt x="1121" y="2359"/>
                    <a:pt x="1114" y="2308"/>
                  </a:cubicBezTo>
                  <a:cubicBezTo>
                    <a:pt x="1104" y="2228"/>
                    <a:pt x="944" y="1856"/>
                    <a:pt x="934" y="1696"/>
                  </a:cubicBezTo>
                  <a:cubicBezTo>
                    <a:pt x="924" y="1545"/>
                    <a:pt x="904" y="1455"/>
                    <a:pt x="793" y="1235"/>
                  </a:cubicBezTo>
                  <a:cubicBezTo>
                    <a:pt x="683" y="1024"/>
                    <a:pt x="603" y="542"/>
                    <a:pt x="4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46"/>
            <p:cNvSpPr/>
            <p:nvPr/>
          </p:nvSpPr>
          <p:spPr>
            <a:xfrm>
              <a:off x="4817309" y="4793983"/>
              <a:ext cx="43855" cy="30500"/>
            </a:xfrm>
            <a:custGeom>
              <a:rect b="b" l="l" r="r" t="t"/>
              <a:pathLst>
                <a:path extrusionOk="0" h="322" w="463">
                  <a:moveTo>
                    <a:pt x="81" y="321"/>
                  </a:moveTo>
                  <a:cubicBezTo>
                    <a:pt x="51" y="321"/>
                    <a:pt x="31" y="321"/>
                    <a:pt x="1" y="321"/>
                  </a:cubicBezTo>
                  <a:cubicBezTo>
                    <a:pt x="31" y="321"/>
                    <a:pt x="51" y="321"/>
                    <a:pt x="81" y="321"/>
                  </a:cubicBezTo>
                  <a:cubicBezTo>
                    <a:pt x="252" y="321"/>
                    <a:pt x="462" y="281"/>
                    <a:pt x="462" y="231"/>
                  </a:cubicBezTo>
                  <a:cubicBezTo>
                    <a:pt x="462" y="281"/>
                    <a:pt x="252" y="321"/>
                    <a:pt x="81" y="321"/>
                  </a:cubicBezTo>
                  <a:close/>
                  <a:moveTo>
                    <a:pt x="442" y="141"/>
                  </a:moveTo>
                  <a:cubicBezTo>
                    <a:pt x="422" y="100"/>
                    <a:pt x="412" y="50"/>
                    <a:pt x="392" y="0"/>
                  </a:cubicBezTo>
                  <a:lnTo>
                    <a:pt x="392" y="0"/>
                  </a:lnTo>
                  <a:cubicBezTo>
                    <a:pt x="412" y="50"/>
                    <a:pt x="422" y="100"/>
                    <a:pt x="442" y="141"/>
                  </a:cubicBezTo>
                  <a:close/>
                </a:path>
              </a:pathLst>
            </a:custGeom>
            <a:solidFill>
              <a:srgbClr val="8692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46"/>
            <p:cNvSpPr/>
            <p:nvPr/>
          </p:nvSpPr>
          <p:spPr>
            <a:xfrm>
              <a:off x="4807837" y="4793983"/>
              <a:ext cx="53327" cy="30500"/>
            </a:xfrm>
            <a:custGeom>
              <a:rect b="b" l="l" r="r" t="t"/>
              <a:pathLst>
                <a:path extrusionOk="0" h="322" w="563">
                  <a:moveTo>
                    <a:pt x="482" y="0"/>
                  </a:moveTo>
                  <a:cubicBezTo>
                    <a:pt x="402" y="0"/>
                    <a:pt x="322" y="30"/>
                    <a:pt x="241" y="50"/>
                  </a:cubicBezTo>
                  <a:cubicBezTo>
                    <a:pt x="171" y="60"/>
                    <a:pt x="111" y="70"/>
                    <a:pt x="51" y="80"/>
                  </a:cubicBezTo>
                  <a:lnTo>
                    <a:pt x="31" y="80"/>
                  </a:lnTo>
                  <a:cubicBezTo>
                    <a:pt x="31" y="100"/>
                    <a:pt x="21" y="120"/>
                    <a:pt x="21" y="141"/>
                  </a:cubicBezTo>
                  <a:cubicBezTo>
                    <a:pt x="11" y="201"/>
                    <a:pt x="1" y="251"/>
                    <a:pt x="1" y="291"/>
                  </a:cubicBezTo>
                  <a:cubicBezTo>
                    <a:pt x="21" y="301"/>
                    <a:pt x="61" y="311"/>
                    <a:pt x="101" y="321"/>
                  </a:cubicBezTo>
                  <a:lnTo>
                    <a:pt x="181" y="321"/>
                  </a:lnTo>
                  <a:cubicBezTo>
                    <a:pt x="352" y="321"/>
                    <a:pt x="562" y="281"/>
                    <a:pt x="562" y="231"/>
                  </a:cubicBezTo>
                  <a:cubicBezTo>
                    <a:pt x="562" y="211"/>
                    <a:pt x="552" y="181"/>
                    <a:pt x="542" y="141"/>
                  </a:cubicBezTo>
                  <a:cubicBezTo>
                    <a:pt x="522" y="100"/>
                    <a:pt x="512" y="5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46"/>
            <p:cNvSpPr/>
            <p:nvPr/>
          </p:nvSpPr>
          <p:spPr>
            <a:xfrm>
              <a:off x="4624457" y="4590616"/>
              <a:ext cx="322237" cy="259059"/>
            </a:xfrm>
            <a:custGeom>
              <a:rect b="b" l="l" r="r" t="t"/>
              <a:pathLst>
                <a:path extrusionOk="0" h="2735" w="3402">
                  <a:moveTo>
                    <a:pt x="1425" y="1"/>
                  </a:moveTo>
                  <a:cubicBezTo>
                    <a:pt x="1325" y="1"/>
                    <a:pt x="1204" y="51"/>
                    <a:pt x="1044" y="121"/>
                  </a:cubicBezTo>
                  <a:cubicBezTo>
                    <a:pt x="984" y="151"/>
                    <a:pt x="950" y="159"/>
                    <a:pt x="917" y="159"/>
                  </a:cubicBezTo>
                  <a:cubicBezTo>
                    <a:pt x="894" y="159"/>
                    <a:pt x="872" y="155"/>
                    <a:pt x="843" y="151"/>
                  </a:cubicBezTo>
                  <a:cubicBezTo>
                    <a:pt x="810" y="151"/>
                    <a:pt x="767" y="147"/>
                    <a:pt x="704" y="147"/>
                  </a:cubicBezTo>
                  <a:cubicBezTo>
                    <a:pt x="673" y="147"/>
                    <a:pt x="636" y="148"/>
                    <a:pt x="592" y="151"/>
                  </a:cubicBezTo>
                  <a:cubicBezTo>
                    <a:pt x="492" y="161"/>
                    <a:pt x="392" y="161"/>
                    <a:pt x="302" y="161"/>
                  </a:cubicBezTo>
                  <a:cubicBezTo>
                    <a:pt x="255" y="158"/>
                    <a:pt x="211" y="154"/>
                    <a:pt x="173" y="154"/>
                  </a:cubicBezTo>
                  <a:cubicBezTo>
                    <a:pt x="98" y="154"/>
                    <a:pt x="44" y="168"/>
                    <a:pt x="31" y="221"/>
                  </a:cubicBezTo>
                  <a:cubicBezTo>
                    <a:pt x="1" y="332"/>
                    <a:pt x="392" y="612"/>
                    <a:pt x="552" y="642"/>
                  </a:cubicBezTo>
                  <a:cubicBezTo>
                    <a:pt x="567" y="644"/>
                    <a:pt x="582" y="645"/>
                    <a:pt x="596" y="645"/>
                  </a:cubicBezTo>
                  <a:cubicBezTo>
                    <a:pt x="661" y="645"/>
                    <a:pt x="724" y="629"/>
                    <a:pt x="773" y="612"/>
                  </a:cubicBezTo>
                  <a:cubicBezTo>
                    <a:pt x="830" y="596"/>
                    <a:pt x="874" y="580"/>
                    <a:pt x="899" y="580"/>
                  </a:cubicBezTo>
                  <a:cubicBezTo>
                    <a:pt x="905" y="580"/>
                    <a:pt x="910" y="580"/>
                    <a:pt x="913" y="582"/>
                  </a:cubicBezTo>
                  <a:cubicBezTo>
                    <a:pt x="964" y="612"/>
                    <a:pt x="974" y="733"/>
                    <a:pt x="944" y="833"/>
                  </a:cubicBezTo>
                  <a:cubicBezTo>
                    <a:pt x="913" y="923"/>
                    <a:pt x="883" y="1064"/>
                    <a:pt x="1014" y="1224"/>
                  </a:cubicBezTo>
                  <a:cubicBezTo>
                    <a:pt x="1154" y="1375"/>
                    <a:pt x="1124" y="1746"/>
                    <a:pt x="1154" y="1997"/>
                  </a:cubicBezTo>
                  <a:cubicBezTo>
                    <a:pt x="1184" y="2247"/>
                    <a:pt x="1064" y="2508"/>
                    <a:pt x="1164" y="2649"/>
                  </a:cubicBezTo>
                  <a:cubicBezTo>
                    <a:pt x="1220" y="2719"/>
                    <a:pt x="1306" y="2735"/>
                    <a:pt x="1397" y="2735"/>
                  </a:cubicBezTo>
                  <a:cubicBezTo>
                    <a:pt x="1436" y="2735"/>
                    <a:pt x="1476" y="2732"/>
                    <a:pt x="1515" y="2729"/>
                  </a:cubicBezTo>
                  <a:lnTo>
                    <a:pt x="1666" y="2729"/>
                  </a:lnTo>
                  <a:cubicBezTo>
                    <a:pt x="1673" y="2729"/>
                    <a:pt x="1680" y="2730"/>
                    <a:pt x="1687" y="2730"/>
                  </a:cubicBezTo>
                  <a:cubicBezTo>
                    <a:pt x="1834" y="2730"/>
                    <a:pt x="1917" y="2631"/>
                    <a:pt x="1927" y="2468"/>
                  </a:cubicBezTo>
                  <a:cubicBezTo>
                    <a:pt x="1937" y="2288"/>
                    <a:pt x="2077" y="1716"/>
                    <a:pt x="2127" y="1575"/>
                  </a:cubicBezTo>
                  <a:cubicBezTo>
                    <a:pt x="2187" y="1445"/>
                    <a:pt x="2308" y="1194"/>
                    <a:pt x="2308" y="994"/>
                  </a:cubicBezTo>
                  <a:cubicBezTo>
                    <a:pt x="2318" y="793"/>
                    <a:pt x="2278" y="703"/>
                    <a:pt x="2358" y="673"/>
                  </a:cubicBezTo>
                  <a:cubicBezTo>
                    <a:pt x="2363" y="671"/>
                    <a:pt x="2369" y="671"/>
                    <a:pt x="2376" y="671"/>
                  </a:cubicBezTo>
                  <a:cubicBezTo>
                    <a:pt x="2417" y="671"/>
                    <a:pt x="2480" y="697"/>
                    <a:pt x="2558" y="723"/>
                  </a:cubicBezTo>
                  <a:cubicBezTo>
                    <a:pt x="2636" y="744"/>
                    <a:pt x="2727" y="770"/>
                    <a:pt x="2813" y="770"/>
                  </a:cubicBezTo>
                  <a:cubicBezTo>
                    <a:pt x="2850" y="770"/>
                    <a:pt x="2886" y="765"/>
                    <a:pt x="2920" y="753"/>
                  </a:cubicBezTo>
                  <a:cubicBezTo>
                    <a:pt x="3130" y="673"/>
                    <a:pt x="3401" y="412"/>
                    <a:pt x="3341" y="352"/>
                  </a:cubicBezTo>
                  <a:cubicBezTo>
                    <a:pt x="3326" y="332"/>
                    <a:pt x="3308" y="324"/>
                    <a:pt x="3288" y="324"/>
                  </a:cubicBezTo>
                  <a:cubicBezTo>
                    <a:pt x="3268" y="324"/>
                    <a:pt x="3246" y="332"/>
                    <a:pt x="3220" y="342"/>
                  </a:cubicBezTo>
                  <a:cubicBezTo>
                    <a:pt x="3192" y="349"/>
                    <a:pt x="3159" y="356"/>
                    <a:pt x="3120" y="356"/>
                  </a:cubicBezTo>
                  <a:cubicBezTo>
                    <a:pt x="3104" y="356"/>
                    <a:pt x="3088" y="355"/>
                    <a:pt x="3070" y="352"/>
                  </a:cubicBezTo>
                  <a:cubicBezTo>
                    <a:pt x="2969" y="323"/>
                    <a:pt x="2874" y="299"/>
                    <a:pt x="2765" y="299"/>
                  </a:cubicBezTo>
                  <a:cubicBezTo>
                    <a:pt x="2722" y="299"/>
                    <a:pt x="2677" y="303"/>
                    <a:pt x="2629" y="311"/>
                  </a:cubicBezTo>
                  <a:cubicBezTo>
                    <a:pt x="2612" y="315"/>
                    <a:pt x="2596" y="316"/>
                    <a:pt x="2582" y="316"/>
                  </a:cubicBezTo>
                  <a:cubicBezTo>
                    <a:pt x="2460" y="316"/>
                    <a:pt x="2414" y="209"/>
                    <a:pt x="2207" y="101"/>
                  </a:cubicBezTo>
                  <a:cubicBezTo>
                    <a:pt x="2118" y="53"/>
                    <a:pt x="2039" y="41"/>
                    <a:pt x="1969" y="41"/>
                  </a:cubicBezTo>
                  <a:cubicBezTo>
                    <a:pt x="1921" y="41"/>
                    <a:pt x="1877" y="47"/>
                    <a:pt x="1836" y="51"/>
                  </a:cubicBezTo>
                  <a:cubicBezTo>
                    <a:pt x="1796" y="61"/>
                    <a:pt x="1756" y="71"/>
                    <a:pt x="1716" y="71"/>
                  </a:cubicBezTo>
                  <a:cubicBezTo>
                    <a:pt x="1565" y="61"/>
                    <a:pt x="1515" y="11"/>
                    <a:pt x="142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46"/>
            <p:cNvSpPr/>
            <p:nvPr/>
          </p:nvSpPr>
          <p:spPr>
            <a:xfrm>
              <a:off x="4805943" y="4673308"/>
              <a:ext cx="21975" cy="37130"/>
            </a:xfrm>
            <a:custGeom>
              <a:rect b="b" l="l" r="r" t="t"/>
              <a:pathLst>
                <a:path extrusionOk="0" h="392" w="232">
                  <a:moveTo>
                    <a:pt x="101" y="0"/>
                  </a:moveTo>
                  <a:cubicBezTo>
                    <a:pt x="71" y="0"/>
                    <a:pt x="81" y="70"/>
                    <a:pt x="71" y="121"/>
                  </a:cubicBezTo>
                  <a:cubicBezTo>
                    <a:pt x="51" y="191"/>
                    <a:pt x="1" y="311"/>
                    <a:pt x="101" y="391"/>
                  </a:cubicBezTo>
                  <a:lnTo>
                    <a:pt x="151" y="281"/>
                  </a:lnTo>
                  <a:lnTo>
                    <a:pt x="191" y="201"/>
                  </a:lnTo>
                  <a:cubicBezTo>
                    <a:pt x="221" y="161"/>
                    <a:pt x="231" y="131"/>
                    <a:pt x="151" y="30"/>
                  </a:cubicBezTo>
                  <a:cubicBezTo>
                    <a:pt x="131" y="10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46"/>
            <p:cNvSpPr/>
            <p:nvPr/>
          </p:nvSpPr>
          <p:spPr>
            <a:xfrm>
              <a:off x="4727040" y="4663741"/>
              <a:ext cx="82785" cy="185935"/>
            </a:xfrm>
            <a:custGeom>
              <a:rect b="b" l="l" r="r" t="t"/>
              <a:pathLst>
                <a:path extrusionOk="0" h="1963" w="874">
                  <a:moveTo>
                    <a:pt x="523" y="1"/>
                  </a:moveTo>
                  <a:cubicBezTo>
                    <a:pt x="392" y="1"/>
                    <a:pt x="372" y="222"/>
                    <a:pt x="342" y="352"/>
                  </a:cubicBezTo>
                  <a:cubicBezTo>
                    <a:pt x="312" y="472"/>
                    <a:pt x="282" y="593"/>
                    <a:pt x="302" y="723"/>
                  </a:cubicBezTo>
                  <a:cubicBezTo>
                    <a:pt x="312" y="793"/>
                    <a:pt x="352" y="874"/>
                    <a:pt x="362" y="954"/>
                  </a:cubicBezTo>
                  <a:cubicBezTo>
                    <a:pt x="372" y="1084"/>
                    <a:pt x="312" y="1225"/>
                    <a:pt x="222" y="1315"/>
                  </a:cubicBezTo>
                  <a:cubicBezTo>
                    <a:pt x="182" y="1355"/>
                    <a:pt x="121" y="1385"/>
                    <a:pt x="71" y="1415"/>
                  </a:cubicBezTo>
                  <a:cubicBezTo>
                    <a:pt x="61" y="1596"/>
                    <a:pt x="1" y="1776"/>
                    <a:pt x="81" y="1877"/>
                  </a:cubicBezTo>
                  <a:cubicBezTo>
                    <a:pt x="137" y="1947"/>
                    <a:pt x="223" y="1963"/>
                    <a:pt x="314" y="1963"/>
                  </a:cubicBezTo>
                  <a:cubicBezTo>
                    <a:pt x="353" y="1963"/>
                    <a:pt x="393" y="1960"/>
                    <a:pt x="432" y="1957"/>
                  </a:cubicBezTo>
                  <a:lnTo>
                    <a:pt x="583" y="1957"/>
                  </a:lnTo>
                  <a:cubicBezTo>
                    <a:pt x="590" y="1957"/>
                    <a:pt x="597" y="1958"/>
                    <a:pt x="604" y="1958"/>
                  </a:cubicBezTo>
                  <a:cubicBezTo>
                    <a:pt x="751" y="1958"/>
                    <a:pt x="834" y="1859"/>
                    <a:pt x="844" y="1696"/>
                  </a:cubicBezTo>
                  <a:cubicBezTo>
                    <a:pt x="854" y="1656"/>
                    <a:pt x="864" y="1596"/>
                    <a:pt x="874" y="1516"/>
                  </a:cubicBezTo>
                  <a:cubicBezTo>
                    <a:pt x="844" y="1485"/>
                    <a:pt x="823" y="1455"/>
                    <a:pt x="793" y="1425"/>
                  </a:cubicBezTo>
                  <a:cubicBezTo>
                    <a:pt x="663" y="1265"/>
                    <a:pt x="533" y="1084"/>
                    <a:pt x="533" y="884"/>
                  </a:cubicBezTo>
                  <a:cubicBezTo>
                    <a:pt x="533" y="783"/>
                    <a:pt x="563" y="683"/>
                    <a:pt x="603" y="583"/>
                  </a:cubicBezTo>
                  <a:cubicBezTo>
                    <a:pt x="633" y="482"/>
                    <a:pt x="663" y="372"/>
                    <a:pt x="663" y="272"/>
                  </a:cubicBezTo>
                  <a:cubicBezTo>
                    <a:pt x="653" y="171"/>
                    <a:pt x="623" y="1"/>
                    <a:pt x="5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46"/>
            <p:cNvSpPr/>
            <p:nvPr/>
          </p:nvSpPr>
          <p:spPr>
            <a:xfrm>
              <a:off x="4806890" y="4822400"/>
              <a:ext cx="95" cy="9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46"/>
            <p:cNvSpPr/>
            <p:nvPr/>
          </p:nvSpPr>
          <p:spPr>
            <a:xfrm>
              <a:off x="4734712" y="484049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46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46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46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46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46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46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46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46"/>
            <p:cNvSpPr/>
            <p:nvPr/>
          </p:nvSpPr>
          <p:spPr>
            <a:xfrm>
              <a:off x="4733765" y="4839544"/>
              <a:ext cx="1042" cy="95"/>
            </a:xfrm>
            <a:custGeom>
              <a:rect b="b" l="l" r="r" t="t"/>
              <a:pathLst>
                <a:path extrusionOk="0" h="1" w="11"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10" y="1"/>
                    <a:pt x="1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46"/>
            <p:cNvSpPr/>
            <p:nvPr/>
          </p:nvSpPr>
          <p:spPr>
            <a:xfrm>
              <a:off x="4733765" y="4838597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0" y="11"/>
                  </a:lnTo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46"/>
            <p:cNvSpPr/>
            <p:nvPr/>
          </p:nvSpPr>
          <p:spPr>
            <a:xfrm>
              <a:off x="4733765" y="4838597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lose/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0" y="11"/>
                  </a:lnTo>
                  <a:cubicBezTo>
                    <a:pt x="0" y="11"/>
                    <a:pt x="0" y="11"/>
                    <a:pt x="0" y="11"/>
                  </a:cubicBezTo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46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46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46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46"/>
            <p:cNvSpPr/>
            <p:nvPr/>
          </p:nvSpPr>
          <p:spPr>
            <a:xfrm>
              <a:off x="4733765" y="483859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46"/>
            <p:cNvSpPr/>
            <p:nvPr/>
          </p:nvSpPr>
          <p:spPr>
            <a:xfrm>
              <a:off x="4732818" y="4837650"/>
              <a:ext cx="1042" cy="1042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11"/>
                    <a:pt x="10" y="11"/>
                    <a:pt x="10" y="11"/>
                  </a:cubicBezTo>
                  <a:cubicBezTo>
                    <a:pt x="1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46"/>
            <p:cNvSpPr/>
            <p:nvPr/>
          </p:nvSpPr>
          <p:spPr>
            <a:xfrm>
              <a:off x="4732818" y="4836703"/>
              <a:ext cx="1042" cy="1989"/>
            </a:xfrm>
            <a:custGeom>
              <a:rect b="b" l="l" r="r" t="t"/>
              <a:pathLst>
                <a:path extrusionOk="0" h="21" w="11">
                  <a:moveTo>
                    <a:pt x="10" y="21"/>
                  </a:moveTo>
                  <a:cubicBezTo>
                    <a:pt x="10" y="21"/>
                    <a:pt x="0" y="21"/>
                    <a:pt x="0" y="10"/>
                  </a:cubicBezTo>
                  <a:cubicBezTo>
                    <a:pt x="0" y="21"/>
                    <a:pt x="10" y="21"/>
                    <a:pt x="10" y="21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moveTo>
                    <a:pt x="0" y="10"/>
                  </a:moveTo>
                  <a:lnTo>
                    <a:pt x="0" y="10"/>
                  </a:lnTo>
                  <a:cubicBezTo>
                    <a:pt x="0" y="10"/>
                    <a:pt x="0" y="10"/>
                    <a:pt x="0" y="10"/>
                  </a:cubicBezTo>
                  <a:lnTo>
                    <a:pt x="0" y="10"/>
                  </a:ln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"/>
                  </a:ln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46"/>
            <p:cNvSpPr/>
            <p:nvPr/>
          </p:nvSpPr>
          <p:spPr>
            <a:xfrm>
              <a:off x="4731871" y="4834808"/>
              <a:ext cx="1042" cy="1989"/>
            </a:xfrm>
            <a:custGeom>
              <a:rect b="b" l="l" r="r" t="t"/>
              <a:pathLst>
                <a:path extrusionOk="0" h="21" w="11">
                  <a:moveTo>
                    <a:pt x="10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lnTo>
                    <a:pt x="10" y="10"/>
                  </a:lnTo>
                  <a:lnTo>
                    <a:pt x="10" y="10"/>
                  </a:ln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46"/>
            <p:cNvSpPr/>
            <p:nvPr/>
          </p:nvSpPr>
          <p:spPr>
            <a:xfrm>
              <a:off x="4731871" y="4834808"/>
              <a:ext cx="1042" cy="1042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cubicBezTo>
                    <a:pt x="0" y="0"/>
                    <a:pt x="0" y="0"/>
                    <a:pt x="0" y="10"/>
                  </a:cubicBezTo>
                  <a:lnTo>
                    <a:pt x="10" y="10"/>
                  </a:lnTo>
                  <a:cubicBezTo>
                    <a:pt x="0" y="1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46"/>
            <p:cNvSpPr/>
            <p:nvPr/>
          </p:nvSpPr>
          <p:spPr>
            <a:xfrm>
              <a:off x="4731871" y="483386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46"/>
            <p:cNvSpPr/>
            <p:nvPr/>
          </p:nvSpPr>
          <p:spPr>
            <a:xfrm>
              <a:off x="4731871" y="483386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0" y="10"/>
                    <a:pt x="0" y="10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46"/>
            <p:cNvSpPr/>
            <p:nvPr/>
          </p:nvSpPr>
          <p:spPr>
            <a:xfrm>
              <a:off x="4731871" y="483386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46"/>
            <p:cNvSpPr/>
            <p:nvPr/>
          </p:nvSpPr>
          <p:spPr>
            <a:xfrm>
              <a:off x="4731871" y="483386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46"/>
            <p:cNvSpPr/>
            <p:nvPr/>
          </p:nvSpPr>
          <p:spPr>
            <a:xfrm>
              <a:off x="4731871" y="4832914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0"/>
                    <a:pt x="0" y="0"/>
                  </a:cubicBezTo>
                  <a:cubicBezTo>
                    <a:pt x="0" y="0"/>
                    <a:pt x="0" y="10"/>
                    <a:pt x="0" y="10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46"/>
            <p:cNvSpPr/>
            <p:nvPr/>
          </p:nvSpPr>
          <p:spPr>
            <a:xfrm>
              <a:off x="4731871" y="4832914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0"/>
                    <a:pt x="0" y="10"/>
                  </a:cubicBezTo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46"/>
            <p:cNvSpPr/>
            <p:nvPr/>
          </p:nvSpPr>
          <p:spPr>
            <a:xfrm>
              <a:off x="4731871" y="4831967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B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46"/>
            <p:cNvSpPr/>
            <p:nvPr/>
          </p:nvSpPr>
          <p:spPr>
            <a:xfrm>
              <a:off x="4730924" y="4829125"/>
              <a:ext cx="1042" cy="3884"/>
            </a:xfrm>
            <a:custGeom>
              <a:rect b="b" l="l" r="r" t="t"/>
              <a:pathLst>
                <a:path extrusionOk="0" h="41" w="11">
                  <a:moveTo>
                    <a:pt x="10" y="40"/>
                  </a:moveTo>
                  <a:cubicBezTo>
                    <a:pt x="10" y="30"/>
                    <a:pt x="10" y="30"/>
                    <a:pt x="10" y="30"/>
                  </a:cubicBezTo>
                  <a:lnTo>
                    <a:pt x="10" y="30"/>
                  </a:ln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40"/>
                  </a:cubicBezTo>
                  <a:moveTo>
                    <a:pt x="10" y="30"/>
                  </a:move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lose/>
                  <a:moveTo>
                    <a:pt x="10" y="30"/>
                  </a:moveTo>
                  <a:cubicBezTo>
                    <a:pt x="10" y="30"/>
                    <a:pt x="0" y="30"/>
                    <a:pt x="0" y="30"/>
                  </a:cubicBezTo>
                  <a:cubicBezTo>
                    <a:pt x="0" y="30"/>
                    <a:pt x="10" y="30"/>
                    <a:pt x="10" y="3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10"/>
                  </a:cubicBezTo>
                  <a:cubicBezTo>
                    <a:pt x="0" y="20"/>
                    <a:pt x="0" y="20"/>
                    <a:pt x="0" y="2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80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46"/>
            <p:cNvSpPr/>
            <p:nvPr/>
          </p:nvSpPr>
          <p:spPr>
            <a:xfrm>
              <a:off x="4730924" y="4813875"/>
              <a:ext cx="76060" cy="33341"/>
            </a:xfrm>
            <a:custGeom>
              <a:rect b="b" l="l" r="r" t="t"/>
              <a:pathLst>
                <a:path extrusionOk="0" h="352" w="803">
                  <a:moveTo>
                    <a:pt x="20" y="231"/>
                  </a:moveTo>
                  <a:cubicBezTo>
                    <a:pt x="20" y="231"/>
                    <a:pt x="20" y="241"/>
                    <a:pt x="20" y="241"/>
                  </a:cubicBezTo>
                  <a:lnTo>
                    <a:pt x="20" y="251"/>
                  </a:lnTo>
                  <a:cubicBezTo>
                    <a:pt x="20" y="258"/>
                    <a:pt x="24" y="260"/>
                    <a:pt x="27" y="261"/>
                  </a:cubicBezTo>
                  <a:lnTo>
                    <a:pt x="27" y="261"/>
                  </a:lnTo>
                  <a:cubicBezTo>
                    <a:pt x="23" y="252"/>
                    <a:pt x="20" y="242"/>
                    <a:pt x="20" y="231"/>
                  </a:cubicBezTo>
                  <a:close/>
                  <a:moveTo>
                    <a:pt x="27" y="261"/>
                  </a:moveTo>
                  <a:lnTo>
                    <a:pt x="27" y="261"/>
                  </a:lnTo>
                  <a:cubicBezTo>
                    <a:pt x="28" y="263"/>
                    <a:pt x="29" y="266"/>
                    <a:pt x="30" y="268"/>
                  </a:cubicBezTo>
                  <a:lnTo>
                    <a:pt x="30" y="268"/>
                  </a:lnTo>
                  <a:cubicBezTo>
                    <a:pt x="30" y="265"/>
                    <a:pt x="30" y="262"/>
                    <a:pt x="30" y="262"/>
                  </a:cubicBezTo>
                  <a:cubicBezTo>
                    <a:pt x="30" y="262"/>
                    <a:pt x="29" y="262"/>
                    <a:pt x="27" y="261"/>
                  </a:cubicBezTo>
                  <a:close/>
                  <a:moveTo>
                    <a:pt x="30" y="268"/>
                  </a:moveTo>
                  <a:cubicBezTo>
                    <a:pt x="30" y="270"/>
                    <a:pt x="30" y="272"/>
                    <a:pt x="30" y="272"/>
                  </a:cubicBezTo>
                  <a:lnTo>
                    <a:pt x="32" y="272"/>
                  </a:lnTo>
                  <a:cubicBezTo>
                    <a:pt x="32" y="270"/>
                    <a:pt x="31" y="269"/>
                    <a:pt x="30" y="268"/>
                  </a:cubicBezTo>
                  <a:close/>
                  <a:moveTo>
                    <a:pt x="32" y="272"/>
                  </a:moveTo>
                  <a:cubicBezTo>
                    <a:pt x="35" y="275"/>
                    <a:pt x="38" y="279"/>
                    <a:pt x="40" y="282"/>
                  </a:cubicBezTo>
                  <a:cubicBezTo>
                    <a:pt x="40" y="282"/>
                    <a:pt x="40" y="282"/>
                    <a:pt x="40" y="272"/>
                  </a:cubicBezTo>
                  <a:close/>
                  <a:moveTo>
                    <a:pt x="130" y="1"/>
                  </a:moveTo>
                  <a:cubicBezTo>
                    <a:pt x="80" y="1"/>
                    <a:pt x="30" y="11"/>
                    <a:pt x="10" y="51"/>
                  </a:cubicBezTo>
                  <a:cubicBezTo>
                    <a:pt x="0" y="91"/>
                    <a:pt x="0" y="131"/>
                    <a:pt x="0" y="161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91"/>
                    <a:pt x="0" y="191"/>
                    <a:pt x="0" y="191"/>
                  </a:cubicBezTo>
                  <a:lnTo>
                    <a:pt x="10" y="191"/>
                  </a:lnTo>
                  <a:cubicBezTo>
                    <a:pt x="10" y="191"/>
                    <a:pt x="10" y="191"/>
                    <a:pt x="10" y="201"/>
                  </a:cubicBezTo>
                  <a:cubicBezTo>
                    <a:pt x="10" y="201"/>
                    <a:pt x="10" y="211"/>
                    <a:pt x="10" y="211"/>
                  </a:cubicBezTo>
                  <a:cubicBezTo>
                    <a:pt x="10" y="221"/>
                    <a:pt x="10" y="221"/>
                    <a:pt x="10" y="221"/>
                  </a:cubicBezTo>
                  <a:cubicBezTo>
                    <a:pt x="10" y="221"/>
                    <a:pt x="10" y="231"/>
                    <a:pt x="20" y="231"/>
                  </a:cubicBezTo>
                  <a:cubicBezTo>
                    <a:pt x="20" y="231"/>
                    <a:pt x="20" y="231"/>
                    <a:pt x="20" y="231"/>
                  </a:cubicBezTo>
                  <a:lnTo>
                    <a:pt x="20" y="231"/>
                  </a:lnTo>
                  <a:cubicBezTo>
                    <a:pt x="50" y="292"/>
                    <a:pt x="161" y="352"/>
                    <a:pt x="251" y="352"/>
                  </a:cubicBezTo>
                  <a:cubicBezTo>
                    <a:pt x="271" y="352"/>
                    <a:pt x="281" y="342"/>
                    <a:pt x="301" y="342"/>
                  </a:cubicBezTo>
                  <a:cubicBezTo>
                    <a:pt x="341" y="332"/>
                    <a:pt x="381" y="332"/>
                    <a:pt x="411" y="332"/>
                  </a:cubicBezTo>
                  <a:lnTo>
                    <a:pt x="582" y="332"/>
                  </a:lnTo>
                  <a:cubicBezTo>
                    <a:pt x="702" y="332"/>
                    <a:pt x="782" y="251"/>
                    <a:pt x="803" y="91"/>
                  </a:cubicBezTo>
                  <a:lnTo>
                    <a:pt x="793" y="71"/>
                  </a:lnTo>
                  <a:cubicBezTo>
                    <a:pt x="752" y="21"/>
                    <a:pt x="702" y="1"/>
                    <a:pt x="642" y="1"/>
                  </a:cubicBezTo>
                  <a:cubicBezTo>
                    <a:pt x="602" y="1"/>
                    <a:pt x="562" y="11"/>
                    <a:pt x="512" y="21"/>
                  </a:cubicBezTo>
                  <a:cubicBezTo>
                    <a:pt x="472" y="31"/>
                    <a:pt x="431" y="41"/>
                    <a:pt x="391" y="41"/>
                  </a:cubicBezTo>
                  <a:lnTo>
                    <a:pt x="351" y="41"/>
                  </a:lnTo>
                  <a:cubicBezTo>
                    <a:pt x="291" y="21"/>
                    <a:pt x="201" y="1"/>
                    <a:pt x="130" y="1"/>
                  </a:cubicBezTo>
                  <a:close/>
                </a:path>
              </a:pathLst>
            </a:custGeom>
            <a:solidFill>
              <a:srgbClr val="E4A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46"/>
            <p:cNvSpPr/>
            <p:nvPr/>
          </p:nvSpPr>
          <p:spPr>
            <a:xfrm>
              <a:off x="4814468" y="4692252"/>
              <a:ext cx="14397" cy="18186"/>
            </a:xfrm>
            <a:custGeom>
              <a:rect b="b" l="l" r="r" t="t"/>
              <a:pathLst>
                <a:path extrusionOk="0" h="192" w="152">
                  <a:moveTo>
                    <a:pt x="101" y="1"/>
                  </a:moveTo>
                  <a:lnTo>
                    <a:pt x="101" y="1"/>
                  </a:lnTo>
                  <a:cubicBezTo>
                    <a:pt x="51" y="41"/>
                    <a:pt x="1" y="111"/>
                    <a:pt x="11" y="191"/>
                  </a:cubicBezTo>
                  <a:cubicBezTo>
                    <a:pt x="11" y="191"/>
                    <a:pt x="151" y="181"/>
                    <a:pt x="101" y="1"/>
                  </a:cubicBez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46"/>
            <p:cNvSpPr/>
            <p:nvPr/>
          </p:nvSpPr>
          <p:spPr>
            <a:xfrm>
              <a:off x="4734712" y="484049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931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46"/>
            <p:cNvSpPr/>
            <p:nvPr/>
          </p:nvSpPr>
          <p:spPr>
            <a:xfrm>
              <a:off x="4734712" y="4840491"/>
              <a:ext cx="95" cy="1042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11"/>
                  </a:ln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5AC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46"/>
            <p:cNvSpPr/>
            <p:nvPr/>
          </p:nvSpPr>
          <p:spPr>
            <a:xfrm>
              <a:off x="4734712" y="4822400"/>
              <a:ext cx="72271" cy="27658"/>
            </a:xfrm>
            <a:custGeom>
              <a:rect b="b" l="l" r="r" t="t"/>
              <a:pathLst>
                <a:path extrusionOk="0" h="292" w="763">
                  <a:moveTo>
                    <a:pt x="251" y="292"/>
                  </a:moveTo>
                  <a:cubicBezTo>
                    <a:pt x="151" y="292"/>
                    <a:pt x="60" y="272"/>
                    <a:pt x="0" y="202"/>
                  </a:cubicBezTo>
                  <a:lnTo>
                    <a:pt x="0" y="202"/>
                  </a:lnTo>
                  <a:lnTo>
                    <a:pt x="0" y="202"/>
                  </a:lnTo>
                  <a:lnTo>
                    <a:pt x="0" y="202"/>
                  </a:lnTo>
                  <a:cubicBezTo>
                    <a:pt x="60" y="272"/>
                    <a:pt x="151" y="292"/>
                    <a:pt x="251" y="292"/>
                  </a:cubicBezTo>
                  <a:cubicBezTo>
                    <a:pt x="291" y="292"/>
                    <a:pt x="321" y="282"/>
                    <a:pt x="351" y="282"/>
                  </a:cubicBezTo>
                  <a:cubicBezTo>
                    <a:pt x="391" y="282"/>
                    <a:pt x="422" y="282"/>
                    <a:pt x="452" y="282"/>
                  </a:cubicBezTo>
                  <a:cubicBezTo>
                    <a:pt x="472" y="282"/>
                    <a:pt x="482" y="282"/>
                    <a:pt x="502" y="282"/>
                  </a:cubicBezTo>
                  <a:cubicBezTo>
                    <a:pt x="512" y="282"/>
                    <a:pt x="522" y="282"/>
                    <a:pt x="522" y="282"/>
                  </a:cubicBezTo>
                  <a:cubicBezTo>
                    <a:pt x="672" y="282"/>
                    <a:pt x="753" y="182"/>
                    <a:pt x="763" y="21"/>
                  </a:cubicBezTo>
                  <a:cubicBezTo>
                    <a:pt x="763" y="11"/>
                    <a:pt x="763" y="11"/>
                    <a:pt x="763" y="1"/>
                  </a:cubicBezTo>
                  <a:cubicBezTo>
                    <a:pt x="763" y="1"/>
                    <a:pt x="763" y="1"/>
                    <a:pt x="763" y="1"/>
                  </a:cubicBezTo>
                  <a:lnTo>
                    <a:pt x="763" y="21"/>
                  </a:lnTo>
                  <a:cubicBezTo>
                    <a:pt x="753" y="182"/>
                    <a:pt x="672" y="282"/>
                    <a:pt x="522" y="282"/>
                  </a:cubicBezTo>
                  <a:cubicBezTo>
                    <a:pt x="522" y="282"/>
                    <a:pt x="512" y="282"/>
                    <a:pt x="502" y="282"/>
                  </a:cubicBezTo>
                  <a:cubicBezTo>
                    <a:pt x="482" y="282"/>
                    <a:pt x="472" y="282"/>
                    <a:pt x="452" y="282"/>
                  </a:cubicBezTo>
                  <a:cubicBezTo>
                    <a:pt x="422" y="282"/>
                    <a:pt x="391" y="282"/>
                    <a:pt x="351" y="282"/>
                  </a:cubicBezTo>
                  <a:cubicBezTo>
                    <a:pt x="321" y="282"/>
                    <a:pt x="291" y="292"/>
                    <a:pt x="251" y="292"/>
                  </a:cubicBezTo>
                  <a:close/>
                </a:path>
              </a:pathLst>
            </a:custGeom>
            <a:solidFill>
              <a:srgbClr val="D795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46"/>
            <p:cNvSpPr/>
            <p:nvPr/>
          </p:nvSpPr>
          <p:spPr>
            <a:xfrm>
              <a:off x="4734712" y="4840491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46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46"/>
            <p:cNvSpPr/>
            <p:nvPr/>
          </p:nvSpPr>
          <p:spPr>
            <a:xfrm>
              <a:off x="4732818" y="4822400"/>
              <a:ext cx="74166" cy="27658"/>
            </a:xfrm>
            <a:custGeom>
              <a:rect b="b" l="l" r="r" t="t"/>
              <a:pathLst>
                <a:path extrusionOk="0" h="292" w="783">
                  <a:moveTo>
                    <a:pt x="783" y="1"/>
                  </a:moveTo>
                  <a:cubicBezTo>
                    <a:pt x="762" y="161"/>
                    <a:pt x="682" y="242"/>
                    <a:pt x="562" y="242"/>
                  </a:cubicBezTo>
                  <a:lnTo>
                    <a:pt x="391" y="242"/>
                  </a:lnTo>
                  <a:cubicBezTo>
                    <a:pt x="361" y="242"/>
                    <a:pt x="321" y="242"/>
                    <a:pt x="281" y="252"/>
                  </a:cubicBezTo>
                  <a:cubicBezTo>
                    <a:pt x="261" y="252"/>
                    <a:pt x="251" y="262"/>
                    <a:pt x="231" y="262"/>
                  </a:cubicBezTo>
                  <a:cubicBezTo>
                    <a:pt x="141" y="262"/>
                    <a:pt x="30" y="202"/>
                    <a:pt x="0" y="141"/>
                  </a:cubicBezTo>
                  <a:lnTo>
                    <a:pt x="0" y="141"/>
                  </a:lnTo>
                  <a:cubicBezTo>
                    <a:pt x="0" y="161"/>
                    <a:pt x="10" y="182"/>
                    <a:pt x="20" y="192"/>
                  </a:cubicBezTo>
                  <a:lnTo>
                    <a:pt x="20" y="202"/>
                  </a:lnTo>
                  <a:cubicBezTo>
                    <a:pt x="80" y="272"/>
                    <a:pt x="171" y="292"/>
                    <a:pt x="271" y="292"/>
                  </a:cubicBezTo>
                  <a:cubicBezTo>
                    <a:pt x="311" y="292"/>
                    <a:pt x="341" y="282"/>
                    <a:pt x="371" y="282"/>
                  </a:cubicBezTo>
                  <a:lnTo>
                    <a:pt x="542" y="282"/>
                  </a:lnTo>
                  <a:cubicBezTo>
                    <a:pt x="692" y="282"/>
                    <a:pt x="773" y="182"/>
                    <a:pt x="783" y="21"/>
                  </a:cubicBezTo>
                  <a:cubicBezTo>
                    <a:pt x="783" y="11"/>
                    <a:pt x="783" y="11"/>
                    <a:pt x="783" y="1"/>
                  </a:cubicBezTo>
                  <a:close/>
                </a:path>
              </a:pathLst>
            </a:custGeom>
            <a:solidFill>
              <a:srgbClr val="DA8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46"/>
            <p:cNvSpPr/>
            <p:nvPr/>
          </p:nvSpPr>
          <p:spPr>
            <a:xfrm>
              <a:off x="4780936" y="4831209"/>
              <a:ext cx="10609" cy="8620"/>
            </a:xfrm>
            <a:custGeom>
              <a:rect b="b" l="l" r="r" t="t"/>
              <a:pathLst>
                <a:path extrusionOk="0" h="91" w="112">
                  <a:moveTo>
                    <a:pt x="92" y="0"/>
                  </a:moveTo>
                  <a:cubicBezTo>
                    <a:pt x="88" y="0"/>
                    <a:pt x="81" y="3"/>
                    <a:pt x="74" y="8"/>
                  </a:cubicBezTo>
                  <a:cubicBezTo>
                    <a:pt x="18" y="40"/>
                    <a:pt x="1" y="90"/>
                    <a:pt x="25" y="90"/>
                  </a:cubicBezTo>
                  <a:cubicBezTo>
                    <a:pt x="32" y="90"/>
                    <a:pt x="41" y="87"/>
                    <a:pt x="54" y="79"/>
                  </a:cubicBezTo>
                  <a:cubicBezTo>
                    <a:pt x="103" y="46"/>
                    <a:pt x="112" y="0"/>
                    <a:pt x="92" y="0"/>
                  </a:cubicBez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46"/>
            <p:cNvSpPr/>
            <p:nvPr/>
          </p:nvSpPr>
          <p:spPr>
            <a:xfrm>
              <a:off x="4743427" y="4831209"/>
              <a:ext cx="10324" cy="8620"/>
            </a:xfrm>
            <a:custGeom>
              <a:rect b="b" l="l" r="r" t="t"/>
              <a:pathLst>
                <a:path extrusionOk="0" h="91" w="109">
                  <a:moveTo>
                    <a:pt x="20" y="0"/>
                  </a:moveTo>
                  <a:cubicBezTo>
                    <a:pt x="1" y="0"/>
                    <a:pt x="10" y="46"/>
                    <a:pt x="59" y="79"/>
                  </a:cubicBezTo>
                  <a:cubicBezTo>
                    <a:pt x="71" y="87"/>
                    <a:pt x="80" y="90"/>
                    <a:pt x="86" y="90"/>
                  </a:cubicBezTo>
                  <a:cubicBezTo>
                    <a:pt x="109" y="90"/>
                    <a:pt x="86" y="40"/>
                    <a:pt x="39" y="8"/>
                  </a:cubicBezTo>
                  <a:cubicBezTo>
                    <a:pt x="31" y="3"/>
                    <a:pt x="25" y="0"/>
                    <a:pt x="20" y="0"/>
                  </a:cubicBez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46"/>
            <p:cNvSpPr/>
            <p:nvPr/>
          </p:nvSpPr>
          <p:spPr>
            <a:xfrm>
              <a:off x="4720410" y="4706555"/>
              <a:ext cx="4831" cy="6725"/>
            </a:xfrm>
            <a:custGeom>
              <a:rect b="b" l="l" r="r" t="t"/>
              <a:pathLst>
                <a:path extrusionOk="0" h="71" w="51">
                  <a:moveTo>
                    <a:pt x="1" y="0"/>
                  </a:moveTo>
                  <a:lnTo>
                    <a:pt x="1" y="0"/>
                  </a:lnTo>
                  <a:cubicBezTo>
                    <a:pt x="21" y="20"/>
                    <a:pt x="31" y="40"/>
                    <a:pt x="51" y="70"/>
                  </a:cubicBezTo>
                  <a:cubicBezTo>
                    <a:pt x="41" y="40"/>
                    <a:pt x="21" y="20"/>
                    <a:pt x="1" y="0"/>
                  </a:cubicBezTo>
                  <a:close/>
                </a:path>
              </a:pathLst>
            </a:custGeom>
            <a:solidFill>
              <a:srgbClr val="8C8D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46"/>
            <p:cNvSpPr/>
            <p:nvPr/>
          </p:nvSpPr>
          <p:spPr>
            <a:xfrm>
              <a:off x="4711885" y="4680886"/>
              <a:ext cx="2936" cy="17144"/>
            </a:xfrm>
            <a:custGeom>
              <a:rect b="b" l="l" r="r" t="t"/>
              <a:pathLst>
                <a:path extrusionOk="0" h="181" w="31">
                  <a:moveTo>
                    <a:pt x="31" y="181"/>
                  </a:moveTo>
                  <a:lnTo>
                    <a:pt x="31" y="181"/>
                  </a:lnTo>
                  <a:lnTo>
                    <a:pt x="31" y="181"/>
                  </a:lnTo>
                  <a:lnTo>
                    <a:pt x="31" y="181"/>
                  </a:lnTo>
                  <a:close/>
                  <a:moveTo>
                    <a:pt x="31" y="181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lose/>
                  <a:moveTo>
                    <a:pt x="31" y="171"/>
                  </a:moveTo>
                  <a:lnTo>
                    <a:pt x="31" y="171"/>
                  </a:lnTo>
                  <a:lnTo>
                    <a:pt x="31" y="171"/>
                  </a:lnTo>
                  <a:close/>
                  <a:moveTo>
                    <a:pt x="31" y="171"/>
                  </a:moveTo>
                  <a:cubicBezTo>
                    <a:pt x="31" y="171"/>
                    <a:pt x="31" y="171"/>
                    <a:pt x="31" y="171"/>
                  </a:cubicBezTo>
                  <a:cubicBezTo>
                    <a:pt x="31" y="171"/>
                    <a:pt x="31" y="171"/>
                    <a:pt x="31" y="171"/>
                  </a:cubicBezTo>
                  <a:close/>
                  <a:moveTo>
                    <a:pt x="31" y="171"/>
                  </a:moveTo>
                  <a:cubicBezTo>
                    <a:pt x="31" y="171"/>
                    <a:pt x="31" y="171"/>
                    <a:pt x="31" y="161"/>
                  </a:cubicBezTo>
                  <a:cubicBezTo>
                    <a:pt x="31" y="171"/>
                    <a:pt x="31" y="171"/>
                    <a:pt x="31" y="171"/>
                  </a:cubicBezTo>
                  <a:close/>
                  <a:moveTo>
                    <a:pt x="31" y="161"/>
                  </a:moveTo>
                  <a:cubicBezTo>
                    <a:pt x="31" y="161"/>
                    <a:pt x="31" y="161"/>
                    <a:pt x="21" y="161"/>
                  </a:cubicBezTo>
                  <a:cubicBezTo>
                    <a:pt x="31" y="161"/>
                    <a:pt x="31" y="161"/>
                    <a:pt x="31" y="161"/>
                  </a:cubicBezTo>
                  <a:close/>
                  <a:moveTo>
                    <a:pt x="21" y="161"/>
                  </a:moveTo>
                  <a:cubicBezTo>
                    <a:pt x="21" y="161"/>
                    <a:pt x="21" y="161"/>
                    <a:pt x="21" y="161"/>
                  </a:cubicBezTo>
                  <a:cubicBezTo>
                    <a:pt x="21" y="161"/>
                    <a:pt x="21" y="161"/>
                    <a:pt x="21" y="161"/>
                  </a:cubicBezTo>
                  <a:close/>
                  <a:moveTo>
                    <a:pt x="21" y="161"/>
                  </a:moveTo>
                  <a:cubicBezTo>
                    <a:pt x="21" y="161"/>
                    <a:pt x="21" y="161"/>
                    <a:pt x="21" y="151"/>
                  </a:cubicBezTo>
                  <a:cubicBezTo>
                    <a:pt x="21" y="161"/>
                    <a:pt x="21" y="161"/>
                    <a:pt x="21" y="161"/>
                  </a:cubicBezTo>
                  <a:close/>
                  <a:moveTo>
                    <a:pt x="21" y="151"/>
                  </a:moveTo>
                  <a:cubicBezTo>
                    <a:pt x="21" y="151"/>
                    <a:pt x="21" y="151"/>
                    <a:pt x="21" y="151"/>
                  </a:cubicBezTo>
                  <a:cubicBezTo>
                    <a:pt x="21" y="151"/>
                    <a:pt x="21" y="151"/>
                    <a:pt x="21" y="151"/>
                  </a:cubicBezTo>
                  <a:close/>
                  <a:moveTo>
                    <a:pt x="21" y="151"/>
                  </a:moveTo>
                  <a:lnTo>
                    <a:pt x="21" y="151"/>
                  </a:lnTo>
                  <a:lnTo>
                    <a:pt x="21" y="151"/>
                  </a:lnTo>
                  <a:close/>
                  <a:moveTo>
                    <a:pt x="21" y="151"/>
                  </a:moveTo>
                  <a:cubicBezTo>
                    <a:pt x="21" y="151"/>
                    <a:pt x="21" y="151"/>
                    <a:pt x="21" y="141"/>
                  </a:cubicBezTo>
                  <a:cubicBezTo>
                    <a:pt x="21" y="151"/>
                    <a:pt x="21" y="151"/>
                    <a:pt x="21" y="151"/>
                  </a:cubicBezTo>
                  <a:close/>
                  <a:moveTo>
                    <a:pt x="21" y="141"/>
                  </a:moveTo>
                  <a:cubicBezTo>
                    <a:pt x="21" y="141"/>
                    <a:pt x="21" y="141"/>
                    <a:pt x="21" y="141"/>
                  </a:cubicBezTo>
                  <a:cubicBezTo>
                    <a:pt x="21" y="141"/>
                    <a:pt x="21" y="141"/>
                    <a:pt x="21" y="141"/>
                  </a:cubicBezTo>
                  <a:close/>
                  <a:moveTo>
                    <a:pt x="11" y="141"/>
                  </a:moveTo>
                  <a:cubicBezTo>
                    <a:pt x="11" y="141"/>
                    <a:pt x="11" y="141"/>
                    <a:pt x="11" y="131"/>
                  </a:cubicBezTo>
                  <a:cubicBezTo>
                    <a:pt x="11" y="141"/>
                    <a:pt x="11" y="141"/>
                    <a:pt x="11" y="141"/>
                  </a:cubicBezTo>
                  <a:close/>
                  <a:moveTo>
                    <a:pt x="11" y="131"/>
                  </a:moveTo>
                  <a:cubicBezTo>
                    <a:pt x="11" y="131"/>
                    <a:pt x="11" y="131"/>
                    <a:pt x="11" y="131"/>
                  </a:cubicBezTo>
                  <a:cubicBezTo>
                    <a:pt x="11" y="131"/>
                    <a:pt x="11" y="131"/>
                    <a:pt x="11" y="131"/>
                  </a:cubicBezTo>
                  <a:close/>
                  <a:moveTo>
                    <a:pt x="11" y="131"/>
                  </a:moveTo>
                  <a:lnTo>
                    <a:pt x="11" y="121"/>
                  </a:lnTo>
                  <a:lnTo>
                    <a:pt x="11" y="131"/>
                  </a:lnTo>
                  <a:close/>
                  <a:moveTo>
                    <a:pt x="11" y="121"/>
                  </a:move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lose/>
                  <a:moveTo>
                    <a:pt x="11" y="121"/>
                  </a:moveTo>
                  <a:cubicBezTo>
                    <a:pt x="11" y="121"/>
                    <a:pt x="11" y="121"/>
                    <a:pt x="11" y="121"/>
                  </a:cubicBezTo>
                  <a:cubicBezTo>
                    <a:pt x="11" y="121"/>
                    <a:pt x="11" y="121"/>
                    <a:pt x="11" y="121"/>
                  </a:cubicBezTo>
                  <a:close/>
                  <a:moveTo>
                    <a:pt x="11" y="121"/>
                  </a:move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1" y="111"/>
                    <a:pt x="11" y="121"/>
                  </a:cubicBezTo>
                  <a:close/>
                  <a:moveTo>
                    <a:pt x="11" y="111"/>
                  </a:moveTo>
                  <a:cubicBezTo>
                    <a:pt x="11" y="111"/>
                    <a:pt x="11" y="111"/>
                    <a:pt x="11" y="111"/>
                  </a:cubicBezTo>
                  <a:cubicBezTo>
                    <a:pt x="11" y="111"/>
                    <a:pt x="11" y="111"/>
                    <a:pt x="11" y="111"/>
                  </a:cubicBezTo>
                  <a:close/>
                  <a:moveTo>
                    <a:pt x="11" y="111"/>
                  </a:moveTo>
                  <a:cubicBezTo>
                    <a:pt x="11" y="111"/>
                    <a:pt x="11" y="101"/>
                    <a:pt x="11" y="101"/>
                  </a:cubicBezTo>
                  <a:cubicBezTo>
                    <a:pt x="11" y="101"/>
                    <a:pt x="11" y="111"/>
                    <a:pt x="11" y="111"/>
                  </a:cubicBezTo>
                  <a:close/>
                  <a:moveTo>
                    <a:pt x="0" y="101"/>
                  </a:moveTo>
                  <a:cubicBezTo>
                    <a:pt x="0" y="101"/>
                    <a:pt x="0" y="101"/>
                    <a:pt x="0" y="101"/>
                  </a:cubicBezTo>
                  <a:cubicBezTo>
                    <a:pt x="0" y="101"/>
                    <a:pt x="0" y="101"/>
                    <a:pt x="0" y="101"/>
                  </a:cubicBezTo>
                  <a:close/>
                  <a:moveTo>
                    <a:pt x="0" y="101"/>
                  </a:moveTo>
                  <a:cubicBezTo>
                    <a:pt x="0" y="101"/>
                    <a:pt x="0" y="101"/>
                    <a:pt x="0" y="91"/>
                  </a:cubicBezTo>
                  <a:cubicBezTo>
                    <a:pt x="0" y="101"/>
                    <a:pt x="0" y="101"/>
                    <a:pt x="0" y="10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lose/>
                  <a:moveTo>
                    <a:pt x="0" y="91"/>
                  </a:moveTo>
                  <a:cubicBezTo>
                    <a:pt x="0" y="91"/>
                    <a:pt x="0" y="91"/>
                    <a:pt x="0" y="81"/>
                  </a:cubicBezTo>
                  <a:cubicBezTo>
                    <a:pt x="0" y="91"/>
                    <a:pt x="0" y="91"/>
                    <a:pt x="0" y="91"/>
                  </a:cubicBezTo>
                  <a:close/>
                  <a:moveTo>
                    <a:pt x="0" y="81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lose/>
                  <a:moveTo>
                    <a:pt x="0" y="81"/>
                  </a:moveTo>
                  <a:cubicBezTo>
                    <a:pt x="0" y="81"/>
                    <a:pt x="0" y="71"/>
                    <a:pt x="0" y="71"/>
                  </a:cubicBezTo>
                  <a:cubicBezTo>
                    <a:pt x="0" y="71"/>
                    <a:pt x="0" y="81"/>
                    <a:pt x="0" y="81"/>
                  </a:cubicBezTo>
                  <a:close/>
                  <a:moveTo>
                    <a:pt x="0" y="71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0" y="71"/>
                    <a:pt x="0" y="71"/>
                    <a:pt x="0" y="71"/>
                  </a:cubicBezTo>
                  <a:close/>
                  <a:moveTo>
                    <a:pt x="0" y="7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0" y="61"/>
                    <a:pt x="0" y="71"/>
                  </a:cubicBezTo>
                  <a:close/>
                  <a:moveTo>
                    <a:pt x="0" y="61"/>
                  </a:move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0" y="61"/>
                    <a:pt x="0" y="61"/>
                  </a:cubicBezTo>
                  <a:close/>
                  <a:moveTo>
                    <a:pt x="0" y="6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61"/>
                  </a:cubicBezTo>
                  <a:close/>
                  <a:moveTo>
                    <a:pt x="0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lose/>
                  <a:moveTo>
                    <a:pt x="0" y="51"/>
                  </a:moveTo>
                  <a:lnTo>
                    <a:pt x="0" y="41"/>
                  </a:lnTo>
                  <a:lnTo>
                    <a:pt x="0" y="51"/>
                  </a:lnTo>
                  <a:close/>
                  <a:moveTo>
                    <a:pt x="0" y="41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lose/>
                  <a:moveTo>
                    <a:pt x="0" y="41"/>
                  </a:moveTo>
                  <a:lnTo>
                    <a:pt x="0" y="31"/>
                  </a:lnTo>
                  <a:lnTo>
                    <a:pt x="0" y="41"/>
                  </a:lnTo>
                  <a:close/>
                  <a:moveTo>
                    <a:pt x="0" y="31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lose/>
                  <a:moveTo>
                    <a:pt x="0" y="31"/>
                  </a:moveTo>
                  <a:lnTo>
                    <a:pt x="0" y="31"/>
                  </a:lnTo>
                  <a:lnTo>
                    <a:pt x="0" y="31"/>
                  </a:lnTo>
                  <a:close/>
                  <a:moveTo>
                    <a:pt x="0" y="31"/>
                  </a:moveTo>
                  <a:lnTo>
                    <a:pt x="0" y="31"/>
                  </a:lnTo>
                  <a:lnTo>
                    <a:pt x="0" y="31"/>
                  </a:lnTo>
                  <a:close/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close/>
                  <a:moveTo>
                    <a:pt x="0" y="21"/>
                  </a:moveTo>
                  <a:lnTo>
                    <a:pt x="0" y="21"/>
                  </a:lnTo>
                  <a:lnTo>
                    <a:pt x="0" y="21"/>
                  </a:ln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D8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46"/>
            <p:cNvSpPr/>
            <p:nvPr/>
          </p:nvSpPr>
          <p:spPr>
            <a:xfrm>
              <a:off x="4711885" y="4673308"/>
              <a:ext cx="19133" cy="39972"/>
            </a:xfrm>
            <a:custGeom>
              <a:rect b="b" l="l" r="r" t="t"/>
              <a:pathLst>
                <a:path extrusionOk="0" h="422" w="202">
                  <a:moveTo>
                    <a:pt x="41" y="0"/>
                  </a:moveTo>
                  <a:cubicBezTo>
                    <a:pt x="31" y="0"/>
                    <a:pt x="21" y="0"/>
                    <a:pt x="11" y="20"/>
                  </a:cubicBezTo>
                  <a:cubicBezTo>
                    <a:pt x="0" y="40"/>
                    <a:pt x="0" y="60"/>
                    <a:pt x="0" y="80"/>
                  </a:cubicBezTo>
                  <a:cubicBezTo>
                    <a:pt x="0" y="80"/>
                    <a:pt x="0" y="90"/>
                    <a:pt x="0" y="90"/>
                  </a:cubicBezTo>
                  <a:cubicBezTo>
                    <a:pt x="0" y="101"/>
                    <a:pt x="0" y="101"/>
                    <a:pt x="0" y="101"/>
                  </a:cubicBezTo>
                  <a:lnTo>
                    <a:pt x="0" y="111"/>
                  </a:lnTo>
                  <a:lnTo>
                    <a:pt x="0" y="121"/>
                  </a:lnTo>
                  <a:lnTo>
                    <a:pt x="0" y="131"/>
                  </a:lnTo>
                  <a:cubicBezTo>
                    <a:pt x="0" y="131"/>
                    <a:pt x="0" y="131"/>
                    <a:pt x="0" y="141"/>
                  </a:cubicBezTo>
                  <a:cubicBezTo>
                    <a:pt x="0" y="141"/>
                    <a:pt x="0" y="141"/>
                    <a:pt x="0" y="151"/>
                  </a:cubicBezTo>
                  <a:cubicBezTo>
                    <a:pt x="0" y="151"/>
                    <a:pt x="0" y="161"/>
                    <a:pt x="0" y="161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0" y="181"/>
                    <a:pt x="0" y="181"/>
                    <a:pt x="0" y="181"/>
                  </a:cubicBezTo>
                  <a:lnTo>
                    <a:pt x="11" y="181"/>
                  </a:lnTo>
                  <a:cubicBezTo>
                    <a:pt x="11" y="181"/>
                    <a:pt x="11" y="191"/>
                    <a:pt x="11" y="191"/>
                  </a:cubicBezTo>
                  <a:cubicBezTo>
                    <a:pt x="11" y="191"/>
                    <a:pt x="11" y="191"/>
                    <a:pt x="11" y="201"/>
                  </a:cubicBezTo>
                  <a:lnTo>
                    <a:pt x="11" y="211"/>
                  </a:lnTo>
                  <a:cubicBezTo>
                    <a:pt x="11" y="221"/>
                    <a:pt x="11" y="221"/>
                    <a:pt x="11" y="221"/>
                  </a:cubicBezTo>
                  <a:lnTo>
                    <a:pt x="21" y="221"/>
                  </a:lnTo>
                  <a:cubicBezTo>
                    <a:pt x="21" y="231"/>
                    <a:pt x="21" y="231"/>
                    <a:pt x="21" y="231"/>
                  </a:cubicBezTo>
                  <a:cubicBezTo>
                    <a:pt x="21" y="241"/>
                    <a:pt x="21" y="241"/>
                    <a:pt x="21" y="241"/>
                  </a:cubicBezTo>
                  <a:lnTo>
                    <a:pt x="31" y="241"/>
                  </a:lnTo>
                  <a:cubicBezTo>
                    <a:pt x="31" y="251"/>
                    <a:pt x="31" y="251"/>
                    <a:pt x="31" y="251"/>
                  </a:cubicBezTo>
                  <a:cubicBezTo>
                    <a:pt x="31" y="251"/>
                    <a:pt x="31" y="261"/>
                    <a:pt x="31" y="261"/>
                  </a:cubicBezTo>
                  <a:lnTo>
                    <a:pt x="41" y="261"/>
                  </a:lnTo>
                  <a:cubicBezTo>
                    <a:pt x="41" y="261"/>
                    <a:pt x="41" y="261"/>
                    <a:pt x="41" y="271"/>
                  </a:cubicBezTo>
                  <a:cubicBezTo>
                    <a:pt x="41" y="271"/>
                    <a:pt x="41" y="281"/>
                    <a:pt x="41" y="281"/>
                  </a:cubicBezTo>
                  <a:lnTo>
                    <a:pt x="51" y="281"/>
                  </a:lnTo>
                  <a:cubicBezTo>
                    <a:pt x="51" y="281"/>
                    <a:pt x="51" y="291"/>
                    <a:pt x="51" y="291"/>
                  </a:cubicBezTo>
                  <a:lnTo>
                    <a:pt x="51" y="301"/>
                  </a:lnTo>
                  <a:lnTo>
                    <a:pt x="61" y="301"/>
                  </a:lnTo>
                  <a:lnTo>
                    <a:pt x="61" y="311"/>
                  </a:lnTo>
                  <a:lnTo>
                    <a:pt x="71" y="311"/>
                  </a:lnTo>
                  <a:cubicBezTo>
                    <a:pt x="71" y="311"/>
                    <a:pt x="71" y="311"/>
                    <a:pt x="71" y="321"/>
                  </a:cubicBezTo>
                  <a:lnTo>
                    <a:pt x="81" y="331"/>
                  </a:lnTo>
                  <a:cubicBezTo>
                    <a:pt x="81" y="331"/>
                    <a:pt x="81" y="331"/>
                    <a:pt x="81" y="341"/>
                  </a:cubicBezTo>
                  <a:lnTo>
                    <a:pt x="91" y="341"/>
                  </a:lnTo>
                  <a:cubicBezTo>
                    <a:pt x="91" y="341"/>
                    <a:pt x="91" y="341"/>
                    <a:pt x="91" y="351"/>
                  </a:cubicBezTo>
                  <a:cubicBezTo>
                    <a:pt x="111" y="371"/>
                    <a:pt x="131" y="391"/>
                    <a:pt x="141" y="421"/>
                  </a:cubicBezTo>
                  <a:cubicBezTo>
                    <a:pt x="201" y="381"/>
                    <a:pt x="61" y="301"/>
                    <a:pt x="81" y="141"/>
                  </a:cubicBezTo>
                  <a:cubicBezTo>
                    <a:pt x="81" y="70"/>
                    <a:pt x="71" y="0"/>
                    <a:pt x="41" y="0"/>
                  </a:cubicBezTo>
                  <a:close/>
                </a:path>
              </a:pathLst>
            </a:custGeom>
            <a:solidFill>
              <a:srgbClr val="515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46"/>
            <p:cNvSpPr/>
            <p:nvPr/>
          </p:nvSpPr>
          <p:spPr>
            <a:xfrm>
              <a:off x="4846768" y="4628126"/>
              <a:ext cx="94152" cy="35425"/>
            </a:xfrm>
            <a:custGeom>
              <a:rect b="b" l="l" r="r" t="t"/>
              <a:pathLst>
                <a:path extrusionOk="0" h="374" w="994">
                  <a:moveTo>
                    <a:pt x="29" y="275"/>
                  </a:moveTo>
                  <a:cubicBezTo>
                    <a:pt x="22" y="275"/>
                    <a:pt x="16" y="275"/>
                    <a:pt x="11" y="277"/>
                  </a:cubicBezTo>
                  <a:lnTo>
                    <a:pt x="1" y="287"/>
                  </a:lnTo>
                  <a:cubicBezTo>
                    <a:pt x="8" y="283"/>
                    <a:pt x="18" y="278"/>
                    <a:pt x="32" y="275"/>
                  </a:cubicBezTo>
                  <a:lnTo>
                    <a:pt x="32" y="275"/>
                  </a:lnTo>
                  <a:cubicBezTo>
                    <a:pt x="31" y="275"/>
                    <a:pt x="30" y="275"/>
                    <a:pt x="29" y="275"/>
                  </a:cubicBezTo>
                  <a:close/>
                  <a:moveTo>
                    <a:pt x="969" y="0"/>
                  </a:moveTo>
                  <a:cubicBezTo>
                    <a:pt x="941" y="0"/>
                    <a:pt x="889" y="13"/>
                    <a:pt x="813" y="26"/>
                  </a:cubicBezTo>
                  <a:cubicBezTo>
                    <a:pt x="783" y="31"/>
                    <a:pt x="746" y="33"/>
                    <a:pt x="705" y="33"/>
                  </a:cubicBezTo>
                  <a:cubicBezTo>
                    <a:pt x="665" y="33"/>
                    <a:pt x="623" y="31"/>
                    <a:pt x="583" y="26"/>
                  </a:cubicBezTo>
                  <a:cubicBezTo>
                    <a:pt x="541" y="22"/>
                    <a:pt x="499" y="19"/>
                    <a:pt x="461" y="19"/>
                  </a:cubicBezTo>
                  <a:cubicBezTo>
                    <a:pt x="406" y="19"/>
                    <a:pt x="357" y="24"/>
                    <a:pt x="322" y="36"/>
                  </a:cubicBezTo>
                  <a:cubicBezTo>
                    <a:pt x="211" y="76"/>
                    <a:pt x="131" y="96"/>
                    <a:pt x="131" y="96"/>
                  </a:cubicBezTo>
                  <a:cubicBezTo>
                    <a:pt x="131" y="96"/>
                    <a:pt x="185" y="150"/>
                    <a:pt x="266" y="150"/>
                  </a:cubicBezTo>
                  <a:cubicBezTo>
                    <a:pt x="277" y="150"/>
                    <a:pt x="289" y="149"/>
                    <a:pt x="302" y="146"/>
                  </a:cubicBezTo>
                  <a:lnTo>
                    <a:pt x="302" y="146"/>
                  </a:lnTo>
                  <a:cubicBezTo>
                    <a:pt x="302" y="146"/>
                    <a:pt x="235" y="190"/>
                    <a:pt x="166" y="190"/>
                  </a:cubicBezTo>
                  <a:cubicBezTo>
                    <a:pt x="154" y="190"/>
                    <a:pt x="143" y="189"/>
                    <a:pt x="131" y="186"/>
                  </a:cubicBezTo>
                  <a:lnTo>
                    <a:pt x="131" y="186"/>
                  </a:lnTo>
                  <a:cubicBezTo>
                    <a:pt x="131" y="186"/>
                    <a:pt x="208" y="256"/>
                    <a:pt x="286" y="256"/>
                  </a:cubicBezTo>
                  <a:cubicBezTo>
                    <a:pt x="301" y="256"/>
                    <a:pt x="317" y="253"/>
                    <a:pt x="332" y="246"/>
                  </a:cubicBezTo>
                  <a:lnTo>
                    <a:pt x="332" y="246"/>
                  </a:lnTo>
                  <a:cubicBezTo>
                    <a:pt x="332" y="247"/>
                    <a:pt x="293" y="285"/>
                    <a:pt x="216" y="285"/>
                  </a:cubicBezTo>
                  <a:cubicBezTo>
                    <a:pt x="197" y="285"/>
                    <a:pt x="175" y="283"/>
                    <a:pt x="151" y="277"/>
                  </a:cubicBezTo>
                  <a:cubicBezTo>
                    <a:pt x="126" y="270"/>
                    <a:pt x="104" y="268"/>
                    <a:pt x="85" y="268"/>
                  </a:cubicBezTo>
                  <a:cubicBezTo>
                    <a:pt x="64" y="268"/>
                    <a:pt x="46" y="271"/>
                    <a:pt x="32" y="275"/>
                  </a:cubicBezTo>
                  <a:lnTo>
                    <a:pt x="32" y="275"/>
                  </a:lnTo>
                  <a:cubicBezTo>
                    <a:pt x="74" y="276"/>
                    <a:pt x="136" y="301"/>
                    <a:pt x="211" y="327"/>
                  </a:cubicBezTo>
                  <a:cubicBezTo>
                    <a:pt x="289" y="348"/>
                    <a:pt x="380" y="374"/>
                    <a:pt x="466" y="374"/>
                  </a:cubicBezTo>
                  <a:cubicBezTo>
                    <a:pt x="503" y="374"/>
                    <a:pt x="539" y="369"/>
                    <a:pt x="573" y="357"/>
                  </a:cubicBezTo>
                  <a:cubicBezTo>
                    <a:pt x="733" y="297"/>
                    <a:pt x="944" y="116"/>
                    <a:pt x="994" y="16"/>
                  </a:cubicBezTo>
                  <a:cubicBezTo>
                    <a:pt x="994" y="5"/>
                    <a:pt x="986" y="0"/>
                    <a:pt x="969" y="0"/>
                  </a:cubicBezTo>
                  <a:close/>
                </a:path>
              </a:pathLst>
            </a:custGeom>
            <a:solidFill>
              <a:srgbClr val="986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46"/>
            <p:cNvSpPr/>
            <p:nvPr/>
          </p:nvSpPr>
          <p:spPr>
            <a:xfrm>
              <a:off x="4846768" y="4627652"/>
              <a:ext cx="94152" cy="35236"/>
            </a:xfrm>
            <a:custGeom>
              <a:rect b="b" l="l" r="r" t="t"/>
              <a:pathLst>
                <a:path extrusionOk="0" h="372" w="994">
                  <a:moveTo>
                    <a:pt x="11" y="282"/>
                  </a:moveTo>
                  <a:lnTo>
                    <a:pt x="11" y="287"/>
                  </a:lnTo>
                  <a:lnTo>
                    <a:pt x="11" y="287"/>
                  </a:lnTo>
                  <a:cubicBezTo>
                    <a:pt x="15" y="285"/>
                    <a:pt x="18" y="283"/>
                    <a:pt x="23" y="282"/>
                  </a:cubicBezTo>
                  <a:close/>
                  <a:moveTo>
                    <a:pt x="11" y="287"/>
                  </a:moveTo>
                  <a:cubicBezTo>
                    <a:pt x="7" y="288"/>
                    <a:pt x="4" y="290"/>
                    <a:pt x="1" y="292"/>
                  </a:cubicBezTo>
                  <a:lnTo>
                    <a:pt x="11" y="292"/>
                  </a:lnTo>
                  <a:lnTo>
                    <a:pt x="11" y="287"/>
                  </a:lnTo>
                  <a:close/>
                  <a:moveTo>
                    <a:pt x="964" y="1"/>
                  </a:moveTo>
                  <a:cubicBezTo>
                    <a:pt x="944" y="1"/>
                    <a:pt x="894" y="21"/>
                    <a:pt x="813" y="31"/>
                  </a:cubicBezTo>
                  <a:cubicBezTo>
                    <a:pt x="783" y="41"/>
                    <a:pt x="753" y="41"/>
                    <a:pt x="723" y="41"/>
                  </a:cubicBezTo>
                  <a:cubicBezTo>
                    <a:pt x="673" y="41"/>
                    <a:pt x="633" y="31"/>
                    <a:pt x="583" y="31"/>
                  </a:cubicBezTo>
                  <a:cubicBezTo>
                    <a:pt x="532" y="31"/>
                    <a:pt x="482" y="21"/>
                    <a:pt x="442" y="21"/>
                  </a:cubicBezTo>
                  <a:cubicBezTo>
                    <a:pt x="392" y="21"/>
                    <a:pt x="352" y="31"/>
                    <a:pt x="322" y="41"/>
                  </a:cubicBezTo>
                  <a:cubicBezTo>
                    <a:pt x="211" y="81"/>
                    <a:pt x="131" y="101"/>
                    <a:pt x="131" y="101"/>
                  </a:cubicBezTo>
                  <a:cubicBezTo>
                    <a:pt x="131" y="101"/>
                    <a:pt x="181" y="151"/>
                    <a:pt x="252" y="151"/>
                  </a:cubicBezTo>
                  <a:lnTo>
                    <a:pt x="302" y="151"/>
                  </a:lnTo>
                  <a:cubicBezTo>
                    <a:pt x="302" y="151"/>
                    <a:pt x="242" y="191"/>
                    <a:pt x="171" y="191"/>
                  </a:cubicBezTo>
                  <a:lnTo>
                    <a:pt x="131" y="191"/>
                  </a:lnTo>
                  <a:cubicBezTo>
                    <a:pt x="131" y="191"/>
                    <a:pt x="211" y="262"/>
                    <a:pt x="292" y="262"/>
                  </a:cubicBezTo>
                  <a:cubicBezTo>
                    <a:pt x="302" y="262"/>
                    <a:pt x="312" y="262"/>
                    <a:pt x="332" y="251"/>
                  </a:cubicBezTo>
                  <a:lnTo>
                    <a:pt x="332" y="251"/>
                  </a:lnTo>
                  <a:cubicBezTo>
                    <a:pt x="332" y="252"/>
                    <a:pt x="292" y="292"/>
                    <a:pt x="221" y="292"/>
                  </a:cubicBezTo>
                  <a:cubicBezTo>
                    <a:pt x="201" y="292"/>
                    <a:pt x="181" y="282"/>
                    <a:pt x="151" y="282"/>
                  </a:cubicBezTo>
                  <a:cubicBezTo>
                    <a:pt x="131" y="272"/>
                    <a:pt x="101" y="272"/>
                    <a:pt x="81" y="272"/>
                  </a:cubicBezTo>
                  <a:cubicBezTo>
                    <a:pt x="55" y="272"/>
                    <a:pt x="37" y="276"/>
                    <a:pt x="23" y="282"/>
                  </a:cubicBezTo>
                  <a:lnTo>
                    <a:pt x="31" y="282"/>
                  </a:lnTo>
                  <a:cubicBezTo>
                    <a:pt x="81" y="282"/>
                    <a:pt x="141" y="302"/>
                    <a:pt x="211" y="332"/>
                  </a:cubicBezTo>
                  <a:cubicBezTo>
                    <a:pt x="292" y="352"/>
                    <a:pt x="372" y="372"/>
                    <a:pt x="452" y="372"/>
                  </a:cubicBezTo>
                  <a:cubicBezTo>
                    <a:pt x="492" y="372"/>
                    <a:pt x="532" y="372"/>
                    <a:pt x="573" y="362"/>
                  </a:cubicBezTo>
                  <a:cubicBezTo>
                    <a:pt x="733" y="302"/>
                    <a:pt x="944" y="121"/>
                    <a:pt x="994" y="21"/>
                  </a:cubicBezTo>
                  <a:cubicBezTo>
                    <a:pt x="994" y="11"/>
                    <a:pt x="984" y="1"/>
                    <a:pt x="9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46"/>
            <p:cNvSpPr/>
            <p:nvPr/>
          </p:nvSpPr>
          <p:spPr>
            <a:xfrm>
              <a:off x="4628246" y="4610697"/>
              <a:ext cx="82785" cy="41108"/>
            </a:xfrm>
            <a:custGeom>
              <a:rect b="b" l="l" r="r" t="t"/>
              <a:pathLst>
                <a:path extrusionOk="0" h="434" w="874">
                  <a:moveTo>
                    <a:pt x="149" y="1"/>
                  </a:moveTo>
                  <a:cubicBezTo>
                    <a:pt x="62" y="1"/>
                    <a:pt x="1" y="28"/>
                    <a:pt x="1" y="69"/>
                  </a:cubicBezTo>
                  <a:cubicBezTo>
                    <a:pt x="71" y="200"/>
                    <a:pt x="372" y="400"/>
                    <a:pt x="512" y="430"/>
                  </a:cubicBezTo>
                  <a:cubicBezTo>
                    <a:pt x="527" y="432"/>
                    <a:pt x="542" y="433"/>
                    <a:pt x="556" y="433"/>
                  </a:cubicBezTo>
                  <a:cubicBezTo>
                    <a:pt x="621" y="433"/>
                    <a:pt x="684" y="417"/>
                    <a:pt x="733" y="400"/>
                  </a:cubicBezTo>
                  <a:cubicBezTo>
                    <a:pt x="790" y="384"/>
                    <a:pt x="834" y="368"/>
                    <a:pt x="859" y="368"/>
                  </a:cubicBezTo>
                  <a:cubicBezTo>
                    <a:pt x="865" y="368"/>
                    <a:pt x="870" y="368"/>
                    <a:pt x="873" y="370"/>
                  </a:cubicBezTo>
                  <a:cubicBezTo>
                    <a:pt x="805" y="319"/>
                    <a:pt x="824" y="231"/>
                    <a:pt x="813" y="231"/>
                  </a:cubicBezTo>
                  <a:cubicBezTo>
                    <a:pt x="811" y="231"/>
                    <a:pt x="808" y="234"/>
                    <a:pt x="803" y="240"/>
                  </a:cubicBezTo>
                  <a:cubicBezTo>
                    <a:pt x="773" y="270"/>
                    <a:pt x="593" y="280"/>
                    <a:pt x="593" y="280"/>
                  </a:cubicBezTo>
                  <a:cubicBezTo>
                    <a:pt x="683" y="270"/>
                    <a:pt x="783" y="170"/>
                    <a:pt x="783" y="170"/>
                  </a:cubicBezTo>
                  <a:lnTo>
                    <a:pt x="783" y="170"/>
                  </a:lnTo>
                  <a:cubicBezTo>
                    <a:pt x="761" y="174"/>
                    <a:pt x="739" y="176"/>
                    <a:pt x="717" y="176"/>
                  </a:cubicBezTo>
                  <a:cubicBezTo>
                    <a:pt x="599" y="176"/>
                    <a:pt x="492" y="120"/>
                    <a:pt x="492" y="120"/>
                  </a:cubicBezTo>
                  <a:lnTo>
                    <a:pt x="492" y="120"/>
                  </a:lnTo>
                  <a:cubicBezTo>
                    <a:pt x="503" y="120"/>
                    <a:pt x="514" y="121"/>
                    <a:pt x="525" y="121"/>
                  </a:cubicBezTo>
                  <a:cubicBezTo>
                    <a:pt x="655" y="121"/>
                    <a:pt x="783" y="69"/>
                    <a:pt x="783" y="69"/>
                  </a:cubicBezTo>
                  <a:cubicBezTo>
                    <a:pt x="753" y="29"/>
                    <a:pt x="442" y="59"/>
                    <a:pt x="282" y="19"/>
                  </a:cubicBezTo>
                  <a:cubicBezTo>
                    <a:pt x="234" y="7"/>
                    <a:pt x="189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46"/>
            <p:cNvSpPr/>
            <p:nvPr/>
          </p:nvSpPr>
          <p:spPr>
            <a:xfrm>
              <a:off x="4672007" y="4649533"/>
              <a:ext cx="4831" cy="1989"/>
            </a:xfrm>
            <a:custGeom>
              <a:rect b="b" l="l" r="r" t="t"/>
              <a:pathLst>
                <a:path extrusionOk="0" h="21" w="51">
                  <a:moveTo>
                    <a:pt x="0" y="0"/>
                  </a:moveTo>
                  <a:cubicBezTo>
                    <a:pt x="4" y="2"/>
                    <a:pt x="7" y="4"/>
                    <a:pt x="10" y="5"/>
                  </a:cubicBezTo>
                  <a:lnTo>
                    <a:pt x="10" y="5"/>
                  </a:ln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0" y="5"/>
                  </a:moveTo>
                  <a:cubicBezTo>
                    <a:pt x="10" y="6"/>
                    <a:pt x="10" y="8"/>
                    <a:pt x="10" y="10"/>
                  </a:cubicBezTo>
                  <a:lnTo>
                    <a:pt x="25" y="10"/>
                  </a:lnTo>
                  <a:cubicBezTo>
                    <a:pt x="20" y="9"/>
                    <a:pt x="16" y="7"/>
                    <a:pt x="10" y="5"/>
                  </a:cubicBezTo>
                  <a:close/>
                  <a:moveTo>
                    <a:pt x="25" y="10"/>
                  </a:moveTo>
                  <a:cubicBezTo>
                    <a:pt x="30" y="12"/>
                    <a:pt x="35" y="14"/>
                    <a:pt x="40" y="16"/>
                  </a:cubicBezTo>
                  <a:lnTo>
                    <a:pt x="40" y="16"/>
                  </a:lnTo>
                  <a:cubicBezTo>
                    <a:pt x="40" y="13"/>
                    <a:pt x="40" y="10"/>
                    <a:pt x="40" y="10"/>
                  </a:cubicBezTo>
                  <a:close/>
                  <a:moveTo>
                    <a:pt x="40" y="16"/>
                  </a:moveTo>
                  <a:cubicBezTo>
                    <a:pt x="40" y="18"/>
                    <a:pt x="40" y="20"/>
                    <a:pt x="40" y="20"/>
                  </a:cubicBezTo>
                  <a:lnTo>
                    <a:pt x="50" y="20"/>
                  </a:lnTo>
                  <a:cubicBezTo>
                    <a:pt x="47" y="19"/>
                    <a:pt x="43" y="17"/>
                    <a:pt x="40" y="16"/>
                  </a:cubicBezTo>
                  <a:close/>
                </a:path>
              </a:pathLst>
            </a:custGeom>
            <a:solidFill>
              <a:srgbClr val="A291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46"/>
            <p:cNvSpPr/>
            <p:nvPr/>
          </p:nvSpPr>
          <p:spPr>
            <a:xfrm>
              <a:off x="4672954" y="4649533"/>
              <a:ext cx="3884" cy="1989"/>
            </a:xfrm>
            <a:custGeom>
              <a:rect b="b" l="l" r="r" t="t"/>
              <a:pathLst>
                <a:path extrusionOk="0" h="21" w="41">
                  <a:moveTo>
                    <a:pt x="40" y="20"/>
                  </a:moveTo>
                  <a:lnTo>
                    <a:pt x="40" y="20"/>
                  </a:lnTo>
                  <a:lnTo>
                    <a:pt x="40" y="20"/>
                  </a:lnTo>
                  <a:lnTo>
                    <a:pt x="40" y="20"/>
                  </a:lnTo>
                  <a:close/>
                  <a:moveTo>
                    <a:pt x="40" y="20"/>
                  </a:moveTo>
                  <a:cubicBezTo>
                    <a:pt x="40" y="20"/>
                    <a:pt x="40" y="20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lose/>
                  <a:moveTo>
                    <a:pt x="30" y="20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0" y="20"/>
                    <a:pt x="30" y="20"/>
                  </a:cubicBezTo>
                  <a:close/>
                  <a:moveTo>
                    <a:pt x="3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3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30" y="10"/>
                  </a:moveTo>
                  <a:lnTo>
                    <a:pt x="30" y="10"/>
                  </a:lnTo>
                  <a:lnTo>
                    <a:pt x="30" y="10"/>
                  </a:lnTo>
                  <a:close/>
                  <a:moveTo>
                    <a:pt x="3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  <a:moveTo>
                    <a:pt x="0" y="10"/>
                  </a:move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46"/>
            <p:cNvSpPr/>
            <p:nvPr/>
          </p:nvSpPr>
          <p:spPr>
            <a:xfrm>
              <a:off x="4672007" y="4649533"/>
              <a:ext cx="95" cy="9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291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46"/>
            <p:cNvSpPr/>
            <p:nvPr/>
          </p:nvSpPr>
          <p:spPr>
            <a:xfrm>
              <a:off x="4666324" y="4647638"/>
              <a:ext cx="1042" cy="95"/>
            </a:xfrm>
            <a:custGeom>
              <a:rect b="b" l="l" r="r" t="t"/>
              <a:pathLst>
                <a:path extrusionOk="0" h="1" w="11"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10" y="0"/>
                  </a:cubicBezTo>
                  <a:close/>
                </a:path>
              </a:pathLst>
            </a:custGeom>
            <a:solidFill>
              <a:srgbClr val="A59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46"/>
            <p:cNvSpPr/>
            <p:nvPr/>
          </p:nvSpPr>
          <p:spPr>
            <a:xfrm>
              <a:off x="4655810" y="4612497"/>
              <a:ext cx="46697" cy="4831"/>
            </a:xfrm>
            <a:custGeom>
              <a:rect b="b" l="l" r="r" t="t"/>
              <a:pathLst>
                <a:path extrusionOk="0" h="51" w="493">
                  <a:moveTo>
                    <a:pt x="492" y="50"/>
                  </a:moveTo>
                  <a:cubicBezTo>
                    <a:pt x="462" y="10"/>
                    <a:pt x="161" y="40"/>
                    <a:pt x="1" y="0"/>
                  </a:cubicBezTo>
                  <a:cubicBezTo>
                    <a:pt x="161" y="40"/>
                    <a:pt x="462" y="10"/>
                    <a:pt x="492" y="50"/>
                  </a:cubicBezTo>
                  <a:close/>
                </a:path>
              </a:pathLst>
            </a:custGeom>
            <a:solidFill>
              <a:srgbClr val="4A3C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46"/>
            <p:cNvSpPr/>
            <p:nvPr/>
          </p:nvSpPr>
          <p:spPr>
            <a:xfrm>
              <a:off x="4655810" y="4612497"/>
              <a:ext cx="55222" cy="39025"/>
            </a:xfrm>
            <a:custGeom>
              <a:rect b="b" l="l" r="r" t="t"/>
              <a:pathLst>
                <a:path extrusionOk="0" h="412" w="583">
                  <a:moveTo>
                    <a:pt x="111" y="371"/>
                  </a:moveTo>
                  <a:cubicBezTo>
                    <a:pt x="114" y="371"/>
                    <a:pt x="118" y="371"/>
                    <a:pt x="121" y="371"/>
                  </a:cubicBezTo>
                  <a:lnTo>
                    <a:pt x="121" y="371"/>
                  </a:lnTo>
                  <a:cubicBezTo>
                    <a:pt x="121" y="371"/>
                    <a:pt x="121" y="371"/>
                    <a:pt x="121" y="371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81" y="40"/>
                    <a:pt x="111" y="70"/>
                  </a:cubicBezTo>
                  <a:cubicBezTo>
                    <a:pt x="161" y="121"/>
                    <a:pt x="201" y="171"/>
                    <a:pt x="231" y="231"/>
                  </a:cubicBezTo>
                  <a:cubicBezTo>
                    <a:pt x="251" y="261"/>
                    <a:pt x="272" y="291"/>
                    <a:pt x="261" y="321"/>
                  </a:cubicBezTo>
                  <a:cubicBezTo>
                    <a:pt x="251" y="361"/>
                    <a:pt x="211" y="381"/>
                    <a:pt x="171" y="381"/>
                  </a:cubicBezTo>
                  <a:cubicBezTo>
                    <a:pt x="155" y="373"/>
                    <a:pt x="138" y="372"/>
                    <a:pt x="121" y="371"/>
                  </a:cubicBezTo>
                  <a:lnTo>
                    <a:pt x="121" y="371"/>
                  </a:lnTo>
                  <a:cubicBezTo>
                    <a:pt x="141" y="381"/>
                    <a:pt x="151" y="391"/>
                    <a:pt x="171" y="391"/>
                  </a:cubicBezTo>
                  <a:lnTo>
                    <a:pt x="181" y="391"/>
                  </a:lnTo>
                  <a:cubicBezTo>
                    <a:pt x="181" y="391"/>
                    <a:pt x="181" y="391"/>
                    <a:pt x="181" y="401"/>
                  </a:cubicBezTo>
                  <a:lnTo>
                    <a:pt x="211" y="401"/>
                  </a:lnTo>
                  <a:cubicBezTo>
                    <a:pt x="211" y="401"/>
                    <a:pt x="211" y="411"/>
                    <a:pt x="211" y="411"/>
                  </a:cubicBezTo>
                  <a:lnTo>
                    <a:pt x="272" y="411"/>
                  </a:lnTo>
                  <a:cubicBezTo>
                    <a:pt x="322" y="411"/>
                    <a:pt x="372" y="401"/>
                    <a:pt x="422" y="391"/>
                  </a:cubicBezTo>
                  <a:cubicBezTo>
                    <a:pt x="422" y="381"/>
                    <a:pt x="432" y="381"/>
                    <a:pt x="442" y="381"/>
                  </a:cubicBezTo>
                  <a:cubicBezTo>
                    <a:pt x="492" y="361"/>
                    <a:pt x="532" y="351"/>
                    <a:pt x="562" y="351"/>
                  </a:cubicBezTo>
                  <a:lnTo>
                    <a:pt x="582" y="351"/>
                  </a:lnTo>
                  <a:cubicBezTo>
                    <a:pt x="512" y="301"/>
                    <a:pt x="532" y="211"/>
                    <a:pt x="522" y="211"/>
                  </a:cubicBezTo>
                  <a:lnTo>
                    <a:pt x="522" y="211"/>
                  </a:lnTo>
                  <a:cubicBezTo>
                    <a:pt x="522" y="211"/>
                    <a:pt x="522" y="211"/>
                    <a:pt x="512" y="221"/>
                  </a:cubicBezTo>
                  <a:cubicBezTo>
                    <a:pt x="482" y="251"/>
                    <a:pt x="302" y="261"/>
                    <a:pt x="302" y="261"/>
                  </a:cubicBezTo>
                  <a:cubicBezTo>
                    <a:pt x="392" y="251"/>
                    <a:pt x="492" y="151"/>
                    <a:pt x="492" y="151"/>
                  </a:cubicBezTo>
                  <a:cubicBezTo>
                    <a:pt x="462" y="151"/>
                    <a:pt x="442" y="161"/>
                    <a:pt x="412" y="161"/>
                  </a:cubicBezTo>
                  <a:cubicBezTo>
                    <a:pt x="302" y="161"/>
                    <a:pt x="201" y="101"/>
                    <a:pt x="201" y="101"/>
                  </a:cubicBezTo>
                  <a:lnTo>
                    <a:pt x="221" y="101"/>
                  </a:lnTo>
                  <a:cubicBezTo>
                    <a:pt x="352" y="101"/>
                    <a:pt x="492" y="50"/>
                    <a:pt x="492" y="50"/>
                  </a:cubicBezTo>
                  <a:cubicBezTo>
                    <a:pt x="462" y="10"/>
                    <a:pt x="161" y="4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46"/>
            <p:cNvSpPr/>
            <p:nvPr/>
          </p:nvSpPr>
          <p:spPr>
            <a:xfrm>
              <a:off x="4271999" y="4158970"/>
              <a:ext cx="420936" cy="667397"/>
            </a:xfrm>
            <a:custGeom>
              <a:rect b="b" l="l" r="r" t="t"/>
              <a:pathLst>
                <a:path extrusionOk="0" h="7046" w="4444">
                  <a:moveTo>
                    <a:pt x="1532" y="1"/>
                  </a:moveTo>
                  <a:cubicBezTo>
                    <a:pt x="1459" y="1"/>
                    <a:pt x="1385" y="13"/>
                    <a:pt x="1304" y="44"/>
                  </a:cubicBezTo>
                  <a:cubicBezTo>
                    <a:pt x="572" y="325"/>
                    <a:pt x="61" y="585"/>
                    <a:pt x="30" y="1047"/>
                  </a:cubicBezTo>
                  <a:cubicBezTo>
                    <a:pt x="0" y="1498"/>
                    <a:pt x="151" y="2632"/>
                    <a:pt x="321" y="3223"/>
                  </a:cubicBezTo>
                  <a:cubicBezTo>
                    <a:pt x="492" y="3805"/>
                    <a:pt x="492" y="4186"/>
                    <a:pt x="361" y="4467"/>
                  </a:cubicBezTo>
                  <a:cubicBezTo>
                    <a:pt x="231" y="4758"/>
                    <a:pt x="642" y="5270"/>
                    <a:pt x="672" y="5701"/>
                  </a:cubicBezTo>
                  <a:cubicBezTo>
                    <a:pt x="692" y="6132"/>
                    <a:pt x="783" y="6754"/>
                    <a:pt x="853" y="6885"/>
                  </a:cubicBezTo>
                  <a:cubicBezTo>
                    <a:pt x="883" y="6945"/>
                    <a:pt x="893" y="6995"/>
                    <a:pt x="893" y="7045"/>
                  </a:cubicBezTo>
                  <a:cubicBezTo>
                    <a:pt x="923" y="7025"/>
                    <a:pt x="943" y="6995"/>
                    <a:pt x="943" y="6965"/>
                  </a:cubicBezTo>
                  <a:cubicBezTo>
                    <a:pt x="943" y="6664"/>
                    <a:pt x="933" y="6373"/>
                    <a:pt x="933" y="6072"/>
                  </a:cubicBezTo>
                  <a:cubicBezTo>
                    <a:pt x="923" y="6012"/>
                    <a:pt x="923" y="5942"/>
                    <a:pt x="963" y="5902"/>
                  </a:cubicBezTo>
                  <a:cubicBezTo>
                    <a:pt x="993" y="5862"/>
                    <a:pt x="1023" y="5841"/>
                    <a:pt x="1064" y="5841"/>
                  </a:cubicBezTo>
                  <a:cubicBezTo>
                    <a:pt x="1013" y="5641"/>
                    <a:pt x="993" y="5440"/>
                    <a:pt x="1013" y="5280"/>
                  </a:cubicBezTo>
                  <a:cubicBezTo>
                    <a:pt x="1064" y="4788"/>
                    <a:pt x="1084" y="4196"/>
                    <a:pt x="1154" y="3966"/>
                  </a:cubicBezTo>
                  <a:cubicBezTo>
                    <a:pt x="1213" y="3727"/>
                    <a:pt x="1687" y="3203"/>
                    <a:pt x="1773" y="3203"/>
                  </a:cubicBezTo>
                  <a:cubicBezTo>
                    <a:pt x="1774" y="3203"/>
                    <a:pt x="1775" y="3203"/>
                    <a:pt x="1776" y="3203"/>
                  </a:cubicBezTo>
                  <a:cubicBezTo>
                    <a:pt x="1856" y="3223"/>
                    <a:pt x="2418" y="3926"/>
                    <a:pt x="3060" y="3956"/>
                  </a:cubicBezTo>
                  <a:cubicBezTo>
                    <a:pt x="3270" y="3962"/>
                    <a:pt x="3427" y="3965"/>
                    <a:pt x="3543" y="3965"/>
                  </a:cubicBezTo>
                  <a:cubicBezTo>
                    <a:pt x="3775" y="3965"/>
                    <a:pt x="3842" y="3956"/>
                    <a:pt x="3842" y="3956"/>
                  </a:cubicBezTo>
                  <a:cubicBezTo>
                    <a:pt x="3842" y="3956"/>
                    <a:pt x="4003" y="4337"/>
                    <a:pt x="4123" y="4758"/>
                  </a:cubicBezTo>
                  <a:cubicBezTo>
                    <a:pt x="4183" y="4738"/>
                    <a:pt x="4233" y="4708"/>
                    <a:pt x="4283" y="4658"/>
                  </a:cubicBezTo>
                  <a:cubicBezTo>
                    <a:pt x="4444" y="4477"/>
                    <a:pt x="4394" y="4196"/>
                    <a:pt x="4324" y="3956"/>
                  </a:cubicBezTo>
                  <a:cubicBezTo>
                    <a:pt x="4263" y="3735"/>
                    <a:pt x="4203" y="3504"/>
                    <a:pt x="4083" y="3314"/>
                  </a:cubicBezTo>
                  <a:cubicBezTo>
                    <a:pt x="3962" y="3113"/>
                    <a:pt x="3772" y="2943"/>
                    <a:pt x="3541" y="2903"/>
                  </a:cubicBezTo>
                  <a:cubicBezTo>
                    <a:pt x="3451" y="2892"/>
                    <a:pt x="3361" y="2892"/>
                    <a:pt x="3280" y="2892"/>
                  </a:cubicBezTo>
                  <a:cubicBezTo>
                    <a:pt x="3238" y="2895"/>
                    <a:pt x="3197" y="2897"/>
                    <a:pt x="3157" y="2897"/>
                  </a:cubicBezTo>
                  <a:cubicBezTo>
                    <a:pt x="3043" y="2897"/>
                    <a:pt x="2938" y="2882"/>
                    <a:pt x="2849" y="2822"/>
                  </a:cubicBezTo>
                  <a:cubicBezTo>
                    <a:pt x="2699" y="2712"/>
                    <a:pt x="2638" y="2511"/>
                    <a:pt x="2488" y="2411"/>
                  </a:cubicBezTo>
                  <a:cubicBezTo>
                    <a:pt x="2417" y="2366"/>
                    <a:pt x="2333" y="2354"/>
                    <a:pt x="2247" y="2354"/>
                  </a:cubicBezTo>
                  <a:cubicBezTo>
                    <a:pt x="2200" y="2354"/>
                    <a:pt x="2153" y="2357"/>
                    <a:pt x="2107" y="2361"/>
                  </a:cubicBezTo>
                  <a:cubicBezTo>
                    <a:pt x="2032" y="2367"/>
                    <a:pt x="1949" y="2381"/>
                    <a:pt x="1868" y="2381"/>
                  </a:cubicBezTo>
                  <a:cubicBezTo>
                    <a:pt x="1819" y="2381"/>
                    <a:pt x="1771" y="2376"/>
                    <a:pt x="1726" y="2361"/>
                  </a:cubicBezTo>
                  <a:cubicBezTo>
                    <a:pt x="1605" y="2331"/>
                    <a:pt x="1485" y="2210"/>
                    <a:pt x="1505" y="2080"/>
                  </a:cubicBezTo>
                  <a:cubicBezTo>
                    <a:pt x="1535" y="1930"/>
                    <a:pt x="1736" y="1849"/>
                    <a:pt x="1776" y="1689"/>
                  </a:cubicBezTo>
                  <a:cubicBezTo>
                    <a:pt x="1816" y="1538"/>
                    <a:pt x="1696" y="1398"/>
                    <a:pt x="1565" y="1298"/>
                  </a:cubicBezTo>
                  <a:cubicBezTo>
                    <a:pt x="1445" y="1207"/>
                    <a:pt x="1304" y="1097"/>
                    <a:pt x="1284" y="947"/>
                  </a:cubicBezTo>
                  <a:cubicBezTo>
                    <a:pt x="1264" y="776"/>
                    <a:pt x="1405" y="626"/>
                    <a:pt x="1555" y="565"/>
                  </a:cubicBezTo>
                  <a:cubicBezTo>
                    <a:pt x="1716" y="495"/>
                    <a:pt x="1886" y="495"/>
                    <a:pt x="2057" y="455"/>
                  </a:cubicBezTo>
                  <a:cubicBezTo>
                    <a:pt x="2197" y="415"/>
                    <a:pt x="2358" y="325"/>
                    <a:pt x="2438" y="204"/>
                  </a:cubicBezTo>
                  <a:cubicBezTo>
                    <a:pt x="2358" y="194"/>
                    <a:pt x="2297" y="194"/>
                    <a:pt x="2247" y="184"/>
                  </a:cubicBezTo>
                  <a:cubicBezTo>
                    <a:pt x="1971" y="131"/>
                    <a:pt x="1766" y="1"/>
                    <a:pt x="153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46"/>
            <p:cNvSpPr/>
            <p:nvPr/>
          </p:nvSpPr>
          <p:spPr>
            <a:xfrm>
              <a:off x="4713779" y="4554527"/>
              <a:ext cx="1042" cy="3884"/>
            </a:xfrm>
            <a:custGeom>
              <a:rect b="b" l="l" r="r" t="t"/>
              <a:pathLst>
                <a:path extrusionOk="0" h="41" w="11">
                  <a:moveTo>
                    <a:pt x="1" y="41"/>
                  </a:moveTo>
                  <a:cubicBezTo>
                    <a:pt x="1" y="20"/>
                    <a:pt x="11" y="10"/>
                    <a:pt x="11" y="0"/>
                  </a:cubicBezTo>
                  <a:cubicBezTo>
                    <a:pt x="11" y="10"/>
                    <a:pt x="1" y="20"/>
                    <a:pt x="1" y="41"/>
                  </a:cubicBezTo>
                  <a:close/>
                </a:path>
              </a:pathLst>
            </a:custGeom>
            <a:solidFill>
              <a:srgbClr val="D3D4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46"/>
            <p:cNvSpPr/>
            <p:nvPr/>
          </p:nvSpPr>
          <p:spPr>
            <a:xfrm>
              <a:off x="4713779" y="4554527"/>
              <a:ext cx="1042" cy="4831"/>
            </a:xfrm>
            <a:custGeom>
              <a:rect b="b" l="l" r="r" t="t"/>
              <a:pathLst>
                <a:path extrusionOk="0" h="51" w="11">
                  <a:moveTo>
                    <a:pt x="11" y="0"/>
                  </a:moveTo>
                  <a:lnTo>
                    <a:pt x="11" y="0"/>
                  </a:lnTo>
                  <a:cubicBezTo>
                    <a:pt x="11" y="0"/>
                    <a:pt x="11" y="1"/>
                    <a:pt x="11" y="1"/>
                  </a:cubicBezTo>
                  <a:lnTo>
                    <a:pt x="11" y="1"/>
                  </a:lnTo>
                  <a:cubicBezTo>
                    <a:pt x="11" y="1"/>
                    <a:pt x="11" y="1"/>
                    <a:pt x="11" y="0"/>
                  </a:cubicBezTo>
                  <a:close/>
                  <a:moveTo>
                    <a:pt x="11" y="1"/>
                  </a:moveTo>
                  <a:cubicBezTo>
                    <a:pt x="10" y="11"/>
                    <a:pt x="1" y="21"/>
                    <a:pt x="1" y="4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0" y="23"/>
                    <a:pt x="11" y="4"/>
                    <a:pt x="11" y="1"/>
                  </a:cubicBezTo>
                  <a:close/>
                </a:path>
              </a:pathLst>
            </a:custGeom>
            <a:solidFill>
              <a:srgbClr val="CEC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46"/>
            <p:cNvSpPr/>
            <p:nvPr/>
          </p:nvSpPr>
          <p:spPr>
            <a:xfrm>
              <a:off x="4710937" y="4411024"/>
              <a:ext cx="35236" cy="189156"/>
            </a:xfrm>
            <a:custGeom>
              <a:rect b="b" l="l" r="r" t="t"/>
              <a:pathLst>
                <a:path extrusionOk="0" h="1997" w="372">
                  <a:moveTo>
                    <a:pt x="0" y="1"/>
                  </a:moveTo>
                  <a:cubicBezTo>
                    <a:pt x="0" y="362"/>
                    <a:pt x="10" y="713"/>
                    <a:pt x="21" y="1074"/>
                  </a:cubicBezTo>
                  <a:cubicBezTo>
                    <a:pt x="21" y="1235"/>
                    <a:pt x="41" y="1395"/>
                    <a:pt x="31" y="1556"/>
                  </a:cubicBezTo>
                  <a:lnTo>
                    <a:pt x="31" y="1566"/>
                  </a:lnTo>
                  <a:cubicBezTo>
                    <a:pt x="41" y="1535"/>
                    <a:pt x="41" y="1515"/>
                    <a:pt x="41" y="1515"/>
                  </a:cubicBezTo>
                  <a:cubicBezTo>
                    <a:pt x="41" y="1515"/>
                    <a:pt x="81" y="1887"/>
                    <a:pt x="181" y="1997"/>
                  </a:cubicBezTo>
                  <a:cubicBezTo>
                    <a:pt x="251" y="1967"/>
                    <a:pt x="311" y="1937"/>
                    <a:pt x="372" y="1917"/>
                  </a:cubicBezTo>
                  <a:cubicBezTo>
                    <a:pt x="372" y="1646"/>
                    <a:pt x="221" y="1425"/>
                    <a:pt x="301" y="1114"/>
                  </a:cubicBezTo>
                  <a:cubicBezTo>
                    <a:pt x="362" y="893"/>
                    <a:pt x="251" y="663"/>
                    <a:pt x="151" y="452"/>
                  </a:cubicBezTo>
                  <a:cubicBezTo>
                    <a:pt x="101" y="322"/>
                    <a:pt x="71" y="12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46"/>
            <p:cNvSpPr/>
            <p:nvPr/>
          </p:nvSpPr>
          <p:spPr>
            <a:xfrm>
              <a:off x="4728082" y="4592511"/>
              <a:ext cx="18092" cy="9567"/>
            </a:xfrm>
            <a:custGeom>
              <a:rect b="b" l="l" r="r" t="t"/>
              <a:pathLst>
                <a:path extrusionOk="0" h="101" w="191">
                  <a:moveTo>
                    <a:pt x="191" y="1"/>
                  </a:moveTo>
                  <a:lnTo>
                    <a:pt x="191" y="1"/>
                  </a:lnTo>
                  <a:cubicBezTo>
                    <a:pt x="130" y="21"/>
                    <a:pt x="70" y="51"/>
                    <a:pt x="0" y="81"/>
                  </a:cubicBezTo>
                  <a:cubicBezTo>
                    <a:pt x="0" y="81"/>
                    <a:pt x="10" y="91"/>
                    <a:pt x="10" y="91"/>
                  </a:cubicBezTo>
                  <a:lnTo>
                    <a:pt x="181" y="101"/>
                  </a:lnTo>
                  <a:cubicBezTo>
                    <a:pt x="191" y="71"/>
                    <a:pt x="191" y="41"/>
                    <a:pt x="191" y="1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46"/>
            <p:cNvSpPr/>
            <p:nvPr/>
          </p:nvSpPr>
          <p:spPr>
            <a:xfrm>
              <a:off x="4842032" y="4281824"/>
              <a:ext cx="31447" cy="268058"/>
            </a:xfrm>
            <a:custGeom>
              <a:rect b="b" l="l" r="r" t="t"/>
              <a:pathLst>
                <a:path extrusionOk="0" h="2830" w="332">
                  <a:moveTo>
                    <a:pt x="1" y="1"/>
                  </a:moveTo>
                  <a:cubicBezTo>
                    <a:pt x="51" y="191"/>
                    <a:pt x="71" y="382"/>
                    <a:pt x="51" y="582"/>
                  </a:cubicBezTo>
                  <a:cubicBezTo>
                    <a:pt x="31" y="803"/>
                    <a:pt x="61" y="893"/>
                    <a:pt x="51" y="1114"/>
                  </a:cubicBezTo>
                  <a:cubicBezTo>
                    <a:pt x="31" y="1626"/>
                    <a:pt x="201" y="2027"/>
                    <a:pt x="41" y="2829"/>
                  </a:cubicBezTo>
                  <a:cubicBezTo>
                    <a:pt x="81" y="2649"/>
                    <a:pt x="121" y="2448"/>
                    <a:pt x="141" y="2278"/>
                  </a:cubicBezTo>
                  <a:cubicBezTo>
                    <a:pt x="201" y="1796"/>
                    <a:pt x="332" y="1224"/>
                    <a:pt x="332" y="1054"/>
                  </a:cubicBezTo>
                  <a:cubicBezTo>
                    <a:pt x="332" y="944"/>
                    <a:pt x="171" y="432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46"/>
            <p:cNvSpPr/>
            <p:nvPr/>
          </p:nvSpPr>
          <p:spPr>
            <a:xfrm>
              <a:off x="4625404" y="4177346"/>
              <a:ext cx="192566" cy="47265"/>
            </a:xfrm>
            <a:custGeom>
              <a:rect b="b" l="l" r="r" t="t"/>
              <a:pathLst>
                <a:path extrusionOk="0" h="499" w="2033">
                  <a:moveTo>
                    <a:pt x="1" y="0"/>
                  </a:moveTo>
                  <a:lnTo>
                    <a:pt x="1" y="0"/>
                  </a:lnTo>
                  <a:cubicBezTo>
                    <a:pt x="41" y="131"/>
                    <a:pt x="262" y="231"/>
                    <a:pt x="432" y="351"/>
                  </a:cubicBezTo>
                  <a:cubicBezTo>
                    <a:pt x="497" y="358"/>
                    <a:pt x="563" y="361"/>
                    <a:pt x="629" y="361"/>
                  </a:cubicBezTo>
                  <a:cubicBezTo>
                    <a:pt x="827" y="361"/>
                    <a:pt x="1029" y="338"/>
                    <a:pt x="1229" y="338"/>
                  </a:cubicBezTo>
                  <a:cubicBezTo>
                    <a:pt x="1363" y="338"/>
                    <a:pt x="1495" y="348"/>
                    <a:pt x="1626" y="381"/>
                  </a:cubicBezTo>
                  <a:cubicBezTo>
                    <a:pt x="1771" y="414"/>
                    <a:pt x="1962" y="498"/>
                    <a:pt x="2015" y="498"/>
                  </a:cubicBezTo>
                  <a:cubicBezTo>
                    <a:pt x="2028" y="498"/>
                    <a:pt x="2033" y="493"/>
                    <a:pt x="2027" y="482"/>
                  </a:cubicBezTo>
                  <a:cubicBezTo>
                    <a:pt x="1866" y="241"/>
                    <a:pt x="913" y="201"/>
                    <a:pt x="653" y="70"/>
                  </a:cubicBezTo>
                  <a:cubicBezTo>
                    <a:pt x="562" y="20"/>
                    <a:pt x="302" y="1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46"/>
            <p:cNvSpPr/>
            <p:nvPr/>
          </p:nvSpPr>
          <p:spPr>
            <a:xfrm>
              <a:off x="4358480" y="4158970"/>
              <a:ext cx="144448" cy="33626"/>
            </a:xfrm>
            <a:custGeom>
              <a:rect b="b" l="l" r="r" t="t"/>
              <a:pathLst>
                <a:path extrusionOk="0" h="355" w="1525">
                  <a:moveTo>
                    <a:pt x="619" y="1"/>
                  </a:moveTo>
                  <a:cubicBezTo>
                    <a:pt x="546" y="1"/>
                    <a:pt x="472" y="13"/>
                    <a:pt x="391" y="44"/>
                  </a:cubicBezTo>
                  <a:cubicBezTo>
                    <a:pt x="261" y="94"/>
                    <a:pt x="131" y="144"/>
                    <a:pt x="0" y="204"/>
                  </a:cubicBezTo>
                  <a:cubicBezTo>
                    <a:pt x="90" y="214"/>
                    <a:pt x="191" y="234"/>
                    <a:pt x="251" y="244"/>
                  </a:cubicBezTo>
                  <a:lnTo>
                    <a:pt x="1364" y="355"/>
                  </a:lnTo>
                  <a:cubicBezTo>
                    <a:pt x="1434" y="315"/>
                    <a:pt x="1485" y="264"/>
                    <a:pt x="1525" y="204"/>
                  </a:cubicBezTo>
                  <a:cubicBezTo>
                    <a:pt x="1445" y="194"/>
                    <a:pt x="1384" y="194"/>
                    <a:pt x="1334" y="184"/>
                  </a:cubicBezTo>
                  <a:cubicBezTo>
                    <a:pt x="1058" y="131"/>
                    <a:pt x="853" y="1"/>
                    <a:pt x="619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46"/>
            <p:cNvSpPr/>
            <p:nvPr/>
          </p:nvSpPr>
          <p:spPr>
            <a:xfrm>
              <a:off x="4271999" y="4163990"/>
              <a:ext cx="164434" cy="376323"/>
            </a:xfrm>
            <a:custGeom>
              <a:rect b="b" l="l" r="r" t="t"/>
              <a:pathLst>
                <a:path extrusionOk="0" h="3973" w="1736">
                  <a:moveTo>
                    <a:pt x="1274" y="1"/>
                  </a:moveTo>
                  <a:cubicBezTo>
                    <a:pt x="552" y="282"/>
                    <a:pt x="61" y="542"/>
                    <a:pt x="30" y="994"/>
                  </a:cubicBezTo>
                  <a:cubicBezTo>
                    <a:pt x="0" y="1445"/>
                    <a:pt x="151" y="2579"/>
                    <a:pt x="321" y="3170"/>
                  </a:cubicBezTo>
                  <a:cubicBezTo>
                    <a:pt x="412" y="3491"/>
                    <a:pt x="452" y="3752"/>
                    <a:pt x="452" y="3973"/>
                  </a:cubicBezTo>
                  <a:cubicBezTo>
                    <a:pt x="602" y="3622"/>
                    <a:pt x="592" y="3221"/>
                    <a:pt x="532" y="2850"/>
                  </a:cubicBezTo>
                  <a:cubicBezTo>
                    <a:pt x="472" y="2458"/>
                    <a:pt x="351" y="2077"/>
                    <a:pt x="311" y="1686"/>
                  </a:cubicBezTo>
                  <a:cubicBezTo>
                    <a:pt x="271" y="1395"/>
                    <a:pt x="281" y="1084"/>
                    <a:pt x="412" y="813"/>
                  </a:cubicBezTo>
                  <a:cubicBezTo>
                    <a:pt x="542" y="553"/>
                    <a:pt x="783" y="352"/>
                    <a:pt x="1064" y="272"/>
                  </a:cubicBezTo>
                  <a:cubicBezTo>
                    <a:pt x="1130" y="250"/>
                    <a:pt x="1261" y="217"/>
                    <a:pt x="1450" y="217"/>
                  </a:cubicBezTo>
                  <a:cubicBezTo>
                    <a:pt x="1518" y="217"/>
                    <a:pt x="1593" y="221"/>
                    <a:pt x="1675" y="232"/>
                  </a:cubicBezTo>
                  <a:cubicBezTo>
                    <a:pt x="1736" y="232"/>
                    <a:pt x="1334" y="41"/>
                    <a:pt x="1274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46"/>
            <p:cNvSpPr/>
            <p:nvPr/>
          </p:nvSpPr>
          <p:spPr>
            <a:xfrm>
              <a:off x="4586474" y="4432905"/>
              <a:ext cx="48591" cy="101729"/>
            </a:xfrm>
            <a:custGeom>
              <a:rect b="b" l="l" r="r" t="t"/>
              <a:pathLst>
                <a:path extrusionOk="0" h="1074" w="513">
                  <a:moveTo>
                    <a:pt x="51" y="0"/>
                  </a:moveTo>
                  <a:cubicBezTo>
                    <a:pt x="21" y="121"/>
                    <a:pt x="0" y="211"/>
                    <a:pt x="10" y="261"/>
                  </a:cubicBezTo>
                  <a:cubicBezTo>
                    <a:pt x="21" y="382"/>
                    <a:pt x="101" y="853"/>
                    <a:pt x="131" y="1074"/>
                  </a:cubicBezTo>
                  <a:cubicBezTo>
                    <a:pt x="422" y="1074"/>
                    <a:pt x="512" y="1064"/>
                    <a:pt x="512" y="1064"/>
                  </a:cubicBezTo>
                  <a:cubicBezTo>
                    <a:pt x="392" y="723"/>
                    <a:pt x="341" y="362"/>
                    <a:pt x="311" y="41"/>
                  </a:cubicBezTo>
                  <a:cubicBezTo>
                    <a:pt x="281" y="31"/>
                    <a:pt x="251" y="21"/>
                    <a:pt x="221" y="11"/>
                  </a:cubicBezTo>
                  <a:cubicBezTo>
                    <a:pt x="161" y="0"/>
                    <a:pt x="111" y="0"/>
                    <a:pt x="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46"/>
            <p:cNvSpPr/>
            <p:nvPr/>
          </p:nvSpPr>
          <p:spPr>
            <a:xfrm>
              <a:off x="4616879" y="4451944"/>
              <a:ext cx="2936" cy="17144"/>
            </a:xfrm>
            <a:custGeom>
              <a:rect b="b" l="l" r="r" t="t"/>
              <a:pathLst>
                <a:path extrusionOk="0" h="181" w="31">
                  <a:moveTo>
                    <a:pt x="31" y="181"/>
                  </a:moveTo>
                  <a:lnTo>
                    <a:pt x="31" y="181"/>
                  </a:lnTo>
                  <a:cubicBezTo>
                    <a:pt x="20" y="120"/>
                    <a:pt x="10" y="60"/>
                    <a:pt x="0" y="0"/>
                  </a:cubicBezTo>
                  <a:cubicBezTo>
                    <a:pt x="10" y="60"/>
                    <a:pt x="20" y="120"/>
                    <a:pt x="31" y="181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46"/>
            <p:cNvSpPr/>
            <p:nvPr/>
          </p:nvSpPr>
          <p:spPr>
            <a:xfrm>
              <a:off x="4591210" y="4362621"/>
              <a:ext cx="24817" cy="74166"/>
            </a:xfrm>
            <a:custGeom>
              <a:rect b="b" l="l" r="r" t="t"/>
              <a:pathLst>
                <a:path extrusionOk="0" h="783" w="262">
                  <a:moveTo>
                    <a:pt x="211" y="0"/>
                  </a:moveTo>
                  <a:cubicBezTo>
                    <a:pt x="211" y="0"/>
                    <a:pt x="71" y="442"/>
                    <a:pt x="1" y="742"/>
                  </a:cubicBezTo>
                  <a:lnTo>
                    <a:pt x="11" y="742"/>
                  </a:lnTo>
                  <a:cubicBezTo>
                    <a:pt x="61" y="742"/>
                    <a:pt x="121" y="742"/>
                    <a:pt x="171" y="753"/>
                  </a:cubicBezTo>
                  <a:cubicBezTo>
                    <a:pt x="201" y="763"/>
                    <a:pt x="231" y="773"/>
                    <a:pt x="261" y="783"/>
                  </a:cubicBezTo>
                  <a:cubicBezTo>
                    <a:pt x="231" y="452"/>
                    <a:pt x="221" y="171"/>
                    <a:pt x="211" y="0"/>
                  </a:cubicBezTo>
                  <a:close/>
                </a:path>
              </a:pathLst>
            </a:custGeom>
            <a:solidFill>
              <a:srgbClr val="BBB2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46"/>
            <p:cNvSpPr/>
            <p:nvPr/>
          </p:nvSpPr>
          <p:spPr>
            <a:xfrm>
              <a:off x="4587421" y="4432905"/>
              <a:ext cx="29553" cy="21028"/>
            </a:xfrm>
            <a:custGeom>
              <a:rect b="b" l="l" r="r" t="t"/>
              <a:pathLst>
                <a:path extrusionOk="0" h="222" w="312">
                  <a:moveTo>
                    <a:pt x="0" y="221"/>
                  </a:moveTo>
                  <a:cubicBezTo>
                    <a:pt x="0" y="171"/>
                    <a:pt x="21" y="91"/>
                    <a:pt x="41" y="0"/>
                  </a:cubicBezTo>
                  <a:lnTo>
                    <a:pt x="51" y="0"/>
                  </a:lnTo>
                  <a:cubicBezTo>
                    <a:pt x="101" y="0"/>
                    <a:pt x="161" y="0"/>
                    <a:pt x="211" y="11"/>
                  </a:cubicBezTo>
                  <a:cubicBezTo>
                    <a:pt x="241" y="21"/>
                    <a:pt x="271" y="31"/>
                    <a:pt x="301" y="41"/>
                  </a:cubicBezTo>
                  <a:lnTo>
                    <a:pt x="301" y="41"/>
                  </a:lnTo>
                  <a:cubicBezTo>
                    <a:pt x="271" y="31"/>
                    <a:pt x="241" y="21"/>
                    <a:pt x="211" y="11"/>
                  </a:cubicBezTo>
                  <a:cubicBezTo>
                    <a:pt x="161" y="0"/>
                    <a:pt x="101" y="0"/>
                    <a:pt x="51" y="0"/>
                  </a:cubicBezTo>
                  <a:lnTo>
                    <a:pt x="41" y="0"/>
                  </a:lnTo>
                  <a:cubicBezTo>
                    <a:pt x="21" y="91"/>
                    <a:pt x="0" y="171"/>
                    <a:pt x="0" y="221"/>
                  </a:cubicBezTo>
                  <a:moveTo>
                    <a:pt x="311" y="201"/>
                  </a:moveTo>
                  <a:cubicBezTo>
                    <a:pt x="311" y="201"/>
                    <a:pt x="311" y="201"/>
                    <a:pt x="311" y="201"/>
                  </a:cubicBezTo>
                  <a:cubicBezTo>
                    <a:pt x="311" y="201"/>
                    <a:pt x="311" y="201"/>
                    <a:pt x="311" y="201"/>
                  </a:cubicBezTo>
                  <a:close/>
                </a:path>
              </a:pathLst>
            </a:custGeom>
            <a:solidFill>
              <a:srgbClr val="3E3D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46"/>
            <p:cNvSpPr/>
            <p:nvPr/>
          </p:nvSpPr>
          <p:spPr>
            <a:xfrm>
              <a:off x="4587421" y="4432905"/>
              <a:ext cx="32394" cy="36183"/>
            </a:xfrm>
            <a:custGeom>
              <a:rect b="b" l="l" r="r" t="t"/>
              <a:pathLst>
                <a:path extrusionOk="0" h="382" w="342">
                  <a:moveTo>
                    <a:pt x="41" y="0"/>
                  </a:moveTo>
                  <a:cubicBezTo>
                    <a:pt x="21" y="91"/>
                    <a:pt x="0" y="171"/>
                    <a:pt x="0" y="221"/>
                  </a:cubicBezTo>
                  <a:cubicBezTo>
                    <a:pt x="0" y="231"/>
                    <a:pt x="0" y="251"/>
                    <a:pt x="0" y="251"/>
                  </a:cubicBezTo>
                  <a:cubicBezTo>
                    <a:pt x="111" y="291"/>
                    <a:pt x="231" y="331"/>
                    <a:pt x="342" y="382"/>
                  </a:cubicBezTo>
                  <a:cubicBezTo>
                    <a:pt x="331" y="321"/>
                    <a:pt x="321" y="261"/>
                    <a:pt x="311" y="201"/>
                  </a:cubicBezTo>
                  <a:cubicBezTo>
                    <a:pt x="311" y="141"/>
                    <a:pt x="301" y="91"/>
                    <a:pt x="301" y="41"/>
                  </a:cubicBezTo>
                  <a:cubicBezTo>
                    <a:pt x="271" y="31"/>
                    <a:pt x="241" y="21"/>
                    <a:pt x="211" y="11"/>
                  </a:cubicBezTo>
                  <a:cubicBezTo>
                    <a:pt x="161" y="0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46"/>
            <p:cNvSpPr/>
            <p:nvPr/>
          </p:nvSpPr>
          <p:spPr>
            <a:xfrm>
              <a:off x="4362269" y="4412445"/>
              <a:ext cx="272794" cy="122094"/>
            </a:xfrm>
            <a:custGeom>
              <a:rect b="b" l="l" r="r" t="t"/>
              <a:pathLst>
                <a:path extrusionOk="0" h="1289" w="2880">
                  <a:moveTo>
                    <a:pt x="431" y="1"/>
                  </a:moveTo>
                  <a:cubicBezTo>
                    <a:pt x="217" y="1"/>
                    <a:pt x="107" y="436"/>
                    <a:pt x="50" y="578"/>
                  </a:cubicBezTo>
                  <a:cubicBezTo>
                    <a:pt x="0" y="728"/>
                    <a:pt x="201" y="848"/>
                    <a:pt x="401" y="949"/>
                  </a:cubicBezTo>
                  <a:cubicBezTo>
                    <a:pt x="562" y="738"/>
                    <a:pt x="773" y="527"/>
                    <a:pt x="823" y="527"/>
                  </a:cubicBezTo>
                  <a:cubicBezTo>
                    <a:pt x="903" y="547"/>
                    <a:pt x="1465" y="1250"/>
                    <a:pt x="2107" y="1280"/>
                  </a:cubicBezTo>
                  <a:cubicBezTo>
                    <a:pt x="2311" y="1286"/>
                    <a:pt x="2463" y="1289"/>
                    <a:pt x="2577" y="1289"/>
                  </a:cubicBezTo>
                  <a:cubicBezTo>
                    <a:pt x="2803" y="1289"/>
                    <a:pt x="2872" y="1280"/>
                    <a:pt x="2879" y="1280"/>
                  </a:cubicBezTo>
                  <a:cubicBezTo>
                    <a:pt x="2869" y="1189"/>
                    <a:pt x="2849" y="1109"/>
                    <a:pt x="2819" y="1039"/>
                  </a:cubicBezTo>
                  <a:cubicBezTo>
                    <a:pt x="2769" y="878"/>
                    <a:pt x="2658" y="858"/>
                    <a:pt x="2488" y="858"/>
                  </a:cubicBezTo>
                  <a:cubicBezTo>
                    <a:pt x="2387" y="864"/>
                    <a:pt x="2283" y="881"/>
                    <a:pt x="2179" y="881"/>
                  </a:cubicBezTo>
                  <a:cubicBezTo>
                    <a:pt x="2107" y="881"/>
                    <a:pt x="2036" y="873"/>
                    <a:pt x="1966" y="848"/>
                  </a:cubicBezTo>
                  <a:cubicBezTo>
                    <a:pt x="1826" y="788"/>
                    <a:pt x="1715" y="658"/>
                    <a:pt x="1585" y="568"/>
                  </a:cubicBezTo>
                  <a:cubicBezTo>
                    <a:pt x="1294" y="367"/>
                    <a:pt x="903" y="357"/>
                    <a:pt x="642" y="126"/>
                  </a:cubicBezTo>
                  <a:cubicBezTo>
                    <a:pt x="582" y="86"/>
                    <a:pt x="542" y="26"/>
                    <a:pt x="472" y="6"/>
                  </a:cubicBezTo>
                  <a:cubicBezTo>
                    <a:pt x="458" y="2"/>
                    <a:pt x="444" y="1"/>
                    <a:pt x="4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46"/>
            <p:cNvSpPr/>
            <p:nvPr/>
          </p:nvSpPr>
          <p:spPr>
            <a:xfrm>
              <a:off x="4345124" y="4417655"/>
              <a:ext cx="95099" cy="297516"/>
            </a:xfrm>
            <a:custGeom>
              <a:rect b="b" l="l" r="r" t="t"/>
              <a:pathLst>
                <a:path extrusionOk="0" h="3141" w="1004">
                  <a:moveTo>
                    <a:pt x="512" y="1"/>
                  </a:moveTo>
                  <a:cubicBezTo>
                    <a:pt x="512" y="1"/>
                    <a:pt x="512" y="2"/>
                    <a:pt x="511" y="2"/>
                  </a:cubicBezTo>
                  <a:lnTo>
                    <a:pt x="511" y="2"/>
                  </a:lnTo>
                  <a:cubicBezTo>
                    <a:pt x="512" y="2"/>
                    <a:pt x="512" y="1"/>
                    <a:pt x="512" y="1"/>
                  </a:cubicBezTo>
                  <a:close/>
                  <a:moveTo>
                    <a:pt x="511" y="2"/>
                  </a:moveTo>
                  <a:cubicBezTo>
                    <a:pt x="261" y="293"/>
                    <a:pt x="171" y="693"/>
                    <a:pt x="101" y="1074"/>
                  </a:cubicBezTo>
                  <a:cubicBezTo>
                    <a:pt x="51" y="1305"/>
                    <a:pt x="1" y="1546"/>
                    <a:pt x="21" y="1786"/>
                  </a:cubicBezTo>
                  <a:cubicBezTo>
                    <a:pt x="21" y="1907"/>
                    <a:pt x="41" y="2027"/>
                    <a:pt x="51" y="2148"/>
                  </a:cubicBezTo>
                  <a:cubicBezTo>
                    <a:pt x="61" y="2288"/>
                    <a:pt x="61" y="2418"/>
                    <a:pt x="71" y="2559"/>
                  </a:cubicBezTo>
                  <a:cubicBezTo>
                    <a:pt x="101" y="2739"/>
                    <a:pt x="161" y="2910"/>
                    <a:pt x="201" y="3080"/>
                  </a:cubicBezTo>
                  <a:cubicBezTo>
                    <a:pt x="211" y="3100"/>
                    <a:pt x="211" y="3120"/>
                    <a:pt x="221" y="3141"/>
                  </a:cubicBezTo>
                  <a:cubicBezTo>
                    <a:pt x="241" y="3120"/>
                    <a:pt x="261" y="3110"/>
                    <a:pt x="292" y="3110"/>
                  </a:cubicBezTo>
                  <a:lnTo>
                    <a:pt x="282" y="3070"/>
                  </a:lnTo>
                  <a:lnTo>
                    <a:pt x="282" y="3060"/>
                  </a:lnTo>
                  <a:lnTo>
                    <a:pt x="272" y="3040"/>
                  </a:lnTo>
                  <a:lnTo>
                    <a:pt x="272" y="3030"/>
                  </a:lnTo>
                  <a:cubicBezTo>
                    <a:pt x="272" y="3010"/>
                    <a:pt x="261" y="2990"/>
                    <a:pt x="261" y="2960"/>
                  </a:cubicBezTo>
                  <a:lnTo>
                    <a:pt x="261" y="2950"/>
                  </a:lnTo>
                  <a:lnTo>
                    <a:pt x="251" y="2930"/>
                  </a:lnTo>
                  <a:lnTo>
                    <a:pt x="251" y="2920"/>
                  </a:lnTo>
                  <a:lnTo>
                    <a:pt x="251" y="2890"/>
                  </a:lnTo>
                  <a:lnTo>
                    <a:pt x="241" y="2850"/>
                  </a:lnTo>
                  <a:lnTo>
                    <a:pt x="241" y="2820"/>
                  </a:lnTo>
                  <a:lnTo>
                    <a:pt x="241" y="2810"/>
                  </a:lnTo>
                  <a:lnTo>
                    <a:pt x="241" y="2779"/>
                  </a:lnTo>
                  <a:lnTo>
                    <a:pt x="231" y="2749"/>
                  </a:lnTo>
                  <a:lnTo>
                    <a:pt x="231" y="2739"/>
                  </a:lnTo>
                  <a:lnTo>
                    <a:pt x="231" y="2719"/>
                  </a:lnTo>
                  <a:lnTo>
                    <a:pt x="231" y="2709"/>
                  </a:lnTo>
                  <a:lnTo>
                    <a:pt x="231" y="2679"/>
                  </a:lnTo>
                  <a:lnTo>
                    <a:pt x="231" y="2649"/>
                  </a:lnTo>
                  <a:lnTo>
                    <a:pt x="231" y="2639"/>
                  </a:lnTo>
                  <a:lnTo>
                    <a:pt x="231" y="2619"/>
                  </a:lnTo>
                  <a:lnTo>
                    <a:pt x="231" y="2609"/>
                  </a:lnTo>
                  <a:lnTo>
                    <a:pt x="231" y="2589"/>
                  </a:lnTo>
                  <a:lnTo>
                    <a:pt x="231" y="2579"/>
                  </a:lnTo>
                  <a:lnTo>
                    <a:pt x="241" y="2549"/>
                  </a:lnTo>
                  <a:cubicBezTo>
                    <a:pt x="292" y="2057"/>
                    <a:pt x="312" y="1465"/>
                    <a:pt x="382" y="1235"/>
                  </a:cubicBezTo>
                  <a:lnTo>
                    <a:pt x="382" y="1225"/>
                  </a:lnTo>
                  <a:lnTo>
                    <a:pt x="382" y="1215"/>
                  </a:lnTo>
                  <a:lnTo>
                    <a:pt x="392" y="1215"/>
                  </a:lnTo>
                  <a:lnTo>
                    <a:pt x="402" y="1185"/>
                  </a:lnTo>
                  <a:lnTo>
                    <a:pt x="402" y="1175"/>
                  </a:lnTo>
                  <a:lnTo>
                    <a:pt x="402" y="1165"/>
                  </a:lnTo>
                  <a:lnTo>
                    <a:pt x="412" y="1165"/>
                  </a:lnTo>
                  <a:lnTo>
                    <a:pt x="412" y="1155"/>
                  </a:lnTo>
                  <a:lnTo>
                    <a:pt x="412" y="1144"/>
                  </a:lnTo>
                  <a:lnTo>
                    <a:pt x="422" y="1144"/>
                  </a:lnTo>
                  <a:lnTo>
                    <a:pt x="422" y="1134"/>
                  </a:lnTo>
                  <a:lnTo>
                    <a:pt x="422" y="1124"/>
                  </a:lnTo>
                  <a:lnTo>
                    <a:pt x="432" y="1114"/>
                  </a:lnTo>
                  <a:lnTo>
                    <a:pt x="442" y="1104"/>
                  </a:lnTo>
                  <a:lnTo>
                    <a:pt x="442" y="1094"/>
                  </a:lnTo>
                  <a:lnTo>
                    <a:pt x="452" y="1084"/>
                  </a:lnTo>
                  <a:lnTo>
                    <a:pt x="452" y="1074"/>
                  </a:lnTo>
                  <a:lnTo>
                    <a:pt x="462" y="1074"/>
                  </a:lnTo>
                  <a:lnTo>
                    <a:pt x="462" y="1064"/>
                  </a:lnTo>
                  <a:lnTo>
                    <a:pt x="472" y="1054"/>
                  </a:lnTo>
                  <a:lnTo>
                    <a:pt x="472" y="1044"/>
                  </a:lnTo>
                  <a:lnTo>
                    <a:pt x="482" y="1034"/>
                  </a:lnTo>
                  <a:lnTo>
                    <a:pt x="492" y="1024"/>
                  </a:lnTo>
                  <a:lnTo>
                    <a:pt x="492" y="1014"/>
                  </a:lnTo>
                  <a:lnTo>
                    <a:pt x="502" y="1004"/>
                  </a:lnTo>
                  <a:lnTo>
                    <a:pt x="512" y="994"/>
                  </a:lnTo>
                  <a:lnTo>
                    <a:pt x="512" y="984"/>
                  </a:lnTo>
                  <a:lnTo>
                    <a:pt x="522" y="974"/>
                  </a:lnTo>
                  <a:lnTo>
                    <a:pt x="522" y="964"/>
                  </a:lnTo>
                  <a:lnTo>
                    <a:pt x="532" y="964"/>
                  </a:lnTo>
                  <a:lnTo>
                    <a:pt x="542" y="954"/>
                  </a:lnTo>
                  <a:lnTo>
                    <a:pt x="542" y="944"/>
                  </a:lnTo>
                  <a:lnTo>
                    <a:pt x="552" y="934"/>
                  </a:lnTo>
                  <a:lnTo>
                    <a:pt x="552" y="924"/>
                  </a:lnTo>
                  <a:lnTo>
                    <a:pt x="562" y="924"/>
                  </a:lnTo>
                  <a:lnTo>
                    <a:pt x="562" y="914"/>
                  </a:lnTo>
                  <a:lnTo>
                    <a:pt x="572" y="904"/>
                  </a:lnTo>
                  <a:lnTo>
                    <a:pt x="582" y="894"/>
                  </a:lnTo>
                  <a:lnTo>
                    <a:pt x="592" y="884"/>
                  </a:lnTo>
                  <a:lnTo>
                    <a:pt x="592" y="874"/>
                  </a:lnTo>
                  <a:lnTo>
                    <a:pt x="603" y="864"/>
                  </a:lnTo>
                  <a:lnTo>
                    <a:pt x="613" y="854"/>
                  </a:lnTo>
                  <a:lnTo>
                    <a:pt x="623" y="844"/>
                  </a:lnTo>
                  <a:lnTo>
                    <a:pt x="633" y="834"/>
                  </a:lnTo>
                  <a:lnTo>
                    <a:pt x="633" y="823"/>
                  </a:lnTo>
                  <a:lnTo>
                    <a:pt x="643" y="813"/>
                  </a:lnTo>
                  <a:lnTo>
                    <a:pt x="653" y="813"/>
                  </a:lnTo>
                  <a:lnTo>
                    <a:pt x="653" y="803"/>
                  </a:lnTo>
                  <a:lnTo>
                    <a:pt x="663" y="793"/>
                  </a:lnTo>
                  <a:lnTo>
                    <a:pt x="673" y="783"/>
                  </a:lnTo>
                  <a:lnTo>
                    <a:pt x="683" y="773"/>
                  </a:lnTo>
                  <a:lnTo>
                    <a:pt x="683" y="763"/>
                  </a:lnTo>
                  <a:lnTo>
                    <a:pt x="693" y="753"/>
                  </a:lnTo>
                  <a:lnTo>
                    <a:pt x="703" y="753"/>
                  </a:lnTo>
                  <a:lnTo>
                    <a:pt x="703" y="743"/>
                  </a:lnTo>
                  <a:lnTo>
                    <a:pt x="713" y="733"/>
                  </a:lnTo>
                  <a:lnTo>
                    <a:pt x="723" y="723"/>
                  </a:lnTo>
                  <a:lnTo>
                    <a:pt x="733" y="713"/>
                  </a:lnTo>
                  <a:lnTo>
                    <a:pt x="733" y="703"/>
                  </a:lnTo>
                  <a:lnTo>
                    <a:pt x="743" y="703"/>
                  </a:lnTo>
                  <a:lnTo>
                    <a:pt x="753" y="693"/>
                  </a:lnTo>
                  <a:lnTo>
                    <a:pt x="763" y="683"/>
                  </a:lnTo>
                  <a:lnTo>
                    <a:pt x="773" y="673"/>
                  </a:lnTo>
                  <a:lnTo>
                    <a:pt x="773" y="663"/>
                  </a:lnTo>
                  <a:lnTo>
                    <a:pt x="783" y="653"/>
                  </a:lnTo>
                  <a:lnTo>
                    <a:pt x="793" y="643"/>
                  </a:lnTo>
                  <a:lnTo>
                    <a:pt x="803" y="643"/>
                  </a:lnTo>
                  <a:lnTo>
                    <a:pt x="813" y="633"/>
                  </a:lnTo>
                  <a:lnTo>
                    <a:pt x="813" y="623"/>
                  </a:lnTo>
                  <a:lnTo>
                    <a:pt x="823" y="613"/>
                  </a:lnTo>
                  <a:lnTo>
                    <a:pt x="833" y="603"/>
                  </a:lnTo>
                  <a:lnTo>
                    <a:pt x="843" y="593"/>
                  </a:lnTo>
                  <a:lnTo>
                    <a:pt x="853" y="583"/>
                  </a:lnTo>
                  <a:lnTo>
                    <a:pt x="863" y="583"/>
                  </a:lnTo>
                  <a:lnTo>
                    <a:pt x="873" y="573"/>
                  </a:lnTo>
                  <a:lnTo>
                    <a:pt x="883" y="563"/>
                  </a:lnTo>
                  <a:lnTo>
                    <a:pt x="893" y="553"/>
                  </a:lnTo>
                  <a:lnTo>
                    <a:pt x="903" y="543"/>
                  </a:lnTo>
                  <a:lnTo>
                    <a:pt x="913" y="533"/>
                  </a:lnTo>
                  <a:lnTo>
                    <a:pt x="934" y="523"/>
                  </a:lnTo>
                  <a:lnTo>
                    <a:pt x="934" y="513"/>
                  </a:lnTo>
                  <a:lnTo>
                    <a:pt x="944" y="503"/>
                  </a:lnTo>
                  <a:lnTo>
                    <a:pt x="954" y="503"/>
                  </a:lnTo>
                  <a:lnTo>
                    <a:pt x="974" y="482"/>
                  </a:lnTo>
                  <a:lnTo>
                    <a:pt x="994" y="482"/>
                  </a:lnTo>
                  <a:lnTo>
                    <a:pt x="1004" y="472"/>
                  </a:lnTo>
                  <a:lnTo>
                    <a:pt x="984" y="442"/>
                  </a:lnTo>
                  <a:cubicBezTo>
                    <a:pt x="954" y="393"/>
                    <a:pt x="479" y="46"/>
                    <a:pt x="511" y="2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46"/>
            <p:cNvSpPr/>
            <p:nvPr/>
          </p:nvSpPr>
          <p:spPr>
            <a:xfrm>
              <a:off x="4176047" y="4533594"/>
              <a:ext cx="55222" cy="115085"/>
            </a:xfrm>
            <a:custGeom>
              <a:rect b="b" l="l" r="r" t="t"/>
              <a:pathLst>
                <a:path extrusionOk="0" h="1215" w="583">
                  <a:moveTo>
                    <a:pt x="582" y="1"/>
                  </a:moveTo>
                  <a:lnTo>
                    <a:pt x="582" y="1"/>
                  </a:lnTo>
                  <a:cubicBezTo>
                    <a:pt x="391" y="272"/>
                    <a:pt x="171" y="492"/>
                    <a:pt x="101" y="673"/>
                  </a:cubicBezTo>
                  <a:cubicBezTo>
                    <a:pt x="0" y="974"/>
                    <a:pt x="50" y="1184"/>
                    <a:pt x="60" y="1214"/>
                  </a:cubicBezTo>
                  <a:cubicBezTo>
                    <a:pt x="60" y="1184"/>
                    <a:pt x="60" y="934"/>
                    <a:pt x="231" y="673"/>
                  </a:cubicBezTo>
                  <a:lnTo>
                    <a:pt x="231" y="673"/>
                  </a:lnTo>
                  <a:cubicBezTo>
                    <a:pt x="231" y="673"/>
                    <a:pt x="151" y="934"/>
                    <a:pt x="201" y="1064"/>
                  </a:cubicBezTo>
                  <a:cubicBezTo>
                    <a:pt x="201" y="1064"/>
                    <a:pt x="231" y="783"/>
                    <a:pt x="391" y="552"/>
                  </a:cubicBezTo>
                  <a:cubicBezTo>
                    <a:pt x="482" y="422"/>
                    <a:pt x="502" y="342"/>
                    <a:pt x="562" y="211"/>
                  </a:cubicBezTo>
                  <a:cubicBezTo>
                    <a:pt x="562" y="151"/>
                    <a:pt x="572" y="71"/>
                    <a:pt x="5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"/>
              <a:buNone/>
              <a:defRPr b="1" sz="3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b="1"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b="1"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b="1"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b="1"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b="1"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b="1"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b="1"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b="1"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hivo"/>
              <a:buChar char="●"/>
              <a:defRPr sz="18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○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■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●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○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■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●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○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hivo"/>
              <a:buChar char="■"/>
              <a:defRPr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4.jpg"/><Relationship Id="rId9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10.png"/><Relationship Id="rId7" Type="http://schemas.openxmlformats.org/officeDocument/2006/relationships/image" Target="../media/image6.jpg"/><Relationship Id="rId8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95" name="Shape 14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96" name="Google Shape;14196;p47" title="logo colored transpar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100" y="238150"/>
            <a:ext cx="4107750" cy="410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97" name="Google Shape;14197;p47"/>
          <p:cNvSpPr txBox="1"/>
          <p:nvPr>
            <p:ph type="ctrTitle"/>
          </p:nvPr>
        </p:nvSpPr>
        <p:spPr>
          <a:xfrm>
            <a:off x="3562150" y="742702"/>
            <a:ext cx="4788900" cy="2221500"/>
          </a:xfrm>
          <a:prstGeom prst="rect">
            <a:avLst/>
          </a:prstGeom>
        </p:spPr>
        <p:txBody>
          <a:bodyPr anchorCtr="0" anchor="b" bIns="104875" lIns="104875" spcFirstLastPara="1" rIns="104875" wrap="square" tIns="104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456">
                <a:latin typeface="Kanit ExtraBold"/>
                <a:ea typeface="Kanit ExtraBold"/>
                <a:cs typeface="Kanit ExtraBold"/>
                <a:sym typeface="Kanit ExtraBold"/>
              </a:rPr>
              <a:t>PenRider</a:t>
            </a:r>
            <a:endParaRPr b="0" sz="7456">
              <a:latin typeface="Kanit ExtraBold"/>
              <a:ea typeface="Kanit ExtraBold"/>
              <a:cs typeface="Kanit ExtraBold"/>
              <a:sym typeface="Kanit ExtraBold"/>
            </a:endParaRPr>
          </a:p>
        </p:txBody>
      </p:sp>
      <p:sp>
        <p:nvSpPr>
          <p:cNvPr id="14198" name="Google Shape;14198;p47"/>
          <p:cNvSpPr txBox="1"/>
          <p:nvPr>
            <p:ph idx="1" type="subTitle"/>
          </p:nvPr>
        </p:nvSpPr>
        <p:spPr>
          <a:xfrm>
            <a:off x="4493827" y="2644225"/>
            <a:ext cx="3678300" cy="486900"/>
          </a:xfrm>
          <a:prstGeom prst="rect">
            <a:avLst/>
          </a:prstGeom>
          <a:noFill/>
        </p:spPr>
        <p:txBody>
          <a:bodyPr anchorCtr="0" anchor="t" bIns="104875" lIns="104875" spcFirstLastPara="1" rIns="104875" wrap="square" tIns="104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20"/>
              <a:t>Your Ranch’s Eyes in the Sky.</a:t>
            </a:r>
            <a:endParaRPr sz="1720"/>
          </a:p>
        </p:txBody>
      </p:sp>
      <p:sp>
        <p:nvSpPr>
          <p:cNvPr id="14199" name="Google Shape;14199;p47"/>
          <p:cNvSpPr/>
          <p:nvPr/>
        </p:nvSpPr>
        <p:spPr>
          <a:xfrm>
            <a:off x="3658375" y="394474"/>
            <a:ext cx="1017586" cy="432943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0" name="Google Shape;14200;p47"/>
          <p:cNvSpPr/>
          <p:nvPr/>
        </p:nvSpPr>
        <p:spPr>
          <a:xfrm>
            <a:off x="7591128" y="1148825"/>
            <a:ext cx="874082" cy="233315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1" name="Google Shape;14201;p47"/>
          <p:cNvSpPr/>
          <p:nvPr/>
        </p:nvSpPr>
        <p:spPr>
          <a:xfrm>
            <a:off x="3658379" y="3523439"/>
            <a:ext cx="535608" cy="233315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02" name="Google Shape;14202;p47"/>
          <p:cNvGrpSpPr/>
          <p:nvPr/>
        </p:nvGrpSpPr>
        <p:grpSpPr>
          <a:xfrm>
            <a:off x="-111328" y="3333624"/>
            <a:ext cx="9431979" cy="2272174"/>
            <a:chOff x="-111323" y="3229629"/>
            <a:chExt cx="9456566" cy="2376254"/>
          </a:xfrm>
        </p:grpSpPr>
        <p:grpSp>
          <p:nvGrpSpPr>
            <p:cNvPr id="14203" name="Google Shape;14203;p47"/>
            <p:cNvGrpSpPr/>
            <p:nvPr/>
          </p:nvGrpSpPr>
          <p:grpSpPr>
            <a:xfrm>
              <a:off x="4189695" y="3335694"/>
              <a:ext cx="5155547" cy="2106696"/>
              <a:chOff x="4189695" y="287694"/>
              <a:chExt cx="5155547" cy="2106696"/>
            </a:xfrm>
          </p:grpSpPr>
          <p:sp>
            <p:nvSpPr>
              <p:cNvPr id="14204" name="Google Shape;14204;p47"/>
              <p:cNvSpPr/>
              <p:nvPr/>
            </p:nvSpPr>
            <p:spPr>
              <a:xfrm>
                <a:off x="4189695" y="287694"/>
                <a:ext cx="5155547" cy="2098315"/>
              </a:xfrm>
              <a:custGeom>
                <a:rect b="b" l="l" r="r" t="t"/>
                <a:pathLst>
                  <a:path extrusionOk="0" h="25287" w="62130">
                    <a:moveTo>
                      <a:pt x="59522" y="0"/>
                    </a:moveTo>
                    <a:cubicBezTo>
                      <a:pt x="58960" y="381"/>
                      <a:pt x="58509" y="652"/>
                      <a:pt x="58178" y="903"/>
                    </a:cubicBezTo>
                    <a:cubicBezTo>
                      <a:pt x="57847" y="1164"/>
                      <a:pt x="56734" y="2046"/>
                      <a:pt x="56734" y="2046"/>
                    </a:cubicBezTo>
                    <a:cubicBezTo>
                      <a:pt x="56734" y="2046"/>
                      <a:pt x="56784" y="2508"/>
                      <a:pt x="56453" y="2758"/>
                    </a:cubicBezTo>
                    <a:cubicBezTo>
                      <a:pt x="56122" y="3019"/>
                      <a:pt x="55771" y="3160"/>
                      <a:pt x="55660" y="3280"/>
                    </a:cubicBezTo>
                    <a:cubicBezTo>
                      <a:pt x="55560" y="3400"/>
                      <a:pt x="54597" y="3481"/>
                      <a:pt x="54266" y="3731"/>
                    </a:cubicBezTo>
                    <a:cubicBezTo>
                      <a:pt x="54155" y="3818"/>
                      <a:pt x="53991" y="3843"/>
                      <a:pt x="53807" y="3843"/>
                    </a:cubicBezTo>
                    <a:cubicBezTo>
                      <a:pt x="53691" y="3843"/>
                      <a:pt x="53567" y="3833"/>
                      <a:pt x="53444" y="3822"/>
                    </a:cubicBezTo>
                    <a:cubicBezTo>
                      <a:pt x="53330" y="3813"/>
                      <a:pt x="53217" y="3806"/>
                      <a:pt x="53108" y="3806"/>
                    </a:cubicBezTo>
                    <a:cubicBezTo>
                      <a:pt x="52966" y="3806"/>
                      <a:pt x="52830" y="3818"/>
                      <a:pt x="52711" y="3852"/>
                    </a:cubicBezTo>
                    <a:cubicBezTo>
                      <a:pt x="52250" y="4002"/>
                      <a:pt x="51738" y="3812"/>
                      <a:pt x="51407" y="4072"/>
                    </a:cubicBezTo>
                    <a:cubicBezTo>
                      <a:pt x="51076" y="4323"/>
                      <a:pt x="50033" y="4755"/>
                      <a:pt x="50033" y="4755"/>
                    </a:cubicBezTo>
                    <a:cubicBezTo>
                      <a:pt x="50033" y="4755"/>
                      <a:pt x="50005" y="4752"/>
                      <a:pt x="49956" y="4752"/>
                    </a:cubicBezTo>
                    <a:cubicBezTo>
                      <a:pt x="49757" y="4752"/>
                      <a:pt x="49218" y="4791"/>
                      <a:pt x="48880" y="5186"/>
                    </a:cubicBezTo>
                    <a:cubicBezTo>
                      <a:pt x="48537" y="5576"/>
                      <a:pt x="48473" y="5726"/>
                      <a:pt x="48335" y="5726"/>
                    </a:cubicBezTo>
                    <a:cubicBezTo>
                      <a:pt x="48300" y="5726"/>
                      <a:pt x="48259" y="5716"/>
                      <a:pt x="48208" y="5697"/>
                    </a:cubicBezTo>
                    <a:cubicBezTo>
                      <a:pt x="47957" y="5597"/>
                      <a:pt x="47134" y="4744"/>
                      <a:pt x="46884" y="4654"/>
                    </a:cubicBezTo>
                    <a:cubicBezTo>
                      <a:pt x="46677" y="4571"/>
                      <a:pt x="46224" y="4516"/>
                      <a:pt x="45875" y="4516"/>
                    </a:cubicBezTo>
                    <a:cubicBezTo>
                      <a:pt x="45801" y="4516"/>
                      <a:pt x="45731" y="4519"/>
                      <a:pt x="45670" y="4524"/>
                    </a:cubicBezTo>
                    <a:cubicBezTo>
                      <a:pt x="45381" y="4540"/>
                      <a:pt x="45130" y="4929"/>
                      <a:pt x="44779" y="4929"/>
                    </a:cubicBezTo>
                    <a:cubicBezTo>
                      <a:pt x="44692" y="4929"/>
                      <a:pt x="44598" y="4905"/>
                      <a:pt x="44496" y="4845"/>
                    </a:cubicBezTo>
                    <a:cubicBezTo>
                      <a:pt x="43975" y="4534"/>
                      <a:pt x="43804" y="4093"/>
                      <a:pt x="43082" y="4032"/>
                    </a:cubicBezTo>
                    <a:cubicBezTo>
                      <a:pt x="42350" y="3972"/>
                      <a:pt x="42590" y="3962"/>
                      <a:pt x="41969" y="3782"/>
                    </a:cubicBezTo>
                    <a:cubicBezTo>
                      <a:pt x="41337" y="3601"/>
                      <a:pt x="41186" y="3270"/>
                      <a:pt x="40665" y="2959"/>
                    </a:cubicBezTo>
                    <a:cubicBezTo>
                      <a:pt x="40153" y="2658"/>
                      <a:pt x="39621" y="2237"/>
                      <a:pt x="39351" y="1916"/>
                    </a:cubicBezTo>
                    <a:cubicBezTo>
                      <a:pt x="39070" y="1595"/>
                      <a:pt x="38819" y="1505"/>
                      <a:pt x="38418" y="1194"/>
                    </a:cubicBezTo>
                    <a:cubicBezTo>
                      <a:pt x="38027" y="873"/>
                      <a:pt x="37786" y="893"/>
                      <a:pt x="37405" y="692"/>
                    </a:cubicBezTo>
                    <a:cubicBezTo>
                      <a:pt x="37090" y="539"/>
                      <a:pt x="36710" y="457"/>
                      <a:pt x="36265" y="457"/>
                    </a:cubicBezTo>
                    <a:cubicBezTo>
                      <a:pt x="36157" y="457"/>
                      <a:pt x="36046" y="462"/>
                      <a:pt x="35930" y="471"/>
                    </a:cubicBezTo>
                    <a:cubicBezTo>
                      <a:pt x="35869" y="476"/>
                      <a:pt x="35805" y="478"/>
                      <a:pt x="35741" y="478"/>
                    </a:cubicBezTo>
                    <a:cubicBezTo>
                      <a:pt x="35181" y="478"/>
                      <a:pt x="34560" y="332"/>
                      <a:pt x="34335" y="251"/>
                    </a:cubicBezTo>
                    <a:cubicBezTo>
                      <a:pt x="34313" y="243"/>
                      <a:pt x="34287" y="239"/>
                      <a:pt x="34258" y="239"/>
                    </a:cubicBezTo>
                    <a:cubicBezTo>
                      <a:pt x="34143" y="239"/>
                      <a:pt x="33978" y="295"/>
                      <a:pt x="33794" y="351"/>
                    </a:cubicBezTo>
                    <a:cubicBezTo>
                      <a:pt x="33609" y="405"/>
                      <a:pt x="33411" y="462"/>
                      <a:pt x="33232" y="462"/>
                    </a:cubicBezTo>
                    <a:cubicBezTo>
                      <a:pt x="33109" y="462"/>
                      <a:pt x="32995" y="435"/>
                      <a:pt x="32901" y="361"/>
                    </a:cubicBezTo>
                    <a:cubicBezTo>
                      <a:pt x="32794" y="278"/>
                      <a:pt x="32719" y="242"/>
                      <a:pt x="32659" y="242"/>
                    </a:cubicBezTo>
                    <a:cubicBezTo>
                      <a:pt x="32496" y="242"/>
                      <a:pt x="32457" y="519"/>
                      <a:pt x="32229" y="873"/>
                    </a:cubicBezTo>
                    <a:cubicBezTo>
                      <a:pt x="31928" y="1354"/>
                      <a:pt x="31266" y="1976"/>
                      <a:pt x="30935" y="2237"/>
                    </a:cubicBezTo>
                    <a:cubicBezTo>
                      <a:pt x="30604" y="2488"/>
                      <a:pt x="30624" y="2718"/>
                      <a:pt x="30303" y="3089"/>
                    </a:cubicBezTo>
                    <a:cubicBezTo>
                      <a:pt x="29982" y="3451"/>
                      <a:pt x="29992" y="3571"/>
                      <a:pt x="29661" y="3822"/>
                    </a:cubicBezTo>
                    <a:cubicBezTo>
                      <a:pt x="29608" y="3863"/>
                      <a:pt x="29536" y="3880"/>
                      <a:pt x="29449" y="3880"/>
                    </a:cubicBezTo>
                    <a:cubicBezTo>
                      <a:pt x="29241" y="3880"/>
                      <a:pt x="28955" y="3781"/>
                      <a:pt x="28678" y="3681"/>
                    </a:cubicBezTo>
                    <a:cubicBezTo>
                      <a:pt x="28399" y="3586"/>
                      <a:pt x="28120" y="3490"/>
                      <a:pt x="27937" y="3490"/>
                    </a:cubicBezTo>
                    <a:cubicBezTo>
                      <a:pt x="27889" y="3490"/>
                      <a:pt x="27848" y="3496"/>
                      <a:pt x="27815" y="3511"/>
                    </a:cubicBezTo>
                    <a:cubicBezTo>
                      <a:pt x="27766" y="3531"/>
                      <a:pt x="27719" y="3540"/>
                      <a:pt x="27671" y="3540"/>
                    </a:cubicBezTo>
                    <a:cubicBezTo>
                      <a:pt x="27535" y="3540"/>
                      <a:pt x="27400" y="3467"/>
                      <a:pt x="27244" y="3400"/>
                    </a:cubicBezTo>
                    <a:cubicBezTo>
                      <a:pt x="27082" y="3329"/>
                      <a:pt x="26897" y="3257"/>
                      <a:pt x="26666" y="3257"/>
                    </a:cubicBezTo>
                    <a:cubicBezTo>
                      <a:pt x="26638" y="3257"/>
                      <a:pt x="26610" y="3258"/>
                      <a:pt x="26582" y="3260"/>
                    </a:cubicBezTo>
                    <a:cubicBezTo>
                      <a:pt x="26491" y="3269"/>
                      <a:pt x="26390" y="3272"/>
                      <a:pt x="26284" y="3272"/>
                    </a:cubicBezTo>
                    <a:cubicBezTo>
                      <a:pt x="26027" y="3272"/>
                      <a:pt x="25738" y="3251"/>
                      <a:pt x="25468" y="3230"/>
                    </a:cubicBezTo>
                    <a:cubicBezTo>
                      <a:pt x="25173" y="3204"/>
                      <a:pt x="24900" y="3178"/>
                      <a:pt x="24722" y="3178"/>
                    </a:cubicBezTo>
                    <a:cubicBezTo>
                      <a:pt x="24694" y="3178"/>
                      <a:pt x="24669" y="3178"/>
                      <a:pt x="24646" y="3180"/>
                    </a:cubicBezTo>
                    <a:cubicBezTo>
                      <a:pt x="24285" y="3210"/>
                      <a:pt x="23803" y="3250"/>
                      <a:pt x="23472" y="3501"/>
                    </a:cubicBezTo>
                    <a:cubicBezTo>
                      <a:pt x="23141" y="3762"/>
                      <a:pt x="22188" y="4985"/>
                      <a:pt x="21737" y="5246"/>
                    </a:cubicBezTo>
                    <a:cubicBezTo>
                      <a:pt x="21286" y="5507"/>
                      <a:pt x="21055" y="5647"/>
                      <a:pt x="20614" y="6018"/>
                    </a:cubicBezTo>
                    <a:cubicBezTo>
                      <a:pt x="20172" y="6400"/>
                      <a:pt x="19952" y="6530"/>
                      <a:pt x="19490" y="6801"/>
                    </a:cubicBezTo>
                    <a:cubicBezTo>
                      <a:pt x="19039" y="7062"/>
                      <a:pt x="18698" y="7202"/>
                      <a:pt x="18357" y="7463"/>
                    </a:cubicBezTo>
                    <a:cubicBezTo>
                      <a:pt x="18026" y="7714"/>
                      <a:pt x="16942" y="7683"/>
                      <a:pt x="16601" y="7944"/>
                    </a:cubicBezTo>
                    <a:cubicBezTo>
                      <a:pt x="16336" y="8145"/>
                      <a:pt x="15987" y="8282"/>
                      <a:pt x="15725" y="8282"/>
                    </a:cubicBezTo>
                    <a:cubicBezTo>
                      <a:pt x="15660" y="8282"/>
                      <a:pt x="15600" y="8273"/>
                      <a:pt x="15548" y="8255"/>
                    </a:cubicBezTo>
                    <a:cubicBezTo>
                      <a:pt x="15297" y="8155"/>
                      <a:pt x="14525" y="7643"/>
                      <a:pt x="14385" y="7543"/>
                    </a:cubicBezTo>
                    <a:cubicBezTo>
                      <a:pt x="14254" y="7433"/>
                      <a:pt x="13773" y="7473"/>
                      <a:pt x="13512" y="7262"/>
                    </a:cubicBezTo>
                    <a:cubicBezTo>
                      <a:pt x="13251" y="7052"/>
                      <a:pt x="12880" y="6971"/>
                      <a:pt x="12389" y="6891"/>
                    </a:cubicBezTo>
                    <a:cubicBezTo>
                      <a:pt x="11897" y="6821"/>
                      <a:pt x="11044" y="6771"/>
                      <a:pt x="10673" y="6680"/>
                    </a:cubicBezTo>
                    <a:cubicBezTo>
                      <a:pt x="10659" y="6677"/>
                      <a:pt x="10643" y="6676"/>
                      <a:pt x="10627" y="6676"/>
                    </a:cubicBezTo>
                    <a:cubicBezTo>
                      <a:pt x="10236" y="6676"/>
                      <a:pt x="9435" y="7584"/>
                      <a:pt x="9088" y="7613"/>
                    </a:cubicBezTo>
                    <a:cubicBezTo>
                      <a:pt x="8727" y="7643"/>
                      <a:pt x="8075" y="8265"/>
                      <a:pt x="7845" y="8396"/>
                    </a:cubicBezTo>
                    <a:cubicBezTo>
                      <a:pt x="7624" y="8526"/>
                      <a:pt x="7263" y="8556"/>
                      <a:pt x="7062" y="8917"/>
                    </a:cubicBezTo>
                    <a:cubicBezTo>
                      <a:pt x="6936" y="9144"/>
                      <a:pt x="6869" y="9217"/>
                      <a:pt x="6745" y="9217"/>
                    </a:cubicBezTo>
                    <a:cubicBezTo>
                      <a:pt x="6672" y="9217"/>
                      <a:pt x="6578" y="9191"/>
                      <a:pt x="6440" y="9158"/>
                    </a:cubicBezTo>
                    <a:cubicBezTo>
                      <a:pt x="6180" y="9094"/>
                      <a:pt x="5854" y="8927"/>
                      <a:pt x="5528" y="8927"/>
                    </a:cubicBezTo>
                    <a:cubicBezTo>
                      <a:pt x="5389" y="8927"/>
                      <a:pt x="5251" y="8957"/>
                      <a:pt x="5116" y="9038"/>
                    </a:cubicBezTo>
                    <a:cubicBezTo>
                      <a:pt x="4665" y="9298"/>
                      <a:pt x="3602" y="10331"/>
                      <a:pt x="3271" y="10703"/>
                    </a:cubicBezTo>
                    <a:cubicBezTo>
                      <a:pt x="2950" y="11074"/>
                      <a:pt x="2027" y="11375"/>
                      <a:pt x="1846" y="11956"/>
                    </a:cubicBezTo>
                    <a:cubicBezTo>
                      <a:pt x="1666" y="12548"/>
                      <a:pt x="1576" y="12779"/>
                      <a:pt x="1124" y="13050"/>
                    </a:cubicBezTo>
                    <a:cubicBezTo>
                      <a:pt x="673" y="13311"/>
                      <a:pt x="1" y="13822"/>
                      <a:pt x="1" y="13822"/>
                    </a:cubicBezTo>
                    <a:cubicBezTo>
                      <a:pt x="1" y="13822"/>
                      <a:pt x="14074" y="17764"/>
                      <a:pt x="22780" y="20181"/>
                    </a:cubicBezTo>
                    <a:cubicBezTo>
                      <a:pt x="31497" y="22589"/>
                      <a:pt x="39521" y="25287"/>
                      <a:pt x="39521" y="25287"/>
                    </a:cubicBezTo>
                    <a:lnTo>
                      <a:pt x="62130" y="23522"/>
                    </a:lnTo>
                    <a:lnTo>
                      <a:pt x="595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5" name="Google Shape;14205;p47"/>
              <p:cNvSpPr/>
              <p:nvPr/>
            </p:nvSpPr>
            <p:spPr>
              <a:xfrm>
                <a:off x="7177805" y="799514"/>
                <a:ext cx="183220" cy="89203"/>
              </a:xfrm>
              <a:custGeom>
                <a:rect b="b" l="l" r="r" t="t"/>
                <a:pathLst>
                  <a:path extrusionOk="0" h="1075" w="2208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lnTo>
                      <a:pt x="2" y="2"/>
                    </a:lnTo>
                    <a:cubicBezTo>
                      <a:pt x="1" y="2"/>
                      <a:pt x="1" y="1"/>
                      <a:pt x="0" y="1"/>
                    </a:cubicBezTo>
                    <a:close/>
                    <a:moveTo>
                      <a:pt x="2" y="2"/>
                    </a:moveTo>
                    <a:cubicBezTo>
                      <a:pt x="152" y="182"/>
                      <a:pt x="332" y="322"/>
                      <a:pt x="542" y="432"/>
                    </a:cubicBezTo>
                    <a:cubicBezTo>
                      <a:pt x="662" y="492"/>
                      <a:pt x="793" y="542"/>
                      <a:pt x="923" y="593"/>
                    </a:cubicBezTo>
                    <a:cubicBezTo>
                      <a:pt x="1034" y="633"/>
                      <a:pt x="1154" y="683"/>
                      <a:pt x="1264" y="723"/>
                    </a:cubicBezTo>
                    <a:cubicBezTo>
                      <a:pt x="1575" y="833"/>
                      <a:pt x="1886" y="954"/>
                      <a:pt x="2207" y="1074"/>
                    </a:cubicBezTo>
                    <a:cubicBezTo>
                      <a:pt x="1876" y="753"/>
                      <a:pt x="1545" y="452"/>
                      <a:pt x="1124" y="282"/>
                    </a:cubicBezTo>
                    <a:cubicBezTo>
                      <a:pt x="983" y="221"/>
                      <a:pt x="843" y="191"/>
                      <a:pt x="693" y="161"/>
                    </a:cubicBezTo>
                    <a:cubicBezTo>
                      <a:pt x="553" y="131"/>
                      <a:pt x="94" y="111"/>
                      <a:pt x="2" y="2"/>
                    </a:cubicBezTo>
                    <a:close/>
                  </a:path>
                </a:pathLst>
              </a:custGeom>
              <a:solidFill>
                <a:srgbClr val="92DBE8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6" name="Google Shape;14206;p47"/>
              <p:cNvSpPr/>
              <p:nvPr/>
            </p:nvSpPr>
            <p:spPr>
              <a:xfrm>
                <a:off x="8897399" y="457471"/>
                <a:ext cx="913" cy="13360"/>
              </a:xfrm>
              <a:custGeom>
                <a:rect b="b" l="l" r="r" t="t"/>
                <a:pathLst>
                  <a:path extrusionOk="0" h="161" w="11">
                    <a:moveTo>
                      <a:pt x="1" y="161"/>
                    </a:moveTo>
                    <a:cubicBezTo>
                      <a:pt x="11" y="71"/>
                      <a:pt x="1" y="10"/>
                      <a:pt x="1" y="0"/>
                    </a:cubicBezTo>
                    <a:cubicBezTo>
                      <a:pt x="1" y="10"/>
                      <a:pt x="1" y="30"/>
                      <a:pt x="1" y="71"/>
                    </a:cubicBezTo>
                    <a:cubicBezTo>
                      <a:pt x="1" y="91"/>
                      <a:pt x="1" y="131"/>
                      <a:pt x="1" y="161"/>
                    </a:cubicBezTo>
                    <a:lnTo>
                      <a:pt x="1" y="161"/>
                    </a:lnTo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D6E6C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7" name="Google Shape;14207;p47"/>
              <p:cNvSpPr/>
              <p:nvPr/>
            </p:nvSpPr>
            <p:spPr>
              <a:xfrm>
                <a:off x="9128831" y="287694"/>
                <a:ext cx="913" cy="4232"/>
              </a:xfrm>
              <a:custGeom>
                <a:rect b="b" l="l" r="r" t="t"/>
                <a:pathLst>
                  <a:path extrusionOk="0" h="51" w="11">
                    <a:moveTo>
                      <a:pt x="0" y="0"/>
                    </a:moveTo>
                    <a:cubicBezTo>
                      <a:pt x="0" y="3"/>
                      <a:pt x="1" y="8"/>
                      <a:pt x="3" y="13"/>
                    </a:cubicBezTo>
                    <a:lnTo>
                      <a:pt x="3" y="13"/>
                    </a:lnTo>
                    <a:lnTo>
                      <a:pt x="0" y="0"/>
                    </a:lnTo>
                    <a:close/>
                    <a:moveTo>
                      <a:pt x="3" y="13"/>
                    </a:moveTo>
                    <a:lnTo>
                      <a:pt x="10" y="50"/>
                    </a:lnTo>
                    <a:cubicBezTo>
                      <a:pt x="10" y="37"/>
                      <a:pt x="6" y="23"/>
                      <a:pt x="3" y="13"/>
                    </a:cubicBezTo>
                    <a:close/>
                  </a:path>
                </a:pathLst>
              </a:custGeom>
              <a:solidFill>
                <a:srgbClr val="B1DCE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8" name="Google Shape;14208;p47"/>
              <p:cNvSpPr/>
              <p:nvPr/>
            </p:nvSpPr>
            <p:spPr>
              <a:xfrm>
                <a:off x="6913928" y="313500"/>
                <a:ext cx="644340" cy="216412"/>
              </a:xfrm>
              <a:custGeom>
                <a:rect b="b" l="l" r="r" t="t"/>
                <a:pathLst>
                  <a:path extrusionOk="0" h="2608" w="7765">
                    <a:moveTo>
                      <a:pt x="7764" y="2608"/>
                    </a:moveTo>
                    <a:cubicBezTo>
                      <a:pt x="7333" y="2347"/>
                      <a:pt x="6912" y="2016"/>
                      <a:pt x="6631" y="1735"/>
                    </a:cubicBezTo>
                    <a:cubicBezTo>
                      <a:pt x="6912" y="2016"/>
                      <a:pt x="7333" y="2347"/>
                      <a:pt x="7764" y="2608"/>
                    </a:cubicBezTo>
                    <a:cubicBezTo>
                      <a:pt x="7764" y="2608"/>
                      <a:pt x="7764" y="2608"/>
                      <a:pt x="7764" y="2608"/>
                    </a:cubicBezTo>
                    <a:moveTo>
                      <a:pt x="6631" y="1725"/>
                    </a:moveTo>
                    <a:cubicBezTo>
                      <a:pt x="6631" y="1725"/>
                      <a:pt x="6631" y="1725"/>
                      <a:pt x="6631" y="1725"/>
                    </a:cubicBezTo>
                    <a:cubicBezTo>
                      <a:pt x="6631" y="1725"/>
                      <a:pt x="6631" y="1725"/>
                      <a:pt x="6631" y="1725"/>
                    </a:cubicBezTo>
                    <a:close/>
                    <a:moveTo>
                      <a:pt x="71" y="50"/>
                    </a:moveTo>
                    <a:cubicBezTo>
                      <a:pt x="41" y="30"/>
                      <a:pt x="21" y="10"/>
                      <a:pt x="1" y="0"/>
                    </a:cubicBezTo>
                    <a:cubicBezTo>
                      <a:pt x="21" y="10"/>
                      <a:pt x="41" y="30"/>
                      <a:pt x="71" y="5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9" name="Google Shape;14209;p47"/>
              <p:cNvSpPr/>
              <p:nvPr/>
            </p:nvSpPr>
            <p:spPr>
              <a:xfrm>
                <a:off x="6884802" y="307609"/>
                <a:ext cx="908963" cy="386272"/>
              </a:xfrm>
              <a:custGeom>
                <a:rect b="b" l="l" r="r" t="t"/>
                <a:pathLst>
                  <a:path extrusionOk="0" h="4655" w="10954">
                    <a:moveTo>
                      <a:pt x="181" y="1"/>
                    </a:moveTo>
                    <a:cubicBezTo>
                      <a:pt x="111" y="1"/>
                      <a:pt x="61" y="61"/>
                      <a:pt x="1" y="161"/>
                    </a:cubicBezTo>
                    <a:cubicBezTo>
                      <a:pt x="41" y="111"/>
                      <a:pt x="81" y="91"/>
                      <a:pt x="121" y="91"/>
                    </a:cubicBezTo>
                    <a:cubicBezTo>
                      <a:pt x="181" y="91"/>
                      <a:pt x="261" y="131"/>
                      <a:pt x="362" y="211"/>
                    </a:cubicBezTo>
                    <a:cubicBezTo>
                      <a:pt x="452" y="282"/>
                      <a:pt x="572" y="312"/>
                      <a:pt x="693" y="312"/>
                    </a:cubicBezTo>
                    <a:cubicBezTo>
                      <a:pt x="723" y="312"/>
                      <a:pt x="753" y="312"/>
                      <a:pt x="783" y="302"/>
                    </a:cubicBezTo>
                    <a:cubicBezTo>
                      <a:pt x="903" y="402"/>
                      <a:pt x="1505" y="522"/>
                      <a:pt x="1636" y="522"/>
                    </a:cubicBezTo>
                    <a:lnTo>
                      <a:pt x="1656" y="522"/>
                    </a:lnTo>
                    <a:cubicBezTo>
                      <a:pt x="1666" y="512"/>
                      <a:pt x="1676" y="512"/>
                      <a:pt x="1686" y="512"/>
                    </a:cubicBezTo>
                    <a:cubicBezTo>
                      <a:pt x="1846" y="512"/>
                      <a:pt x="2288" y="813"/>
                      <a:pt x="2809" y="1214"/>
                    </a:cubicBezTo>
                    <a:cubicBezTo>
                      <a:pt x="2960" y="1255"/>
                      <a:pt x="3170" y="1335"/>
                      <a:pt x="3491" y="1495"/>
                    </a:cubicBezTo>
                    <a:cubicBezTo>
                      <a:pt x="4053" y="1786"/>
                      <a:pt x="4906" y="2328"/>
                      <a:pt x="5497" y="2559"/>
                    </a:cubicBezTo>
                    <a:cubicBezTo>
                      <a:pt x="5507" y="2569"/>
                      <a:pt x="5517" y="2569"/>
                      <a:pt x="5517" y="2569"/>
                    </a:cubicBezTo>
                    <a:cubicBezTo>
                      <a:pt x="5568" y="2569"/>
                      <a:pt x="5317" y="2368"/>
                      <a:pt x="5066" y="2167"/>
                    </a:cubicBezTo>
                    <a:cubicBezTo>
                      <a:pt x="4805" y="1957"/>
                      <a:pt x="4555" y="1756"/>
                      <a:pt x="4595" y="1756"/>
                    </a:cubicBezTo>
                    <a:lnTo>
                      <a:pt x="4595" y="1756"/>
                    </a:lnTo>
                    <a:cubicBezTo>
                      <a:pt x="4595" y="1756"/>
                      <a:pt x="4605" y="1766"/>
                      <a:pt x="4615" y="1766"/>
                    </a:cubicBezTo>
                    <a:cubicBezTo>
                      <a:pt x="4976" y="1937"/>
                      <a:pt x="6621" y="2890"/>
                      <a:pt x="6922" y="3140"/>
                    </a:cubicBezTo>
                    <a:cubicBezTo>
                      <a:pt x="7142" y="3321"/>
                      <a:pt x="7343" y="3542"/>
                      <a:pt x="7594" y="3682"/>
                    </a:cubicBezTo>
                    <a:cubicBezTo>
                      <a:pt x="7804" y="3792"/>
                      <a:pt x="8025" y="3853"/>
                      <a:pt x="8256" y="3903"/>
                    </a:cubicBezTo>
                    <a:cubicBezTo>
                      <a:pt x="9199" y="4133"/>
                      <a:pt x="10001" y="4424"/>
                      <a:pt x="10954" y="4655"/>
                    </a:cubicBezTo>
                    <a:cubicBezTo>
                      <a:pt x="10773" y="4444"/>
                      <a:pt x="10332" y="4284"/>
                      <a:pt x="10111" y="4123"/>
                    </a:cubicBezTo>
                    <a:cubicBezTo>
                      <a:pt x="9981" y="4013"/>
                      <a:pt x="8928" y="3752"/>
                      <a:pt x="8787" y="3652"/>
                    </a:cubicBezTo>
                    <a:cubicBezTo>
                      <a:pt x="8216" y="3281"/>
                      <a:pt x="8416" y="3060"/>
                      <a:pt x="8115" y="2679"/>
                    </a:cubicBezTo>
                    <a:cubicBezTo>
                      <a:pt x="7684" y="2418"/>
                      <a:pt x="7263" y="2087"/>
                      <a:pt x="6982" y="1806"/>
                    </a:cubicBezTo>
                    <a:lnTo>
                      <a:pt x="6982" y="1796"/>
                    </a:lnTo>
                    <a:cubicBezTo>
                      <a:pt x="6942" y="1756"/>
                      <a:pt x="6902" y="1716"/>
                      <a:pt x="6872" y="1676"/>
                    </a:cubicBezTo>
                    <a:cubicBezTo>
                      <a:pt x="6591" y="1355"/>
                      <a:pt x="6340" y="1265"/>
                      <a:pt x="5939" y="954"/>
                    </a:cubicBezTo>
                    <a:cubicBezTo>
                      <a:pt x="5548" y="633"/>
                      <a:pt x="5307" y="653"/>
                      <a:pt x="4926" y="452"/>
                    </a:cubicBezTo>
                    <a:cubicBezTo>
                      <a:pt x="4615" y="292"/>
                      <a:pt x="4234" y="211"/>
                      <a:pt x="3782" y="211"/>
                    </a:cubicBezTo>
                    <a:cubicBezTo>
                      <a:pt x="3672" y="211"/>
                      <a:pt x="3562" y="221"/>
                      <a:pt x="3451" y="231"/>
                    </a:cubicBezTo>
                    <a:lnTo>
                      <a:pt x="3231" y="231"/>
                    </a:lnTo>
                    <a:cubicBezTo>
                      <a:pt x="2689" y="231"/>
                      <a:pt x="2077" y="91"/>
                      <a:pt x="1856" y="11"/>
                    </a:cubicBezTo>
                    <a:cubicBezTo>
                      <a:pt x="1836" y="1"/>
                      <a:pt x="1806" y="1"/>
                      <a:pt x="1776" y="1"/>
                    </a:cubicBezTo>
                    <a:cubicBezTo>
                      <a:pt x="1666" y="1"/>
                      <a:pt x="1495" y="51"/>
                      <a:pt x="1315" y="111"/>
                    </a:cubicBezTo>
                    <a:cubicBezTo>
                      <a:pt x="1134" y="161"/>
                      <a:pt x="934" y="221"/>
                      <a:pt x="753" y="221"/>
                    </a:cubicBezTo>
                    <a:cubicBezTo>
                      <a:pt x="633" y="221"/>
                      <a:pt x="512" y="191"/>
                      <a:pt x="422" y="121"/>
                    </a:cubicBezTo>
                    <a:cubicBezTo>
                      <a:pt x="392" y="101"/>
                      <a:pt x="372" y="81"/>
                      <a:pt x="352" y="71"/>
                    </a:cubicBezTo>
                    <a:cubicBezTo>
                      <a:pt x="282" y="21"/>
                      <a:pt x="221" y="1"/>
                      <a:pt x="1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0" name="Google Shape;14210;p47"/>
              <p:cNvSpPr/>
              <p:nvPr/>
            </p:nvSpPr>
            <p:spPr>
              <a:xfrm>
                <a:off x="6701666" y="362542"/>
                <a:ext cx="1434226" cy="576877"/>
              </a:xfrm>
              <a:custGeom>
                <a:rect b="b" l="l" r="r" t="t"/>
                <a:pathLst>
                  <a:path extrusionOk="0" h="6952" w="17284">
                    <a:moveTo>
                      <a:pt x="1937" y="1"/>
                    </a:moveTo>
                    <a:cubicBezTo>
                      <a:pt x="1616" y="482"/>
                      <a:pt x="984" y="1084"/>
                      <a:pt x="663" y="1335"/>
                    </a:cubicBezTo>
                    <a:cubicBezTo>
                      <a:pt x="513" y="1445"/>
                      <a:pt x="442" y="1546"/>
                      <a:pt x="372" y="1666"/>
                    </a:cubicBezTo>
                    <a:cubicBezTo>
                      <a:pt x="432" y="1586"/>
                      <a:pt x="502" y="1505"/>
                      <a:pt x="603" y="1425"/>
                    </a:cubicBezTo>
                    <a:cubicBezTo>
                      <a:pt x="944" y="1164"/>
                      <a:pt x="1596" y="542"/>
                      <a:pt x="1907" y="61"/>
                    </a:cubicBezTo>
                    <a:cubicBezTo>
                      <a:pt x="1917" y="41"/>
                      <a:pt x="1927" y="21"/>
                      <a:pt x="1937" y="1"/>
                    </a:cubicBezTo>
                    <a:close/>
                    <a:moveTo>
                      <a:pt x="182" y="1997"/>
                    </a:moveTo>
                    <a:cubicBezTo>
                      <a:pt x="173" y="2009"/>
                      <a:pt x="164" y="2022"/>
                      <a:pt x="154" y="2036"/>
                    </a:cubicBezTo>
                    <a:lnTo>
                      <a:pt x="154" y="2036"/>
                    </a:lnTo>
                    <a:cubicBezTo>
                      <a:pt x="164" y="2023"/>
                      <a:pt x="173" y="2010"/>
                      <a:pt x="182" y="1997"/>
                    </a:cubicBezTo>
                    <a:close/>
                    <a:moveTo>
                      <a:pt x="154" y="2036"/>
                    </a:moveTo>
                    <a:lnTo>
                      <a:pt x="154" y="2036"/>
                    </a:lnTo>
                    <a:cubicBezTo>
                      <a:pt x="120" y="2083"/>
                      <a:pt x="78" y="2132"/>
                      <a:pt x="31" y="2187"/>
                    </a:cubicBezTo>
                    <a:lnTo>
                      <a:pt x="1" y="2218"/>
                    </a:lnTo>
                    <a:cubicBezTo>
                      <a:pt x="11" y="2218"/>
                      <a:pt x="11" y="2228"/>
                      <a:pt x="11" y="2228"/>
                    </a:cubicBezTo>
                    <a:cubicBezTo>
                      <a:pt x="69" y="2162"/>
                      <a:pt x="113" y="2096"/>
                      <a:pt x="154" y="2036"/>
                    </a:cubicBezTo>
                    <a:close/>
                    <a:moveTo>
                      <a:pt x="7062" y="3341"/>
                    </a:moveTo>
                    <a:cubicBezTo>
                      <a:pt x="6932" y="3341"/>
                      <a:pt x="6882" y="3371"/>
                      <a:pt x="7002" y="3451"/>
                    </a:cubicBezTo>
                    <a:cubicBezTo>
                      <a:pt x="7514" y="3903"/>
                      <a:pt x="7755" y="3822"/>
                      <a:pt x="8156" y="4444"/>
                    </a:cubicBezTo>
                    <a:cubicBezTo>
                      <a:pt x="8206" y="4525"/>
                      <a:pt x="8256" y="4615"/>
                      <a:pt x="8336" y="4675"/>
                    </a:cubicBezTo>
                    <a:cubicBezTo>
                      <a:pt x="8507" y="4825"/>
                      <a:pt x="8748" y="4825"/>
                      <a:pt x="8968" y="4866"/>
                    </a:cubicBezTo>
                    <a:cubicBezTo>
                      <a:pt x="9359" y="4946"/>
                      <a:pt x="10433" y="5578"/>
                      <a:pt x="10934" y="5738"/>
                    </a:cubicBezTo>
                    <a:cubicBezTo>
                      <a:pt x="10994" y="5748"/>
                      <a:pt x="11035" y="5758"/>
                      <a:pt x="11075" y="5758"/>
                    </a:cubicBezTo>
                    <a:cubicBezTo>
                      <a:pt x="11145" y="5758"/>
                      <a:pt x="11195" y="5738"/>
                      <a:pt x="11245" y="5728"/>
                    </a:cubicBezTo>
                    <a:cubicBezTo>
                      <a:pt x="11295" y="5708"/>
                      <a:pt x="11346" y="5698"/>
                      <a:pt x="11416" y="5698"/>
                    </a:cubicBezTo>
                    <a:cubicBezTo>
                      <a:pt x="11466" y="5698"/>
                      <a:pt x="11526" y="5708"/>
                      <a:pt x="11596" y="5738"/>
                    </a:cubicBezTo>
                    <a:lnTo>
                      <a:pt x="11646" y="5738"/>
                    </a:lnTo>
                    <a:cubicBezTo>
                      <a:pt x="11867" y="5738"/>
                      <a:pt x="12088" y="5768"/>
                      <a:pt x="12308" y="5798"/>
                    </a:cubicBezTo>
                    <a:cubicBezTo>
                      <a:pt x="13562" y="5969"/>
                      <a:pt x="14806" y="6460"/>
                      <a:pt x="16050" y="6641"/>
                    </a:cubicBezTo>
                    <a:cubicBezTo>
                      <a:pt x="16311" y="6671"/>
                      <a:pt x="17053" y="6952"/>
                      <a:pt x="17213" y="6952"/>
                    </a:cubicBezTo>
                    <a:cubicBezTo>
                      <a:pt x="17284" y="6952"/>
                      <a:pt x="17253" y="6912"/>
                      <a:pt x="17063" y="6781"/>
                    </a:cubicBezTo>
                    <a:cubicBezTo>
                      <a:pt x="16993" y="6741"/>
                      <a:pt x="16150" y="6340"/>
                      <a:pt x="15970" y="6290"/>
                    </a:cubicBezTo>
                    <a:cubicBezTo>
                      <a:pt x="15478" y="6150"/>
                      <a:pt x="15027" y="5859"/>
                      <a:pt x="14525" y="5728"/>
                    </a:cubicBezTo>
                    <a:cubicBezTo>
                      <a:pt x="13482" y="5457"/>
                      <a:pt x="11927" y="4795"/>
                      <a:pt x="10954" y="4334"/>
                    </a:cubicBezTo>
                    <a:lnTo>
                      <a:pt x="10954" y="4334"/>
                    </a:lnTo>
                    <a:cubicBezTo>
                      <a:pt x="11366" y="4745"/>
                      <a:pt x="11717" y="4946"/>
                      <a:pt x="12198" y="5227"/>
                    </a:cubicBezTo>
                    <a:cubicBezTo>
                      <a:pt x="11496" y="4876"/>
                      <a:pt x="10784" y="4535"/>
                      <a:pt x="10062" y="4194"/>
                    </a:cubicBezTo>
                    <a:cubicBezTo>
                      <a:pt x="9961" y="4153"/>
                      <a:pt x="9901" y="4133"/>
                      <a:pt x="9871" y="4133"/>
                    </a:cubicBezTo>
                    <a:cubicBezTo>
                      <a:pt x="9821" y="4133"/>
                      <a:pt x="9821" y="4173"/>
                      <a:pt x="9821" y="4204"/>
                    </a:cubicBezTo>
                    <a:cubicBezTo>
                      <a:pt x="9831" y="4244"/>
                      <a:pt x="9831" y="4274"/>
                      <a:pt x="9791" y="4274"/>
                    </a:cubicBezTo>
                    <a:cubicBezTo>
                      <a:pt x="9751" y="4274"/>
                      <a:pt x="9700" y="4254"/>
                      <a:pt x="9590" y="4204"/>
                    </a:cubicBezTo>
                    <a:cubicBezTo>
                      <a:pt x="9249" y="4033"/>
                      <a:pt x="8778" y="3782"/>
                      <a:pt x="8276" y="3522"/>
                    </a:cubicBezTo>
                    <a:cubicBezTo>
                      <a:pt x="8176" y="3501"/>
                      <a:pt x="8066" y="3481"/>
                      <a:pt x="7945" y="3461"/>
                    </a:cubicBezTo>
                    <a:cubicBezTo>
                      <a:pt x="7624" y="3401"/>
                      <a:pt x="7253" y="3341"/>
                      <a:pt x="7062" y="334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1" name="Google Shape;14211;p47"/>
              <p:cNvSpPr/>
              <p:nvPr/>
            </p:nvSpPr>
            <p:spPr>
              <a:xfrm>
                <a:off x="6507741" y="577294"/>
                <a:ext cx="93352" cy="26720"/>
              </a:xfrm>
              <a:custGeom>
                <a:rect b="b" l="l" r="r" t="t"/>
                <a:pathLst>
                  <a:path extrusionOk="0" h="322" w="1125">
                    <a:moveTo>
                      <a:pt x="1" y="1"/>
                    </a:moveTo>
                    <a:cubicBezTo>
                      <a:pt x="17" y="1"/>
                      <a:pt x="34" y="1"/>
                      <a:pt x="52" y="3"/>
                    </a:cubicBezTo>
                    <a:lnTo>
                      <a:pt x="52" y="3"/>
                    </a:lnTo>
                    <a:cubicBezTo>
                      <a:pt x="34" y="1"/>
                      <a:pt x="17" y="1"/>
                      <a:pt x="1" y="1"/>
                    </a:cubicBezTo>
                    <a:close/>
                    <a:moveTo>
                      <a:pt x="52" y="3"/>
                    </a:moveTo>
                    <a:cubicBezTo>
                      <a:pt x="132" y="10"/>
                      <a:pt x="225" y="32"/>
                      <a:pt x="328" y="61"/>
                    </a:cubicBezTo>
                    <a:lnTo>
                      <a:pt x="328" y="61"/>
                    </a:lnTo>
                    <a:cubicBezTo>
                      <a:pt x="225" y="32"/>
                      <a:pt x="131" y="10"/>
                      <a:pt x="52" y="3"/>
                    </a:cubicBezTo>
                    <a:close/>
                    <a:moveTo>
                      <a:pt x="328" y="61"/>
                    </a:moveTo>
                    <a:lnTo>
                      <a:pt x="328" y="61"/>
                    </a:lnTo>
                    <a:cubicBezTo>
                      <a:pt x="572" y="132"/>
                      <a:pt x="866" y="249"/>
                      <a:pt x="1124" y="322"/>
                    </a:cubicBezTo>
                    <a:cubicBezTo>
                      <a:pt x="1004" y="282"/>
                      <a:pt x="873" y="241"/>
                      <a:pt x="743" y="191"/>
                    </a:cubicBezTo>
                    <a:cubicBezTo>
                      <a:pt x="597" y="146"/>
                      <a:pt x="455" y="98"/>
                      <a:pt x="328" y="61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2" name="Google Shape;14212;p47"/>
              <p:cNvSpPr/>
              <p:nvPr/>
            </p:nvSpPr>
            <p:spPr>
              <a:xfrm>
                <a:off x="6038323" y="551487"/>
                <a:ext cx="598535" cy="160732"/>
              </a:xfrm>
              <a:custGeom>
                <a:rect b="b" l="l" r="r" t="t"/>
                <a:pathLst>
                  <a:path extrusionOk="0" h="1937" w="7213">
                    <a:moveTo>
                      <a:pt x="2368" y="1"/>
                    </a:moveTo>
                    <a:cubicBezTo>
                      <a:pt x="2017" y="31"/>
                      <a:pt x="1565" y="71"/>
                      <a:pt x="1234" y="302"/>
                    </a:cubicBezTo>
                    <a:cubicBezTo>
                      <a:pt x="1224" y="312"/>
                      <a:pt x="1204" y="322"/>
                      <a:pt x="1194" y="322"/>
                    </a:cubicBezTo>
                    <a:cubicBezTo>
                      <a:pt x="1194" y="322"/>
                      <a:pt x="1194" y="332"/>
                      <a:pt x="1194" y="332"/>
                    </a:cubicBezTo>
                    <a:lnTo>
                      <a:pt x="1184" y="332"/>
                    </a:lnTo>
                    <a:cubicBezTo>
                      <a:pt x="1184" y="342"/>
                      <a:pt x="1184" y="342"/>
                      <a:pt x="1184" y="342"/>
                    </a:cubicBezTo>
                    <a:lnTo>
                      <a:pt x="1174" y="342"/>
                    </a:lnTo>
                    <a:cubicBezTo>
                      <a:pt x="1174" y="342"/>
                      <a:pt x="1164" y="352"/>
                      <a:pt x="1164" y="352"/>
                    </a:cubicBezTo>
                    <a:lnTo>
                      <a:pt x="1154" y="352"/>
                    </a:lnTo>
                    <a:cubicBezTo>
                      <a:pt x="1154" y="352"/>
                      <a:pt x="1154" y="362"/>
                      <a:pt x="1154" y="362"/>
                    </a:cubicBezTo>
                    <a:lnTo>
                      <a:pt x="1144" y="362"/>
                    </a:lnTo>
                    <a:cubicBezTo>
                      <a:pt x="1144" y="362"/>
                      <a:pt x="1144" y="372"/>
                      <a:pt x="1144" y="372"/>
                    </a:cubicBezTo>
                    <a:lnTo>
                      <a:pt x="1134" y="372"/>
                    </a:lnTo>
                    <a:cubicBezTo>
                      <a:pt x="893" y="593"/>
                      <a:pt x="422" y="1164"/>
                      <a:pt x="1" y="1586"/>
                    </a:cubicBezTo>
                    <a:cubicBezTo>
                      <a:pt x="11" y="1586"/>
                      <a:pt x="21" y="1596"/>
                      <a:pt x="31" y="1596"/>
                    </a:cubicBezTo>
                    <a:cubicBezTo>
                      <a:pt x="452" y="1144"/>
                      <a:pt x="923" y="583"/>
                      <a:pt x="1134" y="412"/>
                    </a:cubicBezTo>
                    <a:cubicBezTo>
                      <a:pt x="1204" y="362"/>
                      <a:pt x="1285" y="322"/>
                      <a:pt x="1365" y="282"/>
                    </a:cubicBezTo>
                    <a:cubicBezTo>
                      <a:pt x="1425" y="332"/>
                      <a:pt x="1485" y="392"/>
                      <a:pt x="1545" y="422"/>
                    </a:cubicBezTo>
                    <a:cubicBezTo>
                      <a:pt x="1937" y="643"/>
                      <a:pt x="2508" y="532"/>
                      <a:pt x="3000" y="763"/>
                    </a:cubicBezTo>
                    <a:cubicBezTo>
                      <a:pt x="3481" y="994"/>
                      <a:pt x="4765" y="1806"/>
                      <a:pt x="5026" y="1806"/>
                    </a:cubicBezTo>
                    <a:cubicBezTo>
                      <a:pt x="5036" y="1806"/>
                      <a:pt x="5046" y="1806"/>
                      <a:pt x="5046" y="1796"/>
                    </a:cubicBezTo>
                    <a:cubicBezTo>
                      <a:pt x="5076" y="1796"/>
                      <a:pt x="5096" y="1786"/>
                      <a:pt x="5116" y="1786"/>
                    </a:cubicBezTo>
                    <a:cubicBezTo>
                      <a:pt x="5206" y="1786"/>
                      <a:pt x="5237" y="1876"/>
                      <a:pt x="5367" y="1917"/>
                    </a:cubicBezTo>
                    <a:cubicBezTo>
                      <a:pt x="5407" y="1927"/>
                      <a:pt x="5457" y="1937"/>
                      <a:pt x="5497" y="1937"/>
                    </a:cubicBezTo>
                    <a:cubicBezTo>
                      <a:pt x="5537" y="1937"/>
                      <a:pt x="5568" y="1937"/>
                      <a:pt x="5608" y="1927"/>
                    </a:cubicBezTo>
                    <a:cubicBezTo>
                      <a:pt x="5287" y="1636"/>
                      <a:pt x="5016" y="1385"/>
                      <a:pt x="5106" y="1385"/>
                    </a:cubicBezTo>
                    <a:cubicBezTo>
                      <a:pt x="5116" y="1385"/>
                      <a:pt x="5136" y="1395"/>
                      <a:pt x="5166" y="1405"/>
                    </a:cubicBezTo>
                    <a:cubicBezTo>
                      <a:pt x="5287" y="1455"/>
                      <a:pt x="5588" y="1596"/>
                      <a:pt x="5969" y="1776"/>
                    </a:cubicBezTo>
                    <a:cubicBezTo>
                      <a:pt x="6069" y="1736"/>
                      <a:pt x="6169" y="1696"/>
                      <a:pt x="6280" y="1686"/>
                    </a:cubicBezTo>
                    <a:cubicBezTo>
                      <a:pt x="6280" y="1686"/>
                      <a:pt x="6290" y="1676"/>
                      <a:pt x="6300" y="1676"/>
                    </a:cubicBezTo>
                    <a:cubicBezTo>
                      <a:pt x="6360" y="1676"/>
                      <a:pt x="6460" y="1696"/>
                      <a:pt x="6551" y="1706"/>
                    </a:cubicBezTo>
                    <a:cubicBezTo>
                      <a:pt x="6651" y="1716"/>
                      <a:pt x="6761" y="1726"/>
                      <a:pt x="6851" y="1726"/>
                    </a:cubicBezTo>
                    <a:cubicBezTo>
                      <a:pt x="6942" y="1726"/>
                      <a:pt x="7022" y="1716"/>
                      <a:pt x="7062" y="1686"/>
                    </a:cubicBezTo>
                    <a:cubicBezTo>
                      <a:pt x="7132" y="1636"/>
                      <a:pt x="7182" y="1535"/>
                      <a:pt x="7213" y="1425"/>
                    </a:cubicBezTo>
                    <a:cubicBezTo>
                      <a:pt x="6821" y="1124"/>
                      <a:pt x="6430" y="823"/>
                      <a:pt x="6340" y="783"/>
                    </a:cubicBezTo>
                    <a:cubicBezTo>
                      <a:pt x="6099" y="663"/>
                      <a:pt x="6430" y="663"/>
                      <a:pt x="6781" y="633"/>
                    </a:cubicBezTo>
                    <a:cubicBezTo>
                      <a:pt x="6661" y="593"/>
                      <a:pt x="6530" y="552"/>
                      <a:pt x="6400" y="502"/>
                    </a:cubicBezTo>
                    <a:cubicBezTo>
                      <a:pt x="6109" y="412"/>
                      <a:pt x="5838" y="312"/>
                      <a:pt x="5658" y="312"/>
                    </a:cubicBezTo>
                    <a:lnTo>
                      <a:pt x="5618" y="312"/>
                    </a:lnTo>
                    <a:cubicBezTo>
                      <a:pt x="5588" y="312"/>
                      <a:pt x="5568" y="322"/>
                      <a:pt x="5537" y="332"/>
                    </a:cubicBezTo>
                    <a:cubicBezTo>
                      <a:pt x="5487" y="352"/>
                      <a:pt x="5447" y="362"/>
                      <a:pt x="5397" y="362"/>
                    </a:cubicBezTo>
                    <a:cubicBezTo>
                      <a:pt x="5257" y="362"/>
                      <a:pt x="5126" y="292"/>
                      <a:pt x="4966" y="221"/>
                    </a:cubicBezTo>
                    <a:cubicBezTo>
                      <a:pt x="4805" y="151"/>
                      <a:pt x="4625" y="81"/>
                      <a:pt x="4394" y="81"/>
                    </a:cubicBezTo>
                    <a:lnTo>
                      <a:pt x="4304" y="81"/>
                    </a:lnTo>
                    <a:cubicBezTo>
                      <a:pt x="4223" y="91"/>
                      <a:pt x="4133" y="91"/>
                      <a:pt x="4043" y="91"/>
                    </a:cubicBezTo>
                    <a:cubicBezTo>
                      <a:pt x="3782" y="91"/>
                      <a:pt x="3471" y="71"/>
                      <a:pt x="3190" y="51"/>
                    </a:cubicBezTo>
                    <a:cubicBezTo>
                      <a:pt x="2909" y="21"/>
                      <a:pt x="2649" y="1"/>
                      <a:pt x="24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3" name="Google Shape;14213;p47"/>
              <p:cNvSpPr/>
              <p:nvPr/>
            </p:nvSpPr>
            <p:spPr>
              <a:xfrm>
                <a:off x="5812784" y="787067"/>
                <a:ext cx="87461" cy="61654"/>
              </a:xfrm>
              <a:custGeom>
                <a:rect b="b" l="l" r="r" t="t"/>
                <a:pathLst>
                  <a:path extrusionOk="0" h="743" w="1054">
                    <a:moveTo>
                      <a:pt x="0" y="743"/>
                    </a:moveTo>
                    <a:cubicBezTo>
                      <a:pt x="412" y="502"/>
                      <a:pt x="632" y="361"/>
                      <a:pt x="1054" y="0"/>
                    </a:cubicBezTo>
                    <a:cubicBezTo>
                      <a:pt x="632" y="361"/>
                      <a:pt x="412" y="502"/>
                      <a:pt x="0" y="743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4" name="Google Shape;14214;p47"/>
              <p:cNvSpPr/>
              <p:nvPr/>
            </p:nvSpPr>
            <p:spPr>
              <a:xfrm>
                <a:off x="5703748" y="783748"/>
                <a:ext cx="201475" cy="133266"/>
              </a:xfrm>
              <a:custGeom>
                <a:rect b="b" l="l" r="r" t="t"/>
                <a:pathLst>
                  <a:path extrusionOk="0" h="1606" w="2428">
                    <a:moveTo>
                      <a:pt x="2428" y="0"/>
                    </a:moveTo>
                    <a:cubicBezTo>
                      <a:pt x="2408" y="10"/>
                      <a:pt x="2388" y="30"/>
                      <a:pt x="2368" y="40"/>
                    </a:cubicBezTo>
                    <a:cubicBezTo>
                      <a:pt x="1946" y="401"/>
                      <a:pt x="1726" y="542"/>
                      <a:pt x="1314" y="783"/>
                    </a:cubicBezTo>
                    <a:cubicBezTo>
                      <a:pt x="1294" y="793"/>
                      <a:pt x="1274" y="803"/>
                      <a:pt x="1244" y="823"/>
                    </a:cubicBezTo>
                    <a:cubicBezTo>
                      <a:pt x="793" y="1084"/>
                      <a:pt x="452" y="1224"/>
                      <a:pt x="111" y="1485"/>
                    </a:cubicBezTo>
                    <a:cubicBezTo>
                      <a:pt x="71" y="1525"/>
                      <a:pt x="30" y="1565"/>
                      <a:pt x="0" y="1605"/>
                    </a:cubicBezTo>
                    <a:cubicBezTo>
                      <a:pt x="20" y="1595"/>
                      <a:pt x="40" y="1585"/>
                      <a:pt x="61" y="1575"/>
                    </a:cubicBezTo>
                    <a:cubicBezTo>
                      <a:pt x="392" y="1314"/>
                      <a:pt x="743" y="1174"/>
                      <a:pt x="1194" y="913"/>
                    </a:cubicBezTo>
                    <a:cubicBezTo>
                      <a:pt x="1645" y="642"/>
                      <a:pt x="1876" y="512"/>
                      <a:pt x="2307" y="131"/>
                    </a:cubicBezTo>
                    <a:cubicBezTo>
                      <a:pt x="2327" y="121"/>
                      <a:pt x="2347" y="111"/>
                      <a:pt x="2358" y="91"/>
                    </a:cubicBezTo>
                    <a:cubicBezTo>
                      <a:pt x="2378" y="60"/>
                      <a:pt x="2398" y="30"/>
                      <a:pt x="2428" y="0"/>
                    </a:cubicBezTo>
                    <a:close/>
                  </a:path>
                </a:pathLst>
              </a:custGeom>
              <a:solidFill>
                <a:srgbClr val="93D4DD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5" name="Google Shape;14215;p47"/>
              <p:cNvSpPr/>
              <p:nvPr/>
            </p:nvSpPr>
            <p:spPr>
              <a:xfrm>
                <a:off x="8189912" y="760431"/>
                <a:ext cx="10870" cy="2572"/>
              </a:xfrm>
              <a:custGeom>
                <a:rect b="b" l="l" r="r" t="t"/>
                <a:pathLst>
                  <a:path extrusionOk="0" h="31" w="131">
                    <a:moveTo>
                      <a:pt x="1" y="0"/>
                    </a:moveTo>
                    <a:cubicBezTo>
                      <a:pt x="51" y="20"/>
                      <a:pt x="91" y="30"/>
                      <a:pt x="131" y="30"/>
                    </a:cubicBezTo>
                    <a:cubicBezTo>
                      <a:pt x="101" y="30"/>
                      <a:pt x="51" y="20"/>
                      <a:pt x="1" y="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6" name="Google Shape;14216;p47"/>
              <p:cNvSpPr/>
              <p:nvPr/>
            </p:nvSpPr>
            <p:spPr>
              <a:xfrm>
                <a:off x="7913588" y="662182"/>
                <a:ext cx="731718" cy="348848"/>
              </a:xfrm>
              <a:custGeom>
                <a:rect b="b" l="l" r="r" t="t"/>
                <a:pathLst>
                  <a:path extrusionOk="0" h="4204" w="8818">
                    <a:moveTo>
                      <a:pt x="973" y="1"/>
                    </a:moveTo>
                    <a:cubicBezTo>
                      <a:pt x="903" y="1"/>
                      <a:pt x="843" y="1"/>
                      <a:pt x="793" y="11"/>
                    </a:cubicBezTo>
                    <a:lnTo>
                      <a:pt x="733" y="11"/>
                    </a:lnTo>
                    <a:cubicBezTo>
                      <a:pt x="733" y="11"/>
                      <a:pt x="733" y="11"/>
                      <a:pt x="733" y="21"/>
                    </a:cubicBezTo>
                    <a:lnTo>
                      <a:pt x="713" y="21"/>
                    </a:lnTo>
                    <a:cubicBezTo>
                      <a:pt x="502" y="81"/>
                      <a:pt x="301" y="322"/>
                      <a:pt x="51" y="392"/>
                    </a:cubicBezTo>
                    <a:cubicBezTo>
                      <a:pt x="0" y="532"/>
                      <a:pt x="31" y="633"/>
                      <a:pt x="201" y="633"/>
                    </a:cubicBezTo>
                    <a:lnTo>
                      <a:pt x="211" y="633"/>
                    </a:lnTo>
                    <a:cubicBezTo>
                      <a:pt x="452" y="623"/>
                      <a:pt x="632" y="593"/>
                      <a:pt x="793" y="593"/>
                    </a:cubicBezTo>
                    <a:cubicBezTo>
                      <a:pt x="993" y="593"/>
                      <a:pt x="1154" y="643"/>
                      <a:pt x="1324" y="833"/>
                    </a:cubicBezTo>
                    <a:cubicBezTo>
                      <a:pt x="1565" y="1124"/>
                      <a:pt x="2267" y="1746"/>
                      <a:pt x="2438" y="1746"/>
                    </a:cubicBezTo>
                    <a:cubicBezTo>
                      <a:pt x="2488" y="1746"/>
                      <a:pt x="2498" y="1716"/>
                      <a:pt x="2468" y="1626"/>
                    </a:cubicBezTo>
                    <a:cubicBezTo>
                      <a:pt x="2448" y="1586"/>
                      <a:pt x="2468" y="1576"/>
                      <a:pt x="2498" y="1576"/>
                    </a:cubicBezTo>
                    <a:cubicBezTo>
                      <a:pt x="2659" y="1576"/>
                      <a:pt x="3311" y="1967"/>
                      <a:pt x="3983" y="2348"/>
                    </a:cubicBezTo>
                    <a:cubicBezTo>
                      <a:pt x="4665" y="2739"/>
                      <a:pt x="5357" y="3130"/>
                      <a:pt x="5607" y="3130"/>
                    </a:cubicBezTo>
                    <a:cubicBezTo>
                      <a:pt x="5648" y="3130"/>
                      <a:pt x="5668" y="3130"/>
                      <a:pt x="5688" y="3110"/>
                    </a:cubicBezTo>
                    <a:cubicBezTo>
                      <a:pt x="5718" y="3080"/>
                      <a:pt x="5768" y="3070"/>
                      <a:pt x="5818" y="3070"/>
                    </a:cubicBezTo>
                    <a:cubicBezTo>
                      <a:pt x="6249" y="3070"/>
                      <a:pt x="7363" y="3953"/>
                      <a:pt x="8506" y="4163"/>
                    </a:cubicBezTo>
                    <a:cubicBezTo>
                      <a:pt x="8637" y="4184"/>
                      <a:pt x="8717" y="4204"/>
                      <a:pt x="8747" y="4204"/>
                    </a:cubicBezTo>
                    <a:cubicBezTo>
                      <a:pt x="8817" y="4204"/>
                      <a:pt x="8727" y="4143"/>
                      <a:pt x="8486" y="3983"/>
                    </a:cubicBezTo>
                    <a:cubicBezTo>
                      <a:pt x="8326" y="3873"/>
                      <a:pt x="8105" y="3732"/>
                      <a:pt x="7854" y="3582"/>
                    </a:cubicBezTo>
                    <a:cubicBezTo>
                      <a:pt x="7714" y="3542"/>
                      <a:pt x="7584" y="3461"/>
                      <a:pt x="7463" y="3381"/>
                    </a:cubicBezTo>
                    <a:cubicBezTo>
                      <a:pt x="7222" y="3221"/>
                      <a:pt x="6540" y="2829"/>
                      <a:pt x="5818" y="2428"/>
                    </a:cubicBezTo>
                    <a:cubicBezTo>
                      <a:pt x="5136" y="2057"/>
                      <a:pt x="4514" y="1716"/>
                      <a:pt x="4133" y="1495"/>
                    </a:cubicBezTo>
                    <a:cubicBezTo>
                      <a:pt x="3892" y="1355"/>
                      <a:pt x="3732" y="1275"/>
                      <a:pt x="3722" y="1265"/>
                    </a:cubicBezTo>
                    <a:cubicBezTo>
                      <a:pt x="3692" y="1255"/>
                      <a:pt x="3621" y="1214"/>
                      <a:pt x="3601" y="1194"/>
                    </a:cubicBezTo>
                    <a:lnTo>
                      <a:pt x="3581" y="1164"/>
                    </a:lnTo>
                    <a:cubicBezTo>
                      <a:pt x="3541" y="1194"/>
                      <a:pt x="3501" y="1214"/>
                      <a:pt x="3461" y="1214"/>
                    </a:cubicBezTo>
                    <a:cubicBezTo>
                      <a:pt x="3431" y="1214"/>
                      <a:pt x="3381" y="1204"/>
                      <a:pt x="3331" y="1184"/>
                    </a:cubicBezTo>
                    <a:cubicBezTo>
                      <a:pt x="3080" y="1084"/>
                      <a:pt x="2257" y="231"/>
                      <a:pt x="2007" y="141"/>
                    </a:cubicBezTo>
                    <a:cubicBezTo>
                      <a:pt x="1796" y="61"/>
                      <a:pt x="1334" y="1"/>
                      <a:pt x="9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7" name="Google Shape;14217;p47"/>
              <p:cNvSpPr/>
              <p:nvPr/>
            </p:nvSpPr>
            <p:spPr>
              <a:xfrm>
                <a:off x="7782065" y="722094"/>
                <a:ext cx="184050" cy="65056"/>
              </a:xfrm>
              <a:custGeom>
                <a:rect b="b" l="l" r="r" t="t"/>
                <a:pathLst>
                  <a:path extrusionOk="0" h="784" w="2218">
                    <a:moveTo>
                      <a:pt x="1254" y="1"/>
                    </a:moveTo>
                    <a:cubicBezTo>
                      <a:pt x="1204" y="1"/>
                      <a:pt x="1144" y="21"/>
                      <a:pt x="1054" y="71"/>
                    </a:cubicBezTo>
                    <a:cubicBezTo>
                      <a:pt x="643" y="312"/>
                      <a:pt x="1" y="603"/>
                      <a:pt x="402" y="683"/>
                    </a:cubicBezTo>
                    <a:cubicBezTo>
                      <a:pt x="643" y="733"/>
                      <a:pt x="923" y="783"/>
                      <a:pt x="1204" y="783"/>
                    </a:cubicBezTo>
                    <a:cubicBezTo>
                      <a:pt x="1405" y="783"/>
                      <a:pt x="1595" y="763"/>
                      <a:pt x="1776" y="713"/>
                    </a:cubicBezTo>
                    <a:cubicBezTo>
                      <a:pt x="2217" y="583"/>
                      <a:pt x="1906" y="352"/>
                      <a:pt x="1626" y="202"/>
                    </a:cubicBezTo>
                    <a:cubicBezTo>
                      <a:pt x="1445" y="101"/>
                      <a:pt x="1375" y="1"/>
                      <a:pt x="12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8" name="Google Shape;14218;p47"/>
              <p:cNvSpPr/>
              <p:nvPr/>
            </p:nvSpPr>
            <p:spPr>
              <a:xfrm>
                <a:off x="6665901" y="2137069"/>
                <a:ext cx="5062" cy="5145"/>
              </a:xfrm>
              <a:custGeom>
                <a:rect b="b" l="l" r="r" t="t"/>
                <a:pathLst>
                  <a:path extrusionOk="0" h="62" w="61">
                    <a:moveTo>
                      <a:pt x="51" y="1"/>
                    </a:moveTo>
                    <a:cubicBezTo>
                      <a:pt x="31" y="11"/>
                      <a:pt x="11" y="21"/>
                      <a:pt x="1" y="51"/>
                    </a:cubicBezTo>
                    <a:cubicBezTo>
                      <a:pt x="21" y="51"/>
                      <a:pt x="41" y="61"/>
                      <a:pt x="61" y="61"/>
                    </a:cubicBezTo>
                    <a:cubicBezTo>
                      <a:pt x="61" y="41"/>
                      <a:pt x="61" y="21"/>
                      <a:pt x="51" y="1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9" name="Google Shape;14219;p47"/>
              <p:cNvSpPr/>
              <p:nvPr/>
            </p:nvSpPr>
            <p:spPr>
              <a:xfrm>
                <a:off x="4769061" y="320969"/>
                <a:ext cx="4571202" cy="2073421"/>
              </a:xfrm>
              <a:custGeom>
                <a:rect b="b" l="l" r="r" t="t"/>
                <a:pathLst>
                  <a:path extrusionOk="0" h="24987" w="55088">
                    <a:moveTo>
                      <a:pt x="25498" y="0"/>
                    </a:moveTo>
                    <a:lnTo>
                      <a:pt x="25498" y="0"/>
                    </a:lnTo>
                    <a:cubicBezTo>
                      <a:pt x="25427" y="91"/>
                      <a:pt x="25357" y="281"/>
                      <a:pt x="25227" y="502"/>
                    </a:cubicBezTo>
                    <a:cubicBezTo>
                      <a:pt x="25237" y="492"/>
                      <a:pt x="25247" y="482"/>
                      <a:pt x="25247" y="472"/>
                    </a:cubicBezTo>
                    <a:cubicBezTo>
                      <a:pt x="25377" y="281"/>
                      <a:pt x="25437" y="111"/>
                      <a:pt x="25498" y="0"/>
                    </a:cubicBezTo>
                    <a:close/>
                    <a:moveTo>
                      <a:pt x="23662" y="2167"/>
                    </a:moveTo>
                    <a:cubicBezTo>
                      <a:pt x="23592" y="2267"/>
                      <a:pt x="23542" y="2378"/>
                      <a:pt x="23472" y="2498"/>
                    </a:cubicBezTo>
                    <a:cubicBezTo>
                      <a:pt x="23552" y="2378"/>
                      <a:pt x="23602" y="2267"/>
                      <a:pt x="23662" y="2167"/>
                    </a:cubicBezTo>
                    <a:close/>
                    <a:moveTo>
                      <a:pt x="80" y="8506"/>
                    </a:moveTo>
                    <a:cubicBezTo>
                      <a:pt x="70" y="8526"/>
                      <a:pt x="60" y="8536"/>
                      <a:pt x="50" y="8556"/>
                    </a:cubicBezTo>
                    <a:cubicBezTo>
                      <a:pt x="39" y="8574"/>
                      <a:pt x="30" y="8591"/>
                      <a:pt x="22" y="8608"/>
                    </a:cubicBezTo>
                    <a:lnTo>
                      <a:pt x="22" y="8608"/>
                    </a:lnTo>
                    <a:cubicBezTo>
                      <a:pt x="39" y="8580"/>
                      <a:pt x="60" y="8551"/>
                      <a:pt x="80" y="8516"/>
                    </a:cubicBezTo>
                    <a:cubicBezTo>
                      <a:pt x="80" y="8516"/>
                      <a:pt x="80" y="8506"/>
                      <a:pt x="80" y="8506"/>
                    </a:cubicBezTo>
                    <a:close/>
                    <a:moveTo>
                      <a:pt x="22" y="8608"/>
                    </a:moveTo>
                    <a:lnTo>
                      <a:pt x="22" y="8608"/>
                    </a:lnTo>
                    <a:cubicBezTo>
                      <a:pt x="14" y="8621"/>
                      <a:pt x="6" y="8634"/>
                      <a:pt x="0" y="8647"/>
                    </a:cubicBezTo>
                    <a:cubicBezTo>
                      <a:pt x="9" y="8634"/>
                      <a:pt x="15" y="8621"/>
                      <a:pt x="22" y="8608"/>
                    </a:cubicBezTo>
                    <a:close/>
                    <a:moveTo>
                      <a:pt x="23010" y="21867"/>
                    </a:moveTo>
                    <a:cubicBezTo>
                      <a:pt x="22990" y="21897"/>
                      <a:pt x="22970" y="21927"/>
                      <a:pt x="22960" y="21957"/>
                    </a:cubicBezTo>
                    <a:cubicBezTo>
                      <a:pt x="25207" y="22739"/>
                      <a:pt x="27534" y="23371"/>
                      <a:pt x="29801" y="24104"/>
                    </a:cubicBezTo>
                    <a:cubicBezTo>
                      <a:pt x="30463" y="24314"/>
                      <a:pt x="31646" y="24986"/>
                      <a:pt x="32389" y="24986"/>
                    </a:cubicBezTo>
                    <a:cubicBezTo>
                      <a:pt x="32419" y="24986"/>
                      <a:pt x="32449" y="24976"/>
                      <a:pt x="32479" y="24976"/>
                    </a:cubicBezTo>
                    <a:cubicBezTo>
                      <a:pt x="32690" y="24966"/>
                      <a:pt x="55088" y="23211"/>
                      <a:pt x="55088" y="23211"/>
                    </a:cubicBezTo>
                    <a:lnTo>
                      <a:pt x="55078" y="23131"/>
                    </a:lnTo>
                    <a:lnTo>
                      <a:pt x="32539" y="24886"/>
                    </a:lnTo>
                    <a:cubicBezTo>
                      <a:pt x="32539" y="24886"/>
                      <a:pt x="28477" y="23522"/>
                      <a:pt x="23010" y="21867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0" name="Google Shape;14220;p47"/>
              <p:cNvSpPr/>
              <p:nvPr/>
            </p:nvSpPr>
            <p:spPr>
              <a:xfrm>
                <a:off x="4751553" y="320969"/>
                <a:ext cx="4587881" cy="2065040"/>
              </a:xfrm>
              <a:custGeom>
                <a:rect b="b" l="l" r="r" t="t"/>
                <a:pathLst>
                  <a:path extrusionOk="0" h="24886" w="55289">
                    <a:moveTo>
                      <a:pt x="25709" y="0"/>
                    </a:moveTo>
                    <a:cubicBezTo>
                      <a:pt x="25648" y="111"/>
                      <a:pt x="25588" y="281"/>
                      <a:pt x="25458" y="472"/>
                    </a:cubicBezTo>
                    <a:cubicBezTo>
                      <a:pt x="26130" y="1074"/>
                      <a:pt x="27093" y="2057"/>
                      <a:pt x="27444" y="2297"/>
                    </a:cubicBezTo>
                    <a:cubicBezTo>
                      <a:pt x="28577" y="3050"/>
                      <a:pt x="28587" y="2468"/>
                      <a:pt x="29731" y="3170"/>
                    </a:cubicBezTo>
                    <a:cubicBezTo>
                      <a:pt x="29590" y="2959"/>
                      <a:pt x="29540" y="2819"/>
                      <a:pt x="29410" y="2618"/>
                    </a:cubicBezTo>
                    <a:lnTo>
                      <a:pt x="29410" y="2618"/>
                    </a:lnTo>
                    <a:cubicBezTo>
                      <a:pt x="29962" y="3009"/>
                      <a:pt x="30915" y="3551"/>
                      <a:pt x="31777" y="4023"/>
                    </a:cubicBezTo>
                    <a:cubicBezTo>
                      <a:pt x="31958" y="4053"/>
                      <a:pt x="32078" y="4073"/>
                      <a:pt x="32108" y="4073"/>
                    </a:cubicBezTo>
                    <a:cubicBezTo>
                      <a:pt x="31877" y="3692"/>
                      <a:pt x="31306" y="3581"/>
                      <a:pt x="31175" y="3160"/>
                    </a:cubicBezTo>
                    <a:cubicBezTo>
                      <a:pt x="31075" y="2849"/>
                      <a:pt x="29380" y="1726"/>
                      <a:pt x="29129" y="1525"/>
                    </a:cubicBezTo>
                    <a:cubicBezTo>
                      <a:pt x="28918" y="1364"/>
                      <a:pt x="28708" y="1204"/>
                      <a:pt x="28517" y="1053"/>
                    </a:cubicBezTo>
                    <a:cubicBezTo>
                      <a:pt x="28447" y="1033"/>
                      <a:pt x="28397" y="1033"/>
                      <a:pt x="28357" y="1033"/>
                    </a:cubicBezTo>
                    <a:cubicBezTo>
                      <a:pt x="28246" y="1033"/>
                      <a:pt x="28196" y="1074"/>
                      <a:pt x="28146" y="1114"/>
                    </a:cubicBezTo>
                    <a:cubicBezTo>
                      <a:pt x="28106" y="1164"/>
                      <a:pt x="28076" y="1204"/>
                      <a:pt x="27986" y="1204"/>
                    </a:cubicBezTo>
                    <a:cubicBezTo>
                      <a:pt x="27956" y="1204"/>
                      <a:pt x="27915" y="1194"/>
                      <a:pt x="27855" y="1174"/>
                    </a:cubicBezTo>
                    <a:cubicBezTo>
                      <a:pt x="27253" y="973"/>
                      <a:pt x="26371" y="652"/>
                      <a:pt x="25699" y="20"/>
                    </a:cubicBezTo>
                    <a:cubicBezTo>
                      <a:pt x="25709" y="10"/>
                      <a:pt x="25709" y="0"/>
                      <a:pt x="25709" y="0"/>
                    </a:cubicBezTo>
                    <a:close/>
                    <a:moveTo>
                      <a:pt x="29280" y="5116"/>
                    </a:moveTo>
                    <a:cubicBezTo>
                      <a:pt x="29560" y="5116"/>
                      <a:pt x="30373" y="5437"/>
                      <a:pt x="30373" y="5437"/>
                    </a:cubicBezTo>
                    <a:cubicBezTo>
                      <a:pt x="30854" y="5597"/>
                      <a:pt x="31476" y="5988"/>
                      <a:pt x="31496" y="6179"/>
                    </a:cubicBezTo>
                    <a:cubicBezTo>
                      <a:pt x="31506" y="6229"/>
                      <a:pt x="31466" y="6249"/>
                      <a:pt x="31406" y="6249"/>
                    </a:cubicBezTo>
                    <a:cubicBezTo>
                      <a:pt x="31236" y="6249"/>
                      <a:pt x="30864" y="6109"/>
                      <a:pt x="30513" y="6059"/>
                    </a:cubicBezTo>
                    <a:cubicBezTo>
                      <a:pt x="30032" y="5988"/>
                      <a:pt x="29069" y="5246"/>
                      <a:pt x="29199" y="5136"/>
                    </a:cubicBezTo>
                    <a:cubicBezTo>
                      <a:pt x="29209" y="5126"/>
                      <a:pt x="29239" y="5116"/>
                      <a:pt x="29280" y="5116"/>
                    </a:cubicBezTo>
                    <a:close/>
                    <a:moveTo>
                      <a:pt x="16872" y="4564"/>
                    </a:moveTo>
                    <a:cubicBezTo>
                      <a:pt x="17022" y="4564"/>
                      <a:pt x="17193" y="4624"/>
                      <a:pt x="17363" y="4685"/>
                    </a:cubicBezTo>
                    <a:cubicBezTo>
                      <a:pt x="17524" y="4745"/>
                      <a:pt x="17674" y="4795"/>
                      <a:pt x="17775" y="4795"/>
                    </a:cubicBezTo>
                    <a:cubicBezTo>
                      <a:pt x="17795" y="4795"/>
                      <a:pt x="17825" y="4795"/>
                      <a:pt x="17845" y="4785"/>
                    </a:cubicBezTo>
                    <a:cubicBezTo>
                      <a:pt x="17845" y="4775"/>
                      <a:pt x="17855" y="4775"/>
                      <a:pt x="17865" y="4775"/>
                    </a:cubicBezTo>
                    <a:cubicBezTo>
                      <a:pt x="17995" y="4775"/>
                      <a:pt x="18386" y="5006"/>
                      <a:pt x="18778" y="5236"/>
                    </a:cubicBezTo>
                    <a:cubicBezTo>
                      <a:pt x="19159" y="5467"/>
                      <a:pt x="19540" y="5698"/>
                      <a:pt x="19650" y="5698"/>
                    </a:cubicBezTo>
                    <a:cubicBezTo>
                      <a:pt x="19670" y="5698"/>
                      <a:pt x="19680" y="5688"/>
                      <a:pt x="19670" y="5657"/>
                    </a:cubicBezTo>
                    <a:cubicBezTo>
                      <a:pt x="19660" y="5617"/>
                      <a:pt x="19680" y="5607"/>
                      <a:pt x="19710" y="5607"/>
                    </a:cubicBezTo>
                    <a:cubicBezTo>
                      <a:pt x="19961" y="5607"/>
                      <a:pt x="21195" y="6350"/>
                      <a:pt x="21656" y="6610"/>
                    </a:cubicBezTo>
                    <a:cubicBezTo>
                      <a:pt x="22168" y="6911"/>
                      <a:pt x="22268" y="7012"/>
                      <a:pt x="22148" y="7012"/>
                    </a:cubicBezTo>
                    <a:cubicBezTo>
                      <a:pt x="21957" y="7012"/>
                      <a:pt x="21175" y="6731"/>
                      <a:pt x="20844" y="6640"/>
                    </a:cubicBezTo>
                    <a:cubicBezTo>
                      <a:pt x="20663" y="6590"/>
                      <a:pt x="20513" y="6560"/>
                      <a:pt x="20392" y="6560"/>
                    </a:cubicBezTo>
                    <a:cubicBezTo>
                      <a:pt x="20152" y="6560"/>
                      <a:pt x="20031" y="6661"/>
                      <a:pt x="20122" y="6831"/>
                    </a:cubicBezTo>
                    <a:cubicBezTo>
                      <a:pt x="20132" y="6861"/>
                      <a:pt x="20102" y="6871"/>
                      <a:pt x="20031" y="6871"/>
                    </a:cubicBezTo>
                    <a:cubicBezTo>
                      <a:pt x="19540" y="6871"/>
                      <a:pt x="17323" y="6219"/>
                      <a:pt x="17163" y="5978"/>
                    </a:cubicBezTo>
                    <a:cubicBezTo>
                      <a:pt x="17113" y="5908"/>
                      <a:pt x="17183" y="5888"/>
                      <a:pt x="17293" y="5888"/>
                    </a:cubicBezTo>
                    <a:cubicBezTo>
                      <a:pt x="17423" y="5888"/>
                      <a:pt x="17604" y="5918"/>
                      <a:pt x="17785" y="5938"/>
                    </a:cubicBezTo>
                    <a:cubicBezTo>
                      <a:pt x="17955" y="5968"/>
                      <a:pt x="18116" y="5988"/>
                      <a:pt x="18196" y="5988"/>
                    </a:cubicBezTo>
                    <a:cubicBezTo>
                      <a:pt x="18286" y="5988"/>
                      <a:pt x="18276" y="5958"/>
                      <a:pt x="18075" y="5868"/>
                    </a:cubicBezTo>
                    <a:cubicBezTo>
                      <a:pt x="17333" y="5527"/>
                      <a:pt x="16390" y="4805"/>
                      <a:pt x="16691" y="4614"/>
                    </a:cubicBezTo>
                    <a:cubicBezTo>
                      <a:pt x="16741" y="4574"/>
                      <a:pt x="16802" y="4564"/>
                      <a:pt x="16872" y="4564"/>
                    </a:cubicBezTo>
                    <a:close/>
                    <a:moveTo>
                      <a:pt x="23352" y="6480"/>
                    </a:moveTo>
                    <a:cubicBezTo>
                      <a:pt x="23412" y="6480"/>
                      <a:pt x="23512" y="6510"/>
                      <a:pt x="23683" y="6580"/>
                    </a:cubicBezTo>
                    <a:cubicBezTo>
                      <a:pt x="24826" y="7082"/>
                      <a:pt x="25879" y="7914"/>
                      <a:pt x="25528" y="7914"/>
                    </a:cubicBezTo>
                    <a:cubicBezTo>
                      <a:pt x="25478" y="7914"/>
                      <a:pt x="25408" y="7904"/>
                      <a:pt x="25297" y="7864"/>
                    </a:cubicBezTo>
                    <a:cubicBezTo>
                      <a:pt x="24435" y="7573"/>
                      <a:pt x="23913" y="7473"/>
                      <a:pt x="23121" y="7072"/>
                    </a:cubicBezTo>
                    <a:cubicBezTo>
                      <a:pt x="22629" y="6821"/>
                      <a:pt x="23221" y="6971"/>
                      <a:pt x="23422" y="6861"/>
                    </a:cubicBezTo>
                    <a:cubicBezTo>
                      <a:pt x="23522" y="6811"/>
                      <a:pt x="23181" y="6480"/>
                      <a:pt x="23352" y="6480"/>
                    </a:cubicBezTo>
                    <a:close/>
                    <a:moveTo>
                      <a:pt x="29241" y="5769"/>
                    </a:moveTo>
                    <a:lnTo>
                      <a:pt x="29241" y="5769"/>
                    </a:lnTo>
                    <a:cubicBezTo>
                      <a:pt x="29333" y="5878"/>
                      <a:pt x="29792" y="5898"/>
                      <a:pt x="29932" y="5928"/>
                    </a:cubicBezTo>
                    <a:cubicBezTo>
                      <a:pt x="30082" y="5958"/>
                      <a:pt x="30222" y="5988"/>
                      <a:pt x="30363" y="6049"/>
                    </a:cubicBezTo>
                    <a:cubicBezTo>
                      <a:pt x="30764" y="6209"/>
                      <a:pt x="31095" y="6500"/>
                      <a:pt x="31396" y="6801"/>
                    </a:cubicBezTo>
                    <a:cubicBezTo>
                      <a:pt x="31847" y="6871"/>
                      <a:pt x="32560" y="7082"/>
                      <a:pt x="33171" y="7242"/>
                    </a:cubicBezTo>
                    <a:cubicBezTo>
                      <a:pt x="33553" y="7343"/>
                      <a:pt x="34746" y="7613"/>
                      <a:pt x="35208" y="7654"/>
                    </a:cubicBezTo>
                    <a:cubicBezTo>
                      <a:pt x="35669" y="7684"/>
                      <a:pt x="37234" y="8135"/>
                      <a:pt x="37475" y="8356"/>
                    </a:cubicBezTo>
                    <a:cubicBezTo>
                      <a:pt x="37505" y="8386"/>
                      <a:pt x="37485" y="8406"/>
                      <a:pt x="37424" y="8406"/>
                    </a:cubicBezTo>
                    <a:cubicBezTo>
                      <a:pt x="37254" y="8406"/>
                      <a:pt x="36823" y="8316"/>
                      <a:pt x="36341" y="8225"/>
                    </a:cubicBezTo>
                    <a:cubicBezTo>
                      <a:pt x="35860" y="8135"/>
                      <a:pt x="35338" y="8045"/>
                      <a:pt x="34997" y="8045"/>
                    </a:cubicBezTo>
                    <a:cubicBezTo>
                      <a:pt x="34937" y="8045"/>
                      <a:pt x="34887" y="8055"/>
                      <a:pt x="34836" y="8055"/>
                    </a:cubicBezTo>
                    <a:cubicBezTo>
                      <a:pt x="34726" y="8075"/>
                      <a:pt x="34606" y="8085"/>
                      <a:pt x="34485" y="8085"/>
                    </a:cubicBezTo>
                    <a:cubicBezTo>
                      <a:pt x="33853" y="8085"/>
                      <a:pt x="33101" y="7894"/>
                      <a:pt x="32560" y="7654"/>
                    </a:cubicBezTo>
                    <a:cubicBezTo>
                      <a:pt x="31928" y="7363"/>
                      <a:pt x="30945" y="6781"/>
                      <a:pt x="31256" y="6781"/>
                    </a:cubicBezTo>
                    <a:lnTo>
                      <a:pt x="31296" y="6781"/>
                    </a:lnTo>
                    <a:cubicBezTo>
                      <a:pt x="31035" y="6681"/>
                      <a:pt x="30774" y="6590"/>
                      <a:pt x="30503" y="6490"/>
                    </a:cubicBezTo>
                    <a:cubicBezTo>
                      <a:pt x="30393" y="6450"/>
                      <a:pt x="30273" y="6400"/>
                      <a:pt x="30162" y="6360"/>
                    </a:cubicBezTo>
                    <a:cubicBezTo>
                      <a:pt x="30032" y="6309"/>
                      <a:pt x="29901" y="6259"/>
                      <a:pt x="29781" y="6199"/>
                    </a:cubicBezTo>
                    <a:cubicBezTo>
                      <a:pt x="29571" y="6089"/>
                      <a:pt x="29391" y="5949"/>
                      <a:pt x="29241" y="5769"/>
                    </a:cubicBezTo>
                    <a:close/>
                    <a:moveTo>
                      <a:pt x="2949" y="8616"/>
                    </a:moveTo>
                    <a:cubicBezTo>
                      <a:pt x="3080" y="8616"/>
                      <a:pt x="3220" y="8647"/>
                      <a:pt x="3371" y="8717"/>
                    </a:cubicBezTo>
                    <a:cubicBezTo>
                      <a:pt x="4314" y="9178"/>
                      <a:pt x="6390" y="9941"/>
                      <a:pt x="5808" y="9941"/>
                    </a:cubicBezTo>
                    <a:cubicBezTo>
                      <a:pt x="5778" y="9941"/>
                      <a:pt x="5738" y="9941"/>
                      <a:pt x="5698" y="9930"/>
                    </a:cubicBezTo>
                    <a:cubicBezTo>
                      <a:pt x="4915" y="9860"/>
                      <a:pt x="4203" y="9620"/>
                      <a:pt x="3652" y="9620"/>
                    </a:cubicBezTo>
                    <a:cubicBezTo>
                      <a:pt x="3551" y="9620"/>
                      <a:pt x="3451" y="9630"/>
                      <a:pt x="3371" y="9640"/>
                    </a:cubicBezTo>
                    <a:cubicBezTo>
                      <a:pt x="3321" y="9650"/>
                      <a:pt x="3270" y="9660"/>
                      <a:pt x="3230" y="9660"/>
                    </a:cubicBezTo>
                    <a:cubicBezTo>
                      <a:pt x="3070" y="9660"/>
                      <a:pt x="3020" y="9569"/>
                      <a:pt x="2969" y="9479"/>
                    </a:cubicBezTo>
                    <a:cubicBezTo>
                      <a:pt x="2919" y="9389"/>
                      <a:pt x="2869" y="9299"/>
                      <a:pt x="2679" y="9299"/>
                    </a:cubicBezTo>
                    <a:cubicBezTo>
                      <a:pt x="2618" y="9299"/>
                      <a:pt x="2548" y="9309"/>
                      <a:pt x="2458" y="9329"/>
                    </a:cubicBezTo>
                    <a:cubicBezTo>
                      <a:pt x="2097" y="9419"/>
                      <a:pt x="1716" y="9479"/>
                      <a:pt x="1515" y="9479"/>
                    </a:cubicBezTo>
                    <a:cubicBezTo>
                      <a:pt x="1314" y="9479"/>
                      <a:pt x="1284" y="9419"/>
                      <a:pt x="1565" y="9268"/>
                    </a:cubicBezTo>
                    <a:cubicBezTo>
                      <a:pt x="2147" y="8958"/>
                      <a:pt x="1956" y="9098"/>
                      <a:pt x="2247" y="8887"/>
                    </a:cubicBezTo>
                    <a:cubicBezTo>
                      <a:pt x="2438" y="8747"/>
                      <a:pt x="2679" y="8616"/>
                      <a:pt x="2949" y="8616"/>
                    </a:cubicBezTo>
                    <a:close/>
                    <a:moveTo>
                      <a:pt x="23512" y="2729"/>
                    </a:moveTo>
                    <a:cubicBezTo>
                      <a:pt x="23512" y="2729"/>
                      <a:pt x="23502" y="2739"/>
                      <a:pt x="23502" y="2739"/>
                    </a:cubicBezTo>
                    <a:cubicBezTo>
                      <a:pt x="23482" y="2779"/>
                      <a:pt x="23452" y="2819"/>
                      <a:pt x="23412" y="2859"/>
                    </a:cubicBezTo>
                    <a:cubicBezTo>
                      <a:pt x="23191" y="3120"/>
                      <a:pt x="23151" y="3240"/>
                      <a:pt x="22940" y="3421"/>
                    </a:cubicBezTo>
                    <a:cubicBezTo>
                      <a:pt x="22820" y="3601"/>
                      <a:pt x="22800" y="3952"/>
                      <a:pt x="22720" y="4203"/>
                    </a:cubicBezTo>
                    <a:cubicBezTo>
                      <a:pt x="23151" y="4534"/>
                      <a:pt x="23592" y="4875"/>
                      <a:pt x="23693" y="4935"/>
                    </a:cubicBezTo>
                    <a:cubicBezTo>
                      <a:pt x="23703" y="4945"/>
                      <a:pt x="23713" y="4945"/>
                      <a:pt x="23713" y="4945"/>
                    </a:cubicBezTo>
                    <a:cubicBezTo>
                      <a:pt x="23753" y="4945"/>
                      <a:pt x="23582" y="4725"/>
                      <a:pt x="23402" y="4504"/>
                    </a:cubicBezTo>
                    <a:cubicBezTo>
                      <a:pt x="23231" y="4293"/>
                      <a:pt x="23051" y="4073"/>
                      <a:pt x="23091" y="4073"/>
                    </a:cubicBezTo>
                    <a:lnTo>
                      <a:pt x="23091" y="4073"/>
                    </a:lnTo>
                    <a:cubicBezTo>
                      <a:pt x="23091" y="4073"/>
                      <a:pt x="23101" y="4073"/>
                      <a:pt x="23111" y="4083"/>
                    </a:cubicBezTo>
                    <a:cubicBezTo>
                      <a:pt x="24475" y="5036"/>
                      <a:pt x="26150" y="6249"/>
                      <a:pt x="27554" y="7423"/>
                    </a:cubicBezTo>
                    <a:cubicBezTo>
                      <a:pt x="26250" y="7022"/>
                      <a:pt x="25277" y="6179"/>
                      <a:pt x="23993" y="5708"/>
                    </a:cubicBezTo>
                    <a:cubicBezTo>
                      <a:pt x="23713" y="5607"/>
                      <a:pt x="22379" y="4975"/>
                      <a:pt x="21476" y="4554"/>
                    </a:cubicBezTo>
                    <a:cubicBezTo>
                      <a:pt x="21355" y="4614"/>
                      <a:pt x="21235" y="4685"/>
                      <a:pt x="21115" y="4705"/>
                    </a:cubicBezTo>
                    <a:cubicBezTo>
                      <a:pt x="21175" y="4755"/>
                      <a:pt x="21235" y="4815"/>
                      <a:pt x="21295" y="4865"/>
                    </a:cubicBezTo>
                    <a:cubicBezTo>
                      <a:pt x="21686" y="5216"/>
                      <a:pt x="22078" y="5557"/>
                      <a:pt x="22007" y="5557"/>
                    </a:cubicBezTo>
                    <a:cubicBezTo>
                      <a:pt x="21977" y="5557"/>
                      <a:pt x="21897" y="5517"/>
                      <a:pt x="21737" y="5427"/>
                    </a:cubicBezTo>
                    <a:cubicBezTo>
                      <a:pt x="21626" y="5357"/>
                      <a:pt x="19891" y="4584"/>
                      <a:pt x="19761" y="4524"/>
                    </a:cubicBezTo>
                    <a:cubicBezTo>
                      <a:pt x="19660" y="4484"/>
                      <a:pt x="19590" y="4464"/>
                      <a:pt x="19540" y="4464"/>
                    </a:cubicBezTo>
                    <a:cubicBezTo>
                      <a:pt x="19460" y="4464"/>
                      <a:pt x="19450" y="4514"/>
                      <a:pt x="19460" y="4574"/>
                    </a:cubicBezTo>
                    <a:cubicBezTo>
                      <a:pt x="19460" y="4634"/>
                      <a:pt x="19470" y="4695"/>
                      <a:pt x="19420" y="4695"/>
                    </a:cubicBezTo>
                    <a:cubicBezTo>
                      <a:pt x="19389" y="4695"/>
                      <a:pt x="19339" y="4674"/>
                      <a:pt x="19259" y="4624"/>
                    </a:cubicBezTo>
                    <a:cubicBezTo>
                      <a:pt x="18838" y="4384"/>
                      <a:pt x="18095" y="4063"/>
                      <a:pt x="17373" y="3692"/>
                    </a:cubicBezTo>
                    <a:cubicBezTo>
                      <a:pt x="17293" y="3661"/>
                      <a:pt x="17223" y="3641"/>
                      <a:pt x="17153" y="3641"/>
                    </a:cubicBezTo>
                    <a:cubicBezTo>
                      <a:pt x="16922" y="3641"/>
                      <a:pt x="16711" y="3832"/>
                      <a:pt x="16491" y="4023"/>
                    </a:cubicBezTo>
                    <a:cubicBezTo>
                      <a:pt x="16270" y="4213"/>
                      <a:pt x="16039" y="4404"/>
                      <a:pt x="15738" y="4404"/>
                    </a:cubicBezTo>
                    <a:cubicBezTo>
                      <a:pt x="15678" y="4404"/>
                      <a:pt x="15608" y="4394"/>
                      <a:pt x="15538" y="4374"/>
                    </a:cubicBezTo>
                    <a:cubicBezTo>
                      <a:pt x="15297" y="4624"/>
                      <a:pt x="15066" y="4835"/>
                      <a:pt x="14906" y="4935"/>
                    </a:cubicBezTo>
                    <a:cubicBezTo>
                      <a:pt x="14474" y="5186"/>
                      <a:pt x="14244" y="5326"/>
                      <a:pt x="13833" y="5668"/>
                    </a:cubicBezTo>
                    <a:cubicBezTo>
                      <a:pt x="13742" y="5808"/>
                      <a:pt x="13742" y="5878"/>
                      <a:pt x="13822" y="5878"/>
                    </a:cubicBezTo>
                    <a:cubicBezTo>
                      <a:pt x="13913" y="5878"/>
                      <a:pt x="14133" y="5768"/>
                      <a:pt x="14454" y="5527"/>
                    </a:cubicBezTo>
                    <a:cubicBezTo>
                      <a:pt x="15016" y="5106"/>
                      <a:pt x="15417" y="4845"/>
                      <a:pt x="15558" y="4845"/>
                    </a:cubicBezTo>
                    <a:cubicBezTo>
                      <a:pt x="15638" y="4845"/>
                      <a:pt x="15628" y="4925"/>
                      <a:pt x="15538" y="5106"/>
                    </a:cubicBezTo>
                    <a:cubicBezTo>
                      <a:pt x="15257" y="5587"/>
                      <a:pt x="14264" y="6390"/>
                      <a:pt x="14103" y="6831"/>
                    </a:cubicBezTo>
                    <a:cubicBezTo>
                      <a:pt x="14023" y="7057"/>
                      <a:pt x="13790" y="7059"/>
                      <a:pt x="13470" y="7059"/>
                    </a:cubicBezTo>
                    <a:cubicBezTo>
                      <a:pt x="13463" y="7059"/>
                      <a:pt x="13456" y="7059"/>
                      <a:pt x="13448" y="7059"/>
                    </a:cubicBezTo>
                    <a:cubicBezTo>
                      <a:pt x="13132" y="7059"/>
                      <a:pt x="12735" y="7062"/>
                      <a:pt x="12318" y="7272"/>
                    </a:cubicBezTo>
                    <a:cubicBezTo>
                      <a:pt x="11917" y="7473"/>
                      <a:pt x="11566" y="7613"/>
                      <a:pt x="11385" y="7613"/>
                    </a:cubicBezTo>
                    <a:cubicBezTo>
                      <a:pt x="11225" y="7613"/>
                      <a:pt x="11215" y="7483"/>
                      <a:pt x="11475" y="7182"/>
                    </a:cubicBezTo>
                    <a:lnTo>
                      <a:pt x="11475" y="7182"/>
                    </a:lnTo>
                    <a:cubicBezTo>
                      <a:pt x="11084" y="7403"/>
                      <a:pt x="10091" y="7383"/>
                      <a:pt x="9780" y="7623"/>
                    </a:cubicBezTo>
                    <a:cubicBezTo>
                      <a:pt x="9600" y="7764"/>
                      <a:pt x="9379" y="7874"/>
                      <a:pt x="9178" y="7924"/>
                    </a:cubicBezTo>
                    <a:cubicBezTo>
                      <a:pt x="10001" y="8386"/>
                      <a:pt x="11335" y="8958"/>
                      <a:pt x="12819" y="9670"/>
                    </a:cubicBezTo>
                    <a:cubicBezTo>
                      <a:pt x="13913" y="10121"/>
                      <a:pt x="14926" y="10512"/>
                      <a:pt x="15317" y="10623"/>
                    </a:cubicBezTo>
                    <a:cubicBezTo>
                      <a:pt x="15467" y="10663"/>
                      <a:pt x="15628" y="10723"/>
                      <a:pt x="15768" y="10803"/>
                    </a:cubicBezTo>
                    <a:cubicBezTo>
                      <a:pt x="16220" y="11084"/>
                      <a:pt x="14234" y="11375"/>
                      <a:pt x="12819" y="11375"/>
                    </a:cubicBezTo>
                    <a:cubicBezTo>
                      <a:pt x="12188" y="11375"/>
                      <a:pt x="11676" y="11315"/>
                      <a:pt x="11536" y="11174"/>
                    </a:cubicBezTo>
                    <a:cubicBezTo>
                      <a:pt x="11465" y="11104"/>
                      <a:pt x="11405" y="11014"/>
                      <a:pt x="11325" y="10974"/>
                    </a:cubicBezTo>
                    <a:cubicBezTo>
                      <a:pt x="11265" y="10944"/>
                      <a:pt x="11205" y="10924"/>
                      <a:pt x="11144" y="10924"/>
                    </a:cubicBezTo>
                    <a:cubicBezTo>
                      <a:pt x="11014" y="10924"/>
                      <a:pt x="10884" y="10984"/>
                      <a:pt x="10753" y="11014"/>
                    </a:cubicBezTo>
                    <a:cubicBezTo>
                      <a:pt x="10623" y="11044"/>
                      <a:pt x="10502" y="11054"/>
                      <a:pt x="10392" y="11054"/>
                    </a:cubicBezTo>
                    <a:cubicBezTo>
                      <a:pt x="10011" y="11054"/>
                      <a:pt x="9680" y="10893"/>
                      <a:pt x="9369" y="10623"/>
                    </a:cubicBezTo>
                    <a:cubicBezTo>
                      <a:pt x="8687" y="10001"/>
                      <a:pt x="6891" y="9870"/>
                      <a:pt x="6831" y="9830"/>
                    </a:cubicBezTo>
                    <a:cubicBezTo>
                      <a:pt x="6651" y="9690"/>
                      <a:pt x="5628" y="8556"/>
                      <a:pt x="5427" y="8456"/>
                    </a:cubicBezTo>
                    <a:cubicBezTo>
                      <a:pt x="5317" y="8396"/>
                      <a:pt x="5196" y="8346"/>
                      <a:pt x="5066" y="8346"/>
                    </a:cubicBezTo>
                    <a:lnTo>
                      <a:pt x="5036" y="8346"/>
                    </a:lnTo>
                    <a:cubicBezTo>
                      <a:pt x="4925" y="8346"/>
                      <a:pt x="4003" y="7854"/>
                      <a:pt x="3451" y="7583"/>
                    </a:cubicBezTo>
                    <a:cubicBezTo>
                      <a:pt x="3341" y="7523"/>
                      <a:pt x="3290" y="7503"/>
                      <a:pt x="3270" y="7503"/>
                    </a:cubicBezTo>
                    <a:cubicBezTo>
                      <a:pt x="3190" y="7503"/>
                      <a:pt x="3521" y="7774"/>
                      <a:pt x="3310" y="7824"/>
                    </a:cubicBezTo>
                    <a:lnTo>
                      <a:pt x="3300" y="7824"/>
                    </a:lnTo>
                    <a:cubicBezTo>
                      <a:pt x="3230" y="7824"/>
                      <a:pt x="2990" y="7694"/>
                      <a:pt x="2759" y="7563"/>
                    </a:cubicBezTo>
                    <a:cubicBezTo>
                      <a:pt x="2729" y="7543"/>
                      <a:pt x="2699" y="7523"/>
                      <a:pt x="2669" y="7513"/>
                    </a:cubicBezTo>
                    <a:cubicBezTo>
                      <a:pt x="2638" y="7523"/>
                      <a:pt x="2598" y="7533"/>
                      <a:pt x="2558" y="7553"/>
                    </a:cubicBezTo>
                    <a:cubicBezTo>
                      <a:pt x="2478" y="7573"/>
                      <a:pt x="1655" y="7774"/>
                      <a:pt x="1385" y="7804"/>
                    </a:cubicBezTo>
                    <a:cubicBezTo>
                      <a:pt x="1304" y="7874"/>
                      <a:pt x="1204" y="7954"/>
                      <a:pt x="1144" y="7995"/>
                    </a:cubicBezTo>
                    <a:cubicBezTo>
                      <a:pt x="1064" y="8065"/>
                      <a:pt x="1064" y="8065"/>
                      <a:pt x="1254" y="8125"/>
                    </a:cubicBezTo>
                    <a:cubicBezTo>
                      <a:pt x="1415" y="8185"/>
                      <a:pt x="1114" y="8406"/>
                      <a:pt x="933" y="8406"/>
                    </a:cubicBezTo>
                    <a:lnTo>
                      <a:pt x="883" y="8406"/>
                    </a:lnTo>
                    <a:cubicBezTo>
                      <a:pt x="793" y="8376"/>
                      <a:pt x="693" y="8356"/>
                      <a:pt x="602" y="8356"/>
                    </a:cubicBezTo>
                    <a:cubicBezTo>
                      <a:pt x="502" y="8356"/>
                      <a:pt x="412" y="8376"/>
                      <a:pt x="362" y="8436"/>
                    </a:cubicBezTo>
                    <a:cubicBezTo>
                      <a:pt x="331" y="8466"/>
                      <a:pt x="311" y="8486"/>
                      <a:pt x="291" y="8506"/>
                    </a:cubicBezTo>
                    <a:cubicBezTo>
                      <a:pt x="291" y="8506"/>
                      <a:pt x="291" y="8516"/>
                      <a:pt x="291" y="8516"/>
                    </a:cubicBezTo>
                    <a:cubicBezTo>
                      <a:pt x="261" y="8566"/>
                      <a:pt x="231" y="8606"/>
                      <a:pt x="211" y="8647"/>
                    </a:cubicBezTo>
                    <a:cubicBezTo>
                      <a:pt x="121" y="8787"/>
                      <a:pt x="61" y="8857"/>
                      <a:pt x="0" y="8887"/>
                    </a:cubicBezTo>
                    <a:cubicBezTo>
                      <a:pt x="422" y="9118"/>
                      <a:pt x="592" y="9208"/>
                      <a:pt x="472" y="9208"/>
                    </a:cubicBezTo>
                    <a:cubicBezTo>
                      <a:pt x="442" y="9208"/>
                      <a:pt x="392" y="9198"/>
                      <a:pt x="321" y="9188"/>
                    </a:cubicBezTo>
                    <a:lnTo>
                      <a:pt x="321" y="9188"/>
                    </a:lnTo>
                    <a:cubicBezTo>
                      <a:pt x="351" y="9208"/>
                      <a:pt x="372" y="9218"/>
                      <a:pt x="392" y="9228"/>
                    </a:cubicBezTo>
                    <a:cubicBezTo>
                      <a:pt x="442" y="9258"/>
                      <a:pt x="1013" y="9620"/>
                      <a:pt x="1204" y="9720"/>
                    </a:cubicBezTo>
                    <a:cubicBezTo>
                      <a:pt x="1385" y="9820"/>
                      <a:pt x="2177" y="10051"/>
                      <a:pt x="2388" y="10171"/>
                    </a:cubicBezTo>
                    <a:cubicBezTo>
                      <a:pt x="2458" y="10211"/>
                      <a:pt x="2508" y="10221"/>
                      <a:pt x="2538" y="10221"/>
                    </a:cubicBezTo>
                    <a:cubicBezTo>
                      <a:pt x="2578" y="10221"/>
                      <a:pt x="2578" y="10181"/>
                      <a:pt x="2568" y="10141"/>
                    </a:cubicBezTo>
                    <a:cubicBezTo>
                      <a:pt x="2558" y="10091"/>
                      <a:pt x="2548" y="10051"/>
                      <a:pt x="2578" y="10051"/>
                    </a:cubicBezTo>
                    <a:lnTo>
                      <a:pt x="2598" y="10051"/>
                    </a:lnTo>
                    <a:cubicBezTo>
                      <a:pt x="3331" y="10402"/>
                      <a:pt x="3020" y="10211"/>
                      <a:pt x="3652" y="10733"/>
                    </a:cubicBezTo>
                    <a:cubicBezTo>
                      <a:pt x="5407" y="12197"/>
                      <a:pt x="6570" y="14695"/>
                      <a:pt x="6510" y="14765"/>
                    </a:cubicBezTo>
                    <a:cubicBezTo>
                      <a:pt x="6420" y="14855"/>
                      <a:pt x="6290" y="14886"/>
                      <a:pt x="6179" y="14936"/>
                    </a:cubicBezTo>
                    <a:cubicBezTo>
                      <a:pt x="5938" y="15046"/>
                      <a:pt x="5758" y="15257"/>
                      <a:pt x="5597" y="15467"/>
                    </a:cubicBezTo>
                    <a:cubicBezTo>
                      <a:pt x="5387" y="15718"/>
                      <a:pt x="5176" y="16049"/>
                      <a:pt x="5297" y="16350"/>
                    </a:cubicBezTo>
                    <a:cubicBezTo>
                      <a:pt x="5367" y="16531"/>
                      <a:pt x="5537" y="16641"/>
                      <a:pt x="5718" y="16731"/>
                    </a:cubicBezTo>
                    <a:cubicBezTo>
                      <a:pt x="6370" y="17052"/>
                      <a:pt x="7102" y="17032"/>
                      <a:pt x="7744" y="17353"/>
                    </a:cubicBezTo>
                    <a:cubicBezTo>
                      <a:pt x="7914" y="17443"/>
                      <a:pt x="8105" y="17473"/>
                      <a:pt x="8296" y="17473"/>
                    </a:cubicBezTo>
                    <a:cubicBezTo>
                      <a:pt x="8577" y="17473"/>
                      <a:pt x="8857" y="17413"/>
                      <a:pt x="9118" y="17403"/>
                    </a:cubicBezTo>
                    <a:cubicBezTo>
                      <a:pt x="9700" y="17363"/>
                      <a:pt x="10332" y="16862"/>
                      <a:pt x="10863" y="16641"/>
                    </a:cubicBezTo>
                    <a:cubicBezTo>
                      <a:pt x="11596" y="16330"/>
                      <a:pt x="12328" y="16029"/>
                      <a:pt x="13070" y="15718"/>
                    </a:cubicBezTo>
                    <a:lnTo>
                      <a:pt x="17363" y="13933"/>
                    </a:lnTo>
                    <a:cubicBezTo>
                      <a:pt x="18065" y="13642"/>
                      <a:pt x="18768" y="13351"/>
                      <a:pt x="19480" y="13070"/>
                    </a:cubicBezTo>
                    <a:cubicBezTo>
                      <a:pt x="19831" y="12940"/>
                      <a:pt x="20413" y="12589"/>
                      <a:pt x="20844" y="12589"/>
                    </a:cubicBezTo>
                    <a:cubicBezTo>
                      <a:pt x="20924" y="12589"/>
                      <a:pt x="21004" y="12609"/>
                      <a:pt x="21075" y="12639"/>
                    </a:cubicBezTo>
                    <a:cubicBezTo>
                      <a:pt x="20884" y="12759"/>
                      <a:pt x="20663" y="12869"/>
                      <a:pt x="20453" y="12970"/>
                    </a:cubicBezTo>
                    <a:cubicBezTo>
                      <a:pt x="19590" y="13371"/>
                      <a:pt x="18758" y="13682"/>
                      <a:pt x="17925" y="14173"/>
                    </a:cubicBezTo>
                    <a:cubicBezTo>
                      <a:pt x="17002" y="14725"/>
                      <a:pt x="16099" y="15287"/>
                      <a:pt x="15207" y="15879"/>
                    </a:cubicBezTo>
                    <a:cubicBezTo>
                      <a:pt x="14826" y="16139"/>
                      <a:pt x="14444" y="16390"/>
                      <a:pt x="14013" y="16541"/>
                    </a:cubicBezTo>
                    <a:cubicBezTo>
                      <a:pt x="13833" y="16611"/>
                      <a:pt x="13632" y="16651"/>
                      <a:pt x="13471" y="16761"/>
                    </a:cubicBezTo>
                    <a:cubicBezTo>
                      <a:pt x="13181" y="16952"/>
                      <a:pt x="13030" y="17303"/>
                      <a:pt x="12729" y="17493"/>
                    </a:cubicBezTo>
                    <a:cubicBezTo>
                      <a:pt x="12458" y="17674"/>
                      <a:pt x="12097" y="17684"/>
                      <a:pt x="11846" y="17915"/>
                    </a:cubicBezTo>
                    <a:cubicBezTo>
                      <a:pt x="11766" y="17985"/>
                      <a:pt x="11656" y="18065"/>
                      <a:pt x="11626" y="18166"/>
                    </a:cubicBezTo>
                    <a:cubicBezTo>
                      <a:pt x="11756" y="18166"/>
                      <a:pt x="11796" y="18266"/>
                      <a:pt x="11887" y="18336"/>
                    </a:cubicBezTo>
                    <a:cubicBezTo>
                      <a:pt x="11997" y="18426"/>
                      <a:pt x="12198" y="18426"/>
                      <a:pt x="12338" y="18446"/>
                    </a:cubicBezTo>
                    <a:cubicBezTo>
                      <a:pt x="12980" y="18527"/>
                      <a:pt x="13592" y="18647"/>
                      <a:pt x="14174" y="18958"/>
                    </a:cubicBezTo>
                    <a:cubicBezTo>
                      <a:pt x="14294" y="19018"/>
                      <a:pt x="14414" y="19088"/>
                      <a:pt x="14545" y="19108"/>
                    </a:cubicBezTo>
                    <a:lnTo>
                      <a:pt x="14555" y="19118"/>
                    </a:lnTo>
                    <a:lnTo>
                      <a:pt x="14645" y="19118"/>
                    </a:lnTo>
                    <a:cubicBezTo>
                      <a:pt x="14705" y="19118"/>
                      <a:pt x="14765" y="19108"/>
                      <a:pt x="14836" y="19098"/>
                    </a:cubicBezTo>
                    <a:cubicBezTo>
                      <a:pt x="15929" y="18928"/>
                      <a:pt x="16912" y="18246"/>
                      <a:pt x="17955" y="17895"/>
                    </a:cubicBezTo>
                    <a:cubicBezTo>
                      <a:pt x="20182" y="17142"/>
                      <a:pt x="22479" y="16852"/>
                      <a:pt x="24796" y="16420"/>
                    </a:cubicBezTo>
                    <a:cubicBezTo>
                      <a:pt x="25237" y="16340"/>
                      <a:pt x="25689" y="16250"/>
                      <a:pt x="26100" y="16049"/>
                    </a:cubicBezTo>
                    <a:cubicBezTo>
                      <a:pt x="26531" y="15838"/>
                      <a:pt x="26892" y="15517"/>
                      <a:pt x="27294" y="15257"/>
                    </a:cubicBezTo>
                    <a:cubicBezTo>
                      <a:pt x="28036" y="14775"/>
                      <a:pt x="29009" y="14364"/>
                      <a:pt x="29881" y="14244"/>
                    </a:cubicBezTo>
                    <a:lnTo>
                      <a:pt x="29881" y="14244"/>
                    </a:lnTo>
                    <a:cubicBezTo>
                      <a:pt x="29711" y="14565"/>
                      <a:pt x="29370" y="14876"/>
                      <a:pt x="29069" y="15106"/>
                    </a:cubicBezTo>
                    <a:cubicBezTo>
                      <a:pt x="28517" y="15517"/>
                      <a:pt x="28096" y="15879"/>
                      <a:pt x="27594" y="16360"/>
                    </a:cubicBezTo>
                    <a:cubicBezTo>
                      <a:pt x="27454" y="16480"/>
                      <a:pt x="27304" y="16591"/>
                      <a:pt x="27213" y="16751"/>
                    </a:cubicBezTo>
                    <a:cubicBezTo>
                      <a:pt x="27133" y="16892"/>
                      <a:pt x="27123" y="17062"/>
                      <a:pt x="27043" y="17203"/>
                    </a:cubicBezTo>
                    <a:cubicBezTo>
                      <a:pt x="26752" y="17764"/>
                      <a:pt x="25097" y="18326"/>
                      <a:pt x="24525" y="18527"/>
                    </a:cubicBezTo>
                    <a:cubicBezTo>
                      <a:pt x="24184" y="18637"/>
                      <a:pt x="23843" y="18747"/>
                      <a:pt x="23502" y="18858"/>
                    </a:cubicBezTo>
                    <a:cubicBezTo>
                      <a:pt x="23432" y="18888"/>
                      <a:pt x="22248" y="19329"/>
                      <a:pt x="22449" y="19550"/>
                    </a:cubicBezTo>
                    <a:cubicBezTo>
                      <a:pt x="22539" y="19560"/>
                      <a:pt x="22639" y="19560"/>
                      <a:pt x="22730" y="19560"/>
                    </a:cubicBezTo>
                    <a:cubicBezTo>
                      <a:pt x="22860" y="19560"/>
                      <a:pt x="22990" y="19560"/>
                      <a:pt x="23111" y="19540"/>
                    </a:cubicBezTo>
                    <a:cubicBezTo>
                      <a:pt x="24214" y="19419"/>
                      <a:pt x="25578" y="18707"/>
                      <a:pt x="26601" y="18276"/>
                    </a:cubicBezTo>
                    <a:cubicBezTo>
                      <a:pt x="27494" y="17895"/>
                      <a:pt x="28437" y="17193"/>
                      <a:pt x="29350" y="16962"/>
                    </a:cubicBezTo>
                    <a:lnTo>
                      <a:pt x="29350" y="16962"/>
                    </a:lnTo>
                    <a:cubicBezTo>
                      <a:pt x="29049" y="17483"/>
                      <a:pt x="28497" y="17604"/>
                      <a:pt x="28026" y="17915"/>
                    </a:cubicBezTo>
                    <a:cubicBezTo>
                      <a:pt x="27544" y="18246"/>
                      <a:pt x="27143" y="18667"/>
                      <a:pt x="26742" y="19078"/>
                    </a:cubicBezTo>
                    <a:cubicBezTo>
                      <a:pt x="26160" y="19660"/>
                      <a:pt x="25558" y="20232"/>
                      <a:pt x="24876" y="20693"/>
                    </a:cubicBezTo>
                    <a:cubicBezTo>
                      <a:pt x="24375" y="21014"/>
                      <a:pt x="23542" y="21335"/>
                      <a:pt x="23221" y="21867"/>
                    </a:cubicBezTo>
                    <a:cubicBezTo>
                      <a:pt x="28688" y="23522"/>
                      <a:pt x="32750" y="24886"/>
                      <a:pt x="32750" y="24886"/>
                    </a:cubicBezTo>
                    <a:lnTo>
                      <a:pt x="55289" y="23131"/>
                    </a:lnTo>
                    <a:lnTo>
                      <a:pt x="54306" y="14244"/>
                    </a:lnTo>
                    <a:cubicBezTo>
                      <a:pt x="54276" y="14224"/>
                      <a:pt x="54256" y="14214"/>
                      <a:pt x="54226" y="14193"/>
                    </a:cubicBezTo>
                    <a:cubicBezTo>
                      <a:pt x="54015" y="14073"/>
                      <a:pt x="53634" y="14203"/>
                      <a:pt x="53453" y="14053"/>
                    </a:cubicBezTo>
                    <a:cubicBezTo>
                      <a:pt x="52270" y="13120"/>
                      <a:pt x="51718" y="11636"/>
                      <a:pt x="49973" y="11495"/>
                    </a:cubicBezTo>
                    <a:cubicBezTo>
                      <a:pt x="49822" y="11485"/>
                      <a:pt x="49672" y="11485"/>
                      <a:pt x="49541" y="11415"/>
                    </a:cubicBezTo>
                    <a:cubicBezTo>
                      <a:pt x="49451" y="11355"/>
                      <a:pt x="49381" y="11275"/>
                      <a:pt x="49311" y="11194"/>
                    </a:cubicBezTo>
                    <a:cubicBezTo>
                      <a:pt x="48618" y="10382"/>
                      <a:pt x="47676" y="9790"/>
                      <a:pt x="46642" y="9519"/>
                    </a:cubicBezTo>
                    <a:cubicBezTo>
                      <a:pt x="46231" y="9409"/>
                      <a:pt x="45589" y="9208"/>
                      <a:pt x="45178" y="9078"/>
                    </a:cubicBezTo>
                    <a:cubicBezTo>
                      <a:pt x="44225" y="8807"/>
                      <a:pt x="43433" y="8376"/>
                      <a:pt x="42680" y="7814"/>
                    </a:cubicBezTo>
                    <a:cubicBezTo>
                      <a:pt x="42610" y="7764"/>
                      <a:pt x="42620" y="7744"/>
                      <a:pt x="42680" y="7744"/>
                    </a:cubicBezTo>
                    <a:cubicBezTo>
                      <a:pt x="42891" y="7744"/>
                      <a:pt x="43683" y="7975"/>
                      <a:pt x="43944" y="8085"/>
                    </a:cubicBezTo>
                    <a:cubicBezTo>
                      <a:pt x="44095" y="8145"/>
                      <a:pt x="44175" y="8165"/>
                      <a:pt x="44215" y="8165"/>
                    </a:cubicBezTo>
                    <a:cubicBezTo>
                      <a:pt x="44335" y="8165"/>
                      <a:pt x="43653" y="7764"/>
                      <a:pt x="42821" y="7353"/>
                    </a:cubicBezTo>
                    <a:cubicBezTo>
                      <a:pt x="41988" y="6951"/>
                      <a:pt x="41005" y="6540"/>
                      <a:pt x="40544" y="6540"/>
                    </a:cubicBezTo>
                    <a:cubicBezTo>
                      <a:pt x="40464" y="6540"/>
                      <a:pt x="40403" y="6550"/>
                      <a:pt x="40353" y="6580"/>
                    </a:cubicBezTo>
                    <a:cubicBezTo>
                      <a:pt x="40133" y="6721"/>
                      <a:pt x="40724" y="7092"/>
                      <a:pt x="40925" y="7262"/>
                    </a:cubicBezTo>
                    <a:cubicBezTo>
                      <a:pt x="41487" y="7754"/>
                      <a:pt x="41487" y="8045"/>
                      <a:pt x="41176" y="8045"/>
                    </a:cubicBezTo>
                    <a:cubicBezTo>
                      <a:pt x="41075" y="8045"/>
                      <a:pt x="40955" y="8015"/>
                      <a:pt x="40815" y="7965"/>
                    </a:cubicBezTo>
                    <a:cubicBezTo>
                      <a:pt x="40484" y="7844"/>
                      <a:pt x="39350" y="7433"/>
                      <a:pt x="38869" y="7433"/>
                    </a:cubicBezTo>
                    <a:lnTo>
                      <a:pt x="38789" y="7433"/>
                    </a:lnTo>
                    <a:cubicBezTo>
                      <a:pt x="38768" y="7443"/>
                      <a:pt x="38748" y="7443"/>
                      <a:pt x="38718" y="7443"/>
                    </a:cubicBezTo>
                    <a:cubicBezTo>
                      <a:pt x="38648" y="7443"/>
                      <a:pt x="38538" y="7433"/>
                      <a:pt x="38417" y="7423"/>
                    </a:cubicBezTo>
                    <a:cubicBezTo>
                      <a:pt x="38307" y="7413"/>
                      <a:pt x="38177" y="7403"/>
                      <a:pt x="38076" y="7403"/>
                    </a:cubicBezTo>
                    <a:cubicBezTo>
                      <a:pt x="37976" y="7403"/>
                      <a:pt x="37896" y="7413"/>
                      <a:pt x="37856" y="7433"/>
                    </a:cubicBezTo>
                    <a:cubicBezTo>
                      <a:pt x="37826" y="7463"/>
                      <a:pt x="37785" y="7473"/>
                      <a:pt x="37725" y="7473"/>
                    </a:cubicBezTo>
                    <a:cubicBezTo>
                      <a:pt x="37194" y="7473"/>
                      <a:pt x="35649" y="6490"/>
                      <a:pt x="35167" y="6259"/>
                    </a:cubicBezTo>
                    <a:cubicBezTo>
                      <a:pt x="35137" y="6249"/>
                      <a:pt x="35117" y="6239"/>
                      <a:pt x="35097" y="6239"/>
                    </a:cubicBezTo>
                    <a:cubicBezTo>
                      <a:pt x="34997" y="6239"/>
                      <a:pt x="34887" y="6249"/>
                      <a:pt x="34776" y="6269"/>
                    </a:cubicBezTo>
                    <a:cubicBezTo>
                      <a:pt x="34676" y="6289"/>
                      <a:pt x="34576" y="6320"/>
                      <a:pt x="34485" y="6370"/>
                    </a:cubicBezTo>
                    <a:cubicBezTo>
                      <a:pt x="34245" y="6480"/>
                      <a:pt x="33984" y="6540"/>
                      <a:pt x="33713" y="6540"/>
                    </a:cubicBezTo>
                    <a:cubicBezTo>
                      <a:pt x="33392" y="6540"/>
                      <a:pt x="33071" y="6460"/>
                      <a:pt x="32780" y="6299"/>
                    </a:cubicBezTo>
                    <a:cubicBezTo>
                      <a:pt x="31336" y="5547"/>
                      <a:pt x="29952" y="4604"/>
                      <a:pt x="28347" y="4494"/>
                    </a:cubicBezTo>
                    <a:lnTo>
                      <a:pt x="28297" y="4494"/>
                    </a:lnTo>
                    <a:cubicBezTo>
                      <a:pt x="28246" y="4494"/>
                      <a:pt x="28196" y="4504"/>
                      <a:pt x="28166" y="4534"/>
                    </a:cubicBezTo>
                    <a:cubicBezTo>
                      <a:pt x="28126" y="4584"/>
                      <a:pt x="28136" y="4644"/>
                      <a:pt x="28146" y="4695"/>
                    </a:cubicBezTo>
                    <a:cubicBezTo>
                      <a:pt x="28216" y="5066"/>
                      <a:pt x="28467" y="5387"/>
                      <a:pt x="28567" y="5748"/>
                    </a:cubicBezTo>
                    <a:cubicBezTo>
                      <a:pt x="28678" y="6149"/>
                      <a:pt x="29861" y="6761"/>
                      <a:pt x="29601" y="7082"/>
                    </a:cubicBezTo>
                    <a:cubicBezTo>
                      <a:pt x="29219" y="6610"/>
                      <a:pt x="27915" y="6019"/>
                      <a:pt x="26742" y="5086"/>
                    </a:cubicBezTo>
                    <a:cubicBezTo>
                      <a:pt x="26040" y="4524"/>
                      <a:pt x="25448" y="3551"/>
                      <a:pt x="24946" y="3200"/>
                    </a:cubicBezTo>
                    <a:cubicBezTo>
                      <a:pt x="24866" y="3140"/>
                      <a:pt x="24816" y="3120"/>
                      <a:pt x="24776" y="3120"/>
                    </a:cubicBezTo>
                    <a:cubicBezTo>
                      <a:pt x="24655" y="3120"/>
                      <a:pt x="24746" y="3381"/>
                      <a:pt x="24836" y="3651"/>
                    </a:cubicBezTo>
                    <a:cubicBezTo>
                      <a:pt x="24926" y="3912"/>
                      <a:pt x="25017" y="4183"/>
                      <a:pt x="24896" y="4183"/>
                    </a:cubicBezTo>
                    <a:cubicBezTo>
                      <a:pt x="24866" y="4183"/>
                      <a:pt x="24826" y="4163"/>
                      <a:pt x="24766" y="4123"/>
                    </a:cubicBezTo>
                    <a:cubicBezTo>
                      <a:pt x="24405" y="3892"/>
                      <a:pt x="23923" y="3230"/>
                      <a:pt x="23512" y="2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1" name="Google Shape;14221;p47"/>
              <p:cNvSpPr/>
              <p:nvPr/>
            </p:nvSpPr>
            <p:spPr>
              <a:xfrm>
                <a:off x="7177805" y="799514"/>
                <a:ext cx="178988" cy="85801"/>
              </a:xfrm>
              <a:custGeom>
                <a:rect b="b" l="l" r="r" t="t"/>
                <a:pathLst>
                  <a:path extrusionOk="0" h="1034" w="2157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lnTo>
                      <a:pt x="2" y="2"/>
                    </a:lnTo>
                    <a:cubicBezTo>
                      <a:pt x="1" y="2"/>
                      <a:pt x="1" y="1"/>
                      <a:pt x="0" y="1"/>
                    </a:cubicBezTo>
                    <a:close/>
                    <a:moveTo>
                      <a:pt x="2" y="2"/>
                    </a:moveTo>
                    <a:cubicBezTo>
                      <a:pt x="152" y="182"/>
                      <a:pt x="332" y="322"/>
                      <a:pt x="542" y="432"/>
                    </a:cubicBezTo>
                    <a:cubicBezTo>
                      <a:pt x="662" y="492"/>
                      <a:pt x="793" y="542"/>
                      <a:pt x="923" y="593"/>
                    </a:cubicBezTo>
                    <a:cubicBezTo>
                      <a:pt x="1034" y="633"/>
                      <a:pt x="1154" y="683"/>
                      <a:pt x="1264" y="723"/>
                    </a:cubicBezTo>
                    <a:cubicBezTo>
                      <a:pt x="1535" y="823"/>
                      <a:pt x="1796" y="914"/>
                      <a:pt x="2057" y="1014"/>
                    </a:cubicBezTo>
                    <a:cubicBezTo>
                      <a:pt x="2087" y="1024"/>
                      <a:pt x="2127" y="1024"/>
                      <a:pt x="2157" y="1034"/>
                    </a:cubicBezTo>
                    <a:cubicBezTo>
                      <a:pt x="1856" y="733"/>
                      <a:pt x="1525" y="442"/>
                      <a:pt x="1124" y="282"/>
                    </a:cubicBezTo>
                    <a:cubicBezTo>
                      <a:pt x="983" y="221"/>
                      <a:pt x="843" y="191"/>
                      <a:pt x="693" y="161"/>
                    </a:cubicBezTo>
                    <a:cubicBezTo>
                      <a:pt x="553" y="131"/>
                      <a:pt x="94" y="111"/>
                      <a:pt x="2" y="2"/>
                    </a:cubicBezTo>
                    <a:close/>
                  </a:path>
                </a:pathLst>
              </a:custGeom>
              <a:solidFill>
                <a:srgbClr val="CCE3E6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2" name="Google Shape;14222;p47"/>
              <p:cNvSpPr/>
              <p:nvPr/>
            </p:nvSpPr>
            <p:spPr>
              <a:xfrm>
                <a:off x="6883973" y="315160"/>
                <a:ext cx="234004" cy="105717"/>
              </a:xfrm>
              <a:custGeom>
                <a:rect b="b" l="l" r="r" t="t"/>
                <a:pathLst>
                  <a:path extrusionOk="0" h="1274" w="2820">
                    <a:moveTo>
                      <a:pt x="2288" y="1274"/>
                    </a:moveTo>
                    <a:cubicBezTo>
                      <a:pt x="2258" y="1274"/>
                      <a:pt x="2217" y="1264"/>
                      <a:pt x="2157" y="1244"/>
                    </a:cubicBezTo>
                    <a:cubicBezTo>
                      <a:pt x="1555" y="1043"/>
                      <a:pt x="673" y="722"/>
                      <a:pt x="1" y="90"/>
                    </a:cubicBezTo>
                    <a:cubicBezTo>
                      <a:pt x="11" y="80"/>
                      <a:pt x="11" y="70"/>
                      <a:pt x="11" y="70"/>
                    </a:cubicBezTo>
                    <a:cubicBezTo>
                      <a:pt x="51" y="20"/>
                      <a:pt x="91" y="0"/>
                      <a:pt x="131" y="0"/>
                    </a:cubicBezTo>
                    <a:cubicBezTo>
                      <a:pt x="191" y="0"/>
                      <a:pt x="271" y="40"/>
                      <a:pt x="372" y="120"/>
                    </a:cubicBezTo>
                    <a:cubicBezTo>
                      <a:pt x="462" y="191"/>
                      <a:pt x="582" y="221"/>
                      <a:pt x="703" y="221"/>
                    </a:cubicBezTo>
                    <a:cubicBezTo>
                      <a:pt x="733" y="221"/>
                      <a:pt x="763" y="221"/>
                      <a:pt x="793" y="211"/>
                    </a:cubicBezTo>
                    <a:cubicBezTo>
                      <a:pt x="913" y="311"/>
                      <a:pt x="1515" y="431"/>
                      <a:pt x="1646" y="431"/>
                    </a:cubicBezTo>
                    <a:cubicBezTo>
                      <a:pt x="1656" y="431"/>
                      <a:pt x="1656" y="431"/>
                      <a:pt x="1666" y="431"/>
                    </a:cubicBezTo>
                    <a:cubicBezTo>
                      <a:pt x="1676" y="421"/>
                      <a:pt x="1686" y="421"/>
                      <a:pt x="1696" y="421"/>
                    </a:cubicBezTo>
                    <a:cubicBezTo>
                      <a:pt x="1856" y="421"/>
                      <a:pt x="2298" y="722"/>
                      <a:pt x="2819" y="1123"/>
                    </a:cubicBezTo>
                    <a:cubicBezTo>
                      <a:pt x="2749" y="1103"/>
                      <a:pt x="2699" y="1103"/>
                      <a:pt x="2659" y="1103"/>
                    </a:cubicBezTo>
                    <a:cubicBezTo>
                      <a:pt x="2548" y="1103"/>
                      <a:pt x="2498" y="1144"/>
                      <a:pt x="2448" y="1184"/>
                    </a:cubicBezTo>
                    <a:cubicBezTo>
                      <a:pt x="2408" y="1234"/>
                      <a:pt x="2378" y="1274"/>
                      <a:pt x="2288" y="1274"/>
                    </a:cubicBezTo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3" name="Google Shape;14223;p47"/>
              <p:cNvSpPr/>
              <p:nvPr/>
            </p:nvSpPr>
            <p:spPr>
              <a:xfrm>
                <a:off x="6863974" y="360052"/>
                <a:ext cx="83" cy="8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C465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4" name="Google Shape;14224;p47"/>
              <p:cNvSpPr/>
              <p:nvPr/>
            </p:nvSpPr>
            <p:spPr>
              <a:xfrm>
                <a:off x="6702495" y="360052"/>
                <a:ext cx="961489" cy="548581"/>
              </a:xfrm>
              <a:custGeom>
                <a:rect b="b" l="l" r="r" t="t"/>
                <a:pathLst>
                  <a:path extrusionOk="0" h="6611" w="11587">
                    <a:moveTo>
                      <a:pt x="1947" y="1"/>
                    </a:moveTo>
                    <a:cubicBezTo>
                      <a:pt x="1947" y="11"/>
                      <a:pt x="1937" y="21"/>
                      <a:pt x="1927" y="31"/>
                    </a:cubicBezTo>
                    <a:cubicBezTo>
                      <a:pt x="1917" y="51"/>
                      <a:pt x="1907" y="71"/>
                      <a:pt x="1897" y="91"/>
                    </a:cubicBezTo>
                    <a:cubicBezTo>
                      <a:pt x="1586" y="572"/>
                      <a:pt x="934" y="1194"/>
                      <a:pt x="593" y="1455"/>
                    </a:cubicBezTo>
                    <a:cubicBezTo>
                      <a:pt x="492" y="1535"/>
                      <a:pt x="422" y="1616"/>
                      <a:pt x="362" y="1696"/>
                    </a:cubicBezTo>
                    <a:cubicBezTo>
                      <a:pt x="302" y="1796"/>
                      <a:pt x="252" y="1907"/>
                      <a:pt x="172" y="2027"/>
                    </a:cubicBezTo>
                    <a:cubicBezTo>
                      <a:pt x="121" y="2097"/>
                      <a:pt x="71" y="2177"/>
                      <a:pt x="1" y="2258"/>
                    </a:cubicBezTo>
                    <a:cubicBezTo>
                      <a:pt x="412" y="2759"/>
                      <a:pt x="894" y="3421"/>
                      <a:pt x="1255" y="3652"/>
                    </a:cubicBezTo>
                    <a:cubicBezTo>
                      <a:pt x="1315" y="3692"/>
                      <a:pt x="1355" y="3712"/>
                      <a:pt x="1385" y="3712"/>
                    </a:cubicBezTo>
                    <a:cubicBezTo>
                      <a:pt x="1506" y="3712"/>
                      <a:pt x="1415" y="3441"/>
                      <a:pt x="1325" y="3180"/>
                    </a:cubicBezTo>
                    <a:cubicBezTo>
                      <a:pt x="1235" y="2910"/>
                      <a:pt x="1144" y="2649"/>
                      <a:pt x="1265" y="2649"/>
                    </a:cubicBezTo>
                    <a:cubicBezTo>
                      <a:pt x="1305" y="2649"/>
                      <a:pt x="1355" y="2669"/>
                      <a:pt x="1435" y="2729"/>
                    </a:cubicBezTo>
                    <a:cubicBezTo>
                      <a:pt x="1937" y="3080"/>
                      <a:pt x="2529" y="4053"/>
                      <a:pt x="3231" y="4615"/>
                    </a:cubicBezTo>
                    <a:cubicBezTo>
                      <a:pt x="4404" y="5548"/>
                      <a:pt x="5708" y="6139"/>
                      <a:pt x="6090" y="6611"/>
                    </a:cubicBezTo>
                    <a:cubicBezTo>
                      <a:pt x="6350" y="6290"/>
                      <a:pt x="5167" y="5678"/>
                      <a:pt x="5056" y="5277"/>
                    </a:cubicBezTo>
                    <a:cubicBezTo>
                      <a:pt x="4956" y="4916"/>
                      <a:pt x="4705" y="4595"/>
                      <a:pt x="4635" y="4224"/>
                    </a:cubicBezTo>
                    <a:cubicBezTo>
                      <a:pt x="4625" y="4173"/>
                      <a:pt x="4615" y="4113"/>
                      <a:pt x="4655" y="4063"/>
                    </a:cubicBezTo>
                    <a:cubicBezTo>
                      <a:pt x="4685" y="4033"/>
                      <a:pt x="4735" y="4023"/>
                      <a:pt x="4786" y="4023"/>
                    </a:cubicBezTo>
                    <a:lnTo>
                      <a:pt x="4836" y="4023"/>
                    </a:lnTo>
                    <a:cubicBezTo>
                      <a:pt x="6441" y="4133"/>
                      <a:pt x="7825" y="5076"/>
                      <a:pt x="9269" y="5828"/>
                    </a:cubicBezTo>
                    <a:cubicBezTo>
                      <a:pt x="9560" y="5989"/>
                      <a:pt x="9881" y="6069"/>
                      <a:pt x="10202" y="6069"/>
                    </a:cubicBezTo>
                    <a:cubicBezTo>
                      <a:pt x="10473" y="6069"/>
                      <a:pt x="10734" y="6009"/>
                      <a:pt x="10974" y="5899"/>
                    </a:cubicBezTo>
                    <a:cubicBezTo>
                      <a:pt x="11065" y="5849"/>
                      <a:pt x="11165" y="5818"/>
                      <a:pt x="11265" y="5798"/>
                    </a:cubicBezTo>
                    <a:cubicBezTo>
                      <a:pt x="11376" y="5778"/>
                      <a:pt x="11486" y="5768"/>
                      <a:pt x="11586" y="5768"/>
                    </a:cubicBezTo>
                    <a:cubicBezTo>
                      <a:pt x="11516" y="5738"/>
                      <a:pt x="11456" y="5728"/>
                      <a:pt x="11406" y="5728"/>
                    </a:cubicBezTo>
                    <a:cubicBezTo>
                      <a:pt x="11336" y="5728"/>
                      <a:pt x="11285" y="5738"/>
                      <a:pt x="11235" y="5758"/>
                    </a:cubicBezTo>
                    <a:cubicBezTo>
                      <a:pt x="11185" y="5768"/>
                      <a:pt x="11135" y="5788"/>
                      <a:pt x="11065" y="5788"/>
                    </a:cubicBezTo>
                    <a:cubicBezTo>
                      <a:pt x="11025" y="5788"/>
                      <a:pt x="10984" y="5778"/>
                      <a:pt x="10924" y="5768"/>
                    </a:cubicBezTo>
                    <a:cubicBezTo>
                      <a:pt x="10423" y="5608"/>
                      <a:pt x="9349" y="4976"/>
                      <a:pt x="8958" y="4896"/>
                    </a:cubicBezTo>
                    <a:cubicBezTo>
                      <a:pt x="8738" y="4855"/>
                      <a:pt x="8497" y="4855"/>
                      <a:pt x="8326" y="4705"/>
                    </a:cubicBezTo>
                    <a:cubicBezTo>
                      <a:pt x="8246" y="4645"/>
                      <a:pt x="8196" y="4555"/>
                      <a:pt x="8146" y="4474"/>
                    </a:cubicBezTo>
                    <a:cubicBezTo>
                      <a:pt x="7745" y="3852"/>
                      <a:pt x="7504" y="3933"/>
                      <a:pt x="6992" y="3481"/>
                    </a:cubicBezTo>
                    <a:cubicBezTo>
                      <a:pt x="6872" y="3401"/>
                      <a:pt x="6922" y="3371"/>
                      <a:pt x="7052" y="3371"/>
                    </a:cubicBezTo>
                    <a:cubicBezTo>
                      <a:pt x="7243" y="3371"/>
                      <a:pt x="7614" y="3431"/>
                      <a:pt x="7935" y="3491"/>
                    </a:cubicBezTo>
                    <a:cubicBezTo>
                      <a:pt x="8056" y="3511"/>
                      <a:pt x="8166" y="3531"/>
                      <a:pt x="8266" y="3552"/>
                    </a:cubicBezTo>
                    <a:cubicBezTo>
                      <a:pt x="7404" y="3080"/>
                      <a:pt x="6451" y="2538"/>
                      <a:pt x="5899" y="2147"/>
                    </a:cubicBezTo>
                    <a:lnTo>
                      <a:pt x="5899" y="2147"/>
                    </a:lnTo>
                    <a:cubicBezTo>
                      <a:pt x="6029" y="2348"/>
                      <a:pt x="6079" y="2488"/>
                      <a:pt x="6220" y="2699"/>
                    </a:cubicBezTo>
                    <a:cubicBezTo>
                      <a:pt x="5076" y="1997"/>
                      <a:pt x="5066" y="2579"/>
                      <a:pt x="3933" y="1826"/>
                    </a:cubicBezTo>
                    <a:cubicBezTo>
                      <a:pt x="3582" y="1586"/>
                      <a:pt x="2619" y="603"/>
                      <a:pt x="1947" y="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5" name="Google Shape;14225;p47"/>
              <p:cNvSpPr/>
              <p:nvPr/>
            </p:nvSpPr>
            <p:spPr>
              <a:xfrm>
                <a:off x="6040813" y="574804"/>
                <a:ext cx="997254" cy="362125"/>
              </a:xfrm>
              <a:custGeom>
                <a:rect b="b" l="l" r="r" t="t"/>
                <a:pathLst>
                  <a:path extrusionOk="0" h="4364" w="12018">
                    <a:moveTo>
                      <a:pt x="1335" y="1"/>
                    </a:moveTo>
                    <a:cubicBezTo>
                      <a:pt x="1255" y="41"/>
                      <a:pt x="1174" y="81"/>
                      <a:pt x="1104" y="131"/>
                    </a:cubicBezTo>
                    <a:cubicBezTo>
                      <a:pt x="893" y="302"/>
                      <a:pt x="422" y="863"/>
                      <a:pt x="1" y="1315"/>
                    </a:cubicBezTo>
                    <a:cubicBezTo>
                      <a:pt x="71" y="1335"/>
                      <a:pt x="141" y="1345"/>
                      <a:pt x="201" y="1345"/>
                    </a:cubicBezTo>
                    <a:cubicBezTo>
                      <a:pt x="502" y="1345"/>
                      <a:pt x="733" y="1154"/>
                      <a:pt x="954" y="964"/>
                    </a:cubicBezTo>
                    <a:cubicBezTo>
                      <a:pt x="1174" y="773"/>
                      <a:pt x="1385" y="582"/>
                      <a:pt x="1616" y="582"/>
                    </a:cubicBezTo>
                    <a:cubicBezTo>
                      <a:pt x="1686" y="582"/>
                      <a:pt x="1756" y="602"/>
                      <a:pt x="1836" y="633"/>
                    </a:cubicBezTo>
                    <a:cubicBezTo>
                      <a:pt x="2558" y="1004"/>
                      <a:pt x="3301" y="1325"/>
                      <a:pt x="3722" y="1565"/>
                    </a:cubicBezTo>
                    <a:cubicBezTo>
                      <a:pt x="3802" y="1615"/>
                      <a:pt x="3852" y="1636"/>
                      <a:pt x="3883" y="1636"/>
                    </a:cubicBezTo>
                    <a:cubicBezTo>
                      <a:pt x="3933" y="1636"/>
                      <a:pt x="3923" y="1575"/>
                      <a:pt x="3923" y="1515"/>
                    </a:cubicBezTo>
                    <a:cubicBezTo>
                      <a:pt x="3913" y="1455"/>
                      <a:pt x="3923" y="1405"/>
                      <a:pt x="4003" y="1405"/>
                    </a:cubicBezTo>
                    <a:cubicBezTo>
                      <a:pt x="4053" y="1405"/>
                      <a:pt x="4123" y="1425"/>
                      <a:pt x="4224" y="1465"/>
                    </a:cubicBezTo>
                    <a:cubicBezTo>
                      <a:pt x="4354" y="1525"/>
                      <a:pt x="6089" y="2298"/>
                      <a:pt x="6200" y="2368"/>
                    </a:cubicBezTo>
                    <a:cubicBezTo>
                      <a:pt x="6360" y="2458"/>
                      <a:pt x="6440" y="2498"/>
                      <a:pt x="6470" y="2498"/>
                    </a:cubicBezTo>
                    <a:cubicBezTo>
                      <a:pt x="6541" y="2498"/>
                      <a:pt x="6149" y="2157"/>
                      <a:pt x="5758" y="1806"/>
                    </a:cubicBezTo>
                    <a:cubicBezTo>
                      <a:pt x="5698" y="1756"/>
                      <a:pt x="5638" y="1696"/>
                      <a:pt x="5578" y="1646"/>
                    </a:cubicBezTo>
                    <a:cubicBezTo>
                      <a:pt x="5538" y="1656"/>
                      <a:pt x="5507" y="1656"/>
                      <a:pt x="5467" y="1656"/>
                    </a:cubicBezTo>
                    <a:cubicBezTo>
                      <a:pt x="5427" y="1656"/>
                      <a:pt x="5377" y="1646"/>
                      <a:pt x="5337" y="1636"/>
                    </a:cubicBezTo>
                    <a:cubicBezTo>
                      <a:pt x="5207" y="1595"/>
                      <a:pt x="5176" y="1505"/>
                      <a:pt x="5086" y="1505"/>
                    </a:cubicBezTo>
                    <a:cubicBezTo>
                      <a:pt x="5066" y="1505"/>
                      <a:pt x="5046" y="1515"/>
                      <a:pt x="5016" y="1515"/>
                    </a:cubicBezTo>
                    <a:cubicBezTo>
                      <a:pt x="5016" y="1525"/>
                      <a:pt x="5006" y="1525"/>
                      <a:pt x="4996" y="1525"/>
                    </a:cubicBezTo>
                    <a:cubicBezTo>
                      <a:pt x="4735" y="1525"/>
                      <a:pt x="3451" y="713"/>
                      <a:pt x="2970" y="482"/>
                    </a:cubicBezTo>
                    <a:cubicBezTo>
                      <a:pt x="2478" y="251"/>
                      <a:pt x="1907" y="362"/>
                      <a:pt x="1515" y="141"/>
                    </a:cubicBezTo>
                    <a:cubicBezTo>
                      <a:pt x="1455" y="111"/>
                      <a:pt x="1395" y="51"/>
                      <a:pt x="1335" y="1"/>
                    </a:cubicBezTo>
                    <a:close/>
                    <a:moveTo>
                      <a:pt x="7554" y="1014"/>
                    </a:moveTo>
                    <a:lnTo>
                      <a:pt x="7554" y="1014"/>
                    </a:lnTo>
                    <a:cubicBezTo>
                      <a:pt x="7514" y="1014"/>
                      <a:pt x="7694" y="1234"/>
                      <a:pt x="7865" y="1445"/>
                    </a:cubicBezTo>
                    <a:cubicBezTo>
                      <a:pt x="8045" y="1666"/>
                      <a:pt x="8216" y="1886"/>
                      <a:pt x="8176" y="1886"/>
                    </a:cubicBezTo>
                    <a:cubicBezTo>
                      <a:pt x="8176" y="1886"/>
                      <a:pt x="8166" y="1886"/>
                      <a:pt x="8156" y="1876"/>
                    </a:cubicBezTo>
                    <a:cubicBezTo>
                      <a:pt x="8055" y="1816"/>
                      <a:pt x="7614" y="1475"/>
                      <a:pt x="7183" y="1144"/>
                    </a:cubicBezTo>
                    <a:cubicBezTo>
                      <a:pt x="7152" y="1254"/>
                      <a:pt x="7102" y="1355"/>
                      <a:pt x="7032" y="1405"/>
                    </a:cubicBezTo>
                    <a:cubicBezTo>
                      <a:pt x="6992" y="1435"/>
                      <a:pt x="6912" y="1445"/>
                      <a:pt x="6821" y="1445"/>
                    </a:cubicBezTo>
                    <a:cubicBezTo>
                      <a:pt x="6731" y="1445"/>
                      <a:pt x="6621" y="1435"/>
                      <a:pt x="6521" y="1425"/>
                    </a:cubicBezTo>
                    <a:cubicBezTo>
                      <a:pt x="6430" y="1415"/>
                      <a:pt x="6330" y="1395"/>
                      <a:pt x="6270" y="1395"/>
                    </a:cubicBezTo>
                    <a:cubicBezTo>
                      <a:pt x="6260" y="1395"/>
                      <a:pt x="6250" y="1405"/>
                      <a:pt x="6250" y="1405"/>
                    </a:cubicBezTo>
                    <a:cubicBezTo>
                      <a:pt x="6139" y="1415"/>
                      <a:pt x="6039" y="1455"/>
                      <a:pt x="5939" y="1495"/>
                    </a:cubicBezTo>
                    <a:cubicBezTo>
                      <a:pt x="6842" y="1916"/>
                      <a:pt x="8176" y="2548"/>
                      <a:pt x="8456" y="2649"/>
                    </a:cubicBezTo>
                    <a:cubicBezTo>
                      <a:pt x="9740" y="3120"/>
                      <a:pt x="10713" y="3963"/>
                      <a:pt x="12017" y="4364"/>
                    </a:cubicBezTo>
                    <a:cubicBezTo>
                      <a:pt x="10613" y="3190"/>
                      <a:pt x="8938" y="1977"/>
                      <a:pt x="7574" y="1024"/>
                    </a:cubicBezTo>
                    <a:cubicBezTo>
                      <a:pt x="7564" y="1014"/>
                      <a:pt x="7554" y="1014"/>
                      <a:pt x="7554" y="10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6" name="Google Shape;14226;p47"/>
              <p:cNvSpPr/>
              <p:nvPr/>
            </p:nvSpPr>
            <p:spPr>
              <a:xfrm>
                <a:off x="7319286" y="883573"/>
                <a:ext cx="544432" cy="134925"/>
              </a:xfrm>
              <a:custGeom>
                <a:rect b="b" l="l" r="r" t="t"/>
                <a:pathLst>
                  <a:path extrusionOk="0" h="1626" w="6561">
                    <a:moveTo>
                      <a:pt x="312" y="1"/>
                    </a:moveTo>
                    <a:cubicBezTo>
                      <a:pt x="1" y="1"/>
                      <a:pt x="984" y="583"/>
                      <a:pt x="1616" y="874"/>
                    </a:cubicBezTo>
                    <a:cubicBezTo>
                      <a:pt x="2157" y="1114"/>
                      <a:pt x="2909" y="1305"/>
                      <a:pt x="3541" y="1305"/>
                    </a:cubicBezTo>
                    <a:cubicBezTo>
                      <a:pt x="3662" y="1305"/>
                      <a:pt x="3782" y="1295"/>
                      <a:pt x="3892" y="1275"/>
                    </a:cubicBezTo>
                    <a:cubicBezTo>
                      <a:pt x="3943" y="1275"/>
                      <a:pt x="3993" y="1265"/>
                      <a:pt x="4053" y="1265"/>
                    </a:cubicBezTo>
                    <a:cubicBezTo>
                      <a:pt x="4394" y="1265"/>
                      <a:pt x="4916" y="1355"/>
                      <a:pt x="5397" y="1445"/>
                    </a:cubicBezTo>
                    <a:cubicBezTo>
                      <a:pt x="5879" y="1536"/>
                      <a:pt x="6310" y="1626"/>
                      <a:pt x="6480" y="1626"/>
                    </a:cubicBezTo>
                    <a:cubicBezTo>
                      <a:pt x="6541" y="1626"/>
                      <a:pt x="6561" y="1606"/>
                      <a:pt x="6531" y="1576"/>
                    </a:cubicBezTo>
                    <a:cubicBezTo>
                      <a:pt x="6290" y="1355"/>
                      <a:pt x="4725" y="904"/>
                      <a:pt x="4264" y="874"/>
                    </a:cubicBezTo>
                    <a:cubicBezTo>
                      <a:pt x="3802" y="833"/>
                      <a:pt x="2609" y="563"/>
                      <a:pt x="2227" y="462"/>
                    </a:cubicBezTo>
                    <a:cubicBezTo>
                      <a:pt x="1616" y="302"/>
                      <a:pt x="903" y="91"/>
                      <a:pt x="452" y="21"/>
                    </a:cubicBezTo>
                    <a:lnTo>
                      <a:pt x="452" y="21"/>
                    </a:lnTo>
                    <a:cubicBezTo>
                      <a:pt x="472" y="31"/>
                      <a:pt x="482" y="41"/>
                      <a:pt x="502" y="61"/>
                    </a:cubicBezTo>
                    <a:cubicBezTo>
                      <a:pt x="452" y="41"/>
                      <a:pt x="402" y="21"/>
                      <a:pt x="3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7" name="Google Shape;14227;p47"/>
              <p:cNvSpPr/>
              <p:nvPr/>
            </p:nvSpPr>
            <p:spPr>
              <a:xfrm>
                <a:off x="7348412" y="883573"/>
                <a:ext cx="12613" cy="5145"/>
              </a:xfrm>
              <a:custGeom>
                <a:rect b="b" l="l" r="r" t="t"/>
                <a:pathLst>
                  <a:path extrusionOk="0" h="62" w="152">
                    <a:moveTo>
                      <a:pt x="1" y="1"/>
                    </a:moveTo>
                    <a:lnTo>
                      <a:pt x="1" y="1"/>
                    </a:lnTo>
                    <a:cubicBezTo>
                      <a:pt x="51" y="21"/>
                      <a:pt x="101" y="41"/>
                      <a:pt x="151" y="61"/>
                    </a:cubicBezTo>
                    <a:cubicBezTo>
                      <a:pt x="131" y="41"/>
                      <a:pt x="121" y="31"/>
                      <a:pt x="101" y="21"/>
                    </a:cubicBezTo>
                    <a:cubicBezTo>
                      <a:pt x="71" y="1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7ECDD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8" name="Google Shape;14228;p47"/>
              <p:cNvSpPr/>
              <p:nvPr/>
            </p:nvSpPr>
            <p:spPr>
              <a:xfrm>
                <a:off x="7163615" y="745411"/>
                <a:ext cx="202388" cy="94182"/>
              </a:xfrm>
              <a:custGeom>
                <a:rect b="b" l="l" r="r" t="t"/>
                <a:pathLst>
                  <a:path extrusionOk="0" h="1135" w="2439">
                    <a:moveTo>
                      <a:pt x="212" y="1"/>
                    </a:moveTo>
                    <a:cubicBezTo>
                      <a:pt x="171" y="1"/>
                      <a:pt x="141" y="11"/>
                      <a:pt x="131" y="21"/>
                    </a:cubicBezTo>
                    <a:cubicBezTo>
                      <a:pt x="1" y="131"/>
                      <a:pt x="964" y="873"/>
                      <a:pt x="1445" y="944"/>
                    </a:cubicBezTo>
                    <a:cubicBezTo>
                      <a:pt x="1796" y="994"/>
                      <a:pt x="2168" y="1134"/>
                      <a:pt x="2338" y="1134"/>
                    </a:cubicBezTo>
                    <a:cubicBezTo>
                      <a:pt x="2398" y="1134"/>
                      <a:pt x="2438" y="1114"/>
                      <a:pt x="2428" y="1064"/>
                    </a:cubicBezTo>
                    <a:cubicBezTo>
                      <a:pt x="2408" y="873"/>
                      <a:pt x="1786" y="482"/>
                      <a:pt x="1305" y="322"/>
                    </a:cubicBezTo>
                    <a:cubicBezTo>
                      <a:pt x="1305" y="322"/>
                      <a:pt x="492" y="1"/>
                      <a:pt x="2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9" name="Google Shape;14229;p47"/>
              <p:cNvSpPr/>
              <p:nvPr/>
            </p:nvSpPr>
            <p:spPr>
              <a:xfrm>
                <a:off x="5682090" y="723007"/>
                <a:ext cx="367104" cy="229772"/>
              </a:xfrm>
              <a:custGeom>
                <a:rect b="b" l="l" r="r" t="t"/>
                <a:pathLst>
                  <a:path extrusionOk="0" h="2769" w="4424">
                    <a:moveTo>
                      <a:pt x="2619" y="823"/>
                    </a:moveTo>
                    <a:cubicBezTo>
                      <a:pt x="2616" y="826"/>
                      <a:pt x="2614" y="829"/>
                      <a:pt x="2612" y="832"/>
                    </a:cubicBezTo>
                    <a:lnTo>
                      <a:pt x="2612" y="832"/>
                    </a:lnTo>
                    <a:cubicBezTo>
                      <a:pt x="2615" y="829"/>
                      <a:pt x="2617" y="826"/>
                      <a:pt x="2619" y="823"/>
                    </a:cubicBezTo>
                    <a:close/>
                    <a:moveTo>
                      <a:pt x="4344" y="0"/>
                    </a:moveTo>
                    <a:cubicBezTo>
                      <a:pt x="4203" y="0"/>
                      <a:pt x="3802" y="261"/>
                      <a:pt x="3240" y="682"/>
                    </a:cubicBezTo>
                    <a:cubicBezTo>
                      <a:pt x="2919" y="923"/>
                      <a:pt x="2699" y="1033"/>
                      <a:pt x="2608" y="1033"/>
                    </a:cubicBezTo>
                    <a:cubicBezTo>
                      <a:pt x="2530" y="1033"/>
                      <a:pt x="2528" y="966"/>
                      <a:pt x="2612" y="832"/>
                    </a:cubicBezTo>
                    <a:lnTo>
                      <a:pt x="2612" y="832"/>
                    </a:lnTo>
                    <a:cubicBezTo>
                      <a:pt x="2601" y="846"/>
                      <a:pt x="2585" y="854"/>
                      <a:pt x="2568" y="863"/>
                    </a:cubicBezTo>
                    <a:cubicBezTo>
                      <a:pt x="2137" y="1244"/>
                      <a:pt x="1906" y="1374"/>
                      <a:pt x="1455" y="1645"/>
                    </a:cubicBezTo>
                    <a:cubicBezTo>
                      <a:pt x="1004" y="1906"/>
                      <a:pt x="653" y="2046"/>
                      <a:pt x="322" y="2307"/>
                    </a:cubicBezTo>
                    <a:cubicBezTo>
                      <a:pt x="301" y="2317"/>
                      <a:pt x="281" y="2327"/>
                      <a:pt x="261" y="2337"/>
                    </a:cubicBezTo>
                    <a:cubicBezTo>
                      <a:pt x="1" y="2638"/>
                      <a:pt x="11" y="2768"/>
                      <a:pt x="171" y="2768"/>
                    </a:cubicBezTo>
                    <a:cubicBezTo>
                      <a:pt x="352" y="2768"/>
                      <a:pt x="703" y="2628"/>
                      <a:pt x="1104" y="2427"/>
                    </a:cubicBezTo>
                    <a:cubicBezTo>
                      <a:pt x="1521" y="2217"/>
                      <a:pt x="1918" y="2214"/>
                      <a:pt x="2234" y="2214"/>
                    </a:cubicBezTo>
                    <a:cubicBezTo>
                      <a:pt x="2242" y="2214"/>
                      <a:pt x="2249" y="2214"/>
                      <a:pt x="2256" y="2214"/>
                    </a:cubicBezTo>
                    <a:cubicBezTo>
                      <a:pt x="2576" y="2214"/>
                      <a:pt x="2809" y="2212"/>
                      <a:pt x="2889" y="1986"/>
                    </a:cubicBezTo>
                    <a:cubicBezTo>
                      <a:pt x="3050" y="1545"/>
                      <a:pt x="4043" y="742"/>
                      <a:pt x="4324" y="261"/>
                    </a:cubicBezTo>
                    <a:cubicBezTo>
                      <a:pt x="4414" y="80"/>
                      <a:pt x="4424" y="0"/>
                      <a:pt x="434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0" name="Google Shape;14230;p47"/>
              <p:cNvSpPr/>
              <p:nvPr/>
            </p:nvSpPr>
            <p:spPr>
              <a:xfrm>
                <a:off x="6111595" y="699689"/>
                <a:ext cx="487839" cy="203135"/>
              </a:xfrm>
              <a:custGeom>
                <a:rect b="b" l="l" r="r" t="t"/>
                <a:pathLst>
                  <a:path extrusionOk="0" h="2448" w="5879">
                    <a:moveTo>
                      <a:pt x="482" y="0"/>
                    </a:moveTo>
                    <a:cubicBezTo>
                      <a:pt x="412" y="0"/>
                      <a:pt x="351" y="10"/>
                      <a:pt x="301" y="50"/>
                    </a:cubicBezTo>
                    <a:cubicBezTo>
                      <a:pt x="0" y="241"/>
                      <a:pt x="943" y="963"/>
                      <a:pt x="1685" y="1304"/>
                    </a:cubicBezTo>
                    <a:cubicBezTo>
                      <a:pt x="1886" y="1394"/>
                      <a:pt x="1896" y="1424"/>
                      <a:pt x="1806" y="1424"/>
                    </a:cubicBezTo>
                    <a:cubicBezTo>
                      <a:pt x="1726" y="1424"/>
                      <a:pt x="1565" y="1404"/>
                      <a:pt x="1395" y="1374"/>
                    </a:cubicBezTo>
                    <a:cubicBezTo>
                      <a:pt x="1214" y="1354"/>
                      <a:pt x="1033" y="1324"/>
                      <a:pt x="903" y="1324"/>
                    </a:cubicBezTo>
                    <a:cubicBezTo>
                      <a:pt x="793" y="1324"/>
                      <a:pt x="723" y="1344"/>
                      <a:pt x="773" y="1414"/>
                    </a:cubicBezTo>
                    <a:cubicBezTo>
                      <a:pt x="933" y="1655"/>
                      <a:pt x="3150" y="2307"/>
                      <a:pt x="3641" y="2307"/>
                    </a:cubicBezTo>
                    <a:cubicBezTo>
                      <a:pt x="3712" y="2307"/>
                      <a:pt x="3742" y="2297"/>
                      <a:pt x="3732" y="2267"/>
                    </a:cubicBezTo>
                    <a:cubicBezTo>
                      <a:pt x="3641" y="2097"/>
                      <a:pt x="3762" y="1996"/>
                      <a:pt x="4002" y="1996"/>
                    </a:cubicBezTo>
                    <a:cubicBezTo>
                      <a:pt x="4123" y="1996"/>
                      <a:pt x="4273" y="2026"/>
                      <a:pt x="4454" y="2076"/>
                    </a:cubicBezTo>
                    <a:cubicBezTo>
                      <a:pt x="4785" y="2167"/>
                      <a:pt x="5567" y="2448"/>
                      <a:pt x="5758" y="2448"/>
                    </a:cubicBezTo>
                    <a:cubicBezTo>
                      <a:pt x="5878" y="2448"/>
                      <a:pt x="5778" y="2347"/>
                      <a:pt x="5266" y="2046"/>
                    </a:cubicBezTo>
                    <a:cubicBezTo>
                      <a:pt x="4805" y="1786"/>
                      <a:pt x="3571" y="1043"/>
                      <a:pt x="3320" y="1043"/>
                    </a:cubicBezTo>
                    <a:cubicBezTo>
                      <a:pt x="3290" y="1043"/>
                      <a:pt x="3270" y="1053"/>
                      <a:pt x="3280" y="1093"/>
                    </a:cubicBezTo>
                    <a:cubicBezTo>
                      <a:pt x="3290" y="1124"/>
                      <a:pt x="3280" y="1134"/>
                      <a:pt x="3260" y="1134"/>
                    </a:cubicBezTo>
                    <a:cubicBezTo>
                      <a:pt x="3150" y="1134"/>
                      <a:pt x="2769" y="903"/>
                      <a:pt x="2388" y="672"/>
                    </a:cubicBezTo>
                    <a:cubicBezTo>
                      <a:pt x="1996" y="442"/>
                      <a:pt x="1605" y="211"/>
                      <a:pt x="1475" y="211"/>
                    </a:cubicBezTo>
                    <a:cubicBezTo>
                      <a:pt x="1465" y="211"/>
                      <a:pt x="1455" y="211"/>
                      <a:pt x="1455" y="221"/>
                    </a:cubicBezTo>
                    <a:cubicBezTo>
                      <a:pt x="1435" y="231"/>
                      <a:pt x="1405" y="231"/>
                      <a:pt x="1385" y="231"/>
                    </a:cubicBezTo>
                    <a:cubicBezTo>
                      <a:pt x="1284" y="231"/>
                      <a:pt x="1134" y="181"/>
                      <a:pt x="973" y="121"/>
                    </a:cubicBezTo>
                    <a:cubicBezTo>
                      <a:pt x="803" y="60"/>
                      <a:pt x="632" y="0"/>
                      <a:pt x="482" y="0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1" name="Google Shape;14231;p47"/>
              <p:cNvSpPr/>
              <p:nvPr/>
            </p:nvSpPr>
            <p:spPr>
              <a:xfrm>
                <a:off x="6629307" y="858596"/>
                <a:ext cx="269768" cy="119159"/>
              </a:xfrm>
              <a:custGeom>
                <a:rect b="b" l="l" r="r" t="t"/>
                <a:pathLst>
                  <a:path extrusionOk="0" h="1436" w="3251">
                    <a:moveTo>
                      <a:pt x="723" y="1"/>
                    </a:moveTo>
                    <a:cubicBezTo>
                      <a:pt x="552" y="1"/>
                      <a:pt x="893" y="332"/>
                      <a:pt x="793" y="382"/>
                    </a:cubicBezTo>
                    <a:cubicBezTo>
                      <a:pt x="592" y="492"/>
                      <a:pt x="0" y="342"/>
                      <a:pt x="492" y="593"/>
                    </a:cubicBezTo>
                    <a:cubicBezTo>
                      <a:pt x="1284" y="994"/>
                      <a:pt x="1806" y="1094"/>
                      <a:pt x="2668" y="1385"/>
                    </a:cubicBezTo>
                    <a:cubicBezTo>
                      <a:pt x="2779" y="1425"/>
                      <a:pt x="2849" y="1435"/>
                      <a:pt x="2899" y="1435"/>
                    </a:cubicBezTo>
                    <a:cubicBezTo>
                      <a:pt x="3250" y="1435"/>
                      <a:pt x="2197" y="603"/>
                      <a:pt x="1054" y="101"/>
                    </a:cubicBezTo>
                    <a:cubicBezTo>
                      <a:pt x="883" y="31"/>
                      <a:pt x="783" y="1"/>
                      <a:pt x="723" y="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2" name="Google Shape;14232;p47"/>
              <p:cNvSpPr/>
              <p:nvPr/>
            </p:nvSpPr>
            <p:spPr>
              <a:xfrm>
                <a:off x="8210740" y="291843"/>
                <a:ext cx="985553" cy="605173"/>
              </a:xfrm>
              <a:custGeom>
                <a:rect b="b" l="l" r="r" t="t"/>
                <a:pathLst>
                  <a:path extrusionOk="0" h="7293" w="11877">
                    <a:moveTo>
                      <a:pt x="191" y="5417"/>
                    </a:moveTo>
                    <a:cubicBezTo>
                      <a:pt x="121" y="5495"/>
                      <a:pt x="75" y="5554"/>
                      <a:pt x="34" y="5596"/>
                    </a:cubicBezTo>
                    <a:lnTo>
                      <a:pt x="34" y="5596"/>
                    </a:lnTo>
                    <a:cubicBezTo>
                      <a:pt x="77" y="5554"/>
                      <a:pt x="123" y="5493"/>
                      <a:pt x="191" y="5417"/>
                    </a:cubicBezTo>
                    <a:close/>
                    <a:moveTo>
                      <a:pt x="34" y="5596"/>
                    </a:moveTo>
                    <a:cubicBezTo>
                      <a:pt x="26" y="5604"/>
                      <a:pt x="18" y="5611"/>
                      <a:pt x="10" y="5617"/>
                    </a:cubicBezTo>
                    <a:cubicBezTo>
                      <a:pt x="10" y="5617"/>
                      <a:pt x="0" y="5627"/>
                      <a:pt x="0" y="5627"/>
                    </a:cubicBezTo>
                    <a:cubicBezTo>
                      <a:pt x="12" y="5618"/>
                      <a:pt x="23" y="5608"/>
                      <a:pt x="34" y="5596"/>
                    </a:cubicBezTo>
                    <a:close/>
                    <a:moveTo>
                      <a:pt x="11074" y="0"/>
                    </a:moveTo>
                    <a:lnTo>
                      <a:pt x="11876" y="7292"/>
                    </a:lnTo>
                    <a:cubicBezTo>
                      <a:pt x="11656" y="4855"/>
                      <a:pt x="11345" y="2428"/>
                      <a:pt x="11074" y="0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3" name="Google Shape;14233;p47"/>
              <p:cNvSpPr/>
              <p:nvPr/>
            </p:nvSpPr>
            <p:spPr>
              <a:xfrm>
                <a:off x="8211570" y="291843"/>
                <a:ext cx="989702" cy="670063"/>
              </a:xfrm>
              <a:custGeom>
                <a:rect b="b" l="l" r="r" t="t"/>
                <a:pathLst>
                  <a:path extrusionOk="0" h="8075" w="11927">
                    <a:moveTo>
                      <a:pt x="11064" y="0"/>
                    </a:moveTo>
                    <a:lnTo>
                      <a:pt x="11435" y="3391"/>
                    </a:lnTo>
                    <a:cubicBezTo>
                      <a:pt x="11094" y="3581"/>
                      <a:pt x="10693" y="3782"/>
                      <a:pt x="10141" y="4043"/>
                    </a:cubicBezTo>
                    <a:cubicBezTo>
                      <a:pt x="9439" y="4384"/>
                      <a:pt x="8396" y="5005"/>
                      <a:pt x="7353" y="5326"/>
                    </a:cubicBezTo>
                    <a:cubicBezTo>
                      <a:pt x="7252" y="5357"/>
                      <a:pt x="7192" y="5367"/>
                      <a:pt x="7162" y="5367"/>
                    </a:cubicBezTo>
                    <a:cubicBezTo>
                      <a:pt x="6972" y="5367"/>
                      <a:pt x="7995" y="4815"/>
                      <a:pt x="8436" y="4414"/>
                    </a:cubicBezTo>
                    <a:cubicBezTo>
                      <a:pt x="8496" y="4353"/>
                      <a:pt x="8506" y="4333"/>
                      <a:pt x="8476" y="4333"/>
                    </a:cubicBezTo>
                    <a:cubicBezTo>
                      <a:pt x="8306" y="4333"/>
                      <a:pt x="6721" y="5176"/>
                      <a:pt x="5286" y="5497"/>
                    </a:cubicBezTo>
                    <a:cubicBezTo>
                      <a:pt x="5196" y="5517"/>
                      <a:pt x="5136" y="5527"/>
                      <a:pt x="5096" y="5527"/>
                    </a:cubicBezTo>
                    <a:cubicBezTo>
                      <a:pt x="4755" y="5527"/>
                      <a:pt x="6631" y="4694"/>
                      <a:pt x="7874" y="3802"/>
                    </a:cubicBezTo>
                    <a:cubicBezTo>
                      <a:pt x="8536" y="3330"/>
                      <a:pt x="8907" y="2909"/>
                      <a:pt x="8877" y="2448"/>
                    </a:cubicBezTo>
                    <a:cubicBezTo>
                      <a:pt x="8857" y="2227"/>
                      <a:pt x="8667" y="2157"/>
                      <a:pt x="8396" y="2157"/>
                    </a:cubicBezTo>
                    <a:lnTo>
                      <a:pt x="8266" y="2157"/>
                    </a:lnTo>
                    <a:cubicBezTo>
                      <a:pt x="8245" y="2317"/>
                      <a:pt x="8185" y="2548"/>
                      <a:pt x="7985" y="2708"/>
                    </a:cubicBezTo>
                    <a:cubicBezTo>
                      <a:pt x="7654" y="2969"/>
                      <a:pt x="7303" y="3110"/>
                      <a:pt x="7192" y="3230"/>
                    </a:cubicBezTo>
                    <a:cubicBezTo>
                      <a:pt x="7022" y="3431"/>
                      <a:pt x="6570" y="3370"/>
                      <a:pt x="6350" y="3541"/>
                    </a:cubicBezTo>
                    <a:cubicBezTo>
                      <a:pt x="6039" y="3772"/>
                      <a:pt x="5969" y="4123"/>
                      <a:pt x="5537" y="4263"/>
                    </a:cubicBezTo>
                    <a:cubicBezTo>
                      <a:pt x="5327" y="4333"/>
                      <a:pt x="5106" y="4343"/>
                      <a:pt x="4895" y="4424"/>
                    </a:cubicBezTo>
                    <a:cubicBezTo>
                      <a:pt x="4624" y="4534"/>
                      <a:pt x="4414" y="4725"/>
                      <a:pt x="4173" y="4895"/>
                    </a:cubicBezTo>
                    <a:cubicBezTo>
                      <a:pt x="3942" y="5056"/>
                      <a:pt x="1936" y="5387"/>
                      <a:pt x="1816" y="5387"/>
                    </a:cubicBezTo>
                    <a:lnTo>
                      <a:pt x="1806" y="5387"/>
                    </a:lnTo>
                    <a:cubicBezTo>
                      <a:pt x="1736" y="5377"/>
                      <a:pt x="2257" y="5015"/>
                      <a:pt x="1856" y="5015"/>
                    </a:cubicBezTo>
                    <a:cubicBezTo>
                      <a:pt x="1776" y="5015"/>
                      <a:pt x="1655" y="5036"/>
                      <a:pt x="1495" y="5066"/>
                    </a:cubicBezTo>
                    <a:cubicBezTo>
                      <a:pt x="1054" y="5156"/>
                      <a:pt x="231" y="5367"/>
                      <a:pt x="221" y="5367"/>
                    </a:cubicBezTo>
                    <a:lnTo>
                      <a:pt x="211" y="5367"/>
                    </a:lnTo>
                    <a:cubicBezTo>
                      <a:pt x="201" y="5387"/>
                      <a:pt x="191" y="5397"/>
                      <a:pt x="181" y="5417"/>
                    </a:cubicBezTo>
                    <a:cubicBezTo>
                      <a:pt x="101" y="5507"/>
                      <a:pt x="51" y="5577"/>
                      <a:pt x="0" y="5617"/>
                    </a:cubicBezTo>
                    <a:cubicBezTo>
                      <a:pt x="161" y="5728"/>
                      <a:pt x="341" y="5838"/>
                      <a:pt x="542" y="5958"/>
                    </a:cubicBezTo>
                    <a:cubicBezTo>
                      <a:pt x="953" y="6179"/>
                      <a:pt x="1605" y="6540"/>
                      <a:pt x="2227" y="6891"/>
                    </a:cubicBezTo>
                    <a:cubicBezTo>
                      <a:pt x="2929" y="7282"/>
                      <a:pt x="3682" y="7694"/>
                      <a:pt x="4263" y="8045"/>
                    </a:cubicBezTo>
                    <a:cubicBezTo>
                      <a:pt x="4324" y="8065"/>
                      <a:pt x="4384" y="8075"/>
                      <a:pt x="4444" y="8075"/>
                    </a:cubicBezTo>
                    <a:cubicBezTo>
                      <a:pt x="4504" y="8075"/>
                      <a:pt x="4554" y="8065"/>
                      <a:pt x="4604" y="8045"/>
                    </a:cubicBezTo>
                    <a:cubicBezTo>
                      <a:pt x="4986" y="7904"/>
                      <a:pt x="5266" y="7613"/>
                      <a:pt x="5678" y="7473"/>
                    </a:cubicBezTo>
                    <a:cubicBezTo>
                      <a:pt x="5738" y="7453"/>
                      <a:pt x="5808" y="7433"/>
                      <a:pt x="5878" y="7433"/>
                    </a:cubicBezTo>
                    <a:lnTo>
                      <a:pt x="5898" y="7433"/>
                    </a:lnTo>
                    <a:cubicBezTo>
                      <a:pt x="6049" y="7443"/>
                      <a:pt x="6189" y="7533"/>
                      <a:pt x="6340" y="7533"/>
                    </a:cubicBezTo>
                    <a:cubicBezTo>
                      <a:pt x="6390" y="7543"/>
                      <a:pt x="6430" y="7543"/>
                      <a:pt x="6470" y="7543"/>
                    </a:cubicBezTo>
                    <a:cubicBezTo>
                      <a:pt x="6701" y="7543"/>
                      <a:pt x="6921" y="7513"/>
                      <a:pt x="7142" y="7493"/>
                    </a:cubicBezTo>
                    <a:cubicBezTo>
                      <a:pt x="7363" y="7463"/>
                      <a:pt x="7593" y="7443"/>
                      <a:pt x="7824" y="7443"/>
                    </a:cubicBezTo>
                    <a:lnTo>
                      <a:pt x="8115" y="7443"/>
                    </a:lnTo>
                    <a:cubicBezTo>
                      <a:pt x="8346" y="7443"/>
                      <a:pt x="8576" y="7403"/>
                      <a:pt x="8807" y="7393"/>
                    </a:cubicBezTo>
                    <a:lnTo>
                      <a:pt x="8867" y="7393"/>
                    </a:lnTo>
                    <a:cubicBezTo>
                      <a:pt x="9148" y="7393"/>
                      <a:pt x="9419" y="7453"/>
                      <a:pt x="9680" y="7533"/>
                    </a:cubicBezTo>
                    <a:cubicBezTo>
                      <a:pt x="10081" y="7674"/>
                      <a:pt x="10472" y="7884"/>
                      <a:pt x="10894" y="7884"/>
                    </a:cubicBezTo>
                    <a:cubicBezTo>
                      <a:pt x="10994" y="7884"/>
                      <a:pt x="11104" y="7874"/>
                      <a:pt x="11215" y="7864"/>
                    </a:cubicBezTo>
                    <a:cubicBezTo>
                      <a:pt x="11315" y="7854"/>
                      <a:pt x="11425" y="7844"/>
                      <a:pt x="11525" y="7844"/>
                    </a:cubicBezTo>
                    <a:cubicBezTo>
                      <a:pt x="11666" y="7844"/>
                      <a:pt x="11806" y="7864"/>
                      <a:pt x="11927" y="7944"/>
                    </a:cubicBezTo>
                    <a:cubicBezTo>
                      <a:pt x="11907" y="7724"/>
                      <a:pt x="11887" y="7513"/>
                      <a:pt x="11866" y="7292"/>
                    </a:cubicBezTo>
                    <a:lnTo>
                      <a:pt x="110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4" name="Google Shape;14234;p47"/>
              <p:cNvSpPr/>
              <p:nvPr/>
            </p:nvSpPr>
            <p:spPr>
              <a:xfrm>
                <a:off x="8606057" y="287694"/>
                <a:ext cx="554472" cy="462862"/>
              </a:xfrm>
              <a:custGeom>
                <a:rect b="b" l="l" r="r" t="t"/>
                <a:pathLst>
                  <a:path extrusionOk="0" h="5578" w="6682">
                    <a:moveTo>
                      <a:pt x="342" y="5577"/>
                    </a:moveTo>
                    <a:cubicBezTo>
                      <a:pt x="1" y="5577"/>
                      <a:pt x="1877" y="4744"/>
                      <a:pt x="3120" y="3852"/>
                    </a:cubicBezTo>
                    <a:cubicBezTo>
                      <a:pt x="3782" y="3380"/>
                      <a:pt x="4153" y="2959"/>
                      <a:pt x="4123" y="2498"/>
                    </a:cubicBezTo>
                    <a:cubicBezTo>
                      <a:pt x="4103" y="2277"/>
                      <a:pt x="3913" y="2207"/>
                      <a:pt x="3642" y="2207"/>
                    </a:cubicBezTo>
                    <a:cubicBezTo>
                      <a:pt x="3602" y="2207"/>
                      <a:pt x="3552" y="2207"/>
                      <a:pt x="3512" y="2207"/>
                    </a:cubicBezTo>
                    <a:cubicBezTo>
                      <a:pt x="3512" y="2177"/>
                      <a:pt x="3512" y="2137"/>
                      <a:pt x="3512" y="2117"/>
                    </a:cubicBezTo>
                    <a:cubicBezTo>
                      <a:pt x="3512" y="2076"/>
                      <a:pt x="3512" y="2056"/>
                      <a:pt x="3512" y="2046"/>
                    </a:cubicBezTo>
                    <a:lnTo>
                      <a:pt x="3512" y="2046"/>
                    </a:lnTo>
                    <a:lnTo>
                      <a:pt x="3512" y="2046"/>
                    </a:lnTo>
                    <a:lnTo>
                      <a:pt x="3512" y="2046"/>
                    </a:lnTo>
                    <a:lnTo>
                      <a:pt x="3512" y="2046"/>
                    </a:lnTo>
                    <a:cubicBezTo>
                      <a:pt x="3512" y="2046"/>
                      <a:pt x="4625" y="1164"/>
                      <a:pt x="4956" y="903"/>
                    </a:cubicBezTo>
                    <a:cubicBezTo>
                      <a:pt x="5287" y="652"/>
                      <a:pt x="5738" y="381"/>
                      <a:pt x="6300" y="0"/>
                    </a:cubicBezTo>
                    <a:cubicBezTo>
                      <a:pt x="6300" y="10"/>
                      <a:pt x="6310" y="30"/>
                      <a:pt x="6310" y="50"/>
                    </a:cubicBezTo>
                    <a:lnTo>
                      <a:pt x="6681" y="3441"/>
                    </a:lnTo>
                    <a:cubicBezTo>
                      <a:pt x="6340" y="3631"/>
                      <a:pt x="5939" y="3832"/>
                      <a:pt x="5387" y="4093"/>
                    </a:cubicBezTo>
                    <a:cubicBezTo>
                      <a:pt x="4685" y="4434"/>
                      <a:pt x="3642" y="5055"/>
                      <a:pt x="2599" y="5376"/>
                    </a:cubicBezTo>
                    <a:cubicBezTo>
                      <a:pt x="2498" y="5407"/>
                      <a:pt x="2438" y="5417"/>
                      <a:pt x="2408" y="5417"/>
                    </a:cubicBezTo>
                    <a:cubicBezTo>
                      <a:pt x="2218" y="5417"/>
                      <a:pt x="3241" y="4865"/>
                      <a:pt x="3682" y="4464"/>
                    </a:cubicBezTo>
                    <a:cubicBezTo>
                      <a:pt x="3742" y="4403"/>
                      <a:pt x="3752" y="4383"/>
                      <a:pt x="3722" y="4383"/>
                    </a:cubicBezTo>
                    <a:cubicBezTo>
                      <a:pt x="3552" y="4383"/>
                      <a:pt x="1967" y="5226"/>
                      <a:pt x="532" y="5547"/>
                    </a:cubicBezTo>
                    <a:cubicBezTo>
                      <a:pt x="442" y="5567"/>
                      <a:pt x="382" y="5577"/>
                      <a:pt x="342" y="5577"/>
                    </a:cubicBezTo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5" name="Google Shape;14235;p47"/>
              <p:cNvSpPr/>
              <p:nvPr/>
            </p:nvSpPr>
            <p:spPr>
              <a:xfrm>
                <a:off x="8396366" y="863658"/>
                <a:ext cx="169030" cy="95759"/>
              </a:xfrm>
              <a:custGeom>
                <a:rect b="b" l="l" r="r" t="t"/>
                <a:pathLst>
                  <a:path extrusionOk="0" h="1154" w="2037">
                    <a:moveTo>
                      <a:pt x="0" y="0"/>
                    </a:moveTo>
                    <a:cubicBezTo>
                      <a:pt x="42" y="23"/>
                      <a:pt x="84" y="47"/>
                      <a:pt x="126" y="70"/>
                    </a:cubicBezTo>
                    <a:lnTo>
                      <a:pt x="126" y="70"/>
                    </a:lnTo>
                    <a:cubicBezTo>
                      <a:pt x="84" y="47"/>
                      <a:pt x="42" y="24"/>
                      <a:pt x="0" y="0"/>
                    </a:cubicBezTo>
                    <a:close/>
                    <a:moveTo>
                      <a:pt x="126" y="70"/>
                    </a:moveTo>
                    <a:cubicBezTo>
                      <a:pt x="800" y="446"/>
                      <a:pt x="1418" y="802"/>
                      <a:pt x="1645" y="953"/>
                    </a:cubicBezTo>
                    <a:cubicBezTo>
                      <a:pt x="1766" y="1033"/>
                      <a:pt x="1896" y="1114"/>
                      <a:pt x="2036" y="1154"/>
                    </a:cubicBezTo>
                    <a:cubicBezTo>
                      <a:pt x="1489" y="823"/>
                      <a:pt x="791" y="440"/>
                      <a:pt x="126" y="70"/>
                    </a:cubicBezTo>
                    <a:close/>
                  </a:path>
                </a:pathLst>
              </a:custGeom>
              <a:solidFill>
                <a:srgbClr val="70BBCD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6" name="Google Shape;14236;p47"/>
              <p:cNvSpPr/>
              <p:nvPr/>
            </p:nvSpPr>
            <p:spPr>
              <a:xfrm>
                <a:off x="8210740" y="757941"/>
                <a:ext cx="913" cy="913"/>
              </a:xfrm>
              <a:custGeom>
                <a:rect b="b" l="l" r="r" t="t"/>
                <a:pathLst>
                  <a:path extrusionOk="0" h="11" w="11">
                    <a:moveTo>
                      <a:pt x="0" y="10"/>
                    </a:moveTo>
                    <a:lnTo>
                      <a:pt x="0" y="10"/>
                    </a:lnTo>
                    <a:cubicBezTo>
                      <a:pt x="0" y="10"/>
                      <a:pt x="10" y="0"/>
                      <a:pt x="10" y="0"/>
                    </a:cubicBezTo>
                    <a:lnTo>
                      <a:pt x="10" y="0"/>
                    </a:lnTo>
                    <a:cubicBezTo>
                      <a:pt x="10" y="0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2C465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7" name="Google Shape;14237;p47"/>
              <p:cNvSpPr/>
              <p:nvPr/>
            </p:nvSpPr>
            <p:spPr>
              <a:xfrm>
                <a:off x="8210740" y="757941"/>
                <a:ext cx="45805" cy="28379"/>
              </a:xfrm>
              <a:custGeom>
                <a:rect b="b" l="l" r="r" t="t"/>
                <a:pathLst>
                  <a:path extrusionOk="0" h="342" w="552">
                    <a:moveTo>
                      <a:pt x="10" y="0"/>
                    </a:moveTo>
                    <a:cubicBezTo>
                      <a:pt x="10" y="0"/>
                      <a:pt x="0" y="10"/>
                      <a:pt x="0" y="10"/>
                    </a:cubicBezTo>
                    <a:lnTo>
                      <a:pt x="20" y="40"/>
                    </a:lnTo>
                    <a:cubicBezTo>
                      <a:pt x="40" y="60"/>
                      <a:pt x="111" y="101"/>
                      <a:pt x="141" y="111"/>
                    </a:cubicBezTo>
                    <a:cubicBezTo>
                      <a:pt x="151" y="121"/>
                      <a:pt x="311" y="201"/>
                      <a:pt x="552" y="341"/>
                    </a:cubicBezTo>
                    <a:cubicBezTo>
                      <a:pt x="351" y="221"/>
                      <a:pt x="171" y="111"/>
                      <a:pt x="10" y="0"/>
                    </a:cubicBezTo>
                    <a:close/>
                  </a:path>
                </a:pathLst>
              </a:custGeom>
              <a:solidFill>
                <a:srgbClr val="70BBCD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8" name="Google Shape;14238;p47"/>
              <p:cNvSpPr/>
              <p:nvPr/>
            </p:nvSpPr>
            <p:spPr>
              <a:xfrm>
                <a:off x="8339774" y="603930"/>
                <a:ext cx="267196" cy="83312"/>
              </a:xfrm>
              <a:custGeom>
                <a:rect b="b" l="l" r="r" t="t"/>
                <a:pathLst>
                  <a:path extrusionOk="0" h="1004" w="3220">
                    <a:moveTo>
                      <a:pt x="3069" y="1"/>
                    </a:moveTo>
                    <a:cubicBezTo>
                      <a:pt x="2929" y="1"/>
                      <a:pt x="2809" y="11"/>
                      <a:pt x="2698" y="41"/>
                    </a:cubicBezTo>
                    <a:cubicBezTo>
                      <a:pt x="2237" y="191"/>
                      <a:pt x="1725" y="1"/>
                      <a:pt x="1394" y="261"/>
                    </a:cubicBezTo>
                    <a:cubicBezTo>
                      <a:pt x="1063" y="512"/>
                      <a:pt x="20" y="944"/>
                      <a:pt x="20" y="944"/>
                    </a:cubicBezTo>
                    <a:lnTo>
                      <a:pt x="0" y="944"/>
                    </a:lnTo>
                    <a:cubicBezTo>
                      <a:pt x="10" y="964"/>
                      <a:pt x="30" y="974"/>
                      <a:pt x="60" y="984"/>
                    </a:cubicBezTo>
                    <a:cubicBezTo>
                      <a:pt x="80" y="994"/>
                      <a:pt x="100" y="1004"/>
                      <a:pt x="130" y="1004"/>
                    </a:cubicBezTo>
                    <a:cubicBezTo>
                      <a:pt x="151" y="1004"/>
                      <a:pt x="181" y="994"/>
                      <a:pt x="211" y="994"/>
                    </a:cubicBezTo>
                    <a:cubicBezTo>
                      <a:pt x="782" y="903"/>
                      <a:pt x="1364" y="823"/>
                      <a:pt x="1906" y="613"/>
                    </a:cubicBezTo>
                    <a:cubicBezTo>
                      <a:pt x="2076" y="542"/>
                      <a:pt x="2247" y="462"/>
                      <a:pt x="2427" y="442"/>
                    </a:cubicBezTo>
                    <a:cubicBezTo>
                      <a:pt x="2628" y="412"/>
                      <a:pt x="3180" y="221"/>
                      <a:pt x="32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9" name="Google Shape;14239;p47"/>
              <p:cNvSpPr/>
              <p:nvPr/>
            </p:nvSpPr>
            <p:spPr>
              <a:xfrm>
                <a:off x="8680988" y="1046712"/>
                <a:ext cx="571898" cy="270598"/>
              </a:xfrm>
              <a:custGeom>
                <a:rect b="b" l="l" r="r" t="t"/>
                <a:pathLst>
                  <a:path extrusionOk="0" h="3261" w="6892">
                    <a:moveTo>
                      <a:pt x="271" y="1"/>
                    </a:moveTo>
                    <a:cubicBezTo>
                      <a:pt x="1" y="1"/>
                      <a:pt x="833" y="723"/>
                      <a:pt x="1395" y="1084"/>
                    </a:cubicBezTo>
                    <a:cubicBezTo>
                      <a:pt x="2087" y="1546"/>
                      <a:pt x="1846" y="1024"/>
                      <a:pt x="3471" y="2027"/>
                    </a:cubicBezTo>
                    <a:cubicBezTo>
                      <a:pt x="4173" y="2468"/>
                      <a:pt x="4464" y="2609"/>
                      <a:pt x="4544" y="2609"/>
                    </a:cubicBezTo>
                    <a:cubicBezTo>
                      <a:pt x="4665" y="2609"/>
                      <a:pt x="4444" y="2368"/>
                      <a:pt x="4374" y="2228"/>
                    </a:cubicBezTo>
                    <a:cubicBezTo>
                      <a:pt x="4354" y="2208"/>
                      <a:pt x="4364" y="2198"/>
                      <a:pt x="4384" y="2198"/>
                    </a:cubicBezTo>
                    <a:cubicBezTo>
                      <a:pt x="4564" y="2198"/>
                      <a:pt x="6139" y="3181"/>
                      <a:pt x="6540" y="3261"/>
                    </a:cubicBezTo>
                    <a:lnTo>
                      <a:pt x="6601" y="3261"/>
                    </a:lnTo>
                    <a:cubicBezTo>
                      <a:pt x="6892" y="3261"/>
                      <a:pt x="6179" y="2639"/>
                      <a:pt x="5066" y="1836"/>
                    </a:cubicBezTo>
                    <a:cubicBezTo>
                      <a:pt x="4123" y="1154"/>
                      <a:pt x="3892" y="944"/>
                      <a:pt x="3521" y="944"/>
                    </a:cubicBezTo>
                    <a:cubicBezTo>
                      <a:pt x="3431" y="944"/>
                      <a:pt x="3331" y="954"/>
                      <a:pt x="3210" y="974"/>
                    </a:cubicBezTo>
                    <a:cubicBezTo>
                      <a:pt x="3140" y="994"/>
                      <a:pt x="3070" y="994"/>
                      <a:pt x="3000" y="994"/>
                    </a:cubicBezTo>
                    <a:cubicBezTo>
                      <a:pt x="2418" y="994"/>
                      <a:pt x="1696" y="623"/>
                      <a:pt x="733" y="171"/>
                    </a:cubicBezTo>
                    <a:cubicBezTo>
                      <a:pt x="492" y="51"/>
                      <a:pt x="342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0" name="Google Shape;14240;p47"/>
              <p:cNvSpPr/>
              <p:nvPr/>
            </p:nvSpPr>
            <p:spPr>
              <a:xfrm>
                <a:off x="4251349" y="1370500"/>
                <a:ext cx="30869" cy="20081"/>
              </a:xfrm>
              <a:custGeom>
                <a:rect b="b" l="l" r="r" t="t"/>
                <a:pathLst>
                  <a:path extrusionOk="0" h="242" w="372">
                    <a:moveTo>
                      <a:pt x="0" y="241"/>
                    </a:moveTo>
                    <a:cubicBezTo>
                      <a:pt x="0" y="241"/>
                      <a:pt x="0" y="241"/>
                      <a:pt x="0" y="241"/>
                    </a:cubicBezTo>
                    <a:cubicBezTo>
                      <a:pt x="0" y="241"/>
                      <a:pt x="0" y="241"/>
                      <a:pt x="0" y="241"/>
                    </a:cubicBezTo>
                    <a:close/>
                    <a:moveTo>
                      <a:pt x="0" y="241"/>
                    </a:moveTo>
                    <a:cubicBezTo>
                      <a:pt x="130" y="151"/>
                      <a:pt x="251" y="71"/>
                      <a:pt x="361" y="11"/>
                    </a:cubicBezTo>
                    <a:cubicBezTo>
                      <a:pt x="251" y="71"/>
                      <a:pt x="130" y="151"/>
                      <a:pt x="0" y="241"/>
                    </a:cubicBezTo>
                    <a:close/>
                    <a:moveTo>
                      <a:pt x="361" y="11"/>
                    </a:moveTo>
                    <a:cubicBezTo>
                      <a:pt x="361" y="11"/>
                      <a:pt x="371" y="11"/>
                      <a:pt x="371" y="1"/>
                    </a:cubicBezTo>
                    <a:cubicBezTo>
                      <a:pt x="371" y="11"/>
                      <a:pt x="361" y="11"/>
                      <a:pt x="361" y="11"/>
                    </a:cubicBezTo>
                    <a:close/>
                    <a:moveTo>
                      <a:pt x="371" y="1"/>
                    </a:moveTo>
                    <a:cubicBezTo>
                      <a:pt x="371" y="1"/>
                      <a:pt x="371" y="1"/>
                      <a:pt x="371" y="1"/>
                    </a:cubicBezTo>
                    <a:cubicBezTo>
                      <a:pt x="371" y="1"/>
                      <a:pt x="371" y="1"/>
                      <a:pt x="371" y="1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1" name="Google Shape;14241;p47"/>
              <p:cNvSpPr/>
              <p:nvPr/>
            </p:nvSpPr>
            <p:spPr>
              <a:xfrm>
                <a:off x="4214672" y="1035095"/>
                <a:ext cx="840753" cy="398802"/>
              </a:xfrm>
              <a:custGeom>
                <a:rect b="b" l="l" r="r" t="t"/>
                <a:pathLst>
                  <a:path extrusionOk="0" h="4806" w="10132">
                    <a:moveTo>
                      <a:pt x="4855" y="0"/>
                    </a:moveTo>
                    <a:cubicBezTo>
                      <a:pt x="4845" y="10"/>
                      <a:pt x="4825" y="21"/>
                      <a:pt x="4815" y="31"/>
                    </a:cubicBezTo>
                    <a:cubicBezTo>
                      <a:pt x="4364" y="291"/>
                      <a:pt x="3301" y="1324"/>
                      <a:pt x="2970" y="1696"/>
                    </a:cubicBezTo>
                    <a:cubicBezTo>
                      <a:pt x="2649" y="2067"/>
                      <a:pt x="1726" y="2368"/>
                      <a:pt x="1545" y="2949"/>
                    </a:cubicBezTo>
                    <a:cubicBezTo>
                      <a:pt x="1365" y="3541"/>
                      <a:pt x="1275" y="3772"/>
                      <a:pt x="823" y="4043"/>
                    </a:cubicBezTo>
                    <a:lnTo>
                      <a:pt x="813" y="4043"/>
                    </a:lnTo>
                    <a:cubicBezTo>
                      <a:pt x="813" y="4053"/>
                      <a:pt x="803" y="4053"/>
                      <a:pt x="803" y="4053"/>
                    </a:cubicBezTo>
                    <a:cubicBezTo>
                      <a:pt x="693" y="4113"/>
                      <a:pt x="572" y="4193"/>
                      <a:pt x="442" y="4283"/>
                    </a:cubicBezTo>
                    <a:cubicBezTo>
                      <a:pt x="282" y="4394"/>
                      <a:pt x="121" y="4504"/>
                      <a:pt x="1" y="4594"/>
                    </a:cubicBezTo>
                    <a:cubicBezTo>
                      <a:pt x="91" y="4775"/>
                      <a:pt x="352" y="4805"/>
                      <a:pt x="572" y="4805"/>
                    </a:cubicBezTo>
                    <a:lnTo>
                      <a:pt x="593" y="4805"/>
                    </a:lnTo>
                    <a:cubicBezTo>
                      <a:pt x="2518" y="4795"/>
                      <a:pt x="4444" y="4775"/>
                      <a:pt x="6360" y="4765"/>
                    </a:cubicBezTo>
                    <a:cubicBezTo>
                      <a:pt x="6511" y="4765"/>
                      <a:pt x="6651" y="4765"/>
                      <a:pt x="6791" y="4715"/>
                    </a:cubicBezTo>
                    <a:cubicBezTo>
                      <a:pt x="6982" y="4655"/>
                      <a:pt x="7132" y="4494"/>
                      <a:pt x="7313" y="4404"/>
                    </a:cubicBezTo>
                    <a:cubicBezTo>
                      <a:pt x="7403" y="4364"/>
                      <a:pt x="7634" y="4354"/>
                      <a:pt x="7935" y="4354"/>
                    </a:cubicBezTo>
                    <a:lnTo>
                      <a:pt x="8446" y="4354"/>
                    </a:lnTo>
                    <a:cubicBezTo>
                      <a:pt x="8627" y="4364"/>
                      <a:pt x="8808" y="4364"/>
                      <a:pt x="8988" y="4364"/>
                    </a:cubicBezTo>
                    <a:cubicBezTo>
                      <a:pt x="9600" y="4364"/>
                      <a:pt x="10132" y="4324"/>
                      <a:pt x="10091" y="4113"/>
                    </a:cubicBezTo>
                    <a:cubicBezTo>
                      <a:pt x="10061" y="3912"/>
                      <a:pt x="9700" y="3571"/>
                      <a:pt x="9580" y="3401"/>
                    </a:cubicBezTo>
                    <a:cubicBezTo>
                      <a:pt x="9399" y="3160"/>
                      <a:pt x="8456" y="2829"/>
                      <a:pt x="8276" y="2588"/>
                    </a:cubicBezTo>
                    <a:cubicBezTo>
                      <a:pt x="8035" y="2257"/>
                      <a:pt x="7193" y="2257"/>
                      <a:pt x="6781" y="2167"/>
                    </a:cubicBezTo>
                    <a:cubicBezTo>
                      <a:pt x="6671" y="2137"/>
                      <a:pt x="6139" y="1846"/>
                      <a:pt x="6059" y="1776"/>
                    </a:cubicBezTo>
                    <a:cubicBezTo>
                      <a:pt x="5979" y="1696"/>
                      <a:pt x="5337" y="1365"/>
                      <a:pt x="5317" y="1264"/>
                    </a:cubicBezTo>
                    <a:cubicBezTo>
                      <a:pt x="5156" y="703"/>
                      <a:pt x="5086" y="542"/>
                      <a:pt x="4896" y="61"/>
                    </a:cubicBezTo>
                    <a:cubicBezTo>
                      <a:pt x="4886" y="41"/>
                      <a:pt x="4876" y="21"/>
                      <a:pt x="48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2" name="Google Shape;14242;p47"/>
              <p:cNvSpPr/>
              <p:nvPr/>
            </p:nvSpPr>
            <p:spPr>
              <a:xfrm>
                <a:off x="4861418" y="842000"/>
                <a:ext cx="643510" cy="132436"/>
              </a:xfrm>
              <a:custGeom>
                <a:rect b="b" l="l" r="r" t="t"/>
                <a:pathLst>
                  <a:path extrusionOk="0" h="1596" w="7755">
                    <a:moveTo>
                      <a:pt x="7634" y="1595"/>
                    </a:moveTo>
                    <a:cubicBezTo>
                      <a:pt x="7573" y="1595"/>
                      <a:pt x="7523" y="1595"/>
                      <a:pt x="7473" y="1575"/>
                    </a:cubicBezTo>
                    <a:cubicBezTo>
                      <a:pt x="7523" y="1595"/>
                      <a:pt x="7573" y="1595"/>
                      <a:pt x="7634" y="1595"/>
                    </a:cubicBezTo>
                    <a:cubicBezTo>
                      <a:pt x="7674" y="1595"/>
                      <a:pt x="7714" y="1595"/>
                      <a:pt x="7754" y="1595"/>
                    </a:cubicBezTo>
                    <a:lnTo>
                      <a:pt x="7754" y="1595"/>
                    </a:lnTo>
                    <a:cubicBezTo>
                      <a:pt x="7714" y="1595"/>
                      <a:pt x="7674" y="1595"/>
                      <a:pt x="7634" y="1595"/>
                    </a:cubicBezTo>
                    <a:close/>
                    <a:moveTo>
                      <a:pt x="0" y="1535"/>
                    </a:moveTo>
                    <a:lnTo>
                      <a:pt x="0" y="1535"/>
                    </a:lnTo>
                    <a:cubicBezTo>
                      <a:pt x="171" y="1405"/>
                      <a:pt x="372" y="1234"/>
                      <a:pt x="572" y="1114"/>
                    </a:cubicBezTo>
                    <a:cubicBezTo>
                      <a:pt x="372" y="1234"/>
                      <a:pt x="171" y="1405"/>
                      <a:pt x="0" y="1535"/>
                    </a:cubicBezTo>
                    <a:close/>
                    <a:moveTo>
                      <a:pt x="572" y="1114"/>
                    </a:moveTo>
                    <a:lnTo>
                      <a:pt x="572" y="1114"/>
                    </a:lnTo>
                    <a:lnTo>
                      <a:pt x="572" y="1114"/>
                    </a:lnTo>
                    <a:close/>
                    <a:moveTo>
                      <a:pt x="572" y="1104"/>
                    </a:moveTo>
                    <a:cubicBezTo>
                      <a:pt x="572" y="1104"/>
                      <a:pt x="582" y="1104"/>
                      <a:pt x="582" y="1104"/>
                    </a:cubicBezTo>
                    <a:cubicBezTo>
                      <a:pt x="582" y="1104"/>
                      <a:pt x="572" y="1104"/>
                      <a:pt x="572" y="1104"/>
                    </a:cubicBezTo>
                    <a:close/>
                    <a:moveTo>
                      <a:pt x="582" y="1104"/>
                    </a:moveTo>
                    <a:lnTo>
                      <a:pt x="582" y="1104"/>
                    </a:lnTo>
                    <a:lnTo>
                      <a:pt x="582" y="1104"/>
                    </a:lnTo>
                    <a:close/>
                    <a:moveTo>
                      <a:pt x="582" y="1104"/>
                    </a:moveTo>
                    <a:lnTo>
                      <a:pt x="592" y="1094"/>
                    </a:lnTo>
                    <a:lnTo>
                      <a:pt x="582" y="1104"/>
                    </a:lnTo>
                    <a:close/>
                    <a:moveTo>
                      <a:pt x="602" y="1094"/>
                    </a:moveTo>
                    <a:cubicBezTo>
                      <a:pt x="602" y="1094"/>
                      <a:pt x="602" y="1094"/>
                      <a:pt x="602" y="1094"/>
                    </a:cubicBezTo>
                    <a:cubicBezTo>
                      <a:pt x="602" y="1094"/>
                      <a:pt x="602" y="1094"/>
                      <a:pt x="602" y="1094"/>
                    </a:cubicBezTo>
                    <a:close/>
                    <a:moveTo>
                      <a:pt x="602" y="1094"/>
                    </a:moveTo>
                    <a:cubicBezTo>
                      <a:pt x="602" y="1094"/>
                      <a:pt x="602" y="1094"/>
                      <a:pt x="602" y="1084"/>
                    </a:cubicBezTo>
                    <a:cubicBezTo>
                      <a:pt x="602" y="1094"/>
                      <a:pt x="602" y="1094"/>
                      <a:pt x="602" y="1094"/>
                    </a:cubicBezTo>
                    <a:close/>
                    <a:moveTo>
                      <a:pt x="612" y="1084"/>
                    </a:moveTo>
                    <a:cubicBezTo>
                      <a:pt x="612" y="1084"/>
                      <a:pt x="612" y="1084"/>
                      <a:pt x="612" y="1084"/>
                    </a:cubicBezTo>
                    <a:cubicBezTo>
                      <a:pt x="612" y="1084"/>
                      <a:pt x="612" y="1084"/>
                      <a:pt x="612" y="1084"/>
                    </a:cubicBezTo>
                    <a:close/>
                    <a:moveTo>
                      <a:pt x="612" y="1084"/>
                    </a:moveTo>
                    <a:cubicBezTo>
                      <a:pt x="612" y="1084"/>
                      <a:pt x="612" y="1084"/>
                      <a:pt x="622" y="1084"/>
                    </a:cubicBezTo>
                    <a:cubicBezTo>
                      <a:pt x="612" y="1084"/>
                      <a:pt x="612" y="1084"/>
                      <a:pt x="612" y="1084"/>
                    </a:cubicBezTo>
                    <a:close/>
                    <a:moveTo>
                      <a:pt x="622" y="1084"/>
                    </a:moveTo>
                    <a:lnTo>
                      <a:pt x="622" y="1074"/>
                    </a:lnTo>
                    <a:lnTo>
                      <a:pt x="622" y="1084"/>
                    </a:lnTo>
                    <a:close/>
                    <a:moveTo>
                      <a:pt x="622" y="1074"/>
                    </a:moveTo>
                    <a:cubicBezTo>
                      <a:pt x="622" y="1074"/>
                      <a:pt x="632" y="1074"/>
                      <a:pt x="632" y="1074"/>
                    </a:cubicBezTo>
                    <a:cubicBezTo>
                      <a:pt x="632" y="1074"/>
                      <a:pt x="622" y="1074"/>
                      <a:pt x="622" y="1074"/>
                    </a:cubicBezTo>
                    <a:close/>
                    <a:moveTo>
                      <a:pt x="632" y="1074"/>
                    </a:moveTo>
                    <a:cubicBezTo>
                      <a:pt x="632" y="1074"/>
                      <a:pt x="632" y="1074"/>
                      <a:pt x="632" y="1074"/>
                    </a:cubicBezTo>
                    <a:cubicBezTo>
                      <a:pt x="632" y="1074"/>
                      <a:pt x="632" y="1074"/>
                      <a:pt x="632" y="1074"/>
                    </a:cubicBezTo>
                    <a:close/>
                    <a:moveTo>
                      <a:pt x="632" y="1074"/>
                    </a:moveTo>
                    <a:cubicBezTo>
                      <a:pt x="632" y="1074"/>
                      <a:pt x="642" y="1074"/>
                      <a:pt x="642" y="1074"/>
                    </a:cubicBezTo>
                    <a:cubicBezTo>
                      <a:pt x="642" y="1074"/>
                      <a:pt x="632" y="1074"/>
                      <a:pt x="632" y="1074"/>
                    </a:cubicBezTo>
                    <a:close/>
                    <a:moveTo>
                      <a:pt x="642" y="1064"/>
                    </a:moveTo>
                    <a:cubicBezTo>
                      <a:pt x="642" y="1064"/>
                      <a:pt x="642" y="1064"/>
                      <a:pt x="642" y="1064"/>
                    </a:cubicBezTo>
                    <a:cubicBezTo>
                      <a:pt x="642" y="1064"/>
                      <a:pt x="642" y="1064"/>
                      <a:pt x="642" y="1064"/>
                    </a:cubicBezTo>
                    <a:close/>
                    <a:moveTo>
                      <a:pt x="652" y="1064"/>
                    </a:moveTo>
                    <a:cubicBezTo>
                      <a:pt x="652" y="1064"/>
                      <a:pt x="652" y="1064"/>
                      <a:pt x="652" y="1064"/>
                    </a:cubicBezTo>
                    <a:cubicBezTo>
                      <a:pt x="652" y="1064"/>
                      <a:pt x="652" y="1064"/>
                      <a:pt x="652" y="1064"/>
                    </a:cubicBezTo>
                    <a:close/>
                    <a:moveTo>
                      <a:pt x="662" y="1054"/>
                    </a:moveTo>
                    <a:cubicBezTo>
                      <a:pt x="662" y="1054"/>
                      <a:pt x="662" y="1054"/>
                      <a:pt x="662" y="1054"/>
                    </a:cubicBezTo>
                    <a:cubicBezTo>
                      <a:pt x="662" y="1054"/>
                      <a:pt x="662" y="1054"/>
                      <a:pt x="662" y="1054"/>
                    </a:cubicBezTo>
                    <a:close/>
                    <a:moveTo>
                      <a:pt x="662" y="1054"/>
                    </a:moveTo>
                    <a:cubicBezTo>
                      <a:pt x="662" y="1054"/>
                      <a:pt x="662" y="1054"/>
                      <a:pt x="662" y="1054"/>
                    </a:cubicBezTo>
                    <a:cubicBezTo>
                      <a:pt x="662" y="1054"/>
                      <a:pt x="662" y="1054"/>
                      <a:pt x="662" y="1054"/>
                    </a:cubicBezTo>
                    <a:close/>
                    <a:moveTo>
                      <a:pt x="672" y="1054"/>
                    </a:moveTo>
                    <a:cubicBezTo>
                      <a:pt x="672" y="1054"/>
                      <a:pt x="672" y="1054"/>
                      <a:pt x="672" y="1054"/>
                    </a:cubicBezTo>
                    <a:cubicBezTo>
                      <a:pt x="672" y="1054"/>
                      <a:pt x="672" y="1054"/>
                      <a:pt x="672" y="1054"/>
                    </a:cubicBezTo>
                    <a:close/>
                    <a:moveTo>
                      <a:pt x="672" y="1044"/>
                    </a:moveTo>
                    <a:cubicBezTo>
                      <a:pt x="672" y="1044"/>
                      <a:pt x="672" y="1044"/>
                      <a:pt x="683" y="1044"/>
                    </a:cubicBezTo>
                    <a:cubicBezTo>
                      <a:pt x="672" y="1044"/>
                      <a:pt x="672" y="1044"/>
                      <a:pt x="672" y="1044"/>
                    </a:cubicBezTo>
                    <a:close/>
                    <a:moveTo>
                      <a:pt x="683" y="1044"/>
                    </a:moveTo>
                    <a:cubicBezTo>
                      <a:pt x="683" y="1044"/>
                      <a:pt x="683" y="1044"/>
                      <a:pt x="683" y="1044"/>
                    </a:cubicBezTo>
                    <a:cubicBezTo>
                      <a:pt x="683" y="1044"/>
                      <a:pt x="683" y="1044"/>
                      <a:pt x="683" y="1044"/>
                    </a:cubicBezTo>
                    <a:close/>
                    <a:moveTo>
                      <a:pt x="693" y="1044"/>
                    </a:moveTo>
                    <a:cubicBezTo>
                      <a:pt x="693" y="1044"/>
                      <a:pt x="693" y="1044"/>
                      <a:pt x="693" y="1034"/>
                    </a:cubicBezTo>
                    <a:cubicBezTo>
                      <a:pt x="693" y="1044"/>
                      <a:pt x="693" y="1044"/>
                      <a:pt x="693" y="1044"/>
                    </a:cubicBezTo>
                    <a:close/>
                    <a:moveTo>
                      <a:pt x="693" y="1034"/>
                    </a:moveTo>
                    <a:cubicBezTo>
                      <a:pt x="693" y="1034"/>
                      <a:pt x="693" y="1034"/>
                      <a:pt x="703" y="1034"/>
                    </a:cubicBezTo>
                    <a:cubicBezTo>
                      <a:pt x="693" y="1034"/>
                      <a:pt x="693" y="1034"/>
                      <a:pt x="693" y="1034"/>
                    </a:cubicBezTo>
                    <a:close/>
                    <a:moveTo>
                      <a:pt x="713" y="1034"/>
                    </a:moveTo>
                    <a:lnTo>
                      <a:pt x="713" y="1034"/>
                    </a:lnTo>
                    <a:lnTo>
                      <a:pt x="713" y="1034"/>
                    </a:lnTo>
                    <a:close/>
                    <a:moveTo>
                      <a:pt x="713" y="1023"/>
                    </a:moveTo>
                    <a:cubicBezTo>
                      <a:pt x="713" y="1023"/>
                      <a:pt x="713" y="1023"/>
                      <a:pt x="713" y="1023"/>
                    </a:cubicBezTo>
                    <a:cubicBezTo>
                      <a:pt x="713" y="1023"/>
                      <a:pt x="713" y="1023"/>
                      <a:pt x="713" y="1023"/>
                    </a:cubicBezTo>
                    <a:close/>
                    <a:moveTo>
                      <a:pt x="723" y="1023"/>
                    </a:moveTo>
                    <a:lnTo>
                      <a:pt x="723" y="1023"/>
                    </a:lnTo>
                    <a:lnTo>
                      <a:pt x="723" y="1023"/>
                    </a:lnTo>
                    <a:close/>
                    <a:moveTo>
                      <a:pt x="723" y="1023"/>
                    </a:moveTo>
                    <a:cubicBezTo>
                      <a:pt x="723" y="1023"/>
                      <a:pt x="723" y="1023"/>
                      <a:pt x="723" y="1023"/>
                    </a:cubicBezTo>
                    <a:cubicBezTo>
                      <a:pt x="723" y="1023"/>
                      <a:pt x="723" y="1023"/>
                      <a:pt x="723" y="1023"/>
                    </a:cubicBezTo>
                    <a:close/>
                    <a:moveTo>
                      <a:pt x="743" y="1013"/>
                    </a:moveTo>
                    <a:lnTo>
                      <a:pt x="743" y="1013"/>
                    </a:lnTo>
                    <a:lnTo>
                      <a:pt x="743" y="1013"/>
                    </a:lnTo>
                    <a:close/>
                    <a:moveTo>
                      <a:pt x="753" y="1003"/>
                    </a:moveTo>
                    <a:lnTo>
                      <a:pt x="753" y="1003"/>
                    </a:lnTo>
                    <a:lnTo>
                      <a:pt x="753" y="1003"/>
                    </a:lnTo>
                    <a:close/>
                    <a:moveTo>
                      <a:pt x="763" y="1003"/>
                    </a:moveTo>
                    <a:lnTo>
                      <a:pt x="763" y="1003"/>
                    </a:lnTo>
                    <a:lnTo>
                      <a:pt x="763" y="1003"/>
                    </a:lnTo>
                    <a:close/>
                    <a:moveTo>
                      <a:pt x="773" y="1003"/>
                    </a:moveTo>
                    <a:lnTo>
                      <a:pt x="773" y="1003"/>
                    </a:lnTo>
                    <a:lnTo>
                      <a:pt x="773" y="1003"/>
                    </a:lnTo>
                    <a:close/>
                    <a:moveTo>
                      <a:pt x="783" y="993"/>
                    </a:moveTo>
                    <a:lnTo>
                      <a:pt x="783" y="993"/>
                    </a:lnTo>
                    <a:lnTo>
                      <a:pt x="783" y="993"/>
                    </a:lnTo>
                    <a:close/>
                    <a:moveTo>
                      <a:pt x="783" y="993"/>
                    </a:moveTo>
                    <a:cubicBezTo>
                      <a:pt x="783" y="993"/>
                      <a:pt x="783" y="993"/>
                      <a:pt x="783" y="993"/>
                    </a:cubicBezTo>
                    <a:cubicBezTo>
                      <a:pt x="783" y="993"/>
                      <a:pt x="783" y="993"/>
                      <a:pt x="783" y="993"/>
                    </a:cubicBezTo>
                    <a:close/>
                    <a:moveTo>
                      <a:pt x="793" y="983"/>
                    </a:moveTo>
                    <a:cubicBezTo>
                      <a:pt x="793" y="983"/>
                      <a:pt x="793" y="983"/>
                      <a:pt x="803" y="983"/>
                    </a:cubicBezTo>
                    <a:cubicBezTo>
                      <a:pt x="793" y="983"/>
                      <a:pt x="793" y="983"/>
                      <a:pt x="793" y="983"/>
                    </a:cubicBezTo>
                    <a:close/>
                    <a:moveTo>
                      <a:pt x="803" y="983"/>
                    </a:moveTo>
                    <a:lnTo>
                      <a:pt x="803" y="983"/>
                    </a:lnTo>
                    <a:lnTo>
                      <a:pt x="803" y="983"/>
                    </a:lnTo>
                    <a:close/>
                    <a:moveTo>
                      <a:pt x="813" y="983"/>
                    </a:moveTo>
                    <a:lnTo>
                      <a:pt x="813" y="983"/>
                    </a:lnTo>
                    <a:lnTo>
                      <a:pt x="813" y="983"/>
                    </a:lnTo>
                    <a:close/>
                    <a:moveTo>
                      <a:pt x="813" y="983"/>
                    </a:moveTo>
                    <a:cubicBezTo>
                      <a:pt x="813" y="983"/>
                      <a:pt x="813" y="983"/>
                      <a:pt x="813" y="983"/>
                    </a:cubicBezTo>
                    <a:cubicBezTo>
                      <a:pt x="813" y="983"/>
                      <a:pt x="813" y="983"/>
                      <a:pt x="813" y="983"/>
                    </a:cubicBezTo>
                    <a:close/>
                    <a:moveTo>
                      <a:pt x="813" y="973"/>
                    </a:moveTo>
                    <a:lnTo>
                      <a:pt x="813" y="973"/>
                    </a:lnTo>
                    <a:lnTo>
                      <a:pt x="813" y="973"/>
                    </a:lnTo>
                    <a:close/>
                    <a:moveTo>
                      <a:pt x="823" y="973"/>
                    </a:moveTo>
                    <a:lnTo>
                      <a:pt x="823" y="973"/>
                    </a:lnTo>
                    <a:lnTo>
                      <a:pt x="823" y="973"/>
                    </a:lnTo>
                    <a:close/>
                    <a:moveTo>
                      <a:pt x="823" y="973"/>
                    </a:moveTo>
                    <a:cubicBezTo>
                      <a:pt x="823" y="973"/>
                      <a:pt x="823" y="973"/>
                      <a:pt x="833" y="973"/>
                    </a:cubicBezTo>
                    <a:cubicBezTo>
                      <a:pt x="823" y="973"/>
                      <a:pt x="823" y="973"/>
                      <a:pt x="823" y="973"/>
                    </a:cubicBezTo>
                    <a:close/>
                    <a:moveTo>
                      <a:pt x="833" y="973"/>
                    </a:moveTo>
                    <a:lnTo>
                      <a:pt x="833" y="973"/>
                    </a:lnTo>
                    <a:lnTo>
                      <a:pt x="833" y="973"/>
                    </a:lnTo>
                    <a:close/>
                    <a:moveTo>
                      <a:pt x="833" y="973"/>
                    </a:moveTo>
                    <a:cubicBezTo>
                      <a:pt x="843" y="973"/>
                      <a:pt x="843" y="973"/>
                      <a:pt x="843" y="973"/>
                    </a:cubicBezTo>
                    <a:cubicBezTo>
                      <a:pt x="843" y="973"/>
                      <a:pt x="843" y="973"/>
                      <a:pt x="833" y="973"/>
                    </a:cubicBezTo>
                    <a:close/>
                    <a:moveTo>
                      <a:pt x="843" y="963"/>
                    </a:moveTo>
                    <a:cubicBezTo>
                      <a:pt x="843" y="963"/>
                      <a:pt x="843" y="963"/>
                      <a:pt x="843" y="963"/>
                    </a:cubicBezTo>
                    <a:cubicBezTo>
                      <a:pt x="843" y="963"/>
                      <a:pt x="843" y="963"/>
                      <a:pt x="843" y="963"/>
                    </a:cubicBezTo>
                    <a:close/>
                    <a:moveTo>
                      <a:pt x="843" y="963"/>
                    </a:moveTo>
                    <a:cubicBezTo>
                      <a:pt x="843" y="963"/>
                      <a:pt x="843" y="963"/>
                      <a:pt x="853" y="963"/>
                    </a:cubicBezTo>
                    <a:cubicBezTo>
                      <a:pt x="843" y="963"/>
                      <a:pt x="843" y="963"/>
                      <a:pt x="843" y="963"/>
                    </a:cubicBezTo>
                    <a:close/>
                    <a:moveTo>
                      <a:pt x="853" y="963"/>
                    </a:moveTo>
                    <a:cubicBezTo>
                      <a:pt x="853" y="963"/>
                      <a:pt x="853" y="963"/>
                      <a:pt x="853" y="963"/>
                    </a:cubicBezTo>
                    <a:cubicBezTo>
                      <a:pt x="853" y="963"/>
                      <a:pt x="853" y="963"/>
                      <a:pt x="853" y="963"/>
                    </a:cubicBezTo>
                    <a:close/>
                    <a:moveTo>
                      <a:pt x="853" y="963"/>
                    </a:moveTo>
                    <a:cubicBezTo>
                      <a:pt x="853" y="963"/>
                      <a:pt x="853" y="963"/>
                      <a:pt x="863" y="963"/>
                    </a:cubicBezTo>
                    <a:cubicBezTo>
                      <a:pt x="853" y="963"/>
                      <a:pt x="853" y="963"/>
                      <a:pt x="853" y="963"/>
                    </a:cubicBezTo>
                    <a:close/>
                    <a:moveTo>
                      <a:pt x="863" y="963"/>
                    </a:moveTo>
                    <a:cubicBezTo>
                      <a:pt x="863" y="963"/>
                      <a:pt x="863" y="963"/>
                      <a:pt x="863" y="963"/>
                    </a:cubicBezTo>
                    <a:cubicBezTo>
                      <a:pt x="863" y="963"/>
                      <a:pt x="863" y="963"/>
                      <a:pt x="863" y="963"/>
                    </a:cubicBezTo>
                    <a:close/>
                    <a:moveTo>
                      <a:pt x="863" y="963"/>
                    </a:moveTo>
                    <a:cubicBezTo>
                      <a:pt x="863" y="963"/>
                      <a:pt x="863" y="963"/>
                      <a:pt x="873" y="963"/>
                    </a:cubicBezTo>
                    <a:cubicBezTo>
                      <a:pt x="863" y="963"/>
                      <a:pt x="863" y="963"/>
                      <a:pt x="863" y="963"/>
                    </a:cubicBezTo>
                    <a:close/>
                    <a:moveTo>
                      <a:pt x="873" y="953"/>
                    </a:moveTo>
                    <a:cubicBezTo>
                      <a:pt x="873" y="953"/>
                      <a:pt x="873" y="953"/>
                      <a:pt x="873" y="953"/>
                    </a:cubicBezTo>
                    <a:cubicBezTo>
                      <a:pt x="873" y="953"/>
                      <a:pt x="873" y="953"/>
                      <a:pt x="873" y="953"/>
                    </a:cubicBezTo>
                    <a:close/>
                    <a:moveTo>
                      <a:pt x="873" y="953"/>
                    </a:moveTo>
                    <a:cubicBezTo>
                      <a:pt x="873" y="953"/>
                      <a:pt x="873" y="953"/>
                      <a:pt x="883" y="953"/>
                    </a:cubicBezTo>
                    <a:cubicBezTo>
                      <a:pt x="873" y="953"/>
                      <a:pt x="873" y="953"/>
                      <a:pt x="873" y="953"/>
                    </a:cubicBezTo>
                    <a:close/>
                    <a:moveTo>
                      <a:pt x="883" y="953"/>
                    </a:moveTo>
                    <a:cubicBezTo>
                      <a:pt x="883" y="953"/>
                      <a:pt x="883" y="953"/>
                      <a:pt x="883" y="953"/>
                    </a:cubicBezTo>
                    <a:cubicBezTo>
                      <a:pt x="883" y="953"/>
                      <a:pt x="883" y="953"/>
                      <a:pt x="883" y="953"/>
                    </a:cubicBezTo>
                    <a:close/>
                    <a:moveTo>
                      <a:pt x="883" y="953"/>
                    </a:moveTo>
                    <a:cubicBezTo>
                      <a:pt x="883" y="953"/>
                      <a:pt x="883" y="953"/>
                      <a:pt x="883" y="953"/>
                    </a:cubicBezTo>
                    <a:cubicBezTo>
                      <a:pt x="883" y="953"/>
                      <a:pt x="883" y="953"/>
                      <a:pt x="883" y="953"/>
                    </a:cubicBezTo>
                    <a:close/>
                    <a:moveTo>
                      <a:pt x="893" y="953"/>
                    </a:moveTo>
                    <a:cubicBezTo>
                      <a:pt x="893" y="953"/>
                      <a:pt x="893" y="953"/>
                      <a:pt x="893" y="953"/>
                    </a:cubicBezTo>
                    <a:cubicBezTo>
                      <a:pt x="893" y="953"/>
                      <a:pt x="893" y="953"/>
                      <a:pt x="893" y="953"/>
                    </a:cubicBezTo>
                    <a:close/>
                    <a:moveTo>
                      <a:pt x="893" y="953"/>
                    </a:moveTo>
                    <a:cubicBezTo>
                      <a:pt x="893" y="953"/>
                      <a:pt x="893" y="953"/>
                      <a:pt x="893" y="953"/>
                    </a:cubicBezTo>
                    <a:cubicBezTo>
                      <a:pt x="893" y="953"/>
                      <a:pt x="893" y="953"/>
                      <a:pt x="893" y="953"/>
                    </a:cubicBezTo>
                    <a:close/>
                    <a:moveTo>
                      <a:pt x="903" y="953"/>
                    </a:moveTo>
                    <a:cubicBezTo>
                      <a:pt x="903" y="943"/>
                      <a:pt x="903" y="943"/>
                      <a:pt x="903" y="943"/>
                    </a:cubicBezTo>
                    <a:cubicBezTo>
                      <a:pt x="903" y="943"/>
                      <a:pt x="903" y="943"/>
                      <a:pt x="903" y="953"/>
                    </a:cubicBezTo>
                    <a:close/>
                    <a:moveTo>
                      <a:pt x="903" y="943"/>
                    </a:moveTo>
                    <a:cubicBezTo>
                      <a:pt x="903" y="943"/>
                      <a:pt x="903" y="943"/>
                      <a:pt x="903" y="943"/>
                    </a:cubicBezTo>
                    <a:cubicBezTo>
                      <a:pt x="903" y="943"/>
                      <a:pt x="903" y="943"/>
                      <a:pt x="903" y="943"/>
                    </a:cubicBezTo>
                    <a:close/>
                    <a:moveTo>
                      <a:pt x="913" y="943"/>
                    </a:moveTo>
                    <a:cubicBezTo>
                      <a:pt x="913" y="943"/>
                      <a:pt x="913" y="943"/>
                      <a:pt x="913" y="943"/>
                    </a:cubicBezTo>
                    <a:cubicBezTo>
                      <a:pt x="913" y="943"/>
                      <a:pt x="913" y="943"/>
                      <a:pt x="913" y="943"/>
                    </a:cubicBezTo>
                    <a:close/>
                    <a:moveTo>
                      <a:pt x="913" y="943"/>
                    </a:moveTo>
                    <a:lnTo>
                      <a:pt x="913" y="943"/>
                    </a:lnTo>
                    <a:lnTo>
                      <a:pt x="913" y="943"/>
                    </a:lnTo>
                    <a:close/>
                    <a:moveTo>
                      <a:pt x="913" y="943"/>
                    </a:moveTo>
                    <a:cubicBezTo>
                      <a:pt x="923" y="943"/>
                      <a:pt x="923" y="943"/>
                      <a:pt x="923" y="943"/>
                    </a:cubicBezTo>
                    <a:cubicBezTo>
                      <a:pt x="923" y="943"/>
                      <a:pt x="923" y="943"/>
                      <a:pt x="913" y="943"/>
                    </a:cubicBezTo>
                    <a:close/>
                    <a:moveTo>
                      <a:pt x="923" y="943"/>
                    </a:moveTo>
                    <a:cubicBezTo>
                      <a:pt x="923" y="943"/>
                      <a:pt x="923" y="943"/>
                      <a:pt x="923" y="943"/>
                    </a:cubicBezTo>
                    <a:cubicBezTo>
                      <a:pt x="923" y="943"/>
                      <a:pt x="923" y="943"/>
                      <a:pt x="923" y="943"/>
                    </a:cubicBezTo>
                    <a:close/>
                    <a:moveTo>
                      <a:pt x="923" y="943"/>
                    </a:moveTo>
                    <a:cubicBezTo>
                      <a:pt x="923" y="943"/>
                      <a:pt x="933" y="943"/>
                      <a:pt x="933" y="943"/>
                    </a:cubicBezTo>
                    <a:cubicBezTo>
                      <a:pt x="933" y="943"/>
                      <a:pt x="923" y="943"/>
                      <a:pt x="923" y="943"/>
                    </a:cubicBezTo>
                    <a:close/>
                    <a:moveTo>
                      <a:pt x="933" y="943"/>
                    </a:moveTo>
                    <a:cubicBezTo>
                      <a:pt x="933" y="943"/>
                      <a:pt x="933" y="943"/>
                      <a:pt x="933" y="943"/>
                    </a:cubicBezTo>
                    <a:cubicBezTo>
                      <a:pt x="933" y="943"/>
                      <a:pt x="933" y="943"/>
                      <a:pt x="933" y="943"/>
                    </a:cubicBezTo>
                    <a:close/>
                    <a:moveTo>
                      <a:pt x="933" y="943"/>
                    </a:moveTo>
                    <a:cubicBezTo>
                      <a:pt x="933" y="943"/>
                      <a:pt x="933" y="943"/>
                      <a:pt x="943" y="943"/>
                    </a:cubicBezTo>
                    <a:cubicBezTo>
                      <a:pt x="933" y="943"/>
                      <a:pt x="933" y="943"/>
                      <a:pt x="933" y="943"/>
                    </a:cubicBezTo>
                    <a:close/>
                    <a:moveTo>
                      <a:pt x="943" y="933"/>
                    </a:moveTo>
                    <a:cubicBezTo>
                      <a:pt x="943" y="933"/>
                      <a:pt x="943" y="933"/>
                      <a:pt x="943" y="933"/>
                    </a:cubicBezTo>
                    <a:cubicBezTo>
                      <a:pt x="943" y="933"/>
                      <a:pt x="943" y="933"/>
                      <a:pt x="943" y="933"/>
                    </a:cubicBezTo>
                    <a:close/>
                    <a:moveTo>
                      <a:pt x="943" y="933"/>
                    </a:moveTo>
                    <a:cubicBezTo>
                      <a:pt x="943" y="933"/>
                      <a:pt x="943" y="933"/>
                      <a:pt x="943" y="933"/>
                    </a:cubicBezTo>
                    <a:cubicBezTo>
                      <a:pt x="943" y="933"/>
                      <a:pt x="943" y="933"/>
                      <a:pt x="943" y="933"/>
                    </a:cubicBezTo>
                    <a:close/>
                    <a:moveTo>
                      <a:pt x="953" y="933"/>
                    </a:moveTo>
                    <a:cubicBezTo>
                      <a:pt x="953" y="933"/>
                      <a:pt x="953" y="933"/>
                      <a:pt x="953" y="933"/>
                    </a:cubicBezTo>
                    <a:cubicBezTo>
                      <a:pt x="953" y="933"/>
                      <a:pt x="953" y="933"/>
                      <a:pt x="953" y="933"/>
                    </a:cubicBezTo>
                    <a:close/>
                    <a:moveTo>
                      <a:pt x="953" y="933"/>
                    </a:moveTo>
                    <a:cubicBezTo>
                      <a:pt x="953" y="933"/>
                      <a:pt x="953" y="933"/>
                      <a:pt x="953" y="933"/>
                    </a:cubicBezTo>
                    <a:cubicBezTo>
                      <a:pt x="953" y="933"/>
                      <a:pt x="953" y="933"/>
                      <a:pt x="95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63" y="933"/>
                      <a:pt x="963" y="933"/>
                    </a:cubicBezTo>
                    <a:cubicBezTo>
                      <a:pt x="963" y="933"/>
                      <a:pt x="963" y="933"/>
                      <a:pt x="96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63" y="933"/>
                      <a:pt x="963" y="933"/>
                    </a:cubicBezTo>
                    <a:cubicBezTo>
                      <a:pt x="963" y="933"/>
                      <a:pt x="963" y="933"/>
                      <a:pt x="96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73" y="933"/>
                      <a:pt x="973" y="933"/>
                    </a:cubicBezTo>
                    <a:cubicBezTo>
                      <a:pt x="973" y="933"/>
                      <a:pt x="963" y="933"/>
                      <a:pt x="963" y="933"/>
                    </a:cubicBezTo>
                    <a:close/>
                    <a:moveTo>
                      <a:pt x="973" y="933"/>
                    </a:moveTo>
                    <a:lnTo>
                      <a:pt x="973" y="933"/>
                    </a:lnTo>
                    <a:lnTo>
                      <a:pt x="973" y="933"/>
                    </a:lnTo>
                    <a:close/>
                    <a:moveTo>
                      <a:pt x="973" y="933"/>
                    </a:moveTo>
                    <a:cubicBezTo>
                      <a:pt x="973" y="933"/>
                      <a:pt x="973" y="933"/>
                      <a:pt x="983" y="933"/>
                    </a:cubicBezTo>
                    <a:cubicBezTo>
                      <a:pt x="973" y="933"/>
                      <a:pt x="973" y="933"/>
                      <a:pt x="973" y="933"/>
                    </a:cubicBezTo>
                    <a:close/>
                    <a:moveTo>
                      <a:pt x="983" y="933"/>
                    </a:moveTo>
                    <a:lnTo>
                      <a:pt x="983" y="933"/>
                    </a:lnTo>
                    <a:lnTo>
                      <a:pt x="983" y="933"/>
                    </a:lnTo>
                    <a:close/>
                    <a:moveTo>
                      <a:pt x="983" y="933"/>
                    </a:moveTo>
                    <a:lnTo>
                      <a:pt x="983" y="933"/>
                    </a:lnTo>
                    <a:lnTo>
                      <a:pt x="983" y="933"/>
                    </a:lnTo>
                    <a:close/>
                    <a:moveTo>
                      <a:pt x="993" y="933"/>
                    </a:moveTo>
                    <a:cubicBezTo>
                      <a:pt x="993" y="933"/>
                      <a:pt x="993" y="933"/>
                      <a:pt x="993" y="933"/>
                    </a:cubicBezTo>
                    <a:cubicBezTo>
                      <a:pt x="993" y="933"/>
                      <a:pt x="993" y="933"/>
                      <a:pt x="993" y="933"/>
                    </a:cubicBezTo>
                    <a:close/>
                    <a:moveTo>
                      <a:pt x="993" y="933"/>
                    </a:moveTo>
                    <a:cubicBezTo>
                      <a:pt x="993" y="933"/>
                      <a:pt x="993" y="933"/>
                      <a:pt x="993" y="933"/>
                    </a:cubicBezTo>
                    <a:cubicBezTo>
                      <a:pt x="993" y="933"/>
                      <a:pt x="993" y="933"/>
                      <a:pt x="993" y="933"/>
                    </a:cubicBezTo>
                    <a:close/>
                    <a:moveTo>
                      <a:pt x="1024" y="923"/>
                    </a:moveTo>
                    <a:cubicBezTo>
                      <a:pt x="1365" y="863"/>
                      <a:pt x="2107" y="51"/>
                      <a:pt x="2498" y="0"/>
                    </a:cubicBezTo>
                    <a:cubicBezTo>
                      <a:pt x="2107" y="51"/>
                      <a:pt x="1365" y="863"/>
                      <a:pt x="1024" y="923"/>
                    </a:cubicBezTo>
                    <a:close/>
                    <a:moveTo>
                      <a:pt x="2578" y="0"/>
                    </a:moveTo>
                    <a:cubicBezTo>
                      <a:pt x="2568" y="0"/>
                      <a:pt x="2548" y="0"/>
                      <a:pt x="2528" y="0"/>
                    </a:cubicBezTo>
                    <a:cubicBezTo>
                      <a:pt x="2548" y="0"/>
                      <a:pt x="2568" y="0"/>
                      <a:pt x="2578" y="0"/>
                    </a:cubicBezTo>
                    <a:close/>
                    <a:moveTo>
                      <a:pt x="2498" y="0"/>
                    </a:moveTo>
                    <a:cubicBezTo>
                      <a:pt x="2508" y="0"/>
                      <a:pt x="2518" y="0"/>
                      <a:pt x="2528" y="0"/>
                    </a:cubicBezTo>
                    <a:lnTo>
                      <a:pt x="2528" y="0"/>
                    </a:lnTo>
                    <a:cubicBezTo>
                      <a:pt x="2518" y="0"/>
                      <a:pt x="2508" y="0"/>
                      <a:pt x="2498" y="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3" name="Google Shape;14243;p47"/>
              <p:cNvSpPr/>
              <p:nvPr/>
            </p:nvSpPr>
            <p:spPr>
              <a:xfrm>
                <a:off x="4861418" y="842000"/>
                <a:ext cx="1059655" cy="334658"/>
              </a:xfrm>
              <a:custGeom>
                <a:rect b="b" l="l" r="r" t="t"/>
                <a:pathLst>
                  <a:path extrusionOk="0" h="4033" w="12770">
                    <a:moveTo>
                      <a:pt x="2498" y="0"/>
                    </a:moveTo>
                    <a:cubicBezTo>
                      <a:pt x="2107" y="51"/>
                      <a:pt x="1365" y="863"/>
                      <a:pt x="1024" y="923"/>
                    </a:cubicBezTo>
                    <a:cubicBezTo>
                      <a:pt x="1014" y="923"/>
                      <a:pt x="1003" y="933"/>
                      <a:pt x="993" y="933"/>
                    </a:cubicBezTo>
                    <a:lnTo>
                      <a:pt x="943" y="933"/>
                    </a:lnTo>
                    <a:cubicBezTo>
                      <a:pt x="943" y="933"/>
                      <a:pt x="943" y="943"/>
                      <a:pt x="943" y="943"/>
                    </a:cubicBezTo>
                    <a:lnTo>
                      <a:pt x="903" y="943"/>
                    </a:lnTo>
                    <a:cubicBezTo>
                      <a:pt x="903" y="943"/>
                      <a:pt x="903" y="943"/>
                      <a:pt x="903" y="953"/>
                    </a:cubicBezTo>
                    <a:lnTo>
                      <a:pt x="873" y="953"/>
                    </a:lnTo>
                    <a:cubicBezTo>
                      <a:pt x="873" y="953"/>
                      <a:pt x="873" y="953"/>
                      <a:pt x="873" y="963"/>
                    </a:cubicBezTo>
                    <a:lnTo>
                      <a:pt x="843" y="963"/>
                    </a:lnTo>
                    <a:cubicBezTo>
                      <a:pt x="843" y="973"/>
                      <a:pt x="843" y="973"/>
                      <a:pt x="843" y="973"/>
                    </a:cubicBezTo>
                    <a:lnTo>
                      <a:pt x="813" y="973"/>
                    </a:lnTo>
                    <a:cubicBezTo>
                      <a:pt x="813" y="983"/>
                      <a:pt x="813" y="983"/>
                      <a:pt x="813" y="983"/>
                    </a:cubicBezTo>
                    <a:lnTo>
                      <a:pt x="793" y="983"/>
                    </a:lnTo>
                    <a:cubicBezTo>
                      <a:pt x="793" y="983"/>
                      <a:pt x="793" y="993"/>
                      <a:pt x="783" y="993"/>
                    </a:cubicBezTo>
                    <a:cubicBezTo>
                      <a:pt x="783" y="993"/>
                      <a:pt x="773" y="993"/>
                      <a:pt x="773" y="1003"/>
                    </a:cubicBezTo>
                    <a:lnTo>
                      <a:pt x="753" y="1003"/>
                    </a:lnTo>
                    <a:cubicBezTo>
                      <a:pt x="753" y="1013"/>
                      <a:pt x="743" y="1013"/>
                      <a:pt x="743" y="1013"/>
                    </a:cubicBezTo>
                    <a:cubicBezTo>
                      <a:pt x="733" y="1013"/>
                      <a:pt x="733" y="1023"/>
                      <a:pt x="723" y="1023"/>
                    </a:cubicBezTo>
                    <a:lnTo>
                      <a:pt x="713" y="1023"/>
                    </a:lnTo>
                    <a:cubicBezTo>
                      <a:pt x="713" y="1034"/>
                      <a:pt x="713" y="1034"/>
                      <a:pt x="713" y="1034"/>
                    </a:cubicBezTo>
                    <a:lnTo>
                      <a:pt x="693" y="1034"/>
                    </a:lnTo>
                    <a:cubicBezTo>
                      <a:pt x="693" y="1044"/>
                      <a:pt x="693" y="1044"/>
                      <a:pt x="693" y="1044"/>
                    </a:cubicBezTo>
                    <a:lnTo>
                      <a:pt x="672" y="1044"/>
                    </a:lnTo>
                    <a:cubicBezTo>
                      <a:pt x="672" y="1054"/>
                      <a:pt x="672" y="1054"/>
                      <a:pt x="672" y="1054"/>
                    </a:cubicBezTo>
                    <a:lnTo>
                      <a:pt x="662" y="1054"/>
                    </a:lnTo>
                    <a:lnTo>
                      <a:pt x="652" y="1064"/>
                    </a:lnTo>
                    <a:lnTo>
                      <a:pt x="642" y="1064"/>
                    </a:lnTo>
                    <a:cubicBezTo>
                      <a:pt x="642" y="1064"/>
                      <a:pt x="642" y="1064"/>
                      <a:pt x="642" y="1074"/>
                    </a:cubicBezTo>
                    <a:lnTo>
                      <a:pt x="622" y="1074"/>
                    </a:lnTo>
                    <a:lnTo>
                      <a:pt x="622" y="1084"/>
                    </a:lnTo>
                    <a:lnTo>
                      <a:pt x="602" y="1084"/>
                    </a:lnTo>
                    <a:cubicBezTo>
                      <a:pt x="602" y="1094"/>
                      <a:pt x="602" y="1094"/>
                      <a:pt x="602" y="1094"/>
                    </a:cubicBezTo>
                    <a:lnTo>
                      <a:pt x="592" y="1094"/>
                    </a:lnTo>
                    <a:lnTo>
                      <a:pt x="582" y="1104"/>
                    </a:lnTo>
                    <a:lnTo>
                      <a:pt x="572" y="1104"/>
                    </a:lnTo>
                    <a:lnTo>
                      <a:pt x="572" y="1114"/>
                    </a:lnTo>
                    <a:cubicBezTo>
                      <a:pt x="372" y="1234"/>
                      <a:pt x="171" y="1405"/>
                      <a:pt x="0" y="1535"/>
                    </a:cubicBezTo>
                    <a:lnTo>
                      <a:pt x="10" y="1535"/>
                    </a:lnTo>
                    <a:cubicBezTo>
                      <a:pt x="20" y="1535"/>
                      <a:pt x="41" y="1535"/>
                      <a:pt x="61" y="1525"/>
                    </a:cubicBezTo>
                    <a:cubicBezTo>
                      <a:pt x="101" y="1505"/>
                      <a:pt x="131" y="1475"/>
                      <a:pt x="161" y="1455"/>
                    </a:cubicBezTo>
                    <a:cubicBezTo>
                      <a:pt x="372" y="1284"/>
                      <a:pt x="783" y="1023"/>
                      <a:pt x="933" y="1023"/>
                    </a:cubicBezTo>
                    <a:cubicBezTo>
                      <a:pt x="973" y="1023"/>
                      <a:pt x="1144" y="1124"/>
                      <a:pt x="1345" y="1234"/>
                    </a:cubicBezTo>
                    <a:cubicBezTo>
                      <a:pt x="1686" y="1104"/>
                      <a:pt x="1696" y="1003"/>
                      <a:pt x="2107" y="863"/>
                    </a:cubicBezTo>
                    <a:cubicBezTo>
                      <a:pt x="2227" y="823"/>
                      <a:pt x="2348" y="783"/>
                      <a:pt x="2478" y="783"/>
                    </a:cubicBezTo>
                    <a:lnTo>
                      <a:pt x="2488" y="783"/>
                    </a:lnTo>
                    <a:cubicBezTo>
                      <a:pt x="2739" y="783"/>
                      <a:pt x="3170" y="913"/>
                      <a:pt x="3381" y="1054"/>
                    </a:cubicBezTo>
                    <a:cubicBezTo>
                      <a:pt x="3832" y="1375"/>
                      <a:pt x="4645" y="1655"/>
                      <a:pt x="5186" y="1696"/>
                    </a:cubicBezTo>
                    <a:cubicBezTo>
                      <a:pt x="5196" y="1706"/>
                      <a:pt x="5196" y="1706"/>
                      <a:pt x="5196" y="1706"/>
                    </a:cubicBezTo>
                    <a:cubicBezTo>
                      <a:pt x="5297" y="1706"/>
                      <a:pt x="5066" y="1545"/>
                      <a:pt x="4835" y="1385"/>
                    </a:cubicBezTo>
                    <a:cubicBezTo>
                      <a:pt x="4594" y="1234"/>
                      <a:pt x="4354" y="1074"/>
                      <a:pt x="4414" y="1074"/>
                    </a:cubicBezTo>
                    <a:cubicBezTo>
                      <a:pt x="4424" y="1074"/>
                      <a:pt x="4424" y="1074"/>
                      <a:pt x="4434" y="1084"/>
                    </a:cubicBezTo>
                    <a:cubicBezTo>
                      <a:pt x="4825" y="1174"/>
                      <a:pt x="5337" y="1365"/>
                      <a:pt x="5908" y="1605"/>
                    </a:cubicBezTo>
                    <a:cubicBezTo>
                      <a:pt x="6621" y="1906"/>
                      <a:pt x="8607" y="2979"/>
                      <a:pt x="9389" y="3351"/>
                    </a:cubicBezTo>
                    <a:cubicBezTo>
                      <a:pt x="9439" y="3371"/>
                      <a:pt x="9469" y="3381"/>
                      <a:pt x="9479" y="3381"/>
                    </a:cubicBezTo>
                    <a:cubicBezTo>
                      <a:pt x="9550" y="3381"/>
                      <a:pt x="9289" y="3170"/>
                      <a:pt x="9028" y="2949"/>
                    </a:cubicBezTo>
                    <a:cubicBezTo>
                      <a:pt x="8767" y="2739"/>
                      <a:pt x="8506" y="2518"/>
                      <a:pt x="8577" y="2518"/>
                    </a:cubicBezTo>
                    <a:cubicBezTo>
                      <a:pt x="8587" y="2518"/>
                      <a:pt x="8607" y="2528"/>
                      <a:pt x="8647" y="2548"/>
                    </a:cubicBezTo>
                    <a:cubicBezTo>
                      <a:pt x="9229" y="2809"/>
                      <a:pt x="10894" y="3601"/>
                      <a:pt x="11265" y="3722"/>
                    </a:cubicBezTo>
                    <a:cubicBezTo>
                      <a:pt x="11576" y="3822"/>
                      <a:pt x="12468" y="4033"/>
                      <a:pt x="12689" y="4033"/>
                    </a:cubicBezTo>
                    <a:cubicBezTo>
                      <a:pt x="12759" y="4033"/>
                      <a:pt x="12769" y="4013"/>
                      <a:pt x="12679" y="3962"/>
                    </a:cubicBezTo>
                    <a:cubicBezTo>
                      <a:pt x="12278" y="3762"/>
                      <a:pt x="11877" y="3571"/>
                      <a:pt x="11495" y="3391"/>
                    </a:cubicBezTo>
                    <a:cubicBezTo>
                      <a:pt x="9710" y="2658"/>
                      <a:pt x="7684" y="1766"/>
                      <a:pt x="7694" y="1675"/>
                    </a:cubicBezTo>
                    <a:cubicBezTo>
                      <a:pt x="7744" y="1675"/>
                      <a:pt x="7794" y="1665"/>
                      <a:pt x="7854" y="1645"/>
                    </a:cubicBezTo>
                    <a:cubicBezTo>
                      <a:pt x="7814" y="1625"/>
                      <a:pt x="7784" y="1605"/>
                      <a:pt x="7754" y="1595"/>
                    </a:cubicBezTo>
                    <a:lnTo>
                      <a:pt x="7634" y="1595"/>
                    </a:lnTo>
                    <a:cubicBezTo>
                      <a:pt x="7573" y="1595"/>
                      <a:pt x="7523" y="1595"/>
                      <a:pt x="7473" y="1575"/>
                    </a:cubicBezTo>
                    <a:lnTo>
                      <a:pt x="7453" y="1575"/>
                    </a:lnTo>
                    <a:cubicBezTo>
                      <a:pt x="7202" y="1475"/>
                      <a:pt x="6430" y="963"/>
                      <a:pt x="6290" y="863"/>
                    </a:cubicBezTo>
                    <a:cubicBezTo>
                      <a:pt x="6159" y="753"/>
                      <a:pt x="5678" y="793"/>
                      <a:pt x="5417" y="582"/>
                    </a:cubicBezTo>
                    <a:cubicBezTo>
                      <a:pt x="5156" y="372"/>
                      <a:pt x="4785" y="291"/>
                      <a:pt x="4294" y="211"/>
                    </a:cubicBezTo>
                    <a:cubicBezTo>
                      <a:pt x="3802" y="141"/>
                      <a:pt x="2949" y="91"/>
                      <a:pt x="25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4" name="Google Shape;14244;p47"/>
              <p:cNvSpPr/>
              <p:nvPr/>
            </p:nvSpPr>
            <p:spPr>
              <a:xfrm>
                <a:off x="4866397" y="926889"/>
                <a:ext cx="948959" cy="196497"/>
              </a:xfrm>
              <a:custGeom>
                <a:rect b="b" l="l" r="r" t="t"/>
                <a:pathLst>
                  <a:path extrusionOk="0" h="2368" w="11436">
                    <a:moveTo>
                      <a:pt x="873" y="0"/>
                    </a:moveTo>
                    <a:cubicBezTo>
                      <a:pt x="723" y="0"/>
                      <a:pt x="312" y="261"/>
                      <a:pt x="101" y="432"/>
                    </a:cubicBezTo>
                    <a:cubicBezTo>
                      <a:pt x="71" y="452"/>
                      <a:pt x="41" y="482"/>
                      <a:pt x="1" y="502"/>
                    </a:cubicBezTo>
                    <a:cubicBezTo>
                      <a:pt x="271" y="472"/>
                      <a:pt x="1094" y="271"/>
                      <a:pt x="1174" y="251"/>
                    </a:cubicBezTo>
                    <a:cubicBezTo>
                      <a:pt x="1214" y="231"/>
                      <a:pt x="1254" y="221"/>
                      <a:pt x="1285" y="211"/>
                    </a:cubicBezTo>
                    <a:cubicBezTo>
                      <a:pt x="1084" y="101"/>
                      <a:pt x="913" y="0"/>
                      <a:pt x="873" y="0"/>
                    </a:cubicBezTo>
                    <a:close/>
                    <a:moveTo>
                      <a:pt x="7794" y="622"/>
                    </a:moveTo>
                    <a:cubicBezTo>
                      <a:pt x="7734" y="642"/>
                      <a:pt x="7684" y="652"/>
                      <a:pt x="7634" y="652"/>
                    </a:cubicBezTo>
                    <a:cubicBezTo>
                      <a:pt x="7624" y="743"/>
                      <a:pt x="9650" y="1635"/>
                      <a:pt x="11435" y="2368"/>
                    </a:cubicBezTo>
                    <a:cubicBezTo>
                      <a:pt x="9951" y="1656"/>
                      <a:pt x="8617" y="1084"/>
                      <a:pt x="7794" y="6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5" name="Google Shape;14245;p47"/>
              <p:cNvSpPr/>
              <p:nvPr/>
            </p:nvSpPr>
            <p:spPr>
              <a:xfrm>
                <a:off x="4858099" y="1035924"/>
                <a:ext cx="423696" cy="109949"/>
              </a:xfrm>
              <a:custGeom>
                <a:rect b="b" l="l" r="r" t="t"/>
                <a:pathLst>
                  <a:path extrusionOk="0" h="1325" w="5106">
                    <a:moveTo>
                      <a:pt x="1665" y="0"/>
                    </a:moveTo>
                    <a:cubicBezTo>
                      <a:pt x="1395" y="0"/>
                      <a:pt x="1154" y="131"/>
                      <a:pt x="963" y="271"/>
                    </a:cubicBezTo>
                    <a:cubicBezTo>
                      <a:pt x="672" y="482"/>
                      <a:pt x="863" y="342"/>
                      <a:pt x="281" y="652"/>
                    </a:cubicBezTo>
                    <a:cubicBezTo>
                      <a:pt x="0" y="803"/>
                      <a:pt x="30" y="863"/>
                      <a:pt x="231" y="863"/>
                    </a:cubicBezTo>
                    <a:cubicBezTo>
                      <a:pt x="432" y="863"/>
                      <a:pt x="813" y="803"/>
                      <a:pt x="1174" y="713"/>
                    </a:cubicBezTo>
                    <a:cubicBezTo>
                      <a:pt x="1264" y="693"/>
                      <a:pt x="1334" y="683"/>
                      <a:pt x="1395" y="683"/>
                    </a:cubicBezTo>
                    <a:cubicBezTo>
                      <a:pt x="1585" y="683"/>
                      <a:pt x="1635" y="773"/>
                      <a:pt x="1685" y="863"/>
                    </a:cubicBezTo>
                    <a:cubicBezTo>
                      <a:pt x="1736" y="953"/>
                      <a:pt x="1786" y="1044"/>
                      <a:pt x="1946" y="1044"/>
                    </a:cubicBezTo>
                    <a:cubicBezTo>
                      <a:pt x="1986" y="1044"/>
                      <a:pt x="2037" y="1034"/>
                      <a:pt x="2087" y="1024"/>
                    </a:cubicBezTo>
                    <a:cubicBezTo>
                      <a:pt x="2167" y="1014"/>
                      <a:pt x="2267" y="1004"/>
                      <a:pt x="2368" y="1004"/>
                    </a:cubicBezTo>
                    <a:cubicBezTo>
                      <a:pt x="2919" y="1004"/>
                      <a:pt x="3631" y="1244"/>
                      <a:pt x="4414" y="1314"/>
                    </a:cubicBezTo>
                    <a:cubicBezTo>
                      <a:pt x="4454" y="1325"/>
                      <a:pt x="4494" y="1325"/>
                      <a:pt x="4524" y="1325"/>
                    </a:cubicBezTo>
                    <a:cubicBezTo>
                      <a:pt x="5106" y="1325"/>
                      <a:pt x="3030" y="562"/>
                      <a:pt x="2087" y="101"/>
                    </a:cubicBezTo>
                    <a:cubicBezTo>
                      <a:pt x="1936" y="31"/>
                      <a:pt x="1796" y="0"/>
                      <a:pt x="16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6" name="Google Shape;14246;p47"/>
              <p:cNvSpPr/>
              <p:nvPr/>
            </p:nvSpPr>
            <p:spPr>
              <a:xfrm>
                <a:off x="4722427" y="1047542"/>
                <a:ext cx="16679" cy="3485"/>
              </a:xfrm>
              <a:custGeom>
                <a:rect b="b" l="l" r="r" t="t"/>
                <a:pathLst>
                  <a:path extrusionOk="0" h="42" w="201">
                    <a:moveTo>
                      <a:pt x="201" y="41"/>
                    </a:moveTo>
                    <a:cubicBezTo>
                      <a:pt x="171" y="31"/>
                      <a:pt x="131" y="31"/>
                      <a:pt x="91" y="21"/>
                    </a:cubicBezTo>
                    <a:cubicBezTo>
                      <a:pt x="131" y="31"/>
                      <a:pt x="171" y="31"/>
                      <a:pt x="201" y="41"/>
                    </a:cubicBezTo>
                    <a:lnTo>
                      <a:pt x="201" y="41"/>
                    </a:lnTo>
                    <a:close/>
                    <a:moveTo>
                      <a:pt x="20" y="1"/>
                    </a:moveTo>
                    <a:cubicBezTo>
                      <a:pt x="10" y="1"/>
                      <a:pt x="10" y="1"/>
                      <a:pt x="0" y="1"/>
                    </a:cubicBezTo>
                    <a:cubicBezTo>
                      <a:pt x="10" y="1"/>
                      <a:pt x="10" y="1"/>
                      <a:pt x="20" y="1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7" name="Google Shape;14247;p47"/>
              <p:cNvSpPr/>
              <p:nvPr/>
            </p:nvSpPr>
            <p:spPr>
              <a:xfrm>
                <a:off x="4617540" y="1028456"/>
                <a:ext cx="160732" cy="55016"/>
              </a:xfrm>
              <a:custGeom>
                <a:rect b="b" l="l" r="r" t="t"/>
                <a:pathLst>
                  <a:path extrusionOk="0" h="663" w="1937">
                    <a:moveTo>
                      <a:pt x="362" y="0"/>
                    </a:moveTo>
                    <a:cubicBezTo>
                      <a:pt x="241" y="0"/>
                      <a:pt x="121" y="20"/>
                      <a:pt x="0" y="80"/>
                    </a:cubicBezTo>
                    <a:lnTo>
                      <a:pt x="21" y="80"/>
                    </a:lnTo>
                    <a:cubicBezTo>
                      <a:pt x="21" y="101"/>
                      <a:pt x="31" y="121"/>
                      <a:pt x="41" y="141"/>
                    </a:cubicBezTo>
                    <a:cubicBezTo>
                      <a:pt x="191" y="351"/>
                      <a:pt x="492" y="562"/>
                      <a:pt x="683" y="562"/>
                    </a:cubicBezTo>
                    <a:lnTo>
                      <a:pt x="713" y="562"/>
                    </a:lnTo>
                    <a:cubicBezTo>
                      <a:pt x="783" y="552"/>
                      <a:pt x="863" y="552"/>
                      <a:pt x="943" y="552"/>
                    </a:cubicBezTo>
                    <a:cubicBezTo>
                      <a:pt x="1164" y="552"/>
                      <a:pt x="1445" y="582"/>
                      <a:pt x="1846" y="652"/>
                    </a:cubicBezTo>
                    <a:cubicBezTo>
                      <a:pt x="1876" y="652"/>
                      <a:pt x="1906" y="662"/>
                      <a:pt x="1936" y="662"/>
                    </a:cubicBezTo>
                    <a:cubicBezTo>
                      <a:pt x="1836" y="602"/>
                      <a:pt x="1746" y="542"/>
                      <a:pt x="1676" y="502"/>
                    </a:cubicBezTo>
                    <a:cubicBezTo>
                      <a:pt x="1485" y="401"/>
                      <a:pt x="1405" y="361"/>
                      <a:pt x="1435" y="361"/>
                    </a:cubicBezTo>
                    <a:cubicBezTo>
                      <a:pt x="1445" y="361"/>
                      <a:pt x="1465" y="371"/>
                      <a:pt x="1505" y="371"/>
                    </a:cubicBezTo>
                    <a:cubicBezTo>
                      <a:pt x="1515" y="381"/>
                      <a:pt x="1525" y="381"/>
                      <a:pt x="1545" y="381"/>
                    </a:cubicBezTo>
                    <a:cubicBezTo>
                      <a:pt x="1565" y="381"/>
                      <a:pt x="1595" y="371"/>
                      <a:pt x="1615" y="361"/>
                    </a:cubicBezTo>
                    <a:cubicBezTo>
                      <a:pt x="1575" y="331"/>
                      <a:pt x="1515" y="301"/>
                      <a:pt x="1465" y="271"/>
                    </a:cubicBezTo>
                    <a:cubicBezTo>
                      <a:pt x="1435" y="261"/>
                      <a:pt x="1395" y="261"/>
                      <a:pt x="1355" y="251"/>
                    </a:cubicBezTo>
                    <a:cubicBezTo>
                      <a:pt x="1335" y="241"/>
                      <a:pt x="1314" y="241"/>
                      <a:pt x="1284" y="231"/>
                    </a:cubicBezTo>
                    <a:lnTo>
                      <a:pt x="1264" y="231"/>
                    </a:lnTo>
                    <a:cubicBezTo>
                      <a:pt x="1004" y="161"/>
                      <a:pt x="683" y="0"/>
                      <a:pt x="3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8" name="Google Shape;14248;p47"/>
              <p:cNvSpPr/>
              <p:nvPr/>
            </p:nvSpPr>
            <p:spPr>
              <a:xfrm>
                <a:off x="4734044" y="1058412"/>
                <a:ext cx="66716" cy="26720"/>
              </a:xfrm>
              <a:custGeom>
                <a:rect b="b" l="l" r="r" t="t"/>
                <a:pathLst>
                  <a:path extrusionOk="0" h="322" w="804">
                    <a:moveTo>
                      <a:pt x="31" y="0"/>
                    </a:moveTo>
                    <a:cubicBezTo>
                      <a:pt x="1" y="0"/>
                      <a:pt x="81" y="40"/>
                      <a:pt x="272" y="141"/>
                    </a:cubicBezTo>
                    <a:cubicBezTo>
                      <a:pt x="342" y="181"/>
                      <a:pt x="432" y="241"/>
                      <a:pt x="532" y="301"/>
                    </a:cubicBezTo>
                    <a:cubicBezTo>
                      <a:pt x="603" y="311"/>
                      <a:pt x="653" y="321"/>
                      <a:pt x="683" y="321"/>
                    </a:cubicBezTo>
                    <a:cubicBezTo>
                      <a:pt x="803" y="321"/>
                      <a:pt x="633" y="231"/>
                      <a:pt x="211" y="0"/>
                    </a:cubicBezTo>
                    <a:cubicBezTo>
                      <a:pt x="191" y="10"/>
                      <a:pt x="161" y="20"/>
                      <a:pt x="141" y="20"/>
                    </a:cubicBezTo>
                    <a:cubicBezTo>
                      <a:pt x="121" y="20"/>
                      <a:pt x="111" y="20"/>
                      <a:pt x="101" y="10"/>
                    </a:cubicBezTo>
                    <a:cubicBezTo>
                      <a:pt x="61" y="10"/>
                      <a:pt x="41" y="0"/>
                      <a:pt x="31" y="0"/>
                    </a:cubicBezTo>
                    <a:close/>
                  </a:path>
                </a:pathLst>
              </a:custGeom>
              <a:solidFill>
                <a:srgbClr val="7EC5D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9" name="Google Shape;14249;p47"/>
              <p:cNvSpPr/>
              <p:nvPr/>
            </p:nvSpPr>
            <p:spPr>
              <a:xfrm>
                <a:off x="4617540" y="1035095"/>
                <a:ext cx="3402" cy="5062"/>
              </a:xfrm>
              <a:custGeom>
                <a:rect b="b" l="l" r="r" t="t"/>
                <a:pathLst>
                  <a:path extrusionOk="0" h="61" w="41">
                    <a:moveTo>
                      <a:pt x="0" y="0"/>
                    </a:moveTo>
                    <a:cubicBezTo>
                      <a:pt x="21" y="21"/>
                      <a:pt x="31" y="41"/>
                      <a:pt x="41" y="61"/>
                    </a:cubicBezTo>
                    <a:cubicBezTo>
                      <a:pt x="31" y="41"/>
                      <a:pt x="21" y="21"/>
                      <a:pt x="21" y="0"/>
                    </a:cubicBezTo>
                    <a:close/>
                  </a:path>
                </a:pathLst>
              </a:custGeom>
              <a:solidFill>
                <a:srgbClr val="7EC5D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50" name="Google Shape;14250;p47"/>
            <p:cNvGrpSpPr/>
            <p:nvPr/>
          </p:nvGrpSpPr>
          <p:grpSpPr>
            <a:xfrm>
              <a:off x="-111323" y="3782400"/>
              <a:ext cx="4138865" cy="1588333"/>
              <a:chOff x="-111323" y="734400"/>
              <a:chExt cx="4138865" cy="1588333"/>
            </a:xfrm>
          </p:grpSpPr>
          <p:sp>
            <p:nvSpPr>
              <p:cNvPr id="14251" name="Google Shape;14251;p47"/>
              <p:cNvSpPr/>
              <p:nvPr/>
            </p:nvSpPr>
            <p:spPr>
              <a:xfrm>
                <a:off x="328393" y="1724964"/>
                <a:ext cx="169640" cy="76574"/>
              </a:xfrm>
              <a:custGeom>
                <a:rect b="b" l="l" r="r" t="t"/>
                <a:pathLst>
                  <a:path extrusionOk="0" h="924" w="2047">
                    <a:moveTo>
                      <a:pt x="40" y="0"/>
                    </a:moveTo>
                    <a:lnTo>
                      <a:pt x="0" y="10"/>
                    </a:lnTo>
                    <a:cubicBezTo>
                      <a:pt x="171" y="111"/>
                      <a:pt x="341" y="221"/>
                      <a:pt x="522" y="311"/>
                    </a:cubicBezTo>
                    <a:cubicBezTo>
                      <a:pt x="933" y="542"/>
                      <a:pt x="1374" y="743"/>
                      <a:pt x="1826" y="923"/>
                    </a:cubicBezTo>
                    <a:cubicBezTo>
                      <a:pt x="1906" y="873"/>
                      <a:pt x="1976" y="823"/>
                      <a:pt x="2046" y="763"/>
                    </a:cubicBezTo>
                    <a:cubicBezTo>
                      <a:pt x="1384" y="512"/>
                      <a:pt x="712" y="251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2" name="Google Shape;14252;p47"/>
              <p:cNvSpPr/>
              <p:nvPr/>
            </p:nvSpPr>
            <p:spPr>
              <a:xfrm>
                <a:off x="331708" y="1503200"/>
                <a:ext cx="895354" cy="284999"/>
              </a:xfrm>
              <a:custGeom>
                <a:rect b="b" l="l" r="r" t="t"/>
                <a:pathLst>
                  <a:path extrusionOk="0" h="3439" w="10804">
                    <a:moveTo>
                      <a:pt x="10380" y="0"/>
                    </a:moveTo>
                    <a:cubicBezTo>
                      <a:pt x="10188" y="0"/>
                      <a:pt x="9986" y="48"/>
                      <a:pt x="9800" y="99"/>
                    </a:cubicBezTo>
                    <a:cubicBezTo>
                      <a:pt x="6530" y="961"/>
                      <a:pt x="3270" y="1814"/>
                      <a:pt x="0" y="2676"/>
                    </a:cubicBezTo>
                    <a:cubicBezTo>
                      <a:pt x="672" y="2927"/>
                      <a:pt x="1344" y="3188"/>
                      <a:pt x="2006" y="3439"/>
                    </a:cubicBezTo>
                    <a:lnTo>
                      <a:pt x="2016" y="3429"/>
                    </a:lnTo>
                    <a:cubicBezTo>
                      <a:pt x="2498" y="2977"/>
                      <a:pt x="3320" y="2877"/>
                      <a:pt x="3952" y="2626"/>
                    </a:cubicBezTo>
                    <a:cubicBezTo>
                      <a:pt x="6229" y="1724"/>
                      <a:pt x="8426" y="751"/>
                      <a:pt x="10803" y="109"/>
                    </a:cubicBezTo>
                    <a:cubicBezTo>
                      <a:pt x="10676" y="29"/>
                      <a:pt x="10531" y="0"/>
                      <a:pt x="103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3" name="Google Shape;14253;p47"/>
              <p:cNvSpPr/>
              <p:nvPr/>
            </p:nvSpPr>
            <p:spPr>
              <a:xfrm>
                <a:off x="67348" y="852161"/>
                <a:ext cx="653450" cy="297678"/>
              </a:xfrm>
              <a:custGeom>
                <a:rect b="b" l="l" r="r" t="t"/>
                <a:pathLst>
                  <a:path extrusionOk="0" h="3592" w="7885">
                    <a:moveTo>
                      <a:pt x="6589" y="0"/>
                    </a:moveTo>
                    <a:cubicBezTo>
                      <a:pt x="6253" y="0"/>
                      <a:pt x="5295" y="296"/>
                      <a:pt x="4314" y="592"/>
                    </a:cubicBezTo>
                    <a:cubicBezTo>
                      <a:pt x="3325" y="891"/>
                      <a:pt x="2310" y="1189"/>
                      <a:pt x="1858" y="1189"/>
                    </a:cubicBezTo>
                    <a:cubicBezTo>
                      <a:pt x="1824" y="1189"/>
                      <a:pt x="1793" y="1188"/>
                      <a:pt x="1766" y="1184"/>
                    </a:cubicBezTo>
                    <a:cubicBezTo>
                      <a:pt x="1164" y="1435"/>
                      <a:pt x="572" y="1706"/>
                      <a:pt x="1" y="1986"/>
                    </a:cubicBezTo>
                    <a:cubicBezTo>
                      <a:pt x="612" y="2247"/>
                      <a:pt x="1806" y="2769"/>
                      <a:pt x="2318" y="2869"/>
                    </a:cubicBezTo>
                    <a:cubicBezTo>
                      <a:pt x="2498" y="2909"/>
                      <a:pt x="2689" y="2939"/>
                      <a:pt x="2839" y="3050"/>
                    </a:cubicBezTo>
                    <a:cubicBezTo>
                      <a:pt x="2950" y="3130"/>
                      <a:pt x="3040" y="3250"/>
                      <a:pt x="3150" y="3331"/>
                    </a:cubicBezTo>
                    <a:cubicBezTo>
                      <a:pt x="3369" y="3500"/>
                      <a:pt x="4195" y="3592"/>
                      <a:pt x="4830" y="3592"/>
                    </a:cubicBezTo>
                    <a:cubicBezTo>
                      <a:pt x="5361" y="3592"/>
                      <a:pt x="5758" y="3528"/>
                      <a:pt x="5557" y="3391"/>
                    </a:cubicBezTo>
                    <a:cubicBezTo>
                      <a:pt x="5216" y="3160"/>
                      <a:pt x="2318" y="2869"/>
                      <a:pt x="5608" y="2227"/>
                    </a:cubicBezTo>
                    <a:cubicBezTo>
                      <a:pt x="6009" y="2147"/>
                      <a:pt x="6300" y="1786"/>
                      <a:pt x="6962" y="1665"/>
                    </a:cubicBezTo>
                    <a:cubicBezTo>
                      <a:pt x="7885" y="1505"/>
                      <a:pt x="4574" y="1104"/>
                      <a:pt x="5507" y="963"/>
                    </a:cubicBezTo>
                    <a:cubicBezTo>
                      <a:pt x="6390" y="833"/>
                      <a:pt x="7112" y="602"/>
                      <a:pt x="7744" y="321"/>
                    </a:cubicBezTo>
                    <a:lnTo>
                      <a:pt x="7744" y="321"/>
                    </a:lnTo>
                    <a:cubicBezTo>
                      <a:pt x="7565" y="327"/>
                      <a:pt x="7399" y="333"/>
                      <a:pt x="7254" y="333"/>
                    </a:cubicBezTo>
                    <a:cubicBezTo>
                      <a:pt x="6878" y="333"/>
                      <a:pt x="6646" y="291"/>
                      <a:pt x="6711" y="81"/>
                    </a:cubicBezTo>
                    <a:cubicBezTo>
                      <a:pt x="6731" y="25"/>
                      <a:pt x="6686" y="0"/>
                      <a:pt x="65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4" name="Google Shape;14254;p47"/>
              <p:cNvSpPr/>
              <p:nvPr/>
            </p:nvSpPr>
            <p:spPr>
              <a:xfrm>
                <a:off x="849573" y="1734080"/>
                <a:ext cx="1109000" cy="313507"/>
              </a:xfrm>
              <a:custGeom>
                <a:rect b="b" l="l" r="r" t="t"/>
                <a:pathLst>
                  <a:path extrusionOk="0" h="3783" w="13382">
                    <a:moveTo>
                      <a:pt x="13381" y="1"/>
                    </a:moveTo>
                    <a:lnTo>
                      <a:pt x="13381" y="1"/>
                    </a:lnTo>
                    <a:cubicBezTo>
                      <a:pt x="13380" y="2"/>
                      <a:pt x="13380" y="2"/>
                      <a:pt x="13379" y="3"/>
                    </a:cubicBezTo>
                    <a:lnTo>
                      <a:pt x="13379" y="3"/>
                    </a:lnTo>
                    <a:cubicBezTo>
                      <a:pt x="13380" y="2"/>
                      <a:pt x="13380" y="2"/>
                      <a:pt x="13381" y="1"/>
                    </a:cubicBezTo>
                    <a:close/>
                    <a:moveTo>
                      <a:pt x="13379" y="3"/>
                    </a:moveTo>
                    <a:cubicBezTo>
                      <a:pt x="13173" y="222"/>
                      <a:pt x="12116" y="272"/>
                      <a:pt x="11796" y="362"/>
                    </a:cubicBezTo>
                    <a:cubicBezTo>
                      <a:pt x="11265" y="512"/>
                      <a:pt x="10783" y="743"/>
                      <a:pt x="10262" y="924"/>
                    </a:cubicBezTo>
                    <a:cubicBezTo>
                      <a:pt x="9088" y="1345"/>
                      <a:pt x="7844" y="1495"/>
                      <a:pt x="6610" y="1576"/>
                    </a:cubicBezTo>
                    <a:cubicBezTo>
                      <a:pt x="4414" y="1716"/>
                      <a:pt x="2147" y="1586"/>
                      <a:pt x="0" y="2127"/>
                    </a:cubicBezTo>
                    <a:cubicBezTo>
                      <a:pt x="582" y="2268"/>
                      <a:pt x="1174" y="2408"/>
                      <a:pt x="1756" y="2549"/>
                    </a:cubicBezTo>
                    <a:cubicBezTo>
                      <a:pt x="3230" y="2920"/>
                      <a:pt x="4685" y="3341"/>
                      <a:pt x="6139" y="3782"/>
                    </a:cubicBezTo>
                    <a:cubicBezTo>
                      <a:pt x="6510" y="3692"/>
                      <a:pt x="6881" y="3622"/>
                      <a:pt x="7132" y="3542"/>
                    </a:cubicBezTo>
                    <a:cubicBezTo>
                      <a:pt x="7934" y="3311"/>
                      <a:pt x="8938" y="3211"/>
                      <a:pt x="9640" y="2729"/>
                    </a:cubicBezTo>
                    <a:cubicBezTo>
                      <a:pt x="10011" y="2468"/>
                      <a:pt x="10272" y="2077"/>
                      <a:pt x="10613" y="1766"/>
                    </a:cubicBezTo>
                    <a:cubicBezTo>
                      <a:pt x="11424" y="1025"/>
                      <a:pt x="12636" y="804"/>
                      <a:pt x="13379" y="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5" name="Google Shape;14255;p47"/>
              <p:cNvSpPr/>
              <p:nvPr/>
            </p:nvSpPr>
            <p:spPr>
              <a:xfrm>
                <a:off x="1046227" y="883735"/>
                <a:ext cx="122651" cy="106077"/>
              </a:xfrm>
              <a:custGeom>
                <a:rect b="b" l="l" r="r" t="t"/>
                <a:pathLst>
                  <a:path extrusionOk="0" h="1280" w="1480">
                    <a:moveTo>
                      <a:pt x="927" y="1"/>
                    </a:moveTo>
                    <a:cubicBezTo>
                      <a:pt x="687" y="161"/>
                      <a:pt x="476" y="322"/>
                      <a:pt x="396" y="582"/>
                    </a:cubicBezTo>
                    <a:cubicBezTo>
                      <a:pt x="278" y="943"/>
                      <a:pt x="1" y="1279"/>
                      <a:pt x="260" y="1279"/>
                    </a:cubicBezTo>
                    <a:cubicBezTo>
                      <a:pt x="332" y="1279"/>
                      <a:pt x="446" y="1253"/>
                      <a:pt x="616" y="1194"/>
                    </a:cubicBezTo>
                    <a:cubicBezTo>
                      <a:pt x="787" y="1134"/>
                      <a:pt x="1108" y="933"/>
                      <a:pt x="1479" y="693"/>
                    </a:cubicBezTo>
                    <a:cubicBezTo>
                      <a:pt x="1469" y="432"/>
                      <a:pt x="1459" y="191"/>
                      <a:pt x="1309" y="81"/>
                    </a:cubicBezTo>
                    <a:cubicBezTo>
                      <a:pt x="1218" y="21"/>
                      <a:pt x="1078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38"/>
              </a:p>
            </p:txBody>
          </p:sp>
          <p:sp>
            <p:nvSpPr>
              <p:cNvPr id="14256" name="Google Shape;14256;p47"/>
              <p:cNvSpPr/>
              <p:nvPr/>
            </p:nvSpPr>
            <p:spPr>
              <a:xfrm>
                <a:off x="3197823" y="1250607"/>
                <a:ext cx="829719" cy="741295"/>
              </a:xfrm>
              <a:custGeom>
                <a:rect b="b" l="l" r="r" t="t"/>
                <a:pathLst>
                  <a:path extrusionOk="0" h="8945" w="10012">
                    <a:moveTo>
                      <a:pt x="3162" y="2492"/>
                    </a:moveTo>
                    <a:cubicBezTo>
                      <a:pt x="3273" y="2492"/>
                      <a:pt x="3730" y="2742"/>
                      <a:pt x="4233" y="2986"/>
                    </a:cubicBezTo>
                    <a:cubicBezTo>
                      <a:pt x="4741" y="3236"/>
                      <a:pt x="5288" y="3486"/>
                      <a:pt x="5566" y="3486"/>
                    </a:cubicBezTo>
                    <a:cubicBezTo>
                      <a:pt x="5634" y="3486"/>
                      <a:pt x="5686" y="3471"/>
                      <a:pt x="5718" y="3437"/>
                    </a:cubicBezTo>
                    <a:cubicBezTo>
                      <a:pt x="5779" y="3377"/>
                      <a:pt x="5849" y="3350"/>
                      <a:pt x="5931" y="3350"/>
                    </a:cubicBezTo>
                    <a:cubicBezTo>
                      <a:pt x="6324" y="3350"/>
                      <a:pt x="6999" y="3967"/>
                      <a:pt x="8326" y="4481"/>
                    </a:cubicBezTo>
                    <a:cubicBezTo>
                      <a:pt x="8326" y="4481"/>
                      <a:pt x="9438" y="5156"/>
                      <a:pt x="8679" y="5156"/>
                    </a:cubicBezTo>
                    <a:cubicBezTo>
                      <a:pt x="8585" y="5156"/>
                      <a:pt x="8462" y="5146"/>
                      <a:pt x="8306" y="5123"/>
                    </a:cubicBezTo>
                    <a:cubicBezTo>
                      <a:pt x="6882" y="4922"/>
                      <a:pt x="3511" y="3046"/>
                      <a:pt x="3170" y="2575"/>
                    </a:cubicBezTo>
                    <a:cubicBezTo>
                      <a:pt x="3127" y="2517"/>
                      <a:pt x="3127" y="2492"/>
                      <a:pt x="3162" y="2492"/>
                    </a:cubicBezTo>
                    <a:close/>
                    <a:moveTo>
                      <a:pt x="136" y="1"/>
                    </a:moveTo>
                    <a:cubicBezTo>
                      <a:pt x="53" y="1"/>
                      <a:pt x="1" y="34"/>
                      <a:pt x="1" y="117"/>
                    </a:cubicBezTo>
                    <a:cubicBezTo>
                      <a:pt x="201" y="228"/>
                      <a:pt x="1656" y="1090"/>
                      <a:pt x="1435" y="1120"/>
                    </a:cubicBezTo>
                    <a:cubicBezTo>
                      <a:pt x="1392" y="1127"/>
                      <a:pt x="1342" y="1130"/>
                      <a:pt x="1285" y="1130"/>
                    </a:cubicBezTo>
                    <a:cubicBezTo>
                      <a:pt x="1076" y="1130"/>
                      <a:pt x="782" y="1092"/>
                      <a:pt x="482" y="1060"/>
                    </a:cubicBezTo>
                    <a:lnTo>
                      <a:pt x="482" y="1060"/>
                    </a:lnTo>
                    <a:cubicBezTo>
                      <a:pt x="1502" y="1500"/>
                      <a:pt x="2592" y="2001"/>
                      <a:pt x="2204" y="2001"/>
                    </a:cubicBezTo>
                    <a:cubicBezTo>
                      <a:pt x="2176" y="2001"/>
                      <a:pt x="2141" y="1998"/>
                      <a:pt x="2097" y="1993"/>
                    </a:cubicBezTo>
                    <a:cubicBezTo>
                      <a:pt x="1355" y="1903"/>
                      <a:pt x="994" y="1883"/>
                      <a:pt x="251" y="1853"/>
                    </a:cubicBezTo>
                    <a:lnTo>
                      <a:pt x="251" y="1853"/>
                    </a:lnTo>
                    <a:cubicBezTo>
                      <a:pt x="773" y="2093"/>
                      <a:pt x="1395" y="2344"/>
                      <a:pt x="1766" y="2545"/>
                    </a:cubicBezTo>
                    <a:cubicBezTo>
                      <a:pt x="3110" y="3277"/>
                      <a:pt x="4865" y="3588"/>
                      <a:pt x="5557" y="4942"/>
                    </a:cubicBezTo>
                    <a:cubicBezTo>
                      <a:pt x="5838" y="5474"/>
                      <a:pt x="6059" y="5494"/>
                      <a:pt x="6621" y="5684"/>
                    </a:cubicBezTo>
                    <a:cubicBezTo>
                      <a:pt x="8185" y="6216"/>
                      <a:pt x="7965" y="7741"/>
                      <a:pt x="8988" y="8804"/>
                    </a:cubicBezTo>
                    <a:cubicBezTo>
                      <a:pt x="9088" y="8904"/>
                      <a:pt x="9269" y="8924"/>
                      <a:pt x="9439" y="8944"/>
                    </a:cubicBezTo>
                    <a:cubicBezTo>
                      <a:pt x="9469" y="8744"/>
                      <a:pt x="9479" y="8533"/>
                      <a:pt x="9499" y="8322"/>
                    </a:cubicBezTo>
                    <a:cubicBezTo>
                      <a:pt x="9640" y="7600"/>
                      <a:pt x="9580" y="6828"/>
                      <a:pt x="9620" y="6096"/>
                    </a:cubicBezTo>
                    <a:cubicBezTo>
                      <a:pt x="9650" y="5484"/>
                      <a:pt x="10011" y="4380"/>
                      <a:pt x="9730" y="3809"/>
                    </a:cubicBezTo>
                    <a:cubicBezTo>
                      <a:pt x="9499" y="3367"/>
                      <a:pt x="8466" y="3066"/>
                      <a:pt x="7945" y="2836"/>
                    </a:cubicBezTo>
                    <a:cubicBezTo>
                      <a:pt x="7824" y="2836"/>
                      <a:pt x="7624" y="2806"/>
                      <a:pt x="7303" y="2745"/>
                    </a:cubicBezTo>
                    <a:cubicBezTo>
                      <a:pt x="5755" y="2469"/>
                      <a:pt x="3979" y="1364"/>
                      <a:pt x="3762" y="1364"/>
                    </a:cubicBezTo>
                    <a:cubicBezTo>
                      <a:pt x="3742" y="1364"/>
                      <a:pt x="3735" y="1372"/>
                      <a:pt x="3742" y="1391"/>
                    </a:cubicBezTo>
                    <a:cubicBezTo>
                      <a:pt x="3802" y="1598"/>
                      <a:pt x="5036" y="2437"/>
                      <a:pt x="4747" y="2437"/>
                    </a:cubicBezTo>
                    <a:cubicBezTo>
                      <a:pt x="4700" y="2437"/>
                      <a:pt x="4613" y="2415"/>
                      <a:pt x="4474" y="2364"/>
                    </a:cubicBezTo>
                    <a:cubicBezTo>
                      <a:pt x="3561" y="2041"/>
                      <a:pt x="1300" y="337"/>
                      <a:pt x="1214" y="337"/>
                    </a:cubicBezTo>
                    <a:cubicBezTo>
                      <a:pt x="1207" y="337"/>
                      <a:pt x="1216" y="350"/>
                      <a:pt x="1244" y="378"/>
                    </a:cubicBezTo>
                    <a:cubicBezTo>
                      <a:pt x="1296" y="430"/>
                      <a:pt x="1306" y="451"/>
                      <a:pt x="1286" y="451"/>
                    </a:cubicBezTo>
                    <a:cubicBezTo>
                      <a:pt x="1240" y="451"/>
                      <a:pt x="1034" y="339"/>
                      <a:pt x="803" y="228"/>
                    </a:cubicBezTo>
                    <a:cubicBezTo>
                      <a:pt x="561" y="116"/>
                      <a:pt x="293" y="1"/>
                      <a:pt x="1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7" name="Google Shape;14257;p47"/>
              <p:cNvSpPr/>
              <p:nvPr/>
            </p:nvSpPr>
            <p:spPr>
              <a:xfrm>
                <a:off x="2154635" y="1028594"/>
                <a:ext cx="974332" cy="499473"/>
              </a:xfrm>
              <a:custGeom>
                <a:rect b="b" l="l" r="r" t="t"/>
                <a:pathLst>
                  <a:path extrusionOk="0" h="6027" w="11757">
                    <a:moveTo>
                      <a:pt x="851" y="0"/>
                    </a:moveTo>
                    <a:cubicBezTo>
                      <a:pt x="603" y="0"/>
                      <a:pt x="461" y="180"/>
                      <a:pt x="0" y="359"/>
                    </a:cubicBezTo>
                    <a:cubicBezTo>
                      <a:pt x="181" y="509"/>
                      <a:pt x="401" y="630"/>
                      <a:pt x="592" y="750"/>
                    </a:cubicBezTo>
                    <a:cubicBezTo>
                      <a:pt x="712" y="810"/>
                      <a:pt x="1304" y="1432"/>
                      <a:pt x="1425" y="1472"/>
                    </a:cubicBezTo>
                    <a:cubicBezTo>
                      <a:pt x="2217" y="1683"/>
                      <a:pt x="2929" y="2596"/>
                      <a:pt x="3852" y="3087"/>
                    </a:cubicBezTo>
                    <a:cubicBezTo>
                      <a:pt x="3915" y="3122"/>
                      <a:pt x="4311" y="3192"/>
                      <a:pt x="4632" y="3192"/>
                    </a:cubicBezTo>
                    <a:cubicBezTo>
                      <a:pt x="4874" y="3192"/>
                      <a:pt x="5073" y="3152"/>
                      <a:pt x="5056" y="3027"/>
                    </a:cubicBezTo>
                    <a:cubicBezTo>
                      <a:pt x="5040" y="2918"/>
                      <a:pt x="5080" y="2870"/>
                      <a:pt x="5159" y="2870"/>
                    </a:cubicBezTo>
                    <a:cubicBezTo>
                      <a:pt x="5606" y="2870"/>
                      <a:pt x="7327" y="4352"/>
                      <a:pt x="7914" y="4692"/>
                    </a:cubicBezTo>
                    <a:cubicBezTo>
                      <a:pt x="9360" y="5528"/>
                      <a:pt x="11028" y="6027"/>
                      <a:pt x="11395" y="6027"/>
                    </a:cubicBezTo>
                    <a:cubicBezTo>
                      <a:pt x="11402" y="6027"/>
                      <a:pt x="11409" y="6027"/>
                      <a:pt x="11415" y="6026"/>
                    </a:cubicBezTo>
                    <a:cubicBezTo>
                      <a:pt x="11756" y="6016"/>
                      <a:pt x="9008" y="4361"/>
                      <a:pt x="8195" y="3438"/>
                    </a:cubicBezTo>
                    <a:cubicBezTo>
                      <a:pt x="7844" y="3037"/>
                      <a:pt x="7914" y="2576"/>
                      <a:pt x="7834" y="2265"/>
                    </a:cubicBezTo>
                    <a:cubicBezTo>
                      <a:pt x="7764" y="2245"/>
                      <a:pt x="7694" y="2235"/>
                      <a:pt x="7633" y="2205"/>
                    </a:cubicBezTo>
                    <a:cubicBezTo>
                      <a:pt x="7533" y="2205"/>
                      <a:pt x="7383" y="2164"/>
                      <a:pt x="7172" y="2104"/>
                    </a:cubicBezTo>
                    <a:cubicBezTo>
                      <a:pt x="6791" y="1990"/>
                      <a:pt x="6558" y="1948"/>
                      <a:pt x="6419" y="1948"/>
                    </a:cubicBezTo>
                    <a:cubicBezTo>
                      <a:pt x="6130" y="1948"/>
                      <a:pt x="6249" y="2130"/>
                      <a:pt x="6289" y="2225"/>
                    </a:cubicBezTo>
                    <a:cubicBezTo>
                      <a:pt x="6292" y="2231"/>
                      <a:pt x="6290" y="2234"/>
                      <a:pt x="6285" y="2234"/>
                    </a:cubicBezTo>
                    <a:cubicBezTo>
                      <a:pt x="6227" y="2234"/>
                      <a:pt x="5769" y="1933"/>
                      <a:pt x="5286" y="1633"/>
                    </a:cubicBezTo>
                    <a:cubicBezTo>
                      <a:pt x="4807" y="1333"/>
                      <a:pt x="4305" y="1033"/>
                      <a:pt x="4156" y="1033"/>
                    </a:cubicBezTo>
                    <a:cubicBezTo>
                      <a:pt x="4131" y="1033"/>
                      <a:pt x="4116" y="1042"/>
                      <a:pt x="4113" y="1061"/>
                    </a:cubicBezTo>
                    <a:cubicBezTo>
                      <a:pt x="4107" y="1098"/>
                      <a:pt x="4072" y="1113"/>
                      <a:pt x="4016" y="1113"/>
                    </a:cubicBezTo>
                    <a:cubicBezTo>
                      <a:pt x="3892" y="1113"/>
                      <a:pt x="3663" y="1037"/>
                      <a:pt x="3421" y="961"/>
                    </a:cubicBezTo>
                    <a:cubicBezTo>
                      <a:pt x="3179" y="889"/>
                      <a:pt x="2921" y="817"/>
                      <a:pt x="2742" y="817"/>
                    </a:cubicBezTo>
                    <a:cubicBezTo>
                      <a:pt x="2646" y="817"/>
                      <a:pt x="2573" y="838"/>
                      <a:pt x="2538" y="891"/>
                    </a:cubicBezTo>
                    <a:cubicBezTo>
                      <a:pt x="2512" y="929"/>
                      <a:pt x="2476" y="946"/>
                      <a:pt x="2432" y="946"/>
                    </a:cubicBezTo>
                    <a:cubicBezTo>
                      <a:pt x="2125" y="946"/>
                      <a:pt x="1432" y="106"/>
                      <a:pt x="993" y="18"/>
                    </a:cubicBezTo>
                    <a:cubicBezTo>
                      <a:pt x="941" y="6"/>
                      <a:pt x="894" y="0"/>
                      <a:pt x="8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8" name="Google Shape;14258;p47"/>
              <p:cNvSpPr/>
              <p:nvPr/>
            </p:nvSpPr>
            <p:spPr>
              <a:xfrm>
                <a:off x="1438873" y="1956010"/>
                <a:ext cx="425716" cy="163010"/>
              </a:xfrm>
              <a:custGeom>
                <a:rect b="b" l="l" r="r" t="t"/>
                <a:pathLst>
                  <a:path extrusionOk="0" h="1967" w="5137">
                    <a:moveTo>
                      <a:pt x="5137" y="1"/>
                    </a:moveTo>
                    <a:cubicBezTo>
                      <a:pt x="5076" y="81"/>
                      <a:pt x="4134" y="312"/>
                      <a:pt x="4013" y="362"/>
                    </a:cubicBezTo>
                    <a:cubicBezTo>
                      <a:pt x="3512" y="543"/>
                      <a:pt x="3000" y="703"/>
                      <a:pt x="2489" y="843"/>
                    </a:cubicBezTo>
                    <a:cubicBezTo>
                      <a:pt x="1666" y="1064"/>
                      <a:pt x="833" y="1235"/>
                      <a:pt x="1" y="1395"/>
                    </a:cubicBezTo>
                    <a:cubicBezTo>
                      <a:pt x="623" y="1586"/>
                      <a:pt x="1245" y="1776"/>
                      <a:pt x="1867" y="1967"/>
                    </a:cubicBezTo>
                    <a:cubicBezTo>
                      <a:pt x="2017" y="1867"/>
                      <a:pt x="2158" y="1756"/>
                      <a:pt x="2298" y="1646"/>
                    </a:cubicBezTo>
                    <a:cubicBezTo>
                      <a:pt x="2539" y="1445"/>
                      <a:pt x="2769" y="1235"/>
                      <a:pt x="3030" y="1064"/>
                    </a:cubicBezTo>
                    <a:cubicBezTo>
                      <a:pt x="3662" y="673"/>
                      <a:pt x="4685" y="613"/>
                      <a:pt x="5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9" name="Google Shape;14259;p47"/>
              <p:cNvSpPr/>
              <p:nvPr/>
            </p:nvSpPr>
            <p:spPr>
              <a:xfrm>
                <a:off x="3145448" y="1136907"/>
                <a:ext cx="710797" cy="348727"/>
              </a:xfrm>
              <a:custGeom>
                <a:rect b="b" l="l" r="r" t="t"/>
                <a:pathLst>
                  <a:path extrusionOk="0" h="4208" w="8577">
                    <a:moveTo>
                      <a:pt x="255" y="0"/>
                    </a:moveTo>
                    <a:cubicBezTo>
                      <a:pt x="167" y="0"/>
                      <a:pt x="82" y="8"/>
                      <a:pt x="1" y="25"/>
                    </a:cubicBezTo>
                    <a:cubicBezTo>
                      <a:pt x="141" y="256"/>
                      <a:pt x="251" y="1289"/>
                      <a:pt x="633" y="1489"/>
                    </a:cubicBezTo>
                    <a:cubicBezTo>
                      <a:pt x="633" y="1406"/>
                      <a:pt x="685" y="1373"/>
                      <a:pt x="768" y="1373"/>
                    </a:cubicBezTo>
                    <a:cubicBezTo>
                      <a:pt x="925" y="1373"/>
                      <a:pt x="1193" y="1488"/>
                      <a:pt x="1435" y="1600"/>
                    </a:cubicBezTo>
                    <a:cubicBezTo>
                      <a:pt x="1666" y="1711"/>
                      <a:pt x="1872" y="1823"/>
                      <a:pt x="1918" y="1823"/>
                    </a:cubicBezTo>
                    <a:cubicBezTo>
                      <a:pt x="1938" y="1823"/>
                      <a:pt x="1928" y="1802"/>
                      <a:pt x="1876" y="1750"/>
                    </a:cubicBezTo>
                    <a:cubicBezTo>
                      <a:pt x="1848" y="1722"/>
                      <a:pt x="1839" y="1709"/>
                      <a:pt x="1846" y="1709"/>
                    </a:cubicBezTo>
                    <a:cubicBezTo>
                      <a:pt x="1932" y="1709"/>
                      <a:pt x="4193" y="3413"/>
                      <a:pt x="5106" y="3736"/>
                    </a:cubicBezTo>
                    <a:cubicBezTo>
                      <a:pt x="5245" y="3787"/>
                      <a:pt x="5332" y="3809"/>
                      <a:pt x="5379" y="3809"/>
                    </a:cubicBezTo>
                    <a:cubicBezTo>
                      <a:pt x="5668" y="3809"/>
                      <a:pt x="4434" y="2970"/>
                      <a:pt x="4374" y="2763"/>
                    </a:cubicBezTo>
                    <a:cubicBezTo>
                      <a:pt x="4367" y="2744"/>
                      <a:pt x="4374" y="2736"/>
                      <a:pt x="4394" y="2736"/>
                    </a:cubicBezTo>
                    <a:cubicBezTo>
                      <a:pt x="4611" y="2736"/>
                      <a:pt x="6387" y="3841"/>
                      <a:pt x="7935" y="4117"/>
                    </a:cubicBezTo>
                    <a:cubicBezTo>
                      <a:pt x="8256" y="4178"/>
                      <a:pt x="8456" y="4208"/>
                      <a:pt x="8577" y="4208"/>
                    </a:cubicBezTo>
                    <a:cubicBezTo>
                      <a:pt x="7684" y="3806"/>
                      <a:pt x="6781" y="3425"/>
                      <a:pt x="5869" y="3064"/>
                    </a:cubicBezTo>
                    <a:cubicBezTo>
                      <a:pt x="4685" y="1780"/>
                      <a:pt x="3000" y="757"/>
                      <a:pt x="1064" y="155"/>
                    </a:cubicBezTo>
                    <a:cubicBezTo>
                      <a:pt x="814" y="72"/>
                      <a:pt x="524" y="0"/>
                      <a:pt x="255" y="0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0" name="Google Shape;14260;p47"/>
              <p:cNvSpPr/>
              <p:nvPr/>
            </p:nvSpPr>
            <p:spPr>
              <a:xfrm>
                <a:off x="3145448" y="1137239"/>
                <a:ext cx="710797" cy="348396"/>
              </a:xfrm>
              <a:custGeom>
                <a:rect b="b" l="l" r="r" t="t"/>
                <a:pathLst>
                  <a:path extrusionOk="0" h="4204" w="8577">
                    <a:moveTo>
                      <a:pt x="261" y="1"/>
                    </a:moveTo>
                    <a:cubicBezTo>
                      <a:pt x="171" y="1"/>
                      <a:pt x="81" y="11"/>
                      <a:pt x="1" y="21"/>
                    </a:cubicBezTo>
                    <a:cubicBezTo>
                      <a:pt x="141" y="252"/>
                      <a:pt x="251" y="1285"/>
                      <a:pt x="633" y="1485"/>
                    </a:cubicBezTo>
                    <a:cubicBezTo>
                      <a:pt x="633" y="1425"/>
                      <a:pt x="663" y="1395"/>
                      <a:pt x="713" y="1375"/>
                    </a:cubicBezTo>
                    <a:lnTo>
                      <a:pt x="773" y="1375"/>
                    </a:lnTo>
                    <a:cubicBezTo>
                      <a:pt x="933" y="1375"/>
                      <a:pt x="1194" y="1485"/>
                      <a:pt x="1435" y="1596"/>
                    </a:cubicBezTo>
                    <a:cubicBezTo>
                      <a:pt x="1435" y="1606"/>
                      <a:pt x="1445" y="1606"/>
                      <a:pt x="1455" y="1606"/>
                    </a:cubicBezTo>
                    <a:cubicBezTo>
                      <a:pt x="1676" y="1716"/>
                      <a:pt x="1876" y="1826"/>
                      <a:pt x="1916" y="1826"/>
                    </a:cubicBezTo>
                    <a:cubicBezTo>
                      <a:pt x="1927" y="1826"/>
                      <a:pt x="1927" y="1816"/>
                      <a:pt x="1927" y="1816"/>
                    </a:cubicBezTo>
                    <a:cubicBezTo>
                      <a:pt x="1927" y="1806"/>
                      <a:pt x="1916" y="1786"/>
                      <a:pt x="1876" y="1746"/>
                    </a:cubicBezTo>
                    <a:cubicBezTo>
                      <a:pt x="1856" y="1726"/>
                      <a:pt x="1846" y="1716"/>
                      <a:pt x="1846" y="1706"/>
                    </a:cubicBezTo>
                    <a:cubicBezTo>
                      <a:pt x="1937" y="1706"/>
                      <a:pt x="4163" y="3381"/>
                      <a:pt x="5086" y="3722"/>
                    </a:cubicBezTo>
                    <a:cubicBezTo>
                      <a:pt x="5086" y="3722"/>
                      <a:pt x="5096" y="3732"/>
                      <a:pt x="5096" y="3732"/>
                    </a:cubicBezTo>
                    <a:lnTo>
                      <a:pt x="5116" y="3732"/>
                    </a:lnTo>
                    <a:cubicBezTo>
                      <a:pt x="5116" y="3732"/>
                      <a:pt x="5116" y="3732"/>
                      <a:pt x="5116" y="3742"/>
                    </a:cubicBezTo>
                    <a:lnTo>
                      <a:pt x="5146" y="3742"/>
                    </a:lnTo>
                    <a:cubicBezTo>
                      <a:pt x="5146" y="3752"/>
                      <a:pt x="5156" y="3752"/>
                      <a:pt x="5156" y="3752"/>
                    </a:cubicBezTo>
                    <a:lnTo>
                      <a:pt x="5166" y="3752"/>
                    </a:lnTo>
                    <a:cubicBezTo>
                      <a:pt x="5257" y="3782"/>
                      <a:pt x="5317" y="3802"/>
                      <a:pt x="5367" y="3802"/>
                    </a:cubicBezTo>
                    <a:lnTo>
                      <a:pt x="5377" y="3802"/>
                    </a:lnTo>
                    <a:cubicBezTo>
                      <a:pt x="5407" y="3802"/>
                      <a:pt x="5427" y="3792"/>
                      <a:pt x="5427" y="3782"/>
                    </a:cubicBezTo>
                    <a:cubicBezTo>
                      <a:pt x="5427" y="3632"/>
                      <a:pt x="4434" y="2940"/>
                      <a:pt x="4374" y="2759"/>
                    </a:cubicBezTo>
                    <a:cubicBezTo>
                      <a:pt x="4374" y="2759"/>
                      <a:pt x="4364" y="2759"/>
                      <a:pt x="4364" y="2749"/>
                    </a:cubicBezTo>
                    <a:cubicBezTo>
                      <a:pt x="4364" y="2739"/>
                      <a:pt x="4374" y="2739"/>
                      <a:pt x="4394" y="2739"/>
                    </a:cubicBezTo>
                    <a:cubicBezTo>
                      <a:pt x="4615" y="2739"/>
                      <a:pt x="6390" y="3833"/>
                      <a:pt x="7935" y="4113"/>
                    </a:cubicBezTo>
                    <a:cubicBezTo>
                      <a:pt x="8256" y="4174"/>
                      <a:pt x="8456" y="4204"/>
                      <a:pt x="8577" y="4204"/>
                    </a:cubicBezTo>
                    <a:cubicBezTo>
                      <a:pt x="7684" y="3802"/>
                      <a:pt x="6781" y="3421"/>
                      <a:pt x="5869" y="3060"/>
                    </a:cubicBezTo>
                    <a:cubicBezTo>
                      <a:pt x="4685" y="1776"/>
                      <a:pt x="3000" y="753"/>
                      <a:pt x="1064" y="151"/>
                    </a:cubicBezTo>
                    <a:cubicBezTo>
                      <a:pt x="813" y="71"/>
                      <a:pt x="532" y="1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1" name="Google Shape;14261;p47"/>
              <p:cNvSpPr/>
              <p:nvPr/>
            </p:nvSpPr>
            <p:spPr>
              <a:xfrm>
                <a:off x="3456879" y="1457123"/>
                <a:ext cx="523174" cy="220855"/>
              </a:xfrm>
              <a:custGeom>
                <a:rect b="b" l="l" r="r" t="t"/>
                <a:pathLst>
                  <a:path extrusionOk="0" h="2665" w="6313">
                    <a:moveTo>
                      <a:pt x="36" y="0"/>
                    </a:moveTo>
                    <a:cubicBezTo>
                      <a:pt x="1" y="0"/>
                      <a:pt x="1" y="25"/>
                      <a:pt x="44" y="83"/>
                    </a:cubicBezTo>
                    <a:cubicBezTo>
                      <a:pt x="385" y="554"/>
                      <a:pt x="3756" y="2430"/>
                      <a:pt x="5180" y="2631"/>
                    </a:cubicBezTo>
                    <a:cubicBezTo>
                      <a:pt x="5336" y="2654"/>
                      <a:pt x="5459" y="2664"/>
                      <a:pt x="5553" y="2664"/>
                    </a:cubicBezTo>
                    <a:cubicBezTo>
                      <a:pt x="6312" y="2664"/>
                      <a:pt x="5200" y="1989"/>
                      <a:pt x="5200" y="1989"/>
                    </a:cubicBezTo>
                    <a:cubicBezTo>
                      <a:pt x="3873" y="1475"/>
                      <a:pt x="3198" y="858"/>
                      <a:pt x="2805" y="858"/>
                    </a:cubicBezTo>
                    <a:cubicBezTo>
                      <a:pt x="2723" y="858"/>
                      <a:pt x="2653" y="885"/>
                      <a:pt x="2592" y="945"/>
                    </a:cubicBezTo>
                    <a:cubicBezTo>
                      <a:pt x="2560" y="979"/>
                      <a:pt x="2508" y="994"/>
                      <a:pt x="2440" y="994"/>
                    </a:cubicBezTo>
                    <a:cubicBezTo>
                      <a:pt x="2162" y="994"/>
                      <a:pt x="1615" y="744"/>
                      <a:pt x="1107" y="494"/>
                    </a:cubicBezTo>
                    <a:cubicBezTo>
                      <a:pt x="604" y="250"/>
                      <a:pt x="147" y="0"/>
                      <a:pt x="36" y="0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2" name="Google Shape;14262;p47"/>
              <p:cNvSpPr/>
              <p:nvPr/>
            </p:nvSpPr>
            <p:spPr>
              <a:xfrm>
                <a:off x="3457211" y="1457289"/>
                <a:ext cx="482152" cy="221187"/>
              </a:xfrm>
              <a:custGeom>
                <a:rect b="b" l="l" r="r" t="t"/>
                <a:pathLst>
                  <a:path extrusionOk="0" h="2669" w="5818">
                    <a:moveTo>
                      <a:pt x="30" y="1"/>
                    </a:moveTo>
                    <a:cubicBezTo>
                      <a:pt x="10" y="1"/>
                      <a:pt x="0" y="11"/>
                      <a:pt x="0" y="21"/>
                    </a:cubicBezTo>
                    <a:cubicBezTo>
                      <a:pt x="0" y="31"/>
                      <a:pt x="10" y="51"/>
                      <a:pt x="40" y="81"/>
                    </a:cubicBezTo>
                    <a:cubicBezTo>
                      <a:pt x="381" y="552"/>
                      <a:pt x="3752" y="2428"/>
                      <a:pt x="5176" y="2629"/>
                    </a:cubicBezTo>
                    <a:cubicBezTo>
                      <a:pt x="5326" y="2659"/>
                      <a:pt x="5447" y="2669"/>
                      <a:pt x="5547" y="2669"/>
                    </a:cubicBezTo>
                    <a:cubicBezTo>
                      <a:pt x="5738" y="2669"/>
                      <a:pt x="5818" y="2619"/>
                      <a:pt x="5818" y="2558"/>
                    </a:cubicBezTo>
                    <a:cubicBezTo>
                      <a:pt x="5808" y="2368"/>
                      <a:pt x="5196" y="1987"/>
                      <a:pt x="5196" y="1987"/>
                    </a:cubicBezTo>
                    <a:cubicBezTo>
                      <a:pt x="3872" y="1475"/>
                      <a:pt x="3200" y="853"/>
                      <a:pt x="2809" y="853"/>
                    </a:cubicBezTo>
                    <a:cubicBezTo>
                      <a:pt x="2718" y="853"/>
                      <a:pt x="2648" y="883"/>
                      <a:pt x="2588" y="943"/>
                    </a:cubicBezTo>
                    <a:cubicBezTo>
                      <a:pt x="2558" y="974"/>
                      <a:pt x="2508" y="994"/>
                      <a:pt x="2438" y="994"/>
                    </a:cubicBezTo>
                    <a:cubicBezTo>
                      <a:pt x="2157" y="994"/>
                      <a:pt x="1605" y="743"/>
                      <a:pt x="1103" y="492"/>
                    </a:cubicBezTo>
                    <a:cubicBezTo>
                      <a:pt x="602" y="251"/>
                      <a:pt x="141" y="1"/>
                      <a:pt x="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alpha val="8230"/>
                    </a:schemeClr>
                  </a:gs>
                  <a:gs pos="100000">
                    <a:schemeClr val="lt1">
                      <a:alpha val="8230"/>
                    </a:scheme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3" name="Google Shape;14263;p47"/>
              <p:cNvSpPr/>
              <p:nvPr/>
            </p:nvSpPr>
            <p:spPr>
              <a:xfrm>
                <a:off x="3134674" y="1334473"/>
                <a:ext cx="278037" cy="82044"/>
              </a:xfrm>
              <a:custGeom>
                <a:rect b="b" l="l" r="r" t="t"/>
                <a:pathLst>
                  <a:path extrusionOk="0" h="990" w="3355">
                    <a:moveTo>
                      <a:pt x="576" y="0"/>
                    </a:moveTo>
                    <a:cubicBezTo>
                      <a:pt x="314" y="0"/>
                      <a:pt x="116" y="39"/>
                      <a:pt x="70" y="159"/>
                    </a:cubicBezTo>
                    <a:cubicBezTo>
                      <a:pt x="0" y="349"/>
                      <a:pt x="452" y="590"/>
                      <a:pt x="1013" y="841"/>
                    </a:cubicBezTo>
                    <a:cubicBezTo>
                      <a:pt x="1756" y="871"/>
                      <a:pt x="2117" y="891"/>
                      <a:pt x="2859" y="981"/>
                    </a:cubicBezTo>
                    <a:cubicBezTo>
                      <a:pt x="2903" y="986"/>
                      <a:pt x="2938" y="989"/>
                      <a:pt x="2966" y="989"/>
                    </a:cubicBezTo>
                    <a:cubicBezTo>
                      <a:pt x="3354" y="989"/>
                      <a:pt x="2264" y="488"/>
                      <a:pt x="1244" y="48"/>
                    </a:cubicBezTo>
                    <a:cubicBezTo>
                      <a:pt x="1011" y="22"/>
                      <a:pt x="775" y="0"/>
                      <a:pt x="576" y="0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4" name="Google Shape;14264;p47"/>
              <p:cNvSpPr/>
              <p:nvPr/>
            </p:nvSpPr>
            <p:spPr>
              <a:xfrm>
                <a:off x="3139647" y="1334308"/>
                <a:ext cx="247789" cy="82375"/>
              </a:xfrm>
              <a:custGeom>
                <a:rect b="b" l="l" r="r" t="t"/>
                <a:pathLst>
                  <a:path extrusionOk="0" h="994" w="2990">
                    <a:moveTo>
                      <a:pt x="512" y="0"/>
                    </a:moveTo>
                    <a:cubicBezTo>
                      <a:pt x="261" y="0"/>
                      <a:pt x="71" y="40"/>
                      <a:pt x="21" y="151"/>
                    </a:cubicBezTo>
                    <a:cubicBezTo>
                      <a:pt x="21" y="151"/>
                      <a:pt x="10" y="161"/>
                      <a:pt x="10" y="161"/>
                    </a:cubicBezTo>
                    <a:cubicBezTo>
                      <a:pt x="10" y="171"/>
                      <a:pt x="10" y="191"/>
                      <a:pt x="10" y="201"/>
                    </a:cubicBezTo>
                    <a:cubicBezTo>
                      <a:pt x="0" y="381"/>
                      <a:pt x="432" y="612"/>
                      <a:pt x="953" y="843"/>
                    </a:cubicBezTo>
                    <a:cubicBezTo>
                      <a:pt x="1696" y="873"/>
                      <a:pt x="2057" y="893"/>
                      <a:pt x="2799" y="983"/>
                    </a:cubicBezTo>
                    <a:cubicBezTo>
                      <a:pt x="2839" y="993"/>
                      <a:pt x="2879" y="993"/>
                      <a:pt x="2909" y="993"/>
                    </a:cubicBezTo>
                    <a:cubicBezTo>
                      <a:pt x="2959" y="993"/>
                      <a:pt x="2990" y="983"/>
                      <a:pt x="2990" y="963"/>
                    </a:cubicBezTo>
                    <a:cubicBezTo>
                      <a:pt x="2990" y="853"/>
                      <a:pt x="2057" y="431"/>
                      <a:pt x="1184" y="50"/>
                    </a:cubicBezTo>
                    <a:lnTo>
                      <a:pt x="1124" y="50"/>
                    </a:lnTo>
                    <a:lnTo>
                      <a:pt x="1114" y="40"/>
                    </a:lnTo>
                    <a:lnTo>
                      <a:pt x="1104" y="40"/>
                    </a:lnTo>
                    <a:cubicBezTo>
                      <a:pt x="903" y="20"/>
                      <a:pt x="693" y="0"/>
                      <a:pt x="5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5" name="Google Shape;14265;p47"/>
              <p:cNvSpPr/>
              <p:nvPr/>
            </p:nvSpPr>
            <p:spPr>
              <a:xfrm>
                <a:off x="1974223" y="937850"/>
                <a:ext cx="813062" cy="275965"/>
              </a:xfrm>
              <a:custGeom>
                <a:rect b="b" l="l" r="r" t="t"/>
                <a:pathLst>
                  <a:path extrusionOk="0" h="3330" w="9811">
                    <a:moveTo>
                      <a:pt x="3297" y="1"/>
                    </a:moveTo>
                    <a:cubicBezTo>
                      <a:pt x="3197" y="1"/>
                      <a:pt x="3110" y="16"/>
                      <a:pt x="3040" y="50"/>
                    </a:cubicBezTo>
                    <a:cubicBezTo>
                      <a:pt x="1977" y="772"/>
                      <a:pt x="1184" y="682"/>
                      <a:pt x="1" y="942"/>
                    </a:cubicBezTo>
                    <a:cubicBezTo>
                      <a:pt x="141" y="996"/>
                      <a:pt x="335" y="1009"/>
                      <a:pt x="547" y="1009"/>
                    </a:cubicBezTo>
                    <a:cubicBezTo>
                      <a:pt x="653" y="1009"/>
                      <a:pt x="763" y="1006"/>
                      <a:pt x="873" y="1003"/>
                    </a:cubicBezTo>
                    <a:cubicBezTo>
                      <a:pt x="986" y="1000"/>
                      <a:pt x="1099" y="997"/>
                      <a:pt x="1206" y="997"/>
                    </a:cubicBezTo>
                    <a:cubicBezTo>
                      <a:pt x="1517" y="997"/>
                      <a:pt x="1785" y="1024"/>
                      <a:pt x="1896" y="1173"/>
                    </a:cubicBezTo>
                    <a:cubicBezTo>
                      <a:pt x="1967" y="1273"/>
                      <a:pt x="2067" y="1374"/>
                      <a:pt x="2177" y="1454"/>
                    </a:cubicBezTo>
                    <a:cubicBezTo>
                      <a:pt x="2638" y="1275"/>
                      <a:pt x="2780" y="1095"/>
                      <a:pt x="3028" y="1095"/>
                    </a:cubicBezTo>
                    <a:cubicBezTo>
                      <a:pt x="3071" y="1095"/>
                      <a:pt x="3118" y="1101"/>
                      <a:pt x="3170" y="1113"/>
                    </a:cubicBezTo>
                    <a:cubicBezTo>
                      <a:pt x="3609" y="1201"/>
                      <a:pt x="4302" y="2041"/>
                      <a:pt x="4609" y="2041"/>
                    </a:cubicBezTo>
                    <a:cubicBezTo>
                      <a:pt x="4653" y="2041"/>
                      <a:pt x="4689" y="2024"/>
                      <a:pt x="4715" y="1986"/>
                    </a:cubicBezTo>
                    <a:cubicBezTo>
                      <a:pt x="4750" y="1933"/>
                      <a:pt x="4823" y="1912"/>
                      <a:pt x="4919" y="1912"/>
                    </a:cubicBezTo>
                    <a:cubicBezTo>
                      <a:pt x="5098" y="1912"/>
                      <a:pt x="5356" y="1984"/>
                      <a:pt x="5598" y="2056"/>
                    </a:cubicBezTo>
                    <a:cubicBezTo>
                      <a:pt x="5840" y="2132"/>
                      <a:pt x="6069" y="2208"/>
                      <a:pt x="6193" y="2208"/>
                    </a:cubicBezTo>
                    <a:cubicBezTo>
                      <a:pt x="6249" y="2208"/>
                      <a:pt x="6284" y="2193"/>
                      <a:pt x="6290" y="2156"/>
                    </a:cubicBezTo>
                    <a:cubicBezTo>
                      <a:pt x="6293" y="2137"/>
                      <a:pt x="6308" y="2128"/>
                      <a:pt x="6333" y="2128"/>
                    </a:cubicBezTo>
                    <a:cubicBezTo>
                      <a:pt x="6482" y="2128"/>
                      <a:pt x="6984" y="2428"/>
                      <a:pt x="7463" y="2728"/>
                    </a:cubicBezTo>
                    <a:cubicBezTo>
                      <a:pt x="7946" y="3028"/>
                      <a:pt x="8404" y="3329"/>
                      <a:pt x="8462" y="3329"/>
                    </a:cubicBezTo>
                    <a:cubicBezTo>
                      <a:pt x="8467" y="3329"/>
                      <a:pt x="8469" y="3326"/>
                      <a:pt x="8466" y="3320"/>
                    </a:cubicBezTo>
                    <a:cubicBezTo>
                      <a:pt x="8426" y="3225"/>
                      <a:pt x="8307" y="3043"/>
                      <a:pt x="8596" y="3043"/>
                    </a:cubicBezTo>
                    <a:cubicBezTo>
                      <a:pt x="8735" y="3043"/>
                      <a:pt x="8968" y="3085"/>
                      <a:pt x="9349" y="3199"/>
                    </a:cubicBezTo>
                    <a:cubicBezTo>
                      <a:pt x="9560" y="3259"/>
                      <a:pt x="9710" y="3300"/>
                      <a:pt x="9810" y="3300"/>
                    </a:cubicBezTo>
                    <a:cubicBezTo>
                      <a:pt x="9600" y="3229"/>
                      <a:pt x="9419" y="3119"/>
                      <a:pt x="9289" y="2959"/>
                    </a:cubicBezTo>
                    <a:cubicBezTo>
                      <a:pt x="9058" y="2678"/>
                      <a:pt x="7263" y="1594"/>
                      <a:pt x="6892" y="1414"/>
                    </a:cubicBezTo>
                    <a:cubicBezTo>
                      <a:pt x="6661" y="1293"/>
                      <a:pt x="6380" y="1223"/>
                      <a:pt x="6139" y="1113"/>
                    </a:cubicBezTo>
                    <a:cubicBezTo>
                      <a:pt x="5266" y="694"/>
                      <a:pt x="3974" y="1"/>
                      <a:pt x="3297" y="1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6" name="Google Shape;14266;p47"/>
              <p:cNvSpPr/>
              <p:nvPr/>
            </p:nvSpPr>
            <p:spPr>
              <a:xfrm>
                <a:off x="1974223" y="937767"/>
                <a:ext cx="813062" cy="276048"/>
              </a:xfrm>
              <a:custGeom>
                <a:rect b="b" l="l" r="r" t="t"/>
                <a:pathLst>
                  <a:path extrusionOk="0" h="3331" w="9811">
                    <a:moveTo>
                      <a:pt x="3291" y="1"/>
                    </a:moveTo>
                    <a:cubicBezTo>
                      <a:pt x="3190" y="1"/>
                      <a:pt x="3110" y="21"/>
                      <a:pt x="3040" y="51"/>
                    </a:cubicBezTo>
                    <a:cubicBezTo>
                      <a:pt x="1977" y="773"/>
                      <a:pt x="1184" y="683"/>
                      <a:pt x="1" y="943"/>
                    </a:cubicBezTo>
                    <a:cubicBezTo>
                      <a:pt x="11" y="943"/>
                      <a:pt x="21" y="943"/>
                      <a:pt x="21" y="953"/>
                    </a:cubicBezTo>
                    <a:cubicBezTo>
                      <a:pt x="151" y="994"/>
                      <a:pt x="322" y="1004"/>
                      <a:pt x="512" y="1014"/>
                    </a:cubicBezTo>
                    <a:lnTo>
                      <a:pt x="542" y="1014"/>
                    </a:lnTo>
                    <a:cubicBezTo>
                      <a:pt x="653" y="1014"/>
                      <a:pt x="763" y="1004"/>
                      <a:pt x="873" y="1004"/>
                    </a:cubicBezTo>
                    <a:cubicBezTo>
                      <a:pt x="984" y="1004"/>
                      <a:pt x="1094" y="994"/>
                      <a:pt x="1204" y="994"/>
                    </a:cubicBezTo>
                    <a:lnTo>
                      <a:pt x="1295" y="994"/>
                    </a:lnTo>
                    <a:cubicBezTo>
                      <a:pt x="1565" y="1004"/>
                      <a:pt x="1786" y="1044"/>
                      <a:pt x="1886" y="1164"/>
                    </a:cubicBezTo>
                    <a:cubicBezTo>
                      <a:pt x="1886" y="1164"/>
                      <a:pt x="1886" y="1174"/>
                      <a:pt x="1896" y="1174"/>
                    </a:cubicBezTo>
                    <a:cubicBezTo>
                      <a:pt x="1967" y="1274"/>
                      <a:pt x="2067" y="1375"/>
                      <a:pt x="2177" y="1455"/>
                    </a:cubicBezTo>
                    <a:lnTo>
                      <a:pt x="2187" y="1455"/>
                    </a:lnTo>
                    <a:cubicBezTo>
                      <a:pt x="2197" y="1445"/>
                      <a:pt x="2207" y="1445"/>
                      <a:pt x="2217" y="1445"/>
                    </a:cubicBezTo>
                    <a:cubicBezTo>
                      <a:pt x="2217" y="1435"/>
                      <a:pt x="2227" y="1435"/>
                      <a:pt x="2227" y="1435"/>
                    </a:cubicBezTo>
                    <a:lnTo>
                      <a:pt x="2237" y="1435"/>
                    </a:lnTo>
                    <a:cubicBezTo>
                      <a:pt x="2237" y="1435"/>
                      <a:pt x="2237" y="1425"/>
                      <a:pt x="2247" y="1425"/>
                    </a:cubicBezTo>
                    <a:cubicBezTo>
                      <a:pt x="2268" y="1415"/>
                      <a:pt x="2288" y="1405"/>
                      <a:pt x="2308" y="1405"/>
                    </a:cubicBezTo>
                    <a:cubicBezTo>
                      <a:pt x="2308" y="1395"/>
                      <a:pt x="2318" y="1395"/>
                      <a:pt x="2318" y="1395"/>
                    </a:cubicBezTo>
                    <a:lnTo>
                      <a:pt x="2328" y="1395"/>
                    </a:lnTo>
                    <a:cubicBezTo>
                      <a:pt x="2669" y="1234"/>
                      <a:pt x="2809" y="1094"/>
                      <a:pt x="3030" y="1094"/>
                    </a:cubicBezTo>
                    <a:lnTo>
                      <a:pt x="3040" y="1094"/>
                    </a:lnTo>
                    <a:cubicBezTo>
                      <a:pt x="3070" y="1094"/>
                      <a:pt x="3110" y="1094"/>
                      <a:pt x="3160" y="1104"/>
                    </a:cubicBezTo>
                    <a:lnTo>
                      <a:pt x="3170" y="1104"/>
                    </a:lnTo>
                    <a:lnTo>
                      <a:pt x="3170" y="1114"/>
                    </a:lnTo>
                    <a:lnTo>
                      <a:pt x="3200" y="1114"/>
                    </a:lnTo>
                    <a:cubicBezTo>
                      <a:pt x="3632" y="1224"/>
                      <a:pt x="4314" y="2047"/>
                      <a:pt x="4615" y="2047"/>
                    </a:cubicBezTo>
                    <a:cubicBezTo>
                      <a:pt x="4655" y="2047"/>
                      <a:pt x="4685" y="2027"/>
                      <a:pt x="4715" y="1997"/>
                    </a:cubicBezTo>
                    <a:cubicBezTo>
                      <a:pt x="4715" y="1997"/>
                      <a:pt x="4715" y="1997"/>
                      <a:pt x="4715" y="1987"/>
                    </a:cubicBezTo>
                    <a:cubicBezTo>
                      <a:pt x="4755" y="1936"/>
                      <a:pt x="4825" y="1916"/>
                      <a:pt x="4926" y="1916"/>
                    </a:cubicBezTo>
                    <a:lnTo>
                      <a:pt x="4976" y="1916"/>
                    </a:lnTo>
                    <a:cubicBezTo>
                      <a:pt x="5006" y="1916"/>
                      <a:pt x="5026" y="1916"/>
                      <a:pt x="5056" y="1926"/>
                    </a:cubicBezTo>
                    <a:cubicBezTo>
                      <a:pt x="5186" y="1946"/>
                      <a:pt x="5337" y="1987"/>
                      <a:pt x="5497" y="2027"/>
                    </a:cubicBezTo>
                    <a:cubicBezTo>
                      <a:pt x="5497" y="2027"/>
                      <a:pt x="5497" y="2027"/>
                      <a:pt x="5507" y="2037"/>
                    </a:cubicBezTo>
                    <a:lnTo>
                      <a:pt x="5537" y="2037"/>
                    </a:lnTo>
                    <a:cubicBezTo>
                      <a:pt x="5537" y="2047"/>
                      <a:pt x="5548" y="2047"/>
                      <a:pt x="5548" y="2047"/>
                    </a:cubicBezTo>
                    <a:lnTo>
                      <a:pt x="5568" y="2047"/>
                    </a:lnTo>
                    <a:lnTo>
                      <a:pt x="5598" y="2057"/>
                    </a:lnTo>
                    <a:cubicBezTo>
                      <a:pt x="5628" y="2067"/>
                      <a:pt x="5648" y="2077"/>
                      <a:pt x="5678" y="2087"/>
                    </a:cubicBezTo>
                    <a:cubicBezTo>
                      <a:pt x="5828" y="2127"/>
                      <a:pt x="5959" y="2167"/>
                      <a:pt x="6069" y="2197"/>
                    </a:cubicBezTo>
                    <a:lnTo>
                      <a:pt x="6109" y="2197"/>
                    </a:lnTo>
                    <a:cubicBezTo>
                      <a:pt x="6119" y="2197"/>
                      <a:pt x="6139" y="2207"/>
                      <a:pt x="6149" y="2207"/>
                    </a:cubicBezTo>
                    <a:lnTo>
                      <a:pt x="6199" y="2207"/>
                    </a:lnTo>
                    <a:cubicBezTo>
                      <a:pt x="6250" y="2207"/>
                      <a:pt x="6290" y="2187"/>
                      <a:pt x="6290" y="2157"/>
                    </a:cubicBezTo>
                    <a:cubicBezTo>
                      <a:pt x="6290" y="2157"/>
                      <a:pt x="6290" y="2157"/>
                      <a:pt x="6290" y="2147"/>
                    </a:cubicBezTo>
                    <a:cubicBezTo>
                      <a:pt x="6300" y="2137"/>
                      <a:pt x="6310" y="2127"/>
                      <a:pt x="6330" y="2127"/>
                    </a:cubicBezTo>
                    <a:lnTo>
                      <a:pt x="6340" y="2127"/>
                    </a:lnTo>
                    <a:cubicBezTo>
                      <a:pt x="6470" y="2127"/>
                      <a:pt x="6892" y="2378"/>
                      <a:pt x="7323" y="2639"/>
                    </a:cubicBezTo>
                    <a:cubicBezTo>
                      <a:pt x="7363" y="2669"/>
                      <a:pt x="7393" y="2689"/>
                      <a:pt x="7433" y="2709"/>
                    </a:cubicBezTo>
                    <a:cubicBezTo>
                      <a:pt x="7433" y="2709"/>
                      <a:pt x="7433" y="2709"/>
                      <a:pt x="7443" y="2719"/>
                    </a:cubicBezTo>
                    <a:cubicBezTo>
                      <a:pt x="7443" y="2719"/>
                      <a:pt x="7453" y="2719"/>
                      <a:pt x="7463" y="2729"/>
                    </a:cubicBezTo>
                    <a:cubicBezTo>
                      <a:pt x="7473" y="2729"/>
                      <a:pt x="7473" y="2739"/>
                      <a:pt x="7473" y="2739"/>
                    </a:cubicBezTo>
                    <a:cubicBezTo>
                      <a:pt x="7483" y="2739"/>
                      <a:pt x="7483" y="2739"/>
                      <a:pt x="7483" y="2749"/>
                    </a:cubicBezTo>
                    <a:cubicBezTo>
                      <a:pt x="7493" y="2749"/>
                      <a:pt x="7503" y="2749"/>
                      <a:pt x="7503" y="2759"/>
                    </a:cubicBezTo>
                    <a:cubicBezTo>
                      <a:pt x="7524" y="2769"/>
                      <a:pt x="7544" y="2779"/>
                      <a:pt x="7554" y="2789"/>
                    </a:cubicBezTo>
                    <a:cubicBezTo>
                      <a:pt x="8005" y="3070"/>
                      <a:pt x="8406" y="3331"/>
                      <a:pt x="8466" y="3331"/>
                    </a:cubicBezTo>
                    <a:cubicBezTo>
                      <a:pt x="8466" y="3331"/>
                      <a:pt x="8466" y="3331"/>
                      <a:pt x="8466" y="3321"/>
                    </a:cubicBezTo>
                    <a:cubicBezTo>
                      <a:pt x="8446" y="3281"/>
                      <a:pt x="8406" y="3210"/>
                      <a:pt x="8406" y="3150"/>
                    </a:cubicBezTo>
                    <a:cubicBezTo>
                      <a:pt x="8406" y="3090"/>
                      <a:pt x="8446" y="3050"/>
                      <a:pt x="8597" y="3050"/>
                    </a:cubicBezTo>
                    <a:lnTo>
                      <a:pt x="8617" y="3050"/>
                    </a:lnTo>
                    <a:cubicBezTo>
                      <a:pt x="8757" y="3050"/>
                      <a:pt x="8988" y="3090"/>
                      <a:pt x="9349" y="3200"/>
                    </a:cubicBezTo>
                    <a:cubicBezTo>
                      <a:pt x="9560" y="3260"/>
                      <a:pt x="9710" y="3301"/>
                      <a:pt x="9810" y="3301"/>
                    </a:cubicBezTo>
                    <a:cubicBezTo>
                      <a:pt x="9600" y="3230"/>
                      <a:pt x="9419" y="3120"/>
                      <a:pt x="9289" y="2960"/>
                    </a:cubicBezTo>
                    <a:cubicBezTo>
                      <a:pt x="9058" y="2679"/>
                      <a:pt x="7263" y="1595"/>
                      <a:pt x="6892" y="1415"/>
                    </a:cubicBezTo>
                    <a:cubicBezTo>
                      <a:pt x="6661" y="1294"/>
                      <a:pt x="6380" y="1224"/>
                      <a:pt x="6139" y="1114"/>
                    </a:cubicBezTo>
                    <a:cubicBezTo>
                      <a:pt x="5267" y="693"/>
                      <a:pt x="3973" y="1"/>
                      <a:pt x="3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38"/>
              </a:p>
            </p:txBody>
          </p:sp>
          <p:sp>
            <p:nvSpPr>
              <p:cNvPr id="14267" name="Google Shape;14267;p47"/>
              <p:cNvSpPr/>
              <p:nvPr/>
            </p:nvSpPr>
            <p:spPr>
              <a:xfrm>
                <a:off x="213616" y="734980"/>
                <a:ext cx="711709" cy="215800"/>
              </a:xfrm>
              <a:custGeom>
                <a:rect b="b" l="l" r="r" t="t"/>
                <a:pathLst>
                  <a:path extrusionOk="0" h="2604" w="8588">
                    <a:moveTo>
                      <a:pt x="8587" y="0"/>
                    </a:moveTo>
                    <a:cubicBezTo>
                      <a:pt x="8336" y="20"/>
                      <a:pt x="8086" y="90"/>
                      <a:pt x="7775" y="211"/>
                    </a:cubicBezTo>
                    <a:cubicBezTo>
                      <a:pt x="6721" y="662"/>
                      <a:pt x="5528" y="883"/>
                      <a:pt x="4374" y="1174"/>
                    </a:cubicBezTo>
                    <a:cubicBezTo>
                      <a:pt x="2860" y="1545"/>
                      <a:pt x="1395" y="2026"/>
                      <a:pt x="1" y="2598"/>
                    </a:cubicBezTo>
                    <a:cubicBezTo>
                      <a:pt x="28" y="2602"/>
                      <a:pt x="59" y="2603"/>
                      <a:pt x="93" y="2603"/>
                    </a:cubicBezTo>
                    <a:cubicBezTo>
                      <a:pt x="545" y="2603"/>
                      <a:pt x="1560" y="2305"/>
                      <a:pt x="2549" y="2006"/>
                    </a:cubicBezTo>
                    <a:cubicBezTo>
                      <a:pt x="3530" y="1710"/>
                      <a:pt x="4488" y="1414"/>
                      <a:pt x="4824" y="1414"/>
                    </a:cubicBezTo>
                    <a:cubicBezTo>
                      <a:pt x="4921" y="1414"/>
                      <a:pt x="4966" y="1439"/>
                      <a:pt x="4946" y="1495"/>
                    </a:cubicBezTo>
                    <a:cubicBezTo>
                      <a:pt x="4881" y="1705"/>
                      <a:pt x="5113" y="1747"/>
                      <a:pt x="5489" y="1747"/>
                    </a:cubicBezTo>
                    <a:cubicBezTo>
                      <a:pt x="5634" y="1747"/>
                      <a:pt x="5800" y="1741"/>
                      <a:pt x="5979" y="1735"/>
                    </a:cubicBezTo>
                    <a:cubicBezTo>
                      <a:pt x="7062" y="1254"/>
                      <a:pt x="7835" y="602"/>
                      <a:pt x="8587" y="0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8" name="Google Shape;14268;p47"/>
              <p:cNvSpPr/>
              <p:nvPr/>
            </p:nvSpPr>
            <p:spPr>
              <a:xfrm>
                <a:off x="213616" y="734980"/>
                <a:ext cx="711709" cy="216214"/>
              </a:xfrm>
              <a:custGeom>
                <a:rect b="b" l="l" r="r" t="t"/>
                <a:pathLst>
                  <a:path extrusionOk="0" h="2609" w="8588">
                    <a:moveTo>
                      <a:pt x="8587" y="0"/>
                    </a:moveTo>
                    <a:cubicBezTo>
                      <a:pt x="8336" y="20"/>
                      <a:pt x="8086" y="90"/>
                      <a:pt x="7775" y="211"/>
                    </a:cubicBezTo>
                    <a:cubicBezTo>
                      <a:pt x="6721" y="662"/>
                      <a:pt x="5528" y="883"/>
                      <a:pt x="4374" y="1174"/>
                    </a:cubicBezTo>
                    <a:cubicBezTo>
                      <a:pt x="2860" y="1545"/>
                      <a:pt x="1395" y="2026"/>
                      <a:pt x="1" y="2598"/>
                    </a:cubicBezTo>
                    <a:lnTo>
                      <a:pt x="11" y="2598"/>
                    </a:lnTo>
                    <a:cubicBezTo>
                      <a:pt x="31" y="2598"/>
                      <a:pt x="51" y="2608"/>
                      <a:pt x="81" y="2608"/>
                    </a:cubicBezTo>
                    <a:lnTo>
                      <a:pt x="101" y="2608"/>
                    </a:lnTo>
                    <a:cubicBezTo>
                      <a:pt x="543" y="2608"/>
                      <a:pt x="1556" y="2307"/>
                      <a:pt x="2549" y="2006"/>
                    </a:cubicBezTo>
                    <a:cubicBezTo>
                      <a:pt x="3532" y="1715"/>
                      <a:pt x="4485" y="1414"/>
                      <a:pt x="4826" y="1414"/>
                    </a:cubicBezTo>
                    <a:lnTo>
                      <a:pt x="4836" y="1414"/>
                    </a:lnTo>
                    <a:cubicBezTo>
                      <a:pt x="4916" y="1414"/>
                      <a:pt x="4956" y="1434"/>
                      <a:pt x="4956" y="1475"/>
                    </a:cubicBezTo>
                    <a:cubicBezTo>
                      <a:pt x="4956" y="1485"/>
                      <a:pt x="4956" y="1485"/>
                      <a:pt x="4946" y="1495"/>
                    </a:cubicBezTo>
                    <a:cubicBezTo>
                      <a:pt x="4936" y="1525"/>
                      <a:pt x="4936" y="1545"/>
                      <a:pt x="4936" y="1565"/>
                    </a:cubicBezTo>
                    <a:cubicBezTo>
                      <a:pt x="4936" y="1715"/>
                      <a:pt x="5167" y="1745"/>
                      <a:pt x="5508" y="1745"/>
                    </a:cubicBezTo>
                    <a:lnTo>
                      <a:pt x="5889" y="1745"/>
                    </a:lnTo>
                    <a:cubicBezTo>
                      <a:pt x="5919" y="1735"/>
                      <a:pt x="5939" y="1735"/>
                      <a:pt x="5959" y="1735"/>
                    </a:cubicBezTo>
                    <a:lnTo>
                      <a:pt x="5979" y="1735"/>
                    </a:lnTo>
                    <a:cubicBezTo>
                      <a:pt x="7062" y="1254"/>
                      <a:pt x="7835" y="602"/>
                      <a:pt x="85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9" name="Google Shape;14269;p47"/>
              <p:cNvSpPr/>
              <p:nvPr/>
            </p:nvSpPr>
            <p:spPr>
              <a:xfrm>
                <a:off x="1123049" y="826387"/>
                <a:ext cx="193756" cy="114778"/>
              </a:xfrm>
              <a:custGeom>
                <a:rect b="b" l="l" r="r" t="t"/>
                <a:pathLst>
                  <a:path extrusionOk="0" h="1385" w="2338">
                    <a:moveTo>
                      <a:pt x="833" y="0"/>
                    </a:moveTo>
                    <a:cubicBezTo>
                      <a:pt x="632" y="321"/>
                      <a:pt x="291" y="502"/>
                      <a:pt x="0" y="693"/>
                    </a:cubicBezTo>
                    <a:cubicBezTo>
                      <a:pt x="151" y="693"/>
                      <a:pt x="291" y="713"/>
                      <a:pt x="382" y="773"/>
                    </a:cubicBezTo>
                    <a:cubicBezTo>
                      <a:pt x="532" y="883"/>
                      <a:pt x="542" y="1124"/>
                      <a:pt x="552" y="1385"/>
                    </a:cubicBezTo>
                    <a:cubicBezTo>
                      <a:pt x="1224" y="943"/>
                      <a:pt x="2037" y="392"/>
                      <a:pt x="2337" y="311"/>
                    </a:cubicBezTo>
                    <a:cubicBezTo>
                      <a:pt x="1846" y="201"/>
                      <a:pt x="1244" y="261"/>
                      <a:pt x="833" y="0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0" name="Google Shape;14270;p47"/>
              <p:cNvSpPr/>
              <p:nvPr/>
            </p:nvSpPr>
            <p:spPr>
              <a:xfrm>
                <a:off x="1123049" y="826387"/>
                <a:ext cx="193756" cy="114778"/>
              </a:xfrm>
              <a:custGeom>
                <a:rect b="b" l="l" r="r" t="t"/>
                <a:pathLst>
                  <a:path extrusionOk="0" h="1385" w="2338">
                    <a:moveTo>
                      <a:pt x="833" y="0"/>
                    </a:moveTo>
                    <a:cubicBezTo>
                      <a:pt x="632" y="321"/>
                      <a:pt x="291" y="502"/>
                      <a:pt x="0" y="693"/>
                    </a:cubicBezTo>
                    <a:lnTo>
                      <a:pt x="30" y="693"/>
                    </a:lnTo>
                    <a:cubicBezTo>
                      <a:pt x="171" y="693"/>
                      <a:pt x="291" y="713"/>
                      <a:pt x="382" y="773"/>
                    </a:cubicBezTo>
                    <a:cubicBezTo>
                      <a:pt x="532" y="883"/>
                      <a:pt x="542" y="1124"/>
                      <a:pt x="552" y="1385"/>
                    </a:cubicBezTo>
                    <a:cubicBezTo>
                      <a:pt x="1224" y="943"/>
                      <a:pt x="2037" y="392"/>
                      <a:pt x="2337" y="311"/>
                    </a:cubicBezTo>
                    <a:cubicBezTo>
                      <a:pt x="1846" y="201"/>
                      <a:pt x="1244" y="261"/>
                      <a:pt x="83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1" name="Google Shape;14271;p47"/>
              <p:cNvSpPr/>
              <p:nvPr/>
            </p:nvSpPr>
            <p:spPr>
              <a:xfrm>
                <a:off x="321681" y="1721649"/>
                <a:ext cx="10110" cy="4226"/>
              </a:xfrm>
              <a:custGeom>
                <a:rect b="b" l="l" r="r" t="t"/>
                <a:pathLst>
                  <a:path extrusionOk="0" h="51" w="122">
                    <a:moveTo>
                      <a:pt x="1" y="0"/>
                    </a:moveTo>
                    <a:cubicBezTo>
                      <a:pt x="31" y="10"/>
                      <a:pt x="51" y="30"/>
                      <a:pt x="81" y="50"/>
                    </a:cubicBezTo>
                    <a:lnTo>
                      <a:pt x="121" y="40"/>
                    </a:lnTo>
                    <a:cubicBezTo>
                      <a:pt x="81" y="30"/>
                      <a:pt x="41" y="10"/>
                      <a:pt x="1" y="0"/>
                    </a:cubicBezTo>
                    <a:close/>
                  </a:path>
                </a:pathLst>
              </a:custGeom>
              <a:solidFill>
                <a:srgbClr val="C4EAEC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2" name="Google Shape;14272;p47"/>
              <p:cNvSpPr/>
              <p:nvPr/>
            </p:nvSpPr>
            <p:spPr>
              <a:xfrm>
                <a:off x="479634" y="1788112"/>
                <a:ext cx="279363" cy="100690"/>
              </a:xfrm>
              <a:custGeom>
                <a:rect b="b" l="l" r="r" t="t"/>
                <a:pathLst>
                  <a:path extrusionOk="0" h="1215" w="3371">
                    <a:moveTo>
                      <a:pt x="221" y="1"/>
                    </a:moveTo>
                    <a:cubicBezTo>
                      <a:pt x="151" y="61"/>
                      <a:pt x="81" y="111"/>
                      <a:pt x="1" y="161"/>
                    </a:cubicBezTo>
                    <a:cubicBezTo>
                      <a:pt x="1064" y="593"/>
                      <a:pt x="2207" y="924"/>
                      <a:pt x="3371" y="1214"/>
                    </a:cubicBezTo>
                    <a:cubicBezTo>
                      <a:pt x="2348" y="813"/>
                      <a:pt x="1295" y="412"/>
                      <a:pt x="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3" name="Google Shape;14273;p47"/>
              <p:cNvSpPr/>
              <p:nvPr/>
            </p:nvSpPr>
            <p:spPr>
              <a:xfrm>
                <a:off x="2028256" y="1258646"/>
                <a:ext cx="184640" cy="10856"/>
              </a:xfrm>
              <a:custGeom>
                <a:rect b="b" l="l" r="r" t="t"/>
                <a:pathLst>
                  <a:path extrusionOk="0" h="131" w="2228">
                    <a:moveTo>
                      <a:pt x="2177" y="131"/>
                    </a:moveTo>
                    <a:lnTo>
                      <a:pt x="2177" y="131"/>
                    </a:lnTo>
                    <a:cubicBezTo>
                      <a:pt x="2197" y="131"/>
                      <a:pt x="2217" y="131"/>
                      <a:pt x="2227" y="131"/>
                    </a:cubicBezTo>
                    <a:cubicBezTo>
                      <a:pt x="2217" y="131"/>
                      <a:pt x="2197" y="131"/>
                      <a:pt x="2177" y="131"/>
                    </a:cubicBezTo>
                    <a:close/>
                    <a:moveTo>
                      <a:pt x="2227" y="131"/>
                    </a:moveTo>
                    <a:lnTo>
                      <a:pt x="2227" y="131"/>
                    </a:lnTo>
                    <a:lnTo>
                      <a:pt x="2227" y="131"/>
                    </a:lnTo>
                    <a:close/>
                    <a:moveTo>
                      <a:pt x="1285" y="20"/>
                    </a:moveTo>
                    <a:cubicBezTo>
                      <a:pt x="1285" y="20"/>
                      <a:pt x="1285" y="20"/>
                      <a:pt x="1274" y="20"/>
                    </a:cubicBezTo>
                    <a:lnTo>
                      <a:pt x="1274" y="20"/>
                    </a:lnTo>
                    <a:lnTo>
                      <a:pt x="1274" y="20"/>
                    </a:lnTo>
                    <a:cubicBezTo>
                      <a:pt x="1285" y="20"/>
                      <a:pt x="1285" y="20"/>
                      <a:pt x="1285" y="20"/>
                    </a:cubicBezTo>
                    <a:close/>
                    <a:moveTo>
                      <a:pt x="1244" y="20"/>
                    </a:moveTo>
                    <a:cubicBezTo>
                      <a:pt x="1244" y="10"/>
                      <a:pt x="1244" y="10"/>
                      <a:pt x="1234" y="10"/>
                    </a:cubicBezTo>
                    <a:cubicBezTo>
                      <a:pt x="1244" y="10"/>
                      <a:pt x="1244" y="10"/>
                      <a:pt x="1244" y="20"/>
                    </a:cubicBezTo>
                    <a:close/>
                    <a:moveTo>
                      <a:pt x="1164" y="0"/>
                    </a:moveTo>
                    <a:cubicBezTo>
                      <a:pt x="1164" y="0"/>
                      <a:pt x="1164" y="0"/>
                      <a:pt x="1164" y="0"/>
                    </a:cubicBezTo>
                    <a:cubicBezTo>
                      <a:pt x="1164" y="0"/>
                      <a:pt x="1164" y="0"/>
                      <a:pt x="1164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DD6D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4" name="Google Shape;14274;p47"/>
              <p:cNvSpPr/>
              <p:nvPr/>
            </p:nvSpPr>
            <p:spPr>
              <a:xfrm>
                <a:off x="2070686" y="1252845"/>
                <a:ext cx="127209" cy="5884"/>
              </a:xfrm>
              <a:custGeom>
                <a:rect b="b" l="l" r="r" t="t"/>
                <a:pathLst>
                  <a:path extrusionOk="0" h="71" w="1535">
                    <a:moveTo>
                      <a:pt x="592" y="70"/>
                    </a:moveTo>
                    <a:cubicBezTo>
                      <a:pt x="592" y="60"/>
                      <a:pt x="582" y="60"/>
                      <a:pt x="572" y="60"/>
                    </a:cubicBezTo>
                    <a:cubicBezTo>
                      <a:pt x="582" y="60"/>
                      <a:pt x="592" y="60"/>
                      <a:pt x="592" y="70"/>
                    </a:cubicBezTo>
                    <a:close/>
                    <a:moveTo>
                      <a:pt x="542" y="60"/>
                    </a:moveTo>
                    <a:cubicBezTo>
                      <a:pt x="522" y="60"/>
                      <a:pt x="492" y="50"/>
                      <a:pt x="472" y="50"/>
                    </a:cubicBezTo>
                    <a:cubicBezTo>
                      <a:pt x="492" y="50"/>
                      <a:pt x="522" y="60"/>
                      <a:pt x="542" y="60"/>
                    </a:cubicBezTo>
                    <a:close/>
                    <a:moveTo>
                      <a:pt x="472" y="50"/>
                    </a:moveTo>
                    <a:cubicBezTo>
                      <a:pt x="361" y="30"/>
                      <a:pt x="251" y="20"/>
                      <a:pt x="151" y="10"/>
                    </a:cubicBezTo>
                    <a:cubicBezTo>
                      <a:pt x="251" y="20"/>
                      <a:pt x="361" y="30"/>
                      <a:pt x="472" y="50"/>
                    </a:cubicBezTo>
                    <a:close/>
                    <a:moveTo>
                      <a:pt x="131" y="10"/>
                    </a:moveTo>
                    <a:cubicBezTo>
                      <a:pt x="90" y="0"/>
                      <a:pt x="50" y="0"/>
                      <a:pt x="0" y="0"/>
                    </a:cubicBezTo>
                    <a:cubicBezTo>
                      <a:pt x="50" y="0"/>
                      <a:pt x="90" y="0"/>
                      <a:pt x="131" y="10"/>
                    </a:cubicBezTo>
                    <a:close/>
                    <a:moveTo>
                      <a:pt x="1535" y="10"/>
                    </a:moveTo>
                    <a:cubicBezTo>
                      <a:pt x="1535" y="10"/>
                      <a:pt x="1535" y="0"/>
                      <a:pt x="1535" y="0"/>
                    </a:cubicBezTo>
                    <a:cubicBezTo>
                      <a:pt x="1535" y="0"/>
                      <a:pt x="1535" y="10"/>
                      <a:pt x="1535" y="10"/>
                    </a:cubicBezTo>
                    <a:close/>
                  </a:path>
                </a:pathLst>
              </a:custGeom>
              <a:solidFill>
                <a:srgbClr val="9DD6D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5" name="Google Shape;14275;p47"/>
              <p:cNvSpPr/>
              <p:nvPr/>
            </p:nvSpPr>
            <p:spPr>
              <a:xfrm>
                <a:off x="2054857" y="1251187"/>
                <a:ext cx="140552" cy="912"/>
              </a:xfrm>
              <a:custGeom>
                <a:rect b="b" l="l" r="r" t="t"/>
                <a:pathLst>
                  <a:path extrusionOk="0" h="11" w="1696">
                    <a:moveTo>
                      <a:pt x="161" y="10"/>
                    </a:moveTo>
                    <a:cubicBezTo>
                      <a:pt x="101" y="10"/>
                      <a:pt x="51" y="10"/>
                      <a:pt x="1" y="0"/>
                    </a:cubicBezTo>
                    <a:cubicBezTo>
                      <a:pt x="51" y="10"/>
                      <a:pt x="101" y="10"/>
                      <a:pt x="161" y="10"/>
                    </a:cubicBezTo>
                    <a:close/>
                    <a:moveTo>
                      <a:pt x="1696" y="10"/>
                    </a:moveTo>
                    <a:cubicBezTo>
                      <a:pt x="1686" y="10"/>
                      <a:pt x="1686" y="0"/>
                      <a:pt x="1676" y="0"/>
                    </a:cubicBezTo>
                    <a:cubicBezTo>
                      <a:pt x="1686" y="0"/>
                      <a:pt x="1686" y="10"/>
                      <a:pt x="1696" y="10"/>
                    </a:cubicBezTo>
                    <a:close/>
                  </a:path>
                </a:pathLst>
              </a:custGeom>
              <a:solidFill>
                <a:srgbClr val="9DD6D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6" name="Google Shape;14276;p47"/>
              <p:cNvSpPr/>
              <p:nvPr/>
            </p:nvSpPr>
            <p:spPr>
              <a:xfrm>
                <a:off x="1943478" y="1133924"/>
                <a:ext cx="315993" cy="117347"/>
              </a:xfrm>
              <a:custGeom>
                <a:rect b="b" l="l" r="r" t="t"/>
                <a:pathLst>
                  <a:path extrusionOk="0" h="1416" w="3813">
                    <a:moveTo>
                      <a:pt x="1284" y="1415"/>
                    </a:moveTo>
                    <a:lnTo>
                      <a:pt x="1284" y="1415"/>
                    </a:lnTo>
                    <a:lnTo>
                      <a:pt x="1284" y="1415"/>
                    </a:lnTo>
                    <a:lnTo>
                      <a:pt x="1284" y="1415"/>
                    </a:lnTo>
                    <a:close/>
                    <a:moveTo>
                      <a:pt x="3752" y="994"/>
                    </a:moveTo>
                    <a:lnTo>
                      <a:pt x="3752" y="994"/>
                    </a:lnTo>
                    <a:lnTo>
                      <a:pt x="3752" y="994"/>
                    </a:lnTo>
                    <a:lnTo>
                      <a:pt x="3752" y="994"/>
                    </a:lnTo>
                    <a:close/>
                    <a:moveTo>
                      <a:pt x="3812" y="994"/>
                    </a:moveTo>
                    <a:lnTo>
                      <a:pt x="3812" y="994"/>
                    </a:lnTo>
                    <a:lnTo>
                      <a:pt x="3812" y="994"/>
                    </a:lnTo>
                    <a:lnTo>
                      <a:pt x="3812" y="994"/>
                    </a:lnTo>
                    <a:close/>
                    <a:moveTo>
                      <a:pt x="3692" y="994"/>
                    </a:moveTo>
                    <a:cubicBezTo>
                      <a:pt x="3682" y="984"/>
                      <a:pt x="3672" y="984"/>
                      <a:pt x="3652" y="984"/>
                    </a:cubicBezTo>
                    <a:cubicBezTo>
                      <a:pt x="3672" y="984"/>
                      <a:pt x="3682" y="984"/>
                      <a:pt x="3692" y="994"/>
                    </a:cubicBezTo>
                    <a:close/>
                    <a:moveTo>
                      <a:pt x="3632" y="984"/>
                    </a:moveTo>
                    <a:lnTo>
                      <a:pt x="3622" y="974"/>
                    </a:lnTo>
                    <a:lnTo>
                      <a:pt x="3632" y="984"/>
                    </a:lnTo>
                    <a:close/>
                    <a:moveTo>
                      <a:pt x="3611" y="974"/>
                    </a:moveTo>
                    <a:cubicBezTo>
                      <a:pt x="3581" y="974"/>
                      <a:pt x="3561" y="964"/>
                      <a:pt x="3531" y="954"/>
                    </a:cubicBezTo>
                    <a:cubicBezTo>
                      <a:pt x="3561" y="964"/>
                      <a:pt x="3581" y="974"/>
                      <a:pt x="3611" y="974"/>
                    </a:cubicBezTo>
                    <a:close/>
                    <a:moveTo>
                      <a:pt x="2558" y="562"/>
                    </a:moveTo>
                    <a:cubicBezTo>
                      <a:pt x="2217" y="412"/>
                      <a:pt x="1886" y="282"/>
                      <a:pt x="1625" y="282"/>
                    </a:cubicBezTo>
                    <a:cubicBezTo>
                      <a:pt x="1605" y="282"/>
                      <a:pt x="1585" y="282"/>
                      <a:pt x="1565" y="282"/>
                    </a:cubicBezTo>
                    <a:cubicBezTo>
                      <a:pt x="1585" y="282"/>
                      <a:pt x="1605" y="282"/>
                      <a:pt x="1625" y="282"/>
                    </a:cubicBezTo>
                    <a:cubicBezTo>
                      <a:pt x="1886" y="282"/>
                      <a:pt x="2217" y="412"/>
                      <a:pt x="2558" y="562"/>
                    </a:cubicBezTo>
                    <a:close/>
                    <a:moveTo>
                      <a:pt x="1405" y="302"/>
                    </a:moveTo>
                    <a:lnTo>
                      <a:pt x="1405" y="302"/>
                    </a:lnTo>
                    <a:lnTo>
                      <a:pt x="1405" y="302"/>
                    </a:lnTo>
                    <a:lnTo>
                      <a:pt x="1405" y="302"/>
                    </a:lnTo>
                    <a:close/>
                    <a:moveTo>
                      <a:pt x="1395" y="302"/>
                    </a:moveTo>
                    <a:cubicBezTo>
                      <a:pt x="1174" y="302"/>
                      <a:pt x="873" y="191"/>
                      <a:pt x="592" y="71"/>
                    </a:cubicBezTo>
                    <a:cubicBezTo>
                      <a:pt x="873" y="191"/>
                      <a:pt x="1174" y="302"/>
                      <a:pt x="1395" y="302"/>
                    </a:cubicBezTo>
                    <a:close/>
                    <a:moveTo>
                      <a:pt x="1495" y="302"/>
                    </a:moveTo>
                    <a:cubicBezTo>
                      <a:pt x="1495" y="292"/>
                      <a:pt x="1505" y="292"/>
                      <a:pt x="1505" y="292"/>
                    </a:cubicBezTo>
                    <a:cubicBezTo>
                      <a:pt x="1505" y="292"/>
                      <a:pt x="1505" y="292"/>
                      <a:pt x="1505" y="292"/>
                    </a:cubicBezTo>
                    <a:cubicBezTo>
                      <a:pt x="1505" y="292"/>
                      <a:pt x="1505" y="292"/>
                      <a:pt x="1505" y="292"/>
                    </a:cubicBezTo>
                    <a:cubicBezTo>
                      <a:pt x="1505" y="292"/>
                      <a:pt x="1495" y="292"/>
                      <a:pt x="1495" y="302"/>
                    </a:cubicBezTo>
                    <a:close/>
                    <a:moveTo>
                      <a:pt x="1515" y="292"/>
                    </a:moveTo>
                    <a:cubicBezTo>
                      <a:pt x="1515" y="292"/>
                      <a:pt x="1515" y="292"/>
                      <a:pt x="1515" y="292"/>
                    </a:cubicBezTo>
                    <a:cubicBezTo>
                      <a:pt x="1515" y="292"/>
                      <a:pt x="1515" y="292"/>
                      <a:pt x="1515" y="292"/>
                    </a:cubicBezTo>
                    <a:close/>
                    <a:moveTo>
                      <a:pt x="592" y="71"/>
                    </a:moveTo>
                    <a:lnTo>
                      <a:pt x="582" y="61"/>
                    </a:lnTo>
                    <a:lnTo>
                      <a:pt x="592" y="71"/>
                    </a:lnTo>
                    <a:close/>
                    <a:moveTo>
                      <a:pt x="562" y="61"/>
                    </a:moveTo>
                    <a:cubicBezTo>
                      <a:pt x="562" y="51"/>
                      <a:pt x="552" y="51"/>
                      <a:pt x="542" y="51"/>
                    </a:cubicBezTo>
                    <a:lnTo>
                      <a:pt x="542" y="51"/>
                    </a:lnTo>
                    <a:lnTo>
                      <a:pt x="542" y="51"/>
                    </a:lnTo>
                    <a:cubicBezTo>
                      <a:pt x="552" y="51"/>
                      <a:pt x="562" y="51"/>
                      <a:pt x="562" y="61"/>
                    </a:cubicBezTo>
                    <a:close/>
                    <a:moveTo>
                      <a:pt x="522" y="41"/>
                    </a:moveTo>
                    <a:cubicBezTo>
                      <a:pt x="522" y="41"/>
                      <a:pt x="512" y="31"/>
                      <a:pt x="512" y="31"/>
                    </a:cubicBezTo>
                    <a:cubicBezTo>
                      <a:pt x="512" y="31"/>
                      <a:pt x="522" y="41"/>
                      <a:pt x="522" y="41"/>
                    </a:cubicBezTo>
                    <a:close/>
                    <a:moveTo>
                      <a:pt x="482" y="21"/>
                    </a:moveTo>
                    <a:cubicBezTo>
                      <a:pt x="482" y="21"/>
                      <a:pt x="472" y="21"/>
                      <a:pt x="472" y="11"/>
                    </a:cubicBezTo>
                    <a:cubicBezTo>
                      <a:pt x="472" y="21"/>
                      <a:pt x="482" y="21"/>
                      <a:pt x="482" y="21"/>
                    </a:cubicBezTo>
                    <a:close/>
                    <a:moveTo>
                      <a:pt x="452" y="11"/>
                    </a:moveTo>
                    <a:cubicBezTo>
                      <a:pt x="452" y="11"/>
                      <a:pt x="452" y="11"/>
                      <a:pt x="452" y="11"/>
                    </a:cubicBezTo>
                    <a:cubicBezTo>
                      <a:pt x="452" y="11"/>
                      <a:pt x="452" y="11"/>
                      <a:pt x="452" y="11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9DD6D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7" name="Google Shape;14277;p47"/>
              <p:cNvSpPr/>
              <p:nvPr/>
            </p:nvSpPr>
            <p:spPr>
              <a:xfrm>
                <a:off x="790568" y="949369"/>
                <a:ext cx="443119" cy="207927"/>
              </a:xfrm>
              <a:custGeom>
                <a:rect b="b" l="l" r="r" t="t"/>
                <a:pathLst>
                  <a:path extrusionOk="0" h="2509" w="5347">
                    <a:moveTo>
                      <a:pt x="5346" y="2509"/>
                    </a:moveTo>
                    <a:cubicBezTo>
                      <a:pt x="5346" y="2509"/>
                      <a:pt x="5346" y="2509"/>
                      <a:pt x="5346" y="2509"/>
                    </a:cubicBezTo>
                    <a:cubicBezTo>
                      <a:pt x="5346" y="2509"/>
                      <a:pt x="5346" y="2509"/>
                      <a:pt x="5346" y="2509"/>
                    </a:cubicBezTo>
                    <a:close/>
                    <a:moveTo>
                      <a:pt x="5306" y="2479"/>
                    </a:moveTo>
                    <a:cubicBezTo>
                      <a:pt x="4915" y="2087"/>
                      <a:pt x="4594" y="1827"/>
                      <a:pt x="4323" y="1827"/>
                    </a:cubicBezTo>
                    <a:cubicBezTo>
                      <a:pt x="4594" y="1827"/>
                      <a:pt x="4915" y="2087"/>
                      <a:pt x="5306" y="2479"/>
                    </a:cubicBezTo>
                    <a:close/>
                    <a:moveTo>
                      <a:pt x="3902" y="1927"/>
                    </a:moveTo>
                    <a:lnTo>
                      <a:pt x="3902" y="1927"/>
                    </a:lnTo>
                    <a:lnTo>
                      <a:pt x="3902" y="1927"/>
                    </a:lnTo>
                    <a:lnTo>
                      <a:pt x="3902" y="1927"/>
                    </a:lnTo>
                    <a:close/>
                    <a:moveTo>
                      <a:pt x="3862" y="1927"/>
                    </a:moveTo>
                    <a:cubicBezTo>
                      <a:pt x="3721" y="1917"/>
                      <a:pt x="3551" y="1857"/>
                      <a:pt x="3390" y="1776"/>
                    </a:cubicBezTo>
                    <a:cubicBezTo>
                      <a:pt x="3551" y="1857"/>
                      <a:pt x="3721" y="1917"/>
                      <a:pt x="3862" y="1927"/>
                    </a:cubicBezTo>
                    <a:close/>
                    <a:moveTo>
                      <a:pt x="4113" y="1877"/>
                    </a:moveTo>
                    <a:cubicBezTo>
                      <a:pt x="4113" y="1877"/>
                      <a:pt x="4113" y="1877"/>
                      <a:pt x="4113" y="1877"/>
                    </a:cubicBezTo>
                    <a:cubicBezTo>
                      <a:pt x="4113" y="1877"/>
                      <a:pt x="4113" y="1877"/>
                      <a:pt x="4113" y="1877"/>
                    </a:cubicBezTo>
                    <a:close/>
                    <a:moveTo>
                      <a:pt x="4123" y="1877"/>
                    </a:moveTo>
                    <a:cubicBezTo>
                      <a:pt x="4123" y="1877"/>
                      <a:pt x="4123" y="1877"/>
                      <a:pt x="4123" y="1877"/>
                    </a:cubicBezTo>
                    <a:cubicBezTo>
                      <a:pt x="4133" y="1877"/>
                      <a:pt x="4133" y="1867"/>
                      <a:pt x="4133" y="1867"/>
                    </a:cubicBezTo>
                    <a:cubicBezTo>
                      <a:pt x="4133" y="1867"/>
                      <a:pt x="4133" y="1877"/>
                      <a:pt x="4123" y="1877"/>
                    </a:cubicBezTo>
                    <a:cubicBezTo>
                      <a:pt x="4123" y="1877"/>
                      <a:pt x="4123" y="1877"/>
                      <a:pt x="4123" y="1877"/>
                    </a:cubicBezTo>
                    <a:close/>
                    <a:moveTo>
                      <a:pt x="4313" y="1827"/>
                    </a:moveTo>
                    <a:lnTo>
                      <a:pt x="4313" y="1827"/>
                    </a:lnTo>
                    <a:lnTo>
                      <a:pt x="4313" y="1827"/>
                    </a:lnTo>
                    <a:lnTo>
                      <a:pt x="4313" y="1827"/>
                    </a:lnTo>
                    <a:close/>
                    <a:moveTo>
                      <a:pt x="3380" y="1776"/>
                    </a:moveTo>
                    <a:cubicBezTo>
                      <a:pt x="3360" y="1766"/>
                      <a:pt x="3340" y="1746"/>
                      <a:pt x="3320" y="1736"/>
                    </a:cubicBezTo>
                    <a:cubicBezTo>
                      <a:pt x="3340" y="1746"/>
                      <a:pt x="3360" y="1766"/>
                      <a:pt x="3380" y="1776"/>
                    </a:cubicBezTo>
                    <a:close/>
                    <a:moveTo>
                      <a:pt x="1976" y="914"/>
                    </a:moveTo>
                    <a:cubicBezTo>
                      <a:pt x="1976" y="914"/>
                      <a:pt x="1976" y="914"/>
                      <a:pt x="1976" y="914"/>
                    </a:cubicBezTo>
                    <a:cubicBezTo>
                      <a:pt x="1976" y="914"/>
                      <a:pt x="1976" y="914"/>
                      <a:pt x="1976" y="914"/>
                    </a:cubicBezTo>
                    <a:close/>
                    <a:moveTo>
                      <a:pt x="1966" y="914"/>
                    </a:moveTo>
                    <a:lnTo>
                      <a:pt x="1966" y="914"/>
                    </a:lnTo>
                    <a:cubicBezTo>
                      <a:pt x="1956" y="914"/>
                      <a:pt x="1956" y="914"/>
                      <a:pt x="1946" y="904"/>
                    </a:cubicBezTo>
                    <a:cubicBezTo>
                      <a:pt x="1956" y="914"/>
                      <a:pt x="1956" y="914"/>
                      <a:pt x="1966" y="914"/>
                    </a:cubicBezTo>
                    <a:lnTo>
                      <a:pt x="1966" y="914"/>
                    </a:lnTo>
                    <a:close/>
                    <a:moveTo>
                      <a:pt x="1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0" y="1"/>
                    </a:cubicBezTo>
                    <a:close/>
                  </a:path>
                </a:pathLst>
              </a:custGeom>
              <a:solidFill>
                <a:srgbClr val="9DD6D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8" name="Google Shape;14278;p47"/>
              <p:cNvSpPr/>
              <p:nvPr/>
            </p:nvSpPr>
            <p:spPr>
              <a:xfrm>
                <a:off x="1505419" y="1031660"/>
                <a:ext cx="83" cy="83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9" name="Google Shape;14279;p47"/>
              <p:cNvSpPr/>
              <p:nvPr/>
            </p:nvSpPr>
            <p:spPr>
              <a:xfrm>
                <a:off x="1505419" y="1031660"/>
                <a:ext cx="83" cy="83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4EAEC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0" name="Google Shape;14280;p47"/>
              <p:cNvSpPr/>
              <p:nvPr/>
            </p:nvSpPr>
            <p:spPr>
              <a:xfrm>
                <a:off x="1931793" y="1116687"/>
                <a:ext cx="956349" cy="447926"/>
              </a:xfrm>
              <a:custGeom>
                <a:rect b="b" l="l" r="r" t="t"/>
                <a:pathLst>
                  <a:path extrusionOk="0" h="5405" w="11540">
                    <a:moveTo>
                      <a:pt x="60" y="0"/>
                    </a:moveTo>
                    <a:cubicBezTo>
                      <a:pt x="0" y="0"/>
                      <a:pt x="17" y="60"/>
                      <a:pt x="152" y="219"/>
                    </a:cubicBezTo>
                    <a:cubicBezTo>
                      <a:pt x="703" y="881"/>
                      <a:pt x="1847" y="1021"/>
                      <a:pt x="3151" y="1623"/>
                    </a:cubicBezTo>
                    <a:cubicBezTo>
                      <a:pt x="3507" y="1789"/>
                      <a:pt x="3517" y="1844"/>
                      <a:pt x="3344" y="1844"/>
                    </a:cubicBezTo>
                    <a:cubicBezTo>
                      <a:pt x="3171" y="1844"/>
                      <a:pt x="2815" y="1789"/>
                      <a:pt x="2438" y="1733"/>
                    </a:cubicBezTo>
                    <a:cubicBezTo>
                      <a:pt x="2065" y="1679"/>
                      <a:pt x="1674" y="1625"/>
                      <a:pt x="1425" y="1625"/>
                    </a:cubicBezTo>
                    <a:cubicBezTo>
                      <a:pt x="1259" y="1625"/>
                      <a:pt x="1157" y="1649"/>
                      <a:pt x="1165" y="1713"/>
                    </a:cubicBezTo>
                    <a:cubicBezTo>
                      <a:pt x="1215" y="2064"/>
                      <a:pt x="2910" y="2486"/>
                      <a:pt x="5478" y="3639"/>
                    </a:cubicBezTo>
                    <a:cubicBezTo>
                      <a:pt x="7440" y="4513"/>
                      <a:pt x="10680" y="5405"/>
                      <a:pt x="11337" y="5405"/>
                    </a:cubicBezTo>
                    <a:cubicBezTo>
                      <a:pt x="11540" y="5405"/>
                      <a:pt x="11497" y="5320"/>
                      <a:pt x="11095" y="5124"/>
                    </a:cubicBezTo>
                    <a:cubicBezTo>
                      <a:pt x="9380" y="4291"/>
                      <a:pt x="8828" y="4000"/>
                      <a:pt x="8828" y="4000"/>
                    </a:cubicBezTo>
                    <a:cubicBezTo>
                      <a:pt x="7043" y="3286"/>
                      <a:pt x="4504" y="1201"/>
                      <a:pt x="3952" y="1201"/>
                    </a:cubicBezTo>
                    <a:cubicBezTo>
                      <a:pt x="3945" y="1201"/>
                      <a:pt x="3939" y="1201"/>
                      <a:pt x="3933" y="1202"/>
                    </a:cubicBezTo>
                    <a:cubicBezTo>
                      <a:pt x="3921" y="1203"/>
                      <a:pt x="3909" y="1203"/>
                      <a:pt x="3897" y="1203"/>
                    </a:cubicBezTo>
                    <a:cubicBezTo>
                      <a:pt x="3653" y="1203"/>
                      <a:pt x="3271" y="1022"/>
                      <a:pt x="2870" y="841"/>
                    </a:cubicBezTo>
                    <a:cubicBezTo>
                      <a:pt x="2474" y="665"/>
                      <a:pt x="2070" y="489"/>
                      <a:pt x="1767" y="489"/>
                    </a:cubicBezTo>
                    <a:cubicBezTo>
                      <a:pt x="1725" y="489"/>
                      <a:pt x="1684" y="492"/>
                      <a:pt x="1646" y="500"/>
                    </a:cubicBezTo>
                    <a:cubicBezTo>
                      <a:pt x="1612" y="507"/>
                      <a:pt x="1575" y="510"/>
                      <a:pt x="1536" y="510"/>
                    </a:cubicBezTo>
                    <a:cubicBezTo>
                      <a:pt x="1299" y="510"/>
                      <a:pt x="976" y="388"/>
                      <a:pt x="683" y="259"/>
                    </a:cubicBezTo>
                    <a:cubicBezTo>
                      <a:pt x="397" y="128"/>
                      <a:pt x="147" y="0"/>
                      <a:pt x="60" y="0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1" name="Google Shape;14281;p47"/>
              <p:cNvSpPr/>
              <p:nvPr/>
            </p:nvSpPr>
            <p:spPr>
              <a:xfrm>
                <a:off x="1934362" y="1116521"/>
                <a:ext cx="946818" cy="448092"/>
              </a:xfrm>
              <a:custGeom>
                <a:rect b="b" l="l" r="r" t="t"/>
                <a:pathLst>
                  <a:path extrusionOk="0" h="5407" w="11425">
                    <a:moveTo>
                      <a:pt x="30" y="0"/>
                    </a:moveTo>
                    <a:cubicBezTo>
                      <a:pt x="10" y="0"/>
                      <a:pt x="0" y="10"/>
                      <a:pt x="0" y="30"/>
                    </a:cubicBezTo>
                    <a:cubicBezTo>
                      <a:pt x="0" y="60"/>
                      <a:pt x="30" y="120"/>
                      <a:pt x="110" y="211"/>
                    </a:cubicBezTo>
                    <a:cubicBezTo>
                      <a:pt x="110" y="211"/>
                      <a:pt x="110" y="221"/>
                      <a:pt x="121" y="221"/>
                    </a:cubicBezTo>
                    <a:cubicBezTo>
                      <a:pt x="672" y="883"/>
                      <a:pt x="1816" y="1023"/>
                      <a:pt x="3120" y="1625"/>
                    </a:cubicBezTo>
                    <a:lnTo>
                      <a:pt x="3130" y="1625"/>
                    </a:lnTo>
                    <a:cubicBezTo>
                      <a:pt x="3140" y="1635"/>
                      <a:pt x="3150" y="1635"/>
                      <a:pt x="3150" y="1635"/>
                    </a:cubicBezTo>
                    <a:cubicBezTo>
                      <a:pt x="3160" y="1645"/>
                      <a:pt x="3170" y="1645"/>
                      <a:pt x="3180" y="1645"/>
                    </a:cubicBezTo>
                    <a:cubicBezTo>
                      <a:pt x="3350" y="1735"/>
                      <a:pt x="3421" y="1786"/>
                      <a:pt x="3421" y="1816"/>
                    </a:cubicBezTo>
                    <a:cubicBezTo>
                      <a:pt x="3421" y="1836"/>
                      <a:pt x="3380" y="1846"/>
                      <a:pt x="3310" y="1846"/>
                    </a:cubicBezTo>
                    <a:cubicBezTo>
                      <a:pt x="3140" y="1846"/>
                      <a:pt x="2779" y="1786"/>
                      <a:pt x="2407" y="1735"/>
                    </a:cubicBezTo>
                    <a:cubicBezTo>
                      <a:pt x="2036" y="1685"/>
                      <a:pt x="1645" y="1625"/>
                      <a:pt x="1394" y="1625"/>
                    </a:cubicBezTo>
                    <a:cubicBezTo>
                      <a:pt x="1234" y="1625"/>
                      <a:pt x="1134" y="1655"/>
                      <a:pt x="1134" y="1705"/>
                    </a:cubicBezTo>
                    <a:cubicBezTo>
                      <a:pt x="1134" y="1715"/>
                      <a:pt x="1134" y="1715"/>
                      <a:pt x="1134" y="1715"/>
                    </a:cubicBezTo>
                    <a:cubicBezTo>
                      <a:pt x="1184" y="2066"/>
                      <a:pt x="2879" y="2488"/>
                      <a:pt x="5447" y="3641"/>
                    </a:cubicBezTo>
                    <a:cubicBezTo>
                      <a:pt x="5457" y="3641"/>
                      <a:pt x="5467" y="3641"/>
                      <a:pt x="5467" y="3651"/>
                    </a:cubicBezTo>
                    <a:cubicBezTo>
                      <a:pt x="5487" y="3651"/>
                      <a:pt x="5497" y="3661"/>
                      <a:pt x="5507" y="3661"/>
                    </a:cubicBezTo>
                    <a:cubicBezTo>
                      <a:pt x="5517" y="3671"/>
                      <a:pt x="5527" y="3671"/>
                      <a:pt x="5537" y="3671"/>
                    </a:cubicBezTo>
                    <a:cubicBezTo>
                      <a:pt x="5547" y="3681"/>
                      <a:pt x="5557" y="3681"/>
                      <a:pt x="5567" y="3691"/>
                    </a:cubicBezTo>
                    <a:cubicBezTo>
                      <a:pt x="7533" y="4554"/>
                      <a:pt x="10663" y="5407"/>
                      <a:pt x="11305" y="5407"/>
                    </a:cubicBezTo>
                    <a:cubicBezTo>
                      <a:pt x="11385" y="5407"/>
                      <a:pt x="11425" y="5397"/>
                      <a:pt x="11425" y="5366"/>
                    </a:cubicBezTo>
                    <a:cubicBezTo>
                      <a:pt x="11425" y="5326"/>
                      <a:pt x="11315" y="5246"/>
                      <a:pt x="11064" y="5126"/>
                    </a:cubicBezTo>
                    <a:cubicBezTo>
                      <a:pt x="9349" y="4293"/>
                      <a:pt x="8797" y="4002"/>
                      <a:pt x="8797" y="4002"/>
                    </a:cubicBezTo>
                    <a:cubicBezTo>
                      <a:pt x="7012" y="3280"/>
                      <a:pt x="4464" y="1204"/>
                      <a:pt x="3922" y="1204"/>
                    </a:cubicBezTo>
                    <a:lnTo>
                      <a:pt x="3862" y="1204"/>
                    </a:lnTo>
                    <a:cubicBezTo>
                      <a:pt x="3611" y="1204"/>
                      <a:pt x="3240" y="1023"/>
                      <a:pt x="2839" y="843"/>
                    </a:cubicBezTo>
                    <a:cubicBezTo>
                      <a:pt x="2448" y="672"/>
                      <a:pt x="2036" y="492"/>
                      <a:pt x="1735" y="492"/>
                    </a:cubicBezTo>
                    <a:cubicBezTo>
                      <a:pt x="1695" y="492"/>
                      <a:pt x="1655" y="502"/>
                      <a:pt x="1615" y="502"/>
                    </a:cubicBezTo>
                    <a:cubicBezTo>
                      <a:pt x="1585" y="512"/>
                      <a:pt x="1545" y="512"/>
                      <a:pt x="1515" y="512"/>
                    </a:cubicBezTo>
                    <a:cubicBezTo>
                      <a:pt x="1274" y="512"/>
                      <a:pt x="943" y="391"/>
                      <a:pt x="652" y="261"/>
                    </a:cubicBezTo>
                    <a:cubicBezTo>
                      <a:pt x="371" y="131"/>
                      <a:pt x="121" y="0"/>
                      <a:pt x="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alpha val="8230"/>
                    </a:schemeClr>
                  </a:gs>
                  <a:gs pos="100000">
                    <a:schemeClr val="lt1">
                      <a:alpha val="8230"/>
                    </a:scheme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2" name="Google Shape;14282;p47"/>
              <p:cNvSpPr/>
              <p:nvPr/>
            </p:nvSpPr>
            <p:spPr>
              <a:xfrm>
                <a:off x="789159" y="943154"/>
                <a:ext cx="638118" cy="393230"/>
              </a:xfrm>
              <a:custGeom>
                <a:rect b="b" l="l" r="r" t="t"/>
                <a:pathLst>
                  <a:path extrusionOk="0" h="4745" w="7700">
                    <a:moveTo>
                      <a:pt x="45" y="1"/>
                    </a:moveTo>
                    <a:cubicBezTo>
                      <a:pt x="9" y="1"/>
                      <a:pt x="1" y="23"/>
                      <a:pt x="27" y="76"/>
                    </a:cubicBezTo>
                    <a:cubicBezTo>
                      <a:pt x="208" y="457"/>
                      <a:pt x="1823" y="1932"/>
                      <a:pt x="2475" y="2453"/>
                    </a:cubicBezTo>
                    <a:cubicBezTo>
                      <a:pt x="3127" y="2965"/>
                      <a:pt x="4039" y="2744"/>
                      <a:pt x="4782" y="3346"/>
                    </a:cubicBezTo>
                    <a:cubicBezTo>
                      <a:pt x="5310" y="3776"/>
                      <a:pt x="7165" y="4745"/>
                      <a:pt x="7541" y="4745"/>
                    </a:cubicBezTo>
                    <a:cubicBezTo>
                      <a:pt x="7700" y="4745"/>
                      <a:pt x="7593" y="4571"/>
                      <a:pt x="7008" y="4108"/>
                    </a:cubicBezTo>
                    <a:cubicBezTo>
                      <a:pt x="5676" y="3055"/>
                      <a:pt x="4917" y="1905"/>
                      <a:pt x="4334" y="1905"/>
                    </a:cubicBezTo>
                    <a:cubicBezTo>
                      <a:pt x="4267" y="1905"/>
                      <a:pt x="4202" y="1920"/>
                      <a:pt x="4140" y="1952"/>
                    </a:cubicBezTo>
                    <a:cubicBezTo>
                      <a:pt x="4069" y="1986"/>
                      <a:pt x="3994" y="2002"/>
                      <a:pt x="3913" y="2002"/>
                    </a:cubicBezTo>
                    <a:cubicBezTo>
                      <a:pt x="3296" y="2002"/>
                      <a:pt x="2427" y="1086"/>
                      <a:pt x="1983" y="989"/>
                    </a:cubicBezTo>
                    <a:cubicBezTo>
                      <a:pt x="1551" y="894"/>
                      <a:pt x="268" y="1"/>
                      <a:pt x="45" y="1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3" name="Google Shape;14283;p47"/>
              <p:cNvSpPr/>
              <p:nvPr/>
            </p:nvSpPr>
            <p:spPr>
              <a:xfrm>
                <a:off x="789740" y="943568"/>
                <a:ext cx="629334" cy="392484"/>
              </a:xfrm>
              <a:custGeom>
                <a:rect b="b" l="l" r="r" t="t"/>
                <a:pathLst>
                  <a:path extrusionOk="0" h="4736" w="7594">
                    <a:moveTo>
                      <a:pt x="40" y="1"/>
                    </a:moveTo>
                    <a:cubicBezTo>
                      <a:pt x="10" y="1"/>
                      <a:pt x="0" y="11"/>
                      <a:pt x="0" y="31"/>
                    </a:cubicBezTo>
                    <a:cubicBezTo>
                      <a:pt x="0" y="41"/>
                      <a:pt x="0" y="51"/>
                      <a:pt x="10" y="71"/>
                    </a:cubicBezTo>
                    <a:lnTo>
                      <a:pt x="20" y="71"/>
                    </a:lnTo>
                    <a:cubicBezTo>
                      <a:pt x="201" y="452"/>
                      <a:pt x="1816" y="1927"/>
                      <a:pt x="2468" y="2448"/>
                    </a:cubicBezTo>
                    <a:cubicBezTo>
                      <a:pt x="3120" y="2960"/>
                      <a:pt x="4032" y="2739"/>
                      <a:pt x="4775" y="3341"/>
                    </a:cubicBezTo>
                    <a:cubicBezTo>
                      <a:pt x="4785" y="3351"/>
                      <a:pt x="4785" y="3351"/>
                      <a:pt x="4785" y="3351"/>
                    </a:cubicBezTo>
                    <a:cubicBezTo>
                      <a:pt x="5316" y="3782"/>
                      <a:pt x="7152" y="4735"/>
                      <a:pt x="7533" y="4735"/>
                    </a:cubicBezTo>
                    <a:cubicBezTo>
                      <a:pt x="7573" y="4735"/>
                      <a:pt x="7593" y="4725"/>
                      <a:pt x="7593" y="4695"/>
                    </a:cubicBezTo>
                    <a:cubicBezTo>
                      <a:pt x="7593" y="4625"/>
                      <a:pt x="7423" y="4444"/>
                      <a:pt x="7001" y="4103"/>
                    </a:cubicBezTo>
                    <a:cubicBezTo>
                      <a:pt x="5667" y="3050"/>
                      <a:pt x="4915" y="1897"/>
                      <a:pt x="4323" y="1897"/>
                    </a:cubicBezTo>
                    <a:cubicBezTo>
                      <a:pt x="4263" y="1897"/>
                      <a:pt x="4193" y="1917"/>
                      <a:pt x="4133" y="1947"/>
                    </a:cubicBezTo>
                    <a:cubicBezTo>
                      <a:pt x="4062" y="1977"/>
                      <a:pt x="3992" y="1997"/>
                      <a:pt x="3912" y="1997"/>
                    </a:cubicBezTo>
                    <a:cubicBezTo>
                      <a:pt x="3290" y="1997"/>
                      <a:pt x="2417" y="1074"/>
                      <a:pt x="1976" y="984"/>
                    </a:cubicBezTo>
                    <a:cubicBezTo>
                      <a:pt x="1535" y="883"/>
                      <a:pt x="261" y="1"/>
                      <a:pt x="4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alpha val="8230"/>
                    </a:schemeClr>
                  </a:gs>
                  <a:gs pos="100000">
                    <a:schemeClr val="lt1">
                      <a:alpha val="8230"/>
                    </a:scheme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4" name="Google Shape;14284;p47"/>
              <p:cNvSpPr/>
              <p:nvPr/>
            </p:nvSpPr>
            <p:spPr>
              <a:xfrm>
                <a:off x="2934291" y="1138896"/>
                <a:ext cx="263617" cy="130110"/>
              </a:xfrm>
              <a:custGeom>
                <a:rect b="b" l="l" r="r" t="t"/>
                <a:pathLst>
                  <a:path extrusionOk="0" h="1570" w="3181">
                    <a:moveTo>
                      <a:pt x="2549" y="1"/>
                    </a:moveTo>
                    <a:cubicBezTo>
                      <a:pt x="2488" y="21"/>
                      <a:pt x="2428" y="31"/>
                      <a:pt x="2368" y="61"/>
                    </a:cubicBezTo>
                    <a:cubicBezTo>
                      <a:pt x="2218" y="121"/>
                      <a:pt x="1124" y="613"/>
                      <a:pt x="1" y="854"/>
                    </a:cubicBezTo>
                    <a:cubicBezTo>
                      <a:pt x="377" y="887"/>
                      <a:pt x="811" y="997"/>
                      <a:pt x="1252" y="997"/>
                    </a:cubicBezTo>
                    <a:cubicBezTo>
                      <a:pt x="1471" y="997"/>
                      <a:pt x="1691" y="970"/>
                      <a:pt x="1907" y="894"/>
                    </a:cubicBezTo>
                    <a:cubicBezTo>
                      <a:pt x="1973" y="870"/>
                      <a:pt x="2038" y="860"/>
                      <a:pt x="2101" y="860"/>
                    </a:cubicBezTo>
                    <a:cubicBezTo>
                      <a:pt x="2359" y="860"/>
                      <a:pt x="2584" y="1037"/>
                      <a:pt x="2769" y="1215"/>
                    </a:cubicBezTo>
                    <a:cubicBezTo>
                      <a:pt x="2947" y="1392"/>
                      <a:pt x="3079" y="1569"/>
                      <a:pt x="3141" y="1569"/>
                    </a:cubicBezTo>
                    <a:cubicBezTo>
                      <a:pt x="3167" y="1569"/>
                      <a:pt x="3181" y="1539"/>
                      <a:pt x="3181" y="1465"/>
                    </a:cubicBezTo>
                    <a:cubicBezTo>
                      <a:pt x="2799" y="1265"/>
                      <a:pt x="2689" y="232"/>
                      <a:pt x="2549" y="1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5" name="Google Shape;14285;p47"/>
              <p:cNvSpPr/>
              <p:nvPr/>
            </p:nvSpPr>
            <p:spPr>
              <a:xfrm>
                <a:off x="2934291" y="1138896"/>
                <a:ext cx="263617" cy="129778"/>
              </a:xfrm>
              <a:custGeom>
                <a:rect b="b" l="l" r="r" t="t"/>
                <a:pathLst>
                  <a:path extrusionOk="0" h="1566" w="3181">
                    <a:moveTo>
                      <a:pt x="2549" y="1"/>
                    </a:moveTo>
                    <a:cubicBezTo>
                      <a:pt x="2488" y="21"/>
                      <a:pt x="2428" y="31"/>
                      <a:pt x="2368" y="61"/>
                    </a:cubicBezTo>
                    <a:cubicBezTo>
                      <a:pt x="2218" y="121"/>
                      <a:pt x="1124" y="613"/>
                      <a:pt x="1" y="854"/>
                    </a:cubicBezTo>
                    <a:cubicBezTo>
                      <a:pt x="31" y="854"/>
                      <a:pt x="61" y="864"/>
                      <a:pt x="101" y="864"/>
                    </a:cubicBezTo>
                    <a:lnTo>
                      <a:pt x="111" y="864"/>
                    </a:lnTo>
                    <a:cubicBezTo>
                      <a:pt x="121" y="864"/>
                      <a:pt x="141" y="864"/>
                      <a:pt x="151" y="874"/>
                    </a:cubicBezTo>
                    <a:cubicBezTo>
                      <a:pt x="482" y="914"/>
                      <a:pt x="864" y="994"/>
                      <a:pt x="1245" y="994"/>
                    </a:cubicBezTo>
                    <a:cubicBezTo>
                      <a:pt x="1465" y="994"/>
                      <a:pt x="1686" y="974"/>
                      <a:pt x="1907" y="894"/>
                    </a:cubicBezTo>
                    <a:cubicBezTo>
                      <a:pt x="1917" y="894"/>
                      <a:pt x="1917" y="894"/>
                      <a:pt x="1917" y="884"/>
                    </a:cubicBezTo>
                    <a:lnTo>
                      <a:pt x="1927" y="884"/>
                    </a:lnTo>
                    <a:cubicBezTo>
                      <a:pt x="1987" y="864"/>
                      <a:pt x="2047" y="854"/>
                      <a:pt x="2097" y="854"/>
                    </a:cubicBezTo>
                    <a:lnTo>
                      <a:pt x="2107" y="854"/>
                    </a:lnTo>
                    <a:cubicBezTo>
                      <a:pt x="2358" y="864"/>
                      <a:pt x="2589" y="1034"/>
                      <a:pt x="2769" y="1215"/>
                    </a:cubicBezTo>
                    <a:cubicBezTo>
                      <a:pt x="2769" y="1215"/>
                      <a:pt x="2779" y="1225"/>
                      <a:pt x="2789" y="1235"/>
                    </a:cubicBezTo>
                    <a:cubicBezTo>
                      <a:pt x="2940" y="1385"/>
                      <a:pt x="3060" y="1546"/>
                      <a:pt x="3130" y="1566"/>
                    </a:cubicBezTo>
                    <a:lnTo>
                      <a:pt x="3140" y="1566"/>
                    </a:lnTo>
                    <a:cubicBezTo>
                      <a:pt x="3171" y="1566"/>
                      <a:pt x="3181" y="1536"/>
                      <a:pt x="3181" y="1465"/>
                    </a:cubicBezTo>
                    <a:cubicBezTo>
                      <a:pt x="2799" y="1265"/>
                      <a:pt x="2689" y="232"/>
                      <a:pt x="25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6" name="Google Shape;14286;p47"/>
              <p:cNvSpPr/>
              <p:nvPr/>
            </p:nvSpPr>
            <p:spPr>
              <a:xfrm>
                <a:off x="2907523" y="1283922"/>
                <a:ext cx="330330" cy="120248"/>
              </a:xfrm>
              <a:custGeom>
                <a:rect b="b" l="l" r="r" t="t"/>
                <a:pathLst>
                  <a:path extrusionOk="0" h="1451" w="3986">
                    <a:moveTo>
                      <a:pt x="2401" y="1"/>
                    </a:moveTo>
                    <a:cubicBezTo>
                      <a:pt x="2335" y="1"/>
                      <a:pt x="2288" y="27"/>
                      <a:pt x="2260" y="87"/>
                    </a:cubicBezTo>
                    <a:cubicBezTo>
                      <a:pt x="2190" y="220"/>
                      <a:pt x="2035" y="307"/>
                      <a:pt x="1690" y="307"/>
                    </a:cubicBezTo>
                    <a:cubicBezTo>
                      <a:pt x="1441" y="307"/>
                      <a:pt x="1093" y="262"/>
                      <a:pt x="605" y="157"/>
                    </a:cubicBezTo>
                    <a:cubicBezTo>
                      <a:pt x="448" y="122"/>
                      <a:pt x="331" y="107"/>
                      <a:pt x="249" y="107"/>
                    </a:cubicBezTo>
                    <a:cubicBezTo>
                      <a:pt x="1" y="107"/>
                      <a:pt x="63" y="244"/>
                      <a:pt x="244" y="387"/>
                    </a:cubicBezTo>
                    <a:cubicBezTo>
                      <a:pt x="437" y="525"/>
                      <a:pt x="748" y="672"/>
                      <a:pt x="984" y="672"/>
                    </a:cubicBezTo>
                    <a:cubicBezTo>
                      <a:pt x="1006" y="672"/>
                      <a:pt x="1026" y="671"/>
                      <a:pt x="1046" y="668"/>
                    </a:cubicBezTo>
                    <a:cubicBezTo>
                      <a:pt x="1072" y="665"/>
                      <a:pt x="1099" y="663"/>
                      <a:pt x="1127" y="663"/>
                    </a:cubicBezTo>
                    <a:cubicBezTo>
                      <a:pt x="1342" y="663"/>
                      <a:pt x="1595" y="762"/>
                      <a:pt x="1808" y="869"/>
                    </a:cubicBezTo>
                    <a:cubicBezTo>
                      <a:pt x="2031" y="970"/>
                      <a:pt x="2227" y="1076"/>
                      <a:pt x="2325" y="1076"/>
                    </a:cubicBezTo>
                    <a:cubicBezTo>
                      <a:pt x="2372" y="1076"/>
                      <a:pt x="2397" y="1051"/>
                      <a:pt x="2390" y="989"/>
                    </a:cubicBezTo>
                    <a:cubicBezTo>
                      <a:pt x="2387" y="934"/>
                      <a:pt x="2403" y="910"/>
                      <a:pt x="2436" y="910"/>
                    </a:cubicBezTo>
                    <a:cubicBezTo>
                      <a:pt x="2593" y="910"/>
                      <a:pt x="3131" y="1434"/>
                      <a:pt x="3744" y="1451"/>
                    </a:cubicBezTo>
                    <a:lnTo>
                      <a:pt x="3754" y="1451"/>
                    </a:lnTo>
                    <a:cubicBezTo>
                      <a:pt x="3193" y="1200"/>
                      <a:pt x="2741" y="959"/>
                      <a:pt x="2811" y="769"/>
                    </a:cubicBezTo>
                    <a:cubicBezTo>
                      <a:pt x="2857" y="649"/>
                      <a:pt x="3055" y="610"/>
                      <a:pt x="3317" y="610"/>
                    </a:cubicBezTo>
                    <a:cubicBezTo>
                      <a:pt x="3516" y="610"/>
                      <a:pt x="3752" y="632"/>
                      <a:pt x="3985" y="658"/>
                    </a:cubicBezTo>
                    <a:cubicBezTo>
                      <a:pt x="3825" y="588"/>
                      <a:pt x="3664" y="518"/>
                      <a:pt x="3514" y="458"/>
                    </a:cubicBezTo>
                    <a:cubicBezTo>
                      <a:pt x="2942" y="213"/>
                      <a:pt x="2590" y="1"/>
                      <a:pt x="2401" y="1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7" name="Google Shape;14287;p47"/>
              <p:cNvSpPr/>
              <p:nvPr/>
            </p:nvSpPr>
            <p:spPr>
              <a:xfrm>
                <a:off x="2914402" y="1283590"/>
                <a:ext cx="323451" cy="120579"/>
              </a:xfrm>
              <a:custGeom>
                <a:rect b="b" l="l" r="r" t="t"/>
                <a:pathLst>
                  <a:path extrusionOk="0" h="1455" w="3903">
                    <a:moveTo>
                      <a:pt x="2317" y="0"/>
                    </a:moveTo>
                    <a:cubicBezTo>
                      <a:pt x="2247" y="0"/>
                      <a:pt x="2197" y="30"/>
                      <a:pt x="2177" y="91"/>
                    </a:cubicBezTo>
                    <a:cubicBezTo>
                      <a:pt x="2107" y="221"/>
                      <a:pt x="1946" y="311"/>
                      <a:pt x="1605" y="311"/>
                    </a:cubicBezTo>
                    <a:cubicBezTo>
                      <a:pt x="1354" y="311"/>
                      <a:pt x="1013" y="261"/>
                      <a:pt x="522" y="161"/>
                    </a:cubicBezTo>
                    <a:cubicBezTo>
                      <a:pt x="371" y="121"/>
                      <a:pt x="251" y="111"/>
                      <a:pt x="171" y="111"/>
                    </a:cubicBezTo>
                    <a:cubicBezTo>
                      <a:pt x="50" y="111"/>
                      <a:pt x="0" y="141"/>
                      <a:pt x="0" y="191"/>
                    </a:cubicBezTo>
                    <a:cubicBezTo>
                      <a:pt x="0" y="241"/>
                      <a:pt x="60" y="311"/>
                      <a:pt x="141" y="381"/>
                    </a:cubicBezTo>
                    <a:lnTo>
                      <a:pt x="151" y="381"/>
                    </a:lnTo>
                    <a:cubicBezTo>
                      <a:pt x="161" y="381"/>
                      <a:pt x="161" y="391"/>
                      <a:pt x="161" y="391"/>
                    </a:cubicBezTo>
                    <a:cubicBezTo>
                      <a:pt x="171" y="391"/>
                      <a:pt x="171" y="401"/>
                      <a:pt x="181" y="401"/>
                    </a:cubicBezTo>
                    <a:cubicBezTo>
                      <a:pt x="191" y="411"/>
                      <a:pt x="191" y="411"/>
                      <a:pt x="191" y="411"/>
                    </a:cubicBezTo>
                    <a:cubicBezTo>
                      <a:pt x="201" y="411"/>
                      <a:pt x="201" y="422"/>
                      <a:pt x="211" y="422"/>
                    </a:cubicBezTo>
                    <a:cubicBezTo>
                      <a:pt x="401" y="552"/>
                      <a:pt x="682" y="672"/>
                      <a:pt x="893" y="672"/>
                    </a:cubicBezTo>
                    <a:lnTo>
                      <a:pt x="963" y="672"/>
                    </a:lnTo>
                    <a:cubicBezTo>
                      <a:pt x="993" y="662"/>
                      <a:pt x="1013" y="662"/>
                      <a:pt x="1043" y="662"/>
                    </a:cubicBezTo>
                    <a:cubicBezTo>
                      <a:pt x="1254" y="662"/>
                      <a:pt x="1505" y="773"/>
                      <a:pt x="1725" y="873"/>
                    </a:cubicBezTo>
                    <a:cubicBezTo>
                      <a:pt x="1735" y="873"/>
                      <a:pt x="1735" y="873"/>
                      <a:pt x="1745" y="883"/>
                    </a:cubicBezTo>
                    <a:lnTo>
                      <a:pt x="1756" y="883"/>
                    </a:lnTo>
                    <a:cubicBezTo>
                      <a:pt x="1756" y="883"/>
                      <a:pt x="1766" y="883"/>
                      <a:pt x="1766" y="893"/>
                    </a:cubicBezTo>
                    <a:cubicBezTo>
                      <a:pt x="1776" y="893"/>
                      <a:pt x="1786" y="893"/>
                      <a:pt x="1796" y="903"/>
                    </a:cubicBezTo>
                    <a:lnTo>
                      <a:pt x="1806" y="903"/>
                    </a:lnTo>
                    <a:cubicBezTo>
                      <a:pt x="1966" y="983"/>
                      <a:pt x="2117" y="1063"/>
                      <a:pt x="2207" y="1074"/>
                    </a:cubicBezTo>
                    <a:cubicBezTo>
                      <a:pt x="2217" y="1074"/>
                      <a:pt x="2217" y="1084"/>
                      <a:pt x="2217" y="1084"/>
                    </a:cubicBezTo>
                    <a:lnTo>
                      <a:pt x="2247" y="1084"/>
                    </a:lnTo>
                    <a:cubicBezTo>
                      <a:pt x="2287" y="1084"/>
                      <a:pt x="2307" y="1063"/>
                      <a:pt x="2307" y="1013"/>
                    </a:cubicBezTo>
                    <a:cubicBezTo>
                      <a:pt x="2307" y="1003"/>
                      <a:pt x="2307" y="1003"/>
                      <a:pt x="2307" y="993"/>
                    </a:cubicBezTo>
                    <a:cubicBezTo>
                      <a:pt x="2307" y="993"/>
                      <a:pt x="2307" y="983"/>
                      <a:pt x="2307" y="983"/>
                    </a:cubicBezTo>
                    <a:cubicBezTo>
                      <a:pt x="2307" y="933"/>
                      <a:pt x="2327" y="913"/>
                      <a:pt x="2357" y="913"/>
                    </a:cubicBezTo>
                    <a:cubicBezTo>
                      <a:pt x="2508" y="913"/>
                      <a:pt x="3049" y="1445"/>
                      <a:pt x="3661" y="1455"/>
                    </a:cubicBezTo>
                    <a:lnTo>
                      <a:pt x="3671" y="1455"/>
                    </a:lnTo>
                    <a:cubicBezTo>
                      <a:pt x="3150" y="1224"/>
                      <a:pt x="2718" y="993"/>
                      <a:pt x="2728" y="813"/>
                    </a:cubicBezTo>
                    <a:cubicBezTo>
                      <a:pt x="2728" y="803"/>
                      <a:pt x="2728" y="783"/>
                      <a:pt x="2728" y="773"/>
                    </a:cubicBezTo>
                    <a:cubicBezTo>
                      <a:pt x="2728" y="773"/>
                      <a:pt x="2739" y="763"/>
                      <a:pt x="2739" y="763"/>
                    </a:cubicBezTo>
                    <a:cubicBezTo>
                      <a:pt x="2789" y="652"/>
                      <a:pt x="2979" y="612"/>
                      <a:pt x="3230" y="612"/>
                    </a:cubicBezTo>
                    <a:cubicBezTo>
                      <a:pt x="3411" y="612"/>
                      <a:pt x="3621" y="632"/>
                      <a:pt x="3822" y="652"/>
                    </a:cubicBezTo>
                    <a:lnTo>
                      <a:pt x="3832" y="652"/>
                    </a:lnTo>
                    <a:lnTo>
                      <a:pt x="3842" y="662"/>
                    </a:lnTo>
                    <a:lnTo>
                      <a:pt x="3902" y="662"/>
                    </a:lnTo>
                    <a:cubicBezTo>
                      <a:pt x="3742" y="592"/>
                      <a:pt x="3581" y="522"/>
                      <a:pt x="3431" y="462"/>
                    </a:cubicBezTo>
                    <a:cubicBezTo>
                      <a:pt x="2859" y="221"/>
                      <a:pt x="2508" y="0"/>
                      <a:pt x="23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8" name="Google Shape;14288;p47"/>
              <p:cNvSpPr/>
              <p:nvPr/>
            </p:nvSpPr>
            <p:spPr>
              <a:xfrm>
                <a:off x="1792154" y="1015915"/>
                <a:ext cx="362567" cy="69033"/>
              </a:xfrm>
              <a:custGeom>
                <a:rect b="b" l="l" r="r" t="t"/>
                <a:pathLst>
                  <a:path extrusionOk="0" h="833" w="4375">
                    <a:moveTo>
                      <a:pt x="2198" y="0"/>
                    </a:moveTo>
                    <a:cubicBezTo>
                      <a:pt x="1997" y="41"/>
                      <a:pt x="1786" y="101"/>
                      <a:pt x="1556" y="171"/>
                    </a:cubicBezTo>
                    <a:cubicBezTo>
                      <a:pt x="934" y="362"/>
                      <a:pt x="512" y="672"/>
                      <a:pt x="1" y="833"/>
                    </a:cubicBezTo>
                    <a:cubicBezTo>
                      <a:pt x="362" y="833"/>
                      <a:pt x="884" y="753"/>
                      <a:pt x="1455" y="622"/>
                    </a:cubicBezTo>
                    <a:cubicBezTo>
                      <a:pt x="1680" y="567"/>
                      <a:pt x="1847" y="546"/>
                      <a:pt x="1978" y="546"/>
                    </a:cubicBezTo>
                    <a:cubicBezTo>
                      <a:pt x="2204" y="546"/>
                      <a:pt x="2325" y="609"/>
                      <a:pt x="2458" y="672"/>
                    </a:cubicBezTo>
                    <a:cubicBezTo>
                      <a:pt x="2600" y="733"/>
                      <a:pt x="2750" y="798"/>
                      <a:pt x="3030" y="798"/>
                    </a:cubicBezTo>
                    <a:cubicBezTo>
                      <a:pt x="3168" y="798"/>
                      <a:pt x="3337" y="782"/>
                      <a:pt x="3552" y="743"/>
                    </a:cubicBezTo>
                    <a:cubicBezTo>
                      <a:pt x="3913" y="672"/>
                      <a:pt x="4174" y="592"/>
                      <a:pt x="4374" y="512"/>
                    </a:cubicBezTo>
                    <a:cubicBezTo>
                      <a:pt x="4264" y="432"/>
                      <a:pt x="4164" y="331"/>
                      <a:pt x="4093" y="231"/>
                    </a:cubicBezTo>
                    <a:cubicBezTo>
                      <a:pt x="3982" y="82"/>
                      <a:pt x="3714" y="55"/>
                      <a:pt x="3403" y="55"/>
                    </a:cubicBezTo>
                    <a:cubicBezTo>
                      <a:pt x="3296" y="55"/>
                      <a:pt x="3183" y="58"/>
                      <a:pt x="3070" y="61"/>
                    </a:cubicBezTo>
                    <a:cubicBezTo>
                      <a:pt x="2960" y="64"/>
                      <a:pt x="2850" y="67"/>
                      <a:pt x="2744" y="67"/>
                    </a:cubicBezTo>
                    <a:cubicBezTo>
                      <a:pt x="2532" y="67"/>
                      <a:pt x="2338" y="54"/>
                      <a:pt x="2198" y="0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9" name="Google Shape;14289;p47"/>
              <p:cNvSpPr/>
              <p:nvPr/>
            </p:nvSpPr>
            <p:spPr>
              <a:xfrm>
                <a:off x="1792154" y="1015915"/>
                <a:ext cx="362567" cy="69033"/>
              </a:xfrm>
              <a:custGeom>
                <a:rect b="b" l="l" r="r" t="t"/>
                <a:pathLst>
                  <a:path extrusionOk="0" h="833" w="4375">
                    <a:moveTo>
                      <a:pt x="2198" y="0"/>
                    </a:moveTo>
                    <a:cubicBezTo>
                      <a:pt x="1997" y="41"/>
                      <a:pt x="1786" y="101"/>
                      <a:pt x="1556" y="171"/>
                    </a:cubicBezTo>
                    <a:cubicBezTo>
                      <a:pt x="934" y="362"/>
                      <a:pt x="512" y="672"/>
                      <a:pt x="1" y="833"/>
                    </a:cubicBezTo>
                    <a:lnTo>
                      <a:pt x="121" y="833"/>
                    </a:lnTo>
                    <a:cubicBezTo>
                      <a:pt x="442" y="823"/>
                      <a:pt x="854" y="753"/>
                      <a:pt x="1305" y="652"/>
                    </a:cubicBezTo>
                    <a:lnTo>
                      <a:pt x="1315" y="652"/>
                    </a:lnTo>
                    <a:cubicBezTo>
                      <a:pt x="1345" y="642"/>
                      <a:pt x="1375" y="632"/>
                      <a:pt x="1415" y="632"/>
                    </a:cubicBezTo>
                    <a:cubicBezTo>
                      <a:pt x="1425" y="622"/>
                      <a:pt x="1445" y="622"/>
                      <a:pt x="1455" y="622"/>
                    </a:cubicBezTo>
                    <a:lnTo>
                      <a:pt x="1465" y="612"/>
                    </a:lnTo>
                    <a:lnTo>
                      <a:pt x="1495" y="612"/>
                    </a:lnTo>
                    <a:cubicBezTo>
                      <a:pt x="1506" y="602"/>
                      <a:pt x="1516" y="602"/>
                      <a:pt x="1526" y="602"/>
                    </a:cubicBezTo>
                    <a:cubicBezTo>
                      <a:pt x="1706" y="562"/>
                      <a:pt x="1847" y="542"/>
                      <a:pt x="1967" y="542"/>
                    </a:cubicBezTo>
                    <a:lnTo>
                      <a:pt x="1977" y="542"/>
                    </a:lnTo>
                    <a:cubicBezTo>
                      <a:pt x="2198" y="542"/>
                      <a:pt x="2328" y="602"/>
                      <a:pt x="2458" y="672"/>
                    </a:cubicBezTo>
                    <a:cubicBezTo>
                      <a:pt x="2468" y="672"/>
                      <a:pt x="2468" y="672"/>
                      <a:pt x="2478" y="682"/>
                    </a:cubicBezTo>
                    <a:lnTo>
                      <a:pt x="2489" y="682"/>
                    </a:lnTo>
                    <a:cubicBezTo>
                      <a:pt x="2609" y="743"/>
                      <a:pt x="2759" y="793"/>
                      <a:pt x="3020" y="793"/>
                    </a:cubicBezTo>
                    <a:cubicBezTo>
                      <a:pt x="3161" y="793"/>
                      <a:pt x="3321" y="783"/>
                      <a:pt x="3532" y="743"/>
                    </a:cubicBezTo>
                    <a:lnTo>
                      <a:pt x="3552" y="743"/>
                    </a:lnTo>
                    <a:cubicBezTo>
                      <a:pt x="3913" y="672"/>
                      <a:pt x="4174" y="592"/>
                      <a:pt x="4374" y="512"/>
                    </a:cubicBezTo>
                    <a:cubicBezTo>
                      <a:pt x="4264" y="432"/>
                      <a:pt x="4164" y="331"/>
                      <a:pt x="4093" y="231"/>
                    </a:cubicBezTo>
                    <a:cubicBezTo>
                      <a:pt x="3983" y="81"/>
                      <a:pt x="3712" y="51"/>
                      <a:pt x="3401" y="51"/>
                    </a:cubicBezTo>
                    <a:cubicBezTo>
                      <a:pt x="3291" y="51"/>
                      <a:pt x="3181" y="61"/>
                      <a:pt x="3070" y="61"/>
                    </a:cubicBezTo>
                    <a:cubicBezTo>
                      <a:pt x="2960" y="61"/>
                      <a:pt x="2850" y="71"/>
                      <a:pt x="2739" y="71"/>
                    </a:cubicBezTo>
                    <a:cubicBezTo>
                      <a:pt x="2529" y="71"/>
                      <a:pt x="2338" y="51"/>
                      <a:pt x="219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0" name="Google Shape;14290;p47"/>
              <p:cNvSpPr/>
              <p:nvPr/>
            </p:nvSpPr>
            <p:spPr>
              <a:xfrm>
                <a:off x="709105" y="734400"/>
                <a:ext cx="482981" cy="162181"/>
              </a:xfrm>
              <a:custGeom>
                <a:rect b="b" l="l" r="r" t="t"/>
                <a:pathLst>
                  <a:path extrusionOk="0" h="1957" w="5828">
                    <a:moveTo>
                      <a:pt x="2775" y="1"/>
                    </a:moveTo>
                    <a:cubicBezTo>
                      <a:pt x="2720" y="1"/>
                      <a:pt x="2664" y="3"/>
                      <a:pt x="2608" y="7"/>
                    </a:cubicBezTo>
                    <a:cubicBezTo>
                      <a:pt x="1856" y="609"/>
                      <a:pt x="1083" y="1261"/>
                      <a:pt x="0" y="1742"/>
                    </a:cubicBezTo>
                    <a:cubicBezTo>
                      <a:pt x="97" y="1740"/>
                      <a:pt x="197" y="1739"/>
                      <a:pt x="300" y="1739"/>
                    </a:cubicBezTo>
                    <a:cubicBezTo>
                      <a:pt x="698" y="1739"/>
                      <a:pt x="1128" y="1763"/>
                      <a:pt x="1495" y="1883"/>
                    </a:cubicBezTo>
                    <a:cubicBezTo>
                      <a:pt x="1656" y="1935"/>
                      <a:pt x="1787" y="1957"/>
                      <a:pt x="1898" y="1957"/>
                    </a:cubicBezTo>
                    <a:cubicBezTo>
                      <a:pt x="2125" y="1957"/>
                      <a:pt x="2269" y="1867"/>
                      <a:pt x="2418" y="1772"/>
                    </a:cubicBezTo>
                    <a:cubicBezTo>
                      <a:pt x="2566" y="1679"/>
                      <a:pt x="2711" y="1589"/>
                      <a:pt x="2941" y="1589"/>
                    </a:cubicBezTo>
                    <a:cubicBezTo>
                      <a:pt x="3131" y="1589"/>
                      <a:pt x="3378" y="1650"/>
                      <a:pt x="3732" y="1823"/>
                    </a:cubicBezTo>
                    <a:cubicBezTo>
                      <a:pt x="3827" y="1870"/>
                      <a:pt x="3947" y="1887"/>
                      <a:pt x="4080" y="1887"/>
                    </a:cubicBezTo>
                    <a:cubicBezTo>
                      <a:pt x="4367" y="1887"/>
                      <a:pt x="4714" y="1809"/>
                      <a:pt x="4995" y="1803"/>
                    </a:cubicBezTo>
                    <a:cubicBezTo>
                      <a:pt x="5286" y="1612"/>
                      <a:pt x="5627" y="1431"/>
                      <a:pt x="5828" y="1110"/>
                    </a:cubicBezTo>
                    <a:cubicBezTo>
                      <a:pt x="5798" y="1090"/>
                      <a:pt x="5768" y="1070"/>
                      <a:pt x="5728" y="1040"/>
                    </a:cubicBezTo>
                    <a:cubicBezTo>
                      <a:pt x="5346" y="719"/>
                      <a:pt x="4915" y="408"/>
                      <a:pt x="4363" y="288"/>
                    </a:cubicBezTo>
                    <a:cubicBezTo>
                      <a:pt x="3691" y="144"/>
                      <a:pt x="3242" y="1"/>
                      <a:pt x="2775" y="1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1" name="Google Shape;14291;p47"/>
              <p:cNvSpPr/>
              <p:nvPr/>
            </p:nvSpPr>
            <p:spPr>
              <a:xfrm>
                <a:off x="709105" y="734980"/>
                <a:ext cx="482981" cy="161353"/>
              </a:xfrm>
              <a:custGeom>
                <a:rect b="b" l="l" r="r" t="t"/>
                <a:pathLst>
                  <a:path extrusionOk="0" h="1947" w="5828">
                    <a:moveTo>
                      <a:pt x="2608" y="0"/>
                    </a:moveTo>
                    <a:cubicBezTo>
                      <a:pt x="1856" y="602"/>
                      <a:pt x="1083" y="1254"/>
                      <a:pt x="0" y="1735"/>
                    </a:cubicBezTo>
                    <a:lnTo>
                      <a:pt x="311" y="1735"/>
                    </a:lnTo>
                    <a:cubicBezTo>
                      <a:pt x="702" y="1735"/>
                      <a:pt x="1114" y="1755"/>
                      <a:pt x="1475" y="1876"/>
                    </a:cubicBezTo>
                    <a:lnTo>
                      <a:pt x="1495" y="1876"/>
                    </a:lnTo>
                    <a:cubicBezTo>
                      <a:pt x="1505" y="1876"/>
                      <a:pt x="1505" y="1886"/>
                      <a:pt x="1515" y="1886"/>
                    </a:cubicBezTo>
                    <a:cubicBezTo>
                      <a:pt x="1665" y="1926"/>
                      <a:pt x="1786" y="1946"/>
                      <a:pt x="1896" y="1946"/>
                    </a:cubicBezTo>
                    <a:cubicBezTo>
                      <a:pt x="2117" y="1946"/>
                      <a:pt x="2267" y="1866"/>
                      <a:pt x="2407" y="1776"/>
                    </a:cubicBezTo>
                    <a:cubicBezTo>
                      <a:pt x="2407" y="1765"/>
                      <a:pt x="2418" y="1765"/>
                      <a:pt x="2418" y="1765"/>
                    </a:cubicBezTo>
                    <a:cubicBezTo>
                      <a:pt x="2418" y="1765"/>
                      <a:pt x="2428" y="1765"/>
                      <a:pt x="2428" y="1755"/>
                    </a:cubicBezTo>
                    <a:lnTo>
                      <a:pt x="2438" y="1755"/>
                    </a:lnTo>
                    <a:cubicBezTo>
                      <a:pt x="2438" y="1755"/>
                      <a:pt x="2448" y="1745"/>
                      <a:pt x="2448" y="1745"/>
                    </a:cubicBezTo>
                    <a:cubicBezTo>
                      <a:pt x="2588" y="1665"/>
                      <a:pt x="2728" y="1585"/>
                      <a:pt x="2939" y="1585"/>
                    </a:cubicBezTo>
                    <a:lnTo>
                      <a:pt x="2949" y="1585"/>
                    </a:lnTo>
                    <a:cubicBezTo>
                      <a:pt x="3140" y="1585"/>
                      <a:pt x="3380" y="1645"/>
                      <a:pt x="3732" y="1816"/>
                    </a:cubicBezTo>
                    <a:cubicBezTo>
                      <a:pt x="3822" y="1866"/>
                      <a:pt x="3942" y="1886"/>
                      <a:pt x="4073" y="1886"/>
                    </a:cubicBezTo>
                    <a:lnTo>
                      <a:pt x="4083" y="1886"/>
                    </a:lnTo>
                    <a:cubicBezTo>
                      <a:pt x="4183" y="1886"/>
                      <a:pt x="4283" y="1876"/>
                      <a:pt x="4394" y="1856"/>
                    </a:cubicBezTo>
                    <a:cubicBezTo>
                      <a:pt x="4594" y="1836"/>
                      <a:pt x="4805" y="1796"/>
                      <a:pt x="4995" y="1796"/>
                    </a:cubicBezTo>
                    <a:cubicBezTo>
                      <a:pt x="5286" y="1605"/>
                      <a:pt x="5627" y="1424"/>
                      <a:pt x="5828" y="1103"/>
                    </a:cubicBezTo>
                    <a:cubicBezTo>
                      <a:pt x="5798" y="1083"/>
                      <a:pt x="5768" y="1063"/>
                      <a:pt x="5728" y="1033"/>
                    </a:cubicBezTo>
                    <a:cubicBezTo>
                      <a:pt x="5346" y="712"/>
                      <a:pt x="4915" y="401"/>
                      <a:pt x="4363" y="281"/>
                    </a:cubicBezTo>
                    <a:cubicBezTo>
                      <a:pt x="3701" y="141"/>
                      <a:pt x="3250" y="0"/>
                      <a:pt x="27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2" name="Google Shape;14292;p47"/>
              <p:cNvSpPr/>
              <p:nvPr/>
            </p:nvSpPr>
            <p:spPr>
              <a:xfrm>
                <a:off x="1168794" y="852161"/>
                <a:ext cx="1331015" cy="815134"/>
              </a:xfrm>
              <a:custGeom>
                <a:rect b="b" l="l" r="r" t="t"/>
                <a:pathLst>
                  <a:path extrusionOk="0" h="9836" w="16061">
                    <a:moveTo>
                      <a:pt x="1785" y="0"/>
                    </a:moveTo>
                    <a:cubicBezTo>
                      <a:pt x="1485" y="81"/>
                      <a:pt x="672" y="632"/>
                      <a:pt x="0" y="1074"/>
                    </a:cubicBezTo>
                    <a:cubicBezTo>
                      <a:pt x="10" y="1344"/>
                      <a:pt x="10" y="1615"/>
                      <a:pt x="140" y="1716"/>
                    </a:cubicBezTo>
                    <a:cubicBezTo>
                      <a:pt x="622" y="2067"/>
                      <a:pt x="1043" y="2327"/>
                      <a:pt x="1454" y="2378"/>
                    </a:cubicBezTo>
                    <a:cubicBezTo>
                      <a:pt x="2273" y="2461"/>
                      <a:pt x="5689" y="6273"/>
                      <a:pt x="6420" y="6273"/>
                    </a:cubicBezTo>
                    <a:cubicBezTo>
                      <a:pt x="6477" y="6273"/>
                      <a:pt x="6518" y="6249"/>
                      <a:pt x="6540" y="6199"/>
                    </a:cubicBezTo>
                    <a:cubicBezTo>
                      <a:pt x="6616" y="6031"/>
                      <a:pt x="6750" y="5958"/>
                      <a:pt x="6928" y="5958"/>
                    </a:cubicBezTo>
                    <a:cubicBezTo>
                      <a:pt x="7965" y="5958"/>
                      <a:pt x="10469" y="8453"/>
                      <a:pt x="11274" y="8847"/>
                    </a:cubicBezTo>
                    <a:cubicBezTo>
                      <a:pt x="11657" y="9041"/>
                      <a:pt x="11864" y="9109"/>
                      <a:pt x="11982" y="9109"/>
                    </a:cubicBezTo>
                    <a:cubicBezTo>
                      <a:pt x="12125" y="9109"/>
                      <a:pt x="12134" y="9007"/>
                      <a:pt x="12167" y="8907"/>
                    </a:cubicBezTo>
                    <a:cubicBezTo>
                      <a:pt x="12197" y="8804"/>
                      <a:pt x="12250" y="8701"/>
                      <a:pt x="12482" y="8701"/>
                    </a:cubicBezTo>
                    <a:cubicBezTo>
                      <a:pt x="12787" y="8701"/>
                      <a:pt x="13403" y="8878"/>
                      <a:pt x="14685" y="9459"/>
                    </a:cubicBezTo>
                    <a:cubicBezTo>
                      <a:pt x="15271" y="9727"/>
                      <a:pt x="15600" y="9836"/>
                      <a:pt x="15732" y="9836"/>
                    </a:cubicBezTo>
                    <a:cubicBezTo>
                      <a:pt x="16060" y="9836"/>
                      <a:pt x="15172" y="9160"/>
                      <a:pt x="14013" y="8566"/>
                    </a:cubicBezTo>
                    <a:cubicBezTo>
                      <a:pt x="12378" y="7724"/>
                      <a:pt x="11274" y="6861"/>
                      <a:pt x="10201" y="6771"/>
                    </a:cubicBezTo>
                    <a:cubicBezTo>
                      <a:pt x="9298" y="6701"/>
                      <a:pt x="6971" y="4875"/>
                      <a:pt x="5075" y="3130"/>
                    </a:cubicBezTo>
                    <a:cubicBezTo>
                      <a:pt x="4734" y="2939"/>
                      <a:pt x="4393" y="2568"/>
                      <a:pt x="4062" y="2167"/>
                    </a:cubicBezTo>
                    <a:cubicBezTo>
                      <a:pt x="3701" y="1726"/>
                      <a:pt x="3360" y="1254"/>
                      <a:pt x="3099" y="1003"/>
                    </a:cubicBezTo>
                    <a:lnTo>
                      <a:pt x="2347" y="261"/>
                    </a:lnTo>
                    <a:cubicBezTo>
                      <a:pt x="2197" y="121"/>
                      <a:pt x="1996" y="41"/>
                      <a:pt x="1785" y="0"/>
                    </a:cubicBezTo>
                    <a:close/>
                  </a:path>
                </a:pathLst>
              </a:custGeom>
              <a:solidFill>
                <a:srgbClr val="7ECBD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3" name="Google Shape;14293;p47"/>
              <p:cNvSpPr/>
              <p:nvPr/>
            </p:nvSpPr>
            <p:spPr>
              <a:xfrm>
                <a:off x="1168794" y="852161"/>
                <a:ext cx="1309303" cy="815548"/>
              </a:xfrm>
              <a:custGeom>
                <a:rect b="b" l="l" r="r" t="t"/>
                <a:pathLst>
                  <a:path extrusionOk="0" h="9841" w="15799">
                    <a:moveTo>
                      <a:pt x="1785" y="0"/>
                    </a:moveTo>
                    <a:cubicBezTo>
                      <a:pt x="1485" y="81"/>
                      <a:pt x="672" y="632"/>
                      <a:pt x="0" y="1074"/>
                    </a:cubicBezTo>
                    <a:cubicBezTo>
                      <a:pt x="10" y="1344"/>
                      <a:pt x="10" y="1615"/>
                      <a:pt x="140" y="1716"/>
                    </a:cubicBezTo>
                    <a:cubicBezTo>
                      <a:pt x="622" y="2067"/>
                      <a:pt x="1043" y="2327"/>
                      <a:pt x="1454" y="2378"/>
                    </a:cubicBezTo>
                    <a:cubicBezTo>
                      <a:pt x="2277" y="2458"/>
                      <a:pt x="5697" y="6280"/>
                      <a:pt x="6420" y="6280"/>
                    </a:cubicBezTo>
                    <a:cubicBezTo>
                      <a:pt x="6480" y="6280"/>
                      <a:pt x="6520" y="6249"/>
                      <a:pt x="6540" y="6199"/>
                    </a:cubicBezTo>
                    <a:cubicBezTo>
                      <a:pt x="6620" y="6039"/>
                      <a:pt x="6751" y="5959"/>
                      <a:pt x="6931" y="5959"/>
                    </a:cubicBezTo>
                    <a:cubicBezTo>
                      <a:pt x="7954" y="5959"/>
                      <a:pt x="10402" y="8386"/>
                      <a:pt x="11234" y="8837"/>
                    </a:cubicBezTo>
                    <a:lnTo>
                      <a:pt x="11244" y="8837"/>
                    </a:lnTo>
                    <a:cubicBezTo>
                      <a:pt x="11254" y="8837"/>
                      <a:pt x="11264" y="8847"/>
                      <a:pt x="11274" y="8847"/>
                    </a:cubicBezTo>
                    <a:cubicBezTo>
                      <a:pt x="11274" y="8857"/>
                      <a:pt x="11284" y="8857"/>
                      <a:pt x="11284" y="8857"/>
                    </a:cubicBezTo>
                    <a:cubicBezTo>
                      <a:pt x="11294" y="8867"/>
                      <a:pt x="11304" y="8867"/>
                      <a:pt x="11314" y="8867"/>
                    </a:cubicBezTo>
                    <a:cubicBezTo>
                      <a:pt x="11314" y="8877"/>
                      <a:pt x="11325" y="8877"/>
                      <a:pt x="11325" y="8877"/>
                    </a:cubicBezTo>
                    <a:lnTo>
                      <a:pt x="11335" y="8877"/>
                    </a:lnTo>
                    <a:cubicBezTo>
                      <a:pt x="11335" y="8877"/>
                      <a:pt x="11335" y="8877"/>
                      <a:pt x="11335" y="8887"/>
                    </a:cubicBezTo>
                    <a:cubicBezTo>
                      <a:pt x="11676" y="9048"/>
                      <a:pt x="11866" y="9108"/>
                      <a:pt x="11976" y="9108"/>
                    </a:cubicBezTo>
                    <a:cubicBezTo>
                      <a:pt x="12117" y="9108"/>
                      <a:pt x="12137" y="9018"/>
                      <a:pt x="12157" y="8918"/>
                    </a:cubicBezTo>
                    <a:cubicBezTo>
                      <a:pt x="12167" y="8918"/>
                      <a:pt x="12167" y="8907"/>
                      <a:pt x="12167" y="8907"/>
                    </a:cubicBezTo>
                    <a:cubicBezTo>
                      <a:pt x="12197" y="8807"/>
                      <a:pt x="12247" y="8707"/>
                      <a:pt x="12488" y="8707"/>
                    </a:cubicBezTo>
                    <a:cubicBezTo>
                      <a:pt x="12779" y="8707"/>
                      <a:pt x="13371" y="8867"/>
                      <a:pt x="14564" y="9409"/>
                    </a:cubicBezTo>
                    <a:lnTo>
                      <a:pt x="14574" y="9409"/>
                    </a:lnTo>
                    <a:cubicBezTo>
                      <a:pt x="14604" y="9419"/>
                      <a:pt x="14625" y="9439"/>
                      <a:pt x="14655" y="9449"/>
                    </a:cubicBezTo>
                    <a:cubicBezTo>
                      <a:pt x="14665" y="9449"/>
                      <a:pt x="14675" y="9459"/>
                      <a:pt x="14685" y="9459"/>
                    </a:cubicBezTo>
                    <a:cubicBezTo>
                      <a:pt x="14695" y="9469"/>
                      <a:pt x="14705" y="9469"/>
                      <a:pt x="14715" y="9479"/>
                    </a:cubicBezTo>
                    <a:lnTo>
                      <a:pt x="14725" y="9479"/>
                    </a:lnTo>
                    <a:cubicBezTo>
                      <a:pt x="14725" y="9479"/>
                      <a:pt x="14735" y="9479"/>
                      <a:pt x="14735" y="9489"/>
                    </a:cubicBezTo>
                    <a:lnTo>
                      <a:pt x="14755" y="9489"/>
                    </a:lnTo>
                    <a:cubicBezTo>
                      <a:pt x="14815" y="9519"/>
                      <a:pt x="14875" y="9549"/>
                      <a:pt x="14925" y="9570"/>
                    </a:cubicBezTo>
                    <a:cubicBezTo>
                      <a:pt x="15367" y="9760"/>
                      <a:pt x="15618" y="9840"/>
                      <a:pt x="15728" y="9840"/>
                    </a:cubicBezTo>
                    <a:cubicBezTo>
                      <a:pt x="15778" y="9840"/>
                      <a:pt x="15798" y="9820"/>
                      <a:pt x="15798" y="9800"/>
                    </a:cubicBezTo>
                    <a:cubicBezTo>
                      <a:pt x="15798" y="9650"/>
                      <a:pt x="15006" y="9078"/>
                      <a:pt x="14013" y="8566"/>
                    </a:cubicBezTo>
                    <a:cubicBezTo>
                      <a:pt x="12378" y="7724"/>
                      <a:pt x="11274" y="6861"/>
                      <a:pt x="10201" y="6771"/>
                    </a:cubicBezTo>
                    <a:cubicBezTo>
                      <a:pt x="9298" y="6701"/>
                      <a:pt x="6971" y="4875"/>
                      <a:pt x="5075" y="3130"/>
                    </a:cubicBezTo>
                    <a:cubicBezTo>
                      <a:pt x="4734" y="2939"/>
                      <a:pt x="4393" y="2568"/>
                      <a:pt x="4062" y="2167"/>
                    </a:cubicBezTo>
                    <a:cubicBezTo>
                      <a:pt x="3701" y="1726"/>
                      <a:pt x="3360" y="1254"/>
                      <a:pt x="3099" y="1003"/>
                    </a:cubicBezTo>
                    <a:lnTo>
                      <a:pt x="2347" y="261"/>
                    </a:lnTo>
                    <a:cubicBezTo>
                      <a:pt x="2197" y="121"/>
                      <a:pt x="1996" y="41"/>
                      <a:pt x="17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alpha val="8230"/>
                    </a:schemeClr>
                  </a:gs>
                  <a:gs pos="100000">
                    <a:schemeClr val="lt1">
                      <a:alpha val="8230"/>
                    </a:scheme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4" name="Google Shape;14294;p47"/>
              <p:cNvSpPr/>
              <p:nvPr/>
            </p:nvSpPr>
            <p:spPr>
              <a:xfrm>
                <a:off x="-111323" y="866249"/>
                <a:ext cx="4091498" cy="1456484"/>
              </a:xfrm>
              <a:custGeom>
                <a:rect b="b" l="l" r="r" t="t"/>
                <a:pathLst>
                  <a:path extrusionOk="0" h="17575" w="49371">
                    <a:moveTo>
                      <a:pt x="10913" y="934"/>
                    </a:moveTo>
                    <a:cubicBezTo>
                      <a:pt x="11134" y="934"/>
                      <a:pt x="12388" y="1796"/>
                      <a:pt x="12829" y="1907"/>
                    </a:cubicBezTo>
                    <a:cubicBezTo>
                      <a:pt x="12839" y="1917"/>
                      <a:pt x="12839" y="1917"/>
                      <a:pt x="12849" y="1917"/>
                    </a:cubicBezTo>
                    <a:lnTo>
                      <a:pt x="12859" y="1917"/>
                    </a:lnTo>
                    <a:cubicBezTo>
                      <a:pt x="13180" y="1997"/>
                      <a:pt x="13702" y="2468"/>
                      <a:pt x="14203" y="2739"/>
                    </a:cubicBezTo>
                    <a:cubicBezTo>
                      <a:pt x="14223" y="2749"/>
                      <a:pt x="14243" y="2769"/>
                      <a:pt x="14263" y="2779"/>
                    </a:cubicBezTo>
                    <a:lnTo>
                      <a:pt x="14273" y="2779"/>
                    </a:lnTo>
                    <a:cubicBezTo>
                      <a:pt x="14434" y="2860"/>
                      <a:pt x="14604" y="2920"/>
                      <a:pt x="14745" y="2930"/>
                    </a:cubicBezTo>
                    <a:lnTo>
                      <a:pt x="14785" y="2930"/>
                    </a:lnTo>
                    <a:cubicBezTo>
                      <a:pt x="14855" y="2930"/>
                      <a:pt x="14935" y="2910"/>
                      <a:pt x="14996" y="2880"/>
                    </a:cubicBezTo>
                    <a:lnTo>
                      <a:pt x="15006" y="2880"/>
                    </a:lnTo>
                    <a:cubicBezTo>
                      <a:pt x="15016" y="2880"/>
                      <a:pt x="15016" y="2870"/>
                      <a:pt x="15016" y="2870"/>
                    </a:cubicBezTo>
                    <a:cubicBezTo>
                      <a:pt x="15076" y="2850"/>
                      <a:pt x="15136" y="2830"/>
                      <a:pt x="15196" y="2830"/>
                    </a:cubicBezTo>
                    <a:lnTo>
                      <a:pt x="15206" y="2830"/>
                    </a:lnTo>
                    <a:cubicBezTo>
                      <a:pt x="15477" y="2830"/>
                      <a:pt x="15798" y="3090"/>
                      <a:pt x="16189" y="3482"/>
                    </a:cubicBezTo>
                    <a:cubicBezTo>
                      <a:pt x="16199" y="3492"/>
                      <a:pt x="16219" y="3502"/>
                      <a:pt x="16229" y="3512"/>
                    </a:cubicBezTo>
                    <a:cubicBezTo>
                      <a:pt x="16621" y="3893"/>
                      <a:pt x="17092" y="4394"/>
                      <a:pt x="17674" y="4876"/>
                    </a:cubicBezTo>
                    <a:cubicBezTo>
                      <a:pt x="17674" y="4876"/>
                      <a:pt x="17684" y="4876"/>
                      <a:pt x="17684" y="4886"/>
                    </a:cubicBezTo>
                    <a:cubicBezTo>
                      <a:pt x="17704" y="4896"/>
                      <a:pt x="17724" y="4916"/>
                      <a:pt x="17744" y="4936"/>
                    </a:cubicBezTo>
                    <a:cubicBezTo>
                      <a:pt x="17754" y="4936"/>
                      <a:pt x="17754" y="4936"/>
                      <a:pt x="17754" y="4946"/>
                    </a:cubicBezTo>
                    <a:cubicBezTo>
                      <a:pt x="17774" y="4956"/>
                      <a:pt x="17794" y="4976"/>
                      <a:pt x="17814" y="4996"/>
                    </a:cubicBezTo>
                    <a:cubicBezTo>
                      <a:pt x="17834" y="5006"/>
                      <a:pt x="17854" y="5016"/>
                      <a:pt x="17874" y="5036"/>
                    </a:cubicBezTo>
                    <a:cubicBezTo>
                      <a:pt x="18296" y="5377"/>
                      <a:pt x="18466" y="5558"/>
                      <a:pt x="18466" y="5628"/>
                    </a:cubicBezTo>
                    <a:cubicBezTo>
                      <a:pt x="18466" y="5658"/>
                      <a:pt x="18446" y="5668"/>
                      <a:pt x="18406" y="5668"/>
                    </a:cubicBezTo>
                    <a:cubicBezTo>
                      <a:pt x="18035" y="5668"/>
                      <a:pt x="16199" y="4715"/>
                      <a:pt x="15668" y="4284"/>
                    </a:cubicBezTo>
                    <a:lnTo>
                      <a:pt x="15658" y="4284"/>
                    </a:lnTo>
                    <a:cubicBezTo>
                      <a:pt x="15658" y="4284"/>
                      <a:pt x="15648" y="4284"/>
                      <a:pt x="15648" y="4274"/>
                    </a:cubicBezTo>
                    <a:cubicBezTo>
                      <a:pt x="14905" y="3672"/>
                      <a:pt x="13993" y="3893"/>
                      <a:pt x="13341" y="3381"/>
                    </a:cubicBezTo>
                    <a:cubicBezTo>
                      <a:pt x="12689" y="2860"/>
                      <a:pt x="11074" y="1385"/>
                      <a:pt x="10893" y="1004"/>
                    </a:cubicBezTo>
                    <a:lnTo>
                      <a:pt x="10883" y="1004"/>
                    </a:lnTo>
                    <a:cubicBezTo>
                      <a:pt x="10873" y="984"/>
                      <a:pt x="10873" y="974"/>
                      <a:pt x="10873" y="964"/>
                    </a:cubicBezTo>
                    <a:cubicBezTo>
                      <a:pt x="10873" y="944"/>
                      <a:pt x="10883" y="934"/>
                      <a:pt x="10913" y="934"/>
                    </a:cubicBezTo>
                    <a:close/>
                    <a:moveTo>
                      <a:pt x="24715" y="3020"/>
                    </a:moveTo>
                    <a:cubicBezTo>
                      <a:pt x="24795" y="3020"/>
                      <a:pt x="24996" y="3120"/>
                      <a:pt x="25247" y="3241"/>
                    </a:cubicBezTo>
                    <a:lnTo>
                      <a:pt x="25267" y="3241"/>
                    </a:lnTo>
                    <a:cubicBezTo>
                      <a:pt x="25267" y="3251"/>
                      <a:pt x="25277" y="3251"/>
                      <a:pt x="25277" y="3251"/>
                    </a:cubicBezTo>
                    <a:cubicBezTo>
                      <a:pt x="25287" y="3251"/>
                      <a:pt x="25297" y="3261"/>
                      <a:pt x="25307" y="3261"/>
                    </a:cubicBezTo>
                    <a:cubicBezTo>
                      <a:pt x="25307" y="3261"/>
                      <a:pt x="25317" y="3271"/>
                      <a:pt x="25317" y="3271"/>
                    </a:cubicBezTo>
                    <a:cubicBezTo>
                      <a:pt x="25327" y="3271"/>
                      <a:pt x="25337" y="3271"/>
                      <a:pt x="25337" y="3281"/>
                    </a:cubicBezTo>
                    <a:cubicBezTo>
                      <a:pt x="25347" y="3281"/>
                      <a:pt x="25357" y="3281"/>
                      <a:pt x="25357" y="3291"/>
                    </a:cubicBezTo>
                    <a:lnTo>
                      <a:pt x="25377" y="3291"/>
                    </a:lnTo>
                    <a:lnTo>
                      <a:pt x="25387" y="3301"/>
                    </a:lnTo>
                    <a:cubicBezTo>
                      <a:pt x="25668" y="3421"/>
                      <a:pt x="25969" y="3532"/>
                      <a:pt x="26190" y="3532"/>
                    </a:cubicBezTo>
                    <a:lnTo>
                      <a:pt x="26290" y="3532"/>
                    </a:lnTo>
                    <a:cubicBezTo>
                      <a:pt x="26290" y="3522"/>
                      <a:pt x="26300" y="3522"/>
                      <a:pt x="26300" y="3522"/>
                    </a:cubicBezTo>
                    <a:lnTo>
                      <a:pt x="26310" y="3522"/>
                    </a:lnTo>
                    <a:cubicBezTo>
                      <a:pt x="26330" y="3522"/>
                      <a:pt x="26350" y="3522"/>
                      <a:pt x="26360" y="3512"/>
                    </a:cubicBezTo>
                    <a:lnTo>
                      <a:pt x="26420" y="3512"/>
                    </a:lnTo>
                    <a:cubicBezTo>
                      <a:pt x="26681" y="3512"/>
                      <a:pt x="27012" y="3642"/>
                      <a:pt x="27353" y="3792"/>
                    </a:cubicBezTo>
                    <a:cubicBezTo>
                      <a:pt x="27413" y="3813"/>
                      <a:pt x="27464" y="3843"/>
                      <a:pt x="27524" y="3863"/>
                    </a:cubicBezTo>
                    <a:cubicBezTo>
                      <a:pt x="27815" y="3993"/>
                      <a:pt x="28096" y="4123"/>
                      <a:pt x="28326" y="4184"/>
                    </a:cubicBezTo>
                    <a:cubicBezTo>
                      <a:pt x="28356" y="4194"/>
                      <a:pt x="28376" y="4204"/>
                      <a:pt x="28406" y="4204"/>
                    </a:cubicBezTo>
                    <a:lnTo>
                      <a:pt x="28417" y="4204"/>
                    </a:lnTo>
                    <a:lnTo>
                      <a:pt x="28427" y="4214"/>
                    </a:lnTo>
                    <a:lnTo>
                      <a:pt x="28447" y="4214"/>
                    </a:lnTo>
                    <a:cubicBezTo>
                      <a:pt x="28467" y="4214"/>
                      <a:pt x="28477" y="4214"/>
                      <a:pt x="28487" y="4224"/>
                    </a:cubicBezTo>
                    <a:lnTo>
                      <a:pt x="28607" y="4224"/>
                    </a:lnTo>
                    <a:cubicBezTo>
                      <a:pt x="29139" y="4224"/>
                      <a:pt x="31646" y="6260"/>
                      <a:pt x="33432" y="7002"/>
                    </a:cubicBezTo>
                    <a:cubicBezTo>
                      <a:pt x="33452" y="7002"/>
                      <a:pt x="33462" y="7012"/>
                      <a:pt x="33482" y="7022"/>
                    </a:cubicBezTo>
                    <a:cubicBezTo>
                      <a:pt x="33482" y="7022"/>
                      <a:pt x="34034" y="7313"/>
                      <a:pt x="35749" y="8146"/>
                    </a:cubicBezTo>
                    <a:cubicBezTo>
                      <a:pt x="35759" y="8156"/>
                      <a:pt x="35759" y="8156"/>
                      <a:pt x="35769" y="8156"/>
                    </a:cubicBezTo>
                    <a:cubicBezTo>
                      <a:pt x="35779" y="8166"/>
                      <a:pt x="35779" y="8166"/>
                      <a:pt x="35789" y="8166"/>
                    </a:cubicBezTo>
                    <a:cubicBezTo>
                      <a:pt x="36010" y="8276"/>
                      <a:pt x="36110" y="8346"/>
                      <a:pt x="36110" y="8386"/>
                    </a:cubicBezTo>
                    <a:cubicBezTo>
                      <a:pt x="36110" y="8417"/>
                      <a:pt x="36070" y="8427"/>
                      <a:pt x="35990" y="8427"/>
                    </a:cubicBezTo>
                    <a:cubicBezTo>
                      <a:pt x="35348" y="8427"/>
                      <a:pt x="32218" y="7574"/>
                      <a:pt x="30252" y="6711"/>
                    </a:cubicBezTo>
                    <a:cubicBezTo>
                      <a:pt x="30242" y="6701"/>
                      <a:pt x="30232" y="6701"/>
                      <a:pt x="30222" y="6691"/>
                    </a:cubicBezTo>
                    <a:lnTo>
                      <a:pt x="30212" y="6691"/>
                    </a:lnTo>
                    <a:cubicBezTo>
                      <a:pt x="30202" y="6691"/>
                      <a:pt x="30202" y="6681"/>
                      <a:pt x="30192" y="6681"/>
                    </a:cubicBezTo>
                    <a:lnTo>
                      <a:pt x="30182" y="6681"/>
                    </a:lnTo>
                    <a:cubicBezTo>
                      <a:pt x="30172" y="6681"/>
                      <a:pt x="30162" y="6671"/>
                      <a:pt x="30152" y="6671"/>
                    </a:cubicBezTo>
                    <a:cubicBezTo>
                      <a:pt x="30152" y="6671"/>
                      <a:pt x="30152" y="6671"/>
                      <a:pt x="30152" y="6661"/>
                    </a:cubicBezTo>
                    <a:lnTo>
                      <a:pt x="30132" y="6661"/>
                    </a:lnTo>
                    <a:cubicBezTo>
                      <a:pt x="27564" y="5508"/>
                      <a:pt x="25869" y="5086"/>
                      <a:pt x="25819" y="4735"/>
                    </a:cubicBezTo>
                    <a:cubicBezTo>
                      <a:pt x="25819" y="4735"/>
                      <a:pt x="25819" y="4735"/>
                      <a:pt x="25819" y="4725"/>
                    </a:cubicBezTo>
                    <a:cubicBezTo>
                      <a:pt x="25819" y="4675"/>
                      <a:pt x="25919" y="4645"/>
                      <a:pt x="26079" y="4645"/>
                    </a:cubicBezTo>
                    <a:lnTo>
                      <a:pt x="26140" y="4645"/>
                    </a:lnTo>
                    <a:cubicBezTo>
                      <a:pt x="26190" y="4655"/>
                      <a:pt x="26240" y="4655"/>
                      <a:pt x="26300" y="4655"/>
                    </a:cubicBezTo>
                    <a:cubicBezTo>
                      <a:pt x="26310" y="4655"/>
                      <a:pt x="26320" y="4655"/>
                      <a:pt x="26330" y="4665"/>
                    </a:cubicBezTo>
                    <a:cubicBezTo>
                      <a:pt x="26380" y="4665"/>
                      <a:pt x="26420" y="4665"/>
                      <a:pt x="26461" y="4675"/>
                    </a:cubicBezTo>
                    <a:lnTo>
                      <a:pt x="26481" y="4675"/>
                    </a:lnTo>
                    <a:cubicBezTo>
                      <a:pt x="26581" y="4685"/>
                      <a:pt x="26691" y="4695"/>
                      <a:pt x="26802" y="4715"/>
                    </a:cubicBezTo>
                    <a:cubicBezTo>
                      <a:pt x="26822" y="4715"/>
                      <a:pt x="26852" y="4725"/>
                      <a:pt x="26872" y="4725"/>
                    </a:cubicBezTo>
                    <a:lnTo>
                      <a:pt x="26902" y="4725"/>
                    </a:lnTo>
                    <a:cubicBezTo>
                      <a:pt x="26912" y="4725"/>
                      <a:pt x="26922" y="4725"/>
                      <a:pt x="26922" y="4735"/>
                    </a:cubicBezTo>
                    <a:lnTo>
                      <a:pt x="26982" y="4735"/>
                    </a:lnTo>
                    <a:cubicBezTo>
                      <a:pt x="27012" y="4745"/>
                      <a:pt x="27032" y="4745"/>
                      <a:pt x="27052" y="4745"/>
                    </a:cubicBezTo>
                    <a:cubicBezTo>
                      <a:pt x="27062" y="4745"/>
                      <a:pt x="27062" y="4745"/>
                      <a:pt x="27062" y="4755"/>
                    </a:cubicBezTo>
                    <a:lnTo>
                      <a:pt x="27103" y="4755"/>
                    </a:lnTo>
                    <a:cubicBezTo>
                      <a:pt x="27474" y="4806"/>
                      <a:pt x="27825" y="4866"/>
                      <a:pt x="27995" y="4866"/>
                    </a:cubicBezTo>
                    <a:lnTo>
                      <a:pt x="28045" y="4866"/>
                    </a:lnTo>
                    <a:cubicBezTo>
                      <a:pt x="28086" y="4856"/>
                      <a:pt x="28106" y="4846"/>
                      <a:pt x="28106" y="4836"/>
                    </a:cubicBezTo>
                    <a:cubicBezTo>
                      <a:pt x="28106" y="4806"/>
                      <a:pt x="28035" y="4755"/>
                      <a:pt x="27865" y="4675"/>
                    </a:cubicBezTo>
                    <a:cubicBezTo>
                      <a:pt x="27865" y="4675"/>
                      <a:pt x="27865" y="4665"/>
                      <a:pt x="27865" y="4665"/>
                    </a:cubicBezTo>
                    <a:lnTo>
                      <a:pt x="27845" y="4665"/>
                    </a:lnTo>
                    <a:cubicBezTo>
                      <a:pt x="27845" y="4655"/>
                      <a:pt x="27845" y="4655"/>
                      <a:pt x="27835" y="4655"/>
                    </a:cubicBezTo>
                    <a:cubicBezTo>
                      <a:pt x="27825" y="4655"/>
                      <a:pt x="27825" y="4645"/>
                      <a:pt x="27815" y="4645"/>
                    </a:cubicBezTo>
                    <a:lnTo>
                      <a:pt x="27805" y="4645"/>
                    </a:lnTo>
                    <a:cubicBezTo>
                      <a:pt x="26501" y="4043"/>
                      <a:pt x="25357" y="3903"/>
                      <a:pt x="24806" y="3241"/>
                    </a:cubicBezTo>
                    <a:cubicBezTo>
                      <a:pt x="24806" y="3241"/>
                      <a:pt x="24795" y="3241"/>
                      <a:pt x="24795" y="3231"/>
                    </a:cubicBezTo>
                    <a:cubicBezTo>
                      <a:pt x="24715" y="3140"/>
                      <a:pt x="24685" y="3080"/>
                      <a:pt x="24685" y="3050"/>
                    </a:cubicBezTo>
                    <a:cubicBezTo>
                      <a:pt x="24685" y="3030"/>
                      <a:pt x="24695" y="3020"/>
                      <a:pt x="24715" y="3020"/>
                    </a:cubicBezTo>
                    <a:close/>
                    <a:moveTo>
                      <a:pt x="12839" y="1"/>
                    </a:moveTo>
                    <a:cubicBezTo>
                      <a:pt x="12628" y="1"/>
                      <a:pt x="12488" y="81"/>
                      <a:pt x="12348" y="161"/>
                    </a:cubicBezTo>
                    <a:cubicBezTo>
                      <a:pt x="12348" y="161"/>
                      <a:pt x="12338" y="171"/>
                      <a:pt x="12338" y="171"/>
                    </a:cubicBezTo>
                    <a:lnTo>
                      <a:pt x="12328" y="171"/>
                    </a:lnTo>
                    <a:cubicBezTo>
                      <a:pt x="12328" y="181"/>
                      <a:pt x="12318" y="181"/>
                      <a:pt x="12318" y="181"/>
                    </a:cubicBezTo>
                    <a:cubicBezTo>
                      <a:pt x="12318" y="181"/>
                      <a:pt x="12307" y="181"/>
                      <a:pt x="12307" y="192"/>
                    </a:cubicBezTo>
                    <a:cubicBezTo>
                      <a:pt x="12167" y="282"/>
                      <a:pt x="12017" y="362"/>
                      <a:pt x="11796" y="362"/>
                    </a:cubicBezTo>
                    <a:lnTo>
                      <a:pt x="11786" y="362"/>
                    </a:lnTo>
                    <a:cubicBezTo>
                      <a:pt x="11686" y="362"/>
                      <a:pt x="11555" y="342"/>
                      <a:pt x="11415" y="302"/>
                    </a:cubicBezTo>
                    <a:cubicBezTo>
                      <a:pt x="11405" y="302"/>
                      <a:pt x="11405" y="292"/>
                      <a:pt x="11395" y="292"/>
                    </a:cubicBezTo>
                    <a:lnTo>
                      <a:pt x="11375" y="292"/>
                    </a:lnTo>
                    <a:cubicBezTo>
                      <a:pt x="11014" y="171"/>
                      <a:pt x="10602" y="151"/>
                      <a:pt x="10211" y="151"/>
                    </a:cubicBezTo>
                    <a:lnTo>
                      <a:pt x="9900" y="151"/>
                    </a:lnTo>
                    <a:cubicBezTo>
                      <a:pt x="9268" y="432"/>
                      <a:pt x="8546" y="663"/>
                      <a:pt x="7663" y="793"/>
                    </a:cubicBezTo>
                    <a:cubicBezTo>
                      <a:pt x="7553" y="813"/>
                      <a:pt x="7503" y="833"/>
                      <a:pt x="7503" y="864"/>
                    </a:cubicBezTo>
                    <a:cubicBezTo>
                      <a:pt x="7493" y="1004"/>
                      <a:pt x="9288" y="1265"/>
                      <a:pt x="9288" y="1425"/>
                    </a:cubicBezTo>
                    <a:cubicBezTo>
                      <a:pt x="9288" y="1455"/>
                      <a:pt x="9238" y="1475"/>
                      <a:pt x="9118" y="1495"/>
                    </a:cubicBezTo>
                    <a:cubicBezTo>
                      <a:pt x="8456" y="1616"/>
                      <a:pt x="8165" y="1977"/>
                      <a:pt x="7764" y="2057"/>
                    </a:cubicBezTo>
                    <a:cubicBezTo>
                      <a:pt x="6600" y="2278"/>
                      <a:pt x="6209" y="2468"/>
                      <a:pt x="6209" y="2619"/>
                    </a:cubicBezTo>
                    <a:cubicBezTo>
                      <a:pt x="6209" y="2900"/>
                      <a:pt x="7493" y="3070"/>
                      <a:pt x="7713" y="3221"/>
                    </a:cubicBezTo>
                    <a:cubicBezTo>
                      <a:pt x="7744" y="3251"/>
                      <a:pt x="7764" y="3271"/>
                      <a:pt x="7764" y="3291"/>
                    </a:cubicBezTo>
                    <a:cubicBezTo>
                      <a:pt x="7764" y="3381"/>
                      <a:pt x="7413" y="3421"/>
                      <a:pt x="6981" y="3421"/>
                    </a:cubicBezTo>
                    <a:cubicBezTo>
                      <a:pt x="6339" y="3421"/>
                      <a:pt x="5517" y="3331"/>
                      <a:pt x="5306" y="3161"/>
                    </a:cubicBezTo>
                    <a:cubicBezTo>
                      <a:pt x="5196" y="3080"/>
                      <a:pt x="5106" y="2960"/>
                      <a:pt x="4995" y="2880"/>
                    </a:cubicBezTo>
                    <a:cubicBezTo>
                      <a:pt x="4845" y="2769"/>
                      <a:pt x="4654" y="2739"/>
                      <a:pt x="4474" y="2699"/>
                    </a:cubicBezTo>
                    <a:cubicBezTo>
                      <a:pt x="3962" y="2599"/>
                      <a:pt x="2768" y="2077"/>
                      <a:pt x="2157" y="1816"/>
                    </a:cubicBezTo>
                    <a:cubicBezTo>
                      <a:pt x="2116" y="1837"/>
                      <a:pt x="2066" y="1857"/>
                      <a:pt x="2026" y="1877"/>
                    </a:cubicBezTo>
                    <a:cubicBezTo>
                      <a:pt x="1454" y="2168"/>
                      <a:pt x="883" y="2478"/>
                      <a:pt x="512" y="2910"/>
                    </a:cubicBezTo>
                    <a:cubicBezTo>
                      <a:pt x="150" y="3311"/>
                      <a:pt x="0" y="3792"/>
                      <a:pt x="0" y="4274"/>
                    </a:cubicBezTo>
                    <a:cubicBezTo>
                      <a:pt x="0" y="4665"/>
                      <a:pt x="100" y="5056"/>
                      <a:pt x="261" y="5417"/>
                    </a:cubicBezTo>
                    <a:cubicBezTo>
                      <a:pt x="642" y="6240"/>
                      <a:pt x="1354" y="6972"/>
                      <a:pt x="2056" y="7674"/>
                    </a:cubicBezTo>
                    <a:cubicBezTo>
                      <a:pt x="3019" y="8617"/>
                      <a:pt x="4012" y="9560"/>
                      <a:pt x="5226" y="10322"/>
                    </a:cubicBezTo>
                    <a:cubicBezTo>
                      <a:pt x="5266" y="10332"/>
                      <a:pt x="5306" y="10352"/>
                      <a:pt x="5346" y="10362"/>
                    </a:cubicBezTo>
                    <a:cubicBezTo>
                      <a:pt x="8616" y="9500"/>
                      <a:pt x="11876" y="8647"/>
                      <a:pt x="15146" y="7785"/>
                    </a:cubicBezTo>
                    <a:lnTo>
                      <a:pt x="15166" y="7785"/>
                    </a:lnTo>
                    <a:cubicBezTo>
                      <a:pt x="15176" y="7775"/>
                      <a:pt x="15176" y="7775"/>
                      <a:pt x="15186" y="7775"/>
                    </a:cubicBezTo>
                    <a:cubicBezTo>
                      <a:pt x="15357" y="7734"/>
                      <a:pt x="15547" y="7694"/>
                      <a:pt x="15728" y="7684"/>
                    </a:cubicBezTo>
                    <a:cubicBezTo>
                      <a:pt x="15878" y="7694"/>
                      <a:pt x="16019" y="7714"/>
                      <a:pt x="16149" y="7795"/>
                    </a:cubicBezTo>
                    <a:cubicBezTo>
                      <a:pt x="13772" y="8437"/>
                      <a:pt x="11575" y="9410"/>
                      <a:pt x="9298" y="10312"/>
                    </a:cubicBezTo>
                    <a:cubicBezTo>
                      <a:pt x="8666" y="10563"/>
                      <a:pt x="7844" y="10663"/>
                      <a:pt x="7362" y="11115"/>
                    </a:cubicBezTo>
                    <a:lnTo>
                      <a:pt x="7352" y="11125"/>
                    </a:lnTo>
                    <a:cubicBezTo>
                      <a:pt x="8426" y="11536"/>
                      <a:pt x="9479" y="11937"/>
                      <a:pt x="10502" y="12338"/>
                    </a:cubicBezTo>
                    <a:cubicBezTo>
                      <a:pt x="10863" y="12429"/>
                      <a:pt x="11224" y="12519"/>
                      <a:pt x="11595" y="12599"/>
                    </a:cubicBezTo>
                    <a:cubicBezTo>
                      <a:pt x="13742" y="12058"/>
                      <a:pt x="16009" y="12188"/>
                      <a:pt x="18205" y="12048"/>
                    </a:cubicBezTo>
                    <a:cubicBezTo>
                      <a:pt x="19439" y="11967"/>
                      <a:pt x="20683" y="11817"/>
                      <a:pt x="21857" y="11396"/>
                    </a:cubicBezTo>
                    <a:cubicBezTo>
                      <a:pt x="22378" y="11215"/>
                      <a:pt x="22860" y="10984"/>
                      <a:pt x="23391" y="10834"/>
                    </a:cubicBezTo>
                    <a:cubicBezTo>
                      <a:pt x="23711" y="10744"/>
                      <a:pt x="24768" y="10694"/>
                      <a:pt x="24974" y="10475"/>
                    </a:cubicBezTo>
                    <a:lnTo>
                      <a:pt x="24974" y="10475"/>
                    </a:lnTo>
                    <a:cubicBezTo>
                      <a:pt x="24231" y="11276"/>
                      <a:pt x="23019" y="11497"/>
                      <a:pt x="22208" y="12238"/>
                    </a:cubicBezTo>
                    <a:cubicBezTo>
                      <a:pt x="21867" y="12549"/>
                      <a:pt x="21606" y="12940"/>
                      <a:pt x="21235" y="13201"/>
                    </a:cubicBezTo>
                    <a:cubicBezTo>
                      <a:pt x="20533" y="13683"/>
                      <a:pt x="19529" y="13783"/>
                      <a:pt x="18727" y="14014"/>
                    </a:cubicBezTo>
                    <a:cubicBezTo>
                      <a:pt x="18476" y="14094"/>
                      <a:pt x="18105" y="14164"/>
                      <a:pt x="17734" y="14254"/>
                    </a:cubicBezTo>
                    <a:cubicBezTo>
                      <a:pt x="18055" y="14355"/>
                      <a:pt x="18376" y="14445"/>
                      <a:pt x="18707" y="14545"/>
                    </a:cubicBezTo>
                    <a:cubicBezTo>
                      <a:pt x="19539" y="14385"/>
                      <a:pt x="20372" y="14214"/>
                      <a:pt x="21195" y="13993"/>
                    </a:cubicBezTo>
                    <a:cubicBezTo>
                      <a:pt x="21706" y="13853"/>
                      <a:pt x="22218" y="13693"/>
                      <a:pt x="22719" y="13512"/>
                    </a:cubicBezTo>
                    <a:cubicBezTo>
                      <a:pt x="22840" y="13462"/>
                      <a:pt x="23782" y="13231"/>
                      <a:pt x="23843" y="13151"/>
                    </a:cubicBezTo>
                    <a:lnTo>
                      <a:pt x="23843" y="13151"/>
                    </a:lnTo>
                    <a:cubicBezTo>
                      <a:pt x="23391" y="13763"/>
                      <a:pt x="22368" y="13823"/>
                      <a:pt x="21736" y="14214"/>
                    </a:cubicBezTo>
                    <a:cubicBezTo>
                      <a:pt x="21475" y="14385"/>
                      <a:pt x="21245" y="14595"/>
                      <a:pt x="21004" y="14796"/>
                    </a:cubicBezTo>
                    <a:cubicBezTo>
                      <a:pt x="20864" y="14906"/>
                      <a:pt x="20723" y="15017"/>
                      <a:pt x="20573" y="15117"/>
                    </a:cubicBezTo>
                    <a:cubicBezTo>
                      <a:pt x="21686" y="15448"/>
                      <a:pt x="22789" y="15779"/>
                      <a:pt x="23913" y="16080"/>
                    </a:cubicBezTo>
                    <a:cubicBezTo>
                      <a:pt x="27082" y="16922"/>
                      <a:pt x="30413" y="17574"/>
                      <a:pt x="33763" y="17574"/>
                    </a:cubicBezTo>
                    <a:cubicBezTo>
                      <a:pt x="34164" y="17574"/>
                      <a:pt x="34565" y="17564"/>
                      <a:pt x="34966" y="17544"/>
                    </a:cubicBezTo>
                    <a:cubicBezTo>
                      <a:pt x="36521" y="17474"/>
                      <a:pt x="38056" y="17243"/>
                      <a:pt x="39581" y="17013"/>
                    </a:cubicBezTo>
                    <a:cubicBezTo>
                      <a:pt x="41557" y="16722"/>
                      <a:pt x="43523" y="16431"/>
                      <a:pt x="45488" y="16140"/>
                    </a:cubicBezTo>
                    <a:cubicBezTo>
                      <a:pt x="46732" y="15949"/>
                      <a:pt x="48076" y="15719"/>
                      <a:pt x="48799" y="14956"/>
                    </a:cubicBezTo>
                    <a:cubicBezTo>
                      <a:pt x="49170" y="14565"/>
                      <a:pt x="49310" y="14074"/>
                      <a:pt x="49370" y="13582"/>
                    </a:cubicBezTo>
                    <a:cubicBezTo>
                      <a:pt x="49200" y="13562"/>
                      <a:pt x="49019" y="13542"/>
                      <a:pt x="48919" y="13442"/>
                    </a:cubicBezTo>
                    <a:cubicBezTo>
                      <a:pt x="47896" y="12379"/>
                      <a:pt x="48116" y="10854"/>
                      <a:pt x="46552" y="10322"/>
                    </a:cubicBezTo>
                    <a:cubicBezTo>
                      <a:pt x="45990" y="10132"/>
                      <a:pt x="45769" y="10112"/>
                      <a:pt x="45488" y="9580"/>
                    </a:cubicBezTo>
                    <a:cubicBezTo>
                      <a:pt x="44796" y="8226"/>
                      <a:pt x="43041" y="7915"/>
                      <a:pt x="41697" y="7183"/>
                    </a:cubicBezTo>
                    <a:cubicBezTo>
                      <a:pt x="41326" y="6982"/>
                      <a:pt x="40704" y="6731"/>
                      <a:pt x="40182" y="6491"/>
                    </a:cubicBezTo>
                    <a:lnTo>
                      <a:pt x="40172" y="6491"/>
                    </a:lnTo>
                    <a:cubicBezTo>
                      <a:pt x="39560" y="6481"/>
                      <a:pt x="39019" y="5949"/>
                      <a:pt x="38868" y="5949"/>
                    </a:cubicBezTo>
                    <a:cubicBezTo>
                      <a:pt x="38838" y="5959"/>
                      <a:pt x="38818" y="5969"/>
                      <a:pt x="38818" y="6019"/>
                    </a:cubicBezTo>
                    <a:cubicBezTo>
                      <a:pt x="38818" y="6019"/>
                      <a:pt x="38818" y="6029"/>
                      <a:pt x="38818" y="6029"/>
                    </a:cubicBezTo>
                    <a:cubicBezTo>
                      <a:pt x="38818" y="6039"/>
                      <a:pt x="38818" y="6039"/>
                      <a:pt x="38818" y="6039"/>
                    </a:cubicBezTo>
                    <a:cubicBezTo>
                      <a:pt x="38818" y="6039"/>
                      <a:pt x="38818" y="6049"/>
                      <a:pt x="38818" y="6049"/>
                    </a:cubicBezTo>
                    <a:cubicBezTo>
                      <a:pt x="38818" y="6099"/>
                      <a:pt x="38798" y="6120"/>
                      <a:pt x="38758" y="6120"/>
                    </a:cubicBezTo>
                    <a:lnTo>
                      <a:pt x="38728" y="6120"/>
                    </a:lnTo>
                    <a:cubicBezTo>
                      <a:pt x="38728" y="6120"/>
                      <a:pt x="38728" y="6110"/>
                      <a:pt x="38718" y="6110"/>
                    </a:cubicBezTo>
                    <a:cubicBezTo>
                      <a:pt x="38628" y="6099"/>
                      <a:pt x="38477" y="6019"/>
                      <a:pt x="38317" y="5939"/>
                    </a:cubicBezTo>
                    <a:lnTo>
                      <a:pt x="38307" y="5939"/>
                    </a:lnTo>
                    <a:cubicBezTo>
                      <a:pt x="38297" y="5929"/>
                      <a:pt x="38287" y="5929"/>
                      <a:pt x="38277" y="5929"/>
                    </a:cubicBezTo>
                    <a:cubicBezTo>
                      <a:pt x="38277" y="5919"/>
                      <a:pt x="38267" y="5919"/>
                      <a:pt x="38267" y="5919"/>
                    </a:cubicBezTo>
                    <a:lnTo>
                      <a:pt x="38256" y="5919"/>
                    </a:lnTo>
                    <a:cubicBezTo>
                      <a:pt x="38246" y="5909"/>
                      <a:pt x="38246" y="5909"/>
                      <a:pt x="38236" y="5909"/>
                    </a:cubicBezTo>
                    <a:cubicBezTo>
                      <a:pt x="38016" y="5809"/>
                      <a:pt x="37765" y="5698"/>
                      <a:pt x="37554" y="5698"/>
                    </a:cubicBezTo>
                    <a:cubicBezTo>
                      <a:pt x="37524" y="5698"/>
                      <a:pt x="37504" y="5698"/>
                      <a:pt x="37474" y="5708"/>
                    </a:cubicBezTo>
                    <a:lnTo>
                      <a:pt x="37384" y="5708"/>
                    </a:lnTo>
                    <a:cubicBezTo>
                      <a:pt x="37173" y="5698"/>
                      <a:pt x="36902" y="5588"/>
                      <a:pt x="36722" y="5458"/>
                    </a:cubicBezTo>
                    <a:cubicBezTo>
                      <a:pt x="36712" y="5458"/>
                      <a:pt x="36712" y="5447"/>
                      <a:pt x="36702" y="5447"/>
                    </a:cubicBezTo>
                    <a:cubicBezTo>
                      <a:pt x="36702" y="5447"/>
                      <a:pt x="36702" y="5447"/>
                      <a:pt x="36692" y="5437"/>
                    </a:cubicBezTo>
                    <a:cubicBezTo>
                      <a:pt x="36682" y="5437"/>
                      <a:pt x="36682" y="5427"/>
                      <a:pt x="36672" y="5427"/>
                    </a:cubicBezTo>
                    <a:cubicBezTo>
                      <a:pt x="36672" y="5427"/>
                      <a:pt x="36672" y="5417"/>
                      <a:pt x="36662" y="5417"/>
                    </a:cubicBezTo>
                    <a:lnTo>
                      <a:pt x="36652" y="5417"/>
                    </a:lnTo>
                    <a:cubicBezTo>
                      <a:pt x="36571" y="5347"/>
                      <a:pt x="36511" y="5277"/>
                      <a:pt x="36511" y="5227"/>
                    </a:cubicBezTo>
                    <a:cubicBezTo>
                      <a:pt x="36511" y="5177"/>
                      <a:pt x="36561" y="5147"/>
                      <a:pt x="36682" y="5147"/>
                    </a:cubicBezTo>
                    <a:lnTo>
                      <a:pt x="36702" y="5147"/>
                    </a:lnTo>
                    <a:cubicBezTo>
                      <a:pt x="36782" y="5147"/>
                      <a:pt x="36872" y="5157"/>
                      <a:pt x="37003" y="5187"/>
                    </a:cubicBezTo>
                    <a:cubicBezTo>
                      <a:pt x="37013" y="5187"/>
                      <a:pt x="37023" y="5197"/>
                      <a:pt x="37033" y="5197"/>
                    </a:cubicBezTo>
                    <a:cubicBezTo>
                      <a:pt x="37043" y="5197"/>
                      <a:pt x="37063" y="5197"/>
                      <a:pt x="37073" y="5207"/>
                    </a:cubicBezTo>
                    <a:cubicBezTo>
                      <a:pt x="37534" y="5307"/>
                      <a:pt x="37865" y="5347"/>
                      <a:pt x="38106" y="5347"/>
                    </a:cubicBezTo>
                    <a:lnTo>
                      <a:pt x="38116" y="5347"/>
                    </a:lnTo>
                    <a:cubicBezTo>
                      <a:pt x="38457" y="5347"/>
                      <a:pt x="38608" y="5267"/>
                      <a:pt x="38678" y="5137"/>
                    </a:cubicBezTo>
                    <a:cubicBezTo>
                      <a:pt x="38678" y="5137"/>
                      <a:pt x="38678" y="5127"/>
                      <a:pt x="38678" y="5127"/>
                    </a:cubicBezTo>
                    <a:lnTo>
                      <a:pt x="38688" y="5127"/>
                    </a:lnTo>
                    <a:cubicBezTo>
                      <a:pt x="38708" y="5066"/>
                      <a:pt x="38758" y="5036"/>
                      <a:pt x="38828" y="5036"/>
                    </a:cubicBezTo>
                    <a:cubicBezTo>
                      <a:pt x="38838" y="5036"/>
                      <a:pt x="38858" y="5036"/>
                      <a:pt x="38878" y="5046"/>
                    </a:cubicBezTo>
                    <a:cubicBezTo>
                      <a:pt x="39069" y="5076"/>
                      <a:pt x="39380" y="5247"/>
                      <a:pt x="39841" y="5458"/>
                    </a:cubicBezTo>
                    <a:cubicBezTo>
                      <a:pt x="39851" y="5458"/>
                      <a:pt x="39861" y="5468"/>
                      <a:pt x="39871" y="5468"/>
                    </a:cubicBezTo>
                    <a:lnTo>
                      <a:pt x="39881" y="5468"/>
                    </a:lnTo>
                    <a:cubicBezTo>
                      <a:pt x="39891" y="5478"/>
                      <a:pt x="39891" y="5478"/>
                      <a:pt x="39901" y="5478"/>
                    </a:cubicBezTo>
                    <a:cubicBezTo>
                      <a:pt x="39901" y="5488"/>
                      <a:pt x="39912" y="5488"/>
                      <a:pt x="39912" y="5488"/>
                    </a:cubicBezTo>
                    <a:lnTo>
                      <a:pt x="39922" y="5488"/>
                    </a:lnTo>
                    <a:cubicBezTo>
                      <a:pt x="39932" y="5498"/>
                      <a:pt x="39932" y="5498"/>
                      <a:pt x="39942" y="5498"/>
                    </a:cubicBezTo>
                    <a:cubicBezTo>
                      <a:pt x="40092" y="5558"/>
                      <a:pt x="40253" y="5628"/>
                      <a:pt x="40413" y="5698"/>
                    </a:cubicBezTo>
                    <a:lnTo>
                      <a:pt x="40423" y="5698"/>
                    </a:lnTo>
                    <a:cubicBezTo>
                      <a:pt x="40433" y="5698"/>
                      <a:pt x="40443" y="5708"/>
                      <a:pt x="40453" y="5708"/>
                    </a:cubicBezTo>
                    <a:lnTo>
                      <a:pt x="40493" y="5708"/>
                    </a:lnTo>
                    <a:lnTo>
                      <a:pt x="40543" y="5718"/>
                    </a:lnTo>
                    <a:lnTo>
                      <a:pt x="40553" y="5718"/>
                    </a:lnTo>
                    <a:cubicBezTo>
                      <a:pt x="40644" y="5728"/>
                      <a:pt x="40734" y="5738"/>
                      <a:pt x="40814" y="5748"/>
                    </a:cubicBezTo>
                    <a:cubicBezTo>
                      <a:pt x="40965" y="5758"/>
                      <a:pt x="41105" y="5768"/>
                      <a:pt x="41226" y="5768"/>
                    </a:cubicBezTo>
                    <a:cubicBezTo>
                      <a:pt x="41276" y="5768"/>
                      <a:pt x="41326" y="5768"/>
                      <a:pt x="41366" y="5758"/>
                    </a:cubicBezTo>
                    <a:cubicBezTo>
                      <a:pt x="41386" y="5758"/>
                      <a:pt x="41386" y="5758"/>
                      <a:pt x="41386" y="5748"/>
                    </a:cubicBezTo>
                    <a:cubicBezTo>
                      <a:pt x="41396" y="5618"/>
                      <a:pt x="40112" y="4856"/>
                      <a:pt x="39932" y="4755"/>
                    </a:cubicBezTo>
                    <a:cubicBezTo>
                      <a:pt x="39932" y="4826"/>
                      <a:pt x="39922" y="4856"/>
                      <a:pt x="39891" y="4856"/>
                    </a:cubicBezTo>
                    <a:lnTo>
                      <a:pt x="39881" y="4856"/>
                    </a:lnTo>
                    <a:cubicBezTo>
                      <a:pt x="39811" y="4836"/>
                      <a:pt x="39691" y="4675"/>
                      <a:pt x="39540" y="4525"/>
                    </a:cubicBezTo>
                    <a:cubicBezTo>
                      <a:pt x="39530" y="4515"/>
                      <a:pt x="39520" y="4505"/>
                      <a:pt x="39520" y="4505"/>
                    </a:cubicBezTo>
                    <a:cubicBezTo>
                      <a:pt x="39340" y="4324"/>
                      <a:pt x="39109" y="4154"/>
                      <a:pt x="38858" y="4144"/>
                    </a:cubicBezTo>
                    <a:lnTo>
                      <a:pt x="38848" y="4144"/>
                    </a:lnTo>
                    <a:cubicBezTo>
                      <a:pt x="38798" y="4144"/>
                      <a:pt x="38738" y="4154"/>
                      <a:pt x="38678" y="4174"/>
                    </a:cubicBezTo>
                    <a:lnTo>
                      <a:pt x="38668" y="4174"/>
                    </a:lnTo>
                    <a:cubicBezTo>
                      <a:pt x="38668" y="4184"/>
                      <a:pt x="38668" y="4184"/>
                      <a:pt x="38658" y="4184"/>
                    </a:cubicBezTo>
                    <a:cubicBezTo>
                      <a:pt x="38437" y="4264"/>
                      <a:pt x="38216" y="4284"/>
                      <a:pt x="37996" y="4284"/>
                    </a:cubicBezTo>
                    <a:cubicBezTo>
                      <a:pt x="37615" y="4284"/>
                      <a:pt x="37233" y="4204"/>
                      <a:pt x="36902" y="4164"/>
                    </a:cubicBezTo>
                    <a:cubicBezTo>
                      <a:pt x="36892" y="4154"/>
                      <a:pt x="36872" y="4154"/>
                      <a:pt x="36862" y="4154"/>
                    </a:cubicBezTo>
                    <a:lnTo>
                      <a:pt x="36852" y="4154"/>
                    </a:lnTo>
                    <a:cubicBezTo>
                      <a:pt x="36812" y="4154"/>
                      <a:pt x="36782" y="4144"/>
                      <a:pt x="36752" y="4144"/>
                    </a:cubicBezTo>
                    <a:cubicBezTo>
                      <a:pt x="36391" y="4214"/>
                      <a:pt x="36020" y="4264"/>
                      <a:pt x="35689" y="4264"/>
                    </a:cubicBezTo>
                    <a:cubicBezTo>
                      <a:pt x="35508" y="4264"/>
                      <a:pt x="35338" y="4254"/>
                      <a:pt x="35177" y="4224"/>
                    </a:cubicBezTo>
                    <a:lnTo>
                      <a:pt x="35177" y="4224"/>
                    </a:lnTo>
                    <a:cubicBezTo>
                      <a:pt x="35257" y="4535"/>
                      <a:pt x="35187" y="4996"/>
                      <a:pt x="35538" y="5397"/>
                    </a:cubicBezTo>
                    <a:cubicBezTo>
                      <a:pt x="36301" y="6260"/>
                      <a:pt x="38778" y="7775"/>
                      <a:pt x="38788" y="7965"/>
                    </a:cubicBezTo>
                    <a:cubicBezTo>
                      <a:pt x="38788" y="7975"/>
                      <a:pt x="38778" y="7985"/>
                      <a:pt x="38758" y="7985"/>
                    </a:cubicBezTo>
                    <a:lnTo>
                      <a:pt x="38738" y="7985"/>
                    </a:lnTo>
                    <a:cubicBezTo>
                      <a:pt x="38387" y="7985"/>
                      <a:pt x="36702" y="7484"/>
                      <a:pt x="35257" y="6651"/>
                    </a:cubicBezTo>
                    <a:cubicBezTo>
                      <a:pt x="34676" y="6310"/>
                      <a:pt x="32950" y="4836"/>
                      <a:pt x="32509" y="4836"/>
                    </a:cubicBezTo>
                    <a:cubicBezTo>
                      <a:pt x="32439" y="4836"/>
                      <a:pt x="32399" y="4866"/>
                      <a:pt x="32399" y="4946"/>
                    </a:cubicBezTo>
                    <a:cubicBezTo>
                      <a:pt x="32399" y="4956"/>
                      <a:pt x="32399" y="4966"/>
                      <a:pt x="32399" y="4976"/>
                    </a:cubicBezTo>
                    <a:cubicBezTo>
                      <a:pt x="32399" y="4976"/>
                      <a:pt x="32399" y="4976"/>
                      <a:pt x="32399" y="4986"/>
                    </a:cubicBezTo>
                    <a:cubicBezTo>
                      <a:pt x="32399" y="4996"/>
                      <a:pt x="32399" y="4996"/>
                      <a:pt x="32399" y="5006"/>
                    </a:cubicBezTo>
                    <a:cubicBezTo>
                      <a:pt x="32409" y="5116"/>
                      <a:pt x="32208" y="5147"/>
                      <a:pt x="31977" y="5147"/>
                    </a:cubicBezTo>
                    <a:cubicBezTo>
                      <a:pt x="31646" y="5147"/>
                      <a:pt x="31255" y="5086"/>
                      <a:pt x="31195" y="5046"/>
                    </a:cubicBezTo>
                    <a:cubicBezTo>
                      <a:pt x="30272" y="4555"/>
                      <a:pt x="29560" y="3642"/>
                      <a:pt x="28768" y="3431"/>
                    </a:cubicBezTo>
                    <a:cubicBezTo>
                      <a:pt x="28647" y="3391"/>
                      <a:pt x="28055" y="2769"/>
                      <a:pt x="27935" y="2709"/>
                    </a:cubicBezTo>
                    <a:cubicBezTo>
                      <a:pt x="27744" y="2589"/>
                      <a:pt x="27524" y="2468"/>
                      <a:pt x="27343" y="2318"/>
                    </a:cubicBezTo>
                    <a:cubicBezTo>
                      <a:pt x="27143" y="2398"/>
                      <a:pt x="26882" y="2478"/>
                      <a:pt x="26521" y="2549"/>
                    </a:cubicBezTo>
                    <a:lnTo>
                      <a:pt x="26501" y="2549"/>
                    </a:lnTo>
                    <a:cubicBezTo>
                      <a:pt x="26290" y="2589"/>
                      <a:pt x="26130" y="2599"/>
                      <a:pt x="25989" y="2599"/>
                    </a:cubicBezTo>
                    <a:cubicBezTo>
                      <a:pt x="25728" y="2599"/>
                      <a:pt x="25578" y="2549"/>
                      <a:pt x="25458" y="2488"/>
                    </a:cubicBezTo>
                    <a:lnTo>
                      <a:pt x="25447" y="2488"/>
                    </a:lnTo>
                    <a:cubicBezTo>
                      <a:pt x="25437" y="2478"/>
                      <a:pt x="25437" y="2478"/>
                      <a:pt x="25427" y="2478"/>
                    </a:cubicBezTo>
                    <a:cubicBezTo>
                      <a:pt x="25297" y="2408"/>
                      <a:pt x="25167" y="2348"/>
                      <a:pt x="24946" y="2348"/>
                    </a:cubicBezTo>
                    <a:lnTo>
                      <a:pt x="24936" y="2348"/>
                    </a:lnTo>
                    <a:cubicBezTo>
                      <a:pt x="24816" y="2348"/>
                      <a:pt x="24675" y="2368"/>
                      <a:pt x="24495" y="2408"/>
                    </a:cubicBezTo>
                    <a:cubicBezTo>
                      <a:pt x="24485" y="2408"/>
                      <a:pt x="24475" y="2408"/>
                      <a:pt x="24464" y="2418"/>
                    </a:cubicBezTo>
                    <a:lnTo>
                      <a:pt x="24434" y="2418"/>
                    </a:lnTo>
                    <a:lnTo>
                      <a:pt x="24424" y="2428"/>
                    </a:lnTo>
                    <a:cubicBezTo>
                      <a:pt x="24414" y="2428"/>
                      <a:pt x="24394" y="2428"/>
                      <a:pt x="24384" y="2438"/>
                    </a:cubicBezTo>
                    <a:cubicBezTo>
                      <a:pt x="24344" y="2438"/>
                      <a:pt x="24314" y="2448"/>
                      <a:pt x="24284" y="2458"/>
                    </a:cubicBezTo>
                    <a:lnTo>
                      <a:pt x="24274" y="2458"/>
                    </a:lnTo>
                    <a:cubicBezTo>
                      <a:pt x="23823" y="2559"/>
                      <a:pt x="23411" y="2629"/>
                      <a:pt x="23090" y="2639"/>
                    </a:cubicBezTo>
                    <a:lnTo>
                      <a:pt x="22970" y="2639"/>
                    </a:lnTo>
                    <a:cubicBezTo>
                      <a:pt x="22769" y="2699"/>
                      <a:pt x="22549" y="2739"/>
                      <a:pt x="22298" y="2739"/>
                    </a:cubicBezTo>
                    <a:cubicBezTo>
                      <a:pt x="22238" y="2739"/>
                      <a:pt x="22167" y="2739"/>
                      <a:pt x="22097" y="2729"/>
                    </a:cubicBezTo>
                    <a:lnTo>
                      <a:pt x="22047" y="2729"/>
                    </a:lnTo>
                    <a:cubicBezTo>
                      <a:pt x="21867" y="2729"/>
                      <a:pt x="21646" y="2809"/>
                      <a:pt x="21425" y="2890"/>
                    </a:cubicBezTo>
                    <a:cubicBezTo>
                      <a:pt x="21215" y="2970"/>
                      <a:pt x="20994" y="3050"/>
                      <a:pt x="20813" y="3050"/>
                    </a:cubicBezTo>
                    <a:cubicBezTo>
                      <a:pt x="20743" y="3050"/>
                      <a:pt x="20683" y="3040"/>
                      <a:pt x="20623" y="3010"/>
                    </a:cubicBezTo>
                    <a:cubicBezTo>
                      <a:pt x="20593" y="3000"/>
                      <a:pt x="20553" y="2980"/>
                      <a:pt x="20522" y="2960"/>
                    </a:cubicBezTo>
                    <a:lnTo>
                      <a:pt x="20522" y="2960"/>
                    </a:lnTo>
                    <a:cubicBezTo>
                      <a:pt x="22418" y="4705"/>
                      <a:pt x="24745" y="6531"/>
                      <a:pt x="25648" y="6601"/>
                    </a:cubicBezTo>
                    <a:cubicBezTo>
                      <a:pt x="26721" y="6691"/>
                      <a:pt x="27825" y="7554"/>
                      <a:pt x="29460" y="8396"/>
                    </a:cubicBezTo>
                    <a:cubicBezTo>
                      <a:pt x="29460" y="8396"/>
                      <a:pt x="29470" y="8396"/>
                      <a:pt x="29470" y="8406"/>
                    </a:cubicBezTo>
                    <a:lnTo>
                      <a:pt x="29480" y="8406"/>
                    </a:lnTo>
                    <a:cubicBezTo>
                      <a:pt x="29490" y="8406"/>
                      <a:pt x="29500" y="8417"/>
                      <a:pt x="29510" y="8417"/>
                    </a:cubicBezTo>
                    <a:cubicBezTo>
                      <a:pt x="30483" y="8928"/>
                      <a:pt x="31245" y="9480"/>
                      <a:pt x="31245" y="9630"/>
                    </a:cubicBezTo>
                    <a:cubicBezTo>
                      <a:pt x="31245" y="9650"/>
                      <a:pt x="31225" y="9670"/>
                      <a:pt x="31175" y="9670"/>
                    </a:cubicBezTo>
                    <a:cubicBezTo>
                      <a:pt x="31065" y="9670"/>
                      <a:pt x="30814" y="9590"/>
                      <a:pt x="30383" y="9400"/>
                    </a:cubicBezTo>
                    <a:lnTo>
                      <a:pt x="30372" y="9400"/>
                    </a:lnTo>
                    <a:cubicBezTo>
                      <a:pt x="30322" y="9379"/>
                      <a:pt x="30262" y="9349"/>
                      <a:pt x="30202" y="9319"/>
                    </a:cubicBezTo>
                    <a:lnTo>
                      <a:pt x="30182" y="9319"/>
                    </a:lnTo>
                    <a:cubicBezTo>
                      <a:pt x="30182" y="9309"/>
                      <a:pt x="30172" y="9309"/>
                      <a:pt x="30172" y="9309"/>
                    </a:cubicBezTo>
                    <a:lnTo>
                      <a:pt x="30162" y="9309"/>
                    </a:lnTo>
                    <a:cubicBezTo>
                      <a:pt x="30152" y="9299"/>
                      <a:pt x="30142" y="9299"/>
                      <a:pt x="30132" y="9289"/>
                    </a:cubicBezTo>
                    <a:cubicBezTo>
                      <a:pt x="30122" y="9289"/>
                      <a:pt x="30112" y="9279"/>
                      <a:pt x="30102" y="9279"/>
                    </a:cubicBezTo>
                    <a:cubicBezTo>
                      <a:pt x="30072" y="9269"/>
                      <a:pt x="30051" y="9249"/>
                      <a:pt x="30021" y="9239"/>
                    </a:cubicBezTo>
                    <a:lnTo>
                      <a:pt x="30011" y="9239"/>
                    </a:lnTo>
                    <a:cubicBezTo>
                      <a:pt x="28818" y="8697"/>
                      <a:pt x="28226" y="8537"/>
                      <a:pt x="27935" y="8537"/>
                    </a:cubicBezTo>
                    <a:cubicBezTo>
                      <a:pt x="27694" y="8537"/>
                      <a:pt x="27644" y="8637"/>
                      <a:pt x="27614" y="8737"/>
                    </a:cubicBezTo>
                    <a:cubicBezTo>
                      <a:pt x="27614" y="8737"/>
                      <a:pt x="27614" y="8748"/>
                      <a:pt x="27604" y="8748"/>
                    </a:cubicBezTo>
                    <a:cubicBezTo>
                      <a:pt x="27584" y="8848"/>
                      <a:pt x="27564" y="8938"/>
                      <a:pt x="27423" y="8938"/>
                    </a:cubicBezTo>
                    <a:lnTo>
                      <a:pt x="27403" y="8938"/>
                    </a:lnTo>
                    <a:cubicBezTo>
                      <a:pt x="27293" y="8938"/>
                      <a:pt x="27103" y="8868"/>
                      <a:pt x="26782" y="8717"/>
                    </a:cubicBezTo>
                    <a:cubicBezTo>
                      <a:pt x="26782" y="8707"/>
                      <a:pt x="26782" y="8707"/>
                      <a:pt x="26782" y="8707"/>
                    </a:cubicBezTo>
                    <a:lnTo>
                      <a:pt x="26772" y="8707"/>
                    </a:lnTo>
                    <a:cubicBezTo>
                      <a:pt x="26772" y="8707"/>
                      <a:pt x="26761" y="8707"/>
                      <a:pt x="26761" y="8697"/>
                    </a:cubicBezTo>
                    <a:cubicBezTo>
                      <a:pt x="26751" y="8697"/>
                      <a:pt x="26741" y="8697"/>
                      <a:pt x="26731" y="8687"/>
                    </a:cubicBezTo>
                    <a:cubicBezTo>
                      <a:pt x="26731" y="8687"/>
                      <a:pt x="26721" y="8687"/>
                      <a:pt x="26721" y="8677"/>
                    </a:cubicBezTo>
                    <a:cubicBezTo>
                      <a:pt x="26711" y="8677"/>
                      <a:pt x="26701" y="8667"/>
                      <a:pt x="26691" y="8667"/>
                    </a:cubicBezTo>
                    <a:lnTo>
                      <a:pt x="26681" y="8667"/>
                    </a:lnTo>
                    <a:cubicBezTo>
                      <a:pt x="25849" y="8216"/>
                      <a:pt x="23401" y="5789"/>
                      <a:pt x="22378" y="5789"/>
                    </a:cubicBezTo>
                    <a:cubicBezTo>
                      <a:pt x="22198" y="5789"/>
                      <a:pt x="22067" y="5869"/>
                      <a:pt x="21987" y="6029"/>
                    </a:cubicBezTo>
                    <a:cubicBezTo>
                      <a:pt x="21967" y="6079"/>
                      <a:pt x="21927" y="6110"/>
                      <a:pt x="21867" y="6110"/>
                    </a:cubicBezTo>
                    <a:cubicBezTo>
                      <a:pt x="21144" y="6110"/>
                      <a:pt x="17784" y="2368"/>
                      <a:pt x="16922" y="2208"/>
                    </a:cubicBezTo>
                    <a:lnTo>
                      <a:pt x="16901" y="2208"/>
                    </a:lnTo>
                    <a:cubicBezTo>
                      <a:pt x="16490" y="2157"/>
                      <a:pt x="16069" y="1897"/>
                      <a:pt x="15587" y="1546"/>
                    </a:cubicBezTo>
                    <a:cubicBezTo>
                      <a:pt x="15457" y="1445"/>
                      <a:pt x="15457" y="1174"/>
                      <a:pt x="15447" y="904"/>
                    </a:cubicBezTo>
                    <a:cubicBezTo>
                      <a:pt x="15076" y="1144"/>
                      <a:pt x="14755" y="1345"/>
                      <a:pt x="14584" y="1405"/>
                    </a:cubicBezTo>
                    <a:cubicBezTo>
                      <a:pt x="14414" y="1465"/>
                      <a:pt x="14294" y="1485"/>
                      <a:pt x="14223" y="1485"/>
                    </a:cubicBezTo>
                    <a:cubicBezTo>
                      <a:pt x="14153" y="1485"/>
                      <a:pt x="14123" y="1455"/>
                      <a:pt x="14123" y="1405"/>
                    </a:cubicBezTo>
                    <a:cubicBezTo>
                      <a:pt x="14123" y="1285"/>
                      <a:pt x="14283" y="1044"/>
                      <a:pt x="14364" y="793"/>
                    </a:cubicBezTo>
                    <a:cubicBezTo>
                      <a:pt x="14444" y="533"/>
                      <a:pt x="14655" y="372"/>
                      <a:pt x="14895" y="212"/>
                    </a:cubicBezTo>
                    <a:cubicBezTo>
                      <a:pt x="14705" y="212"/>
                      <a:pt x="14494" y="252"/>
                      <a:pt x="14294" y="272"/>
                    </a:cubicBezTo>
                    <a:cubicBezTo>
                      <a:pt x="14183" y="292"/>
                      <a:pt x="14083" y="302"/>
                      <a:pt x="13983" y="302"/>
                    </a:cubicBezTo>
                    <a:lnTo>
                      <a:pt x="13973" y="302"/>
                    </a:lnTo>
                    <a:cubicBezTo>
                      <a:pt x="13842" y="302"/>
                      <a:pt x="13722" y="282"/>
                      <a:pt x="13632" y="232"/>
                    </a:cubicBezTo>
                    <a:cubicBezTo>
                      <a:pt x="13280" y="61"/>
                      <a:pt x="13040" y="1"/>
                      <a:pt x="128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95" name="Google Shape;14295;p47"/>
            <p:cNvGrpSpPr/>
            <p:nvPr/>
          </p:nvGrpSpPr>
          <p:grpSpPr>
            <a:xfrm rot="210135">
              <a:off x="4675729" y="3746617"/>
              <a:ext cx="4319878" cy="935888"/>
              <a:chOff x="4963752" y="4000536"/>
              <a:chExt cx="2501340" cy="541907"/>
            </a:xfrm>
          </p:grpSpPr>
          <p:sp>
            <p:nvSpPr>
              <p:cNvPr id="14296" name="Google Shape;14296;p47"/>
              <p:cNvSpPr/>
              <p:nvPr/>
            </p:nvSpPr>
            <p:spPr>
              <a:xfrm>
                <a:off x="5654130" y="4242777"/>
                <a:ext cx="302221" cy="80900"/>
              </a:xfrm>
              <a:custGeom>
                <a:rect b="b" l="l" r="r" t="t"/>
                <a:pathLst>
                  <a:path extrusionOk="0" h="1805" w="6743">
                    <a:moveTo>
                      <a:pt x="3531" y="1"/>
                    </a:moveTo>
                    <a:cubicBezTo>
                      <a:pt x="3435" y="1"/>
                      <a:pt x="3356" y="63"/>
                      <a:pt x="3341" y="228"/>
                    </a:cubicBezTo>
                    <a:cubicBezTo>
                      <a:pt x="3310" y="178"/>
                      <a:pt x="3270" y="97"/>
                      <a:pt x="3210" y="77"/>
                    </a:cubicBezTo>
                    <a:cubicBezTo>
                      <a:pt x="3189" y="66"/>
                      <a:pt x="3168" y="60"/>
                      <a:pt x="3146" y="60"/>
                    </a:cubicBezTo>
                    <a:cubicBezTo>
                      <a:pt x="2960" y="60"/>
                      <a:pt x="2757" y="455"/>
                      <a:pt x="2739" y="689"/>
                    </a:cubicBezTo>
                    <a:cubicBezTo>
                      <a:pt x="2679" y="639"/>
                      <a:pt x="2608" y="649"/>
                      <a:pt x="2548" y="629"/>
                    </a:cubicBezTo>
                    <a:cubicBezTo>
                      <a:pt x="2548" y="689"/>
                      <a:pt x="2518" y="739"/>
                      <a:pt x="2528" y="799"/>
                    </a:cubicBezTo>
                    <a:cubicBezTo>
                      <a:pt x="2433" y="745"/>
                      <a:pt x="2320" y="618"/>
                      <a:pt x="2226" y="618"/>
                    </a:cubicBezTo>
                    <a:cubicBezTo>
                      <a:pt x="2181" y="618"/>
                      <a:pt x="2139" y="648"/>
                      <a:pt x="2107" y="729"/>
                    </a:cubicBezTo>
                    <a:cubicBezTo>
                      <a:pt x="2028" y="662"/>
                      <a:pt x="1946" y="607"/>
                      <a:pt x="1872" y="607"/>
                    </a:cubicBezTo>
                    <a:cubicBezTo>
                      <a:pt x="1814" y="607"/>
                      <a:pt x="1760" y="641"/>
                      <a:pt x="1716" y="729"/>
                    </a:cubicBezTo>
                    <a:cubicBezTo>
                      <a:pt x="1655" y="654"/>
                      <a:pt x="1520" y="470"/>
                      <a:pt x="1428" y="470"/>
                    </a:cubicBezTo>
                    <a:cubicBezTo>
                      <a:pt x="1398" y="470"/>
                      <a:pt x="1372" y="489"/>
                      <a:pt x="1354" y="539"/>
                    </a:cubicBezTo>
                    <a:cubicBezTo>
                      <a:pt x="1320" y="445"/>
                      <a:pt x="1273" y="407"/>
                      <a:pt x="1220" y="407"/>
                    </a:cubicBezTo>
                    <a:cubicBezTo>
                      <a:pt x="1166" y="407"/>
                      <a:pt x="1105" y="447"/>
                      <a:pt x="1044" y="509"/>
                    </a:cubicBezTo>
                    <a:cubicBezTo>
                      <a:pt x="953" y="408"/>
                      <a:pt x="893" y="278"/>
                      <a:pt x="763" y="258"/>
                    </a:cubicBezTo>
                    <a:cubicBezTo>
                      <a:pt x="760" y="257"/>
                      <a:pt x="757" y="257"/>
                      <a:pt x="754" y="257"/>
                    </a:cubicBezTo>
                    <a:cubicBezTo>
                      <a:pt x="678" y="257"/>
                      <a:pt x="620" y="381"/>
                      <a:pt x="562" y="448"/>
                    </a:cubicBezTo>
                    <a:cubicBezTo>
                      <a:pt x="527" y="421"/>
                      <a:pt x="494" y="409"/>
                      <a:pt x="463" y="409"/>
                    </a:cubicBezTo>
                    <a:cubicBezTo>
                      <a:pt x="335" y="409"/>
                      <a:pt x="245" y="612"/>
                      <a:pt x="221" y="749"/>
                    </a:cubicBezTo>
                    <a:cubicBezTo>
                      <a:pt x="0" y="890"/>
                      <a:pt x="161" y="1221"/>
                      <a:pt x="341" y="1361"/>
                    </a:cubicBezTo>
                    <a:cubicBezTo>
                      <a:pt x="552" y="1522"/>
                      <a:pt x="893" y="1522"/>
                      <a:pt x="1134" y="1532"/>
                    </a:cubicBezTo>
                    <a:cubicBezTo>
                      <a:pt x="1675" y="1572"/>
                      <a:pt x="2207" y="1702"/>
                      <a:pt x="2749" y="1772"/>
                    </a:cubicBezTo>
                    <a:cubicBezTo>
                      <a:pt x="2920" y="1795"/>
                      <a:pt x="3090" y="1805"/>
                      <a:pt x="3261" y="1805"/>
                    </a:cubicBezTo>
                    <a:cubicBezTo>
                      <a:pt x="3983" y="1805"/>
                      <a:pt x="4707" y="1636"/>
                      <a:pt x="5437" y="1612"/>
                    </a:cubicBezTo>
                    <a:cubicBezTo>
                      <a:pt x="5668" y="1602"/>
                      <a:pt x="6671" y="1652"/>
                      <a:pt x="6711" y="1211"/>
                    </a:cubicBezTo>
                    <a:cubicBezTo>
                      <a:pt x="6742" y="951"/>
                      <a:pt x="6421" y="684"/>
                      <a:pt x="6180" y="684"/>
                    </a:cubicBezTo>
                    <a:cubicBezTo>
                      <a:pt x="6114" y="684"/>
                      <a:pt x="6054" y="704"/>
                      <a:pt x="6009" y="749"/>
                    </a:cubicBezTo>
                    <a:cubicBezTo>
                      <a:pt x="5967" y="642"/>
                      <a:pt x="5872" y="602"/>
                      <a:pt x="5763" y="602"/>
                    </a:cubicBezTo>
                    <a:cubicBezTo>
                      <a:pt x="5586" y="602"/>
                      <a:pt x="5373" y="706"/>
                      <a:pt x="5286" y="799"/>
                    </a:cubicBezTo>
                    <a:cubicBezTo>
                      <a:pt x="5216" y="736"/>
                      <a:pt x="5127" y="693"/>
                      <a:pt x="5042" y="693"/>
                    </a:cubicBezTo>
                    <a:cubicBezTo>
                      <a:pt x="5005" y="693"/>
                      <a:pt x="4969" y="701"/>
                      <a:pt x="4935" y="719"/>
                    </a:cubicBezTo>
                    <a:cubicBezTo>
                      <a:pt x="4888" y="636"/>
                      <a:pt x="4792" y="557"/>
                      <a:pt x="4715" y="557"/>
                    </a:cubicBezTo>
                    <a:cubicBezTo>
                      <a:pt x="4661" y="557"/>
                      <a:pt x="4617" y="596"/>
                      <a:pt x="4604" y="699"/>
                    </a:cubicBezTo>
                    <a:cubicBezTo>
                      <a:pt x="4566" y="544"/>
                      <a:pt x="4454" y="485"/>
                      <a:pt x="4327" y="485"/>
                    </a:cubicBezTo>
                    <a:cubicBezTo>
                      <a:pt x="4290" y="485"/>
                      <a:pt x="4252" y="489"/>
                      <a:pt x="4213" y="498"/>
                    </a:cubicBezTo>
                    <a:cubicBezTo>
                      <a:pt x="4223" y="353"/>
                      <a:pt x="4046" y="227"/>
                      <a:pt x="3926" y="227"/>
                    </a:cubicBezTo>
                    <a:cubicBezTo>
                      <a:pt x="3921" y="227"/>
                      <a:pt x="3917" y="227"/>
                      <a:pt x="3912" y="228"/>
                    </a:cubicBezTo>
                    <a:lnTo>
                      <a:pt x="3932" y="298"/>
                    </a:lnTo>
                    <a:cubicBezTo>
                      <a:pt x="3871" y="151"/>
                      <a:pt x="3680" y="1"/>
                      <a:pt x="3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297" name="Google Shape;14297;p47"/>
              <p:cNvGrpSpPr/>
              <p:nvPr/>
            </p:nvGrpSpPr>
            <p:grpSpPr>
              <a:xfrm rot="-278360">
                <a:off x="6533282" y="4037668"/>
                <a:ext cx="925757" cy="187175"/>
                <a:chOff x="1255200" y="4115196"/>
                <a:chExt cx="828298" cy="167470"/>
              </a:xfrm>
            </p:grpSpPr>
            <p:sp>
              <p:nvSpPr>
                <p:cNvPr id="14298" name="Google Shape;14298;p47"/>
                <p:cNvSpPr/>
                <p:nvPr/>
              </p:nvSpPr>
              <p:spPr>
                <a:xfrm>
                  <a:off x="1806305" y="4141304"/>
                  <a:ext cx="203600" cy="110522"/>
                </a:xfrm>
                <a:custGeom>
                  <a:rect b="b" l="l" r="r" t="t"/>
                  <a:pathLst>
                    <a:path extrusionOk="0" h="2756" w="5077">
                      <a:moveTo>
                        <a:pt x="4069" y="1"/>
                      </a:moveTo>
                      <a:cubicBezTo>
                        <a:pt x="3971" y="1"/>
                        <a:pt x="3853" y="67"/>
                        <a:pt x="3762" y="224"/>
                      </a:cubicBezTo>
                      <a:cubicBezTo>
                        <a:pt x="3742" y="204"/>
                        <a:pt x="3732" y="174"/>
                        <a:pt x="3712" y="154"/>
                      </a:cubicBezTo>
                      <a:cubicBezTo>
                        <a:pt x="3632" y="224"/>
                        <a:pt x="3562" y="324"/>
                        <a:pt x="3511" y="425"/>
                      </a:cubicBezTo>
                      <a:cubicBezTo>
                        <a:pt x="3478" y="387"/>
                        <a:pt x="3447" y="371"/>
                        <a:pt x="3417" y="371"/>
                      </a:cubicBezTo>
                      <a:cubicBezTo>
                        <a:pt x="3240" y="371"/>
                        <a:pt x="3124" y="949"/>
                        <a:pt x="3090" y="1087"/>
                      </a:cubicBezTo>
                      <a:cubicBezTo>
                        <a:pt x="3054" y="997"/>
                        <a:pt x="2994" y="923"/>
                        <a:pt x="2910" y="923"/>
                      </a:cubicBezTo>
                      <a:cubicBezTo>
                        <a:pt x="2900" y="923"/>
                        <a:pt x="2890" y="924"/>
                        <a:pt x="2879" y="926"/>
                      </a:cubicBezTo>
                      <a:cubicBezTo>
                        <a:pt x="2739" y="966"/>
                        <a:pt x="2719" y="1137"/>
                        <a:pt x="2719" y="1368"/>
                      </a:cubicBezTo>
                      <a:cubicBezTo>
                        <a:pt x="2729" y="1608"/>
                        <a:pt x="2849" y="1699"/>
                        <a:pt x="2859" y="1939"/>
                      </a:cubicBezTo>
                      <a:cubicBezTo>
                        <a:pt x="2830" y="1916"/>
                        <a:pt x="2808" y="1906"/>
                        <a:pt x="2784" y="1906"/>
                      </a:cubicBezTo>
                      <a:cubicBezTo>
                        <a:pt x="2767" y="1906"/>
                        <a:pt x="2750" y="1911"/>
                        <a:pt x="2729" y="1919"/>
                      </a:cubicBezTo>
                      <a:cubicBezTo>
                        <a:pt x="2619" y="1959"/>
                        <a:pt x="2669" y="2030"/>
                        <a:pt x="2639" y="2090"/>
                      </a:cubicBezTo>
                      <a:cubicBezTo>
                        <a:pt x="2619" y="2058"/>
                        <a:pt x="2573" y="2045"/>
                        <a:pt x="2523" y="2045"/>
                      </a:cubicBezTo>
                      <a:cubicBezTo>
                        <a:pt x="2447" y="2045"/>
                        <a:pt x="2362" y="2074"/>
                        <a:pt x="2338" y="2110"/>
                      </a:cubicBezTo>
                      <a:cubicBezTo>
                        <a:pt x="2299" y="1983"/>
                        <a:pt x="2317" y="1829"/>
                        <a:pt x="2208" y="1829"/>
                      </a:cubicBezTo>
                      <a:cubicBezTo>
                        <a:pt x="2204" y="1829"/>
                        <a:pt x="2201" y="1829"/>
                        <a:pt x="2197" y="1829"/>
                      </a:cubicBezTo>
                      <a:cubicBezTo>
                        <a:pt x="2188" y="1829"/>
                        <a:pt x="2179" y="1830"/>
                        <a:pt x="2170" y="1830"/>
                      </a:cubicBezTo>
                      <a:cubicBezTo>
                        <a:pt x="2060" y="1830"/>
                        <a:pt x="1957" y="1804"/>
                        <a:pt x="1870" y="1804"/>
                      </a:cubicBezTo>
                      <a:cubicBezTo>
                        <a:pt x="1776" y="1804"/>
                        <a:pt x="1701" y="1834"/>
                        <a:pt x="1656" y="1959"/>
                      </a:cubicBezTo>
                      <a:cubicBezTo>
                        <a:pt x="1568" y="1928"/>
                        <a:pt x="1454" y="1882"/>
                        <a:pt x="1357" y="1882"/>
                      </a:cubicBezTo>
                      <a:cubicBezTo>
                        <a:pt x="1265" y="1882"/>
                        <a:pt x="1189" y="1923"/>
                        <a:pt x="1164" y="2060"/>
                      </a:cubicBezTo>
                      <a:cubicBezTo>
                        <a:pt x="1023" y="1978"/>
                        <a:pt x="942" y="1929"/>
                        <a:pt x="868" y="1929"/>
                      </a:cubicBezTo>
                      <a:cubicBezTo>
                        <a:pt x="779" y="1929"/>
                        <a:pt x="701" y="2000"/>
                        <a:pt x="542" y="2170"/>
                      </a:cubicBezTo>
                      <a:cubicBezTo>
                        <a:pt x="468" y="2111"/>
                        <a:pt x="401" y="2086"/>
                        <a:pt x="341" y="2086"/>
                      </a:cubicBezTo>
                      <a:cubicBezTo>
                        <a:pt x="167" y="2086"/>
                        <a:pt x="53" y="2299"/>
                        <a:pt x="1" y="2501"/>
                      </a:cubicBezTo>
                      <a:cubicBezTo>
                        <a:pt x="161" y="2601"/>
                        <a:pt x="282" y="2672"/>
                        <a:pt x="582" y="2712"/>
                      </a:cubicBezTo>
                      <a:cubicBezTo>
                        <a:pt x="738" y="2732"/>
                        <a:pt x="893" y="2739"/>
                        <a:pt x="1050" y="2739"/>
                      </a:cubicBezTo>
                      <a:cubicBezTo>
                        <a:pt x="1207" y="2739"/>
                        <a:pt x="1365" y="2732"/>
                        <a:pt x="1525" y="2722"/>
                      </a:cubicBezTo>
                      <a:cubicBezTo>
                        <a:pt x="1556" y="2721"/>
                        <a:pt x="1586" y="2721"/>
                        <a:pt x="1617" y="2721"/>
                      </a:cubicBezTo>
                      <a:cubicBezTo>
                        <a:pt x="1920" y="2721"/>
                        <a:pt x="2218" y="2756"/>
                        <a:pt x="2520" y="2756"/>
                      </a:cubicBezTo>
                      <a:cubicBezTo>
                        <a:pt x="2576" y="2756"/>
                        <a:pt x="2632" y="2755"/>
                        <a:pt x="2689" y="2752"/>
                      </a:cubicBezTo>
                      <a:cubicBezTo>
                        <a:pt x="3221" y="2732"/>
                        <a:pt x="3722" y="2531"/>
                        <a:pt x="4244" y="2501"/>
                      </a:cubicBezTo>
                      <a:cubicBezTo>
                        <a:pt x="4424" y="2491"/>
                        <a:pt x="5076" y="2491"/>
                        <a:pt x="4916" y="2150"/>
                      </a:cubicBezTo>
                      <a:cubicBezTo>
                        <a:pt x="4956" y="2140"/>
                        <a:pt x="4996" y="2090"/>
                        <a:pt x="5036" y="2080"/>
                      </a:cubicBezTo>
                      <a:cubicBezTo>
                        <a:pt x="4956" y="1969"/>
                        <a:pt x="4815" y="1849"/>
                        <a:pt x="4765" y="1759"/>
                      </a:cubicBezTo>
                      <a:cubicBezTo>
                        <a:pt x="4765" y="1759"/>
                        <a:pt x="4795" y="1659"/>
                        <a:pt x="4775" y="1628"/>
                      </a:cubicBezTo>
                      <a:cubicBezTo>
                        <a:pt x="4765" y="1598"/>
                        <a:pt x="4615" y="1508"/>
                        <a:pt x="4575" y="1478"/>
                      </a:cubicBezTo>
                      <a:lnTo>
                        <a:pt x="4575" y="1478"/>
                      </a:lnTo>
                      <a:cubicBezTo>
                        <a:pt x="4588" y="1480"/>
                        <a:pt x="4600" y="1480"/>
                        <a:pt x="4611" y="1480"/>
                      </a:cubicBezTo>
                      <a:cubicBezTo>
                        <a:pt x="4803" y="1480"/>
                        <a:pt x="4697" y="1244"/>
                        <a:pt x="4555" y="1187"/>
                      </a:cubicBezTo>
                      <a:cubicBezTo>
                        <a:pt x="4728" y="1007"/>
                        <a:pt x="4534" y="916"/>
                        <a:pt x="4363" y="916"/>
                      </a:cubicBezTo>
                      <a:cubicBezTo>
                        <a:pt x="4306" y="916"/>
                        <a:pt x="4251" y="926"/>
                        <a:pt x="4214" y="946"/>
                      </a:cubicBezTo>
                      <a:cubicBezTo>
                        <a:pt x="4314" y="816"/>
                        <a:pt x="4234" y="615"/>
                        <a:pt x="4123" y="525"/>
                      </a:cubicBezTo>
                      <a:cubicBezTo>
                        <a:pt x="4372" y="231"/>
                        <a:pt x="4254" y="1"/>
                        <a:pt x="40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9" name="Google Shape;14299;p47"/>
                <p:cNvSpPr/>
                <p:nvPr/>
              </p:nvSpPr>
              <p:spPr>
                <a:xfrm>
                  <a:off x="1807508" y="4214252"/>
                  <a:ext cx="79684" cy="22538"/>
                </a:xfrm>
                <a:custGeom>
                  <a:rect b="b" l="l" r="r" t="t"/>
                  <a:pathLst>
                    <a:path extrusionOk="0" h="562" w="1987">
                      <a:moveTo>
                        <a:pt x="1987" y="0"/>
                      </a:moveTo>
                      <a:cubicBezTo>
                        <a:pt x="1956" y="7"/>
                        <a:pt x="1924" y="8"/>
                        <a:pt x="1893" y="8"/>
                      </a:cubicBezTo>
                      <a:cubicBezTo>
                        <a:pt x="1873" y="8"/>
                        <a:pt x="1853" y="7"/>
                        <a:pt x="1833" y="7"/>
                      </a:cubicBezTo>
                      <a:cubicBezTo>
                        <a:pt x="1744" y="7"/>
                        <a:pt x="1664" y="18"/>
                        <a:pt x="1626" y="140"/>
                      </a:cubicBezTo>
                      <a:cubicBezTo>
                        <a:pt x="1538" y="109"/>
                        <a:pt x="1424" y="63"/>
                        <a:pt x="1327" y="63"/>
                      </a:cubicBezTo>
                      <a:cubicBezTo>
                        <a:pt x="1235" y="63"/>
                        <a:pt x="1159" y="104"/>
                        <a:pt x="1134" y="241"/>
                      </a:cubicBezTo>
                      <a:cubicBezTo>
                        <a:pt x="993" y="159"/>
                        <a:pt x="912" y="110"/>
                        <a:pt x="838" y="110"/>
                      </a:cubicBezTo>
                      <a:cubicBezTo>
                        <a:pt x="749" y="110"/>
                        <a:pt x="671" y="181"/>
                        <a:pt x="512" y="351"/>
                      </a:cubicBezTo>
                      <a:cubicBezTo>
                        <a:pt x="436" y="290"/>
                        <a:pt x="368" y="265"/>
                        <a:pt x="306" y="265"/>
                      </a:cubicBezTo>
                      <a:cubicBezTo>
                        <a:pt x="166" y="265"/>
                        <a:pt x="64" y="401"/>
                        <a:pt x="1" y="562"/>
                      </a:cubicBezTo>
                      <a:cubicBezTo>
                        <a:pt x="50" y="477"/>
                        <a:pt x="120" y="421"/>
                        <a:pt x="203" y="421"/>
                      </a:cubicBezTo>
                      <a:cubicBezTo>
                        <a:pt x="237" y="421"/>
                        <a:pt x="274" y="431"/>
                        <a:pt x="312" y="451"/>
                      </a:cubicBezTo>
                      <a:cubicBezTo>
                        <a:pt x="352" y="472"/>
                        <a:pt x="368" y="480"/>
                        <a:pt x="379" y="480"/>
                      </a:cubicBezTo>
                      <a:cubicBezTo>
                        <a:pt x="394" y="480"/>
                        <a:pt x="398" y="461"/>
                        <a:pt x="452" y="431"/>
                      </a:cubicBezTo>
                      <a:cubicBezTo>
                        <a:pt x="477" y="416"/>
                        <a:pt x="507" y="406"/>
                        <a:pt x="534" y="406"/>
                      </a:cubicBezTo>
                      <a:cubicBezTo>
                        <a:pt x="560" y="406"/>
                        <a:pt x="583" y="416"/>
                        <a:pt x="593" y="441"/>
                      </a:cubicBezTo>
                      <a:cubicBezTo>
                        <a:pt x="625" y="344"/>
                        <a:pt x="707" y="293"/>
                        <a:pt x="788" y="293"/>
                      </a:cubicBezTo>
                      <a:cubicBezTo>
                        <a:pt x="833" y="293"/>
                        <a:pt x="878" y="309"/>
                        <a:pt x="914" y="341"/>
                      </a:cubicBezTo>
                      <a:cubicBezTo>
                        <a:pt x="931" y="303"/>
                        <a:pt x="953" y="290"/>
                        <a:pt x="978" y="290"/>
                      </a:cubicBezTo>
                      <a:cubicBezTo>
                        <a:pt x="1011" y="290"/>
                        <a:pt x="1049" y="314"/>
                        <a:pt x="1084" y="331"/>
                      </a:cubicBezTo>
                      <a:cubicBezTo>
                        <a:pt x="1106" y="348"/>
                        <a:pt x="1122" y="358"/>
                        <a:pt x="1137" y="358"/>
                      </a:cubicBezTo>
                      <a:cubicBezTo>
                        <a:pt x="1157" y="358"/>
                        <a:pt x="1176" y="341"/>
                        <a:pt x="1204" y="301"/>
                      </a:cubicBezTo>
                      <a:cubicBezTo>
                        <a:pt x="1245" y="241"/>
                        <a:pt x="1245" y="201"/>
                        <a:pt x="1315" y="181"/>
                      </a:cubicBezTo>
                      <a:cubicBezTo>
                        <a:pt x="1328" y="178"/>
                        <a:pt x="1341" y="176"/>
                        <a:pt x="1352" y="176"/>
                      </a:cubicBezTo>
                      <a:cubicBezTo>
                        <a:pt x="1417" y="176"/>
                        <a:pt x="1451" y="223"/>
                        <a:pt x="1485" y="291"/>
                      </a:cubicBezTo>
                      <a:cubicBezTo>
                        <a:pt x="1498" y="276"/>
                        <a:pt x="1511" y="270"/>
                        <a:pt x="1525" y="270"/>
                      </a:cubicBezTo>
                      <a:cubicBezTo>
                        <a:pt x="1562" y="270"/>
                        <a:pt x="1602" y="312"/>
                        <a:pt x="1638" y="312"/>
                      </a:cubicBezTo>
                      <a:cubicBezTo>
                        <a:pt x="1640" y="312"/>
                        <a:pt x="1643" y="312"/>
                        <a:pt x="1646" y="311"/>
                      </a:cubicBezTo>
                      <a:cubicBezTo>
                        <a:pt x="1706" y="301"/>
                        <a:pt x="1706" y="261"/>
                        <a:pt x="1716" y="211"/>
                      </a:cubicBezTo>
                      <a:cubicBezTo>
                        <a:pt x="1746" y="140"/>
                        <a:pt x="1776" y="40"/>
                        <a:pt x="1856" y="40"/>
                      </a:cubicBezTo>
                      <a:cubicBezTo>
                        <a:pt x="1861" y="39"/>
                        <a:pt x="1865" y="39"/>
                        <a:pt x="1869" y="39"/>
                      </a:cubicBezTo>
                      <a:cubicBezTo>
                        <a:pt x="1895" y="39"/>
                        <a:pt x="1907" y="62"/>
                        <a:pt x="1927" y="62"/>
                      </a:cubicBezTo>
                      <a:cubicBezTo>
                        <a:pt x="1930" y="62"/>
                        <a:pt x="1933" y="61"/>
                        <a:pt x="1937" y="60"/>
                      </a:cubicBezTo>
                      <a:cubicBezTo>
                        <a:pt x="1967" y="50"/>
                        <a:pt x="1977" y="20"/>
                        <a:pt x="19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0" name="Google Shape;14300;p47"/>
                <p:cNvSpPr/>
                <p:nvPr/>
              </p:nvSpPr>
              <p:spPr>
                <a:xfrm>
                  <a:off x="1915306" y="4141344"/>
                  <a:ext cx="63202" cy="59231"/>
                </a:xfrm>
                <a:custGeom>
                  <a:rect b="b" l="l" r="r" t="t"/>
                  <a:pathLst>
                    <a:path extrusionOk="0" h="1477" w="1576">
                      <a:moveTo>
                        <a:pt x="1352" y="0"/>
                      </a:moveTo>
                      <a:cubicBezTo>
                        <a:pt x="1253" y="0"/>
                        <a:pt x="1136" y="67"/>
                        <a:pt x="1044" y="223"/>
                      </a:cubicBezTo>
                      <a:cubicBezTo>
                        <a:pt x="1024" y="203"/>
                        <a:pt x="1014" y="173"/>
                        <a:pt x="994" y="153"/>
                      </a:cubicBezTo>
                      <a:cubicBezTo>
                        <a:pt x="914" y="223"/>
                        <a:pt x="844" y="323"/>
                        <a:pt x="793" y="424"/>
                      </a:cubicBezTo>
                      <a:cubicBezTo>
                        <a:pt x="760" y="386"/>
                        <a:pt x="729" y="370"/>
                        <a:pt x="699" y="370"/>
                      </a:cubicBezTo>
                      <a:cubicBezTo>
                        <a:pt x="522" y="370"/>
                        <a:pt x="406" y="948"/>
                        <a:pt x="372" y="1086"/>
                      </a:cubicBezTo>
                      <a:cubicBezTo>
                        <a:pt x="336" y="996"/>
                        <a:pt x="276" y="922"/>
                        <a:pt x="192" y="922"/>
                      </a:cubicBezTo>
                      <a:cubicBezTo>
                        <a:pt x="182" y="922"/>
                        <a:pt x="172" y="923"/>
                        <a:pt x="161" y="925"/>
                      </a:cubicBezTo>
                      <a:cubicBezTo>
                        <a:pt x="21" y="965"/>
                        <a:pt x="1" y="1136"/>
                        <a:pt x="1" y="1367"/>
                      </a:cubicBezTo>
                      <a:cubicBezTo>
                        <a:pt x="1" y="1407"/>
                        <a:pt x="11" y="1437"/>
                        <a:pt x="21" y="1477"/>
                      </a:cubicBezTo>
                      <a:cubicBezTo>
                        <a:pt x="21" y="1377"/>
                        <a:pt x="31" y="1276"/>
                        <a:pt x="81" y="1216"/>
                      </a:cubicBezTo>
                      <a:cubicBezTo>
                        <a:pt x="119" y="1161"/>
                        <a:pt x="148" y="1140"/>
                        <a:pt x="174" y="1140"/>
                      </a:cubicBezTo>
                      <a:cubicBezTo>
                        <a:pt x="235" y="1140"/>
                        <a:pt x="271" y="1264"/>
                        <a:pt x="342" y="1306"/>
                      </a:cubicBezTo>
                      <a:cubicBezTo>
                        <a:pt x="352" y="1276"/>
                        <a:pt x="352" y="1246"/>
                        <a:pt x="362" y="1216"/>
                      </a:cubicBezTo>
                      <a:lnTo>
                        <a:pt x="392" y="1226"/>
                      </a:lnTo>
                      <a:cubicBezTo>
                        <a:pt x="402" y="1196"/>
                        <a:pt x="402" y="1156"/>
                        <a:pt x="432" y="1126"/>
                      </a:cubicBezTo>
                      <a:cubicBezTo>
                        <a:pt x="434" y="1122"/>
                        <a:pt x="437" y="1120"/>
                        <a:pt x="441" y="1120"/>
                      </a:cubicBezTo>
                      <a:cubicBezTo>
                        <a:pt x="451" y="1120"/>
                        <a:pt x="464" y="1132"/>
                        <a:pt x="474" y="1132"/>
                      </a:cubicBezTo>
                      <a:cubicBezTo>
                        <a:pt x="477" y="1132"/>
                        <a:pt x="480" y="1130"/>
                        <a:pt x="482" y="1126"/>
                      </a:cubicBezTo>
                      <a:cubicBezTo>
                        <a:pt x="513" y="1096"/>
                        <a:pt x="492" y="955"/>
                        <a:pt x="492" y="925"/>
                      </a:cubicBezTo>
                      <a:cubicBezTo>
                        <a:pt x="482" y="795"/>
                        <a:pt x="482" y="725"/>
                        <a:pt x="553" y="604"/>
                      </a:cubicBezTo>
                      <a:cubicBezTo>
                        <a:pt x="596" y="534"/>
                        <a:pt x="643" y="498"/>
                        <a:pt x="692" y="498"/>
                      </a:cubicBezTo>
                      <a:cubicBezTo>
                        <a:pt x="734" y="498"/>
                        <a:pt x="778" y="524"/>
                        <a:pt x="823" y="574"/>
                      </a:cubicBezTo>
                      <a:cubicBezTo>
                        <a:pt x="841" y="530"/>
                        <a:pt x="891" y="397"/>
                        <a:pt x="944" y="397"/>
                      </a:cubicBezTo>
                      <a:cubicBezTo>
                        <a:pt x="951" y="397"/>
                        <a:pt x="957" y="399"/>
                        <a:pt x="964" y="404"/>
                      </a:cubicBezTo>
                      <a:cubicBezTo>
                        <a:pt x="1019" y="365"/>
                        <a:pt x="1055" y="265"/>
                        <a:pt x="1111" y="265"/>
                      </a:cubicBezTo>
                      <a:cubicBezTo>
                        <a:pt x="1127" y="265"/>
                        <a:pt x="1144" y="273"/>
                        <a:pt x="1165" y="293"/>
                      </a:cubicBezTo>
                      <a:cubicBezTo>
                        <a:pt x="1205" y="223"/>
                        <a:pt x="1315" y="83"/>
                        <a:pt x="1405" y="83"/>
                      </a:cubicBezTo>
                      <a:cubicBezTo>
                        <a:pt x="1475" y="93"/>
                        <a:pt x="1516" y="193"/>
                        <a:pt x="1536" y="283"/>
                      </a:cubicBezTo>
                      <a:cubicBezTo>
                        <a:pt x="1575" y="113"/>
                        <a:pt x="1480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1" name="Google Shape;14301;p47"/>
                <p:cNvSpPr/>
                <p:nvPr/>
              </p:nvSpPr>
              <p:spPr>
                <a:xfrm>
                  <a:off x="1984004" y="4115196"/>
                  <a:ext cx="99494" cy="134263"/>
                </a:xfrm>
                <a:custGeom>
                  <a:rect b="b" l="l" r="r" t="t"/>
                  <a:pathLst>
                    <a:path extrusionOk="0" h="3348" w="2481">
                      <a:moveTo>
                        <a:pt x="1197" y="0"/>
                      </a:moveTo>
                      <a:cubicBezTo>
                        <a:pt x="1129" y="0"/>
                        <a:pt x="1083" y="158"/>
                        <a:pt x="1046" y="273"/>
                      </a:cubicBezTo>
                      <a:lnTo>
                        <a:pt x="1076" y="364"/>
                      </a:lnTo>
                      <a:cubicBezTo>
                        <a:pt x="896" y="474"/>
                        <a:pt x="886" y="534"/>
                        <a:pt x="956" y="695"/>
                      </a:cubicBezTo>
                      <a:cubicBezTo>
                        <a:pt x="976" y="745"/>
                        <a:pt x="866" y="725"/>
                        <a:pt x="826" y="785"/>
                      </a:cubicBezTo>
                      <a:cubicBezTo>
                        <a:pt x="776" y="845"/>
                        <a:pt x="776" y="996"/>
                        <a:pt x="786" y="1076"/>
                      </a:cubicBezTo>
                      <a:cubicBezTo>
                        <a:pt x="485" y="1126"/>
                        <a:pt x="505" y="1407"/>
                        <a:pt x="575" y="1587"/>
                      </a:cubicBezTo>
                      <a:cubicBezTo>
                        <a:pt x="344" y="1688"/>
                        <a:pt x="625" y="2209"/>
                        <a:pt x="625" y="2410"/>
                      </a:cubicBezTo>
                      <a:cubicBezTo>
                        <a:pt x="224" y="2430"/>
                        <a:pt x="364" y="2691"/>
                        <a:pt x="364" y="2891"/>
                      </a:cubicBezTo>
                      <a:cubicBezTo>
                        <a:pt x="347" y="2889"/>
                        <a:pt x="330" y="2888"/>
                        <a:pt x="314" y="2888"/>
                      </a:cubicBezTo>
                      <a:cubicBezTo>
                        <a:pt x="0" y="2888"/>
                        <a:pt x="79" y="3253"/>
                        <a:pt x="394" y="3262"/>
                      </a:cubicBezTo>
                      <a:cubicBezTo>
                        <a:pt x="394" y="3262"/>
                        <a:pt x="1065" y="3348"/>
                        <a:pt x="1599" y="3348"/>
                      </a:cubicBezTo>
                      <a:cubicBezTo>
                        <a:pt x="1904" y="3348"/>
                        <a:pt x="2164" y="3320"/>
                        <a:pt x="2230" y="3232"/>
                      </a:cubicBezTo>
                      <a:cubicBezTo>
                        <a:pt x="2250" y="3212"/>
                        <a:pt x="2481" y="3112"/>
                        <a:pt x="2300" y="2841"/>
                      </a:cubicBezTo>
                      <a:cubicBezTo>
                        <a:pt x="2260" y="2771"/>
                        <a:pt x="2120" y="2801"/>
                        <a:pt x="2080" y="2721"/>
                      </a:cubicBezTo>
                      <a:cubicBezTo>
                        <a:pt x="2039" y="2620"/>
                        <a:pt x="1989" y="2530"/>
                        <a:pt x="1929" y="2460"/>
                      </a:cubicBezTo>
                      <a:cubicBezTo>
                        <a:pt x="1889" y="2410"/>
                        <a:pt x="1749" y="2420"/>
                        <a:pt x="1749" y="2360"/>
                      </a:cubicBezTo>
                      <a:cubicBezTo>
                        <a:pt x="1738" y="2320"/>
                        <a:pt x="1799" y="2229"/>
                        <a:pt x="1799" y="2189"/>
                      </a:cubicBezTo>
                      <a:cubicBezTo>
                        <a:pt x="1819" y="1908"/>
                        <a:pt x="1688" y="1958"/>
                        <a:pt x="1648" y="1868"/>
                      </a:cubicBezTo>
                      <a:cubicBezTo>
                        <a:pt x="1588" y="1768"/>
                        <a:pt x="1708" y="1768"/>
                        <a:pt x="1618" y="1507"/>
                      </a:cubicBezTo>
                      <a:cubicBezTo>
                        <a:pt x="1608" y="1467"/>
                        <a:pt x="1608" y="1357"/>
                        <a:pt x="1618" y="1236"/>
                      </a:cubicBezTo>
                      <a:cubicBezTo>
                        <a:pt x="1658" y="1016"/>
                        <a:pt x="1518" y="1026"/>
                        <a:pt x="1528" y="945"/>
                      </a:cubicBezTo>
                      <a:cubicBezTo>
                        <a:pt x="1548" y="835"/>
                        <a:pt x="1588" y="775"/>
                        <a:pt x="1458" y="655"/>
                      </a:cubicBezTo>
                      <a:lnTo>
                        <a:pt x="1458" y="655"/>
                      </a:lnTo>
                      <a:cubicBezTo>
                        <a:pt x="1463" y="655"/>
                        <a:pt x="1468" y="655"/>
                        <a:pt x="1473" y="655"/>
                      </a:cubicBezTo>
                      <a:cubicBezTo>
                        <a:pt x="1576" y="655"/>
                        <a:pt x="1449" y="552"/>
                        <a:pt x="1488" y="514"/>
                      </a:cubicBezTo>
                      <a:cubicBezTo>
                        <a:pt x="1461" y="451"/>
                        <a:pt x="1458" y="381"/>
                        <a:pt x="1386" y="381"/>
                      </a:cubicBezTo>
                      <a:cubicBezTo>
                        <a:pt x="1378" y="381"/>
                        <a:pt x="1368" y="382"/>
                        <a:pt x="1357" y="384"/>
                      </a:cubicBezTo>
                      <a:cubicBezTo>
                        <a:pt x="1397" y="344"/>
                        <a:pt x="1317" y="123"/>
                        <a:pt x="1287" y="83"/>
                      </a:cubicBezTo>
                      <a:cubicBezTo>
                        <a:pt x="1254" y="24"/>
                        <a:pt x="1224" y="0"/>
                        <a:pt x="1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2" name="Google Shape;14302;p47"/>
                <p:cNvSpPr/>
                <p:nvPr/>
              </p:nvSpPr>
              <p:spPr>
                <a:xfrm>
                  <a:off x="2003815" y="4141023"/>
                  <a:ext cx="20974" cy="37857"/>
                </a:xfrm>
                <a:custGeom>
                  <a:rect b="b" l="l" r="r" t="t"/>
                  <a:pathLst>
                    <a:path extrusionOk="0" h="944" w="523">
                      <a:moveTo>
                        <a:pt x="442" y="0"/>
                      </a:moveTo>
                      <a:lnTo>
                        <a:pt x="442" y="0"/>
                      </a:lnTo>
                      <a:cubicBezTo>
                        <a:pt x="452" y="21"/>
                        <a:pt x="452" y="41"/>
                        <a:pt x="462" y="51"/>
                      </a:cubicBezTo>
                      <a:cubicBezTo>
                        <a:pt x="482" y="101"/>
                        <a:pt x="372" y="81"/>
                        <a:pt x="332" y="141"/>
                      </a:cubicBezTo>
                      <a:cubicBezTo>
                        <a:pt x="282" y="201"/>
                        <a:pt x="282" y="352"/>
                        <a:pt x="292" y="432"/>
                      </a:cubicBezTo>
                      <a:cubicBezTo>
                        <a:pt x="1" y="482"/>
                        <a:pt x="11" y="763"/>
                        <a:pt x="81" y="943"/>
                      </a:cubicBezTo>
                      <a:cubicBezTo>
                        <a:pt x="71" y="853"/>
                        <a:pt x="41" y="713"/>
                        <a:pt x="151" y="673"/>
                      </a:cubicBezTo>
                      <a:lnTo>
                        <a:pt x="171" y="683"/>
                      </a:lnTo>
                      <a:cubicBezTo>
                        <a:pt x="171" y="662"/>
                        <a:pt x="151" y="612"/>
                        <a:pt x="181" y="592"/>
                      </a:cubicBezTo>
                      <a:cubicBezTo>
                        <a:pt x="191" y="586"/>
                        <a:pt x="205" y="583"/>
                        <a:pt x="220" y="583"/>
                      </a:cubicBezTo>
                      <a:cubicBezTo>
                        <a:pt x="249" y="583"/>
                        <a:pt x="285" y="592"/>
                        <a:pt x="312" y="592"/>
                      </a:cubicBezTo>
                      <a:cubicBezTo>
                        <a:pt x="312" y="576"/>
                        <a:pt x="333" y="468"/>
                        <a:pt x="369" y="468"/>
                      </a:cubicBezTo>
                      <a:cubicBezTo>
                        <a:pt x="376" y="468"/>
                        <a:pt x="384" y="472"/>
                        <a:pt x="392" y="482"/>
                      </a:cubicBezTo>
                      <a:cubicBezTo>
                        <a:pt x="392" y="455"/>
                        <a:pt x="400" y="306"/>
                        <a:pt x="460" y="306"/>
                      </a:cubicBezTo>
                      <a:cubicBezTo>
                        <a:pt x="467" y="306"/>
                        <a:pt x="474" y="307"/>
                        <a:pt x="482" y="311"/>
                      </a:cubicBezTo>
                      <a:cubicBezTo>
                        <a:pt x="482" y="281"/>
                        <a:pt x="472" y="241"/>
                        <a:pt x="482" y="221"/>
                      </a:cubicBezTo>
                      <a:cubicBezTo>
                        <a:pt x="482" y="201"/>
                        <a:pt x="512" y="191"/>
                        <a:pt x="512" y="181"/>
                      </a:cubicBezTo>
                      <a:cubicBezTo>
                        <a:pt x="522" y="151"/>
                        <a:pt x="512" y="81"/>
                        <a:pt x="502" y="61"/>
                      </a:cubicBezTo>
                      <a:cubicBezTo>
                        <a:pt x="492" y="41"/>
                        <a:pt x="472" y="21"/>
                        <a:pt x="4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3" name="Google Shape;14303;p47"/>
                <p:cNvSpPr/>
                <p:nvPr/>
              </p:nvSpPr>
              <p:spPr>
                <a:xfrm>
                  <a:off x="2006622" y="4178841"/>
                  <a:ext cx="842" cy="842"/>
                </a:xfrm>
                <a:custGeom>
                  <a:rect b="b" l="l" r="r" t="t"/>
                  <a:pathLst>
                    <a:path extrusionOk="0" h="21" w="21">
                      <a:moveTo>
                        <a:pt x="11" y="0"/>
                      </a:moveTo>
                      <a:lnTo>
                        <a:pt x="1" y="10"/>
                      </a:lnTo>
                      <a:lnTo>
                        <a:pt x="21" y="20"/>
                      </a:lnTo>
                      <a:lnTo>
                        <a:pt x="21" y="2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4" name="Google Shape;14304;p47"/>
                <p:cNvSpPr/>
                <p:nvPr/>
              </p:nvSpPr>
              <p:spPr>
                <a:xfrm>
                  <a:off x="2024348" y="4115276"/>
                  <a:ext cx="7660" cy="16522"/>
                </a:xfrm>
                <a:custGeom>
                  <a:rect b="b" l="l" r="r" t="t"/>
                  <a:pathLst>
                    <a:path extrusionOk="0" h="412" w="191">
                      <a:moveTo>
                        <a:pt x="191" y="1"/>
                      </a:moveTo>
                      <a:cubicBezTo>
                        <a:pt x="121" y="1"/>
                        <a:pt x="81" y="151"/>
                        <a:pt x="40" y="271"/>
                      </a:cubicBezTo>
                      <a:lnTo>
                        <a:pt x="70" y="362"/>
                      </a:lnTo>
                      <a:cubicBezTo>
                        <a:pt x="40" y="382"/>
                        <a:pt x="20" y="392"/>
                        <a:pt x="0" y="412"/>
                      </a:cubicBezTo>
                      <a:lnTo>
                        <a:pt x="10" y="412"/>
                      </a:lnTo>
                      <a:cubicBezTo>
                        <a:pt x="40" y="412"/>
                        <a:pt x="91" y="412"/>
                        <a:pt x="121" y="392"/>
                      </a:cubicBezTo>
                      <a:cubicBezTo>
                        <a:pt x="111" y="372"/>
                        <a:pt x="91" y="362"/>
                        <a:pt x="81" y="342"/>
                      </a:cubicBezTo>
                      <a:cubicBezTo>
                        <a:pt x="70" y="281"/>
                        <a:pt x="141" y="281"/>
                        <a:pt x="191" y="241"/>
                      </a:cubicBezTo>
                      <a:cubicBezTo>
                        <a:pt x="171" y="201"/>
                        <a:pt x="161" y="171"/>
                        <a:pt x="191" y="141"/>
                      </a:cubicBezTo>
                      <a:cubicBezTo>
                        <a:pt x="181" y="121"/>
                        <a:pt x="151" y="101"/>
                        <a:pt x="151" y="81"/>
                      </a:cubicBezTo>
                      <a:cubicBezTo>
                        <a:pt x="141" y="51"/>
                        <a:pt x="161" y="2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5" name="Google Shape;14305;p47"/>
                <p:cNvSpPr/>
                <p:nvPr/>
              </p:nvSpPr>
              <p:spPr>
                <a:xfrm>
                  <a:off x="1471238" y="4158708"/>
                  <a:ext cx="44233" cy="75433"/>
                </a:xfrm>
                <a:custGeom>
                  <a:rect b="b" l="l" r="r" t="t"/>
                  <a:pathLst>
                    <a:path extrusionOk="0" h="1881" w="1103">
                      <a:moveTo>
                        <a:pt x="261" y="1"/>
                      </a:moveTo>
                      <a:cubicBezTo>
                        <a:pt x="201" y="61"/>
                        <a:pt x="281" y="111"/>
                        <a:pt x="211" y="171"/>
                      </a:cubicBezTo>
                      <a:lnTo>
                        <a:pt x="171" y="252"/>
                      </a:lnTo>
                      <a:cubicBezTo>
                        <a:pt x="101" y="312"/>
                        <a:pt x="161" y="382"/>
                        <a:pt x="161" y="462"/>
                      </a:cubicBezTo>
                      <a:cubicBezTo>
                        <a:pt x="161" y="552"/>
                        <a:pt x="60" y="643"/>
                        <a:pt x="40" y="723"/>
                      </a:cubicBezTo>
                      <a:cubicBezTo>
                        <a:pt x="20" y="823"/>
                        <a:pt x="40" y="853"/>
                        <a:pt x="70" y="944"/>
                      </a:cubicBezTo>
                      <a:cubicBezTo>
                        <a:pt x="111" y="1054"/>
                        <a:pt x="81" y="1134"/>
                        <a:pt x="40" y="1235"/>
                      </a:cubicBezTo>
                      <a:cubicBezTo>
                        <a:pt x="0" y="1305"/>
                        <a:pt x="20" y="1345"/>
                        <a:pt x="40" y="1425"/>
                      </a:cubicBezTo>
                      <a:cubicBezTo>
                        <a:pt x="60" y="1525"/>
                        <a:pt x="81" y="1576"/>
                        <a:pt x="161" y="1666"/>
                      </a:cubicBezTo>
                      <a:cubicBezTo>
                        <a:pt x="271" y="1716"/>
                        <a:pt x="331" y="1746"/>
                        <a:pt x="422" y="1786"/>
                      </a:cubicBezTo>
                      <a:cubicBezTo>
                        <a:pt x="542" y="1836"/>
                        <a:pt x="702" y="1856"/>
                        <a:pt x="843" y="1877"/>
                      </a:cubicBezTo>
                      <a:cubicBezTo>
                        <a:pt x="867" y="1879"/>
                        <a:pt x="889" y="1881"/>
                        <a:pt x="910" y="1881"/>
                      </a:cubicBezTo>
                      <a:cubicBezTo>
                        <a:pt x="1037" y="1881"/>
                        <a:pt x="1102" y="1827"/>
                        <a:pt x="1094" y="1706"/>
                      </a:cubicBezTo>
                      <a:cubicBezTo>
                        <a:pt x="1084" y="1556"/>
                        <a:pt x="933" y="1415"/>
                        <a:pt x="853" y="1295"/>
                      </a:cubicBezTo>
                      <a:cubicBezTo>
                        <a:pt x="783" y="1194"/>
                        <a:pt x="793" y="1144"/>
                        <a:pt x="763" y="1044"/>
                      </a:cubicBezTo>
                      <a:cubicBezTo>
                        <a:pt x="732" y="944"/>
                        <a:pt x="632" y="934"/>
                        <a:pt x="582" y="843"/>
                      </a:cubicBezTo>
                      <a:cubicBezTo>
                        <a:pt x="542" y="763"/>
                        <a:pt x="542" y="713"/>
                        <a:pt x="472" y="643"/>
                      </a:cubicBezTo>
                      <a:cubicBezTo>
                        <a:pt x="422" y="593"/>
                        <a:pt x="482" y="573"/>
                        <a:pt x="472" y="522"/>
                      </a:cubicBezTo>
                      <a:cubicBezTo>
                        <a:pt x="452" y="482"/>
                        <a:pt x="472" y="452"/>
                        <a:pt x="442" y="422"/>
                      </a:cubicBezTo>
                      <a:cubicBezTo>
                        <a:pt x="432" y="402"/>
                        <a:pt x="391" y="392"/>
                        <a:pt x="371" y="372"/>
                      </a:cubicBezTo>
                      <a:cubicBezTo>
                        <a:pt x="351" y="342"/>
                        <a:pt x="351" y="322"/>
                        <a:pt x="341" y="282"/>
                      </a:cubicBezTo>
                      <a:cubicBezTo>
                        <a:pt x="331" y="242"/>
                        <a:pt x="331" y="171"/>
                        <a:pt x="321" y="121"/>
                      </a:cubicBezTo>
                      <a:cubicBezTo>
                        <a:pt x="311" y="71"/>
                        <a:pt x="271" y="41"/>
                        <a:pt x="2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6" name="Google Shape;14306;p47"/>
                <p:cNvSpPr/>
                <p:nvPr/>
              </p:nvSpPr>
              <p:spPr>
                <a:xfrm>
                  <a:off x="1399613" y="4139018"/>
                  <a:ext cx="60394" cy="97569"/>
                </a:xfrm>
                <a:custGeom>
                  <a:rect b="b" l="l" r="r" t="t"/>
                  <a:pathLst>
                    <a:path extrusionOk="0" h="2433" w="1506">
                      <a:moveTo>
                        <a:pt x="573" y="0"/>
                      </a:moveTo>
                      <a:cubicBezTo>
                        <a:pt x="512" y="61"/>
                        <a:pt x="502" y="121"/>
                        <a:pt x="472" y="191"/>
                      </a:cubicBezTo>
                      <a:cubicBezTo>
                        <a:pt x="442" y="251"/>
                        <a:pt x="392" y="331"/>
                        <a:pt x="382" y="412"/>
                      </a:cubicBezTo>
                      <a:cubicBezTo>
                        <a:pt x="372" y="502"/>
                        <a:pt x="382" y="552"/>
                        <a:pt x="352" y="642"/>
                      </a:cubicBezTo>
                      <a:cubicBezTo>
                        <a:pt x="332" y="723"/>
                        <a:pt x="282" y="803"/>
                        <a:pt x="252" y="873"/>
                      </a:cubicBezTo>
                      <a:cubicBezTo>
                        <a:pt x="222" y="973"/>
                        <a:pt x="302" y="1084"/>
                        <a:pt x="252" y="1184"/>
                      </a:cubicBezTo>
                      <a:cubicBezTo>
                        <a:pt x="242" y="1204"/>
                        <a:pt x="191" y="1224"/>
                        <a:pt x="181" y="1254"/>
                      </a:cubicBezTo>
                      <a:cubicBezTo>
                        <a:pt x="161" y="1314"/>
                        <a:pt x="211" y="1364"/>
                        <a:pt x="222" y="1415"/>
                      </a:cubicBezTo>
                      <a:cubicBezTo>
                        <a:pt x="232" y="1495"/>
                        <a:pt x="322" y="1786"/>
                        <a:pt x="211" y="1786"/>
                      </a:cubicBezTo>
                      <a:cubicBezTo>
                        <a:pt x="191" y="1856"/>
                        <a:pt x="211" y="1946"/>
                        <a:pt x="171" y="2016"/>
                      </a:cubicBezTo>
                      <a:cubicBezTo>
                        <a:pt x="156" y="2011"/>
                        <a:pt x="139" y="2011"/>
                        <a:pt x="121" y="2011"/>
                      </a:cubicBezTo>
                      <a:cubicBezTo>
                        <a:pt x="104" y="2011"/>
                        <a:pt x="86" y="2011"/>
                        <a:pt x="71" y="2006"/>
                      </a:cubicBezTo>
                      <a:lnTo>
                        <a:pt x="71" y="2006"/>
                      </a:lnTo>
                      <a:cubicBezTo>
                        <a:pt x="1" y="2077"/>
                        <a:pt x="91" y="2217"/>
                        <a:pt x="151" y="2277"/>
                      </a:cubicBezTo>
                      <a:cubicBezTo>
                        <a:pt x="201" y="2297"/>
                        <a:pt x="292" y="2357"/>
                        <a:pt x="382" y="2368"/>
                      </a:cubicBezTo>
                      <a:cubicBezTo>
                        <a:pt x="492" y="2388"/>
                        <a:pt x="623" y="2388"/>
                        <a:pt x="733" y="2398"/>
                      </a:cubicBezTo>
                      <a:cubicBezTo>
                        <a:pt x="833" y="2407"/>
                        <a:pt x="989" y="2432"/>
                        <a:pt x="1133" y="2432"/>
                      </a:cubicBezTo>
                      <a:cubicBezTo>
                        <a:pt x="1307" y="2432"/>
                        <a:pt x="1463" y="2395"/>
                        <a:pt x="1485" y="2247"/>
                      </a:cubicBezTo>
                      <a:cubicBezTo>
                        <a:pt x="1505" y="2127"/>
                        <a:pt x="1465" y="1956"/>
                        <a:pt x="1395" y="1846"/>
                      </a:cubicBezTo>
                      <a:cubicBezTo>
                        <a:pt x="1345" y="1776"/>
                        <a:pt x="1174" y="1615"/>
                        <a:pt x="1154" y="1535"/>
                      </a:cubicBezTo>
                      <a:cubicBezTo>
                        <a:pt x="1134" y="1475"/>
                        <a:pt x="1204" y="1425"/>
                        <a:pt x="1184" y="1364"/>
                      </a:cubicBezTo>
                      <a:lnTo>
                        <a:pt x="1134" y="1314"/>
                      </a:lnTo>
                      <a:cubicBezTo>
                        <a:pt x="1084" y="1254"/>
                        <a:pt x="994" y="1204"/>
                        <a:pt x="964" y="1134"/>
                      </a:cubicBezTo>
                      <a:cubicBezTo>
                        <a:pt x="914" y="1033"/>
                        <a:pt x="1004" y="1064"/>
                        <a:pt x="1024" y="963"/>
                      </a:cubicBezTo>
                      <a:cubicBezTo>
                        <a:pt x="1034" y="933"/>
                        <a:pt x="984" y="873"/>
                        <a:pt x="984" y="833"/>
                      </a:cubicBezTo>
                      <a:cubicBezTo>
                        <a:pt x="974" y="813"/>
                        <a:pt x="1004" y="793"/>
                        <a:pt x="984" y="753"/>
                      </a:cubicBezTo>
                      <a:cubicBezTo>
                        <a:pt x="964" y="682"/>
                        <a:pt x="914" y="662"/>
                        <a:pt x="904" y="592"/>
                      </a:cubicBezTo>
                      <a:cubicBezTo>
                        <a:pt x="904" y="512"/>
                        <a:pt x="954" y="512"/>
                        <a:pt x="853" y="452"/>
                      </a:cubicBezTo>
                      <a:cubicBezTo>
                        <a:pt x="813" y="422"/>
                        <a:pt x="763" y="432"/>
                        <a:pt x="733" y="392"/>
                      </a:cubicBezTo>
                      <a:cubicBezTo>
                        <a:pt x="693" y="341"/>
                        <a:pt x="753" y="261"/>
                        <a:pt x="643" y="231"/>
                      </a:cubicBezTo>
                      <a:cubicBezTo>
                        <a:pt x="663" y="131"/>
                        <a:pt x="703" y="71"/>
                        <a:pt x="5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7" name="Google Shape;14307;p47"/>
                <p:cNvSpPr/>
                <p:nvPr/>
              </p:nvSpPr>
              <p:spPr>
                <a:xfrm>
                  <a:off x="1618459" y="4185498"/>
                  <a:ext cx="222489" cy="84656"/>
                </a:xfrm>
                <a:custGeom>
                  <a:rect b="b" l="l" r="r" t="t"/>
                  <a:pathLst>
                    <a:path extrusionOk="0" h="2111" w="5548">
                      <a:moveTo>
                        <a:pt x="2379" y="1"/>
                      </a:moveTo>
                      <a:cubicBezTo>
                        <a:pt x="2247" y="1"/>
                        <a:pt x="2147" y="156"/>
                        <a:pt x="2147" y="316"/>
                      </a:cubicBezTo>
                      <a:cubicBezTo>
                        <a:pt x="2047" y="225"/>
                        <a:pt x="1951" y="171"/>
                        <a:pt x="1870" y="171"/>
                      </a:cubicBezTo>
                      <a:cubicBezTo>
                        <a:pt x="1771" y="171"/>
                        <a:pt x="1694" y="250"/>
                        <a:pt x="1655" y="436"/>
                      </a:cubicBezTo>
                      <a:cubicBezTo>
                        <a:pt x="1655" y="429"/>
                        <a:pt x="1641" y="424"/>
                        <a:pt x="1618" y="424"/>
                      </a:cubicBezTo>
                      <a:cubicBezTo>
                        <a:pt x="1521" y="424"/>
                        <a:pt x="1266" y="505"/>
                        <a:pt x="1314" y="757"/>
                      </a:cubicBezTo>
                      <a:cubicBezTo>
                        <a:pt x="1268" y="746"/>
                        <a:pt x="1229" y="741"/>
                        <a:pt x="1194" y="741"/>
                      </a:cubicBezTo>
                      <a:cubicBezTo>
                        <a:pt x="1101" y="741"/>
                        <a:pt x="1038" y="776"/>
                        <a:pt x="943" y="827"/>
                      </a:cubicBezTo>
                      <a:cubicBezTo>
                        <a:pt x="930" y="831"/>
                        <a:pt x="919" y="832"/>
                        <a:pt x="909" y="832"/>
                      </a:cubicBezTo>
                      <a:cubicBezTo>
                        <a:pt x="884" y="832"/>
                        <a:pt x="865" y="824"/>
                        <a:pt x="844" y="824"/>
                      </a:cubicBezTo>
                      <a:cubicBezTo>
                        <a:pt x="827" y="824"/>
                        <a:pt x="808" y="829"/>
                        <a:pt x="783" y="847"/>
                      </a:cubicBezTo>
                      <a:cubicBezTo>
                        <a:pt x="733" y="878"/>
                        <a:pt x="743" y="1008"/>
                        <a:pt x="662" y="1058"/>
                      </a:cubicBezTo>
                      <a:cubicBezTo>
                        <a:pt x="636" y="1025"/>
                        <a:pt x="607" y="1013"/>
                        <a:pt x="580" y="1013"/>
                      </a:cubicBezTo>
                      <a:cubicBezTo>
                        <a:pt x="515" y="1013"/>
                        <a:pt x="456" y="1083"/>
                        <a:pt x="442" y="1118"/>
                      </a:cubicBezTo>
                      <a:cubicBezTo>
                        <a:pt x="383" y="1087"/>
                        <a:pt x="321" y="1071"/>
                        <a:pt x="262" y="1071"/>
                      </a:cubicBezTo>
                      <a:cubicBezTo>
                        <a:pt x="171" y="1071"/>
                        <a:pt x="89" y="1109"/>
                        <a:pt x="41" y="1188"/>
                      </a:cubicBezTo>
                      <a:cubicBezTo>
                        <a:pt x="0" y="1269"/>
                        <a:pt x="31" y="1289"/>
                        <a:pt x="71" y="1379"/>
                      </a:cubicBezTo>
                      <a:cubicBezTo>
                        <a:pt x="191" y="1600"/>
                        <a:pt x="462" y="1800"/>
                        <a:pt x="652" y="1891"/>
                      </a:cubicBezTo>
                      <a:cubicBezTo>
                        <a:pt x="942" y="2018"/>
                        <a:pt x="1413" y="2110"/>
                        <a:pt x="1776" y="2110"/>
                      </a:cubicBezTo>
                      <a:cubicBezTo>
                        <a:pt x="1840" y="2110"/>
                        <a:pt x="1901" y="2107"/>
                        <a:pt x="1956" y="2101"/>
                      </a:cubicBezTo>
                      <a:cubicBezTo>
                        <a:pt x="2348" y="2051"/>
                        <a:pt x="2719" y="1901"/>
                        <a:pt x="3120" y="1861"/>
                      </a:cubicBezTo>
                      <a:cubicBezTo>
                        <a:pt x="3410" y="1823"/>
                        <a:pt x="3689" y="1803"/>
                        <a:pt x="3974" y="1803"/>
                      </a:cubicBezTo>
                      <a:cubicBezTo>
                        <a:pt x="4073" y="1803"/>
                        <a:pt x="4172" y="1805"/>
                        <a:pt x="4273" y="1810"/>
                      </a:cubicBezTo>
                      <a:cubicBezTo>
                        <a:pt x="4306" y="1811"/>
                        <a:pt x="4342" y="1812"/>
                        <a:pt x="4383" y="1812"/>
                      </a:cubicBezTo>
                      <a:cubicBezTo>
                        <a:pt x="4748" y="1812"/>
                        <a:pt x="5407" y="1755"/>
                        <a:pt x="5497" y="1349"/>
                      </a:cubicBezTo>
                      <a:cubicBezTo>
                        <a:pt x="5547" y="1158"/>
                        <a:pt x="5447" y="1219"/>
                        <a:pt x="5347" y="1098"/>
                      </a:cubicBezTo>
                      <a:cubicBezTo>
                        <a:pt x="5246" y="988"/>
                        <a:pt x="5256" y="737"/>
                        <a:pt x="5116" y="697"/>
                      </a:cubicBezTo>
                      <a:cubicBezTo>
                        <a:pt x="5107" y="694"/>
                        <a:pt x="5097" y="692"/>
                        <a:pt x="5087" y="692"/>
                      </a:cubicBezTo>
                      <a:cubicBezTo>
                        <a:pt x="5034" y="692"/>
                        <a:pt x="4976" y="733"/>
                        <a:pt x="4925" y="767"/>
                      </a:cubicBezTo>
                      <a:cubicBezTo>
                        <a:pt x="4915" y="737"/>
                        <a:pt x="4905" y="687"/>
                        <a:pt x="4915" y="657"/>
                      </a:cubicBezTo>
                      <a:lnTo>
                        <a:pt x="4845" y="657"/>
                      </a:lnTo>
                      <a:cubicBezTo>
                        <a:pt x="4875" y="557"/>
                        <a:pt x="4855" y="547"/>
                        <a:pt x="4805" y="476"/>
                      </a:cubicBezTo>
                      <a:lnTo>
                        <a:pt x="4765" y="516"/>
                      </a:lnTo>
                      <a:cubicBezTo>
                        <a:pt x="4727" y="462"/>
                        <a:pt x="4690" y="440"/>
                        <a:pt x="4657" y="440"/>
                      </a:cubicBezTo>
                      <a:cubicBezTo>
                        <a:pt x="4567" y="440"/>
                        <a:pt x="4501" y="597"/>
                        <a:pt x="4494" y="707"/>
                      </a:cubicBezTo>
                      <a:cubicBezTo>
                        <a:pt x="4414" y="677"/>
                        <a:pt x="4354" y="607"/>
                        <a:pt x="4304" y="536"/>
                      </a:cubicBezTo>
                      <a:lnTo>
                        <a:pt x="4304" y="536"/>
                      </a:lnTo>
                      <a:cubicBezTo>
                        <a:pt x="4307" y="548"/>
                        <a:pt x="4311" y="558"/>
                        <a:pt x="4315" y="567"/>
                      </a:cubicBezTo>
                      <a:lnTo>
                        <a:pt x="4315" y="567"/>
                      </a:lnTo>
                      <a:cubicBezTo>
                        <a:pt x="4283" y="505"/>
                        <a:pt x="4232" y="481"/>
                        <a:pt x="4174" y="481"/>
                      </a:cubicBezTo>
                      <a:cubicBezTo>
                        <a:pt x="4086" y="481"/>
                        <a:pt x="3984" y="536"/>
                        <a:pt x="3912" y="597"/>
                      </a:cubicBezTo>
                      <a:cubicBezTo>
                        <a:pt x="3909" y="504"/>
                        <a:pt x="3863" y="471"/>
                        <a:pt x="3803" y="471"/>
                      </a:cubicBezTo>
                      <a:cubicBezTo>
                        <a:pt x="3700" y="471"/>
                        <a:pt x="3556" y="571"/>
                        <a:pt x="3511" y="647"/>
                      </a:cubicBezTo>
                      <a:cubicBezTo>
                        <a:pt x="3495" y="549"/>
                        <a:pt x="3419" y="498"/>
                        <a:pt x="3338" y="498"/>
                      </a:cubicBezTo>
                      <a:cubicBezTo>
                        <a:pt x="3319" y="498"/>
                        <a:pt x="3299" y="501"/>
                        <a:pt x="3280" y="506"/>
                      </a:cubicBezTo>
                      <a:cubicBezTo>
                        <a:pt x="3369" y="360"/>
                        <a:pt x="3221" y="299"/>
                        <a:pt x="3062" y="299"/>
                      </a:cubicBezTo>
                      <a:cubicBezTo>
                        <a:pt x="2970" y="299"/>
                        <a:pt x="2874" y="319"/>
                        <a:pt x="2819" y="356"/>
                      </a:cubicBezTo>
                      <a:cubicBezTo>
                        <a:pt x="2827" y="248"/>
                        <a:pt x="2713" y="45"/>
                        <a:pt x="2605" y="45"/>
                      </a:cubicBezTo>
                      <a:cubicBezTo>
                        <a:pt x="2582" y="45"/>
                        <a:pt x="2559" y="54"/>
                        <a:pt x="2538" y="75"/>
                      </a:cubicBezTo>
                      <a:cubicBezTo>
                        <a:pt x="2483" y="23"/>
                        <a:pt x="2429" y="1"/>
                        <a:pt x="23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8" name="Google Shape;14308;p47"/>
                <p:cNvSpPr/>
                <p:nvPr/>
              </p:nvSpPr>
              <p:spPr>
                <a:xfrm>
                  <a:off x="1439436" y="4198531"/>
                  <a:ext cx="71262" cy="43632"/>
                </a:xfrm>
                <a:custGeom>
                  <a:rect b="b" l="l" r="r" t="t"/>
                  <a:pathLst>
                    <a:path extrusionOk="0" h="1088" w="1777">
                      <a:moveTo>
                        <a:pt x="853" y="1"/>
                      </a:moveTo>
                      <a:cubicBezTo>
                        <a:pt x="753" y="1"/>
                        <a:pt x="633" y="171"/>
                        <a:pt x="583" y="232"/>
                      </a:cubicBezTo>
                      <a:cubicBezTo>
                        <a:pt x="522" y="302"/>
                        <a:pt x="472" y="382"/>
                        <a:pt x="402" y="422"/>
                      </a:cubicBezTo>
                      <a:cubicBezTo>
                        <a:pt x="392" y="402"/>
                        <a:pt x="372" y="382"/>
                        <a:pt x="372" y="362"/>
                      </a:cubicBezTo>
                      <a:cubicBezTo>
                        <a:pt x="302" y="402"/>
                        <a:pt x="222" y="452"/>
                        <a:pt x="181" y="512"/>
                      </a:cubicBezTo>
                      <a:cubicBezTo>
                        <a:pt x="171" y="502"/>
                        <a:pt x="161" y="492"/>
                        <a:pt x="151" y="472"/>
                      </a:cubicBezTo>
                      <a:cubicBezTo>
                        <a:pt x="81" y="532"/>
                        <a:pt x="1" y="603"/>
                        <a:pt x="1" y="713"/>
                      </a:cubicBezTo>
                      <a:cubicBezTo>
                        <a:pt x="11" y="753"/>
                        <a:pt x="51" y="884"/>
                        <a:pt x="81" y="984"/>
                      </a:cubicBezTo>
                      <a:cubicBezTo>
                        <a:pt x="129" y="991"/>
                        <a:pt x="176" y="993"/>
                        <a:pt x="223" y="993"/>
                      </a:cubicBezTo>
                      <a:cubicBezTo>
                        <a:pt x="273" y="993"/>
                        <a:pt x="324" y="991"/>
                        <a:pt x="375" y="991"/>
                      </a:cubicBezTo>
                      <a:cubicBezTo>
                        <a:pt x="404" y="991"/>
                        <a:pt x="433" y="992"/>
                        <a:pt x="462" y="994"/>
                      </a:cubicBezTo>
                      <a:cubicBezTo>
                        <a:pt x="621" y="1003"/>
                        <a:pt x="754" y="1065"/>
                        <a:pt x="918" y="1065"/>
                      </a:cubicBezTo>
                      <a:cubicBezTo>
                        <a:pt x="930" y="1065"/>
                        <a:pt x="942" y="1065"/>
                        <a:pt x="954" y="1064"/>
                      </a:cubicBezTo>
                      <a:cubicBezTo>
                        <a:pt x="1104" y="1064"/>
                        <a:pt x="1255" y="1064"/>
                        <a:pt x="1415" y="1074"/>
                      </a:cubicBezTo>
                      <a:cubicBezTo>
                        <a:pt x="1461" y="1074"/>
                        <a:pt x="1536" y="1087"/>
                        <a:pt x="1606" y="1087"/>
                      </a:cubicBezTo>
                      <a:cubicBezTo>
                        <a:pt x="1658" y="1087"/>
                        <a:pt x="1706" y="1080"/>
                        <a:pt x="1736" y="1054"/>
                      </a:cubicBezTo>
                      <a:cubicBezTo>
                        <a:pt x="1776" y="1024"/>
                        <a:pt x="1776" y="994"/>
                        <a:pt x="1776" y="954"/>
                      </a:cubicBezTo>
                      <a:cubicBezTo>
                        <a:pt x="1776" y="894"/>
                        <a:pt x="1756" y="823"/>
                        <a:pt x="1736" y="763"/>
                      </a:cubicBezTo>
                      <a:cubicBezTo>
                        <a:pt x="1712" y="706"/>
                        <a:pt x="1588" y="470"/>
                        <a:pt x="1499" y="470"/>
                      </a:cubicBezTo>
                      <a:cubicBezTo>
                        <a:pt x="1481" y="470"/>
                        <a:pt x="1464" y="480"/>
                        <a:pt x="1450" y="503"/>
                      </a:cubicBezTo>
                      <a:lnTo>
                        <a:pt x="1450" y="503"/>
                      </a:lnTo>
                      <a:cubicBezTo>
                        <a:pt x="1496" y="403"/>
                        <a:pt x="1173" y="412"/>
                        <a:pt x="1114" y="392"/>
                      </a:cubicBezTo>
                      <a:cubicBezTo>
                        <a:pt x="1136" y="348"/>
                        <a:pt x="1105" y="299"/>
                        <a:pt x="1071" y="299"/>
                      </a:cubicBezTo>
                      <a:cubicBezTo>
                        <a:pt x="1061" y="299"/>
                        <a:pt x="1052" y="302"/>
                        <a:pt x="1044" y="310"/>
                      </a:cubicBezTo>
                      <a:lnTo>
                        <a:pt x="1044" y="310"/>
                      </a:lnTo>
                      <a:cubicBezTo>
                        <a:pt x="1110" y="214"/>
                        <a:pt x="940" y="10"/>
                        <a:pt x="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9" name="Google Shape;14309;p47"/>
                <p:cNvSpPr/>
                <p:nvPr/>
              </p:nvSpPr>
              <p:spPr>
                <a:xfrm>
                  <a:off x="1307495" y="4187583"/>
                  <a:ext cx="87744" cy="42709"/>
                </a:xfrm>
                <a:custGeom>
                  <a:rect b="b" l="l" r="r" t="t"/>
                  <a:pathLst>
                    <a:path extrusionOk="0" h="1065" w="2188">
                      <a:moveTo>
                        <a:pt x="979" y="1"/>
                      </a:moveTo>
                      <a:cubicBezTo>
                        <a:pt x="883" y="1"/>
                        <a:pt x="768" y="197"/>
                        <a:pt x="723" y="364"/>
                      </a:cubicBezTo>
                      <a:cubicBezTo>
                        <a:pt x="663" y="344"/>
                        <a:pt x="583" y="284"/>
                        <a:pt x="532" y="234"/>
                      </a:cubicBezTo>
                      <a:cubicBezTo>
                        <a:pt x="502" y="274"/>
                        <a:pt x="482" y="314"/>
                        <a:pt x="442" y="344"/>
                      </a:cubicBezTo>
                      <a:cubicBezTo>
                        <a:pt x="442" y="304"/>
                        <a:pt x="412" y="284"/>
                        <a:pt x="402" y="254"/>
                      </a:cubicBezTo>
                      <a:cubicBezTo>
                        <a:pt x="352" y="274"/>
                        <a:pt x="292" y="294"/>
                        <a:pt x="232" y="294"/>
                      </a:cubicBezTo>
                      <a:cubicBezTo>
                        <a:pt x="229" y="295"/>
                        <a:pt x="226" y="295"/>
                        <a:pt x="224" y="295"/>
                      </a:cubicBezTo>
                      <a:cubicBezTo>
                        <a:pt x="205" y="295"/>
                        <a:pt x="199" y="269"/>
                        <a:pt x="173" y="269"/>
                      </a:cubicBezTo>
                      <a:cubicBezTo>
                        <a:pt x="167" y="269"/>
                        <a:pt x="160" y="270"/>
                        <a:pt x="151" y="274"/>
                      </a:cubicBezTo>
                      <a:cubicBezTo>
                        <a:pt x="51" y="314"/>
                        <a:pt x="1" y="474"/>
                        <a:pt x="51" y="575"/>
                      </a:cubicBezTo>
                      <a:cubicBezTo>
                        <a:pt x="71" y="605"/>
                        <a:pt x="51" y="675"/>
                        <a:pt x="81" y="735"/>
                      </a:cubicBezTo>
                      <a:cubicBezTo>
                        <a:pt x="141" y="846"/>
                        <a:pt x="272" y="846"/>
                        <a:pt x="362" y="866"/>
                      </a:cubicBezTo>
                      <a:cubicBezTo>
                        <a:pt x="700" y="948"/>
                        <a:pt x="1071" y="1064"/>
                        <a:pt x="1427" y="1064"/>
                      </a:cubicBezTo>
                      <a:cubicBezTo>
                        <a:pt x="1504" y="1064"/>
                        <a:pt x="1581" y="1059"/>
                        <a:pt x="1656" y="1046"/>
                      </a:cubicBezTo>
                      <a:cubicBezTo>
                        <a:pt x="1947" y="996"/>
                        <a:pt x="2187" y="755"/>
                        <a:pt x="1856" y="535"/>
                      </a:cubicBezTo>
                      <a:cubicBezTo>
                        <a:pt x="1806" y="505"/>
                        <a:pt x="1696" y="464"/>
                        <a:pt x="1646" y="444"/>
                      </a:cubicBezTo>
                      <a:cubicBezTo>
                        <a:pt x="1606" y="434"/>
                        <a:pt x="1536" y="414"/>
                        <a:pt x="1485" y="384"/>
                      </a:cubicBezTo>
                      <a:cubicBezTo>
                        <a:pt x="1525" y="240"/>
                        <a:pt x="1398" y="207"/>
                        <a:pt x="1274" y="207"/>
                      </a:cubicBezTo>
                      <a:cubicBezTo>
                        <a:pt x="1208" y="207"/>
                        <a:pt x="1143" y="217"/>
                        <a:pt x="1104" y="224"/>
                      </a:cubicBezTo>
                      <a:cubicBezTo>
                        <a:pt x="1079" y="62"/>
                        <a:pt x="1032" y="1"/>
                        <a:pt x="9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0" name="Google Shape;14310;p47"/>
                <p:cNvSpPr/>
                <p:nvPr/>
              </p:nvSpPr>
              <p:spPr>
                <a:xfrm>
                  <a:off x="1330033" y="4187703"/>
                  <a:ext cx="347007" cy="94963"/>
                </a:xfrm>
                <a:custGeom>
                  <a:rect b="b" l="l" r="r" t="t"/>
                  <a:pathLst>
                    <a:path extrusionOk="0" h="2368" w="8653">
                      <a:moveTo>
                        <a:pt x="6049" y="0"/>
                      </a:moveTo>
                      <a:cubicBezTo>
                        <a:pt x="5858" y="90"/>
                        <a:pt x="5598" y="60"/>
                        <a:pt x="5598" y="341"/>
                      </a:cubicBezTo>
                      <a:cubicBezTo>
                        <a:pt x="5578" y="331"/>
                        <a:pt x="5567" y="301"/>
                        <a:pt x="5547" y="291"/>
                      </a:cubicBezTo>
                      <a:cubicBezTo>
                        <a:pt x="5267" y="421"/>
                        <a:pt x="5156" y="502"/>
                        <a:pt x="5126" y="843"/>
                      </a:cubicBezTo>
                      <a:cubicBezTo>
                        <a:pt x="5060" y="722"/>
                        <a:pt x="4954" y="667"/>
                        <a:pt x="4856" y="667"/>
                      </a:cubicBezTo>
                      <a:cubicBezTo>
                        <a:pt x="4716" y="667"/>
                        <a:pt x="4591" y="779"/>
                        <a:pt x="4615" y="973"/>
                      </a:cubicBezTo>
                      <a:cubicBezTo>
                        <a:pt x="4585" y="943"/>
                        <a:pt x="4554" y="913"/>
                        <a:pt x="4534" y="883"/>
                      </a:cubicBezTo>
                      <a:cubicBezTo>
                        <a:pt x="4534" y="953"/>
                        <a:pt x="4484" y="1023"/>
                        <a:pt x="4504" y="1123"/>
                      </a:cubicBezTo>
                      <a:cubicBezTo>
                        <a:pt x="4392" y="1080"/>
                        <a:pt x="4223" y="990"/>
                        <a:pt x="4098" y="990"/>
                      </a:cubicBezTo>
                      <a:cubicBezTo>
                        <a:pt x="4021" y="990"/>
                        <a:pt x="3962" y="1024"/>
                        <a:pt x="3943" y="1123"/>
                      </a:cubicBezTo>
                      <a:cubicBezTo>
                        <a:pt x="3863" y="1038"/>
                        <a:pt x="3710" y="953"/>
                        <a:pt x="3596" y="953"/>
                      </a:cubicBezTo>
                      <a:cubicBezTo>
                        <a:pt x="3521" y="953"/>
                        <a:pt x="3463" y="989"/>
                        <a:pt x="3451" y="1083"/>
                      </a:cubicBezTo>
                      <a:cubicBezTo>
                        <a:pt x="3421" y="973"/>
                        <a:pt x="3381" y="873"/>
                        <a:pt x="3341" y="782"/>
                      </a:cubicBezTo>
                      <a:cubicBezTo>
                        <a:pt x="3180" y="792"/>
                        <a:pt x="3030" y="873"/>
                        <a:pt x="2909" y="983"/>
                      </a:cubicBezTo>
                      <a:cubicBezTo>
                        <a:pt x="2899" y="923"/>
                        <a:pt x="2859" y="893"/>
                        <a:pt x="2849" y="833"/>
                      </a:cubicBezTo>
                      <a:cubicBezTo>
                        <a:pt x="2830" y="839"/>
                        <a:pt x="2811" y="842"/>
                        <a:pt x="2792" y="842"/>
                      </a:cubicBezTo>
                      <a:cubicBezTo>
                        <a:pt x="2706" y="842"/>
                        <a:pt x="2619" y="785"/>
                        <a:pt x="2546" y="785"/>
                      </a:cubicBezTo>
                      <a:cubicBezTo>
                        <a:pt x="2490" y="785"/>
                        <a:pt x="2442" y="818"/>
                        <a:pt x="2408" y="933"/>
                      </a:cubicBezTo>
                      <a:cubicBezTo>
                        <a:pt x="2324" y="789"/>
                        <a:pt x="2180" y="731"/>
                        <a:pt x="2036" y="731"/>
                      </a:cubicBezTo>
                      <a:cubicBezTo>
                        <a:pt x="1939" y="731"/>
                        <a:pt x="1843" y="758"/>
                        <a:pt x="1766" y="802"/>
                      </a:cubicBezTo>
                      <a:cubicBezTo>
                        <a:pt x="1736" y="722"/>
                        <a:pt x="1666" y="672"/>
                        <a:pt x="1636" y="592"/>
                      </a:cubicBezTo>
                      <a:cubicBezTo>
                        <a:pt x="1515" y="602"/>
                        <a:pt x="1445" y="592"/>
                        <a:pt x="1355" y="682"/>
                      </a:cubicBezTo>
                      <a:lnTo>
                        <a:pt x="1274" y="602"/>
                      </a:lnTo>
                      <a:cubicBezTo>
                        <a:pt x="1254" y="612"/>
                        <a:pt x="1234" y="632"/>
                        <a:pt x="1224" y="652"/>
                      </a:cubicBezTo>
                      <a:cubicBezTo>
                        <a:pt x="1194" y="602"/>
                        <a:pt x="1124" y="552"/>
                        <a:pt x="1094" y="512"/>
                      </a:cubicBezTo>
                      <a:cubicBezTo>
                        <a:pt x="1064" y="542"/>
                        <a:pt x="984" y="582"/>
                        <a:pt x="953" y="612"/>
                      </a:cubicBezTo>
                      <a:cubicBezTo>
                        <a:pt x="833" y="431"/>
                        <a:pt x="763" y="351"/>
                        <a:pt x="552" y="351"/>
                      </a:cubicBezTo>
                      <a:cubicBezTo>
                        <a:pt x="492" y="391"/>
                        <a:pt x="452" y="401"/>
                        <a:pt x="402" y="431"/>
                      </a:cubicBezTo>
                      <a:cubicBezTo>
                        <a:pt x="392" y="431"/>
                        <a:pt x="362" y="371"/>
                        <a:pt x="352" y="361"/>
                      </a:cubicBezTo>
                      <a:cubicBezTo>
                        <a:pt x="332" y="411"/>
                        <a:pt x="291" y="461"/>
                        <a:pt x="281" y="512"/>
                      </a:cubicBezTo>
                      <a:cubicBezTo>
                        <a:pt x="221" y="451"/>
                        <a:pt x="151" y="451"/>
                        <a:pt x="111" y="411"/>
                      </a:cubicBezTo>
                      <a:cubicBezTo>
                        <a:pt x="31" y="542"/>
                        <a:pt x="1" y="702"/>
                        <a:pt x="21" y="863"/>
                      </a:cubicBezTo>
                      <a:cubicBezTo>
                        <a:pt x="41" y="1224"/>
                        <a:pt x="1" y="1685"/>
                        <a:pt x="322" y="2006"/>
                      </a:cubicBezTo>
                      <a:cubicBezTo>
                        <a:pt x="582" y="2247"/>
                        <a:pt x="1102" y="2368"/>
                        <a:pt x="1445" y="2368"/>
                      </a:cubicBezTo>
                      <a:cubicBezTo>
                        <a:pt x="1459" y="2368"/>
                        <a:pt x="1472" y="2368"/>
                        <a:pt x="1485" y="2367"/>
                      </a:cubicBezTo>
                      <a:cubicBezTo>
                        <a:pt x="1866" y="2347"/>
                        <a:pt x="2247" y="2277"/>
                        <a:pt x="2639" y="2277"/>
                      </a:cubicBezTo>
                      <a:cubicBezTo>
                        <a:pt x="3086" y="2277"/>
                        <a:pt x="3539" y="2324"/>
                        <a:pt x="3990" y="2324"/>
                      </a:cubicBezTo>
                      <a:cubicBezTo>
                        <a:pt x="4165" y="2324"/>
                        <a:pt x="4340" y="2317"/>
                        <a:pt x="4514" y="2297"/>
                      </a:cubicBezTo>
                      <a:cubicBezTo>
                        <a:pt x="5527" y="2187"/>
                        <a:pt x="6561" y="1816"/>
                        <a:pt x="7564" y="1585"/>
                      </a:cubicBezTo>
                      <a:cubicBezTo>
                        <a:pt x="7864" y="1525"/>
                        <a:pt x="8376" y="1545"/>
                        <a:pt x="8527" y="1254"/>
                      </a:cubicBezTo>
                      <a:cubicBezTo>
                        <a:pt x="8653" y="1025"/>
                        <a:pt x="8537" y="771"/>
                        <a:pt x="8325" y="771"/>
                      </a:cubicBezTo>
                      <a:cubicBezTo>
                        <a:pt x="8268" y="771"/>
                        <a:pt x="8204" y="790"/>
                        <a:pt x="8135" y="833"/>
                      </a:cubicBezTo>
                      <a:cubicBezTo>
                        <a:pt x="8115" y="752"/>
                        <a:pt x="8045" y="722"/>
                        <a:pt x="8015" y="672"/>
                      </a:cubicBezTo>
                      <a:cubicBezTo>
                        <a:pt x="7975" y="692"/>
                        <a:pt x="7955" y="722"/>
                        <a:pt x="7925" y="752"/>
                      </a:cubicBezTo>
                      <a:cubicBezTo>
                        <a:pt x="7925" y="732"/>
                        <a:pt x="7925" y="672"/>
                        <a:pt x="7905" y="652"/>
                      </a:cubicBezTo>
                      <a:cubicBezTo>
                        <a:pt x="7764" y="672"/>
                        <a:pt x="7624" y="722"/>
                        <a:pt x="7503" y="792"/>
                      </a:cubicBezTo>
                      <a:cubicBezTo>
                        <a:pt x="7473" y="772"/>
                        <a:pt x="7373" y="692"/>
                        <a:pt x="7353" y="672"/>
                      </a:cubicBezTo>
                      <a:cubicBezTo>
                        <a:pt x="7403" y="582"/>
                        <a:pt x="7393" y="461"/>
                        <a:pt x="7413" y="361"/>
                      </a:cubicBezTo>
                      <a:lnTo>
                        <a:pt x="7413" y="361"/>
                      </a:lnTo>
                      <a:cubicBezTo>
                        <a:pt x="7182" y="381"/>
                        <a:pt x="6962" y="512"/>
                        <a:pt x="6751" y="562"/>
                      </a:cubicBezTo>
                      <a:cubicBezTo>
                        <a:pt x="6721" y="542"/>
                        <a:pt x="6631" y="481"/>
                        <a:pt x="6611" y="451"/>
                      </a:cubicBezTo>
                      <a:cubicBezTo>
                        <a:pt x="6591" y="471"/>
                        <a:pt x="6581" y="502"/>
                        <a:pt x="6550" y="522"/>
                      </a:cubicBezTo>
                      <a:cubicBezTo>
                        <a:pt x="6664" y="296"/>
                        <a:pt x="6553" y="84"/>
                        <a:pt x="6404" y="84"/>
                      </a:cubicBezTo>
                      <a:cubicBezTo>
                        <a:pt x="6341" y="84"/>
                        <a:pt x="6272" y="122"/>
                        <a:pt x="6209" y="211"/>
                      </a:cubicBezTo>
                      <a:cubicBezTo>
                        <a:pt x="6139" y="70"/>
                        <a:pt x="6169" y="171"/>
                        <a:pt x="6069" y="90"/>
                      </a:cubicBezTo>
                      <a:cubicBezTo>
                        <a:pt x="6059" y="70"/>
                        <a:pt x="6059" y="10"/>
                        <a:pt x="60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1" name="Google Shape;14311;p47"/>
                <p:cNvSpPr/>
                <p:nvPr/>
              </p:nvSpPr>
              <p:spPr>
                <a:xfrm>
                  <a:off x="1509858" y="4187703"/>
                  <a:ext cx="110242" cy="67452"/>
                </a:xfrm>
                <a:custGeom>
                  <a:rect b="b" l="l" r="r" t="t"/>
                  <a:pathLst>
                    <a:path extrusionOk="0" h="1682" w="2749">
                      <a:moveTo>
                        <a:pt x="1565" y="0"/>
                      </a:moveTo>
                      <a:cubicBezTo>
                        <a:pt x="1374" y="90"/>
                        <a:pt x="1114" y="60"/>
                        <a:pt x="1114" y="341"/>
                      </a:cubicBezTo>
                      <a:cubicBezTo>
                        <a:pt x="1094" y="331"/>
                        <a:pt x="1083" y="301"/>
                        <a:pt x="1063" y="291"/>
                      </a:cubicBezTo>
                      <a:cubicBezTo>
                        <a:pt x="783" y="421"/>
                        <a:pt x="672" y="502"/>
                        <a:pt x="642" y="843"/>
                      </a:cubicBezTo>
                      <a:cubicBezTo>
                        <a:pt x="576" y="722"/>
                        <a:pt x="470" y="667"/>
                        <a:pt x="372" y="667"/>
                      </a:cubicBezTo>
                      <a:cubicBezTo>
                        <a:pt x="232" y="667"/>
                        <a:pt x="107" y="779"/>
                        <a:pt x="131" y="973"/>
                      </a:cubicBezTo>
                      <a:cubicBezTo>
                        <a:pt x="101" y="943"/>
                        <a:pt x="70" y="913"/>
                        <a:pt x="50" y="883"/>
                      </a:cubicBezTo>
                      <a:cubicBezTo>
                        <a:pt x="50" y="953"/>
                        <a:pt x="0" y="1023"/>
                        <a:pt x="20" y="1123"/>
                      </a:cubicBezTo>
                      <a:cubicBezTo>
                        <a:pt x="30" y="1194"/>
                        <a:pt x="0" y="1254"/>
                        <a:pt x="10" y="1304"/>
                      </a:cubicBezTo>
                      <a:cubicBezTo>
                        <a:pt x="40" y="1384"/>
                        <a:pt x="60" y="1354"/>
                        <a:pt x="111" y="1414"/>
                      </a:cubicBezTo>
                      <a:cubicBezTo>
                        <a:pt x="161" y="1454"/>
                        <a:pt x="151" y="1515"/>
                        <a:pt x="221" y="1545"/>
                      </a:cubicBezTo>
                      <a:cubicBezTo>
                        <a:pt x="251" y="1560"/>
                        <a:pt x="291" y="1563"/>
                        <a:pt x="336" y="1563"/>
                      </a:cubicBezTo>
                      <a:cubicBezTo>
                        <a:pt x="384" y="1563"/>
                        <a:pt x="437" y="1559"/>
                        <a:pt x="486" y="1559"/>
                      </a:cubicBezTo>
                      <a:cubicBezTo>
                        <a:pt x="513" y="1559"/>
                        <a:pt x="539" y="1560"/>
                        <a:pt x="562" y="1565"/>
                      </a:cubicBezTo>
                      <a:cubicBezTo>
                        <a:pt x="831" y="1626"/>
                        <a:pt x="1153" y="1682"/>
                        <a:pt x="1452" y="1682"/>
                      </a:cubicBezTo>
                      <a:cubicBezTo>
                        <a:pt x="1543" y="1682"/>
                        <a:pt x="1631" y="1677"/>
                        <a:pt x="1715" y="1665"/>
                      </a:cubicBezTo>
                      <a:cubicBezTo>
                        <a:pt x="1796" y="1655"/>
                        <a:pt x="1866" y="1605"/>
                        <a:pt x="1946" y="1595"/>
                      </a:cubicBezTo>
                      <a:cubicBezTo>
                        <a:pt x="1961" y="1593"/>
                        <a:pt x="1977" y="1592"/>
                        <a:pt x="1993" y="1592"/>
                      </a:cubicBezTo>
                      <a:cubicBezTo>
                        <a:pt x="2061" y="1592"/>
                        <a:pt x="2134" y="1607"/>
                        <a:pt x="2207" y="1615"/>
                      </a:cubicBezTo>
                      <a:cubicBezTo>
                        <a:pt x="2387" y="1615"/>
                        <a:pt x="2528" y="1595"/>
                        <a:pt x="2648" y="1454"/>
                      </a:cubicBezTo>
                      <a:cubicBezTo>
                        <a:pt x="2688" y="1404"/>
                        <a:pt x="2749" y="1334"/>
                        <a:pt x="2729" y="1284"/>
                      </a:cubicBezTo>
                      <a:cubicBezTo>
                        <a:pt x="2718" y="1229"/>
                        <a:pt x="2696" y="1219"/>
                        <a:pt x="2668" y="1219"/>
                      </a:cubicBezTo>
                      <a:cubicBezTo>
                        <a:pt x="2653" y="1219"/>
                        <a:pt x="2635" y="1222"/>
                        <a:pt x="2618" y="1222"/>
                      </a:cubicBezTo>
                      <a:cubicBezTo>
                        <a:pt x="2604" y="1222"/>
                        <a:pt x="2591" y="1220"/>
                        <a:pt x="2578" y="1214"/>
                      </a:cubicBezTo>
                      <a:cubicBezTo>
                        <a:pt x="2594" y="1173"/>
                        <a:pt x="2557" y="1138"/>
                        <a:pt x="2521" y="1138"/>
                      </a:cubicBezTo>
                      <a:cubicBezTo>
                        <a:pt x="2513" y="1138"/>
                        <a:pt x="2505" y="1140"/>
                        <a:pt x="2498" y="1143"/>
                      </a:cubicBezTo>
                      <a:cubicBezTo>
                        <a:pt x="2468" y="1103"/>
                        <a:pt x="2448" y="1043"/>
                        <a:pt x="2468" y="993"/>
                      </a:cubicBezTo>
                      <a:cubicBezTo>
                        <a:pt x="2439" y="979"/>
                        <a:pt x="2421" y="965"/>
                        <a:pt x="2399" y="965"/>
                      </a:cubicBezTo>
                      <a:cubicBezTo>
                        <a:pt x="2389" y="965"/>
                        <a:pt x="2379" y="967"/>
                        <a:pt x="2367" y="973"/>
                      </a:cubicBezTo>
                      <a:lnTo>
                        <a:pt x="2387" y="953"/>
                      </a:lnTo>
                      <a:cubicBezTo>
                        <a:pt x="2365" y="927"/>
                        <a:pt x="2344" y="918"/>
                        <a:pt x="2324" y="918"/>
                      </a:cubicBezTo>
                      <a:cubicBezTo>
                        <a:pt x="2283" y="918"/>
                        <a:pt x="2247" y="956"/>
                        <a:pt x="2207" y="963"/>
                      </a:cubicBezTo>
                      <a:cubicBezTo>
                        <a:pt x="2187" y="973"/>
                        <a:pt x="2177" y="993"/>
                        <a:pt x="2157" y="993"/>
                      </a:cubicBezTo>
                      <a:cubicBezTo>
                        <a:pt x="2137" y="993"/>
                        <a:pt x="2087" y="963"/>
                        <a:pt x="2056" y="963"/>
                      </a:cubicBezTo>
                      <a:cubicBezTo>
                        <a:pt x="2117" y="933"/>
                        <a:pt x="2247" y="742"/>
                        <a:pt x="2107" y="732"/>
                      </a:cubicBezTo>
                      <a:cubicBezTo>
                        <a:pt x="2127" y="702"/>
                        <a:pt x="2127" y="682"/>
                        <a:pt x="2157" y="652"/>
                      </a:cubicBezTo>
                      <a:cubicBezTo>
                        <a:pt x="2137" y="612"/>
                        <a:pt x="2087" y="602"/>
                        <a:pt x="2056" y="592"/>
                      </a:cubicBezTo>
                      <a:cubicBezTo>
                        <a:pt x="2077" y="542"/>
                        <a:pt x="2107" y="502"/>
                        <a:pt x="2127" y="461"/>
                      </a:cubicBezTo>
                      <a:lnTo>
                        <a:pt x="2127" y="451"/>
                      </a:lnTo>
                      <a:cubicBezTo>
                        <a:pt x="2107" y="471"/>
                        <a:pt x="2097" y="502"/>
                        <a:pt x="2066" y="522"/>
                      </a:cubicBezTo>
                      <a:cubicBezTo>
                        <a:pt x="2180" y="296"/>
                        <a:pt x="2069" y="84"/>
                        <a:pt x="1920" y="84"/>
                      </a:cubicBezTo>
                      <a:cubicBezTo>
                        <a:pt x="1857" y="84"/>
                        <a:pt x="1788" y="122"/>
                        <a:pt x="1725" y="211"/>
                      </a:cubicBezTo>
                      <a:cubicBezTo>
                        <a:pt x="1655" y="70"/>
                        <a:pt x="1685" y="171"/>
                        <a:pt x="1585" y="90"/>
                      </a:cubicBezTo>
                      <a:cubicBezTo>
                        <a:pt x="1575" y="70"/>
                        <a:pt x="1575" y="10"/>
                        <a:pt x="15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2" name="Google Shape;14312;p47"/>
                <p:cNvSpPr/>
                <p:nvPr/>
              </p:nvSpPr>
              <p:spPr>
                <a:xfrm>
                  <a:off x="1255200" y="4198531"/>
                  <a:ext cx="110282" cy="67493"/>
                </a:xfrm>
                <a:custGeom>
                  <a:rect b="b" l="l" r="r" t="t"/>
                  <a:pathLst>
                    <a:path extrusionOk="0" h="1683" w="2750">
                      <a:moveTo>
                        <a:pt x="1566" y="1"/>
                      </a:moveTo>
                      <a:cubicBezTo>
                        <a:pt x="1385" y="101"/>
                        <a:pt x="1124" y="61"/>
                        <a:pt x="1124" y="342"/>
                      </a:cubicBezTo>
                      <a:cubicBezTo>
                        <a:pt x="1104" y="332"/>
                        <a:pt x="1094" y="302"/>
                        <a:pt x="1074" y="302"/>
                      </a:cubicBezTo>
                      <a:cubicBezTo>
                        <a:pt x="793" y="432"/>
                        <a:pt x="683" y="502"/>
                        <a:pt x="643" y="843"/>
                      </a:cubicBezTo>
                      <a:cubicBezTo>
                        <a:pt x="581" y="725"/>
                        <a:pt x="478" y="671"/>
                        <a:pt x="380" y="671"/>
                      </a:cubicBezTo>
                      <a:cubicBezTo>
                        <a:pt x="238" y="671"/>
                        <a:pt x="108" y="784"/>
                        <a:pt x="131" y="974"/>
                      </a:cubicBezTo>
                      <a:cubicBezTo>
                        <a:pt x="111" y="954"/>
                        <a:pt x="81" y="914"/>
                        <a:pt x="61" y="894"/>
                      </a:cubicBezTo>
                      <a:cubicBezTo>
                        <a:pt x="61" y="954"/>
                        <a:pt x="1" y="1034"/>
                        <a:pt x="21" y="1134"/>
                      </a:cubicBezTo>
                      <a:lnTo>
                        <a:pt x="21" y="1124"/>
                      </a:lnTo>
                      <a:lnTo>
                        <a:pt x="21" y="1124"/>
                      </a:lnTo>
                      <a:cubicBezTo>
                        <a:pt x="31" y="1194"/>
                        <a:pt x="11" y="1255"/>
                        <a:pt x="21" y="1305"/>
                      </a:cubicBezTo>
                      <a:cubicBezTo>
                        <a:pt x="51" y="1385"/>
                        <a:pt x="71" y="1355"/>
                        <a:pt x="121" y="1415"/>
                      </a:cubicBezTo>
                      <a:cubicBezTo>
                        <a:pt x="161" y="1455"/>
                        <a:pt x="161" y="1515"/>
                        <a:pt x="222" y="1546"/>
                      </a:cubicBezTo>
                      <a:cubicBezTo>
                        <a:pt x="255" y="1560"/>
                        <a:pt x="298" y="1564"/>
                        <a:pt x="344" y="1564"/>
                      </a:cubicBezTo>
                      <a:cubicBezTo>
                        <a:pt x="394" y="1564"/>
                        <a:pt x="448" y="1560"/>
                        <a:pt x="497" y="1560"/>
                      </a:cubicBezTo>
                      <a:cubicBezTo>
                        <a:pt x="524" y="1560"/>
                        <a:pt x="550" y="1561"/>
                        <a:pt x="573" y="1566"/>
                      </a:cubicBezTo>
                      <a:cubicBezTo>
                        <a:pt x="842" y="1627"/>
                        <a:pt x="1164" y="1683"/>
                        <a:pt x="1462" y="1683"/>
                      </a:cubicBezTo>
                      <a:cubicBezTo>
                        <a:pt x="1553" y="1683"/>
                        <a:pt x="1642" y="1678"/>
                        <a:pt x="1726" y="1666"/>
                      </a:cubicBezTo>
                      <a:cubicBezTo>
                        <a:pt x="1806" y="1656"/>
                        <a:pt x="1877" y="1616"/>
                        <a:pt x="1947" y="1596"/>
                      </a:cubicBezTo>
                      <a:cubicBezTo>
                        <a:pt x="1964" y="1594"/>
                        <a:pt x="1981" y="1593"/>
                        <a:pt x="1998" y="1593"/>
                      </a:cubicBezTo>
                      <a:cubicBezTo>
                        <a:pt x="2071" y="1593"/>
                        <a:pt x="2143" y="1608"/>
                        <a:pt x="2208" y="1616"/>
                      </a:cubicBezTo>
                      <a:cubicBezTo>
                        <a:pt x="2229" y="1617"/>
                        <a:pt x="2250" y="1618"/>
                        <a:pt x="2271" y="1618"/>
                      </a:cubicBezTo>
                      <a:cubicBezTo>
                        <a:pt x="2430" y="1618"/>
                        <a:pt x="2551" y="1580"/>
                        <a:pt x="2649" y="1455"/>
                      </a:cubicBezTo>
                      <a:cubicBezTo>
                        <a:pt x="2689" y="1405"/>
                        <a:pt x="2749" y="1345"/>
                        <a:pt x="2739" y="1285"/>
                      </a:cubicBezTo>
                      <a:cubicBezTo>
                        <a:pt x="2730" y="1232"/>
                        <a:pt x="2709" y="1221"/>
                        <a:pt x="2682" y="1221"/>
                      </a:cubicBezTo>
                      <a:cubicBezTo>
                        <a:pt x="2660" y="1221"/>
                        <a:pt x="2635" y="1228"/>
                        <a:pt x="2608" y="1228"/>
                      </a:cubicBezTo>
                      <a:cubicBezTo>
                        <a:pt x="2599" y="1228"/>
                        <a:pt x="2589" y="1227"/>
                        <a:pt x="2579" y="1225"/>
                      </a:cubicBezTo>
                      <a:cubicBezTo>
                        <a:pt x="2603" y="1175"/>
                        <a:pt x="2567" y="1139"/>
                        <a:pt x="2526" y="1139"/>
                      </a:cubicBezTo>
                      <a:cubicBezTo>
                        <a:pt x="2517" y="1139"/>
                        <a:pt x="2507" y="1141"/>
                        <a:pt x="2498" y="1144"/>
                      </a:cubicBezTo>
                      <a:cubicBezTo>
                        <a:pt x="2468" y="1104"/>
                        <a:pt x="2458" y="1044"/>
                        <a:pt x="2468" y="994"/>
                      </a:cubicBezTo>
                      <a:cubicBezTo>
                        <a:pt x="2449" y="981"/>
                        <a:pt x="2434" y="968"/>
                        <a:pt x="2416" y="968"/>
                      </a:cubicBezTo>
                      <a:cubicBezTo>
                        <a:pt x="2405" y="968"/>
                        <a:pt x="2393" y="973"/>
                        <a:pt x="2378" y="984"/>
                      </a:cubicBezTo>
                      <a:lnTo>
                        <a:pt x="2388" y="954"/>
                      </a:lnTo>
                      <a:cubicBezTo>
                        <a:pt x="2369" y="928"/>
                        <a:pt x="2351" y="919"/>
                        <a:pt x="2333" y="919"/>
                      </a:cubicBezTo>
                      <a:cubicBezTo>
                        <a:pt x="2295" y="919"/>
                        <a:pt x="2258" y="960"/>
                        <a:pt x="2218" y="974"/>
                      </a:cubicBezTo>
                      <a:cubicBezTo>
                        <a:pt x="2198" y="974"/>
                        <a:pt x="2188" y="994"/>
                        <a:pt x="2167" y="994"/>
                      </a:cubicBezTo>
                      <a:cubicBezTo>
                        <a:pt x="2147" y="994"/>
                        <a:pt x="2097" y="964"/>
                        <a:pt x="2067" y="964"/>
                      </a:cubicBezTo>
                      <a:cubicBezTo>
                        <a:pt x="2127" y="934"/>
                        <a:pt x="2258" y="743"/>
                        <a:pt x="2117" y="733"/>
                      </a:cubicBezTo>
                      <a:cubicBezTo>
                        <a:pt x="2137" y="703"/>
                        <a:pt x="2137" y="683"/>
                        <a:pt x="2167" y="653"/>
                      </a:cubicBezTo>
                      <a:cubicBezTo>
                        <a:pt x="2147" y="613"/>
                        <a:pt x="2097" y="603"/>
                        <a:pt x="2057" y="593"/>
                      </a:cubicBezTo>
                      <a:cubicBezTo>
                        <a:pt x="2087" y="542"/>
                        <a:pt x="2107" y="502"/>
                        <a:pt x="2137" y="462"/>
                      </a:cubicBezTo>
                      <a:lnTo>
                        <a:pt x="2127" y="462"/>
                      </a:lnTo>
                      <a:cubicBezTo>
                        <a:pt x="2107" y="482"/>
                        <a:pt x="2107" y="512"/>
                        <a:pt x="2077" y="522"/>
                      </a:cubicBezTo>
                      <a:cubicBezTo>
                        <a:pt x="2189" y="298"/>
                        <a:pt x="2076" y="89"/>
                        <a:pt x="1930" y="89"/>
                      </a:cubicBezTo>
                      <a:cubicBezTo>
                        <a:pt x="1866" y="89"/>
                        <a:pt x="1797" y="128"/>
                        <a:pt x="1736" y="222"/>
                      </a:cubicBezTo>
                      <a:cubicBezTo>
                        <a:pt x="1656" y="71"/>
                        <a:pt x="1696" y="171"/>
                        <a:pt x="1586" y="91"/>
                      </a:cubicBezTo>
                      <a:cubicBezTo>
                        <a:pt x="1586" y="71"/>
                        <a:pt x="1586" y="21"/>
                        <a:pt x="15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3" name="Google Shape;14313;p47"/>
                <p:cNvSpPr/>
                <p:nvPr/>
              </p:nvSpPr>
              <p:spPr>
                <a:xfrm>
                  <a:off x="1510259" y="4187703"/>
                  <a:ext cx="70019" cy="44273"/>
                </a:xfrm>
                <a:custGeom>
                  <a:rect b="b" l="l" r="r" t="t"/>
                  <a:pathLst>
                    <a:path extrusionOk="0" h="1104" w="1746">
                      <a:moveTo>
                        <a:pt x="1555" y="0"/>
                      </a:moveTo>
                      <a:cubicBezTo>
                        <a:pt x="1364" y="90"/>
                        <a:pt x="1104" y="60"/>
                        <a:pt x="1104" y="341"/>
                      </a:cubicBezTo>
                      <a:cubicBezTo>
                        <a:pt x="1084" y="331"/>
                        <a:pt x="1073" y="301"/>
                        <a:pt x="1053" y="291"/>
                      </a:cubicBezTo>
                      <a:cubicBezTo>
                        <a:pt x="773" y="421"/>
                        <a:pt x="662" y="502"/>
                        <a:pt x="632" y="843"/>
                      </a:cubicBezTo>
                      <a:cubicBezTo>
                        <a:pt x="566" y="722"/>
                        <a:pt x="460" y="667"/>
                        <a:pt x="362" y="667"/>
                      </a:cubicBezTo>
                      <a:cubicBezTo>
                        <a:pt x="222" y="667"/>
                        <a:pt x="97" y="779"/>
                        <a:pt x="121" y="973"/>
                      </a:cubicBezTo>
                      <a:cubicBezTo>
                        <a:pt x="91" y="943"/>
                        <a:pt x="60" y="913"/>
                        <a:pt x="40" y="883"/>
                      </a:cubicBezTo>
                      <a:cubicBezTo>
                        <a:pt x="40" y="943"/>
                        <a:pt x="0" y="1013"/>
                        <a:pt x="0" y="1103"/>
                      </a:cubicBezTo>
                      <a:cubicBezTo>
                        <a:pt x="20" y="1073"/>
                        <a:pt x="50" y="1043"/>
                        <a:pt x="80" y="1023"/>
                      </a:cubicBezTo>
                      <a:cubicBezTo>
                        <a:pt x="103" y="1012"/>
                        <a:pt x="122" y="1007"/>
                        <a:pt x="138" y="1007"/>
                      </a:cubicBezTo>
                      <a:cubicBezTo>
                        <a:pt x="208" y="1007"/>
                        <a:pt x="232" y="1093"/>
                        <a:pt x="321" y="1093"/>
                      </a:cubicBezTo>
                      <a:cubicBezTo>
                        <a:pt x="321" y="993"/>
                        <a:pt x="331" y="933"/>
                        <a:pt x="422" y="893"/>
                      </a:cubicBezTo>
                      <a:cubicBezTo>
                        <a:pt x="432" y="893"/>
                        <a:pt x="452" y="913"/>
                        <a:pt x="472" y="913"/>
                      </a:cubicBezTo>
                      <a:cubicBezTo>
                        <a:pt x="499" y="904"/>
                        <a:pt x="526" y="861"/>
                        <a:pt x="554" y="861"/>
                      </a:cubicBezTo>
                      <a:cubicBezTo>
                        <a:pt x="557" y="861"/>
                        <a:pt x="559" y="862"/>
                        <a:pt x="562" y="863"/>
                      </a:cubicBezTo>
                      <a:cubicBezTo>
                        <a:pt x="599" y="863"/>
                        <a:pt x="593" y="924"/>
                        <a:pt x="633" y="924"/>
                      </a:cubicBezTo>
                      <a:cubicBezTo>
                        <a:pt x="636" y="924"/>
                        <a:pt x="639" y="923"/>
                        <a:pt x="642" y="923"/>
                      </a:cubicBezTo>
                      <a:cubicBezTo>
                        <a:pt x="682" y="913"/>
                        <a:pt x="672" y="802"/>
                        <a:pt x="692" y="762"/>
                      </a:cubicBezTo>
                      <a:cubicBezTo>
                        <a:pt x="742" y="672"/>
                        <a:pt x="853" y="652"/>
                        <a:pt x="923" y="612"/>
                      </a:cubicBezTo>
                      <a:cubicBezTo>
                        <a:pt x="973" y="592"/>
                        <a:pt x="1003" y="542"/>
                        <a:pt x="1073" y="522"/>
                      </a:cubicBezTo>
                      <a:cubicBezTo>
                        <a:pt x="1174" y="502"/>
                        <a:pt x="1174" y="532"/>
                        <a:pt x="1244" y="421"/>
                      </a:cubicBezTo>
                      <a:cubicBezTo>
                        <a:pt x="1267" y="375"/>
                        <a:pt x="1255" y="328"/>
                        <a:pt x="1299" y="328"/>
                      </a:cubicBezTo>
                      <a:cubicBezTo>
                        <a:pt x="1312" y="328"/>
                        <a:pt x="1329" y="332"/>
                        <a:pt x="1354" y="341"/>
                      </a:cubicBezTo>
                      <a:cubicBezTo>
                        <a:pt x="1330" y="242"/>
                        <a:pt x="1386" y="157"/>
                        <a:pt x="1479" y="157"/>
                      </a:cubicBezTo>
                      <a:cubicBezTo>
                        <a:pt x="1499" y="157"/>
                        <a:pt x="1521" y="161"/>
                        <a:pt x="1545" y="171"/>
                      </a:cubicBezTo>
                      <a:cubicBezTo>
                        <a:pt x="1575" y="181"/>
                        <a:pt x="1595" y="221"/>
                        <a:pt x="1635" y="231"/>
                      </a:cubicBezTo>
                      <a:cubicBezTo>
                        <a:pt x="1639" y="233"/>
                        <a:pt x="1645" y="234"/>
                        <a:pt x="1652" y="234"/>
                      </a:cubicBezTo>
                      <a:cubicBezTo>
                        <a:pt x="1669" y="234"/>
                        <a:pt x="1695" y="228"/>
                        <a:pt x="1719" y="228"/>
                      </a:cubicBezTo>
                      <a:cubicBezTo>
                        <a:pt x="1728" y="228"/>
                        <a:pt x="1737" y="229"/>
                        <a:pt x="1746" y="231"/>
                      </a:cubicBezTo>
                      <a:lnTo>
                        <a:pt x="1736" y="191"/>
                      </a:lnTo>
                      <a:lnTo>
                        <a:pt x="1715" y="211"/>
                      </a:lnTo>
                      <a:cubicBezTo>
                        <a:pt x="1645" y="70"/>
                        <a:pt x="1675" y="171"/>
                        <a:pt x="1575" y="90"/>
                      </a:cubicBezTo>
                      <a:cubicBezTo>
                        <a:pt x="1565" y="70"/>
                        <a:pt x="1565" y="10"/>
                        <a:pt x="15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14" name="Google Shape;14314;p47"/>
              <p:cNvGrpSpPr/>
              <p:nvPr/>
            </p:nvGrpSpPr>
            <p:grpSpPr>
              <a:xfrm rot="-575426">
                <a:off x="4977464" y="4241675"/>
                <a:ext cx="824216" cy="233743"/>
                <a:chOff x="2436564" y="2774658"/>
                <a:chExt cx="737475" cy="209143"/>
              </a:xfrm>
            </p:grpSpPr>
            <p:sp>
              <p:nvSpPr>
                <p:cNvPr id="14315" name="Google Shape;14315;p47"/>
                <p:cNvSpPr/>
                <p:nvPr/>
              </p:nvSpPr>
              <p:spPr>
                <a:xfrm>
                  <a:off x="2436564" y="2775028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6" name="Google Shape;14316;p47"/>
                <p:cNvSpPr/>
                <p:nvPr/>
              </p:nvSpPr>
              <p:spPr>
                <a:xfrm rot="-293525">
                  <a:off x="2946011" y="2783857"/>
                  <a:ext cx="222094" cy="148664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7" name="Google Shape;14317;p47"/>
                <p:cNvSpPr/>
                <p:nvPr/>
              </p:nvSpPr>
              <p:spPr>
                <a:xfrm>
                  <a:off x="2530687" y="2788623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8" name="Google Shape;14318;p47"/>
                <p:cNvSpPr/>
                <p:nvPr/>
              </p:nvSpPr>
              <p:spPr>
                <a:xfrm>
                  <a:off x="2874784" y="2820106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9" name="Google Shape;14319;p47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20" name="Google Shape;14320;p47"/>
              <p:cNvGrpSpPr/>
              <p:nvPr/>
            </p:nvGrpSpPr>
            <p:grpSpPr>
              <a:xfrm rot="-263875">
                <a:off x="5836717" y="4098665"/>
                <a:ext cx="813287" cy="233323"/>
                <a:chOff x="2447923" y="2707800"/>
                <a:chExt cx="727715" cy="208774"/>
              </a:xfrm>
            </p:grpSpPr>
            <p:sp>
              <p:nvSpPr>
                <p:cNvPr id="14321" name="Google Shape;14321;p47"/>
                <p:cNvSpPr/>
                <p:nvPr/>
              </p:nvSpPr>
              <p:spPr>
                <a:xfrm>
                  <a:off x="2447923" y="2707800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2" name="Google Shape;14322;p47"/>
                <p:cNvSpPr/>
                <p:nvPr/>
              </p:nvSpPr>
              <p:spPr>
                <a:xfrm>
                  <a:off x="2953550" y="2749147"/>
                  <a:ext cx="222088" cy="148660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3" name="Google Shape;14323;p47"/>
                <p:cNvSpPr/>
                <p:nvPr/>
              </p:nvSpPr>
              <p:spPr>
                <a:xfrm>
                  <a:off x="2542046" y="2721395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4" name="Google Shape;14324;p47"/>
                <p:cNvSpPr/>
                <p:nvPr/>
              </p:nvSpPr>
              <p:spPr>
                <a:xfrm>
                  <a:off x="2871498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25" name="Google Shape;14325;p47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326" name="Google Shape;14326;p47"/>
            <p:cNvSpPr/>
            <p:nvPr/>
          </p:nvSpPr>
          <p:spPr>
            <a:xfrm>
              <a:off x="2861" y="4936843"/>
              <a:ext cx="3490" cy="206661"/>
            </a:xfrm>
            <a:custGeom>
              <a:rect b="b" l="l" r="r" t="t"/>
              <a:pathLst>
                <a:path extrusionOk="0" h="3612" w="61">
                  <a:moveTo>
                    <a:pt x="61" y="1"/>
                  </a:moveTo>
                  <a:cubicBezTo>
                    <a:pt x="41" y="1"/>
                    <a:pt x="21" y="11"/>
                    <a:pt x="1" y="11"/>
                  </a:cubicBezTo>
                  <a:lnTo>
                    <a:pt x="51" y="361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D5EEB5"/>
            </a:solidFill>
            <a:ln>
              <a:noFill/>
            </a:ln>
          </p:spPr>
          <p:txBody>
            <a:bodyPr anchorCtr="0" anchor="ctr" bIns="87425" lIns="87425" spcFirstLastPara="1" rIns="87425" wrap="square" tIns="8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47"/>
            <p:cNvSpPr/>
            <p:nvPr/>
          </p:nvSpPr>
          <p:spPr>
            <a:xfrm>
              <a:off x="0" y="4011750"/>
              <a:ext cx="9269" cy="90171"/>
            </a:xfrm>
            <a:custGeom>
              <a:rect b="b" l="l" r="r" t="t"/>
              <a:pathLst>
                <a:path extrusionOk="0" h="1576" w="162">
                  <a:moveTo>
                    <a:pt x="161" y="0"/>
                  </a:moveTo>
                  <a:lnTo>
                    <a:pt x="1" y="1575"/>
                  </a:lnTo>
                  <a:cubicBezTo>
                    <a:pt x="51" y="1575"/>
                    <a:pt x="101" y="1565"/>
                    <a:pt x="151" y="1565"/>
                  </a:cubicBezTo>
                  <a:lnTo>
                    <a:pt x="161" y="0"/>
                  </a:lnTo>
                  <a:close/>
                </a:path>
              </a:pathLst>
            </a:custGeom>
            <a:solidFill>
              <a:srgbClr val="D5EEB5"/>
            </a:solidFill>
            <a:ln>
              <a:noFill/>
            </a:ln>
          </p:spPr>
          <p:txBody>
            <a:bodyPr anchorCtr="0" anchor="ctr" bIns="87425" lIns="87425" spcFirstLastPara="1" rIns="87425" wrap="square" tIns="8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28" name="Google Shape;14328;p47"/>
            <p:cNvGrpSpPr/>
            <p:nvPr/>
          </p:nvGrpSpPr>
          <p:grpSpPr>
            <a:xfrm flipH="1">
              <a:off x="-76007" y="3979078"/>
              <a:ext cx="4319814" cy="935874"/>
              <a:chOff x="4963752" y="4000536"/>
              <a:chExt cx="2501340" cy="541907"/>
            </a:xfrm>
          </p:grpSpPr>
          <p:sp>
            <p:nvSpPr>
              <p:cNvPr id="14329" name="Google Shape;14329;p47"/>
              <p:cNvSpPr/>
              <p:nvPr/>
            </p:nvSpPr>
            <p:spPr>
              <a:xfrm>
                <a:off x="5654130" y="4242777"/>
                <a:ext cx="302221" cy="80900"/>
              </a:xfrm>
              <a:custGeom>
                <a:rect b="b" l="l" r="r" t="t"/>
                <a:pathLst>
                  <a:path extrusionOk="0" h="1805" w="6743">
                    <a:moveTo>
                      <a:pt x="3531" y="1"/>
                    </a:moveTo>
                    <a:cubicBezTo>
                      <a:pt x="3435" y="1"/>
                      <a:pt x="3356" y="63"/>
                      <a:pt x="3341" y="228"/>
                    </a:cubicBezTo>
                    <a:cubicBezTo>
                      <a:pt x="3310" y="178"/>
                      <a:pt x="3270" y="97"/>
                      <a:pt x="3210" y="77"/>
                    </a:cubicBezTo>
                    <a:cubicBezTo>
                      <a:pt x="3189" y="66"/>
                      <a:pt x="3168" y="60"/>
                      <a:pt x="3146" y="60"/>
                    </a:cubicBezTo>
                    <a:cubicBezTo>
                      <a:pt x="2960" y="60"/>
                      <a:pt x="2757" y="455"/>
                      <a:pt x="2739" y="689"/>
                    </a:cubicBezTo>
                    <a:cubicBezTo>
                      <a:pt x="2679" y="639"/>
                      <a:pt x="2608" y="649"/>
                      <a:pt x="2548" y="629"/>
                    </a:cubicBezTo>
                    <a:cubicBezTo>
                      <a:pt x="2548" y="689"/>
                      <a:pt x="2518" y="739"/>
                      <a:pt x="2528" y="799"/>
                    </a:cubicBezTo>
                    <a:cubicBezTo>
                      <a:pt x="2433" y="745"/>
                      <a:pt x="2320" y="618"/>
                      <a:pt x="2226" y="618"/>
                    </a:cubicBezTo>
                    <a:cubicBezTo>
                      <a:pt x="2181" y="618"/>
                      <a:pt x="2139" y="648"/>
                      <a:pt x="2107" y="729"/>
                    </a:cubicBezTo>
                    <a:cubicBezTo>
                      <a:pt x="2028" y="662"/>
                      <a:pt x="1946" y="607"/>
                      <a:pt x="1872" y="607"/>
                    </a:cubicBezTo>
                    <a:cubicBezTo>
                      <a:pt x="1814" y="607"/>
                      <a:pt x="1760" y="641"/>
                      <a:pt x="1716" y="729"/>
                    </a:cubicBezTo>
                    <a:cubicBezTo>
                      <a:pt x="1655" y="654"/>
                      <a:pt x="1520" y="470"/>
                      <a:pt x="1428" y="470"/>
                    </a:cubicBezTo>
                    <a:cubicBezTo>
                      <a:pt x="1398" y="470"/>
                      <a:pt x="1372" y="489"/>
                      <a:pt x="1354" y="539"/>
                    </a:cubicBezTo>
                    <a:cubicBezTo>
                      <a:pt x="1320" y="445"/>
                      <a:pt x="1273" y="407"/>
                      <a:pt x="1220" y="407"/>
                    </a:cubicBezTo>
                    <a:cubicBezTo>
                      <a:pt x="1166" y="407"/>
                      <a:pt x="1105" y="447"/>
                      <a:pt x="1044" y="509"/>
                    </a:cubicBezTo>
                    <a:cubicBezTo>
                      <a:pt x="953" y="408"/>
                      <a:pt x="893" y="278"/>
                      <a:pt x="763" y="258"/>
                    </a:cubicBezTo>
                    <a:cubicBezTo>
                      <a:pt x="760" y="257"/>
                      <a:pt x="757" y="257"/>
                      <a:pt x="754" y="257"/>
                    </a:cubicBezTo>
                    <a:cubicBezTo>
                      <a:pt x="678" y="257"/>
                      <a:pt x="620" y="381"/>
                      <a:pt x="562" y="448"/>
                    </a:cubicBezTo>
                    <a:cubicBezTo>
                      <a:pt x="527" y="421"/>
                      <a:pt x="494" y="409"/>
                      <a:pt x="463" y="409"/>
                    </a:cubicBezTo>
                    <a:cubicBezTo>
                      <a:pt x="335" y="409"/>
                      <a:pt x="245" y="612"/>
                      <a:pt x="221" y="749"/>
                    </a:cubicBezTo>
                    <a:cubicBezTo>
                      <a:pt x="0" y="890"/>
                      <a:pt x="161" y="1221"/>
                      <a:pt x="341" y="1361"/>
                    </a:cubicBezTo>
                    <a:cubicBezTo>
                      <a:pt x="552" y="1522"/>
                      <a:pt x="893" y="1522"/>
                      <a:pt x="1134" y="1532"/>
                    </a:cubicBezTo>
                    <a:cubicBezTo>
                      <a:pt x="1675" y="1572"/>
                      <a:pt x="2207" y="1702"/>
                      <a:pt x="2749" y="1772"/>
                    </a:cubicBezTo>
                    <a:cubicBezTo>
                      <a:pt x="2920" y="1795"/>
                      <a:pt x="3090" y="1805"/>
                      <a:pt x="3261" y="1805"/>
                    </a:cubicBezTo>
                    <a:cubicBezTo>
                      <a:pt x="3983" y="1805"/>
                      <a:pt x="4707" y="1636"/>
                      <a:pt x="5437" y="1612"/>
                    </a:cubicBezTo>
                    <a:cubicBezTo>
                      <a:pt x="5668" y="1602"/>
                      <a:pt x="6671" y="1652"/>
                      <a:pt x="6711" y="1211"/>
                    </a:cubicBezTo>
                    <a:cubicBezTo>
                      <a:pt x="6742" y="951"/>
                      <a:pt x="6421" y="684"/>
                      <a:pt x="6180" y="684"/>
                    </a:cubicBezTo>
                    <a:cubicBezTo>
                      <a:pt x="6114" y="684"/>
                      <a:pt x="6054" y="704"/>
                      <a:pt x="6009" y="749"/>
                    </a:cubicBezTo>
                    <a:cubicBezTo>
                      <a:pt x="5967" y="642"/>
                      <a:pt x="5872" y="602"/>
                      <a:pt x="5763" y="602"/>
                    </a:cubicBezTo>
                    <a:cubicBezTo>
                      <a:pt x="5586" y="602"/>
                      <a:pt x="5373" y="706"/>
                      <a:pt x="5286" y="799"/>
                    </a:cubicBezTo>
                    <a:cubicBezTo>
                      <a:pt x="5216" y="736"/>
                      <a:pt x="5127" y="693"/>
                      <a:pt x="5042" y="693"/>
                    </a:cubicBezTo>
                    <a:cubicBezTo>
                      <a:pt x="5005" y="693"/>
                      <a:pt x="4969" y="701"/>
                      <a:pt x="4935" y="719"/>
                    </a:cubicBezTo>
                    <a:cubicBezTo>
                      <a:pt x="4888" y="636"/>
                      <a:pt x="4792" y="557"/>
                      <a:pt x="4715" y="557"/>
                    </a:cubicBezTo>
                    <a:cubicBezTo>
                      <a:pt x="4661" y="557"/>
                      <a:pt x="4617" y="596"/>
                      <a:pt x="4604" y="699"/>
                    </a:cubicBezTo>
                    <a:cubicBezTo>
                      <a:pt x="4566" y="544"/>
                      <a:pt x="4454" y="485"/>
                      <a:pt x="4327" y="485"/>
                    </a:cubicBezTo>
                    <a:cubicBezTo>
                      <a:pt x="4290" y="485"/>
                      <a:pt x="4252" y="489"/>
                      <a:pt x="4213" y="498"/>
                    </a:cubicBezTo>
                    <a:cubicBezTo>
                      <a:pt x="4223" y="353"/>
                      <a:pt x="4046" y="227"/>
                      <a:pt x="3926" y="227"/>
                    </a:cubicBezTo>
                    <a:cubicBezTo>
                      <a:pt x="3921" y="227"/>
                      <a:pt x="3917" y="227"/>
                      <a:pt x="3912" y="228"/>
                    </a:cubicBezTo>
                    <a:lnTo>
                      <a:pt x="3932" y="298"/>
                    </a:lnTo>
                    <a:cubicBezTo>
                      <a:pt x="3871" y="151"/>
                      <a:pt x="3680" y="1"/>
                      <a:pt x="3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330" name="Google Shape;14330;p47"/>
              <p:cNvGrpSpPr/>
              <p:nvPr/>
            </p:nvGrpSpPr>
            <p:grpSpPr>
              <a:xfrm rot="-278360">
                <a:off x="6533282" y="4037668"/>
                <a:ext cx="925757" cy="187175"/>
                <a:chOff x="1255200" y="4115196"/>
                <a:chExt cx="828298" cy="167470"/>
              </a:xfrm>
            </p:grpSpPr>
            <p:sp>
              <p:nvSpPr>
                <p:cNvPr id="14331" name="Google Shape;14331;p47"/>
                <p:cNvSpPr/>
                <p:nvPr/>
              </p:nvSpPr>
              <p:spPr>
                <a:xfrm>
                  <a:off x="1806305" y="4141304"/>
                  <a:ext cx="203600" cy="110522"/>
                </a:xfrm>
                <a:custGeom>
                  <a:rect b="b" l="l" r="r" t="t"/>
                  <a:pathLst>
                    <a:path extrusionOk="0" h="2756" w="5077">
                      <a:moveTo>
                        <a:pt x="4069" y="1"/>
                      </a:moveTo>
                      <a:cubicBezTo>
                        <a:pt x="3971" y="1"/>
                        <a:pt x="3853" y="67"/>
                        <a:pt x="3762" y="224"/>
                      </a:cubicBezTo>
                      <a:cubicBezTo>
                        <a:pt x="3742" y="204"/>
                        <a:pt x="3732" y="174"/>
                        <a:pt x="3712" y="154"/>
                      </a:cubicBezTo>
                      <a:cubicBezTo>
                        <a:pt x="3632" y="224"/>
                        <a:pt x="3562" y="324"/>
                        <a:pt x="3511" y="425"/>
                      </a:cubicBezTo>
                      <a:cubicBezTo>
                        <a:pt x="3478" y="387"/>
                        <a:pt x="3447" y="371"/>
                        <a:pt x="3417" y="371"/>
                      </a:cubicBezTo>
                      <a:cubicBezTo>
                        <a:pt x="3240" y="371"/>
                        <a:pt x="3124" y="949"/>
                        <a:pt x="3090" y="1087"/>
                      </a:cubicBezTo>
                      <a:cubicBezTo>
                        <a:pt x="3054" y="997"/>
                        <a:pt x="2994" y="923"/>
                        <a:pt x="2910" y="923"/>
                      </a:cubicBezTo>
                      <a:cubicBezTo>
                        <a:pt x="2900" y="923"/>
                        <a:pt x="2890" y="924"/>
                        <a:pt x="2879" y="926"/>
                      </a:cubicBezTo>
                      <a:cubicBezTo>
                        <a:pt x="2739" y="966"/>
                        <a:pt x="2719" y="1137"/>
                        <a:pt x="2719" y="1368"/>
                      </a:cubicBezTo>
                      <a:cubicBezTo>
                        <a:pt x="2729" y="1608"/>
                        <a:pt x="2849" y="1699"/>
                        <a:pt x="2859" y="1939"/>
                      </a:cubicBezTo>
                      <a:cubicBezTo>
                        <a:pt x="2830" y="1916"/>
                        <a:pt x="2808" y="1906"/>
                        <a:pt x="2784" y="1906"/>
                      </a:cubicBezTo>
                      <a:cubicBezTo>
                        <a:pt x="2767" y="1906"/>
                        <a:pt x="2750" y="1911"/>
                        <a:pt x="2729" y="1919"/>
                      </a:cubicBezTo>
                      <a:cubicBezTo>
                        <a:pt x="2619" y="1959"/>
                        <a:pt x="2669" y="2030"/>
                        <a:pt x="2639" y="2090"/>
                      </a:cubicBezTo>
                      <a:cubicBezTo>
                        <a:pt x="2619" y="2058"/>
                        <a:pt x="2573" y="2045"/>
                        <a:pt x="2523" y="2045"/>
                      </a:cubicBezTo>
                      <a:cubicBezTo>
                        <a:pt x="2447" y="2045"/>
                        <a:pt x="2362" y="2074"/>
                        <a:pt x="2338" y="2110"/>
                      </a:cubicBezTo>
                      <a:cubicBezTo>
                        <a:pt x="2299" y="1983"/>
                        <a:pt x="2317" y="1829"/>
                        <a:pt x="2208" y="1829"/>
                      </a:cubicBezTo>
                      <a:cubicBezTo>
                        <a:pt x="2204" y="1829"/>
                        <a:pt x="2201" y="1829"/>
                        <a:pt x="2197" y="1829"/>
                      </a:cubicBezTo>
                      <a:cubicBezTo>
                        <a:pt x="2188" y="1829"/>
                        <a:pt x="2179" y="1830"/>
                        <a:pt x="2170" y="1830"/>
                      </a:cubicBezTo>
                      <a:cubicBezTo>
                        <a:pt x="2060" y="1830"/>
                        <a:pt x="1957" y="1804"/>
                        <a:pt x="1870" y="1804"/>
                      </a:cubicBezTo>
                      <a:cubicBezTo>
                        <a:pt x="1776" y="1804"/>
                        <a:pt x="1701" y="1834"/>
                        <a:pt x="1656" y="1959"/>
                      </a:cubicBezTo>
                      <a:cubicBezTo>
                        <a:pt x="1568" y="1928"/>
                        <a:pt x="1454" y="1882"/>
                        <a:pt x="1357" y="1882"/>
                      </a:cubicBezTo>
                      <a:cubicBezTo>
                        <a:pt x="1265" y="1882"/>
                        <a:pt x="1189" y="1923"/>
                        <a:pt x="1164" y="2060"/>
                      </a:cubicBezTo>
                      <a:cubicBezTo>
                        <a:pt x="1023" y="1978"/>
                        <a:pt x="942" y="1929"/>
                        <a:pt x="868" y="1929"/>
                      </a:cubicBezTo>
                      <a:cubicBezTo>
                        <a:pt x="779" y="1929"/>
                        <a:pt x="701" y="2000"/>
                        <a:pt x="542" y="2170"/>
                      </a:cubicBezTo>
                      <a:cubicBezTo>
                        <a:pt x="468" y="2111"/>
                        <a:pt x="401" y="2086"/>
                        <a:pt x="341" y="2086"/>
                      </a:cubicBezTo>
                      <a:cubicBezTo>
                        <a:pt x="167" y="2086"/>
                        <a:pt x="53" y="2299"/>
                        <a:pt x="1" y="2501"/>
                      </a:cubicBezTo>
                      <a:cubicBezTo>
                        <a:pt x="161" y="2601"/>
                        <a:pt x="282" y="2672"/>
                        <a:pt x="582" y="2712"/>
                      </a:cubicBezTo>
                      <a:cubicBezTo>
                        <a:pt x="738" y="2732"/>
                        <a:pt x="893" y="2739"/>
                        <a:pt x="1050" y="2739"/>
                      </a:cubicBezTo>
                      <a:cubicBezTo>
                        <a:pt x="1207" y="2739"/>
                        <a:pt x="1365" y="2732"/>
                        <a:pt x="1525" y="2722"/>
                      </a:cubicBezTo>
                      <a:cubicBezTo>
                        <a:pt x="1556" y="2721"/>
                        <a:pt x="1586" y="2721"/>
                        <a:pt x="1617" y="2721"/>
                      </a:cubicBezTo>
                      <a:cubicBezTo>
                        <a:pt x="1920" y="2721"/>
                        <a:pt x="2218" y="2756"/>
                        <a:pt x="2520" y="2756"/>
                      </a:cubicBezTo>
                      <a:cubicBezTo>
                        <a:pt x="2576" y="2756"/>
                        <a:pt x="2632" y="2755"/>
                        <a:pt x="2689" y="2752"/>
                      </a:cubicBezTo>
                      <a:cubicBezTo>
                        <a:pt x="3221" y="2732"/>
                        <a:pt x="3722" y="2531"/>
                        <a:pt x="4244" y="2501"/>
                      </a:cubicBezTo>
                      <a:cubicBezTo>
                        <a:pt x="4424" y="2491"/>
                        <a:pt x="5076" y="2491"/>
                        <a:pt x="4916" y="2150"/>
                      </a:cubicBezTo>
                      <a:cubicBezTo>
                        <a:pt x="4956" y="2140"/>
                        <a:pt x="4996" y="2090"/>
                        <a:pt x="5036" y="2080"/>
                      </a:cubicBezTo>
                      <a:cubicBezTo>
                        <a:pt x="4956" y="1969"/>
                        <a:pt x="4815" y="1849"/>
                        <a:pt x="4765" y="1759"/>
                      </a:cubicBezTo>
                      <a:cubicBezTo>
                        <a:pt x="4765" y="1759"/>
                        <a:pt x="4795" y="1659"/>
                        <a:pt x="4775" y="1628"/>
                      </a:cubicBezTo>
                      <a:cubicBezTo>
                        <a:pt x="4765" y="1598"/>
                        <a:pt x="4615" y="1508"/>
                        <a:pt x="4575" y="1478"/>
                      </a:cubicBezTo>
                      <a:lnTo>
                        <a:pt x="4575" y="1478"/>
                      </a:lnTo>
                      <a:cubicBezTo>
                        <a:pt x="4588" y="1480"/>
                        <a:pt x="4600" y="1480"/>
                        <a:pt x="4611" y="1480"/>
                      </a:cubicBezTo>
                      <a:cubicBezTo>
                        <a:pt x="4803" y="1480"/>
                        <a:pt x="4697" y="1244"/>
                        <a:pt x="4555" y="1187"/>
                      </a:cubicBezTo>
                      <a:cubicBezTo>
                        <a:pt x="4728" y="1007"/>
                        <a:pt x="4534" y="916"/>
                        <a:pt x="4363" y="916"/>
                      </a:cubicBezTo>
                      <a:cubicBezTo>
                        <a:pt x="4306" y="916"/>
                        <a:pt x="4251" y="926"/>
                        <a:pt x="4214" y="946"/>
                      </a:cubicBezTo>
                      <a:cubicBezTo>
                        <a:pt x="4314" y="816"/>
                        <a:pt x="4234" y="615"/>
                        <a:pt x="4123" y="525"/>
                      </a:cubicBezTo>
                      <a:cubicBezTo>
                        <a:pt x="4372" y="231"/>
                        <a:pt x="4254" y="1"/>
                        <a:pt x="40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2" name="Google Shape;14332;p47"/>
                <p:cNvSpPr/>
                <p:nvPr/>
              </p:nvSpPr>
              <p:spPr>
                <a:xfrm>
                  <a:off x="1807508" y="4214252"/>
                  <a:ext cx="79684" cy="22538"/>
                </a:xfrm>
                <a:custGeom>
                  <a:rect b="b" l="l" r="r" t="t"/>
                  <a:pathLst>
                    <a:path extrusionOk="0" h="562" w="1987">
                      <a:moveTo>
                        <a:pt x="1987" y="0"/>
                      </a:moveTo>
                      <a:cubicBezTo>
                        <a:pt x="1956" y="7"/>
                        <a:pt x="1924" y="8"/>
                        <a:pt x="1893" y="8"/>
                      </a:cubicBezTo>
                      <a:cubicBezTo>
                        <a:pt x="1873" y="8"/>
                        <a:pt x="1853" y="7"/>
                        <a:pt x="1833" y="7"/>
                      </a:cubicBezTo>
                      <a:cubicBezTo>
                        <a:pt x="1744" y="7"/>
                        <a:pt x="1664" y="18"/>
                        <a:pt x="1626" y="140"/>
                      </a:cubicBezTo>
                      <a:cubicBezTo>
                        <a:pt x="1538" y="109"/>
                        <a:pt x="1424" y="63"/>
                        <a:pt x="1327" y="63"/>
                      </a:cubicBezTo>
                      <a:cubicBezTo>
                        <a:pt x="1235" y="63"/>
                        <a:pt x="1159" y="104"/>
                        <a:pt x="1134" y="241"/>
                      </a:cubicBezTo>
                      <a:cubicBezTo>
                        <a:pt x="993" y="159"/>
                        <a:pt x="912" y="110"/>
                        <a:pt x="838" y="110"/>
                      </a:cubicBezTo>
                      <a:cubicBezTo>
                        <a:pt x="749" y="110"/>
                        <a:pt x="671" y="181"/>
                        <a:pt x="512" y="351"/>
                      </a:cubicBezTo>
                      <a:cubicBezTo>
                        <a:pt x="436" y="290"/>
                        <a:pt x="368" y="265"/>
                        <a:pt x="306" y="265"/>
                      </a:cubicBezTo>
                      <a:cubicBezTo>
                        <a:pt x="166" y="265"/>
                        <a:pt x="64" y="401"/>
                        <a:pt x="1" y="562"/>
                      </a:cubicBezTo>
                      <a:cubicBezTo>
                        <a:pt x="50" y="477"/>
                        <a:pt x="120" y="421"/>
                        <a:pt x="203" y="421"/>
                      </a:cubicBezTo>
                      <a:cubicBezTo>
                        <a:pt x="237" y="421"/>
                        <a:pt x="274" y="431"/>
                        <a:pt x="312" y="451"/>
                      </a:cubicBezTo>
                      <a:cubicBezTo>
                        <a:pt x="352" y="472"/>
                        <a:pt x="368" y="480"/>
                        <a:pt x="379" y="480"/>
                      </a:cubicBezTo>
                      <a:cubicBezTo>
                        <a:pt x="394" y="480"/>
                        <a:pt x="398" y="461"/>
                        <a:pt x="452" y="431"/>
                      </a:cubicBezTo>
                      <a:cubicBezTo>
                        <a:pt x="477" y="416"/>
                        <a:pt x="507" y="406"/>
                        <a:pt x="534" y="406"/>
                      </a:cubicBezTo>
                      <a:cubicBezTo>
                        <a:pt x="560" y="406"/>
                        <a:pt x="583" y="416"/>
                        <a:pt x="593" y="441"/>
                      </a:cubicBezTo>
                      <a:cubicBezTo>
                        <a:pt x="625" y="344"/>
                        <a:pt x="707" y="293"/>
                        <a:pt x="788" y="293"/>
                      </a:cubicBezTo>
                      <a:cubicBezTo>
                        <a:pt x="833" y="293"/>
                        <a:pt x="878" y="309"/>
                        <a:pt x="914" y="341"/>
                      </a:cubicBezTo>
                      <a:cubicBezTo>
                        <a:pt x="931" y="303"/>
                        <a:pt x="953" y="290"/>
                        <a:pt x="978" y="290"/>
                      </a:cubicBezTo>
                      <a:cubicBezTo>
                        <a:pt x="1011" y="290"/>
                        <a:pt x="1049" y="314"/>
                        <a:pt x="1084" y="331"/>
                      </a:cubicBezTo>
                      <a:cubicBezTo>
                        <a:pt x="1106" y="348"/>
                        <a:pt x="1122" y="358"/>
                        <a:pt x="1137" y="358"/>
                      </a:cubicBezTo>
                      <a:cubicBezTo>
                        <a:pt x="1157" y="358"/>
                        <a:pt x="1176" y="341"/>
                        <a:pt x="1204" y="301"/>
                      </a:cubicBezTo>
                      <a:cubicBezTo>
                        <a:pt x="1245" y="241"/>
                        <a:pt x="1245" y="201"/>
                        <a:pt x="1315" y="181"/>
                      </a:cubicBezTo>
                      <a:cubicBezTo>
                        <a:pt x="1328" y="178"/>
                        <a:pt x="1341" y="176"/>
                        <a:pt x="1352" y="176"/>
                      </a:cubicBezTo>
                      <a:cubicBezTo>
                        <a:pt x="1417" y="176"/>
                        <a:pt x="1451" y="223"/>
                        <a:pt x="1485" y="291"/>
                      </a:cubicBezTo>
                      <a:cubicBezTo>
                        <a:pt x="1498" y="276"/>
                        <a:pt x="1511" y="270"/>
                        <a:pt x="1525" y="270"/>
                      </a:cubicBezTo>
                      <a:cubicBezTo>
                        <a:pt x="1562" y="270"/>
                        <a:pt x="1602" y="312"/>
                        <a:pt x="1638" y="312"/>
                      </a:cubicBezTo>
                      <a:cubicBezTo>
                        <a:pt x="1640" y="312"/>
                        <a:pt x="1643" y="312"/>
                        <a:pt x="1646" y="311"/>
                      </a:cubicBezTo>
                      <a:cubicBezTo>
                        <a:pt x="1706" y="301"/>
                        <a:pt x="1706" y="261"/>
                        <a:pt x="1716" y="211"/>
                      </a:cubicBezTo>
                      <a:cubicBezTo>
                        <a:pt x="1746" y="140"/>
                        <a:pt x="1776" y="40"/>
                        <a:pt x="1856" y="40"/>
                      </a:cubicBezTo>
                      <a:cubicBezTo>
                        <a:pt x="1861" y="39"/>
                        <a:pt x="1865" y="39"/>
                        <a:pt x="1869" y="39"/>
                      </a:cubicBezTo>
                      <a:cubicBezTo>
                        <a:pt x="1895" y="39"/>
                        <a:pt x="1907" y="62"/>
                        <a:pt x="1927" y="62"/>
                      </a:cubicBezTo>
                      <a:cubicBezTo>
                        <a:pt x="1930" y="62"/>
                        <a:pt x="1933" y="61"/>
                        <a:pt x="1937" y="60"/>
                      </a:cubicBezTo>
                      <a:cubicBezTo>
                        <a:pt x="1967" y="50"/>
                        <a:pt x="1977" y="20"/>
                        <a:pt x="19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3" name="Google Shape;14333;p47"/>
                <p:cNvSpPr/>
                <p:nvPr/>
              </p:nvSpPr>
              <p:spPr>
                <a:xfrm>
                  <a:off x="1915306" y="4141344"/>
                  <a:ext cx="63202" cy="59231"/>
                </a:xfrm>
                <a:custGeom>
                  <a:rect b="b" l="l" r="r" t="t"/>
                  <a:pathLst>
                    <a:path extrusionOk="0" h="1477" w="1576">
                      <a:moveTo>
                        <a:pt x="1352" y="0"/>
                      </a:moveTo>
                      <a:cubicBezTo>
                        <a:pt x="1253" y="0"/>
                        <a:pt x="1136" y="67"/>
                        <a:pt x="1044" y="223"/>
                      </a:cubicBezTo>
                      <a:cubicBezTo>
                        <a:pt x="1024" y="203"/>
                        <a:pt x="1014" y="173"/>
                        <a:pt x="994" y="153"/>
                      </a:cubicBezTo>
                      <a:cubicBezTo>
                        <a:pt x="914" y="223"/>
                        <a:pt x="844" y="323"/>
                        <a:pt x="793" y="424"/>
                      </a:cubicBezTo>
                      <a:cubicBezTo>
                        <a:pt x="760" y="386"/>
                        <a:pt x="729" y="370"/>
                        <a:pt x="699" y="370"/>
                      </a:cubicBezTo>
                      <a:cubicBezTo>
                        <a:pt x="522" y="370"/>
                        <a:pt x="406" y="948"/>
                        <a:pt x="372" y="1086"/>
                      </a:cubicBezTo>
                      <a:cubicBezTo>
                        <a:pt x="336" y="996"/>
                        <a:pt x="276" y="922"/>
                        <a:pt x="192" y="922"/>
                      </a:cubicBezTo>
                      <a:cubicBezTo>
                        <a:pt x="182" y="922"/>
                        <a:pt x="172" y="923"/>
                        <a:pt x="161" y="925"/>
                      </a:cubicBezTo>
                      <a:cubicBezTo>
                        <a:pt x="21" y="965"/>
                        <a:pt x="1" y="1136"/>
                        <a:pt x="1" y="1367"/>
                      </a:cubicBezTo>
                      <a:cubicBezTo>
                        <a:pt x="1" y="1407"/>
                        <a:pt x="11" y="1437"/>
                        <a:pt x="21" y="1477"/>
                      </a:cubicBezTo>
                      <a:cubicBezTo>
                        <a:pt x="21" y="1377"/>
                        <a:pt x="31" y="1276"/>
                        <a:pt x="81" y="1216"/>
                      </a:cubicBezTo>
                      <a:cubicBezTo>
                        <a:pt x="119" y="1161"/>
                        <a:pt x="148" y="1140"/>
                        <a:pt x="174" y="1140"/>
                      </a:cubicBezTo>
                      <a:cubicBezTo>
                        <a:pt x="235" y="1140"/>
                        <a:pt x="271" y="1264"/>
                        <a:pt x="342" y="1306"/>
                      </a:cubicBezTo>
                      <a:cubicBezTo>
                        <a:pt x="352" y="1276"/>
                        <a:pt x="352" y="1246"/>
                        <a:pt x="362" y="1216"/>
                      </a:cubicBezTo>
                      <a:lnTo>
                        <a:pt x="392" y="1226"/>
                      </a:lnTo>
                      <a:cubicBezTo>
                        <a:pt x="402" y="1196"/>
                        <a:pt x="402" y="1156"/>
                        <a:pt x="432" y="1126"/>
                      </a:cubicBezTo>
                      <a:cubicBezTo>
                        <a:pt x="434" y="1122"/>
                        <a:pt x="437" y="1120"/>
                        <a:pt x="441" y="1120"/>
                      </a:cubicBezTo>
                      <a:cubicBezTo>
                        <a:pt x="451" y="1120"/>
                        <a:pt x="464" y="1132"/>
                        <a:pt x="474" y="1132"/>
                      </a:cubicBezTo>
                      <a:cubicBezTo>
                        <a:pt x="477" y="1132"/>
                        <a:pt x="480" y="1130"/>
                        <a:pt x="482" y="1126"/>
                      </a:cubicBezTo>
                      <a:cubicBezTo>
                        <a:pt x="513" y="1096"/>
                        <a:pt x="492" y="955"/>
                        <a:pt x="492" y="925"/>
                      </a:cubicBezTo>
                      <a:cubicBezTo>
                        <a:pt x="482" y="795"/>
                        <a:pt x="482" y="725"/>
                        <a:pt x="553" y="604"/>
                      </a:cubicBezTo>
                      <a:cubicBezTo>
                        <a:pt x="596" y="534"/>
                        <a:pt x="643" y="498"/>
                        <a:pt x="692" y="498"/>
                      </a:cubicBezTo>
                      <a:cubicBezTo>
                        <a:pt x="734" y="498"/>
                        <a:pt x="778" y="524"/>
                        <a:pt x="823" y="574"/>
                      </a:cubicBezTo>
                      <a:cubicBezTo>
                        <a:pt x="841" y="530"/>
                        <a:pt x="891" y="397"/>
                        <a:pt x="944" y="397"/>
                      </a:cubicBezTo>
                      <a:cubicBezTo>
                        <a:pt x="951" y="397"/>
                        <a:pt x="957" y="399"/>
                        <a:pt x="964" y="404"/>
                      </a:cubicBezTo>
                      <a:cubicBezTo>
                        <a:pt x="1019" y="365"/>
                        <a:pt x="1055" y="265"/>
                        <a:pt x="1111" y="265"/>
                      </a:cubicBezTo>
                      <a:cubicBezTo>
                        <a:pt x="1127" y="265"/>
                        <a:pt x="1144" y="273"/>
                        <a:pt x="1165" y="293"/>
                      </a:cubicBezTo>
                      <a:cubicBezTo>
                        <a:pt x="1205" y="223"/>
                        <a:pt x="1315" y="83"/>
                        <a:pt x="1405" y="83"/>
                      </a:cubicBezTo>
                      <a:cubicBezTo>
                        <a:pt x="1475" y="93"/>
                        <a:pt x="1516" y="193"/>
                        <a:pt x="1536" y="283"/>
                      </a:cubicBezTo>
                      <a:cubicBezTo>
                        <a:pt x="1575" y="113"/>
                        <a:pt x="1480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4" name="Google Shape;14334;p47"/>
                <p:cNvSpPr/>
                <p:nvPr/>
              </p:nvSpPr>
              <p:spPr>
                <a:xfrm>
                  <a:off x="1984004" y="4115196"/>
                  <a:ext cx="99494" cy="134263"/>
                </a:xfrm>
                <a:custGeom>
                  <a:rect b="b" l="l" r="r" t="t"/>
                  <a:pathLst>
                    <a:path extrusionOk="0" h="3348" w="2481">
                      <a:moveTo>
                        <a:pt x="1197" y="0"/>
                      </a:moveTo>
                      <a:cubicBezTo>
                        <a:pt x="1129" y="0"/>
                        <a:pt x="1083" y="158"/>
                        <a:pt x="1046" y="273"/>
                      </a:cubicBezTo>
                      <a:lnTo>
                        <a:pt x="1076" y="364"/>
                      </a:lnTo>
                      <a:cubicBezTo>
                        <a:pt x="896" y="474"/>
                        <a:pt x="886" y="534"/>
                        <a:pt x="956" y="695"/>
                      </a:cubicBezTo>
                      <a:cubicBezTo>
                        <a:pt x="976" y="745"/>
                        <a:pt x="866" y="725"/>
                        <a:pt x="826" y="785"/>
                      </a:cubicBezTo>
                      <a:cubicBezTo>
                        <a:pt x="776" y="845"/>
                        <a:pt x="776" y="996"/>
                        <a:pt x="786" y="1076"/>
                      </a:cubicBezTo>
                      <a:cubicBezTo>
                        <a:pt x="485" y="1126"/>
                        <a:pt x="505" y="1407"/>
                        <a:pt x="575" y="1587"/>
                      </a:cubicBezTo>
                      <a:cubicBezTo>
                        <a:pt x="344" y="1688"/>
                        <a:pt x="625" y="2209"/>
                        <a:pt x="625" y="2410"/>
                      </a:cubicBezTo>
                      <a:cubicBezTo>
                        <a:pt x="224" y="2430"/>
                        <a:pt x="364" y="2691"/>
                        <a:pt x="364" y="2891"/>
                      </a:cubicBezTo>
                      <a:cubicBezTo>
                        <a:pt x="347" y="2889"/>
                        <a:pt x="330" y="2888"/>
                        <a:pt x="314" y="2888"/>
                      </a:cubicBezTo>
                      <a:cubicBezTo>
                        <a:pt x="0" y="2888"/>
                        <a:pt x="79" y="3253"/>
                        <a:pt x="394" y="3262"/>
                      </a:cubicBezTo>
                      <a:cubicBezTo>
                        <a:pt x="394" y="3262"/>
                        <a:pt x="1065" y="3348"/>
                        <a:pt x="1599" y="3348"/>
                      </a:cubicBezTo>
                      <a:cubicBezTo>
                        <a:pt x="1904" y="3348"/>
                        <a:pt x="2164" y="3320"/>
                        <a:pt x="2230" y="3232"/>
                      </a:cubicBezTo>
                      <a:cubicBezTo>
                        <a:pt x="2250" y="3212"/>
                        <a:pt x="2481" y="3112"/>
                        <a:pt x="2300" y="2841"/>
                      </a:cubicBezTo>
                      <a:cubicBezTo>
                        <a:pt x="2260" y="2771"/>
                        <a:pt x="2120" y="2801"/>
                        <a:pt x="2080" y="2721"/>
                      </a:cubicBezTo>
                      <a:cubicBezTo>
                        <a:pt x="2039" y="2620"/>
                        <a:pt x="1989" y="2530"/>
                        <a:pt x="1929" y="2460"/>
                      </a:cubicBezTo>
                      <a:cubicBezTo>
                        <a:pt x="1889" y="2410"/>
                        <a:pt x="1749" y="2420"/>
                        <a:pt x="1749" y="2360"/>
                      </a:cubicBezTo>
                      <a:cubicBezTo>
                        <a:pt x="1738" y="2320"/>
                        <a:pt x="1799" y="2229"/>
                        <a:pt x="1799" y="2189"/>
                      </a:cubicBezTo>
                      <a:cubicBezTo>
                        <a:pt x="1819" y="1908"/>
                        <a:pt x="1688" y="1958"/>
                        <a:pt x="1648" y="1868"/>
                      </a:cubicBezTo>
                      <a:cubicBezTo>
                        <a:pt x="1588" y="1768"/>
                        <a:pt x="1708" y="1768"/>
                        <a:pt x="1618" y="1507"/>
                      </a:cubicBezTo>
                      <a:cubicBezTo>
                        <a:pt x="1608" y="1467"/>
                        <a:pt x="1608" y="1357"/>
                        <a:pt x="1618" y="1236"/>
                      </a:cubicBezTo>
                      <a:cubicBezTo>
                        <a:pt x="1658" y="1016"/>
                        <a:pt x="1518" y="1026"/>
                        <a:pt x="1528" y="945"/>
                      </a:cubicBezTo>
                      <a:cubicBezTo>
                        <a:pt x="1548" y="835"/>
                        <a:pt x="1588" y="775"/>
                        <a:pt x="1458" y="655"/>
                      </a:cubicBezTo>
                      <a:lnTo>
                        <a:pt x="1458" y="655"/>
                      </a:lnTo>
                      <a:cubicBezTo>
                        <a:pt x="1463" y="655"/>
                        <a:pt x="1468" y="655"/>
                        <a:pt x="1473" y="655"/>
                      </a:cubicBezTo>
                      <a:cubicBezTo>
                        <a:pt x="1576" y="655"/>
                        <a:pt x="1449" y="552"/>
                        <a:pt x="1488" y="514"/>
                      </a:cubicBezTo>
                      <a:cubicBezTo>
                        <a:pt x="1461" y="451"/>
                        <a:pt x="1458" y="381"/>
                        <a:pt x="1386" y="381"/>
                      </a:cubicBezTo>
                      <a:cubicBezTo>
                        <a:pt x="1378" y="381"/>
                        <a:pt x="1368" y="382"/>
                        <a:pt x="1357" y="384"/>
                      </a:cubicBezTo>
                      <a:cubicBezTo>
                        <a:pt x="1397" y="344"/>
                        <a:pt x="1317" y="123"/>
                        <a:pt x="1287" y="83"/>
                      </a:cubicBezTo>
                      <a:cubicBezTo>
                        <a:pt x="1254" y="24"/>
                        <a:pt x="1224" y="0"/>
                        <a:pt x="1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5" name="Google Shape;14335;p47"/>
                <p:cNvSpPr/>
                <p:nvPr/>
              </p:nvSpPr>
              <p:spPr>
                <a:xfrm>
                  <a:off x="2003815" y="4141023"/>
                  <a:ext cx="20974" cy="37857"/>
                </a:xfrm>
                <a:custGeom>
                  <a:rect b="b" l="l" r="r" t="t"/>
                  <a:pathLst>
                    <a:path extrusionOk="0" h="944" w="523">
                      <a:moveTo>
                        <a:pt x="442" y="0"/>
                      </a:moveTo>
                      <a:lnTo>
                        <a:pt x="442" y="0"/>
                      </a:lnTo>
                      <a:cubicBezTo>
                        <a:pt x="452" y="21"/>
                        <a:pt x="452" y="41"/>
                        <a:pt x="462" y="51"/>
                      </a:cubicBezTo>
                      <a:cubicBezTo>
                        <a:pt x="482" y="101"/>
                        <a:pt x="372" y="81"/>
                        <a:pt x="332" y="141"/>
                      </a:cubicBezTo>
                      <a:cubicBezTo>
                        <a:pt x="282" y="201"/>
                        <a:pt x="282" y="352"/>
                        <a:pt x="292" y="432"/>
                      </a:cubicBezTo>
                      <a:cubicBezTo>
                        <a:pt x="1" y="482"/>
                        <a:pt x="11" y="763"/>
                        <a:pt x="81" y="943"/>
                      </a:cubicBezTo>
                      <a:cubicBezTo>
                        <a:pt x="71" y="853"/>
                        <a:pt x="41" y="713"/>
                        <a:pt x="151" y="673"/>
                      </a:cubicBezTo>
                      <a:lnTo>
                        <a:pt x="171" y="683"/>
                      </a:lnTo>
                      <a:cubicBezTo>
                        <a:pt x="171" y="662"/>
                        <a:pt x="151" y="612"/>
                        <a:pt x="181" y="592"/>
                      </a:cubicBezTo>
                      <a:cubicBezTo>
                        <a:pt x="191" y="586"/>
                        <a:pt x="205" y="583"/>
                        <a:pt x="220" y="583"/>
                      </a:cubicBezTo>
                      <a:cubicBezTo>
                        <a:pt x="249" y="583"/>
                        <a:pt x="285" y="592"/>
                        <a:pt x="312" y="592"/>
                      </a:cubicBezTo>
                      <a:cubicBezTo>
                        <a:pt x="312" y="576"/>
                        <a:pt x="333" y="468"/>
                        <a:pt x="369" y="468"/>
                      </a:cubicBezTo>
                      <a:cubicBezTo>
                        <a:pt x="376" y="468"/>
                        <a:pt x="384" y="472"/>
                        <a:pt x="392" y="482"/>
                      </a:cubicBezTo>
                      <a:cubicBezTo>
                        <a:pt x="392" y="455"/>
                        <a:pt x="400" y="306"/>
                        <a:pt x="460" y="306"/>
                      </a:cubicBezTo>
                      <a:cubicBezTo>
                        <a:pt x="467" y="306"/>
                        <a:pt x="474" y="307"/>
                        <a:pt x="482" y="311"/>
                      </a:cubicBezTo>
                      <a:cubicBezTo>
                        <a:pt x="482" y="281"/>
                        <a:pt x="472" y="241"/>
                        <a:pt x="482" y="221"/>
                      </a:cubicBezTo>
                      <a:cubicBezTo>
                        <a:pt x="482" y="201"/>
                        <a:pt x="512" y="191"/>
                        <a:pt x="512" y="181"/>
                      </a:cubicBezTo>
                      <a:cubicBezTo>
                        <a:pt x="522" y="151"/>
                        <a:pt x="512" y="81"/>
                        <a:pt x="502" y="61"/>
                      </a:cubicBezTo>
                      <a:cubicBezTo>
                        <a:pt x="492" y="41"/>
                        <a:pt x="472" y="21"/>
                        <a:pt x="4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6" name="Google Shape;14336;p47"/>
                <p:cNvSpPr/>
                <p:nvPr/>
              </p:nvSpPr>
              <p:spPr>
                <a:xfrm>
                  <a:off x="2006622" y="4178841"/>
                  <a:ext cx="842" cy="842"/>
                </a:xfrm>
                <a:custGeom>
                  <a:rect b="b" l="l" r="r" t="t"/>
                  <a:pathLst>
                    <a:path extrusionOk="0" h="21" w="21">
                      <a:moveTo>
                        <a:pt x="11" y="0"/>
                      </a:moveTo>
                      <a:lnTo>
                        <a:pt x="1" y="10"/>
                      </a:lnTo>
                      <a:lnTo>
                        <a:pt x="21" y="20"/>
                      </a:lnTo>
                      <a:lnTo>
                        <a:pt x="21" y="2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7" name="Google Shape;14337;p47"/>
                <p:cNvSpPr/>
                <p:nvPr/>
              </p:nvSpPr>
              <p:spPr>
                <a:xfrm>
                  <a:off x="2024348" y="4115276"/>
                  <a:ext cx="7660" cy="16522"/>
                </a:xfrm>
                <a:custGeom>
                  <a:rect b="b" l="l" r="r" t="t"/>
                  <a:pathLst>
                    <a:path extrusionOk="0" h="412" w="191">
                      <a:moveTo>
                        <a:pt x="191" y="1"/>
                      </a:moveTo>
                      <a:cubicBezTo>
                        <a:pt x="121" y="1"/>
                        <a:pt x="81" y="151"/>
                        <a:pt x="40" y="271"/>
                      </a:cubicBezTo>
                      <a:lnTo>
                        <a:pt x="70" y="362"/>
                      </a:lnTo>
                      <a:cubicBezTo>
                        <a:pt x="40" y="382"/>
                        <a:pt x="20" y="392"/>
                        <a:pt x="0" y="412"/>
                      </a:cubicBezTo>
                      <a:lnTo>
                        <a:pt x="10" y="412"/>
                      </a:lnTo>
                      <a:cubicBezTo>
                        <a:pt x="40" y="412"/>
                        <a:pt x="91" y="412"/>
                        <a:pt x="121" y="392"/>
                      </a:cubicBezTo>
                      <a:cubicBezTo>
                        <a:pt x="111" y="372"/>
                        <a:pt x="91" y="362"/>
                        <a:pt x="81" y="342"/>
                      </a:cubicBezTo>
                      <a:cubicBezTo>
                        <a:pt x="70" y="281"/>
                        <a:pt x="141" y="281"/>
                        <a:pt x="191" y="241"/>
                      </a:cubicBezTo>
                      <a:cubicBezTo>
                        <a:pt x="171" y="201"/>
                        <a:pt x="161" y="171"/>
                        <a:pt x="191" y="141"/>
                      </a:cubicBezTo>
                      <a:cubicBezTo>
                        <a:pt x="181" y="121"/>
                        <a:pt x="151" y="101"/>
                        <a:pt x="151" y="81"/>
                      </a:cubicBezTo>
                      <a:cubicBezTo>
                        <a:pt x="141" y="51"/>
                        <a:pt x="161" y="2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8" name="Google Shape;14338;p47"/>
                <p:cNvSpPr/>
                <p:nvPr/>
              </p:nvSpPr>
              <p:spPr>
                <a:xfrm>
                  <a:off x="1471238" y="4158708"/>
                  <a:ext cx="44233" cy="75433"/>
                </a:xfrm>
                <a:custGeom>
                  <a:rect b="b" l="l" r="r" t="t"/>
                  <a:pathLst>
                    <a:path extrusionOk="0" h="1881" w="1103">
                      <a:moveTo>
                        <a:pt x="261" y="1"/>
                      </a:moveTo>
                      <a:cubicBezTo>
                        <a:pt x="201" y="61"/>
                        <a:pt x="281" y="111"/>
                        <a:pt x="211" y="171"/>
                      </a:cubicBezTo>
                      <a:lnTo>
                        <a:pt x="171" y="252"/>
                      </a:lnTo>
                      <a:cubicBezTo>
                        <a:pt x="101" y="312"/>
                        <a:pt x="161" y="382"/>
                        <a:pt x="161" y="462"/>
                      </a:cubicBezTo>
                      <a:cubicBezTo>
                        <a:pt x="161" y="552"/>
                        <a:pt x="60" y="643"/>
                        <a:pt x="40" y="723"/>
                      </a:cubicBezTo>
                      <a:cubicBezTo>
                        <a:pt x="20" y="823"/>
                        <a:pt x="40" y="853"/>
                        <a:pt x="70" y="944"/>
                      </a:cubicBezTo>
                      <a:cubicBezTo>
                        <a:pt x="111" y="1054"/>
                        <a:pt x="81" y="1134"/>
                        <a:pt x="40" y="1235"/>
                      </a:cubicBezTo>
                      <a:cubicBezTo>
                        <a:pt x="0" y="1305"/>
                        <a:pt x="20" y="1345"/>
                        <a:pt x="40" y="1425"/>
                      </a:cubicBezTo>
                      <a:cubicBezTo>
                        <a:pt x="60" y="1525"/>
                        <a:pt x="81" y="1576"/>
                        <a:pt x="161" y="1666"/>
                      </a:cubicBezTo>
                      <a:cubicBezTo>
                        <a:pt x="271" y="1716"/>
                        <a:pt x="331" y="1746"/>
                        <a:pt x="422" y="1786"/>
                      </a:cubicBezTo>
                      <a:cubicBezTo>
                        <a:pt x="542" y="1836"/>
                        <a:pt x="702" y="1856"/>
                        <a:pt x="843" y="1877"/>
                      </a:cubicBezTo>
                      <a:cubicBezTo>
                        <a:pt x="867" y="1879"/>
                        <a:pt x="889" y="1881"/>
                        <a:pt x="910" y="1881"/>
                      </a:cubicBezTo>
                      <a:cubicBezTo>
                        <a:pt x="1037" y="1881"/>
                        <a:pt x="1102" y="1827"/>
                        <a:pt x="1094" y="1706"/>
                      </a:cubicBezTo>
                      <a:cubicBezTo>
                        <a:pt x="1084" y="1556"/>
                        <a:pt x="933" y="1415"/>
                        <a:pt x="853" y="1295"/>
                      </a:cubicBezTo>
                      <a:cubicBezTo>
                        <a:pt x="783" y="1194"/>
                        <a:pt x="793" y="1144"/>
                        <a:pt x="763" y="1044"/>
                      </a:cubicBezTo>
                      <a:cubicBezTo>
                        <a:pt x="732" y="944"/>
                        <a:pt x="632" y="934"/>
                        <a:pt x="582" y="843"/>
                      </a:cubicBezTo>
                      <a:cubicBezTo>
                        <a:pt x="542" y="763"/>
                        <a:pt x="542" y="713"/>
                        <a:pt x="472" y="643"/>
                      </a:cubicBezTo>
                      <a:cubicBezTo>
                        <a:pt x="422" y="593"/>
                        <a:pt x="482" y="573"/>
                        <a:pt x="472" y="522"/>
                      </a:cubicBezTo>
                      <a:cubicBezTo>
                        <a:pt x="452" y="482"/>
                        <a:pt x="472" y="452"/>
                        <a:pt x="442" y="422"/>
                      </a:cubicBezTo>
                      <a:cubicBezTo>
                        <a:pt x="432" y="402"/>
                        <a:pt x="391" y="392"/>
                        <a:pt x="371" y="372"/>
                      </a:cubicBezTo>
                      <a:cubicBezTo>
                        <a:pt x="351" y="342"/>
                        <a:pt x="351" y="322"/>
                        <a:pt x="341" y="282"/>
                      </a:cubicBezTo>
                      <a:cubicBezTo>
                        <a:pt x="331" y="242"/>
                        <a:pt x="331" y="171"/>
                        <a:pt x="321" y="121"/>
                      </a:cubicBezTo>
                      <a:cubicBezTo>
                        <a:pt x="311" y="71"/>
                        <a:pt x="271" y="41"/>
                        <a:pt x="2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9" name="Google Shape;14339;p47"/>
                <p:cNvSpPr/>
                <p:nvPr/>
              </p:nvSpPr>
              <p:spPr>
                <a:xfrm>
                  <a:off x="1399613" y="4139018"/>
                  <a:ext cx="60394" cy="97569"/>
                </a:xfrm>
                <a:custGeom>
                  <a:rect b="b" l="l" r="r" t="t"/>
                  <a:pathLst>
                    <a:path extrusionOk="0" h="2433" w="1506">
                      <a:moveTo>
                        <a:pt x="573" y="0"/>
                      </a:moveTo>
                      <a:cubicBezTo>
                        <a:pt x="512" y="61"/>
                        <a:pt x="502" y="121"/>
                        <a:pt x="472" y="191"/>
                      </a:cubicBezTo>
                      <a:cubicBezTo>
                        <a:pt x="442" y="251"/>
                        <a:pt x="392" y="331"/>
                        <a:pt x="382" y="412"/>
                      </a:cubicBezTo>
                      <a:cubicBezTo>
                        <a:pt x="372" y="502"/>
                        <a:pt x="382" y="552"/>
                        <a:pt x="352" y="642"/>
                      </a:cubicBezTo>
                      <a:cubicBezTo>
                        <a:pt x="332" y="723"/>
                        <a:pt x="282" y="803"/>
                        <a:pt x="252" y="873"/>
                      </a:cubicBezTo>
                      <a:cubicBezTo>
                        <a:pt x="222" y="973"/>
                        <a:pt x="302" y="1084"/>
                        <a:pt x="252" y="1184"/>
                      </a:cubicBezTo>
                      <a:cubicBezTo>
                        <a:pt x="242" y="1204"/>
                        <a:pt x="191" y="1224"/>
                        <a:pt x="181" y="1254"/>
                      </a:cubicBezTo>
                      <a:cubicBezTo>
                        <a:pt x="161" y="1314"/>
                        <a:pt x="211" y="1364"/>
                        <a:pt x="222" y="1415"/>
                      </a:cubicBezTo>
                      <a:cubicBezTo>
                        <a:pt x="232" y="1495"/>
                        <a:pt x="322" y="1786"/>
                        <a:pt x="211" y="1786"/>
                      </a:cubicBezTo>
                      <a:cubicBezTo>
                        <a:pt x="191" y="1856"/>
                        <a:pt x="211" y="1946"/>
                        <a:pt x="171" y="2016"/>
                      </a:cubicBezTo>
                      <a:cubicBezTo>
                        <a:pt x="156" y="2011"/>
                        <a:pt x="139" y="2011"/>
                        <a:pt x="121" y="2011"/>
                      </a:cubicBezTo>
                      <a:cubicBezTo>
                        <a:pt x="104" y="2011"/>
                        <a:pt x="86" y="2011"/>
                        <a:pt x="71" y="2006"/>
                      </a:cubicBezTo>
                      <a:lnTo>
                        <a:pt x="71" y="2006"/>
                      </a:lnTo>
                      <a:cubicBezTo>
                        <a:pt x="1" y="2077"/>
                        <a:pt x="91" y="2217"/>
                        <a:pt x="151" y="2277"/>
                      </a:cubicBezTo>
                      <a:cubicBezTo>
                        <a:pt x="201" y="2297"/>
                        <a:pt x="292" y="2357"/>
                        <a:pt x="382" y="2368"/>
                      </a:cubicBezTo>
                      <a:cubicBezTo>
                        <a:pt x="492" y="2388"/>
                        <a:pt x="623" y="2388"/>
                        <a:pt x="733" y="2398"/>
                      </a:cubicBezTo>
                      <a:cubicBezTo>
                        <a:pt x="833" y="2407"/>
                        <a:pt x="989" y="2432"/>
                        <a:pt x="1133" y="2432"/>
                      </a:cubicBezTo>
                      <a:cubicBezTo>
                        <a:pt x="1307" y="2432"/>
                        <a:pt x="1463" y="2395"/>
                        <a:pt x="1485" y="2247"/>
                      </a:cubicBezTo>
                      <a:cubicBezTo>
                        <a:pt x="1505" y="2127"/>
                        <a:pt x="1465" y="1956"/>
                        <a:pt x="1395" y="1846"/>
                      </a:cubicBezTo>
                      <a:cubicBezTo>
                        <a:pt x="1345" y="1776"/>
                        <a:pt x="1174" y="1615"/>
                        <a:pt x="1154" y="1535"/>
                      </a:cubicBezTo>
                      <a:cubicBezTo>
                        <a:pt x="1134" y="1475"/>
                        <a:pt x="1204" y="1425"/>
                        <a:pt x="1184" y="1364"/>
                      </a:cubicBezTo>
                      <a:lnTo>
                        <a:pt x="1134" y="1314"/>
                      </a:lnTo>
                      <a:cubicBezTo>
                        <a:pt x="1084" y="1254"/>
                        <a:pt x="994" y="1204"/>
                        <a:pt x="964" y="1134"/>
                      </a:cubicBezTo>
                      <a:cubicBezTo>
                        <a:pt x="914" y="1033"/>
                        <a:pt x="1004" y="1064"/>
                        <a:pt x="1024" y="963"/>
                      </a:cubicBezTo>
                      <a:cubicBezTo>
                        <a:pt x="1034" y="933"/>
                        <a:pt x="984" y="873"/>
                        <a:pt x="984" y="833"/>
                      </a:cubicBezTo>
                      <a:cubicBezTo>
                        <a:pt x="974" y="813"/>
                        <a:pt x="1004" y="793"/>
                        <a:pt x="984" y="753"/>
                      </a:cubicBezTo>
                      <a:cubicBezTo>
                        <a:pt x="964" y="682"/>
                        <a:pt x="914" y="662"/>
                        <a:pt x="904" y="592"/>
                      </a:cubicBezTo>
                      <a:cubicBezTo>
                        <a:pt x="904" y="512"/>
                        <a:pt x="954" y="512"/>
                        <a:pt x="853" y="452"/>
                      </a:cubicBezTo>
                      <a:cubicBezTo>
                        <a:pt x="813" y="422"/>
                        <a:pt x="763" y="432"/>
                        <a:pt x="733" y="392"/>
                      </a:cubicBezTo>
                      <a:cubicBezTo>
                        <a:pt x="693" y="341"/>
                        <a:pt x="753" y="261"/>
                        <a:pt x="643" y="231"/>
                      </a:cubicBezTo>
                      <a:cubicBezTo>
                        <a:pt x="663" y="131"/>
                        <a:pt x="703" y="71"/>
                        <a:pt x="5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0" name="Google Shape;14340;p47"/>
                <p:cNvSpPr/>
                <p:nvPr/>
              </p:nvSpPr>
              <p:spPr>
                <a:xfrm>
                  <a:off x="1618459" y="4185498"/>
                  <a:ext cx="222489" cy="84656"/>
                </a:xfrm>
                <a:custGeom>
                  <a:rect b="b" l="l" r="r" t="t"/>
                  <a:pathLst>
                    <a:path extrusionOk="0" h="2111" w="5548">
                      <a:moveTo>
                        <a:pt x="2379" y="1"/>
                      </a:moveTo>
                      <a:cubicBezTo>
                        <a:pt x="2247" y="1"/>
                        <a:pt x="2147" y="156"/>
                        <a:pt x="2147" y="316"/>
                      </a:cubicBezTo>
                      <a:cubicBezTo>
                        <a:pt x="2047" y="225"/>
                        <a:pt x="1951" y="171"/>
                        <a:pt x="1870" y="171"/>
                      </a:cubicBezTo>
                      <a:cubicBezTo>
                        <a:pt x="1771" y="171"/>
                        <a:pt x="1694" y="250"/>
                        <a:pt x="1655" y="436"/>
                      </a:cubicBezTo>
                      <a:cubicBezTo>
                        <a:pt x="1655" y="429"/>
                        <a:pt x="1641" y="424"/>
                        <a:pt x="1618" y="424"/>
                      </a:cubicBezTo>
                      <a:cubicBezTo>
                        <a:pt x="1521" y="424"/>
                        <a:pt x="1266" y="505"/>
                        <a:pt x="1314" y="757"/>
                      </a:cubicBezTo>
                      <a:cubicBezTo>
                        <a:pt x="1268" y="746"/>
                        <a:pt x="1229" y="741"/>
                        <a:pt x="1194" y="741"/>
                      </a:cubicBezTo>
                      <a:cubicBezTo>
                        <a:pt x="1101" y="741"/>
                        <a:pt x="1038" y="776"/>
                        <a:pt x="943" y="827"/>
                      </a:cubicBezTo>
                      <a:cubicBezTo>
                        <a:pt x="930" y="831"/>
                        <a:pt x="919" y="832"/>
                        <a:pt x="909" y="832"/>
                      </a:cubicBezTo>
                      <a:cubicBezTo>
                        <a:pt x="884" y="832"/>
                        <a:pt x="865" y="824"/>
                        <a:pt x="844" y="824"/>
                      </a:cubicBezTo>
                      <a:cubicBezTo>
                        <a:pt x="827" y="824"/>
                        <a:pt x="808" y="829"/>
                        <a:pt x="783" y="847"/>
                      </a:cubicBezTo>
                      <a:cubicBezTo>
                        <a:pt x="733" y="878"/>
                        <a:pt x="743" y="1008"/>
                        <a:pt x="662" y="1058"/>
                      </a:cubicBezTo>
                      <a:cubicBezTo>
                        <a:pt x="636" y="1025"/>
                        <a:pt x="607" y="1013"/>
                        <a:pt x="580" y="1013"/>
                      </a:cubicBezTo>
                      <a:cubicBezTo>
                        <a:pt x="515" y="1013"/>
                        <a:pt x="456" y="1083"/>
                        <a:pt x="442" y="1118"/>
                      </a:cubicBezTo>
                      <a:cubicBezTo>
                        <a:pt x="383" y="1087"/>
                        <a:pt x="321" y="1071"/>
                        <a:pt x="262" y="1071"/>
                      </a:cubicBezTo>
                      <a:cubicBezTo>
                        <a:pt x="171" y="1071"/>
                        <a:pt x="89" y="1109"/>
                        <a:pt x="41" y="1188"/>
                      </a:cubicBezTo>
                      <a:cubicBezTo>
                        <a:pt x="0" y="1269"/>
                        <a:pt x="31" y="1289"/>
                        <a:pt x="71" y="1379"/>
                      </a:cubicBezTo>
                      <a:cubicBezTo>
                        <a:pt x="191" y="1600"/>
                        <a:pt x="462" y="1800"/>
                        <a:pt x="652" y="1891"/>
                      </a:cubicBezTo>
                      <a:cubicBezTo>
                        <a:pt x="942" y="2018"/>
                        <a:pt x="1413" y="2110"/>
                        <a:pt x="1776" y="2110"/>
                      </a:cubicBezTo>
                      <a:cubicBezTo>
                        <a:pt x="1840" y="2110"/>
                        <a:pt x="1901" y="2107"/>
                        <a:pt x="1956" y="2101"/>
                      </a:cubicBezTo>
                      <a:cubicBezTo>
                        <a:pt x="2348" y="2051"/>
                        <a:pt x="2719" y="1901"/>
                        <a:pt x="3120" y="1861"/>
                      </a:cubicBezTo>
                      <a:cubicBezTo>
                        <a:pt x="3410" y="1823"/>
                        <a:pt x="3689" y="1803"/>
                        <a:pt x="3974" y="1803"/>
                      </a:cubicBezTo>
                      <a:cubicBezTo>
                        <a:pt x="4073" y="1803"/>
                        <a:pt x="4172" y="1805"/>
                        <a:pt x="4273" y="1810"/>
                      </a:cubicBezTo>
                      <a:cubicBezTo>
                        <a:pt x="4306" y="1811"/>
                        <a:pt x="4342" y="1812"/>
                        <a:pt x="4383" y="1812"/>
                      </a:cubicBezTo>
                      <a:cubicBezTo>
                        <a:pt x="4748" y="1812"/>
                        <a:pt x="5407" y="1755"/>
                        <a:pt x="5497" y="1349"/>
                      </a:cubicBezTo>
                      <a:cubicBezTo>
                        <a:pt x="5547" y="1158"/>
                        <a:pt x="5447" y="1219"/>
                        <a:pt x="5347" y="1098"/>
                      </a:cubicBezTo>
                      <a:cubicBezTo>
                        <a:pt x="5246" y="988"/>
                        <a:pt x="5256" y="737"/>
                        <a:pt x="5116" y="697"/>
                      </a:cubicBezTo>
                      <a:cubicBezTo>
                        <a:pt x="5107" y="694"/>
                        <a:pt x="5097" y="692"/>
                        <a:pt x="5087" y="692"/>
                      </a:cubicBezTo>
                      <a:cubicBezTo>
                        <a:pt x="5034" y="692"/>
                        <a:pt x="4976" y="733"/>
                        <a:pt x="4925" y="767"/>
                      </a:cubicBezTo>
                      <a:cubicBezTo>
                        <a:pt x="4915" y="737"/>
                        <a:pt x="4905" y="687"/>
                        <a:pt x="4915" y="657"/>
                      </a:cubicBezTo>
                      <a:lnTo>
                        <a:pt x="4845" y="657"/>
                      </a:lnTo>
                      <a:cubicBezTo>
                        <a:pt x="4875" y="557"/>
                        <a:pt x="4855" y="547"/>
                        <a:pt x="4805" y="476"/>
                      </a:cubicBezTo>
                      <a:lnTo>
                        <a:pt x="4765" y="516"/>
                      </a:lnTo>
                      <a:cubicBezTo>
                        <a:pt x="4727" y="462"/>
                        <a:pt x="4690" y="440"/>
                        <a:pt x="4657" y="440"/>
                      </a:cubicBezTo>
                      <a:cubicBezTo>
                        <a:pt x="4567" y="440"/>
                        <a:pt x="4501" y="597"/>
                        <a:pt x="4494" y="707"/>
                      </a:cubicBezTo>
                      <a:cubicBezTo>
                        <a:pt x="4414" y="677"/>
                        <a:pt x="4354" y="607"/>
                        <a:pt x="4304" y="536"/>
                      </a:cubicBezTo>
                      <a:lnTo>
                        <a:pt x="4304" y="536"/>
                      </a:lnTo>
                      <a:cubicBezTo>
                        <a:pt x="4307" y="548"/>
                        <a:pt x="4311" y="558"/>
                        <a:pt x="4315" y="567"/>
                      </a:cubicBezTo>
                      <a:lnTo>
                        <a:pt x="4315" y="567"/>
                      </a:lnTo>
                      <a:cubicBezTo>
                        <a:pt x="4283" y="505"/>
                        <a:pt x="4232" y="481"/>
                        <a:pt x="4174" y="481"/>
                      </a:cubicBezTo>
                      <a:cubicBezTo>
                        <a:pt x="4086" y="481"/>
                        <a:pt x="3984" y="536"/>
                        <a:pt x="3912" y="597"/>
                      </a:cubicBezTo>
                      <a:cubicBezTo>
                        <a:pt x="3909" y="504"/>
                        <a:pt x="3863" y="471"/>
                        <a:pt x="3803" y="471"/>
                      </a:cubicBezTo>
                      <a:cubicBezTo>
                        <a:pt x="3700" y="471"/>
                        <a:pt x="3556" y="571"/>
                        <a:pt x="3511" y="647"/>
                      </a:cubicBezTo>
                      <a:cubicBezTo>
                        <a:pt x="3495" y="549"/>
                        <a:pt x="3419" y="498"/>
                        <a:pt x="3338" y="498"/>
                      </a:cubicBezTo>
                      <a:cubicBezTo>
                        <a:pt x="3319" y="498"/>
                        <a:pt x="3299" y="501"/>
                        <a:pt x="3280" y="506"/>
                      </a:cubicBezTo>
                      <a:cubicBezTo>
                        <a:pt x="3369" y="360"/>
                        <a:pt x="3221" y="299"/>
                        <a:pt x="3062" y="299"/>
                      </a:cubicBezTo>
                      <a:cubicBezTo>
                        <a:pt x="2970" y="299"/>
                        <a:pt x="2874" y="319"/>
                        <a:pt x="2819" y="356"/>
                      </a:cubicBezTo>
                      <a:cubicBezTo>
                        <a:pt x="2827" y="248"/>
                        <a:pt x="2713" y="45"/>
                        <a:pt x="2605" y="45"/>
                      </a:cubicBezTo>
                      <a:cubicBezTo>
                        <a:pt x="2582" y="45"/>
                        <a:pt x="2559" y="54"/>
                        <a:pt x="2538" y="75"/>
                      </a:cubicBezTo>
                      <a:cubicBezTo>
                        <a:pt x="2483" y="23"/>
                        <a:pt x="2429" y="1"/>
                        <a:pt x="23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1" name="Google Shape;14341;p47"/>
                <p:cNvSpPr/>
                <p:nvPr/>
              </p:nvSpPr>
              <p:spPr>
                <a:xfrm>
                  <a:off x="1439436" y="4198531"/>
                  <a:ext cx="71262" cy="43632"/>
                </a:xfrm>
                <a:custGeom>
                  <a:rect b="b" l="l" r="r" t="t"/>
                  <a:pathLst>
                    <a:path extrusionOk="0" h="1088" w="1777">
                      <a:moveTo>
                        <a:pt x="853" y="1"/>
                      </a:moveTo>
                      <a:cubicBezTo>
                        <a:pt x="753" y="1"/>
                        <a:pt x="633" y="171"/>
                        <a:pt x="583" y="232"/>
                      </a:cubicBezTo>
                      <a:cubicBezTo>
                        <a:pt x="522" y="302"/>
                        <a:pt x="472" y="382"/>
                        <a:pt x="402" y="422"/>
                      </a:cubicBezTo>
                      <a:cubicBezTo>
                        <a:pt x="392" y="402"/>
                        <a:pt x="372" y="382"/>
                        <a:pt x="372" y="362"/>
                      </a:cubicBezTo>
                      <a:cubicBezTo>
                        <a:pt x="302" y="402"/>
                        <a:pt x="222" y="452"/>
                        <a:pt x="181" y="512"/>
                      </a:cubicBezTo>
                      <a:cubicBezTo>
                        <a:pt x="171" y="502"/>
                        <a:pt x="161" y="492"/>
                        <a:pt x="151" y="472"/>
                      </a:cubicBezTo>
                      <a:cubicBezTo>
                        <a:pt x="81" y="532"/>
                        <a:pt x="1" y="603"/>
                        <a:pt x="1" y="713"/>
                      </a:cubicBezTo>
                      <a:cubicBezTo>
                        <a:pt x="11" y="753"/>
                        <a:pt x="51" y="884"/>
                        <a:pt x="81" y="984"/>
                      </a:cubicBezTo>
                      <a:cubicBezTo>
                        <a:pt x="129" y="991"/>
                        <a:pt x="176" y="993"/>
                        <a:pt x="223" y="993"/>
                      </a:cubicBezTo>
                      <a:cubicBezTo>
                        <a:pt x="273" y="993"/>
                        <a:pt x="324" y="991"/>
                        <a:pt x="375" y="991"/>
                      </a:cubicBezTo>
                      <a:cubicBezTo>
                        <a:pt x="404" y="991"/>
                        <a:pt x="433" y="992"/>
                        <a:pt x="462" y="994"/>
                      </a:cubicBezTo>
                      <a:cubicBezTo>
                        <a:pt x="621" y="1003"/>
                        <a:pt x="754" y="1065"/>
                        <a:pt x="918" y="1065"/>
                      </a:cubicBezTo>
                      <a:cubicBezTo>
                        <a:pt x="930" y="1065"/>
                        <a:pt x="942" y="1065"/>
                        <a:pt x="954" y="1064"/>
                      </a:cubicBezTo>
                      <a:cubicBezTo>
                        <a:pt x="1104" y="1064"/>
                        <a:pt x="1255" y="1064"/>
                        <a:pt x="1415" y="1074"/>
                      </a:cubicBezTo>
                      <a:cubicBezTo>
                        <a:pt x="1461" y="1074"/>
                        <a:pt x="1536" y="1087"/>
                        <a:pt x="1606" y="1087"/>
                      </a:cubicBezTo>
                      <a:cubicBezTo>
                        <a:pt x="1658" y="1087"/>
                        <a:pt x="1706" y="1080"/>
                        <a:pt x="1736" y="1054"/>
                      </a:cubicBezTo>
                      <a:cubicBezTo>
                        <a:pt x="1776" y="1024"/>
                        <a:pt x="1776" y="994"/>
                        <a:pt x="1776" y="954"/>
                      </a:cubicBezTo>
                      <a:cubicBezTo>
                        <a:pt x="1776" y="894"/>
                        <a:pt x="1756" y="823"/>
                        <a:pt x="1736" y="763"/>
                      </a:cubicBezTo>
                      <a:cubicBezTo>
                        <a:pt x="1712" y="706"/>
                        <a:pt x="1588" y="470"/>
                        <a:pt x="1499" y="470"/>
                      </a:cubicBezTo>
                      <a:cubicBezTo>
                        <a:pt x="1481" y="470"/>
                        <a:pt x="1464" y="480"/>
                        <a:pt x="1450" y="503"/>
                      </a:cubicBezTo>
                      <a:lnTo>
                        <a:pt x="1450" y="503"/>
                      </a:lnTo>
                      <a:cubicBezTo>
                        <a:pt x="1496" y="403"/>
                        <a:pt x="1173" y="412"/>
                        <a:pt x="1114" y="392"/>
                      </a:cubicBezTo>
                      <a:cubicBezTo>
                        <a:pt x="1136" y="348"/>
                        <a:pt x="1105" y="299"/>
                        <a:pt x="1071" y="299"/>
                      </a:cubicBezTo>
                      <a:cubicBezTo>
                        <a:pt x="1061" y="299"/>
                        <a:pt x="1052" y="302"/>
                        <a:pt x="1044" y="310"/>
                      </a:cubicBezTo>
                      <a:lnTo>
                        <a:pt x="1044" y="310"/>
                      </a:lnTo>
                      <a:cubicBezTo>
                        <a:pt x="1110" y="214"/>
                        <a:pt x="940" y="10"/>
                        <a:pt x="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2" name="Google Shape;14342;p47"/>
                <p:cNvSpPr/>
                <p:nvPr/>
              </p:nvSpPr>
              <p:spPr>
                <a:xfrm>
                  <a:off x="1307495" y="4187583"/>
                  <a:ext cx="87744" cy="42709"/>
                </a:xfrm>
                <a:custGeom>
                  <a:rect b="b" l="l" r="r" t="t"/>
                  <a:pathLst>
                    <a:path extrusionOk="0" h="1065" w="2188">
                      <a:moveTo>
                        <a:pt x="979" y="1"/>
                      </a:moveTo>
                      <a:cubicBezTo>
                        <a:pt x="883" y="1"/>
                        <a:pt x="768" y="197"/>
                        <a:pt x="723" y="364"/>
                      </a:cubicBezTo>
                      <a:cubicBezTo>
                        <a:pt x="663" y="344"/>
                        <a:pt x="583" y="284"/>
                        <a:pt x="532" y="234"/>
                      </a:cubicBezTo>
                      <a:cubicBezTo>
                        <a:pt x="502" y="274"/>
                        <a:pt x="482" y="314"/>
                        <a:pt x="442" y="344"/>
                      </a:cubicBezTo>
                      <a:cubicBezTo>
                        <a:pt x="442" y="304"/>
                        <a:pt x="412" y="284"/>
                        <a:pt x="402" y="254"/>
                      </a:cubicBezTo>
                      <a:cubicBezTo>
                        <a:pt x="352" y="274"/>
                        <a:pt x="292" y="294"/>
                        <a:pt x="232" y="294"/>
                      </a:cubicBezTo>
                      <a:cubicBezTo>
                        <a:pt x="229" y="295"/>
                        <a:pt x="226" y="295"/>
                        <a:pt x="224" y="295"/>
                      </a:cubicBezTo>
                      <a:cubicBezTo>
                        <a:pt x="205" y="295"/>
                        <a:pt x="199" y="269"/>
                        <a:pt x="173" y="269"/>
                      </a:cubicBezTo>
                      <a:cubicBezTo>
                        <a:pt x="167" y="269"/>
                        <a:pt x="160" y="270"/>
                        <a:pt x="151" y="274"/>
                      </a:cubicBezTo>
                      <a:cubicBezTo>
                        <a:pt x="51" y="314"/>
                        <a:pt x="1" y="474"/>
                        <a:pt x="51" y="575"/>
                      </a:cubicBezTo>
                      <a:cubicBezTo>
                        <a:pt x="71" y="605"/>
                        <a:pt x="51" y="675"/>
                        <a:pt x="81" y="735"/>
                      </a:cubicBezTo>
                      <a:cubicBezTo>
                        <a:pt x="141" y="846"/>
                        <a:pt x="272" y="846"/>
                        <a:pt x="362" y="866"/>
                      </a:cubicBezTo>
                      <a:cubicBezTo>
                        <a:pt x="700" y="948"/>
                        <a:pt x="1071" y="1064"/>
                        <a:pt x="1427" y="1064"/>
                      </a:cubicBezTo>
                      <a:cubicBezTo>
                        <a:pt x="1504" y="1064"/>
                        <a:pt x="1581" y="1059"/>
                        <a:pt x="1656" y="1046"/>
                      </a:cubicBezTo>
                      <a:cubicBezTo>
                        <a:pt x="1947" y="996"/>
                        <a:pt x="2187" y="755"/>
                        <a:pt x="1856" y="535"/>
                      </a:cubicBezTo>
                      <a:cubicBezTo>
                        <a:pt x="1806" y="505"/>
                        <a:pt x="1696" y="464"/>
                        <a:pt x="1646" y="444"/>
                      </a:cubicBezTo>
                      <a:cubicBezTo>
                        <a:pt x="1606" y="434"/>
                        <a:pt x="1536" y="414"/>
                        <a:pt x="1485" y="384"/>
                      </a:cubicBezTo>
                      <a:cubicBezTo>
                        <a:pt x="1525" y="240"/>
                        <a:pt x="1398" y="207"/>
                        <a:pt x="1274" y="207"/>
                      </a:cubicBezTo>
                      <a:cubicBezTo>
                        <a:pt x="1208" y="207"/>
                        <a:pt x="1143" y="217"/>
                        <a:pt x="1104" y="224"/>
                      </a:cubicBezTo>
                      <a:cubicBezTo>
                        <a:pt x="1079" y="62"/>
                        <a:pt x="1032" y="1"/>
                        <a:pt x="9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3" name="Google Shape;14343;p47"/>
                <p:cNvSpPr/>
                <p:nvPr/>
              </p:nvSpPr>
              <p:spPr>
                <a:xfrm>
                  <a:off x="1330033" y="4187703"/>
                  <a:ext cx="347007" cy="94963"/>
                </a:xfrm>
                <a:custGeom>
                  <a:rect b="b" l="l" r="r" t="t"/>
                  <a:pathLst>
                    <a:path extrusionOk="0" h="2368" w="8653">
                      <a:moveTo>
                        <a:pt x="6049" y="0"/>
                      </a:moveTo>
                      <a:cubicBezTo>
                        <a:pt x="5858" y="90"/>
                        <a:pt x="5598" y="60"/>
                        <a:pt x="5598" y="341"/>
                      </a:cubicBezTo>
                      <a:cubicBezTo>
                        <a:pt x="5578" y="331"/>
                        <a:pt x="5567" y="301"/>
                        <a:pt x="5547" y="291"/>
                      </a:cubicBezTo>
                      <a:cubicBezTo>
                        <a:pt x="5267" y="421"/>
                        <a:pt x="5156" y="502"/>
                        <a:pt x="5126" y="843"/>
                      </a:cubicBezTo>
                      <a:cubicBezTo>
                        <a:pt x="5060" y="722"/>
                        <a:pt x="4954" y="667"/>
                        <a:pt x="4856" y="667"/>
                      </a:cubicBezTo>
                      <a:cubicBezTo>
                        <a:pt x="4716" y="667"/>
                        <a:pt x="4591" y="779"/>
                        <a:pt x="4615" y="973"/>
                      </a:cubicBezTo>
                      <a:cubicBezTo>
                        <a:pt x="4585" y="943"/>
                        <a:pt x="4554" y="913"/>
                        <a:pt x="4534" y="883"/>
                      </a:cubicBezTo>
                      <a:cubicBezTo>
                        <a:pt x="4534" y="953"/>
                        <a:pt x="4484" y="1023"/>
                        <a:pt x="4504" y="1123"/>
                      </a:cubicBezTo>
                      <a:cubicBezTo>
                        <a:pt x="4392" y="1080"/>
                        <a:pt x="4223" y="990"/>
                        <a:pt x="4098" y="990"/>
                      </a:cubicBezTo>
                      <a:cubicBezTo>
                        <a:pt x="4021" y="990"/>
                        <a:pt x="3962" y="1024"/>
                        <a:pt x="3943" y="1123"/>
                      </a:cubicBezTo>
                      <a:cubicBezTo>
                        <a:pt x="3863" y="1038"/>
                        <a:pt x="3710" y="953"/>
                        <a:pt x="3596" y="953"/>
                      </a:cubicBezTo>
                      <a:cubicBezTo>
                        <a:pt x="3521" y="953"/>
                        <a:pt x="3463" y="989"/>
                        <a:pt x="3451" y="1083"/>
                      </a:cubicBezTo>
                      <a:cubicBezTo>
                        <a:pt x="3421" y="973"/>
                        <a:pt x="3381" y="873"/>
                        <a:pt x="3341" y="782"/>
                      </a:cubicBezTo>
                      <a:cubicBezTo>
                        <a:pt x="3180" y="792"/>
                        <a:pt x="3030" y="873"/>
                        <a:pt x="2909" y="983"/>
                      </a:cubicBezTo>
                      <a:cubicBezTo>
                        <a:pt x="2899" y="923"/>
                        <a:pt x="2859" y="893"/>
                        <a:pt x="2849" y="833"/>
                      </a:cubicBezTo>
                      <a:cubicBezTo>
                        <a:pt x="2830" y="839"/>
                        <a:pt x="2811" y="842"/>
                        <a:pt x="2792" y="842"/>
                      </a:cubicBezTo>
                      <a:cubicBezTo>
                        <a:pt x="2706" y="842"/>
                        <a:pt x="2619" y="785"/>
                        <a:pt x="2546" y="785"/>
                      </a:cubicBezTo>
                      <a:cubicBezTo>
                        <a:pt x="2490" y="785"/>
                        <a:pt x="2442" y="818"/>
                        <a:pt x="2408" y="933"/>
                      </a:cubicBezTo>
                      <a:cubicBezTo>
                        <a:pt x="2324" y="789"/>
                        <a:pt x="2180" y="731"/>
                        <a:pt x="2036" y="731"/>
                      </a:cubicBezTo>
                      <a:cubicBezTo>
                        <a:pt x="1939" y="731"/>
                        <a:pt x="1843" y="758"/>
                        <a:pt x="1766" y="802"/>
                      </a:cubicBezTo>
                      <a:cubicBezTo>
                        <a:pt x="1736" y="722"/>
                        <a:pt x="1666" y="672"/>
                        <a:pt x="1636" y="592"/>
                      </a:cubicBezTo>
                      <a:cubicBezTo>
                        <a:pt x="1515" y="602"/>
                        <a:pt x="1445" y="592"/>
                        <a:pt x="1355" y="682"/>
                      </a:cubicBezTo>
                      <a:lnTo>
                        <a:pt x="1274" y="602"/>
                      </a:lnTo>
                      <a:cubicBezTo>
                        <a:pt x="1254" y="612"/>
                        <a:pt x="1234" y="632"/>
                        <a:pt x="1224" y="652"/>
                      </a:cubicBezTo>
                      <a:cubicBezTo>
                        <a:pt x="1194" y="602"/>
                        <a:pt x="1124" y="552"/>
                        <a:pt x="1094" y="512"/>
                      </a:cubicBezTo>
                      <a:cubicBezTo>
                        <a:pt x="1064" y="542"/>
                        <a:pt x="984" y="582"/>
                        <a:pt x="953" y="612"/>
                      </a:cubicBezTo>
                      <a:cubicBezTo>
                        <a:pt x="833" y="431"/>
                        <a:pt x="763" y="351"/>
                        <a:pt x="552" y="351"/>
                      </a:cubicBezTo>
                      <a:cubicBezTo>
                        <a:pt x="492" y="391"/>
                        <a:pt x="452" y="401"/>
                        <a:pt x="402" y="431"/>
                      </a:cubicBezTo>
                      <a:cubicBezTo>
                        <a:pt x="392" y="431"/>
                        <a:pt x="362" y="371"/>
                        <a:pt x="352" y="361"/>
                      </a:cubicBezTo>
                      <a:cubicBezTo>
                        <a:pt x="332" y="411"/>
                        <a:pt x="291" y="461"/>
                        <a:pt x="281" y="512"/>
                      </a:cubicBezTo>
                      <a:cubicBezTo>
                        <a:pt x="221" y="451"/>
                        <a:pt x="151" y="451"/>
                        <a:pt x="111" y="411"/>
                      </a:cubicBezTo>
                      <a:cubicBezTo>
                        <a:pt x="31" y="542"/>
                        <a:pt x="1" y="702"/>
                        <a:pt x="21" y="863"/>
                      </a:cubicBezTo>
                      <a:cubicBezTo>
                        <a:pt x="41" y="1224"/>
                        <a:pt x="1" y="1685"/>
                        <a:pt x="322" y="2006"/>
                      </a:cubicBezTo>
                      <a:cubicBezTo>
                        <a:pt x="582" y="2247"/>
                        <a:pt x="1102" y="2368"/>
                        <a:pt x="1445" y="2368"/>
                      </a:cubicBezTo>
                      <a:cubicBezTo>
                        <a:pt x="1459" y="2368"/>
                        <a:pt x="1472" y="2368"/>
                        <a:pt x="1485" y="2367"/>
                      </a:cubicBezTo>
                      <a:cubicBezTo>
                        <a:pt x="1866" y="2347"/>
                        <a:pt x="2247" y="2277"/>
                        <a:pt x="2639" y="2277"/>
                      </a:cubicBezTo>
                      <a:cubicBezTo>
                        <a:pt x="3086" y="2277"/>
                        <a:pt x="3539" y="2324"/>
                        <a:pt x="3990" y="2324"/>
                      </a:cubicBezTo>
                      <a:cubicBezTo>
                        <a:pt x="4165" y="2324"/>
                        <a:pt x="4340" y="2317"/>
                        <a:pt x="4514" y="2297"/>
                      </a:cubicBezTo>
                      <a:cubicBezTo>
                        <a:pt x="5527" y="2187"/>
                        <a:pt x="6561" y="1816"/>
                        <a:pt x="7564" y="1585"/>
                      </a:cubicBezTo>
                      <a:cubicBezTo>
                        <a:pt x="7864" y="1525"/>
                        <a:pt x="8376" y="1545"/>
                        <a:pt x="8527" y="1254"/>
                      </a:cubicBezTo>
                      <a:cubicBezTo>
                        <a:pt x="8653" y="1025"/>
                        <a:pt x="8537" y="771"/>
                        <a:pt x="8325" y="771"/>
                      </a:cubicBezTo>
                      <a:cubicBezTo>
                        <a:pt x="8268" y="771"/>
                        <a:pt x="8204" y="790"/>
                        <a:pt x="8135" y="833"/>
                      </a:cubicBezTo>
                      <a:cubicBezTo>
                        <a:pt x="8115" y="752"/>
                        <a:pt x="8045" y="722"/>
                        <a:pt x="8015" y="672"/>
                      </a:cubicBezTo>
                      <a:cubicBezTo>
                        <a:pt x="7975" y="692"/>
                        <a:pt x="7955" y="722"/>
                        <a:pt x="7925" y="752"/>
                      </a:cubicBezTo>
                      <a:cubicBezTo>
                        <a:pt x="7925" y="732"/>
                        <a:pt x="7925" y="672"/>
                        <a:pt x="7905" y="652"/>
                      </a:cubicBezTo>
                      <a:cubicBezTo>
                        <a:pt x="7764" y="672"/>
                        <a:pt x="7624" y="722"/>
                        <a:pt x="7503" y="792"/>
                      </a:cubicBezTo>
                      <a:cubicBezTo>
                        <a:pt x="7473" y="772"/>
                        <a:pt x="7373" y="692"/>
                        <a:pt x="7353" y="672"/>
                      </a:cubicBezTo>
                      <a:cubicBezTo>
                        <a:pt x="7403" y="582"/>
                        <a:pt x="7393" y="461"/>
                        <a:pt x="7413" y="361"/>
                      </a:cubicBezTo>
                      <a:lnTo>
                        <a:pt x="7413" y="361"/>
                      </a:lnTo>
                      <a:cubicBezTo>
                        <a:pt x="7182" y="381"/>
                        <a:pt x="6962" y="512"/>
                        <a:pt x="6751" y="562"/>
                      </a:cubicBezTo>
                      <a:cubicBezTo>
                        <a:pt x="6721" y="542"/>
                        <a:pt x="6631" y="481"/>
                        <a:pt x="6611" y="451"/>
                      </a:cubicBezTo>
                      <a:cubicBezTo>
                        <a:pt x="6591" y="471"/>
                        <a:pt x="6581" y="502"/>
                        <a:pt x="6550" y="522"/>
                      </a:cubicBezTo>
                      <a:cubicBezTo>
                        <a:pt x="6664" y="296"/>
                        <a:pt x="6553" y="84"/>
                        <a:pt x="6404" y="84"/>
                      </a:cubicBezTo>
                      <a:cubicBezTo>
                        <a:pt x="6341" y="84"/>
                        <a:pt x="6272" y="122"/>
                        <a:pt x="6209" y="211"/>
                      </a:cubicBezTo>
                      <a:cubicBezTo>
                        <a:pt x="6139" y="70"/>
                        <a:pt x="6169" y="171"/>
                        <a:pt x="6069" y="90"/>
                      </a:cubicBezTo>
                      <a:cubicBezTo>
                        <a:pt x="6059" y="70"/>
                        <a:pt x="6059" y="10"/>
                        <a:pt x="60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4" name="Google Shape;14344;p47"/>
                <p:cNvSpPr/>
                <p:nvPr/>
              </p:nvSpPr>
              <p:spPr>
                <a:xfrm>
                  <a:off x="1509858" y="4187703"/>
                  <a:ext cx="110242" cy="67452"/>
                </a:xfrm>
                <a:custGeom>
                  <a:rect b="b" l="l" r="r" t="t"/>
                  <a:pathLst>
                    <a:path extrusionOk="0" h="1682" w="2749">
                      <a:moveTo>
                        <a:pt x="1565" y="0"/>
                      </a:moveTo>
                      <a:cubicBezTo>
                        <a:pt x="1374" y="90"/>
                        <a:pt x="1114" y="60"/>
                        <a:pt x="1114" y="341"/>
                      </a:cubicBezTo>
                      <a:cubicBezTo>
                        <a:pt x="1094" y="331"/>
                        <a:pt x="1083" y="301"/>
                        <a:pt x="1063" y="291"/>
                      </a:cubicBezTo>
                      <a:cubicBezTo>
                        <a:pt x="783" y="421"/>
                        <a:pt x="672" y="502"/>
                        <a:pt x="642" y="843"/>
                      </a:cubicBezTo>
                      <a:cubicBezTo>
                        <a:pt x="576" y="722"/>
                        <a:pt x="470" y="667"/>
                        <a:pt x="372" y="667"/>
                      </a:cubicBezTo>
                      <a:cubicBezTo>
                        <a:pt x="232" y="667"/>
                        <a:pt x="107" y="779"/>
                        <a:pt x="131" y="973"/>
                      </a:cubicBezTo>
                      <a:cubicBezTo>
                        <a:pt x="101" y="943"/>
                        <a:pt x="70" y="913"/>
                        <a:pt x="50" y="883"/>
                      </a:cubicBezTo>
                      <a:cubicBezTo>
                        <a:pt x="50" y="953"/>
                        <a:pt x="0" y="1023"/>
                        <a:pt x="20" y="1123"/>
                      </a:cubicBezTo>
                      <a:cubicBezTo>
                        <a:pt x="30" y="1194"/>
                        <a:pt x="0" y="1254"/>
                        <a:pt x="10" y="1304"/>
                      </a:cubicBezTo>
                      <a:cubicBezTo>
                        <a:pt x="40" y="1384"/>
                        <a:pt x="60" y="1354"/>
                        <a:pt x="111" y="1414"/>
                      </a:cubicBezTo>
                      <a:cubicBezTo>
                        <a:pt x="161" y="1454"/>
                        <a:pt x="151" y="1515"/>
                        <a:pt x="221" y="1545"/>
                      </a:cubicBezTo>
                      <a:cubicBezTo>
                        <a:pt x="251" y="1560"/>
                        <a:pt x="291" y="1563"/>
                        <a:pt x="336" y="1563"/>
                      </a:cubicBezTo>
                      <a:cubicBezTo>
                        <a:pt x="384" y="1563"/>
                        <a:pt x="437" y="1559"/>
                        <a:pt x="486" y="1559"/>
                      </a:cubicBezTo>
                      <a:cubicBezTo>
                        <a:pt x="513" y="1559"/>
                        <a:pt x="539" y="1560"/>
                        <a:pt x="562" y="1565"/>
                      </a:cubicBezTo>
                      <a:cubicBezTo>
                        <a:pt x="831" y="1626"/>
                        <a:pt x="1153" y="1682"/>
                        <a:pt x="1452" y="1682"/>
                      </a:cubicBezTo>
                      <a:cubicBezTo>
                        <a:pt x="1543" y="1682"/>
                        <a:pt x="1631" y="1677"/>
                        <a:pt x="1715" y="1665"/>
                      </a:cubicBezTo>
                      <a:cubicBezTo>
                        <a:pt x="1796" y="1655"/>
                        <a:pt x="1866" y="1605"/>
                        <a:pt x="1946" y="1595"/>
                      </a:cubicBezTo>
                      <a:cubicBezTo>
                        <a:pt x="1961" y="1593"/>
                        <a:pt x="1977" y="1592"/>
                        <a:pt x="1993" y="1592"/>
                      </a:cubicBezTo>
                      <a:cubicBezTo>
                        <a:pt x="2061" y="1592"/>
                        <a:pt x="2134" y="1607"/>
                        <a:pt x="2207" y="1615"/>
                      </a:cubicBezTo>
                      <a:cubicBezTo>
                        <a:pt x="2387" y="1615"/>
                        <a:pt x="2528" y="1595"/>
                        <a:pt x="2648" y="1454"/>
                      </a:cubicBezTo>
                      <a:cubicBezTo>
                        <a:pt x="2688" y="1404"/>
                        <a:pt x="2749" y="1334"/>
                        <a:pt x="2729" y="1284"/>
                      </a:cubicBezTo>
                      <a:cubicBezTo>
                        <a:pt x="2718" y="1229"/>
                        <a:pt x="2696" y="1219"/>
                        <a:pt x="2668" y="1219"/>
                      </a:cubicBezTo>
                      <a:cubicBezTo>
                        <a:pt x="2653" y="1219"/>
                        <a:pt x="2635" y="1222"/>
                        <a:pt x="2618" y="1222"/>
                      </a:cubicBezTo>
                      <a:cubicBezTo>
                        <a:pt x="2604" y="1222"/>
                        <a:pt x="2591" y="1220"/>
                        <a:pt x="2578" y="1214"/>
                      </a:cubicBezTo>
                      <a:cubicBezTo>
                        <a:pt x="2594" y="1173"/>
                        <a:pt x="2557" y="1138"/>
                        <a:pt x="2521" y="1138"/>
                      </a:cubicBezTo>
                      <a:cubicBezTo>
                        <a:pt x="2513" y="1138"/>
                        <a:pt x="2505" y="1140"/>
                        <a:pt x="2498" y="1143"/>
                      </a:cubicBezTo>
                      <a:cubicBezTo>
                        <a:pt x="2468" y="1103"/>
                        <a:pt x="2448" y="1043"/>
                        <a:pt x="2468" y="993"/>
                      </a:cubicBezTo>
                      <a:cubicBezTo>
                        <a:pt x="2439" y="979"/>
                        <a:pt x="2421" y="965"/>
                        <a:pt x="2399" y="965"/>
                      </a:cubicBezTo>
                      <a:cubicBezTo>
                        <a:pt x="2389" y="965"/>
                        <a:pt x="2379" y="967"/>
                        <a:pt x="2367" y="973"/>
                      </a:cubicBezTo>
                      <a:lnTo>
                        <a:pt x="2387" y="953"/>
                      </a:lnTo>
                      <a:cubicBezTo>
                        <a:pt x="2365" y="927"/>
                        <a:pt x="2344" y="918"/>
                        <a:pt x="2324" y="918"/>
                      </a:cubicBezTo>
                      <a:cubicBezTo>
                        <a:pt x="2283" y="918"/>
                        <a:pt x="2247" y="956"/>
                        <a:pt x="2207" y="963"/>
                      </a:cubicBezTo>
                      <a:cubicBezTo>
                        <a:pt x="2187" y="973"/>
                        <a:pt x="2177" y="993"/>
                        <a:pt x="2157" y="993"/>
                      </a:cubicBezTo>
                      <a:cubicBezTo>
                        <a:pt x="2137" y="993"/>
                        <a:pt x="2087" y="963"/>
                        <a:pt x="2056" y="963"/>
                      </a:cubicBezTo>
                      <a:cubicBezTo>
                        <a:pt x="2117" y="933"/>
                        <a:pt x="2247" y="742"/>
                        <a:pt x="2107" y="732"/>
                      </a:cubicBezTo>
                      <a:cubicBezTo>
                        <a:pt x="2127" y="702"/>
                        <a:pt x="2127" y="682"/>
                        <a:pt x="2157" y="652"/>
                      </a:cubicBezTo>
                      <a:cubicBezTo>
                        <a:pt x="2137" y="612"/>
                        <a:pt x="2087" y="602"/>
                        <a:pt x="2056" y="592"/>
                      </a:cubicBezTo>
                      <a:cubicBezTo>
                        <a:pt x="2077" y="542"/>
                        <a:pt x="2107" y="502"/>
                        <a:pt x="2127" y="461"/>
                      </a:cubicBezTo>
                      <a:lnTo>
                        <a:pt x="2127" y="451"/>
                      </a:lnTo>
                      <a:cubicBezTo>
                        <a:pt x="2107" y="471"/>
                        <a:pt x="2097" y="502"/>
                        <a:pt x="2066" y="522"/>
                      </a:cubicBezTo>
                      <a:cubicBezTo>
                        <a:pt x="2180" y="296"/>
                        <a:pt x="2069" y="84"/>
                        <a:pt x="1920" y="84"/>
                      </a:cubicBezTo>
                      <a:cubicBezTo>
                        <a:pt x="1857" y="84"/>
                        <a:pt x="1788" y="122"/>
                        <a:pt x="1725" y="211"/>
                      </a:cubicBezTo>
                      <a:cubicBezTo>
                        <a:pt x="1655" y="70"/>
                        <a:pt x="1685" y="171"/>
                        <a:pt x="1585" y="90"/>
                      </a:cubicBezTo>
                      <a:cubicBezTo>
                        <a:pt x="1575" y="70"/>
                        <a:pt x="1575" y="10"/>
                        <a:pt x="15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5" name="Google Shape;14345;p47"/>
                <p:cNvSpPr/>
                <p:nvPr/>
              </p:nvSpPr>
              <p:spPr>
                <a:xfrm>
                  <a:off x="1255200" y="4198531"/>
                  <a:ext cx="110282" cy="67493"/>
                </a:xfrm>
                <a:custGeom>
                  <a:rect b="b" l="l" r="r" t="t"/>
                  <a:pathLst>
                    <a:path extrusionOk="0" h="1683" w="2750">
                      <a:moveTo>
                        <a:pt x="1566" y="1"/>
                      </a:moveTo>
                      <a:cubicBezTo>
                        <a:pt x="1385" y="101"/>
                        <a:pt x="1124" y="61"/>
                        <a:pt x="1124" y="342"/>
                      </a:cubicBezTo>
                      <a:cubicBezTo>
                        <a:pt x="1104" y="332"/>
                        <a:pt x="1094" y="302"/>
                        <a:pt x="1074" y="302"/>
                      </a:cubicBezTo>
                      <a:cubicBezTo>
                        <a:pt x="793" y="432"/>
                        <a:pt x="683" y="502"/>
                        <a:pt x="643" y="843"/>
                      </a:cubicBezTo>
                      <a:cubicBezTo>
                        <a:pt x="581" y="725"/>
                        <a:pt x="478" y="671"/>
                        <a:pt x="380" y="671"/>
                      </a:cubicBezTo>
                      <a:cubicBezTo>
                        <a:pt x="238" y="671"/>
                        <a:pt x="108" y="784"/>
                        <a:pt x="131" y="974"/>
                      </a:cubicBezTo>
                      <a:cubicBezTo>
                        <a:pt x="111" y="954"/>
                        <a:pt x="81" y="914"/>
                        <a:pt x="61" y="894"/>
                      </a:cubicBezTo>
                      <a:cubicBezTo>
                        <a:pt x="61" y="954"/>
                        <a:pt x="1" y="1034"/>
                        <a:pt x="21" y="1134"/>
                      </a:cubicBezTo>
                      <a:lnTo>
                        <a:pt x="21" y="1124"/>
                      </a:lnTo>
                      <a:lnTo>
                        <a:pt x="21" y="1124"/>
                      </a:lnTo>
                      <a:cubicBezTo>
                        <a:pt x="31" y="1194"/>
                        <a:pt x="11" y="1255"/>
                        <a:pt x="21" y="1305"/>
                      </a:cubicBezTo>
                      <a:cubicBezTo>
                        <a:pt x="51" y="1385"/>
                        <a:pt x="71" y="1355"/>
                        <a:pt x="121" y="1415"/>
                      </a:cubicBezTo>
                      <a:cubicBezTo>
                        <a:pt x="161" y="1455"/>
                        <a:pt x="161" y="1515"/>
                        <a:pt x="222" y="1546"/>
                      </a:cubicBezTo>
                      <a:cubicBezTo>
                        <a:pt x="255" y="1560"/>
                        <a:pt x="298" y="1564"/>
                        <a:pt x="344" y="1564"/>
                      </a:cubicBezTo>
                      <a:cubicBezTo>
                        <a:pt x="394" y="1564"/>
                        <a:pt x="448" y="1560"/>
                        <a:pt x="497" y="1560"/>
                      </a:cubicBezTo>
                      <a:cubicBezTo>
                        <a:pt x="524" y="1560"/>
                        <a:pt x="550" y="1561"/>
                        <a:pt x="573" y="1566"/>
                      </a:cubicBezTo>
                      <a:cubicBezTo>
                        <a:pt x="842" y="1627"/>
                        <a:pt x="1164" y="1683"/>
                        <a:pt x="1462" y="1683"/>
                      </a:cubicBezTo>
                      <a:cubicBezTo>
                        <a:pt x="1553" y="1683"/>
                        <a:pt x="1642" y="1678"/>
                        <a:pt x="1726" y="1666"/>
                      </a:cubicBezTo>
                      <a:cubicBezTo>
                        <a:pt x="1806" y="1656"/>
                        <a:pt x="1877" y="1616"/>
                        <a:pt x="1947" y="1596"/>
                      </a:cubicBezTo>
                      <a:cubicBezTo>
                        <a:pt x="1964" y="1594"/>
                        <a:pt x="1981" y="1593"/>
                        <a:pt x="1998" y="1593"/>
                      </a:cubicBezTo>
                      <a:cubicBezTo>
                        <a:pt x="2071" y="1593"/>
                        <a:pt x="2143" y="1608"/>
                        <a:pt x="2208" y="1616"/>
                      </a:cubicBezTo>
                      <a:cubicBezTo>
                        <a:pt x="2229" y="1617"/>
                        <a:pt x="2250" y="1618"/>
                        <a:pt x="2271" y="1618"/>
                      </a:cubicBezTo>
                      <a:cubicBezTo>
                        <a:pt x="2430" y="1618"/>
                        <a:pt x="2551" y="1580"/>
                        <a:pt x="2649" y="1455"/>
                      </a:cubicBezTo>
                      <a:cubicBezTo>
                        <a:pt x="2689" y="1405"/>
                        <a:pt x="2749" y="1345"/>
                        <a:pt x="2739" y="1285"/>
                      </a:cubicBezTo>
                      <a:cubicBezTo>
                        <a:pt x="2730" y="1232"/>
                        <a:pt x="2709" y="1221"/>
                        <a:pt x="2682" y="1221"/>
                      </a:cubicBezTo>
                      <a:cubicBezTo>
                        <a:pt x="2660" y="1221"/>
                        <a:pt x="2635" y="1228"/>
                        <a:pt x="2608" y="1228"/>
                      </a:cubicBezTo>
                      <a:cubicBezTo>
                        <a:pt x="2599" y="1228"/>
                        <a:pt x="2589" y="1227"/>
                        <a:pt x="2579" y="1225"/>
                      </a:cubicBezTo>
                      <a:cubicBezTo>
                        <a:pt x="2603" y="1175"/>
                        <a:pt x="2567" y="1139"/>
                        <a:pt x="2526" y="1139"/>
                      </a:cubicBezTo>
                      <a:cubicBezTo>
                        <a:pt x="2517" y="1139"/>
                        <a:pt x="2507" y="1141"/>
                        <a:pt x="2498" y="1144"/>
                      </a:cubicBezTo>
                      <a:cubicBezTo>
                        <a:pt x="2468" y="1104"/>
                        <a:pt x="2458" y="1044"/>
                        <a:pt x="2468" y="994"/>
                      </a:cubicBezTo>
                      <a:cubicBezTo>
                        <a:pt x="2449" y="981"/>
                        <a:pt x="2434" y="968"/>
                        <a:pt x="2416" y="968"/>
                      </a:cubicBezTo>
                      <a:cubicBezTo>
                        <a:pt x="2405" y="968"/>
                        <a:pt x="2393" y="973"/>
                        <a:pt x="2378" y="984"/>
                      </a:cubicBezTo>
                      <a:lnTo>
                        <a:pt x="2388" y="954"/>
                      </a:lnTo>
                      <a:cubicBezTo>
                        <a:pt x="2369" y="928"/>
                        <a:pt x="2351" y="919"/>
                        <a:pt x="2333" y="919"/>
                      </a:cubicBezTo>
                      <a:cubicBezTo>
                        <a:pt x="2295" y="919"/>
                        <a:pt x="2258" y="960"/>
                        <a:pt x="2218" y="974"/>
                      </a:cubicBezTo>
                      <a:cubicBezTo>
                        <a:pt x="2198" y="974"/>
                        <a:pt x="2188" y="994"/>
                        <a:pt x="2167" y="994"/>
                      </a:cubicBezTo>
                      <a:cubicBezTo>
                        <a:pt x="2147" y="994"/>
                        <a:pt x="2097" y="964"/>
                        <a:pt x="2067" y="964"/>
                      </a:cubicBezTo>
                      <a:cubicBezTo>
                        <a:pt x="2127" y="934"/>
                        <a:pt x="2258" y="743"/>
                        <a:pt x="2117" y="733"/>
                      </a:cubicBezTo>
                      <a:cubicBezTo>
                        <a:pt x="2137" y="703"/>
                        <a:pt x="2137" y="683"/>
                        <a:pt x="2167" y="653"/>
                      </a:cubicBezTo>
                      <a:cubicBezTo>
                        <a:pt x="2147" y="613"/>
                        <a:pt x="2097" y="603"/>
                        <a:pt x="2057" y="593"/>
                      </a:cubicBezTo>
                      <a:cubicBezTo>
                        <a:pt x="2087" y="542"/>
                        <a:pt x="2107" y="502"/>
                        <a:pt x="2137" y="462"/>
                      </a:cubicBezTo>
                      <a:lnTo>
                        <a:pt x="2127" y="462"/>
                      </a:lnTo>
                      <a:cubicBezTo>
                        <a:pt x="2107" y="482"/>
                        <a:pt x="2107" y="512"/>
                        <a:pt x="2077" y="522"/>
                      </a:cubicBezTo>
                      <a:cubicBezTo>
                        <a:pt x="2189" y="298"/>
                        <a:pt x="2076" y="89"/>
                        <a:pt x="1930" y="89"/>
                      </a:cubicBezTo>
                      <a:cubicBezTo>
                        <a:pt x="1866" y="89"/>
                        <a:pt x="1797" y="128"/>
                        <a:pt x="1736" y="222"/>
                      </a:cubicBezTo>
                      <a:cubicBezTo>
                        <a:pt x="1656" y="71"/>
                        <a:pt x="1696" y="171"/>
                        <a:pt x="1586" y="91"/>
                      </a:cubicBezTo>
                      <a:cubicBezTo>
                        <a:pt x="1586" y="71"/>
                        <a:pt x="1586" y="21"/>
                        <a:pt x="15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6" name="Google Shape;14346;p47"/>
                <p:cNvSpPr/>
                <p:nvPr/>
              </p:nvSpPr>
              <p:spPr>
                <a:xfrm>
                  <a:off x="1510259" y="4187703"/>
                  <a:ext cx="70019" cy="44273"/>
                </a:xfrm>
                <a:custGeom>
                  <a:rect b="b" l="l" r="r" t="t"/>
                  <a:pathLst>
                    <a:path extrusionOk="0" h="1104" w="1746">
                      <a:moveTo>
                        <a:pt x="1555" y="0"/>
                      </a:moveTo>
                      <a:cubicBezTo>
                        <a:pt x="1364" y="90"/>
                        <a:pt x="1104" y="60"/>
                        <a:pt x="1104" y="341"/>
                      </a:cubicBezTo>
                      <a:cubicBezTo>
                        <a:pt x="1084" y="331"/>
                        <a:pt x="1073" y="301"/>
                        <a:pt x="1053" y="291"/>
                      </a:cubicBezTo>
                      <a:cubicBezTo>
                        <a:pt x="773" y="421"/>
                        <a:pt x="662" y="502"/>
                        <a:pt x="632" y="843"/>
                      </a:cubicBezTo>
                      <a:cubicBezTo>
                        <a:pt x="566" y="722"/>
                        <a:pt x="460" y="667"/>
                        <a:pt x="362" y="667"/>
                      </a:cubicBezTo>
                      <a:cubicBezTo>
                        <a:pt x="222" y="667"/>
                        <a:pt x="97" y="779"/>
                        <a:pt x="121" y="973"/>
                      </a:cubicBezTo>
                      <a:cubicBezTo>
                        <a:pt x="91" y="943"/>
                        <a:pt x="60" y="913"/>
                        <a:pt x="40" y="883"/>
                      </a:cubicBezTo>
                      <a:cubicBezTo>
                        <a:pt x="40" y="943"/>
                        <a:pt x="0" y="1013"/>
                        <a:pt x="0" y="1103"/>
                      </a:cubicBezTo>
                      <a:cubicBezTo>
                        <a:pt x="20" y="1073"/>
                        <a:pt x="50" y="1043"/>
                        <a:pt x="80" y="1023"/>
                      </a:cubicBezTo>
                      <a:cubicBezTo>
                        <a:pt x="103" y="1012"/>
                        <a:pt x="122" y="1007"/>
                        <a:pt x="138" y="1007"/>
                      </a:cubicBezTo>
                      <a:cubicBezTo>
                        <a:pt x="208" y="1007"/>
                        <a:pt x="232" y="1093"/>
                        <a:pt x="321" y="1093"/>
                      </a:cubicBezTo>
                      <a:cubicBezTo>
                        <a:pt x="321" y="993"/>
                        <a:pt x="331" y="933"/>
                        <a:pt x="422" y="893"/>
                      </a:cubicBezTo>
                      <a:cubicBezTo>
                        <a:pt x="432" y="893"/>
                        <a:pt x="452" y="913"/>
                        <a:pt x="472" y="913"/>
                      </a:cubicBezTo>
                      <a:cubicBezTo>
                        <a:pt x="499" y="904"/>
                        <a:pt x="526" y="861"/>
                        <a:pt x="554" y="861"/>
                      </a:cubicBezTo>
                      <a:cubicBezTo>
                        <a:pt x="557" y="861"/>
                        <a:pt x="559" y="862"/>
                        <a:pt x="562" y="863"/>
                      </a:cubicBezTo>
                      <a:cubicBezTo>
                        <a:pt x="599" y="863"/>
                        <a:pt x="593" y="924"/>
                        <a:pt x="633" y="924"/>
                      </a:cubicBezTo>
                      <a:cubicBezTo>
                        <a:pt x="636" y="924"/>
                        <a:pt x="639" y="923"/>
                        <a:pt x="642" y="923"/>
                      </a:cubicBezTo>
                      <a:cubicBezTo>
                        <a:pt x="682" y="913"/>
                        <a:pt x="672" y="802"/>
                        <a:pt x="692" y="762"/>
                      </a:cubicBezTo>
                      <a:cubicBezTo>
                        <a:pt x="742" y="672"/>
                        <a:pt x="853" y="652"/>
                        <a:pt x="923" y="612"/>
                      </a:cubicBezTo>
                      <a:cubicBezTo>
                        <a:pt x="973" y="592"/>
                        <a:pt x="1003" y="542"/>
                        <a:pt x="1073" y="522"/>
                      </a:cubicBezTo>
                      <a:cubicBezTo>
                        <a:pt x="1174" y="502"/>
                        <a:pt x="1174" y="532"/>
                        <a:pt x="1244" y="421"/>
                      </a:cubicBezTo>
                      <a:cubicBezTo>
                        <a:pt x="1267" y="375"/>
                        <a:pt x="1255" y="328"/>
                        <a:pt x="1299" y="328"/>
                      </a:cubicBezTo>
                      <a:cubicBezTo>
                        <a:pt x="1312" y="328"/>
                        <a:pt x="1329" y="332"/>
                        <a:pt x="1354" y="341"/>
                      </a:cubicBezTo>
                      <a:cubicBezTo>
                        <a:pt x="1330" y="242"/>
                        <a:pt x="1386" y="157"/>
                        <a:pt x="1479" y="157"/>
                      </a:cubicBezTo>
                      <a:cubicBezTo>
                        <a:pt x="1499" y="157"/>
                        <a:pt x="1521" y="161"/>
                        <a:pt x="1545" y="171"/>
                      </a:cubicBezTo>
                      <a:cubicBezTo>
                        <a:pt x="1575" y="181"/>
                        <a:pt x="1595" y="221"/>
                        <a:pt x="1635" y="231"/>
                      </a:cubicBezTo>
                      <a:cubicBezTo>
                        <a:pt x="1639" y="233"/>
                        <a:pt x="1645" y="234"/>
                        <a:pt x="1652" y="234"/>
                      </a:cubicBezTo>
                      <a:cubicBezTo>
                        <a:pt x="1669" y="234"/>
                        <a:pt x="1695" y="228"/>
                        <a:pt x="1719" y="228"/>
                      </a:cubicBezTo>
                      <a:cubicBezTo>
                        <a:pt x="1728" y="228"/>
                        <a:pt x="1737" y="229"/>
                        <a:pt x="1746" y="231"/>
                      </a:cubicBezTo>
                      <a:lnTo>
                        <a:pt x="1736" y="191"/>
                      </a:lnTo>
                      <a:lnTo>
                        <a:pt x="1715" y="211"/>
                      </a:lnTo>
                      <a:cubicBezTo>
                        <a:pt x="1645" y="70"/>
                        <a:pt x="1675" y="171"/>
                        <a:pt x="1575" y="90"/>
                      </a:cubicBezTo>
                      <a:cubicBezTo>
                        <a:pt x="1565" y="70"/>
                        <a:pt x="1565" y="10"/>
                        <a:pt x="15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47" name="Google Shape;14347;p47"/>
              <p:cNvGrpSpPr/>
              <p:nvPr/>
            </p:nvGrpSpPr>
            <p:grpSpPr>
              <a:xfrm rot="-575426">
                <a:off x="4977464" y="4241675"/>
                <a:ext cx="824216" cy="233743"/>
                <a:chOff x="2436564" y="2774658"/>
                <a:chExt cx="737475" cy="209143"/>
              </a:xfrm>
            </p:grpSpPr>
            <p:sp>
              <p:nvSpPr>
                <p:cNvPr id="14348" name="Google Shape;14348;p47"/>
                <p:cNvSpPr/>
                <p:nvPr/>
              </p:nvSpPr>
              <p:spPr>
                <a:xfrm>
                  <a:off x="2436564" y="2775028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9" name="Google Shape;14349;p47"/>
                <p:cNvSpPr/>
                <p:nvPr/>
              </p:nvSpPr>
              <p:spPr>
                <a:xfrm rot="-293525">
                  <a:off x="2946011" y="2783857"/>
                  <a:ext cx="222094" cy="148664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0" name="Google Shape;14350;p47"/>
                <p:cNvSpPr/>
                <p:nvPr/>
              </p:nvSpPr>
              <p:spPr>
                <a:xfrm>
                  <a:off x="2530687" y="2788623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1" name="Google Shape;14351;p47"/>
                <p:cNvSpPr/>
                <p:nvPr/>
              </p:nvSpPr>
              <p:spPr>
                <a:xfrm>
                  <a:off x="2874784" y="2820106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2" name="Google Shape;14352;p47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53" name="Google Shape;14353;p47"/>
              <p:cNvGrpSpPr/>
              <p:nvPr/>
            </p:nvGrpSpPr>
            <p:grpSpPr>
              <a:xfrm rot="-263875">
                <a:off x="5836717" y="4098665"/>
                <a:ext cx="813287" cy="233323"/>
                <a:chOff x="2447923" y="2707800"/>
                <a:chExt cx="727715" cy="208774"/>
              </a:xfrm>
            </p:grpSpPr>
            <p:sp>
              <p:nvSpPr>
                <p:cNvPr id="14354" name="Google Shape;14354;p47"/>
                <p:cNvSpPr/>
                <p:nvPr/>
              </p:nvSpPr>
              <p:spPr>
                <a:xfrm>
                  <a:off x="2447923" y="2707800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5" name="Google Shape;14355;p47"/>
                <p:cNvSpPr/>
                <p:nvPr/>
              </p:nvSpPr>
              <p:spPr>
                <a:xfrm>
                  <a:off x="2953550" y="2749147"/>
                  <a:ext cx="222088" cy="148660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6" name="Google Shape;14356;p47"/>
                <p:cNvSpPr/>
                <p:nvPr/>
              </p:nvSpPr>
              <p:spPr>
                <a:xfrm>
                  <a:off x="2542046" y="2721395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7" name="Google Shape;14357;p47"/>
                <p:cNvSpPr/>
                <p:nvPr/>
              </p:nvSpPr>
              <p:spPr>
                <a:xfrm>
                  <a:off x="2871498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8" name="Google Shape;14358;p47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359" name="Google Shape;14359;p47"/>
            <p:cNvGrpSpPr/>
            <p:nvPr/>
          </p:nvGrpSpPr>
          <p:grpSpPr>
            <a:xfrm>
              <a:off x="3420803" y="4062904"/>
              <a:ext cx="5754727" cy="1542783"/>
              <a:chOff x="4803729" y="4063251"/>
              <a:chExt cx="4372560" cy="1172238"/>
            </a:xfrm>
          </p:grpSpPr>
          <p:sp>
            <p:nvSpPr>
              <p:cNvPr id="14360" name="Google Shape;14360;p47"/>
              <p:cNvSpPr/>
              <p:nvPr/>
            </p:nvSpPr>
            <p:spPr>
              <a:xfrm flipH="1">
                <a:off x="4803729" y="4106166"/>
                <a:ext cx="4372560" cy="1129323"/>
              </a:xfrm>
              <a:custGeom>
                <a:rect b="b" l="l" r="r" t="t"/>
                <a:pathLst>
                  <a:path extrusionOk="0" h="16386" w="63444">
                    <a:moveTo>
                      <a:pt x="15553" y="1"/>
                    </a:moveTo>
                    <a:cubicBezTo>
                      <a:pt x="10767" y="1"/>
                      <a:pt x="5589" y="135"/>
                      <a:pt x="1" y="437"/>
                    </a:cubicBezTo>
                    <a:lnTo>
                      <a:pt x="4334" y="16385"/>
                    </a:lnTo>
                    <a:lnTo>
                      <a:pt x="48438" y="15874"/>
                    </a:lnTo>
                    <a:lnTo>
                      <a:pt x="63444" y="6545"/>
                    </a:lnTo>
                    <a:cubicBezTo>
                      <a:pt x="63444" y="6545"/>
                      <a:pt x="51146" y="918"/>
                      <a:pt x="22499" y="96"/>
                    </a:cubicBezTo>
                    <a:cubicBezTo>
                      <a:pt x="21586" y="76"/>
                      <a:pt x="20663" y="56"/>
                      <a:pt x="19721" y="36"/>
                    </a:cubicBezTo>
                    <a:cubicBezTo>
                      <a:pt x="18366" y="13"/>
                      <a:pt x="16977" y="1"/>
                      <a:pt x="155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361" name="Google Shape;14361;p47"/>
              <p:cNvGrpSpPr/>
              <p:nvPr/>
            </p:nvGrpSpPr>
            <p:grpSpPr>
              <a:xfrm>
                <a:off x="5160532" y="4063251"/>
                <a:ext cx="3785570" cy="655357"/>
                <a:chOff x="5160532" y="3836864"/>
                <a:chExt cx="3785570" cy="655357"/>
              </a:xfrm>
            </p:grpSpPr>
            <p:sp>
              <p:nvSpPr>
                <p:cNvPr id="14362" name="Google Shape;14362;p47"/>
                <p:cNvSpPr/>
                <p:nvPr/>
              </p:nvSpPr>
              <p:spPr>
                <a:xfrm flipH="1">
                  <a:off x="5160532" y="4021428"/>
                  <a:ext cx="907056" cy="470793"/>
                </a:xfrm>
                <a:custGeom>
                  <a:rect b="b" l="l" r="r" t="t"/>
                  <a:pathLst>
                    <a:path extrusionOk="0" h="6831" w="13161">
                      <a:moveTo>
                        <a:pt x="1" y="0"/>
                      </a:moveTo>
                      <a:cubicBezTo>
                        <a:pt x="1" y="0"/>
                        <a:pt x="7403" y="2197"/>
                        <a:pt x="11205" y="6831"/>
                      </a:cubicBezTo>
                      <a:lnTo>
                        <a:pt x="13161" y="6069"/>
                      </a:lnTo>
                      <a:cubicBezTo>
                        <a:pt x="12940" y="5778"/>
                        <a:pt x="10172" y="2528"/>
                        <a:pt x="1586" y="80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3" name="Google Shape;14363;p47"/>
                <p:cNvSpPr/>
                <p:nvPr/>
              </p:nvSpPr>
              <p:spPr>
                <a:xfrm flipH="1">
                  <a:off x="7283440" y="3858987"/>
                  <a:ext cx="273819" cy="298010"/>
                </a:xfrm>
                <a:custGeom>
                  <a:rect b="b" l="l" r="r" t="t"/>
                  <a:pathLst>
                    <a:path extrusionOk="0" h="4324" w="3973">
                      <a:moveTo>
                        <a:pt x="1184" y="0"/>
                      </a:moveTo>
                      <a:lnTo>
                        <a:pt x="0" y="171"/>
                      </a:lnTo>
                      <a:cubicBezTo>
                        <a:pt x="1755" y="1444"/>
                        <a:pt x="1083" y="3972"/>
                        <a:pt x="1083" y="3972"/>
                      </a:cubicBezTo>
                      <a:lnTo>
                        <a:pt x="3772" y="4323"/>
                      </a:lnTo>
                      <a:cubicBezTo>
                        <a:pt x="3972" y="3390"/>
                        <a:pt x="3681" y="2568"/>
                        <a:pt x="3340" y="2006"/>
                      </a:cubicBezTo>
                      <a:cubicBezTo>
                        <a:pt x="2638" y="843"/>
                        <a:pt x="1404" y="0"/>
                        <a:pt x="118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4" name="Google Shape;14364;p47"/>
                <p:cNvSpPr/>
                <p:nvPr/>
              </p:nvSpPr>
              <p:spPr>
                <a:xfrm flipH="1">
                  <a:off x="6563169" y="3910813"/>
                  <a:ext cx="508147" cy="419654"/>
                </a:xfrm>
                <a:custGeom>
                  <a:rect b="b" l="l" r="r" t="t"/>
                  <a:pathLst>
                    <a:path extrusionOk="0" h="6089" w="737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806" y="522"/>
                        <a:pt x="4093" y="3712"/>
                        <a:pt x="4123" y="5467"/>
                      </a:cubicBezTo>
                      <a:lnTo>
                        <a:pt x="7373" y="6089"/>
                      </a:lnTo>
                      <a:cubicBezTo>
                        <a:pt x="7373" y="6089"/>
                        <a:pt x="4695" y="1344"/>
                        <a:pt x="1736" y="161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5" name="Google Shape;14365;p47"/>
                <p:cNvSpPr/>
                <p:nvPr/>
              </p:nvSpPr>
              <p:spPr>
                <a:xfrm flipH="1">
                  <a:off x="6198105" y="3919084"/>
                  <a:ext cx="643713" cy="526135"/>
                </a:xfrm>
                <a:custGeom>
                  <a:rect b="b" l="l" r="r" t="t"/>
                  <a:pathLst>
                    <a:path extrusionOk="0" h="7634" w="9340">
                      <a:moveTo>
                        <a:pt x="1" y="1"/>
                      </a:moveTo>
                      <a:cubicBezTo>
                        <a:pt x="1315" y="312"/>
                        <a:pt x="5357" y="3742"/>
                        <a:pt x="6581" y="6721"/>
                      </a:cubicBezTo>
                      <a:lnTo>
                        <a:pt x="9339" y="7634"/>
                      </a:lnTo>
                      <a:cubicBezTo>
                        <a:pt x="9339" y="7634"/>
                        <a:pt x="6872" y="2689"/>
                        <a:pt x="1656" y="131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6" name="Google Shape;14366;p47"/>
                <p:cNvSpPr/>
                <p:nvPr/>
              </p:nvSpPr>
              <p:spPr>
                <a:xfrm flipH="1">
                  <a:off x="5830354" y="3957127"/>
                  <a:ext cx="732895" cy="528203"/>
                </a:xfrm>
                <a:custGeom>
                  <a:rect b="b" l="l" r="r" t="t"/>
                  <a:pathLst>
                    <a:path extrusionOk="0" h="7664" w="1063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228" y="582"/>
                        <a:pt x="6862" y="4935"/>
                        <a:pt x="8196" y="7664"/>
                      </a:cubicBezTo>
                      <a:lnTo>
                        <a:pt x="10633" y="7664"/>
                      </a:lnTo>
                      <a:cubicBezTo>
                        <a:pt x="10633" y="7664"/>
                        <a:pt x="7123" y="2909"/>
                        <a:pt x="1987" y="221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7" name="Google Shape;14367;p47"/>
                <p:cNvSpPr/>
                <p:nvPr/>
              </p:nvSpPr>
              <p:spPr>
                <a:xfrm flipH="1">
                  <a:off x="5589140" y="3986831"/>
                  <a:ext cx="739029" cy="465348"/>
                </a:xfrm>
                <a:custGeom>
                  <a:rect b="b" l="l" r="r" t="t"/>
                  <a:pathLst>
                    <a:path extrusionOk="0" h="6752" w="10723">
                      <a:moveTo>
                        <a:pt x="0" y="1"/>
                      </a:moveTo>
                      <a:cubicBezTo>
                        <a:pt x="1776" y="582"/>
                        <a:pt x="7032" y="3943"/>
                        <a:pt x="8737" y="6751"/>
                      </a:cubicBezTo>
                      <a:lnTo>
                        <a:pt x="10723" y="6360"/>
                      </a:lnTo>
                      <a:cubicBezTo>
                        <a:pt x="10723" y="6360"/>
                        <a:pt x="6330" y="1465"/>
                        <a:pt x="137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8" name="Google Shape;14368;p47"/>
                <p:cNvSpPr/>
                <p:nvPr/>
              </p:nvSpPr>
              <p:spPr>
                <a:xfrm flipH="1">
                  <a:off x="7573105" y="3836864"/>
                  <a:ext cx="217167" cy="292428"/>
                </a:xfrm>
                <a:custGeom>
                  <a:rect b="b" l="l" r="r" t="t"/>
                  <a:pathLst>
                    <a:path extrusionOk="0" h="4243" w="3151">
                      <a:moveTo>
                        <a:pt x="1475" y="0"/>
                      </a:moveTo>
                      <a:cubicBezTo>
                        <a:pt x="1275" y="0"/>
                        <a:pt x="1074" y="151"/>
                        <a:pt x="1044" y="722"/>
                      </a:cubicBezTo>
                      <a:cubicBezTo>
                        <a:pt x="954" y="2117"/>
                        <a:pt x="1" y="3471"/>
                        <a:pt x="1" y="3471"/>
                      </a:cubicBezTo>
                      <a:lnTo>
                        <a:pt x="1876" y="4243"/>
                      </a:lnTo>
                      <a:cubicBezTo>
                        <a:pt x="1876" y="4243"/>
                        <a:pt x="3150" y="2086"/>
                        <a:pt x="1987" y="231"/>
                      </a:cubicBezTo>
                      <a:cubicBezTo>
                        <a:pt x="1987" y="231"/>
                        <a:pt x="1726" y="0"/>
                        <a:pt x="147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9" name="Google Shape;14369;p47"/>
                <p:cNvSpPr/>
                <p:nvPr/>
              </p:nvSpPr>
              <p:spPr>
                <a:xfrm flipH="1">
                  <a:off x="7789508" y="3849958"/>
                  <a:ext cx="255831" cy="207449"/>
                </a:xfrm>
                <a:custGeom>
                  <a:rect b="b" l="l" r="r" t="t"/>
                  <a:pathLst>
                    <a:path extrusionOk="0" h="3010" w="3712">
                      <a:moveTo>
                        <a:pt x="2809" y="1"/>
                      </a:moveTo>
                      <a:cubicBezTo>
                        <a:pt x="2588" y="1"/>
                        <a:pt x="2368" y="41"/>
                        <a:pt x="2187" y="161"/>
                      </a:cubicBezTo>
                      <a:cubicBezTo>
                        <a:pt x="1615" y="532"/>
                        <a:pt x="0" y="2749"/>
                        <a:pt x="0" y="2749"/>
                      </a:cubicBezTo>
                      <a:lnTo>
                        <a:pt x="1796" y="3010"/>
                      </a:lnTo>
                      <a:cubicBezTo>
                        <a:pt x="1796" y="3010"/>
                        <a:pt x="2478" y="1505"/>
                        <a:pt x="3712" y="191"/>
                      </a:cubicBezTo>
                      <a:cubicBezTo>
                        <a:pt x="3712" y="191"/>
                        <a:pt x="3270" y="1"/>
                        <a:pt x="28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0" name="Google Shape;14370;p47"/>
                <p:cNvSpPr/>
                <p:nvPr/>
              </p:nvSpPr>
              <p:spPr>
                <a:xfrm flipH="1">
                  <a:off x="8024519" y="3851337"/>
                  <a:ext cx="308417" cy="181191"/>
                </a:xfrm>
                <a:custGeom>
                  <a:rect b="b" l="l" r="r" t="t"/>
                  <a:pathLst>
                    <a:path extrusionOk="0" h="2629" w="4475">
                      <a:moveTo>
                        <a:pt x="3140" y="1"/>
                      </a:moveTo>
                      <a:cubicBezTo>
                        <a:pt x="3140" y="1"/>
                        <a:pt x="1405" y="934"/>
                        <a:pt x="141" y="2418"/>
                      </a:cubicBezTo>
                      <a:cubicBezTo>
                        <a:pt x="1" y="2579"/>
                        <a:pt x="282" y="2629"/>
                        <a:pt x="673" y="2629"/>
                      </a:cubicBezTo>
                      <a:cubicBezTo>
                        <a:pt x="1315" y="2629"/>
                        <a:pt x="2258" y="2498"/>
                        <a:pt x="2258" y="2498"/>
                      </a:cubicBezTo>
                      <a:cubicBezTo>
                        <a:pt x="3351" y="863"/>
                        <a:pt x="4474" y="91"/>
                        <a:pt x="4474" y="91"/>
                      </a:cubicBezTo>
                      <a:lnTo>
                        <a:pt x="3140" y="1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1" name="Google Shape;14371;p47"/>
                <p:cNvSpPr/>
                <p:nvPr/>
              </p:nvSpPr>
              <p:spPr>
                <a:xfrm flipH="1">
                  <a:off x="8525001" y="3881799"/>
                  <a:ext cx="421101" cy="132051"/>
                </a:xfrm>
                <a:custGeom>
                  <a:rect b="b" l="l" r="r" t="t"/>
                  <a:pathLst>
                    <a:path extrusionOk="0" h="1916" w="6110">
                      <a:moveTo>
                        <a:pt x="4023" y="0"/>
                      </a:moveTo>
                      <a:cubicBezTo>
                        <a:pt x="4023" y="0"/>
                        <a:pt x="1917" y="140"/>
                        <a:pt x="392" y="1555"/>
                      </a:cubicBezTo>
                      <a:cubicBezTo>
                        <a:pt x="1" y="1916"/>
                        <a:pt x="2398" y="1916"/>
                        <a:pt x="2478" y="1916"/>
                      </a:cubicBezTo>
                      <a:cubicBezTo>
                        <a:pt x="3572" y="291"/>
                        <a:pt x="6109" y="0"/>
                        <a:pt x="6109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2" name="Google Shape;14372;p47"/>
                <p:cNvSpPr/>
                <p:nvPr/>
              </p:nvSpPr>
              <p:spPr>
                <a:xfrm flipH="1">
                  <a:off x="8291370" y="3872770"/>
                  <a:ext cx="333297" cy="146662"/>
                </a:xfrm>
                <a:custGeom>
                  <a:rect b="b" l="l" r="r" t="t"/>
                  <a:pathLst>
                    <a:path extrusionOk="0" h="2128" w="4836">
                      <a:moveTo>
                        <a:pt x="3582" y="1"/>
                      </a:moveTo>
                      <a:cubicBezTo>
                        <a:pt x="3411" y="1"/>
                        <a:pt x="3261" y="11"/>
                        <a:pt x="3140" y="51"/>
                      </a:cubicBezTo>
                      <a:cubicBezTo>
                        <a:pt x="2127" y="332"/>
                        <a:pt x="1" y="1947"/>
                        <a:pt x="1" y="1947"/>
                      </a:cubicBezTo>
                      <a:lnTo>
                        <a:pt x="1877" y="2127"/>
                      </a:lnTo>
                      <a:cubicBezTo>
                        <a:pt x="1877" y="2127"/>
                        <a:pt x="3823" y="372"/>
                        <a:pt x="4836" y="161"/>
                      </a:cubicBezTo>
                      <a:cubicBezTo>
                        <a:pt x="4836" y="161"/>
                        <a:pt x="4154" y="1"/>
                        <a:pt x="3582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3" name="Google Shape;14373;p47"/>
                <p:cNvSpPr/>
                <p:nvPr/>
              </p:nvSpPr>
              <p:spPr>
                <a:xfrm flipH="1">
                  <a:off x="6948908" y="3891447"/>
                  <a:ext cx="364380" cy="340189"/>
                </a:xfrm>
                <a:custGeom>
                  <a:rect b="b" l="l" r="r" t="t"/>
                  <a:pathLst>
                    <a:path extrusionOk="0" h="4936" w="5287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455" y="683"/>
                        <a:pt x="2629" y="2187"/>
                        <a:pt x="2699" y="4374"/>
                      </a:cubicBezTo>
                      <a:lnTo>
                        <a:pt x="5287" y="4936"/>
                      </a:lnTo>
                      <a:cubicBezTo>
                        <a:pt x="5287" y="4936"/>
                        <a:pt x="4685" y="1515"/>
                        <a:pt x="1596" y="231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374" name="Google Shape;14374;p47"/>
            <p:cNvGrpSpPr/>
            <p:nvPr/>
          </p:nvGrpSpPr>
          <p:grpSpPr>
            <a:xfrm>
              <a:off x="-55133" y="4219124"/>
              <a:ext cx="4443632" cy="1316135"/>
              <a:chOff x="-13849" y="4011750"/>
              <a:chExt cx="3821164" cy="1131770"/>
            </a:xfrm>
          </p:grpSpPr>
          <p:sp>
            <p:nvSpPr>
              <p:cNvPr id="14375" name="Google Shape;14375;p47"/>
              <p:cNvSpPr/>
              <p:nvPr/>
            </p:nvSpPr>
            <p:spPr>
              <a:xfrm>
                <a:off x="5721" y="4011750"/>
                <a:ext cx="3801593" cy="1131770"/>
              </a:xfrm>
              <a:custGeom>
                <a:rect b="b" l="l" r="r" t="t"/>
                <a:pathLst>
                  <a:path extrusionOk="0" h="19781" w="66444">
                    <a:moveTo>
                      <a:pt x="61" y="0"/>
                    </a:moveTo>
                    <a:lnTo>
                      <a:pt x="1" y="19781"/>
                    </a:lnTo>
                    <a:cubicBezTo>
                      <a:pt x="1" y="19781"/>
                      <a:pt x="29054" y="19749"/>
                      <a:pt x="48541" y="19749"/>
                    </a:cubicBezTo>
                    <a:cubicBezTo>
                      <a:pt x="58285" y="19749"/>
                      <a:pt x="65637" y="19757"/>
                      <a:pt x="65771" y="19781"/>
                    </a:cubicBezTo>
                    <a:cubicBezTo>
                      <a:pt x="65773" y="19781"/>
                      <a:pt x="65774" y="19781"/>
                      <a:pt x="65776" y="19781"/>
                    </a:cubicBezTo>
                    <a:cubicBezTo>
                      <a:pt x="66174" y="19781"/>
                      <a:pt x="66443" y="10853"/>
                      <a:pt x="66443" y="10853"/>
                    </a:cubicBezTo>
                    <a:cubicBezTo>
                      <a:pt x="45881" y="532"/>
                      <a:pt x="61" y="0"/>
                      <a:pt x="6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376" name="Google Shape;14376;p47"/>
              <p:cNvGrpSpPr/>
              <p:nvPr/>
            </p:nvGrpSpPr>
            <p:grpSpPr>
              <a:xfrm>
                <a:off x="-13849" y="4011750"/>
                <a:ext cx="3801593" cy="1131760"/>
                <a:chOff x="-13849" y="4011750"/>
                <a:chExt cx="3801593" cy="1131760"/>
              </a:xfrm>
            </p:grpSpPr>
            <p:sp>
              <p:nvSpPr>
                <p:cNvPr id="14377" name="Google Shape;14377;p47"/>
                <p:cNvSpPr/>
                <p:nvPr/>
              </p:nvSpPr>
              <p:spPr>
                <a:xfrm>
                  <a:off x="-2349" y="4373857"/>
                  <a:ext cx="3790093" cy="374243"/>
                </a:xfrm>
                <a:custGeom>
                  <a:rect b="b" l="l" r="r" t="t"/>
                  <a:pathLst>
                    <a:path extrusionOk="0" h="6541" w="66243">
                      <a:moveTo>
                        <a:pt x="33954" y="1"/>
                      </a:moveTo>
                      <a:cubicBezTo>
                        <a:pt x="32128" y="1"/>
                        <a:pt x="30243" y="21"/>
                        <a:pt x="28307" y="61"/>
                      </a:cubicBezTo>
                      <a:cubicBezTo>
                        <a:pt x="19630" y="261"/>
                        <a:pt x="9429" y="633"/>
                        <a:pt x="0" y="2298"/>
                      </a:cubicBezTo>
                      <a:lnTo>
                        <a:pt x="71" y="6541"/>
                      </a:lnTo>
                      <a:cubicBezTo>
                        <a:pt x="4093" y="5467"/>
                        <a:pt x="14856" y="2990"/>
                        <a:pt x="28949" y="1916"/>
                      </a:cubicBezTo>
                      <a:cubicBezTo>
                        <a:pt x="32680" y="1636"/>
                        <a:pt x="36582" y="1435"/>
                        <a:pt x="40704" y="1435"/>
                      </a:cubicBezTo>
                      <a:cubicBezTo>
                        <a:pt x="47605" y="1435"/>
                        <a:pt x="55118" y="1987"/>
                        <a:pt x="63414" y="3642"/>
                      </a:cubicBezTo>
                      <a:cubicBezTo>
                        <a:pt x="63985" y="3752"/>
                        <a:pt x="65680" y="4906"/>
                        <a:pt x="66222" y="5006"/>
                      </a:cubicBezTo>
                      <a:cubicBezTo>
                        <a:pt x="66232" y="4725"/>
                        <a:pt x="66242" y="4554"/>
                        <a:pt x="66242" y="4524"/>
                      </a:cubicBezTo>
                      <a:cubicBezTo>
                        <a:pt x="66232" y="4524"/>
                        <a:pt x="66222" y="4514"/>
                        <a:pt x="66212" y="4514"/>
                      </a:cubicBezTo>
                      <a:cubicBezTo>
                        <a:pt x="66202" y="4504"/>
                        <a:pt x="66202" y="4504"/>
                        <a:pt x="66202" y="4504"/>
                      </a:cubicBezTo>
                      <a:cubicBezTo>
                        <a:pt x="66192" y="4504"/>
                        <a:pt x="66182" y="4494"/>
                        <a:pt x="66172" y="4494"/>
                      </a:cubicBezTo>
                      <a:cubicBezTo>
                        <a:pt x="66172" y="4494"/>
                        <a:pt x="66172" y="4494"/>
                        <a:pt x="66162" y="4484"/>
                      </a:cubicBezTo>
                      <a:cubicBezTo>
                        <a:pt x="66162" y="4484"/>
                        <a:pt x="66152" y="4484"/>
                        <a:pt x="66142" y="4474"/>
                      </a:cubicBezTo>
                      <a:lnTo>
                        <a:pt x="66132" y="4474"/>
                      </a:lnTo>
                      <a:cubicBezTo>
                        <a:pt x="66122" y="4464"/>
                        <a:pt x="66112" y="4464"/>
                        <a:pt x="66102" y="4464"/>
                      </a:cubicBezTo>
                      <a:cubicBezTo>
                        <a:pt x="66102" y="4454"/>
                        <a:pt x="66102" y="4454"/>
                        <a:pt x="66102" y="4454"/>
                      </a:cubicBezTo>
                      <a:cubicBezTo>
                        <a:pt x="64647" y="3732"/>
                        <a:pt x="63073" y="3060"/>
                        <a:pt x="61407" y="2438"/>
                      </a:cubicBezTo>
                      <a:cubicBezTo>
                        <a:pt x="57024" y="1054"/>
                        <a:pt x="46994" y="1"/>
                        <a:pt x="3395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8" name="Google Shape;14378;p47"/>
                <p:cNvSpPr/>
                <p:nvPr/>
              </p:nvSpPr>
              <p:spPr>
                <a:xfrm>
                  <a:off x="-13849" y="4558659"/>
                  <a:ext cx="3549619" cy="584852"/>
                </a:xfrm>
                <a:custGeom>
                  <a:rect b="b" l="l" r="r" t="t"/>
                  <a:pathLst>
                    <a:path extrusionOk="0" h="10222" w="62040">
                      <a:moveTo>
                        <a:pt x="49993" y="0"/>
                      </a:moveTo>
                      <a:cubicBezTo>
                        <a:pt x="48458" y="0"/>
                        <a:pt x="46793" y="41"/>
                        <a:pt x="45028" y="121"/>
                      </a:cubicBezTo>
                      <a:cubicBezTo>
                        <a:pt x="31687" y="783"/>
                        <a:pt x="18006" y="1645"/>
                        <a:pt x="11" y="6611"/>
                      </a:cubicBezTo>
                      <a:lnTo>
                        <a:pt x="1" y="10222"/>
                      </a:lnTo>
                      <a:lnTo>
                        <a:pt x="71" y="10222"/>
                      </a:lnTo>
                      <a:cubicBezTo>
                        <a:pt x="1285" y="10222"/>
                        <a:pt x="18557" y="10201"/>
                        <a:pt x="35028" y="10191"/>
                      </a:cubicBezTo>
                      <a:cubicBezTo>
                        <a:pt x="45921" y="7122"/>
                        <a:pt x="62040" y="823"/>
                        <a:pt x="62040" y="823"/>
                      </a:cubicBezTo>
                      <a:cubicBezTo>
                        <a:pt x="62040" y="823"/>
                        <a:pt x="57366" y="0"/>
                        <a:pt x="499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9" name="Google Shape;14379;p47"/>
                <p:cNvSpPr/>
                <p:nvPr/>
              </p:nvSpPr>
              <p:spPr>
                <a:xfrm>
                  <a:off x="-7499" y="4181046"/>
                  <a:ext cx="3075535" cy="192872"/>
                </a:xfrm>
                <a:custGeom>
                  <a:rect b="b" l="l" r="r" t="t"/>
                  <a:pathLst>
                    <a:path extrusionOk="0" h="3371" w="53754">
                      <a:moveTo>
                        <a:pt x="16761" y="0"/>
                      </a:moveTo>
                      <a:cubicBezTo>
                        <a:pt x="9569" y="0"/>
                        <a:pt x="3601" y="311"/>
                        <a:pt x="0" y="622"/>
                      </a:cubicBezTo>
                      <a:lnTo>
                        <a:pt x="40" y="2759"/>
                      </a:lnTo>
                      <a:cubicBezTo>
                        <a:pt x="7854" y="1665"/>
                        <a:pt x="15848" y="1294"/>
                        <a:pt x="23171" y="1294"/>
                      </a:cubicBezTo>
                      <a:cubicBezTo>
                        <a:pt x="39340" y="1294"/>
                        <a:pt x="52159" y="3130"/>
                        <a:pt x="52159" y="3130"/>
                      </a:cubicBezTo>
                      <a:lnTo>
                        <a:pt x="53754" y="3371"/>
                      </a:lnTo>
                      <a:cubicBezTo>
                        <a:pt x="52430" y="3020"/>
                        <a:pt x="51076" y="2689"/>
                        <a:pt x="49702" y="2368"/>
                      </a:cubicBezTo>
                      <a:cubicBezTo>
                        <a:pt x="38317" y="552"/>
                        <a:pt x="26431" y="0"/>
                        <a:pt x="1676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0" name="Google Shape;14380;p47"/>
                <p:cNvSpPr/>
                <p:nvPr/>
              </p:nvSpPr>
              <p:spPr>
                <a:xfrm>
                  <a:off x="-10931" y="4011750"/>
                  <a:ext cx="2320297" cy="202656"/>
                </a:xfrm>
                <a:custGeom>
                  <a:rect b="b" l="l" r="r" t="t"/>
                  <a:pathLst>
                    <a:path extrusionOk="0" h="3542" w="40554">
                      <a:moveTo>
                        <a:pt x="10" y="0"/>
                      </a:moveTo>
                      <a:lnTo>
                        <a:pt x="0" y="1565"/>
                      </a:lnTo>
                      <a:cubicBezTo>
                        <a:pt x="1675" y="1485"/>
                        <a:pt x="3631" y="1455"/>
                        <a:pt x="5778" y="1455"/>
                      </a:cubicBezTo>
                      <a:cubicBezTo>
                        <a:pt x="16089" y="1455"/>
                        <a:pt x="30844" y="2297"/>
                        <a:pt x="40553" y="3541"/>
                      </a:cubicBezTo>
                      <a:cubicBezTo>
                        <a:pt x="21546" y="372"/>
                        <a:pt x="1705" y="30"/>
                        <a:pt x="1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381" name="Google Shape;14381;p47"/>
            <p:cNvGrpSpPr/>
            <p:nvPr/>
          </p:nvGrpSpPr>
          <p:grpSpPr>
            <a:xfrm>
              <a:off x="1888320" y="3756758"/>
              <a:ext cx="7318608" cy="1849125"/>
              <a:chOff x="1888320" y="3587521"/>
              <a:chExt cx="7318608" cy="1849125"/>
            </a:xfrm>
          </p:grpSpPr>
          <p:sp>
            <p:nvSpPr>
              <p:cNvPr id="14382" name="Google Shape;14382;p47"/>
              <p:cNvSpPr/>
              <p:nvPr/>
            </p:nvSpPr>
            <p:spPr>
              <a:xfrm rot="143046">
                <a:off x="1917384" y="3737863"/>
                <a:ext cx="7260480" cy="1548441"/>
              </a:xfrm>
              <a:custGeom>
                <a:rect b="b" l="l" r="r" t="t"/>
                <a:pathLst>
                  <a:path extrusionOk="0" h="19942" w="93506">
                    <a:moveTo>
                      <a:pt x="93505" y="1"/>
                    </a:moveTo>
                    <a:cubicBezTo>
                      <a:pt x="93504" y="1"/>
                      <a:pt x="16962" y="15739"/>
                      <a:pt x="1" y="19941"/>
                    </a:cubicBezTo>
                    <a:lnTo>
                      <a:pt x="93375" y="17905"/>
                    </a:lnTo>
                    <a:lnTo>
                      <a:pt x="935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3" name="Google Shape;14383;p47"/>
              <p:cNvSpPr/>
              <p:nvPr/>
            </p:nvSpPr>
            <p:spPr>
              <a:xfrm rot="143046">
                <a:off x="5997787" y="4442569"/>
                <a:ext cx="3158223" cy="781985"/>
              </a:xfrm>
              <a:custGeom>
                <a:rect b="b" l="l" r="r" t="t"/>
                <a:pathLst>
                  <a:path extrusionOk="0" h="10071" w="40674">
                    <a:moveTo>
                      <a:pt x="33653" y="10071"/>
                    </a:moveTo>
                    <a:lnTo>
                      <a:pt x="33653" y="10071"/>
                    </a:lnTo>
                    <a:lnTo>
                      <a:pt x="40674" y="9920"/>
                    </a:lnTo>
                    <a:lnTo>
                      <a:pt x="33653" y="10071"/>
                    </a:lnTo>
                    <a:close/>
                    <a:moveTo>
                      <a:pt x="0" y="502"/>
                    </a:moveTo>
                    <a:lnTo>
                      <a:pt x="0" y="502"/>
                    </a:lnTo>
                    <a:cubicBezTo>
                      <a:pt x="803" y="331"/>
                      <a:pt x="1595" y="161"/>
                      <a:pt x="2387" y="0"/>
                    </a:cubicBezTo>
                    <a:cubicBezTo>
                      <a:pt x="1595" y="161"/>
                      <a:pt x="803" y="331"/>
                      <a:pt x="0" y="502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4" name="Google Shape;14384;p47"/>
              <p:cNvSpPr/>
              <p:nvPr/>
            </p:nvSpPr>
            <p:spPr>
              <a:xfrm rot="143046">
                <a:off x="5998047" y="4430090"/>
                <a:ext cx="3158999" cy="794486"/>
              </a:xfrm>
              <a:custGeom>
                <a:rect b="b" l="l" r="r" t="t"/>
                <a:pathLst>
                  <a:path extrusionOk="0" h="10232" w="40684">
                    <a:moveTo>
                      <a:pt x="3150" y="1"/>
                    </a:moveTo>
                    <a:cubicBezTo>
                      <a:pt x="2899" y="51"/>
                      <a:pt x="2648" y="101"/>
                      <a:pt x="2387" y="161"/>
                    </a:cubicBezTo>
                    <a:cubicBezTo>
                      <a:pt x="1595" y="322"/>
                      <a:pt x="803" y="492"/>
                      <a:pt x="0" y="663"/>
                    </a:cubicBezTo>
                    <a:cubicBezTo>
                      <a:pt x="11716" y="1676"/>
                      <a:pt x="25879" y="6982"/>
                      <a:pt x="33653" y="10232"/>
                    </a:cubicBezTo>
                    <a:lnTo>
                      <a:pt x="40674" y="10081"/>
                    </a:lnTo>
                    <a:lnTo>
                      <a:pt x="40684" y="9409"/>
                    </a:lnTo>
                    <a:cubicBezTo>
                      <a:pt x="38066" y="8286"/>
                      <a:pt x="31947" y="5828"/>
                      <a:pt x="23672" y="3571"/>
                    </a:cubicBezTo>
                    <a:cubicBezTo>
                      <a:pt x="17764" y="1957"/>
                      <a:pt x="10763" y="422"/>
                      <a:pt x="3150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5" name="Google Shape;14385;p47"/>
              <p:cNvSpPr/>
              <p:nvPr/>
            </p:nvSpPr>
            <p:spPr>
              <a:xfrm rot="143046">
                <a:off x="6673450" y="4294666"/>
                <a:ext cx="2496280" cy="622420"/>
              </a:xfrm>
              <a:custGeom>
                <a:rect b="b" l="l" r="r" t="t"/>
                <a:pathLst>
                  <a:path extrusionOk="0" h="8016" w="32149">
                    <a:moveTo>
                      <a:pt x="3792" y="1"/>
                    </a:moveTo>
                    <a:cubicBezTo>
                      <a:pt x="2568" y="252"/>
                      <a:pt x="1334" y="512"/>
                      <a:pt x="80" y="773"/>
                    </a:cubicBezTo>
                    <a:lnTo>
                      <a:pt x="0" y="793"/>
                    </a:lnTo>
                    <a:cubicBezTo>
                      <a:pt x="8035" y="1355"/>
                      <a:pt x="22158" y="3792"/>
                      <a:pt x="32128" y="8015"/>
                    </a:cubicBezTo>
                    <a:lnTo>
                      <a:pt x="32148" y="4805"/>
                    </a:lnTo>
                    <a:cubicBezTo>
                      <a:pt x="27133" y="3592"/>
                      <a:pt x="13572" y="482"/>
                      <a:pt x="3792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6" name="Google Shape;14386;p47"/>
              <p:cNvSpPr/>
              <p:nvPr/>
            </p:nvSpPr>
            <p:spPr>
              <a:xfrm rot="143046">
                <a:off x="5401255" y="4552724"/>
                <a:ext cx="2533706" cy="668387"/>
              </a:xfrm>
              <a:custGeom>
                <a:rect b="b" l="l" r="r" t="t"/>
                <a:pathLst>
                  <a:path extrusionOk="0" h="8608" w="32631">
                    <a:moveTo>
                      <a:pt x="21205" y="8607"/>
                    </a:moveTo>
                    <a:cubicBezTo>
                      <a:pt x="21205" y="8607"/>
                      <a:pt x="21205" y="8607"/>
                      <a:pt x="21205" y="8607"/>
                    </a:cubicBezTo>
                    <a:lnTo>
                      <a:pt x="32630" y="8356"/>
                    </a:lnTo>
                    <a:lnTo>
                      <a:pt x="32630" y="8356"/>
                    </a:lnTo>
                    <a:lnTo>
                      <a:pt x="21205" y="8607"/>
                    </a:lnTo>
                    <a:close/>
                    <a:moveTo>
                      <a:pt x="1" y="201"/>
                    </a:moveTo>
                    <a:cubicBezTo>
                      <a:pt x="322" y="131"/>
                      <a:pt x="643" y="61"/>
                      <a:pt x="964" y="1"/>
                    </a:cubicBezTo>
                    <a:cubicBezTo>
                      <a:pt x="643" y="61"/>
                      <a:pt x="322" y="131"/>
                      <a:pt x="1" y="20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7" name="Google Shape;14387;p47"/>
              <p:cNvSpPr/>
              <p:nvPr/>
            </p:nvSpPr>
            <p:spPr>
              <a:xfrm rot="143046">
                <a:off x="5301147" y="4535112"/>
                <a:ext cx="2634182" cy="683917"/>
              </a:xfrm>
              <a:custGeom>
                <a:rect b="b" l="l" r="r" t="t"/>
                <a:pathLst>
                  <a:path extrusionOk="0" h="8808" w="33925">
                    <a:moveTo>
                      <a:pt x="3211" y="0"/>
                    </a:moveTo>
                    <a:cubicBezTo>
                      <a:pt x="2890" y="60"/>
                      <a:pt x="2569" y="131"/>
                      <a:pt x="2258" y="201"/>
                    </a:cubicBezTo>
                    <a:cubicBezTo>
                      <a:pt x="1937" y="261"/>
                      <a:pt x="1616" y="331"/>
                      <a:pt x="1295" y="401"/>
                    </a:cubicBezTo>
                    <a:cubicBezTo>
                      <a:pt x="864" y="492"/>
                      <a:pt x="432" y="582"/>
                      <a:pt x="1" y="672"/>
                    </a:cubicBezTo>
                    <a:cubicBezTo>
                      <a:pt x="10804" y="2759"/>
                      <a:pt x="18337" y="6470"/>
                      <a:pt x="22499" y="8807"/>
                    </a:cubicBezTo>
                    <a:lnTo>
                      <a:pt x="33924" y="8556"/>
                    </a:lnTo>
                    <a:cubicBezTo>
                      <a:pt x="24967" y="3902"/>
                      <a:pt x="12359" y="933"/>
                      <a:pt x="321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8" name="Google Shape;14388;p47"/>
              <p:cNvSpPr/>
              <p:nvPr/>
            </p:nvSpPr>
            <p:spPr>
              <a:xfrm rot="143046">
                <a:off x="6061508" y="5216857"/>
                <a:ext cx="252431" cy="5513"/>
              </a:xfrm>
              <a:custGeom>
                <a:rect b="b" l="l" r="r" t="t"/>
                <a:pathLst>
                  <a:path extrusionOk="0" h="71" w="3251">
                    <a:moveTo>
                      <a:pt x="0" y="71"/>
                    </a:moveTo>
                    <a:lnTo>
                      <a:pt x="3250" y="1"/>
                    </a:lnTo>
                    <a:lnTo>
                      <a:pt x="3250" y="1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9" name="Google Shape;14389;p47"/>
              <p:cNvSpPr/>
              <p:nvPr/>
            </p:nvSpPr>
            <p:spPr>
              <a:xfrm rot="143046">
                <a:off x="4636540" y="4632656"/>
                <a:ext cx="1689448" cy="566359"/>
              </a:xfrm>
              <a:custGeom>
                <a:rect b="b" l="l" r="r" t="t"/>
                <a:pathLst>
                  <a:path extrusionOk="0" h="7294" w="21758">
                    <a:moveTo>
                      <a:pt x="2910" y="1"/>
                    </a:moveTo>
                    <a:cubicBezTo>
                      <a:pt x="1937" y="202"/>
                      <a:pt x="964" y="412"/>
                      <a:pt x="1" y="613"/>
                    </a:cubicBezTo>
                    <a:cubicBezTo>
                      <a:pt x="2709" y="1536"/>
                      <a:pt x="5417" y="2709"/>
                      <a:pt x="7022" y="3381"/>
                    </a:cubicBezTo>
                    <a:cubicBezTo>
                      <a:pt x="12158" y="5528"/>
                      <a:pt x="14134" y="6711"/>
                      <a:pt x="14906" y="7293"/>
                    </a:cubicBezTo>
                    <a:lnTo>
                      <a:pt x="18507" y="7213"/>
                    </a:lnTo>
                    <a:lnTo>
                      <a:pt x="21757" y="7143"/>
                    </a:lnTo>
                    <a:cubicBezTo>
                      <a:pt x="18878" y="4113"/>
                      <a:pt x="9711" y="1335"/>
                      <a:pt x="2910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0" name="Google Shape;14390;p47"/>
              <p:cNvSpPr/>
              <p:nvPr/>
            </p:nvSpPr>
            <p:spPr>
              <a:xfrm rot="143046">
                <a:off x="7395956" y="4106506"/>
                <a:ext cx="1791399" cy="352907"/>
              </a:xfrm>
              <a:custGeom>
                <a:rect b="b" l="l" r="r" t="t"/>
                <a:pathLst>
                  <a:path extrusionOk="0" h="4545" w="23071">
                    <a:moveTo>
                      <a:pt x="9399" y="1"/>
                    </a:moveTo>
                    <a:cubicBezTo>
                      <a:pt x="8666" y="1"/>
                      <a:pt x="7904" y="11"/>
                      <a:pt x="7112" y="31"/>
                    </a:cubicBezTo>
                    <a:cubicBezTo>
                      <a:pt x="4895" y="482"/>
                      <a:pt x="2518" y="984"/>
                      <a:pt x="0" y="1505"/>
                    </a:cubicBezTo>
                    <a:cubicBezTo>
                      <a:pt x="7573" y="1636"/>
                      <a:pt x="18918" y="2990"/>
                      <a:pt x="23040" y="4545"/>
                    </a:cubicBezTo>
                    <a:lnTo>
                      <a:pt x="23060" y="2749"/>
                    </a:lnTo>
                    <a:lnTo>
                      <a:pt x="23070" y="1154"/>
                    </a:lnTo>
                    <a:cubicBezTo>
                      <a:pt x="23060" y="1154"/>
                      <a:pt x="18767" y="1"/>
                      <a:pt x="9399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1" name="Google Shape;14391;p47"/>
              <p:cNvSpPr/>
              <p:nvPr/>
            </p:nvSpPr>
            <p:spPr>
              <a:xfrm rot="143046">
                <a:off x="8460094" y="3874023"/>
                <a:ext cx="743860" cy="153509"/>
              </a:xfrm>
              <a:custGeom>
                <a:rect b="b" l="l" r="r" t="t"/>
                <a:pathLst>
                  <a:path extrusionOk="0" h="1977" w="9580">
                    <a:moveTo>
                      <a:pt x="9569" y="1"/>
                    </a:moveTo>
                    <a:lnTo>
                      <a:pt x="9569" y="11"/>
                    </a:lnTo>
                    <a:lnTo>
                      <a:pt x="9549" y="11"/>
                    </a:lnTo>
                    <a:cubicBezTo>
                      <a:pt x="9228" y="71"/>
                      <a:pt x="5627" y="813"/>
                      <a:pt x="0" y="1977"/>
                    </a:cubicBezTo>
                    <a:cubicBezTo>
                      <a:pt x="4032" y="1887"/>
                      <a:pt x="7443" y="1846"/>
                      <a:pt x="9569" y="1826"/>
                    </a:cubicBezTo>
                    <a:lnTo>
                      <a:pt x="9579" y="1"/>
                    </a:ln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2" name="Google Shape;14392;p47"/>
              <p:cNvSpPr/>
              <p:nvPr/>
            </p:nvSpPr>
            <p:spPr>
              <a:xfrm rot="143046">
                <a:off x="3990951" y="4756076"/>
                <a:ext cx="1383285" cy="396467"/>
              </a:xfrm>
              <a:custGeom>
                <a:rect b="b" l="l" r="r" t="t"/>
                <a:pathLst>
                  <a:path extrusionOk="0" h="5106" w="17815">
                    <a:moveTo>
                      <a:pt x="1716" y="0"/>
                    </a:moveTo>
                    <a:cubicBezTo>
                      <a:pt x="1134" y="120"/>
                      <a:pt x="562" y="241"/>
                      <a:pt x="1" y="361"/>
                    </a:cubicBezTo>
                    <a:cubicBezTo>
                      <a:pt x="3190" y="1615"/>
                      <a:pt x="11295" y="5106"/>
                      <a:pt x="11295" y="5106"/>
                    </a:cubicBezTo>
                    <a:lnTo>
                      <a:pt x="17815" y="3912"/>
                    </a:lnTo>
                    <a:cubicBezTo>
                      <a:pt x="17815" y="3912"/>
                      <a:pt x="8627" y="1344"/>
                      <a:pt x="1716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3" name="Google Shape;14393;p47"/>
              <p:cNvSpPr/>
              <p:nvPr/>
            </p:nvSpPr>
            <p:spPr>
              <a:xfrm rot="143046">
                <a:off x="3540962" y="4844831"/>
                <a:ext cx="784314" cy="331088"/>
              </a:xfrm>
              <a:custGeom>
                <a:rect b="b" l="l" r="r" t="t"/>
                <a:pathLst>
                  <a:path extrusionOk="0" h="4264" w="10101">
                    <a:moveTo>
                      <a:pt x="4534" y="4264"/>
                    </a:moveTo>
                    <a:cubicBezTo>
                      <a:pt x="4534" y="4264"/>
                      <a:pt x="4534" y="4264"/>
                      <a:pt x="4534" y="4264"/>
                    </a:cubicBezTo>
                    <a:lnTo>
                      <a:pt x="10101" y="4143"/>
                    </a:lnTo>
                    <a:lnTo>
                      <a:pt x="4534" y="4264"/>
                    </a:lnTo>
                    <a:close/>
                    <a:moveTo>
                      <a:pt x="0" y="61"/>
                    </a:moveTo>
                    <a:cubicBezTo>
                      <a:pt x="90" y="41"/>
                      <a:pt x="191" y="21"/>
                      <a:pt x="281" y="1"/>
                    </a:cubicBezTo>
                    <a:cubicBezTo>
                      <a:pt x="281" y="1"/>
                      <a:pt x="281" y="1"/>
                      <a:pt x="281" y="1"/>
                    </a:cubicBezTo>
                    <a:cubicBezTo>
                      <a:pt x="191" y="21"/>
                      <a:pt x="90" y="41"/>
                      <a:pt x="0" y="6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4" name="Google Shape;14394;p47"/>
              <p:cNvSpPr/>
              <p:nvPr/>
            </p:nvSpPr>
            <p:spPr>
              <a:xfrm rot="143046">
                <a:off x="3251978" y="4844116"/>
                <a:ext cx="1328000" cy="331088"/>
              </a:xfrm>
              <a:custGeom>
                <a:rect b="b" l="l" r="r" t="t"/>
                <a:pathLst>
                  <a:path extrusionOk="0" h="4264" w="17103">
                    <a:moveTo>
                      <a:pt x="4003" y="1"/>
                    </a:moveTo>
                    <a:cubicBezTo>
                      <a:pt x="3913" y="21"/>
                      <a:pt x="3812" y="41"/>
                      <a:pt x="3722" y="61"/>
                    </a:cubicBezTo>
                    <a:cubicBezTo>
                      <a:pt x="2448" y="332"/>
                      <a:pt x="1205" y="603"/>
                      <a:pt x="1" y="873"/>
                    </a:cubicBezTo>
                    <a:cubicBezTo>
                      <a:pt x="1776" y="1545"/>
                      <a:pt x="5648" y="3160"/>
                      <a:pt x="8256" y="4264"/>
                    </a:cubicBezTo>
                    <a:lnTo>
                      <a:pt x="13823" y="4143"/>
                    </a:lnTo>
                    <a:lnTo>
                      <a:pt x="17103" y="4073"/>
                    </a:lnTo>
                    <a:cubicBezTo>
                      <a:pt x="15719" y="3562"/>
                      <a:pt x="9640" y="1335"/>
                      <a:pt x="4003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95" name="Google Shape;14395;p47"/>
            <p:cNvGrpSpPr/>
            <p:nvPr/>
          </p:nvGrpSpPr>
          <p:grpSpPr>
            <a:xfrm flipH="1">
              <a:off x="121030" y="4259507"/>
              <a:ext cx="8901933" cy="1094777"/>
              <a:chOff x="-75995" y="4254507"/>
              <a:chExt cx="8901933" cy="1094777"/>
            </a:xfrm>
          </p:grpSpPr>
          <p:grpSp>
            <p:nvGrpSpPr>
              <p:cNvPr id="14396" name="Google Shape;14396;p47"/>
              <p:cNvGrpSpPr/>
              <p:nvPr/>
            </p:nvGrpSpPr>
            <p:grpSpPr>
              <a:xfrm>
                <a:off x="1847659" y="4405094"/>
                <a:ext cx="5081829" cy="944189"/>
                <a:chOff x="238125" y="2195725"/>
                <a:chExt cx="7120400" cy="1322950"/>
              </a:xfrm>
            </p:grpSpPr>
            <p:sp>
              <p:nvSpPr>
                <p:cNvPr id="14397" name="Google Shape;14397;p47"/>
                <p:cNvSpPr/>
                <p:nvPr/>
              </p:nvSpPr>
              <p:spPr>
                <a:xfrm>
                  <a:off x="6053075" y="2269275"/>
                  <a:ext cx="26875" cy="223050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8" name="Google Shape;14398;p47"/>
                <p:cNvSpPr/>
                <p:nvPr/>
              </p:nvSpPr>
              <p:spPr>
                <a:xfrm>
                  <a:off x="6088100" y="2277450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9" name="Google Shape;14399;p47"/>
                <p:cNvSpPr/>
                <p:nvPr/>
              </p:nvSpPr>
              <p:spPr>
                <a:xfrm>
                  <a:off x="6114950" y="2366775"/>
                  <a:ext cx="29800" cy="127875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0" name="Google Shape;14400;p47"/>
                <p:cNvSpPr/>
                <p:nvPr/>
              </p:nvSpPr>
              <p:spPr>
                <a:xfrm>
                  <a:off x="7040325" y="2569950"/>
                  <a:ext cx="26300" cy="223050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1" name="Google Shape;14401;p47"/>
                <p:cNvSpPr/>
                <p:nvPr/>
              </p:nvSpPr>
              <p:spPr>
                <a:xfrm>
                  <a:off x="7075350" y="2578125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2" name="Google Shape;14402;p47"/>
                <p:cNvSpPr/>
                <p:nvPr/>
              </p:nvSpPr>
              <p:spPr>
                <a:xfrm>
                  <a:off x="7101625" y="2667450"/>
                  <a:ext cx="30375" cy="128450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3" name="Google Shape;14403;p47"/>
                <p:cNvSpPr/>
                <p:nvPr/>
              </p:nvSpPr>
              <p:spPr>
                <a:xfrm>
                  <a:off x="6875675" y="2281525"/>
                  <a:ext cx="21625" cy="170500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4" name="Google Shape;14404;p47"/>
                <p:cNvSpPr/>
                <p:nvPr/>
              </p:nvSpPr>
              <p:spPr>
                <a:xfrm>
                  <a:off x="6902550" y="2287375"/>
                  <a:ext cx="39725" cy="120875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5" name="Google Shape;14405;p47"/>
                <p:cNvSpPr/>
                <p:nvPr/>
              </p:nvSpPr>
              <p:spPr>
                <a:xfrm>
                  <a:off x="6922400" y="2355675"/>
                  <a:ext cx="23950" cy="98700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6" name="Google Shape;14406;p47"/>
                <p:cNvSpPr/>
                <p:nvPr/>
              </p:nvSpPr>
              <p:spPr>
                <a:xfrm>
                  <a:off x="7324650" y="2597975"/>
                  <a:ext cx="23375" cy="98100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7" name="Google Shape;14407;p47"/>
                <p:cNvSpPr/>
                <p:nvPr/>
              </p:nvSpPr>
              <p:spPr>
                <a:xfrm>
                  <a:off x="4643125" y="2401225"/>
                  <a:ext cx="21025" cy="18100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8" name="Google Shape;14408;p47"/>
                <p:cNvSpPr/>
                <p:nvPr/>
              </p:nvSpPr>
              <p:spPr>
                <a:xfrm>
                  <a:off x="4675800" y="2411150"/>
                  <a:ext cx="14050" cy="133725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9" name="Google Shape;14409;p47"/>
                <p:cNvSpPr/>
                <p:nvPr/>
              </p:nvSpPr>
              <p:spPr>
                <a:xfrm>
                  <a:off x="4702675" y="2471850"/>
                  <a:ext cx="23375" cy="103950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0" name="Google Shape;14410;p47"/>
                <p:cNvSpPr/>
                <p:nvPr/>
              </p:nvSpPr>
              <p:spPr>
                <a:xfrm>
                  <a:off x="4244950" y="26149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1" name="Google Shape;14411;p47"/>
                <p:cNvSpPr/>
                <p:nvPr/>
              </p:nvSpPr>
              <p:spPr>
                <a:xfrm>
                  <a:off x="4392075" y="2659850"/>
                  <a:ext cx="22200" cy="11680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2" name="Google Shape;14412;p47"/>
                <p:cNvSpPr/>
                <p:nvPr/>
              </p:nvSpPr>
              <p:spPr>
                <a:xfrm>
                  <a:off x="4686325" y="2473600"/>
                  <a:ext cx="22200" cy="116225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3" name="Google Shape;14413;p47"/>
                <p:cNvSpPr/>
                <p:nvPr/>
              </p:nvSpPr>
              <p:spPr>
                <a:xfrm>
                  <a:off x="4330775" y="2676775"/>
                  <a:ext cx="5275" cy="106300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4" name="Google Shape;14414;p47"/>
                <p:cNvSpPr/>
                <p:nvPr/>
              </p:nvSpPr>
              <p:spPr>
                <a:xfrm>
                  <a:off x="4305650" y="2608475"/>
                  <a:ext cx="25725" cy="18100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5" name="Google Shape;14415;p47"/>
                <p:cNvSpPr/>
                <p:nvPr/>
              </p:nvSpPr>
              <p:spPr>
                <a:xfrm>
                  <a:off x="4338350" y="2613150"/>
                  <a:ext cx="37400" cy="129050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6" name="Google Shape;14416;p47"/>
                <p:cNvSpPr/>
                <p:nvPr/>
              </p:nvSpPr>
              <p:spPr>
                <a:xfrm>
                  <a:off x="4362300" y="2685550"/>
                  <a:ext cx="20450" cy="10510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7" name="Google Shape;14417;p47"/>
                <p:cNvSpPr/>
                <p:nvPr/>
              </p:nvSpPr>
              <p:spPr>
                <a:xfrm>
                  <a:off x="2619550" y="28823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561" y="1098"/>
                        <a:pt x="1028" y="2242"/>
                        <a:pt x="1379" y="3410"/>
                      </a:cubicBezTo>
                      <a:cubicBezTo>
                        <a:pt x="1729" y="4577"/>
                        <a:pt x="1986" y="5768"/>
                        <a:pt x="2196" y="6959"/>
                      </a:cubicBezTo>
                      <a:cubicBezTo>
                        <a:pt x="2149" y="5745"/>
                        <a:pt x="1892" y="4530"/>
                        <a:pt x="1495" y="3363"/>
                      </a:cubicBezTo>
                      <a:cubicBezTo>
                        <a:pt x="1122" y="2195"/>
                        <a:pt x="631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8" name="Google Shape;14418;p47"/>
                <p:cNvSpPr/>
                <p:nvPr/>
              </p:nvSpPr>
              <p:spPr>
                <a:xfrm>
                  <a:off x="2766675" y="2927825"/>
                  <a:ext cx="22800" cy="116800"/>
                </a:xfrm>
                <a:custGeom>
                  <a:rect b="b" l="l" r="r" t="t"/>
                  <a:pathLst>
                    <a:path extrusionOk="0" h="4672" w="912">
                      <a:moveTo>
                        <a:pt x="888" y="1"/>
                      </a:moveTo>
                      <a:lnTo>
                        <a:pt x="398" y="2312"/>
                      </a:lnTo>
                      <a:cubicBezTo>
                        <a:pt x="211" y="3083"/>
                        <a:pt x="71" y="3877"/>
                        <a:pt x="1" y="4648"/>
                      </a:cubicBezTo>
                      <a:lnTo>
                        <a:pt x="24" y="4671"/>
                      </a:lnTo>
                      <a:cubicBezTo>
                        <a:pt x="258" y="3900"/>
                        <a:pt x="398" y="3130"/>
                        <a:pt x="515" y="2336"/>
                      </a:cubicBezTo>
                      <a:lnTo>
                        <a:pt x="91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9" name="Google Shape;14419;p47"/>
                <p:cNvSpPr/>
                <p:nvPr/>
              </p:nvSpPr>
              <p:spPr>
                <a:xfrm>
                  <a:off x="2705375" y="2944175"/>
                  <a:ext cx="5275" cy="106850"/>
                </a:xfrm>
                <a:custGeom>
                  <a:rect b="b" l="l" r="r" t="t"/>
                  <a:pathLst>
                    <a:path extrusionOk="0" h="4274" w="211">
                      <a:moveTo>
                        <a:pt x="164" y="0"/>
                      </a:moveTo>
                      <a:cubicBezTo>
                        <a:pt x="94" y="701"/>
                        <a:pt x="47" y="1425"/>
                        <a:pt x="24" y="2126"/>
                      </a:cubicBezTo>
                      <a:cubicBezTo>
                        <a:pt x="1" y="2849"/>
                        <a:pt x="47" y="3573"/>
                        <a:pt x="188" y="4274"/>
                      </a:cubicBezTo>
                      <a:lnTo>
                        <a:pt x="211" y="4274"/>
                      </a:lnTo>
                      <a:cubicBezTo>
                        <a:pt x="211" y="3550"/>
                        <a:pt x="188" y="2849"/>
                        <a:pt x="164" y="2126"/>
                      </a:cubicBezTo>
                      <a:cubicBezTo>
                        <a:pt x="141" y="1425"/>
                        <a:pt x="141" y="701"/>
                        <a:pt x="18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0" name="Google Shape;14420;p47"/>
                <p:cNvSpPr/>
                <p:nvPr/>
              </p:nvSpPr>
              <p:spPr>
                <a:xfrm>
                  <a:off x="2680850" y="2876450"/>
                  <a:ext cx="25150" cy="180425"/>
                </a:xfrm>
                <a:custGeom>
                  <a:rect b="b" l="l" r="r" t="t"/>
                  <a:pathLst>
                    <a:path extrusionOk="0" h="7217" w="1006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51" y="1168"/>
                        <a:pt x="585" y="2359"/>
                        <a:pt x="701" y="3573"/>
                      </a:cubicBezTo>
                      <a:cubicBezTo>
                        <a:pt x="818" y="4788"/>
                        <a:pt x="842" y="6002"/>
                        <a:pt x="818" y="7217"/>
                      </a:cubicBezTo>
                      <a:cubicBezTo>
                        <a:pt x="1005" y="6002"/>
                        <a:pt x="982" y="4764"/>
                        <a:pt x="818" y="3573"/>
                      </a:cubicBezTo>
                      <a:cubicBezTo>
                        <a:pt x="678" y="2359"/>
                        <a:pt x="398" y="1145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1" name="Google Shape;14421;p47"/>
                <p:cNvSpPr/>
                <p:nvPr/>
              </p:nvSpPr>
              <p:spPr>
                <a:xfrm>
                  <a:off x="2713550" y="2880525"/>
                  <a:ext cx="37400" cy="129650"/>
                </a:xfrm>
                <a:custGeom>
                  <a:rect b="b" l="l" r="r" t="t"/>
                  <a:pathLst>
                    <a:path extrusionOk="0" h="5186" w="1496">
                      <a:moveTo>
                        <a:pt x="1472" y="1"/>
                      </a:moveTo>
                      <a:lnTo>
                        <a:pt x="701" y="2570"/>
                      </a:lnTo>
                      <a:cubicBezTo>
                        <a:pt x="421" y="3434"/>
                        <a:pt x="164" y="4298"/>
                        <a:pt x="1" y="5185"/>
                      </a:cubicBezTo>
                      <a:lnTo>
                        <a:pt x="24" y="5185"/>
                      </a:lnTo>
                      <a:cubicBezTo>
                        <a:pt x="351" y="4345"/>
                        <a:pt x="584" y="3481"/>
                        <a:pt x="818" y="2616"/>
                      </a:cubicBezTo>
                      <a:lnTo>
                        <a:pt x="1495" y="24"/>
                      </a:lnTo>
                      <a:lnTo>
                        <a:pt x="147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2" name="Google Shape;14422;p47"/>
                <p:cNvSpPr/>
                <p:nvPr/>
              </p:nvSpPr>
              <p:spPr>
                <a:xfrm>
                  <a:off x="2737500" y="2952925"/>
                  <a:ext cx="19875" cy="105125"/>
                </a:xfrm>
                <a:custGeom>
                  <a:rect b="b" l="l" r="r" t="t"/>
                  <a:pathLst>
                    <a:path extrusionOk="0" h="4205" w="795">
                      <a:moveTo>
                        <a:pt x="794" y="1"/>
                      </a:moveTo>
                      <a:lnTo>
                        <a:pt x="794" y="1"/>
                      </a:lnTo>
                      <a:cubicBezTo>
                        <a:pt x="584" y="678"/>
                        <a:pt x="397" y="1379"/>
                        <a:pt x="257" y="2079"/>
                      </a:cubicBezTo>
                      <a:cubicBezTo>
                        <a:pt x="94" y="2780"/>
                        <a:pt x="0" y="3480"/>
                        <a:pt x="0" y="4204"/>
                      </a:cubicBezTo>
                      <a:lnTo>
                        <a:pt x="23" y="4204"/>
                      </a:lnTo>
                      <a:cubicBezTo>
                        <a:pt x="164" y="3504"/>
                        <a:pt x="280" y="2803"/>
                        <a:pt x="374" y="2102"/>
                      </a:cubicBezTo>
                      <a:cubicBezTo>
                        <a:pt x="491" y="1402"/>
                        <a:pt x="631" y="701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3" name="Google Shape;14423;p47"/>
                <p:cNvSpPr/>
                <p:nvPr/>
              </p:nvSpPr>
              <p:spPr>
                <a:xfrm>
                  <a:off x="708100" y="2358600"/>
                  <a:ext cx="32125" cy="102775"/>
                </a:xfrm>
                <a:custGeom>
                  <a:rect b="b" l="l" r="r" t="t"/>
                  <a:pathLst>
                    <a:path extrusionOk="0" h="4111" w="1285">
                      <a:moveTo>
                        <a:pt x="0" y="0"/>
                      </a:moveTo>
                      <a:cubicBezTo>
                        <a:pt x="327" y="654"/>
                        <a:pt x="608" y="1308"/>
                        <a:pt x="818" y="2009"/>
                      </a:cubicBezTo>
                      <a:cubicBezTo>
                        <a:pt x="1005" y="2686"/>
                        <a:pt x="1168" y="3387"/>
                        <a:pt x="1285" y="4111"/>
                      </a:cubicBezTo>
                      <a:cubicBezTo>
                        <a:pt x="1261" y="3387"/>
                        <a:pt x="1121" y="2663"/>
                        <a:pt x="888" y="1985"/>
                      </a:cubicBezTo>
                      <a:cubicBezTo>
                        <a:pt x="654" y="1285"/>
                        <a:pt x="374" y="63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4" name="Google Shape;14424;p47"/>
                <p:cNvSpPr/>
                <p:nvPr/>
              </p:nvSpPr>
              <p:spPr>
                <a:xfrm>
                  <a:off x="795075" y="2385450"/>
                  <a:ext cx="12875" cy="68325"/>
                </a:xfrm>
                <a:custGeom>
                  <a:rect b="b" l="l" r="r" t="t"/>
                  <a:pathLst>
                    <a:path extrusionOk="0" h="2733" w="515">
                      <a:moveTo>
                        <a:pt x="515" y="1"/>
                      </a:moveTo>
                      <a:lnTo>
                        <a:pt x="211" y="1355"/>
                      </a:lnTo>
                      <a:cubicBezTo>
                        <a:pt x="118" y="1822"/>
                        <a:pt x="24" y="2266"/>
                        <a:pt x="1" y="2733"/>
                      </a:cubicBezTo>
                      <a:cubicBezTo>
                        <a:pt x="141" y="2289"/>
                        <a:pt x="211" y="1846"/>
                        <a:pt x="281" y="1379"/>
                      </a:cubicBezTo>
                      <a:lnTo>
                        <a:pt x="51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5" name="Google Shape;14425;p47"/>
                <p:cNvSpPr/>
                <p:nvPr/>
              </p:nvSpPr>
              <p:spPr>
                <a:xfrm>
                  <a:off x="758900" y="2394800"/>
                  <a:ext cx="2925" cy="63075"/>
                </a:xfrm>
                <a:custGeom>
                  <a:rect b="b" l="l" r="r" t="t"/>
                  <a:pathLst>
                    <a:path extrusionOk="0" h="2523" w="117">
                      <a:moveTo>
                        <a:pt x="93" y="0"/>
                      </a:moveTo>
                      <a:cubicBezTo>
                        <a:pt x="47" y="421"/>
                        <a:pt x="23" y="841"/>
                        <a:pt x="0" y="1261"/>
                      </a:cubicBezTo>
                      <a:cubicBezTo>
                        <a:pt x="0" y="1682"/>
                        <a:pt x="23" y="2102"/>
                        <a:pt x="93" y="2522"/>
                      </a:cubicBezTo>
                      <a:lnTo>
                        <a:pt x="117" y="2522"/>
                      </a:lnTo>
                      <a:cubicBezTo>
                        <a:pt x="117" y="2102"/>
                        <a:pt x="93" y="1682"/>
                        <a:pt x="70" y="1261"/>
                      </a:cubicBezTo>
                      <a:cubicBezTo>
                        <a:pt x="70" y="841"/>
                        <a:pt x="70" y="421"/>
                        <a:pt x="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6" name="Google Shape;14426;p47"/>
                <p:cNvSpPr/>
                <p:nvPr/>
              </p:nvSpPr>
              <p:spPr>
                <a:xfrm>
                  <a:off x="743700" y="2355100"/>
                  <a:ext cx="15225" cy="106275"/>
                </a:xfrm>
                <a:custGeom>
                  <a:rect b="b" l="l" r="r" t="t"/>
                  <a:pathLst>
                    <a:path extrusionOk="0" h="4251" w="609">
                      <a:moveTo>
                        <a:pt x="1" y="0"/>
                      </a:moveTo>
                      <a:cubicBezTo>
                        <a:pt x="211" y="678"/>
                        <a:pt x="351" y="1402"/>
                        <a:pt x="421" y="2102"/>
                      </a:cubicBezTo>
                      <a:cubicBezTo>
                        <a:pt x="491" y="2826"/>
                        <a:pt x="515" y="3527"/>
                        <a:pt x="491" y="4251"/>
                      </a:cubicBezTo>
                      <a:lnTo>
                        <a:pt x="515" y="4251"/>
                      </a:lnTo>
                      <a:cubicBezTo>
                        <a:pt x="608" y="3550"/>
                        <a:pt x="608" y="2803"/>
                        <a:pt x="491" y="2102"/>
                      </a:cubicBezTo>
                      <a:cubicBezTo>
                        <a:pt x="421" y="1378"/>
                        <a:pt x="258" y="67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7" name="Google Shape;14427;p47"/>
                <p:cNvSpPr/>
                <p:nvPr/>
              </p:nvSpPr>
              <p:spPr>
                <a:xfrm>
                  <a:off x="763550" y="2357425"/>
                  <a:ext cx="21625" cy="76500"/>
                </a:xfrm>
                <a:custGeom>
                  <a:rect b="b" l="l" r="r" t="t"/>
                  <a:pathLst>
                    <a:path extrusionOk="0" h="3060" w="865">
                      <a:moveTo>
                        <a:pt x="865" y="1"/>
                      </a:moveTo>
                      <a:lnTo>
                        <a:pt x="398" y="1519"/>
                      </a:lnTo>
                      <a:cubicBezTo>
                        <a:pt x="234" y="2032"/>
                        <a:pt x="94" y="2523"/>
                        <a:pt x="1" y="3060"/>
                      </a:cubicBezTo>
                      <a:cubicBezTo>
                        <a:pt x="188" y="2570"/>
                        <a:pt x="351" y="2056"/>
                        <a:pt x="468" y="1542"/>
                      </a:cubicBezTo>
                      <a:lnTo>
                        <a:pt x="86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8" name="Google Shape;14428;p47"/>
                <p:cNvSpPr/>
                <p:nvPr/>
              </p:nvSpPr>
              <p:spPr>
                <a:xfrm>
                  <a:off x="777575" y="2400050"/>
                  <a:ext cx="11700" cy="61900"/>
                </a:xfrm>
                <a:custGeom>
                  <a:rect b="b" l="l" r="r" t="t"/>
                  <a:pathLst>
                    <a:path extrusionOk="0" h="2476" w="468">
                      <a:moveTo>
                        <a:pt x="467" y="1"/>
                      </a:moveTo>
                      <a:lnTo>
                        <a:pt x="467" y="1"/>
                      </a:lnTo>
                      <a:cubicBezTo>
                        <a:pt x="327" y="398"/>
                        <a:pt x="234" y="818"/>
                        <a:pt x="140" y="1238"/>
                      </a:cubicBezTo>
                      <a:cubicBezTo>
                        <a:pt x="47" y="1635"/>
                        <a:pt x="0" y="2056"/>
                        <a:pt x="0" y="2476"/>
                      </a:cubicBezTo>
                      <a:cubicBezTo>
                        <a:pt x="94" y="2079"/>
                        <a:pt x="164" y="1659"/>
                        <a:pt x="211" y="1238"/>
                      </a:cubicBezTo>
                      <a:cubicBezTo>
                        <a:pt x="281" y="818"/>
                        <a:pt x="374" y="421"/>
                        <a:pt x="467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9" name="Google Shape;14429;p47"/>
                <p:cNvSpPr/>
                <p:nvPr/>
              </p:nvSpPr>
              <p:spPr>
                <a:xfrm>
                  <a:off x="1663825" y="3195225"/>
                  <a:ext cx="101625" cy="320525"/>
                </a:xfrm>
                <a:custGeom>
                  <a:rect b="b" l="l" r="r" t="t"/>
                  <a:pathLst>
                    <a:path extrusionOk="0" h="12821" w="4065">
                      <a:moveTo>
                        <a:pt x="1" y="0"/>
                      </a:moveTo>
                      <a:cubicBezTo>
                        <a:pt x="1051" y="2008"/>
                        <a:pt x="1916" y="4110"/>
                        <a:pt x="2546" y="6259"/>
                      </a:cubicBezTo>
                      <a:cubicBezTo>
                        <a:pt x="3177" y="8407"/>
                        <a:pt x="3644" y="10602"/>
                        <a:pt x="4041" y="12821"/>
                      </a:cubicBezTo>
                      <a:lnTo>
                        <a:pt x="4064" y="12821"/>
                      </a:lnTo>
                      <a:cubicBezTo>
                        <a:pt x="3971" y="10579"/>
                        <a:pt x="3504" y="8337"/>
                        <a:pt x="2780" y="6189"/>
                      </a:cubicBezTo>
                      <a:cubicBezTo>
                        <a:pt x="2079" y="4040"/>
                        <a:pt x="1145" y="1962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0" name="Google Shape;14430;p47"/>
                <p:cNvSpPr/>
                <p:nvPr/>
              </p:nvSpPr>
              <p:spPr>
                <a:xfrm>
                  <a:off x="1935900" y="3278700"/>
                  <a:ext cx="40875" cy="214875"/>
                </a:xfrm>
                <a:custGeom>
                  <a:rect b="b" l="l" r="r" t="t"/>
                  <a:pathLst>
                    <a:path extrusionOk="0" h="8595" w="1635">
                      <a:moveTo>
                        <a:pt x="1612" y="1"/>
                      </a:moveTo>
                      <a:lnTo>
                        <a:pt x="701" y="4274"/>
                      </a:lnTo>
                      <a:cubicBezTo>
                        <a:pt x="374" y="5699"/>
                        <a:pt x="117" y="7147"/>
                        <a:pt x="0" y="8594"/>
                      </a:cubicBezTo>
                      <a:lnTo>
                        <a:pt x="24" y="8594"/>
                      </a:lnTo>
                      <a:cubicBezTo>
                        <a:pt x="444" y="7193"/>
                        <a:pt x="701" y="5769"/>
                        <a:pt x="934" y="4321"/>
                      </a:cubicBez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1" name="Google Shape;14431;p47"/>
                <p:cNvSpPr/>
                <p:nvPr/>
              </p:nvSpPr>
              <p:spPr>
                <a:xfrm>
                  <a:off x="1822625" y="3309050"/>
                  <a:ext cx="9375" cy="196775"/>
                </a:xfrm>
                <a:custGeom>
                  <a:rect b="b" l="l" r="r" t="t"/>
                  <a:pathLst>
                    <a:path extrusionOk="0" h="7871" w="375">
                      <a:moveTo>
                        <a:pt x="281" y="1"/>
                      </a:moveTo>
                      <a:cubicBezTo>
                        <a:pt x="141" y="1285"/>
                        <a:pt x="71" y="2616"/>
                        <a:pt x="47" y="3924"/>
                      </a:cubicBezTo>
                      <a:cubicBezTo>
                        <a:pt x="1" y="5255"/>
                        <a:pt x="71" y="6563"/>
                        <a:pt x="328" y="7871"/>
                      </a:cubicBezTo>
                      <a:lnTo>
                        <a:pt x="351" y="7871"/>
                      </a:lnTo>
                      <a:cubicBezTo>
                        <a:pt x="374" y="6540"/>
                        <a:pt x="328" y="5232"/>
                        <a:pt x="258" y="3924"/>
                      </a:cubicBezTo>
                      <a:cubicBezTo>
                        <a:pt x="234" y="2616"/>
                        <a:pt x="258" y="1309"/>
                        <a:pt x="30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2" name="Google Shape;14432;p47"/>
                <p:cNvSpPr/>
                <p:nvPr/>
              </p:nvSpPr>
              <p:spPr>
                <a:xfrm>
                  <a:off x="1776500" y="3183550"/>
                  <a:ext cx="46725" cy="333375"/>
                </a:xfrm>
                <a:custGeom>
                  <a:rect b="b" l="l" r="r" t="t"/>
                  <a:pathLst>
                    <a:path extrusionOk="0" h="13335" w="1869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55" y="2172"/>
                        <a:pt x="1075" y="4390"/>
                        <a:pt x="1309" y="6609"/>
                      </a:cubicBezTo>
                      <a:cubicBezTo>
                        <a:pt x="1519" y="8851"/>
                        <a:pt x="1565" y="11093"/>
                        <a:pt x="1519" y="13335"/>
                      </a:cubicBezTo>
                      <a:lnTo>
                        <a:pt x="1542" y="13335"/>
                      </a:lnTo>
                      <a:cubicBezTo>
                        <a:pt x="1869" y="11116"/>
                        <a:pt x="1846" y="8827"/>
                        <a:pt x="1542" y="6586"/>
                      </a:cubicBezTo>
                      <a:cubicBezTo>
                        <a:pt x="1262" y="4344"/>
                        <a:pt x="748" y="2149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3" name="Google Shape;14433;p47"/>
                <p:cNvSpPr/>
                <p:nvPr/>
              </p:nvSpPr>
              <p:spPr>
                <a:xfrm>
                  <a:off x="1837225" y="3191725"/>
                  <a:ext cx="68925" cy="238800"/>
                </a:xfrm>
                <a:custGeom>
                  <a:rect b="b" l="l" r="r" t="t"/>
                  <a:pathLst>
                    <a:path extrusionOk="0" h="9552" w="2757">
                      <a:moveTo>
                        <a:pt x="2733" y="0"/>
                      </a:moveTo>
                      <a:lnTo>
                        <a:pt x="1285" y="4741"/>
                      </a:lnTo>
                      <a:cubicBezTo>
                        <a:pt x="771" y="6329"/>
                        <a:pt x="304" y="7917"/>
                        <a:pt x="0" y="9551"/>
                      </a:cubicBezTo>
                      <a:lnTo>
                        <a:pt x="24" y="9551"/>
                      </a:lnTo>
                      <a:cubicBezTo>
                        <a:pt x="631" y="7987"/>
                        <a:pt x="1075" y="6422"/>
                        <a:pt x="1495" y="4811"/>
                      </a:cubicBezTo>
                      <a:lnTo>
                        <a:pt x="2756" y="23"/>
                      </a:lnTo>
                      <a:lnTo>
                        <a:pt x="2733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4" name="Google Shape;14434;p47"/>
                <p:cNvSpPr/>
                <p:nvPr/>
              </p:nvSpPr>
              <p:spPr>
                <a:xfrm>
                  <a:off x="1881000" y="3325400"/>
                  <a:ext cx="37400" cy="193275"/>
                </a:xfrm>
                <a:custGeom>
                  <a:rect b="b" l="l" r="r" t="t"/>
                  <a:pathLst>
                    <a:path extrusionOk="0" h="7731" w="1496">
                      <a:moveTo>
                        <a:pt x="1472" y="1"/>
                      </a:moveTo>
                      <a:cubicBezTo>
                        <a:pt x="1075" y="1262"/>
                        <a:pt x="748" y="2523"/>
                        <a:pt x="491" y="3807"/>
                      </a:cubicBezTo>
                      <a:cubicBezTo>
                        <a:pt x="188" y="5092"/>
                        <a:pt x="1" y="6423"/>
                        <a:pt x="24" y="7731"/>
                      </a:cubicBezTo>
                      <a:lnTo>
                        <a:pt x="48" y="7731"/>
                      </a:lnTo>
                      <a:cubicBezTo>
                        <a:pt x="328" y="6446"/>
                        <a:pt x="515" y="5162"/>
                        <a:pt x="702" y="3854"/>
                      </a:cubicBezTo>
                      <a:cubicBezTo>
                        <a:pt x="912" y="2570"/>
                        <a:pt x="1192" y="1285"/>
                        <a:pt x="1496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5" name="Google Shape;14435;p47"/>
                <p:cNvSpPr/>
                <p:nvPr/>
              </p:nvSpPr>
              <p:spPr>
                <a:xfrm>
                  <a:off x="1611275" y="2955275"/>
                  <a:ext cx="80025" cy="99275"/>
                </a:xfrm>
                <a:custGeom>
                  <a:rect b="b" l="l" r="r" t="t"/>
                  <a:pathLst>
                    <a:path extrusionOk="0" h="3971" w="3201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78" y="561"/>
                        <a:pt x="1285" y="1168"/>
                        <a:pt x="1799" y="1822"/>
                      </a:cubicBezTo>
                      <a:cubicBezTo>
                        <a:pt x="2336" y="2499"/>
                        <a:pt x="2780" y="3223"/>
                        <a:pt x="3177" y="3970"/>
                      </a:cubicBezTo>
                      <a:lnTo>
                        <a:pt x="3200" y="3947"/>
                      </a:lnTo>
                      <a:cubicBezTo>
                        <a:pt x="2943" y="3153"/>
                        <a:pt x="2476" y="2405"/>
                        <a:pt x="1892" y="1752"/>
                      </a:cubicBezTo>
                      <a:cubicBezTo>
                        <a:pt x="1355" y="1098"/>
                        <a:pt x="701" y="5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6" name="Google Shape;14436;p47"/>
                <p:cNvSpPr/>
                <p:nvPr/>
              </p:nvSpPr>
              <p:spPr>
                <a:xfrm>
                  <a:off x="1778250" y="2955850"/>
                  <a:ext cx="6450" cy="75925"/>
                </a:xfrm>
                <a:custGeom>
                  <a:rect b="b" l="l" r="r" t="t"/>
                  <a:pathLst>
                    <a:path extrusionOk="0" h="3037" w="258">
                      <a:moveTo>
                        <a:pt x="258" y="0"/>
                      </a:moveTo>
                      <a:cubicBezTo>
                        <a:pt x="164" y="491"/>
                        <a:pt x="118" y="1005"/>
                        <a:pt x="71" y="1518"/>
                      </a:cubicBezTo>
                      <a:cubicBezTo>
                        <a:pt x="1" y="2009"/>
                        <a:pt x="1" y="2523"/>
                        <a:pt x="71" y="3036"/>
                      </a:cubicBezTo>
                      <a:lnTo>
                        <a:pt x="94" y="3036"/>
                      </a:lnTo>
                      <a:cubicBezTo>
                        <a:pt x="164" y="2523"/>
                        <a:pt x="188" y="2032"/>
                        <a:pt x="188" y="1518"/>
                      </a:cubicBezTo>
                      <a:cubicBezTo>
                        <a:pt x="211" y="1005"/>
                        <a:pt x="234" y="514"/>
                        <a:pt x="25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7" name="Google Shape;14437;p47"/>
                <p:cNvSpPr/>
                <p:nvPr/>
              </p:nvSpPr>
              <p:spPr>
                <a:xfrm>
                  <a:off x="1708775" y="2978625"/>
                  <a:ext cx="16975" cy="66575"/>
                </a:xfrm>
                <a:custGeom>
                  <a:rect b="b" l="l" r="r" t="t"/>
                  <a:pathLst>
                    <a:path extrusionOk="0" h="2663" w="679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24" y="467"/>
                        <a:pt x="94" y="911"/>
                        <a:pt x="188" y="1378"/>
                      </a:cubicBezTo>
                      <a:cubicBezTo>
                        <a:pt x="281" y="1822"/>
                        <a:pt x="421" y="2265"/>
                        <a:pt x="655" y="2662"/>
                      </a:cubicBezTo>
                      <a:lnTo>
                        <a:pt x="678" y="2662"/>
                      </a:lnTo>
                      <a:cubicBezTo>
                        <a:pt x="585" y="2195"/>
                        <a:pt x="444" y="1775"/>
                        <a:pt x="304" y="1331"/>
                      </a:cubicBezTo>
                      <a:cubicBezTo>
                        <a:pt x="188" y="911"/>
                        <a:pt x="94" y="46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8" name="Google Shape;14438;p47"/>
                <p:cNvSpPr/>
                <p:nvPr/>
              </p:nvSpPr>
              <p:spPr>
                <a:xfrm>
                  <a:off x="1670250" y="2941250"/>
                  <a:ext cx="47325" cy="109200"/>
                </a:xfrm>
                <a:custGeom>
                  <a:rect b="b" l="l" r="r" t="t"/>
                  <a:pathLst>
                    <a:path extrusionOk="0" h="4368" w="1893">
                      <a:moveTo>
                        <a:pt x="24" y="1"/>
                      </a:moveTo>
                      <a:lnTo>
                        <a:pt x="0" y="24"/>
                      </a:lnTo>
                      <a:cubicBezTo>
                        <a:pt x="491" y="655"/>
                        <a:pt x="911" y="1355"/>
                        <a:pt x="1215" y="2079"/>
                      </a:cubicBezTo>
                      <a:cubicBezTo>
                        <a:pt x="1518" y="2826"/>
                        <a:pt x="1729" y="3574"/>
                        <a:pt x="1892" y="4368"/>
                      </a:cubicBezTo>
                      <a:cubicBezTo>
                        <a:pt x="1892" y="3550"/>
                        <a:pt x="1682" y="2756"/>
                        <a:pt x="1332" y="2032"/>
                      </a:cubicBezTo>
                      <a:cubicBezTo>
                        <a:pt x="981" y="1308"/>
                        <a:pt x="538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9" name="Google Shape;14439;p47"/>
                <p:cNvSpPr/>
                <p:nvPr/>
              </p:nvSpPr>
              <p:spPr>
                <a:xfrm>
                  <a:off x="1722800" y="2933075"/>
                  <a:ext cx="17525" cy="85850"/>
                </a:xfrm>
                <a:custGeom>
                  <a:rect b="b" l="l" r="r" t="t"/>
                  <a:pathLst>
                    <a:path extrusionOk="0" h="3434" w="701">
                      <a:moveTo>
                        <a:pt x="677" y="1"/>
                      </a:moveTo>
                      <a:lnTo>
                        <a:pt x="280" y="1705"/>
                      </a:lnTo>
                      <a:cubicBezTo>
                        <a:pt x="140" y="2266"/>
                        <a:pt x="24" y="2850"/>
                        <a:pt x="0" y="3434"/>
                      </a:cubicBezTo>
                      <a:cubicBezTo>
                        <a:pt x="210" y="2873"/>
                        <a:pt x="327" y="2313"/>
                        <a:pt x="397" y="1729"/>
                      </a:cubicBezTo>
                      <a:lnTo>
                        <a:pt x="70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0" name="Google Shape;14440;p47"/>
                <p:cNvSpPr/>
                <p:nvPr/>
              </p:nvSpPr>
              <p:spPr>
                <a:xfrm>
                  <a:off x="1750225" y="2976875"/>
                  <a:ext cx="7050" cy="68325"/>
                </a:xfrm>
                <a:custGeom>
                  <a:rect b="b" l="l" r="r" t="t"/>
                  <a:pathLst>
                    <a:path extrusionOk="0" h="2733" w="282">
                      <a:moveTo>
                        <a:pt x="281" y="0"/>
                      </a:moveTo>
                      <a:lnTo>
                        <a:pt x="281" y="0"/>
                      </a:lnTo>
                      <a:cubicBezTo>
                        <a:pt x="164" y="444"/>
                        <a:pt x="94" y="888"/>
                        <a:pt x="48" y="1355"/>
                      </a:cubicBezTo>
                      <a:cubicBezTo>
                        <a:pt x="1" y="1798"/>
                        <a:pt x="1" y="2265"/>
                        <a:pt x="118" y="2732"/>
                      </a:cubicBezTo>
                      <a:lnTo>
                        <a:pt x="141" y="2732"/>
                      </a:lnTo>
                      <a:cubicBezTo>
                        <a:pt x="188" y="2265"/>
                        <a:pt x="188" y="1822"/>
                        <a:pt x="188" y="1355"/>
                      </a:cubicBezTo>
                      <a:cubicBezTo>
                        <a:pt x="188" y="911"/>
                        <a:pt x="234" y="44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1" name="Google Shape;14441;p47"/>
                <p:cNvSpPr/>
                <p:nvPr/>
              </p:nvSpPr>
              <p:spPr>
                <a:xfrm>
                  <a:off x="859900" y="2567600"/>
                  <a:ext cx="78825" cy="98125"/>
                </a:xfrm>
                <a:custGeom>
                  <a:rect b="b" l="l" r="r" t="t"/>
                  <a:pathLst>
                    <a:path extrusionOk="0" h="3925" w="3153">
                      <a:moveTo>
                        <a:pt x="0" y="1"/>
                      </a:moveTo>
                      <a:cubicBezTo>
                        <a:pt x="654" y="538"/>
                        <a:pt x="1261" y="1145"/>
                        <a:pt x="1775" y="1799"/>
                      </a:cubicBezTo>
                      <a:cubicBezTo>
                        <a:pt x="2289" y="2476"/>
                        <a:pt x="2733" y="3177"/>
                        <a:pt x="3130" y="3924"/>
                      </a:cubicBezTo>
                      <a:lnTo>
                        <a:pt x="3153" y="3924"/>
                      </a:lnTo>
                      <a:cubicBezTo>
                        <a:pt x="2896" y="3107"/>
                        <a:pt x="2429" y="2383"/>
                        <a:pt x="1868" y="1729"/>
                      </a:cubicBezTo>
                      <a:cubicBezTo>
                        <a:pt x="1331" y="1075"/>
                        <a:pt x="677" y="51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2" name="Google Shape;14442;p47"/>
                <p:cNvSpPr/>
                <p:nvPr/>
              </p:nvSpPr>
              <p:spPr>
                <a:xfrm>
                  <a:off x="1025125" y="2568200"/>
                  <a:ext cx="6450" cy="74750"/>
                </a:xfrm>
                <a:custGeom>
                  <a:rect b="b" l="l" r="r" t="t"/>
                  <a:pathLst>
                    <a:path extrusionOk="0" h="2990" w="258">
                      <a:moveTo>
                        <a:pt x="234" y="0"/>
                      </a:moveTo>
                      <a:cubicBezTo>
                        <a:pt x="164" y="491"/>
                        <a:pt x="94" y="981"/>
                        <a:pt x="70" y="1495"/>
                      </a:cubicBezTo>
                      <a:cubicBezTo>
                        <a:pt x="0" y="1985"/>
                        <a:pt x="0" y="2499"/>
                        <a:pt x="70" y="2989"/>
                      </a:cubicBezTo>
                      <a:lnTo>
                        <a:pt x="94" y="2989"/>
                      </a:lnTo>
                      <a:cubicBezTo>
                        <a:pt x="164" y="2499"/>
                        <a:pt x="187" y="2008"/>
                        <a:pt x="187" y="1495"/>
                      </a:cubicBezTo>
                      <a:cubicBezTo>
                        <a:pt x="187" y="1004"/>
                        <a:pt x="210" y="491"/>
                        <a:pt x="25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3" name="Google Shape;14443;p47"/>
                <p:cNvSpPr/>
                <p:nvPr/>
              </p:nvSpPr>
              <p:spPr>
                <a:xfrm>
                  <a:off x="956225" y="2590950"/>
                  <a:ext cx="16375" cy="65425"/>
                </a:xfrm>
                <a:custGeom>
                  <a:rect b="b" l="l" r="r" t="t"/>
                  <a:pathLst>
                    <a:path extrusionOk="0" h="2617" w="655">
                      <a:moveTo>
                        <a:pt x="0" y="1"/>
                      </a:moveTo>
                      <a:cubicBezTo>
                        <a:pt x="24" y="445"/>
                        <a:pt x="94" y="912"/>
                        <a:pt x="187" y="1332"/>
                      </a:cubicBezTo>
                      <a:cubicBezTo>
                        <a:pt x="257" y="1799"/>
                        <a:pt x="397" y="2219"/>
                        <a:pt x="654" y="2616"/>
                      </a:cubicBezTo>
                      <a:cubicBezTo>
                        <a:pt x="561" y="2173"/>
                        <a:pt x="444" y="1752"/>
                        <a:pt x="304" y="1309"/>
                      </a:cubicBezTo>
                      <a:cubicBezTo>
                        <a:pt x="187" y="888"/>
                        <a:pt x="94" y="44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4" name="Google Shape;14444;p47"/>
                <p:cNvSpPr/>
                <p:nvPr/>
              </p:nvSpPr>
              <p:spPr>
                <a:xfrm>
                  <a:off x="918275" y="2554175"/>
                  <a:ext cx="46725" cy="107450"/>
                </a:xfrm>
                <a:custGeom>
                  <a:rect b="b" l="l" r="r" t="t"/>
                  <a:pathLst>
                    <a:path extrusionOk="0" h="4298" w="1869">
                      <a:moveTo>
                        <a:pt x="1" y="1"/>
                      </a:moveTo>
                      <a:cubicBezTo>
                        <a:pt x="491" y="631"/>
                        <a:pt x="888" y="1308"/>
                        <a:pt x="1192" y="2032"/>
                      </a:cubicBezTo>
                      <a:cubicBezTo>
                        <a:pt x="1495" y="2780"/>
                        <a:pt x="1682" y="3527"/>
                        <a:pt x="1845" y="4298"/>
                      </a:cubicBezTo>
                      <a:lnTo>
                        <a:pt x="1869" y="4298"/>
                      </a:lnTo>
                      <a:cubicBezTo>
                        <a:pt x="1869" y="3504"/>
                        <a:pt x="1659" y="2710"/>
                        <a:pt x="1308" y="1986"/>
                      </a:cubicBezTo>
                      <a:cubicBezTo>
                        <a:pt x="981" y="1262"/>
                        <a:pt x="514" y="58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5" name="Google Shape;14445;p47"/>
                <p:cNvSpPr/>
                <p:nvPr/>
              </p:nvSpPr>
              <p:spPr>
                <a:xfrm>
                  <a:off x="969650" y="2545425"/>
                  <a:ext cx="17550" cy="85250"/>
                </a:xfrm>
                <a:custGeom>
                  <a:rect b="b" l="l" r="r" t="t"/>
                  <a:pathLst>
                    <a:path extrusionOk="0" h="3410" w="702">
                      <a:moveTo>
                        <a:pt x="701" y="0"/>
                      </a:moveTo>
                      <a:lnTo>
                        <a:pt x="304" y="1705"/>
                      </a:lnTo>
                      <a:cubicBezTo>
                        <a:pt x="164" y="2266"/>
                        <a:pt x="47" y="2826"/>
                        <a:pt x="1" y="3410"/>
                      </a:cubicBezTo>
                      <a:lnTo>
                        <a:pt x="24" y="3410"/>
                      </a:lnTo>
                      <a:cubicBezTo>
                        <a:pt x="211" y="2849"/>
                        <a:pt x="328" y="2289"/>
                        <a:pt x="421" y="172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6" name="Google Shape;14446;p47"/>
                <p:cNvSpPr/>
                <p:nvPr/>
              </p:nvSpPr>
              <p:spPr>
                <a:xfrm>
                  <a:off x="997100" y="2588625"/>
                  <a:ext cx="7025" cy="67750"/>
                </a:xfrm>
                <a:custGeom>
                  <a:rect b="b" l="l" r="r" t="t"/>
                  <a:pathLst>
                    <a:path extrusionOk="0" h="2710" w="281">
                      <a:moveTo>
                        <a:pt x="280" y="0"/>
                      </a:moveTo>
                      <a:cubicBezTo>
                        <a:pt x="164" y="444"/>
                        <a:pt x="94" y="888"/>
                        <a:pt x="70" y="1355"/>
                      </a:cubicBezTo>
                      <a:cubicBezTo>
                        <a:pt x="0" y="1799"/>
                        <a:pt x="0" y="2266"/>
                        <a:pt x="117" y="2709"/>
                      </a:cubicBezTo>
                      <a:lnTo>
                        <a:pt x="140" y="2709"/>
                      </a:lnTo>
                      <a:cubicBezTo>
                        <a:pt x="187" y="2242"/>
                        <a:pt x="187" y="1799"/>
                        <a:pt x="187" y="1355"/>
                      </a:cubicBezTo>
                      <a:cubicBezTo>
                        <a:pt x="187" y="911"/>
                        <a:pt x="234" y="444"/>
                        <a:pt x="28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7" name="Google Shape;14447;p47"/>
                <p:cNvSpPr/>
                <p:nvPr/>
              </p:nvSpPr>
              <p:spPr>
                <a:xfrm>
                  <a:off x="981325" y="2548350"/>
                  <a:ext cx="7625" cy="68325"/>
                </a:xfrm>
                <a:custGeom>
                  <a:rect b="b" l="l" r="r" t="t"/>
                  <a:pathLst>
                    <a:path extrusionOk="0" h="2733" w="305">
                      <a:moveTo>
                        <a:pt x="281" y="0"/>
                      </a:moveTo>
                      <a:cubicBezTo>
                        <a:pt x="187" y="444"/>
                        <a:pt x="94" y="911"/>
                        <a:pt x="71" y="1355"/>
                      </a:cubicBezTo>
                      <a:cubicBezTo>
                        <a:pt x="1" y="1822"/>
                        <a:pt x="24" y="2289"/>
                        <a:pt x="117" y="2732"/>
                      </a:cubicBezTo>
                      <a:lnTo>
                        <a:pt x="141" y="2732"/>
                      </a:lnTo>
                      <a:cubicBezTo>
                        <a:pt x="187" y="2265"/>
                        <a:pt x="187" y="1822"/>
                        <a:pt x="187" y="1378"/>
                      </a:cubicBezTo>
                      <a:cubicBezTo>
                        <a:pt x="187" y="911"/>
                        <a:pt x="234" y="467"/>
                        <a:pt x="30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8" name="Google Shape;14448;p47"/>
                <p:cNvSpPr/>
                <p:nvPr/>
              </p:nvSpPr>
              <p:spPr>
                <a:xfrm>
                  <a:off x="816100" y="3215075"/>
                  <a:ext cx="189775" cy="235875"/>
                </a:xfrm>
                <a:custGeom>
                  <a:rect b="b" l="l" r="r" t="t"/>
                  <a:pathLst>
                    <a:path extrusionOk="0" h="9435" w="7591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589" y="1308"/>
                        <a:pt x="3037" y="2756"/>
                        <a:pt x="4298" y="4344"/>
                      </a:cubicBezTo>
                      <a:cubicBezTo>
                        <a:pt x="5535" y="5955"/>
                        <a:pt x="6610" y="7637"/>
                        <a:pt x="7567" y="9435"/>
                      </a:cubicBezTo>
                      <a:lnTo>
                        <a:pt x="7590" y="9411"/>
                      </a:lnTo>
                      <a:cubicBezTo>
                        <a:pt x="6983" y="7473"/>
                        <a:pt x="5886" y="5698"/>
                        <a:pt x="4531" y="4157"/>
                      </a:cubicBezTo>
                      <a:cubicBezTo>
                        <a:pt x="3200" y="2592"/>
                        <a:pt x="1682" y="12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9" name="Google Shape;14449;p47"/>
                <p:cNvSpPr/>
                <p:nvPr/>
              </p:nvSpPr>
              <p:spPr>
                <a:xfrm>
                  <a:off x="1213100" y="3216225"/>
                  <a:ext cx="16375" cy="180425"/>
                </a:xfrm>
                <a:custGeom>
                  <a:rect b="b" l="l" r="r" t="t"/>
                  <a:pathLst>
                    <a:path extrusionOk="0" h="7217" w="655">
                      <a:moveTo>
                        <a:pt x="608" y="1"/>
                      </a:moveTo>
                      <a:cubicBezTo>
                        <a:pt x="421" y="1192"/>
                        <a:pt x="281" y="2383"/>
                        <a:pt x="164" y="3597"/>
                      </a:cubicBezTo>
                      <a:cubicBezTo>
                        <a:pt x="48" y="4788"/>
                        <a:pt x="1" y="6003"/>
                        <a:pt x="211" y="7217"/>
                      </a:cubicBezTo>
                      <a:lnTo>
                        <a:pt x="234" y="7217"/>
                      </a:lnTo>
                      <a:cubicBezTo>
                        <a:pt x="421" y="6026"/>
                        <a:pt x="468" y="4812"/>
                        <a:pt x="468" y="3621"/>
                      </a:cubicBezTo>
                      <a:cubicBezTo>
                        <a:pt x="491" y="2406"/>
                        <a:pt x="561" y="1192"/>
                        <a:pt x="6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0" name="Google Shape;14450;p47"/>
                <p:cNvSpPr/>
                <p:nvPr/>
              </p:nvSpPr>
              <p:spPr>
                <a:xfrm>
                  <a:off x="1048475" y="3271125"/>
                  <a:ext cx="39725" cy="157650"/>
                </a:xfrm>
                <a:custGeom>
                  <a:rect b="b" l="l" r="r" t="t"/>
                  <a:pathLst>
                    <a:path extrusionOk="0" h="6306" w="1589">
                      <a:moveTo>
                        <a:pt x="0" y="0"/>
                      </a:moveTo>
                      <a:cubicBezTo>
                        <a:pt x="70" y="1098"/>
                        <a:pt x="210" y="2172"/>
                        <a:pt x="444" y="3223"/>
                      </a:cubicBezTo>
                      <a:cubicBezTo>
                        <a:pt x="631" y="4297"/>
                        <a:pt x="981" y="5348"/>
                        <a:pt x="1542" y="6305"/>
                      </a:cubicBezTo>
                      <a:lnTo>
                        <a:pt x="1588" y="6282"/>
                      </a:lnTo>
                      <a:cubicBezTo>
                        <a:pt x="1355" y="5208"/>
                        <a:pt x="1051" y="4204"/>
                        <a:pt x="724" y="3153"/>
                      </a:cubicBezTo>
                      <a:cubicBezTo>
                        <a:pt x="421" y="2125"/>
                        <a:pt x="210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1" name="Google Shape;14451;p47"/>
                <p:cNvSpPr/>
                <p:nvPr/>
              </p:nvSpPr>
              <p:spPr>
                <a:xfrm>
                  <a:off x="956800" y="3182375"/>
                  <a:ext cx="112700" cy="258650"/>
                </a:xfrm>
                <a:custGeom>
                  <a:rect b="b" l="l" r="r" t="t"/>
                  <a:pathLst>
                    <a:path extrusionOk="0" h="10346" w="4508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168" y="1518"/>
                        <a:pt x="2149" y="3176"/>
                        <a:pt x="2873" y="4928"/>
                      </a:cubicBezTo>
                      <a:cubicBezTo>
                        <a:pt x="3574" y="6679"/>
                        <a:pt x="4088" y="8477"/>
                        <a:pt x="4461" y="10346"/>
                      </a:cubicBezTo>
                      <a:lnTo>
                        <a:pt x="4508" y="10346"/>
                      </a:lnTo>
                      <a:cubicBezTo>
                        <a:pt x="4508" y="8431"/>
                        <a:pt x="3994" y="6539"/>
                        <a:pt x="3154" y="4811"/>
                      </a:cubicBezTo>
                      <a:cubicBezTo>
                        <a:pt x="2336" y="3060"/>
                        <a:pt x="1285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2" name="Google Shape;14452;p47"/>
                <p:cNvSpPr/>
                <p:nvPr/>
              </p:nvSpPr>
              <p:spPr>
                <a:xfrm>
                  <a:off x="1081175" y="3161950"/>
                  <a:ext cx="42050" cy="204925"/>
                </a:xfrm>
                <a:custGeom>
                  <a:rect b="b" l="l" r="r" t="t"/>
                  <a:pathLst>
                    <a:path extrusionOk="0" h="8197" w="1682">
                      <a:moveTo>
                        <a:pt x="1635" y="0"/>
                      </a:moveTo>
                      <a:lnTo>
                        <a:pt x="701" y="4063"/>
                      </a:lnTo>
                      <a:cubicBezTo>
                        <a:pt x="350" y="5418"/>
                        <a:pt x="70" y="6796"/>
                        <a:pt x="0" y="8197"/>
                      </a:cubicBezTo>
                      <a:lnTo>
                        <a:pt x="23" y="8197"/>
                      </a:lnTo>
                      <a:cubicBezTo>
                        <a:pt x="490" y="6866"/>
                        <a:pt x="771" y="5511"/>
                        <a:pt x="981" y="4133"/>
                      </a:cubicBezTo>
                      <a:lnTo>
                        <a:pt x="16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3" name="Google Shape;14453;p47"/>
                <p:cNvSpPr/>
                <p:nvPr/>
              </p:nvSpPr>
              <p:spPr>
                <a:xfrm>
                  <a:off x="1146550" y="3265850"/>
                  <a:ext cx="17550" cy="162325"/>
                </a:xfrm>
                <a:custGeom>
                  <a:rect b="b" l="l" r="r" t="t"/>
                  <a:pathLst>
                    <a:path extrusionOk="0" h="6493" w="702">
                      <a:moveTo>
                        <a:pt x="678" y="1"/>
                      </a:moveTo>
                      <a:cubicBezTo>
                        <a:pt x="421" y="1052"/>
                        <a:pt x="234" y="2149"/>
                        <a:pt x="141" y="3224"/>
                      </a:cubicBezTo>
                      <a:cubicBezTo>
                        <a:pt x="1" y="4321"/>
                        <a:pt x="24" y="5419"/>
                        <a:pt x="304" y="6493"/>
                      </a:cubicBezTo>
                      <a:lnTo>
                        <a:pt x="328" y="6493"/>
                      </a:lnTo>
                      <a:cubicBezTo>
                        <a:pt x="444" y="5395"/>
                        <a:pt x="444" y="4321"/>
                        <a:pt x="421" y="3247"/>
                      </a:cubicBezTo>
                      <a:cubicBezTo>
                        <a:pt x="468" y="2173"/>
                        <a:pt x="561" y="1075"/>
                        <a:pt x="7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4" name="Google Shape;14454;p47"/>
                <p:cNvSpPr/>
                <p:nvPr/>
              </p:nvSpPr>
              <p:spPr>
                <a:xfrm>
                  <a:off x="2658675" y="2637675"/>
                  <a:ext cx="103950" cy="151800"/>
                </a:xfrm>
                <a:custGeom>
                  <a:rect b="b" l="l" r="r" t="t"/>
                  <a:pathLst>
                    <a:path extrusionOk="0" h="6072" w="4158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865" y="911"/>
                        <a:pt x="1635" y="1868"/>
                        <a:pt x="2336" y="2873"/>
                      </a:cubicBezTo>
                      <a:cubicBezTo>
                        <a:pt x="2990" y="3900"/>
                        <a:pt x="3573" y="4974"/>
                        <a:pt x="4134" y="6072"/>
                      </a:cubicBezTo>
                      <a:lnTo>
                        <a:pt x="4157" y="6072"/>
                      </a:lnTo>
                      <a:cubicBezTo>
                        <a:pt x="3737" y="4904"/>
                        <a:pt x="3153" y="3807"/>
                        <a:pt x="2429" y="2802"/>
                      </a:cubicBezTo>
                      <a:cubicBezTo>
                        <a:pt x="1729" y="1798"/>
                        <a:pt x="911" y="86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5" name="Google Shape;14455;p47"/>
                <p:cNvSpPr/>
                <p:nvPr/>
              </p:nvSpPr>
              <p:spPr>
                <a:xfrm>
                  <a:off x="2833825" y="2634175"/>
                  <a:ext cx="14025" cy="117950"/>
                </a:xfrm>
                <a:custGeom>
                  <a:rect b="b" l="l" r="r" t="t"/>
                  <a:pathLst>
                    <a:path extrusionOk="0" h="4718" w="561">
                      <a:moveTo>
                        <a:pt x="0" y="0"/>
                      </a:moveTo>
                      <a:lnTo>
                        <a:pt x="234" y="2359"/>
                      </a:lnTo>
                      <a:cubicBezTo>
                        <a:pt x="281" y="3153"/>
                        <a:pt x="374" y="3923"/>
                        <a:pt x="538" y="4717"/>
                      </a:cubicBezTo>
                      <a:lnTo>
                        <a:pt x="561" y="4694"/>
                      </a:lnTo>
                      <a:cubicBezTo>
                        <a:pt x="538" y="3900"/>
                        <a:pt x="467" y="3129"/>
                        <a:pt x="351" y="2335"/>
                      </a:cubicBez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6" name="Google Shape;14456;p47"/>
                <p:cNvSpPr/>
                <p:nvPr/>
              </p:nvSpPr>
              <p:spPr>
                <a:xfrm>
                  <a:off x="2762600" y="2672100"/>
                  <a:ext cx="32725" cy="102200"/>
                </a:xfrm>
                <a:custGeom>
                  <a:rect b="b" l="l" r="r" t="t"/>
                  <a:pathLst>
                    <a:path extrusionOk="0" h="4088" w="1309">
                      <a:moveTo>
                        <a:pt x="0" y="1"/>
                      </a:moveTo>
                      <a:cubicBezTo>
                        <a:pt x="140" y="702"/>
                        <a:pt x="304" y="1379"/>
                        <a:pt x="514" y="2079"/>
                      </a:cubicBezTo>
                      <a:cubicBezTo>
                        <a:pt x="701" y="2757"/>
                        <a:pt x="934" y="3434"/>
                        <a:pt x="1285" y="4088"/>
                      </a:cubicBezTo>
                      <a:lnTo>
                        <a:pt x="1308" y="4064"/>
                      </a:lnTo>
                      <a:cubicBezTo>
                        <a:pt x="1098" y="3387"/>
                        <a:pt x="864" y="2710"/>
                        <a:pt x="631" y="2033"/>
                      </a:cubicBezTo>
                      <a:cubicBezTo>
                        <a:pt x="397" y="1355"/>
                        <a:pt x="211" y="67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7" name="Google Shape;14457;p47"/>
                <p:cNvSpPr/>
                <p:nvPr/>
              </p:nvSpPr>
              <p:spPr>
                <a:xfrm>
                  <a:off x="2715300" y="2614900"/>
                  <a:ext cx="73000" cy="167575"/>
                </a:xfrm>
                <a:custGeom>
                  <a:rect b="b" l="l" r="r" t="t"/>
                  <a:pathLst>
                    <a:path extrusionOk="0" h="6703" w="2920">
                      <a:moveTo>
                        <a:pt x="1" y="0"/>
                      </a:moveTo>
                      <a:cubicBezTo>
                        <a:pt x="678" y="1028"/>
                        <a:pt x="1262" y="2102"/>
                        <a:pt x="1729" y="3246"/>
                      </a:cubicBezTo>
                      <a:cubicBezTo>
                        <a:pt x="2196" y="4367"/>
                        <a:pt x="2570" y="5512"/>
                        <a:pt x="2920" y="6703"/>
                      </a:cubicBezTo>
                      <a:cubicBezTo>
                        <a:pt x="2733" y="5488"/>
                        <a:pt x="2359" y="4297"/>
                        <a:pt x="1846" y="3200"/>
                      </a:cubicBezTo>
                      <a:cubicBezTo>
                        <a:pt x="1355" y="2079"/>
                        <a:pt x="725" y="100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8" name="Google Shape;14458;p47"/>
                <p:cNvSpPr/>
                <p:nvPr/>
              </p:nvSpPr>
              <p:spPr>
                <a:xfrm>
                  <a:off x="2783025" y="2599725"/>
                  <a:ext cx="5275" cy="134300"/>
                </a:xfrm>
                <a:custGeom>
                  <a:rect b="b" l="l" r="r" t="t"/>
                  <a:pathLst>
                    <a:path extrusionOk="0" h="5372" w="211">
                      <a:moveTo>
                        <a:pt x="24" y="0"/>
                      </a:moveTo>
                      <a:lnTo>
                        <a:pt x="24" y="2686"/>
                      </a:lnTo>
                      <a:cubicBezTo>
                        <a:pt x="1" y="3573"/>
                        <a:pt x="24" y="4484"/>
                        <a:pt x="117" y="5371"/>
                      </a:cubicBezTo>
                      <a:lnTo>
                        <a:pt x="141" y="5371"/>
                      </a:lnTo>
                      <a:cubicBezTo>
                        <a:pt x="211" y="4461"/>
                        <a:pt x="188" y="3573"/>
                        <a:pt x="141" y="2686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9" name="Google Shape;14459;p47"/>
                <p:cNvSpPr/>
                <p:nvPr/>
              </p:nvSpPr>
              <p:spPr>
                <a:xfrm>
                  <a:off x="2811050" y="2666850"/>
                  <a:ext cx="12300" cy="106300"/>
                </a:xfrm>
                <a:custGeom>
                  <a:rect b="b" l="l" r="r" t="t"/>
                  <a:pathLst>
                    <a:path extrusionOk="0" h="4252" w="492">
                      <a:moveTo>
                        <a:pt x="1" y="1"/>
                      </a:moveTo>
                      <a:cubicBezTo>
                        <a:pt x="1" y="725"/>
                        <a:pt x="47" y="1425"/>
                        <a:pt x="94" y="2149"/>
                      </a:cubicBezTo>
                      <a:cubicBezTo>
                        <a:pt x="164" y="2850"/>
                        <a:pt x="258" y="3574"/>
                        <a:pt x="491" y="4251"/>
                      </a:cubicBezTo>
                      <a:cubicBezTo>
                        <a:pt x="444" y="3527"/>
                        <a:pt x="328" y="2826"/>
                        <a:pt x="234" y="2126"/>
                      </a:cubicBezTo>
                      <a:cubicBezTo>
                        <a:pt x="141" y="1425"/>
                        <a:pt x="71" y="72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0" name="Google Shape;14460;p47"/>
                <p:cNvSpPr/>
                <p:nvPr/>
              </p:nvSpPr>
              <p:spPr>
                <a:xfrm>
                  <a:off x="510750" y="2913225"/>
                  <a:ext cx="78275" cy="165250"/>
                </a:xfrm>
                <a:custGeom>
                  <a:rect b="b" l="l" r="r" t="t"/>
                  <a:pathLst>
                    <a:path extrusionOk="0" h="6610" w="313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02" y="1005"/>
                        <a:pt x="1332" y="2079"/>
                        <a:pt x="1823" y="3177"/>
                      </a:cubicBezTo>
                      <a:cubicBezTo>
                        <a:pt x="2336" y="4298"/>
                        <a:pt x="2733" y="5442"/>
                        <a:pt x="3107" y="6610"/>
                      </a:cubicBezTo>
                      <a:lnTo>
                        <a:pt x="3130" y="6610"/>
                      </a:lnTo>
                      <a:cubicBezTo>
                        <a:pt x="2897" y="5395"/>
                        <a:pt x="2500" y="4228"/>
                        <a:pt x="1939" y="3130"/>
                      </a:cubicBezTo>
                      <a:cubicBezTo>
                        <a:pt x="1402" y="2032"/>
                        <a:pt x="748" y="982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1" name="Google Shape;14461;p47"/>
                <p:cNvSpPr/>
                <p:nvPr/>
              </p:nvSpPr>
              <p:spPr>
                <a:xfrm>
                  <a:off x="677725" y="2936000"/>
                  <a:ext cx="7050" cy="118550"/>
                </a:xfrm>
                <a:custGeom>
                  <a:rect b="b" l="l" r="r" t="t"/>
                  <a:pathLst>
                    <a:path extrusionOk="0" h="4742" w="282">
                      <a:moveTo>
                        <a:pt x="281" y="0"/>
                      </a:moveTo>
                      <a:lnTo>
                        <a:pt x="94" y="2359"/>
                      </a:lnTo>
                      <a:cubicBezTo>
                        <a:pt x="24" y="3153"/>
                        <a:pt x="1" y="3947"/>
                        <a:pt x="48" y="4741"/>
                      </a:cubicBezTo>
                      <a:cubicBezTo>
                        <a:pt x="164" y="3947"/>
                        <a:pt x="211" y="3153"/>
                        <a:pt x="235" y="2359"/>
                      </a:cubicBezTo>
                      <a:lnTo>
                        <a:pt x="2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2" name="Google Shape;14462;p47"/>
                <p:cNvSpPr/>
                <p:nvPr/>
              </p:nvSpPr>
              <p:spPr>
                <a:xfrm>
                  <a:off x="608250" y="2962275"/>
                  <a:ext cx="15225" cy="105700"/>
                </a:xfrm>
                <a:custGeom>
                  <a:rect b="b" l="l" r="r" t="t"/>
                  <a:pathLst>
                    <a:path extrusionOk="0" h="4228" w="609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724"/>
                        <a:pt x="71" y="1425"/>
                        <a:pt x="164" y="2149"/>
                      </a:cubicBezTo>
                      <a:cubicBezTo>
                        <a:pt x="234" y="2849"/>
                        <a:pt x="375" y="3550"/>
                        <a:pt x="608" y="4227"/>
                      </a:cubicBezTo>
                      <a:cubicBezTo>
                        <a:pt x="538" y="3527"/>
                        <a:pt x="398" y="2826"/>
                        <a:pt x="281" y="2125"/>
                      </a:cubicBezTo>
                      <a:cubicBezTo>
                        <a:pt x="164" y="1425"/>
                        <a:pt x="71" y="724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3" name="Google Shape;14463;p47"/>
                <p:cNvSpPr/>
                <p:nvPr/>
              </p:nvSpPr>
              <p:spPr>
                <a:xfrm>
                  <a:off x="570300" y="2899225"/>
                  <a:ext cx="45575" cy="176325"/>
                </a:xfrm>
                <a:custGeom>
                  <a:rect b="b" l="l" r="r" t="t"/>
                  <a:pathLst>
                    <a:path extrusionOk="0" h="7053" w="182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491" y="1121"/>
                        <a:pt x="912" y="2265"/>
                        <a:pt x="1192" y="3456"/>
                      </a:cubicBezTo>
                      <a:cubicBezTo>
                        <a:pt x="1472" y="4647"/>
                        <a:pt x="1659" y="5838"/>
                        <a:pt x="1799" y="7053"/>
                      </a:cubicBezTo>
                      <a:lnTo>
                        <a:pt x="1823" y="7053"/>
                      </a:lnTo>
                      <a:cubicBezTo>
                        <a:pt x="1823" y="5815"/>
                        <a:pt x="1636" y="4601"/>
                        <a:pt x="1309" y="3433"/>
                      </a:cubicBezTo>
                      <a:cubicBezTo>
                        <a:pt x="1005" y="2242"/>
                        <a:pt x="561" y="109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4" name="Google Shape;14464;p47"/>
                <p:cNvSpPr/>
                <p:nvPr/>
              </p:nvSpPr>
              <p:spPr>
                <a:xfrm>
                  <a:off x="621100" y="2894550"/>
                  <a:ext cx="19300" cy="132550"/>
                </a:xfrm>
                <a:custGeom>
                  <a:rect b="b" l="l" r="r" t="t"/>
                  <a:pathLst>
                    <a:path extrusionOk="0" h="5302" w="772">
                      <a:moveTo>
                        <a:pt x="748" y="0"/>
                      </a:moveTo>
                      <a:lnTo>
                        <a:pt x="328" y="2639"/>
                      </a:lnTo>
                      <a:cubicBezTo>
                        <a:pt x="164" y="3527"/>
                        <a:pt x="47" y="4414"/>
                        <a:pt x="1" y="5302"/>
                      </a:cubicBezTo>
                      <a:lnTo>
                        <a:pt x="24" y="5302"/>
                      </a:lnTo>
                      <a:cubicBezTo>
                        <a:pt x="234" y="4437"/>
                        <a:pt x="351" y="3550"/>
                        <a:pt x="444" y="2663"/>
                      </a:cubicBezTo>
                      <a:lnTo>
                        <a:pt x="77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5" name="Google Shape;14465;p47"/>
                <p:cNvSpPr/>
                <p:nvPr/>
              </p:nvSpPr>
              <p:spPr>
                <a:xfrm>
                  <a:off x="648550" y="2965200"/>
                  <a:ext cx="8200" cy="106275"/>
                </a:xfrm>
                <a:custGeom>
                  <a:rect b="b" l="l" r="r" t="t"/>
                  <a:pathLst>
                    <a:path extrusionOk="0" h="4251" w="328">
                      <a:moveTo>
                        <a:pt x="327" y="0"/>
                      </a:moveTo>
                      <a:lnTo>
                        <a:pt x="327" y="0"/>
                      </a:lnTo>
                      <a:cubicBezTo>
                        <a:pt x="210" y="701"/>
                        <a:pt x="117" y="1401"/>
                        <a:pt x="70" y="2125"/>
                      </a:cubicBezTo>
                      <a:cubicBezTo>
                        <a:pt x="24" y="2826"/>
                        <a:pt x="0" y="3550"/>
                        <a:pt x="117" y="4250"/>
                      </a:cubicBezTo>
                      <a:lnTo>
                        <a:pt x="140" y="4250"/>
                      </a:lnTo>
                      <a:cubicBezTo>
                        <a:pt x="187" y="3550"/>
                        <a:pt x="187" y="2849"/>
                        <a:pt x="187" y="2125"/>
                      </a:cubicBezTo>
                      <a:cubicBezTo>
                        <a:pt x="210" y="1425"/>
                        <a:pt x="257" y="701"/>
                        <a:pt x="32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6" name="Google Shape;14466;p47"/>
                <p:cNvSpPr/>
                <p:nvPr/>
              </p:nvSpPr>
              <p:spPr>
                <a:xfrm>
                  <a:off x="238125" y="2912650"/>
                  <a:ext cx="65975" cy="130800"/>
                </a:xfrm>
                <a:custGeom>
                  <a:rect b="b" l="l" r="r" t="t"/>
                  <a:pathLst>
                    <a:path extrusionOk="0" h="5232" w="2639">
                      <a:moveTo>
                        <a:pt x="0" y="0"/>
                      </a:moveTo>
                      <a:cubicBezTo>
                        <a:pt x="584" y="794"/>
                        <a:pt x="1098" y="1635"/>
                        <a:pt x="1518" y="2522"/>
                      </a:cubicBezTo>
                      <a:cubicBezTo>
                        <a:pt x="1938" y="3410"/>
                        <a:pt x="2289" y="4321"/>
                        <a:pt x="2639" y="5231"/>
                      </a:cubicBezTo>
                      <a:cubicBezTo>
                        <a:pt x="2452" y="4274"/>
                        <a:pt x="2102" y="3340"/>
                        <a:pt x="1635" y="2476"/>
                      </a:cubicBezTo>
                      <a:cubicBezTo>
                        <a:pt x="1191" y="1588"/>
                        <a:pt x="631" y="771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7" name="Google Shape;14467;p47"/>
                <p:cNvSpPr/>
                <p:nvPr/>
              </p:nvSpPr>
              <p:spPr>
                <a:xfrm>
                  <a:off x="3839175" y="2528500"/>
                  <a:ext cx="5275" cy="94600"/>
                </a:xfrm>
                <a:custGeom>
                  <a:rect b="b" l="l" r="r" t="t"/>
                  <a:pathLst>
                    <a:path extrusionOk="0" h="3784" w="211">
                      <a:moveTo>
                        <a:pt x="164" y="0"/>
                      </a:moveTo>
                      <a:lnTo>
                        <a:pt x="71" y="1892"/>
                      </a:lnTo>
                      <a:cubicBezTo>
                        <a:pt x="24" y="2522"/>
                        <a:pt x="1" y="3153"/>
                        <a:pt x="71" y="3783"/>
                      </a:cubicBezTo>
                      <a:lnTo>
                        <a:pt x="94" y="3783"/>
                      </a:lnTo>
                      <a:cubicBezTo>
                        <a:pt x="187" y="3153"/>
                        <a:pt x="211" y="2522"/>
                        <a:pt x="187" y="1892"/>
                      </a:cubicBez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8" name="Google Shape;14468;p47"/>
                <p:cNvSpPr/>
                <p:nvPr/>
              </p:nvSpPr>
              <p:spPr>
                <a:xfrm>
                  <a:off x="3782550" y="2551250"/>
                  <a:ext cx="14625" cy="84100"/>
                </a:xfrm>
                <a:custGeom>
                  <a:rect b="b" l="l" r="r" t="t"/>
                  <a:pathLst>
                    <a:path extrusionOk="0" h="3364" w="585">
                      <a:moveTo>
                        <a:pt x="0" y="1"/>
                      </a:moveTo>
                      <a:cubicBezTo>
                        <a:pt x="24" y="561"/>
                        <a:pt x="94" y="1145"/>
                        <a:pt x="164" y="1706"/>
                      </a:cubicBezTo>
                      <a:cubicBezTo>
                        <a:pt x="234" y="2266"/>
                        <a:pt x="351" y="2827"/>
                        <a:pt x="584" y="3364"/>
                      </a:cubicBezTo>
                      <a:cubicBezTo>
                        <a:pt x="538" y="2803"/>
                        <a:pt x="421" y="2243"/>
                        <a:pt x="281" y="1682"/>
                      </a:cubicBezTo>
                      <a:cubicBezTo>
                        <a:pt x="187" y="1122"/>
                        <a:pt x="94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9" name="Google Shape;14469;p47"/>
                <p:cNvSpPr/>
                <p:nvPr/>
              </p:nvSpPr>
              <p:spPr>
                <a:xfrm>
                  <a:off x="3751025" y="2501050"/>
                  <a:ext cx="40300" cy="140150"/>
                </a:xfrm>
                <a:custGeom>
                  <a:rect b="b" l="l" r="r" t="t"/>
                  <a:pathLst>
                    <a:path extrusionOk="0" h="5606" w="16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21" y="888"/>
                        <a:pt x="771" y="1799"/>
                        <a:pt x="1005" y="2756"/>
                      </a:cubicBezTo>
                      <a:cubicBezTo>
                        <a:pt x="1261" y="3690"/>
                        <a:pt x="1425" y="4648"/>
                        <a:pt x="1588" y="5605"/>
                      </a:cubicBezTo>
                      <a:lnTo>
                        <a:pt x="1612" y="5605"/>
                      </a:lnTo>
                      <a:cubicBezTo>
                        <a:pt x="1612" y="4624"/>
                        <a:pt x="1425" y="3644"/>
                        <a:pt x="1121" y="2710"/>
                      </a:cubicBezTo>
                      <a:cubicBezTo>
                        <a:pt x="841" y="1775"/>
                        <a:pt x="467" y="86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0" name="Google Shape;14470;p47"/>
                <p:cNvSpPr/>
                <p:nvPr/>
              </p:nvSpPr>
              <p:spPr>
                <a:xfrm>
                  <a:off x="3816400" y="2552425"/>
                  <a:ext cx="5300" cy="85275"/>
                </a:xfrm>
                <a:custGeom>
                  <a:rect b="b" l="l" r="r" t="t"/>
                  <a:pathLst>
                    <a:path extrusionOk="0" h="3411" w="212">
                      <a:moveTo>
                        <a:pt x="211" y="1"/>
                      </a:moveTo>
                      <a:cubicBezTo>
                        <a:pt x="118" y="561"/>
                        <a:pt x="71" y="1122"/>
                        <a:pt x="48" y="1705"/>
                      </a:cubicBezTo>
                      <a:cubicBezTo>
                        <a:pt x="1" y="2266"/>
                        <a:pt x="24" y="2850"/>
                        <a:pt x="118" y="3410"/>
                      </a:cubicBezTo>
                      <a:lnTo>
                        <a:pt x="141" y="3410"/>
                      </a:lnTo>
                      <a:cubicBezTo>
                        <a:pt x="188" y="2826"/>
                        <a:pt x="188" y="2266"/>
                        <a:pt x="164" y="1705"/>
                      </a:cubicBezTo>
                      <a:cubicBezTo>
                        <a:pt x="164" y="1122"/>
                        <a:pt x="188" y="561"/>
                        <a:pt x="21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1" name="Google Shape;14471;p47"/>
                <p:cNvSpPr/>
                <p:nvPr/>
              </p:nvSpPr>
              <p:spPr>
                <a:xfrm>
                  <a:off x="1147725" y="2799375"/>
                  <a:ext cx="5275" cy="95200"/>
                </a:xfrm>
                <a:custGeom>
                  <a:rect b="b" l="l" r="r" t="t"/>
                  <a:pathLst>
                    <a:path extrusionOk="0" h="3808" w="211">
                      <a:moveTo>
                        <a:pt x="164" y="1"/>
                      </a:moveTo>
                      <a:lnTo>
                        <a:pt x="70" y="1916"/>
                      </a:lnTo>
                      <a:cubicBezTo>
                        <a:pt x="24" y="2546"/>
                        <a:pt x="0" y="3177"/>
                        <a:pt x="70" y="3807"/>
                      </a:cubicBezTo>
                      <a:lnTo>
                        <a:pt x="94" y="3807"/>
                      </a:lnTo>
                      <a:cubicBezTo>
                        <a:pt x="187" y="3177"/>
                        <a:pt x="210" y="2546"/>
                        <a:pt x="187" y="1916"/>
                      </a:cubicBez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2" name="Google Shape;14472;p47"/>
                <p:cNvSpPr/>
                <p:nvPr/>
              </p:nvSpPr>
              <p:spPr>
                <a:xfrm>
                  <a:off x="1091100" y="2822750"/>
                  <a:ext cx="14600" cy="84075"/>
                </a:xfrm>
                <a:custGeom>
                  <a:rect b="b" l="l" r="r" t="t"/>
                  <a:pathLst>
                    <a:path extrusionOk="0" h="3363" w="584">
                      <a:moveTo>
                        <a:pt x="0" y="0"/>
                      </a:moveTo>
                      <a:cubicBezTo>
                        <a:pt x="23" y="560"/>
                        <a:pt x="70" y="1121"/>
                        <a:pt x="164" y="1705"/>
                      </a:cubicBezTo>
                      <a:cubicBezTo>
                        <a:pt x="234" y="2265"/>
                        <a:pt x="350" y="2826"/>
                        <a:pt x="584" y="3363"/>
                      </a:cubicBezTo>
                      <a:cubicBezTo>
                        <a:pt x="514" y="2779"/>
                        <a:pt x="397" y="2242"/>
                        <a:pt x="280" y="1681"/>
                      </a:cubicBezTo>
                      <a:cubicBezTo>
                        <a:pt x="164" y="1121"/>
                        <a:pt x="93" y="560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3" name="Google Shape;14473;p47"/>
                <p:cNvSpPr/>
                <p:nvPr/>
              </p:nvSpPr>
              <p:spPr>
                <a:xfrm>
                  <a:off x="1059550" y="2772525"/>
                  <a:ext cx="40325" cy="140150"/>
                </a:xfrm>
                <a:custGeom>
                  <a:rect b="b" l="l" r="r" t="t"/>
                  <a:pathLst>
                    <a:path extrusionOk="0" h="5606" w="1613">
                      <a:moveTo>
                        <a:pt x="1" y="1"/>
                      </a:moveTo>
                      <a:cubicBezTo>
                        <a:pt x="421" y="888"/>
                        <a:pt x="772" y="1799"/>
                        <a:pt x="1005" y="2756"/>
                      </a:cubicBezTo>
                      <a:cubicBezTo>
                        <a:pt x="1262" y="3690"/>
                        <a:pt x="1426" y="4648"/>
                        <a:pt x="1589" y="5605"/>
                      </a:cubicBezTo>
                      <a:lnTo>
                        <a:pt x="1612" y="5605"/>
                      </a:lnTo>
                      <a:cubicBezTo>
                        <a:pt x="1612" y="4625"/>
                        <a:pt x="1426" y="3644"/>
                        <a:pt x="1122" y="2710"/>
                      </a:cubicBezTo>
                      <a:cubicBezTo>
                        <a:pt x="842" y="1775"/>
                        <a:pt x="468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4" name="Google Shape;14474;p47"/>
                <p:cNvSpPr/>
                <p:nvPr/>
              </p:nvSpPr>
              <p:spPr>
                <a:xfrm>
                  <a:off x="395175" y="3018325"/>
                  <a:ext cx="5275" cy="85250"/>
                </a:xfrm>
                <a:custGeom>
                  <a:rect b="b" l="l" r="r" t="t"/>
                  <a:pathLst>
                    <a:path extrusionOk="0" h="3410" w="211">
                      <a:moveTo>
                        <a:pt x="210" y="0"/>
                      </a:moveTo>
                      <a:cubicBezTo>
                        <a:pt x="117" y="561"/>
                        <a:pt x="70" y="1121"/>
                        <a:pt x="47" y="1705"/>
                      </a:cubicBezTo>
                      <a:cubicBezTo>
                        <a:pt x="0" y="2265"/>
                        <a:pt x="0" y="2849"/>
                        <a:pt x="117" y="3410"/>
                      </a:cubicBezTo>
                      <a:lnTo>
                        <a:pt x="140" y="3410"/>
                      </a:lnTo>
                      <a:cubicBezTo>
                        <a:pt x="187" y="2849"/>
                        <a:pt x="187" y="2265"/>
                        <a:pt x="163" y="1705"/>
                      </a:cubicBezTo>
                      <a:cubicBezTo>
                        <a:pt x="163" y="1145"/>
                        <a:pt x="187" y="561"/>
                        <a:pt x="2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5" name="Google Shape;14475;p47"/>
                <p:cNvSpPr/>
                <p:nvPr/>
              </p:nvSpPr>
              <p:spPr>
                <a:xfrm>
                  <a:off x="5039525" y="2835000"/>
                  <a:ext cx="62500" cy="367250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6" name="Google Shape;14476;p47"/>
                <p:cNvSpPr/>
                <p:nvPr/>
              </p:nvSpPr>
              <p:spPr>
                <a:xfrm>
                  <a:off x="5227525" y="2926650"/>
                  <a:ext cx="37975" cy="247575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7" name="Google Shape;14477;p47"/>
                <p:cNvSpPr/>
                <p:nvPr/>
              </p:nvSpPr>
              <p:spPr>
                <a:xfrm>
                  <a:off x="5148125" y="2962850"/>
                  <a:ext cx="8775" cy="226550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8" name="Google Shape;14478;p47"/>
                <p:cNvSpPr/>
                <p:nvPr/>
              </p:nvSpPr>
              <p:spPr>
                <a:xfrm>
                  <a:off x="5122450" y="2819825"/>
                  <a:ext cx="23375" cy="383000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9" name="Google Shape;14479;p47"/>
                <p:cNvSpPr/>
                <p:nvPr/>
              </p:nvSpPr>
              <p:spPr>
                <a:xfrm>
                  <a:off x="5158050" y="2828000"/>
                  <a:ext cx="59000" cy="275000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0" name="Google Shape;14480;p47"/>
                <p:cNvSpPr/>
                <p:nvPr/>
              </p:nvSpPr>
              <p:spPr>
                <a:xfrm>
                  <a:off x="5187250" y="2980950"/>
                  <a:ext cx="33875" cy="223050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1" name="Google Shape;14481;p47"/>
                <p:cNvSpPr/>
                <p:nvPr/>
              </p:nvSpPr>
              <p:spPr>
                <a:xfrm>
                  <a:off x="1922475" y="2485875"/>
                  <a:ext cx="43225" cy="112700"/>
                </a:xfrm>
                <a:custGeom>
                  <a:rect b="b" l="l" r="r" t="t"/>
                  <a:pathLst>
                    <a:path extrusionOk="0" h="4508" w="172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4" y="678"/>
                        <a:pt x="794" y="1425"/>
                        <a:pt x="1074" y="2172"/>
                      </a:cubicBezTo>
                      <a:cubicBezTo>
                        <a:pt x="1331" y="2943"/>
                        <a:pt x="1541" y="3713"/>
                        <a:pt x="1728" y="4507"/>
                      </a:cubicBezTo>
                      <a:cubicBezTo>
                        <a:pt x="1681" y="3690"/>
                        <a:pt x="1495" y="2896"/>
                        <a:pt x="1168" y="2149"/>
                      </a:cubicBezTo>
                      <a:cubicBezTo>
                        <a:pt x="864" y="1378"/>
                        <a:pt x="467" y="654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2" name="Google Shape;14482;p47"/>
                <p:cNvSpPr/>
                <p:nvPr/>
              </p:nvSpPr>
              <p:spPr>
                <a:xfrm>
                  <a:off x="2038650" y="2517400"/>
                  <a:ext cx="17525" cy="74750"/>
                </a:xfrm>
                <a:custGeom>
                  <a:rect b="b" l="l" r="r" t="t"/>
                  <a:pathLst>
                    <a:path extrusionOk="0" h="2990" w="701">
                      <a:moveTo>
                        <a:pt x="678" y="0"/>
                      </a:moveTo>
                      <a:lnTo>
                        <a:pt x="304" y="1495"/>
                      </a:lnTo>
                      <a:cubicBezTo>
                        <a:pt x="164" y="1985"/>
                        <a:pt x="47" y="2476"/>
                        <a:pt x="0" y="2990"/>
                      </a:cubicBezTo>
                      <a:cubicBezTo>
                        <a:pt x="187" y="2499"/>
                        <a:pt x="304" y="2009"/>
                        <a:pt x="397" y="151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3" name="Google Shape;14483;p47"/>
                <p:cNvSpPr/>
                <p:nvPr/>
              </p:nvSpPr>
              <p:spPr>
                <a:xfrm>
                  <a:off x="1990200" y="2526750"/>
                  <a:ext cx="4100" cy="68900"/>
                </a:xfrm>
                <a:custGeom>
                  <a:rect b="b" l="l" r="r" t="t"/>
                  <a:pathLst>
                    <a:path extrusionOk="0" h="2756" w="164">
                      <a:moveTo>
                        <a:pt x="117" y="0"/>
                      </a:moveTo>
                      <a:cubicBezTo>
                        <a:pt x="70" y="467"/>
                        <a:pt x="23" y="911"/>
                        <a:pt x="23" y="1378"/>
                      </a:cubicBezTo>
                      <a:cubicBezTo>
                        <a:pt x="0" y="1845"/>
                        <a:pt x="23" y="2312"/>
                        <a:pt x="140" y="2756"/>
                      </a:cubicBezTo>
                      <a:cubicBezTo>
                        <a:pt x="163" y="2289"/>
                        <a:pt x="140" y="1845"/>
                        <a:pt x="117" y="1378"/>
                      </a:cubicBezTo>
                      <a:cubicBezTo>
                        <a:pt x="93" y="911"/>
                        <a:pt x="117" y="467"/>
                        <a:pt x="14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4" name="Google Shape;14484;p47"/>
                <p:cNvSpPr/>
                <p:nvPr/>
              </p:nvSpPr>
              <p:spPr>
                <a:xfrm>
                  <a:off x="1970350" y="2482950"/>
                  <a:ext cx="20450" cy="116200"/>
                </a:xfrm>
                <a:custGeom>
                  <a:rect b="b" l="l" r="r" t="t"/>
                  <a:pathLst>
                    <a:path extrusionOk="0" h="4648" w="818">
                      <a:moveTo>
                        <a:pt x="0" y="1"/>
                      </a:moveTo>
                      <a:cubicBezTo>
                        <a:pt x="280" y="748"/>
                        <a:pt x="467" y="1519"/>
                        <a:pt x="560" y="2289"/>
                      </a:cubicBezTo>
                      <a:cubicBezTo>
                        <a:pt x="654" y="3083"/>
                        <a:pt x="677" y="3854"/>
                        <a:pt x="654" y="4648"/>
                      </a:cubicBezTo>
                      <a:cubicBezTo>
                        <a:pt x="817" y="3877"/>
                        <a:pt x="794" y="3060"/>
                        <a:pt x="654" y="2289"/>
                      </a:cubicBezTo>
                      <a:cubicBezTo>
                        <a:pt x="537" y="1495"/>
                        <a:pt x="327" y="72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5" name="Google Shape;14485;p47"/>
                <p:cNvSpPr/>
                <p:nvPr/>
              </p:nvSpPr>
              <p:spPr>
                <a:xfrm>
                  <a:off x="1996600" y="2486450"/>
                  <a:ext cx="29225" cy="82925"/>
                </a:xfrm>
                <a:custGeom>
                  <a:rect b="b" l="l" r="r" t="t"/>
                  <a:pathLst>
                    <a:path extrusionOk="0" h="3317" w="1169">
                      <a:moveTo>
                        <a:pt x="1169" y="1"/>
                      </a:moveTo>
                      <a:lnTo>
                        <a:pt x="538" y="1659"/>
                      </a:lnTo>
                      <a:cubicBezTo>
                        <a:pt x="328" y="2196"/>
                        <a:pt x="118" y="2733"/>
                        <a:pt x="1" y="3317"/>
                      </a:cubicBezTo>
                      <a:cubicBezTo>
                        <a:pt x="258" y="2780"/>
                        <a:pt x="468" y="2243"/>
                        <a:pt x="631" y="1682"/>
                      </a:cubicBezTo>
                      <a:lnTo>
                        <a:pt x="1169" y="24"/>
                      </a:lnTo>
                      <a:lnTo>
                        <a:pt x="11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6" name="Google Shape;14486;p47"/>
                <p:cNvSpPr/>
                <p:nvPr/>
              </p:nvSpPr>
              <p:spPr>
                <a:xfrm>
                  <a:off x="2015300" y="2533150"/>
                  <a:ext cx="15775" cy="67175"/>
                </a:xfrm>
                <a:custGeom>
                  <a:rect b="b" l="l" r="r" t="t"/>
                  <a:pathLst>
                    <a:path extrusionOk="0" h="2687" w="631">
                      <a:moveTo>
                        <a:pt x="631" y="1"/>
                      </a:moveTo>
                      <a:lnTo>
                        <a:pt x="631" y="1"/>
                      </a:lnTo>
                      <a:cubicBezTo>
                        <a:pt x="444" y="445"/>
                        <a:pt x="304" y="888"/>
                        <a:pt x="187" y="1332"/>
                      </a:cubicBezTo>
                      <a:cubicBezTo>
                        <a:pt x="70" y="1776"/>
                        <a:pt x="0" y="2219"/>
                        <a:pt x="0" y="2687"/>
                      </a:cubicBezTo>
                      <a:cubicBezTo>
                        <a:pt x="140" y="2243"/>
                        <a:pt x="210" y="1799"/>
                        <a:pt x="304" y="1355"/>
                      </a:cubicBezTo>
                      <a:cubicBezTo>
                        <a:pt x="397" y="888"/>
                        <a:pt x="491" y="445"/>
                        <a:pt x="63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7" name="Google Shape;14487;p47"/>
                <p:cNvSpPr/>
                <p:nvPr/>
              </p:nvSpPr>
              <p:spPr>
                <a:xfrm>
                  <a:off x="5277750" y="2381375"/>
                  <a:ext cx="56650" cy="165250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8" name="Google Shape;14488;p47"/>
                <p:cNvSpPr/>
                <p:nvPr/>
              </p:nvSpPr>
              <p:spPr>
                <a:xfrm>
                  <a:off x="5328525" y="2398875"/>
                  <a:ext cx="30400" cy="100450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9" name="Google Shape;14489;p47"/>
                <p:cNvSpPr/>
                <p:nvPr/>
              </p:nvSpPr>
              <p:spPr>
                <a:xfrm>
                  <a:off x="5220525" y="2382525"/>
                  <a:ext cx="25700" cy="150650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0" name="Google Shape;14490;p47"/>
                <p:cNvSpPr/>
                <p:nvPr/>
              </p:nvSpPr>
              <p:spPr>
                <a:xfrm>
                  <a:off x="5365300" y="2593300"/>
                  <a:ext cx="28050" cy="181600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1" name="Google Shape;14491;p47"/>
                <p:cNvSpPr/>
                <p:nvPr/>
              </p:nvSpPr>
              <p:spPr>
                <a:xfrm>
                  <a:off x="5404425" y="2704800"/>
                  <a:ext cx="10525" cy="94600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2" name="Google Shape;14492;p47"/>
                <p:cNvSpPr/>
                <p:nvPr/>
              </p:nvSpPr>
              <p:spPr>
                <a:xfrm>
                  <a:off x="5190175" y="2602625"/>
                  <a:ext cx="33875" cy="21547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3" name="Google Shape;14493;p47"/>
                <p:cNvSpPr/>
                <p:nvPr/>
              </p:nvSpPr>
              <p:spPr>
                <a:xfrm>
                  <a:off x="5125350" y="2670350"/>
                  <a:ext cx="14625" cy="73025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4" name="Google Shape;14494;p47"/>
                <p:cNvSpPr/>
                <p:nvPr/>
              </p:nvSpPr>
              <p:spPr>
                <a:xfrm>
                  <a:off x="5043625" y="2641750"/>
                  <a:ext cx="15775" cy="91700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5" name="Google Shape;14495;p47"/>
                <p:cNvSpPr/>
                <p:nvPr/>
              </p:nvSpPr>
              <p:spPr>
                <a:xfrm>
                  <a:off x="4840450" y="2532000"/>
                  <a:ext cx="25125" cy="148300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6" name="Google Shape;14496;p47"/>
                <p:cNvSpPr/>
                <p:nvPr/>
              </p:nvSpPr>
              <p:spPr>
                <a:xfrm>
                  <a:off x="4893000" y="2607900"/>
                  <a:ext cx="21025" cy="103925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7" name="Google Shape;14497;p47"/>
                <p:cNvSpPr/>
                <p:nvPr/>
              </p:nvSpPr>
              <p:spPr>
                <a:xfrm>
                  <a:off x="4817100" y="2581025"/>
                  <a:ext cx="26300" cy="133150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8" name="Google Shape;14498;p47"/>
                <p:cNvSpPr/>
                <p:nvPr/>
              </p:nvSpPr>
              <p:spPr>
                <a:xfrm>
                  <a:off x="5956725" y="2653425"/>
                  <a:ext cx="115050" cy="656250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9" name="Google Shape;14499;p47"/>
                <p:cNvSpPr/>
                <p:nvPr/>
              </p:nvSpPr>
              <p:spPr>
                <a:xfrm>
                  <a:off x="5938625" y="2676775"/>
                  <a:ext cx="34475" cy="52022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0" name="Google Shape;14500;p47"/>
                <p:cNvSpPr/>
                <p:nvPr/>
              </p:nvSpPr>
              <p:spPr>
                <a:xfrm>
                  <a:off x="5852800" y="2840250"/>
                  <a:ext cx="20475" cy="458325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1" name="Google Shape;14501;p47"/>
                <p:cNvSpPr/>
                <p:nvPr/>
              </p:nvSpPr>
              <p:spPr>
                <a:xfrm>
                  <a:off x="6203700" y="2693125"/>
                  <a:ext cx="44975" cy="499775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2" name="Google Shape;14502;p47"/>
                <p:cNvSpPr/>
                <p:nvPr/>
              </p:nvSpPr>
              <p:spPr>
                <a:xfrm>
                  <a:off x="6173325" y="2718825"/>
                  <a:ext cx="28050" cy="391175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3" name="Google Shape;14503;p47"/>
                <p:cNvSpPr/>
                <p:nvPr/>
              </p:nvSpPr>
              <p:spPr>
                <a:xfrm>
                  <a:off x="6635150" y="2544850"/>
                  <a:ext cx="56075" cy="663825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4" name="Google Shape;14504;p47"/>
                <p:cNvSpPr/>
                <p:nvPr/>
              </p:nvSpPr>
              <p:spPr>
                <a:xfrm>
                  <a:off x="6591950" y="2578700"/>
                  <a:ext cx="34450" cy="520200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5" name="Google Shape;14505;p47"/>
                <p:cNvSpPr/>
                <p:nvPr/>
              </p:nvSpPr>
              <p:spPr>
                <a:xfrm>
                  <a:off x="6495600" y="2753275"/>
                  <a:ext cx="61925" cy="455975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6" name="Google Shape;14506;p47"/>
                <p:cNvSpPr/>
                <p:nvPr/>
              </p:nvSpPr>
              <p:spPr>
                <a:xfrm>
                  <a:off x="5622200" y="2419900"/>
                  <a:ext cx="47900" cy="228875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7" name="Google Shape;14507;p47"/>
                <p:cNvSpPr/>
                <p:nvPr/>
              </p:nvSpPr>
              <p:spPr>
                <a:xfrm>
                  <a:off x="5650800" y="2501050"/>
                  <a:ext cx="36225" cy="181600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8" name="Google Shape;14508;p47"/>
                <p:cNvSpPr/>
                <p:nvPr/>
              </p:nvSpPr>
              <p:spPr>
                <a:xfrm>
                  <a:off x="5564400" y="2464850"/>
                  <a:ext cx="15200" cy="229475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9" name="Google Shape;14509;p47"/>
                <p:cNvSpPr/>
                <p:nvPr/>
              </p:nvSpPr>
              <p:spPr>
                <a:xfrm>
                  <a:off x="6825475" y="2476525"/>
                  <a:ext cx="57225" cy="269175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0" name="Google Shape;14510;p47"/>
                <p:cNvSpPr/>
                <p:nvPr/>
              </p:nvSpPr>
              <p:spPr>
                <a:xfrm>
                  <a:off x="6814975" y="2485875"/>
                  <a:ext cx="15200" cy="213125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1" name="Google Shape;14511;p47"/>
                <p:cNvSpPr/>
                <p:nvPr/>
              </p:nvSpPr>
              <p:spPr>
                <a:xfrm>
                  <a:off x="6765925" y="2551850"/>
                  <a:ext cx="12275" cy="188600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2" name="Google Shape;14512;p47"/>
                <p:cNvSpPr/>
                <p:nvPr/>
              </p:nvSpPr>
              <p:spPr>
                <a:xfrm>
                  <a:off x="6869250" y="2550100"/>
                  <a:ext cx="14625" cy="188600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3" name="Google Shape;14513;p47"/>
                <p:cNvSpPr/>
                <p:nvPr/>
              </p:nvSpPr>
              <p:spPr>
                <a:xfrm>
                  <a:off x="5811350" y="2335250"/>
                  <a:ext cx="12875" cy="167000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4" name="Google Shape;14514;p47"/>
                <p:cNvSpPr/>
                <p:nvPr/>
              </p:nvSpPr>
              <p:spPr>
                <a:xfrm>
                  <a:off x="5791500" y="2346350"/>
                  <a:ext cx="17550" cy="129050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5" name="Google Shape;14515;p47"/>
                <p:cNvSpPr/>
                <p:nvPr/>
              </p:nvSpPr>
              <p:spPr>
                <a:xfrm>
                  <a:off x="5762900" y="2390700"/>
                  <a:ext cx="21050" cy="113300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6" name="Google Shape;14516;p47"/>
                <p:cNvSpPr/>
                <p:nvPr/>
              </p:nvSpPr>
              <p:spPr>
                <a:xfrm>
                  <a:off x="5828875" y="2379625"/>
                  <a:ext cx="18125" cy="113850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7" name="Google Shape;14517;p47"/>
                <p:cNvSpPr/>
                <p:nvPr/>
              </p:nvSpPr>
              <p:spPr>
                <a:xfrm>
                  <a:off x="5887850" y="2606150"/>
                  <a:ext cx="12850" cy="167000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8" name="Google Shape;14518;p47"/>
                <p:cNvSpPr/>
                <p:nvPr/>
              </p:nvSpPr>
              <p:spPr>
                <a:xfrm>
                  <a:off x="5868000" y="2617225"/>
                  <a:ext cx="17525" cy="129650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9" name="Google Shape;14519;p47"/>
                <p:cNvSpPr/>
                <p:nvPr/>
              </p:nvSpPr>
              <p:spPr>
                <a:xfrm>
                  <a:off x="5905350" y="2651100"/>
                  <a:ext cx="18125" cy="113275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0" name="Google Shape;14520;p47"/>
                <p:cNvSpPr/>
                <p:nvPr/>
              </p:nvSpPr>
              <p:spPr>
                <a:xfrm>
                  <a:off x="6327475" y="2243575"/>
                  <a:ext cx="18125" cy="137225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1" name="Google Shape;14521;p47"/>
                <p:cNvSpPr/>
                <p:nvPr/>
              </p:nvSpPr>
              <p:spPr>
                <a:xfrm>
                  <a:off x="6318125" y="2250600"/>
                  <a:ext cx="7625" cy="107450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2" name="Google Shape;14522;p47"/>
                <p:cNvSpPr/>
                <p:nvPr/>
              </p:nvSpPr>
              <p:spPr>
                <a:xfrm>
                  <a:off x="6346725" y="2280950"/>
                  <a:ext cx="9375" cy="94600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3" name="Google Shape;14523;p47"/>
                <p:cNvSpPr/>
                <p:nvPr/>
              </p:nvSpPr>
              <p:spPr>
                <a:xfrm>
                  <a:off x="6283100" y="2276875"/>
                  <a:ext cx="8775" cy="94600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4" name="Google Shape;14524;p47"/>
                <p:cNvSpPr/>
                <p:nvPr/>
              </p:nvSpPr>
              <p:spPr>
                <a:xfrm>
                  <a:off x="2408800" y="2876450"/>
                  <a:ext cx="28050" cy="137225"/>
                </a:xfrm>
                <a:custGeom>
                  <a:rect b="b" l="l" r="r" t="t"/>
                  <a:pathLst>
                    <a:path extrusionOk="0" h="5489" w="1122">
                      <a:moveTo>
                        <a:pt x="1098" y="0"/>
                      </a:moveTo>
                      <a:cubicBezTo>
                        <a:pt x="654" y="841"/>
                        <a:pt x="327" y="1729"/>
                        <a:pt x="164" y="2686"/>
                      </a:cubicBezTo>
                      <a:cubicBezTo>
                        <a:pt x="0" y="3620"/>
                        <a:pt x="70" y="4578"/>
                        <a:pt x="374" y="5488"/>
                      </a:cubicBezTo>
                      <a:cubicBezTo>
                        <a:pt x="234" y="4554"/>
                        <a:pt x="187" y="3620"/>
                        <a:pt x="304" y="2686"/>
                      </a:cubicBezTo>
                      <a:cubicBezTo>
                        <a:pt x="421" y="1775"/>
                        <a:pt x="701" y="865"/>
                        <a:pt x="1121" y="24"/>
                      </a:cubicBezTo>
                      <a:lnTo>
                        <a:pt x="1098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5" name="Google Shape;14525;p47"/>
                <p:cNvSpPr/>
                <p:nvPr/>
              </p:nvSpPr>
              <p:spPr>
                <a:xfrm>
                  <a:off x="2384850" y="2882300"/>
                  <a:ext cx="17550" cy="108025"/>
                </a:xfrm>
                <a:custGeom>
                  <a:rect b="b" l="l" r="r" t="t"/>
                  <a:pathLst>
                    <a:path extrusionOk="0" h="4321" w="702">
                      <a:moveTo>
                        <a:pt x="1" y="0"/>
                      </a:moveTo>
                      <a:cubicBezTo>
                        <a:pt x="188" y="701"/>
                        <a:pt x="328" y="1425"/>
                        <a:pt x="421" y="2148"/>
                      </a:cubicBezTo>
                      <a:cubicBezTo>
                        <a:pt x="491" y="2872"/>
                        <a:pt x="538" y="3596"/>
                        <a:pt x="608" y="4320"/>
                      </a:cubicBezTo>
                      <a:cubicBezTo>
                        <a:pt x="701" y="3596"/>
                        <a:pt x="655" y="2849"/>
                        <a:pt x="538" y="2125"/>
                      </a:cubicBezTo>
                      <a:cubicBezTo>
                        <a:pt x="421" y="1401"/>
                        <a:pt x="234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6" name="Google Shape;14526;p47"/>
                <p:cNvSpPr/>
                <p:nvPr/>
              </p:nvSpPr>
              <p:spPr>
                <a:xfrm>
                  <a:off x="2432150" y="2944750"/>
                  <a:ext cx="19300" cy="95200"/>
                </a:xfrm>
                <a:custGeom>
                  <a:rect b="b" l="l" r="r" t="t"/>
                  <a:pathLst>
                    <a:path extrusionOk="0" h="3808" w="77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31"/>
                        <a:pt x="397" y="1238"/>
                        <a:pt x="491" y="1892"/>
                      </a:cubicBezTo>
                      <a:cubicBezTo>
                        <a:pt x="561" y="2523"/>
                        <a:pt x="584" y="3177"/>
                        <a:pt x="608" y="3807"/>
                      </a:cubicBezTo>
                      <a:lnTo>
                        <a:pt x="631" y="3807"/>
                      </a:lnTo>
                      <a:cubicBezTo>
                        <a:pt x="771" y="3177"/>
                        <a:pt x="748" y="2500"/>
                        <a:pt x="608" y="1869"/>
                      </a:cubicBezTo>
                      <a:cubicBezTo>
                        <a:pt x="491" y="1215"/>
                        <a:pt x="281" y="608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7" name="Google Shape;14527;p47"/>
                <p:cNvSpPr/>
                <p:nvPr/>
              </p:nvSpPr>
              <p:spPr>
                <a:xfrm>
                  <a:off x="4647775" y="2679125"/>
                  <a:ext cx="13450" cy="138975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8" name="Google Shape;14528;p47"/>
                <p:cNvSpPr/>
                <p:nvPr/>
              </p:nvSpPr>
              <p:spPr>
                <a:xfrm>
                  <a:off x="4623850" y="2687875"/>
                  <a:ext cx="23375" cy="108025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9" name="Google Shape;14529;p47"/>
                <p:cNvSpPr/>
                <p:nvPr/>
              </p:nvSpPr>
              <p:spPr>
                <a:xfrm>
                  <a:off x="466180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0" name="Google Shape;14530;p47"/>
                <p:cNvSpPr/>
                <p:nvPr/>
              </p:nvSpPr>
              <p:spPr>
                <a:xfrm>
                  <a:off x="458765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1" name="Google Shape;14531;p47"/>
                <p:cNvSpPr/>
                <p:nvPr/>
              </p:nvSpPr>
              <p:spPr>
                <a:xfrm>
                  <a:off x="5444125" y="2929000"/>
                  <a:ext cx="35050" cy="283175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2" name="Google Shape;14532;p47"/>
                <p:cNvSpPr/>
                <p:nvPr/>
              </p:nvSpPr>
              <p:spPr>
                <a:xfrm>
                  <a:off x="5414950" y="2938925"/>
                  <a:ext cx="16950" cy="22480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3" name="Google Shape;14533;p47"/>
                <p:cNvSpPr/>
                <p:nvPr/>
              </p:nvSpPr>
              <p:spPr>
                <a:xfrm>
                  <a:off x="5483250" y="3006650"/>
                  <a:ext cx="21050" cy="197925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4" name="Google Shape;14534;p47"/>
                <p:cNvSpPr/>
                <p:nvPr/>
              </p:nvSpPr>
              <p:spPr>
                <a:xfrm>
                  <a:off x="5332625" y="2986200"/>
                  <a:ext cx="20450" cy="197950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5" name="Google Shape;14535;p47"/>
                <p:cNvSpPr/>
                <p:nvPr/>
              </p:nvSpPr>
              <p:spPr>
                <a:xfrm>
                  <a:off x="7305975" y="2195725"/>
                  <a:ext cx="52550" cy="181575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6" name="Google Shape;14536;p47"/>
                <p:cNvSpPr/>
                <p:nvPr/>
              </p:nvSpPr>
              <p:spPr>
                <a:xfrm>
                  <a:off x="7299550" y="2198625"/>
                  <a:ext cx="21025" cy="145975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7" name="Google Shape;14537;p47"/>
                <p:cNvSpPr/>
                <p:nvPr/>
              </p:nvSpPr>
              <p:spPr>
                <a:xfrm>
                  <a:off x="7263350" y="2239500"/>
                  <a:ext cx="14025" cy="129050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8" name="Google Shape;14538;p47"/>
                <p:cNvSpPr/>
                <p:nvPr/>
              </p:nvSpPr>
              <p:spPr>
                <a:xfrm>
                  <a:off x="7334575" y="2245925"/>
                  <a:ext cx="17525" cy="128450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9" name="Google Shape;14539;p47"/>
                <p:cNvSpPr/>
                <p:nvPr/>
              </p:nvSpPr>
              <p:spPr>
                <a:xfrm>
                  <a:off x="7227150" y="2308400"/>
                  <a:ext cx="19875" cy="127875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0" name="Google Shape;14540;p47"/>
                <p:cNvSpPr/>
                <p:nvPr/>
              </p:nvSpPr>
              <p:spPr>
                <a:xfrm>
                  <a:off x="6500275" y="2309550"/>
                  <a:ext cx="22225" cy="165850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1" name="Google Shape;14541;p47"/>
                <p:cNvSpPr/>
                <p:nvPr/>
              </p:nvSpPr>
              <p:spPr>
                <a:xfrm>
                  <a:off x="6489175" y="2317725"/>
                  <a:ext cx="8200" cy="130225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2" name="Google Shape;14542;p47"/>
                <p:cNvSpPr/>
                <p:nvPr/>
              </p:nvSpPr>
              <p:spPr>
                <a:xfrm>
                  <a:off x="6523625" y="2354500"/>
                  <a:ext cx="10550" cy="114475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3" name="Google Shape;14543;p47"/>
                <p:cNvSpPr/>
                <p:nvPr/>
              </p:nvSpPr>
              <p:spPr>
                <a:xfrm>
                  <a:off x="6629900" y="2269850"/>
                  <a:ext cx="19875" cy="128475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44" name="Google Shape;14544;p47"/>
              <p:cNvGrpSpPr/>
              <p:nvPr/>
            </p:nvGrpSpPr>
            <p:grpSpPr>
              <a:xfrm>
                <a:off x="3744109" y="4254507"/>
                <a:ext cx="5081829" cy="944189"/>
                <a:chOff x="238125" y="2195725"/>
                <a:chExt cx="7120400" cy="1322950"/>
              </a:xfrm>
            </p:grpSpPr>
            <p:sp>
              <p:nvSpPr>
                <p:cNvPr id="14545" name="Google Shape;14545;p47"/>
                <p:cNvSpPr/>
                <p:nvPr/>
              </p:nvSpPr>
              <p:spPr>
                <a:xfrm>
                  <a:off x="6053075" y="2269275"/>
                  <a:ext cx="26875" cy="223050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6" name="Google Shape;14546;p47"/>
                <p:cNvSpPr/>
                <p:nvPr/>
              </p:nvSpPr>
              <p:spPr>
                <a:xfrm>
                  <a:off x="6088100" y="2277450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7" name="Google Shape;14547;p47"/>
                <p:cNvSpPr/>
                <p:nvPr/>
              </p:nvSpPr>
              <p:spPr>
                <a:xfrm>
                  <a:off x="6114950" y="2366775"/>
                  <a:ext cx="29800" cy="127875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8" name="Google Shape;14548;p47"/>
                <p:cNvSpPr/>
                <p:nvPr/>
              </p:nvSpPr>
              <p:spPr>
                <a:xfrm>
                  <a:off x="7040325" y="2569950"/>
                  <a:ext cx="26300" cy="223050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9" name="Google Shape;14549;p47"/>
                <p:cNvSpPr/>
                <p:nvPr/>
              </p:nvSpPr>
              <p:spPr>
                <a:xfrm>
                  <a:off x="7075350" y="2578125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0" name="Google Shape;14550;p47"/>
                <p:cNvSpPr/>
                <p:nvPr/>
              </p:nvSpPr>
              <p:spPr>
                <a:xfrm>
                  <a:off x="7101625" y="2667450"/>
                  <a:ext cx="30375" cy="128450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1" name="Google Shape;14551;p47"/>
                <p:cNvSpPr/>
                <p:nvPr/>
              </p:nvSpPr>
              <p:spPr>
                <a:xfrm>
                  <a:off x="6875675" y="2281525"/>
                  <a:ext cx="21625" cy="170500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2" name="Google Shape;14552;p47"/>
                <p:cNvSpPr/>
                <p:nvPr/>
              </p:nvSpPr>
              <p:spPr>
                <a:xfrm>
                  <a:off x="6902550" y="2287375"/>
                  <a:ext cx="39725" cy="120875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3" name="Google Shape;14553;p47"/>
                <p:cNvSpPr/>
                <p:nvPr/>
              </p:nvSpPr>
              <p:spPr>
                <a:xfrm>
                  <a:off x="6922400" y="2355675"/>
                  <a:ext cx="23950" cy="98700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4" name="Google Shape;14554;p47"/>
                <p:cNvSpPr/>
                <p:nvPr/>
              </p:nvSpPr>
              <p:spPr>
                <a:xfrm>
                  <a:off x="7324650" y="2597975"/>
                  <a:ext cx="23375" cy="98100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5" name="Google Shape;14555;p47"/>
                <p:cNvSpPr/>
                <p:nvPr/>
              </p:nvSpPr>
              <p:spPr>
                <a:xfrm>
                  <a:off x="4643125" y="2401225"/>
                  <a:ext cx="21025" cy="18100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6" name="Google Shape;14556;p47"/>
                <p:cNvSpPr/>
                <p:nvPr/>
              </p:nvSpPr>
              <p:spPr>
                <a:xfrm>
                  <a:off x="4675800" y="2411150"/>
                  <a:ext cx="14050" cy="133725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7" name="Google Shape;14557;p47"/>
                <p:cNvSpPr/>
                <p:nvPr/>
              </p:nvSpPr>
              <p:spPr>
                <a:xfrm>
                  <a:off x="4702675" y="2471850"/>
                  <a:ext cx="23375" cy="103950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8" name="Google Shape;14558;p47"/>
                <p:cNvSpPr/>
                <p:nvPr/>
              </p:nvSpPr>
              <p:spPr>
                <a:xfrm>
                  <a:off x="4244950" y="26149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9" name="Google Shape;14559;p47"/>
                <p:cNvSpPr/>
                <p:nvPr/>
              </p:nvSpPr>
              <p:spPr>
                <a:xfrm>
                  <a:off x="4392075" y="2659850"/>
                  <a:ext cx="22200" cy="11680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0" name="Google Shape;14560;p47"/>
                <p:cNvSpPr/>
                <p:nvPr/>
              </p:nvSpPr>
              <p:spPr>
                <a:xfrm>
                  <a:off x="4686325" y="2473600"/>
                  <a:ext cx="22200" cy="116225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1" name="Google Shape;14561;p47"/>
                <p:cNvSpPr/>
                <p:nvPr/>
              </p:nvSpPr>
              <p:spPr>
                <a:xfrm>
                  <a:off x="4330775" y="2676775"/>
                  <a:ext cx="5275" cy="106300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2" name="Google Shape;14562;p47"/>
                <p:cNvSpPr/>
                <p:nvPr/>
              </p:nvSpPr>
              <p:spPr>
                <a:xfrm>
                  <a:off x="4305650" y="2608475"/>
                  <a:ext cx="25725" cy="18100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3" name="Google Shape;14563;p47"/>
                <p:cNvSpPr/>
                <p:nvPr/>
              </p:nvSpPr>
              <p:spPr>
                <a:xfrm>
                  <a:off x="4338350" y="2613150"/>
                  <a:ext cx="37400" cy="129050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4" name="Google Shape;14564;p47"/>
                <p:cNvSpPr/>
                <p:nvPr/>
              </p:nvSpPr>
              <p:spPr>
                <a:xfrm>
                  <a:off x="4362300" y="2685550"/>
                  <a:ext cx="20450" cy="10510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5" name="Google Shape;14565;p47"/>
                <p:cNvSpPr/>
                <p:nvPr/>
              </p:nvSpPr>
              <p:spPr>
                <a:xfrm>
                  <a:off x="2619550" y="28823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561" y="1098"/>
                        <a:pt x="1028" y="2242"/>
                        <a:pt x="1379" y="3410"/>
                      </a:cubicBezTo>
                      <a:cubicBezTo>
                        <a:pt x="1729" y="4577"/>
                        <a:pt x="1986" y="5768"/>
                        <a:pt x="2196" y="6959"/>
                      </a:cubicBezTo>
                      <a:cubicBezTo>
                        <a:pt x="2149" y="5745"/>
                        <a:pt x="1892" y="4530"/>
                        <a:pt x="1495" y="3363"/>
                      </a:cubicBezTo>
                      <a:cubicBezTo>
                        <a:pt x="1122" y="2195"/>
                        <a:pt x="631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6" name="Google Shape;14566;p47"/>
                <p:cNvSpPr/>
                <p:nvPr/>
              </p:nvSpPr>
              <p:spPr>
                <a:xfrm>
                  <a:off x="2766675" y="2927825"/>
                  <a:ext cx="22800" cy="116800"/>
                </a:xfrm>
                <a:custGeom>
                  <a:rect b="b" l="l" r="r" t="t"/>
                  <a:pathLst>
                    <a:path extrusionOk="0" h="4672" w="912">
                      <a:moveTo>
                        <a:pt x="888" y="1"/>
                      </a:moveTo>
                      <a:lnTo>
                        <a:pt x="398" y="2312"/>
                      </a:lnTo>
                      <a:cubicBezTo>
                        <a:pt x="211" y="3083"/>
                        <a:pt x="71" y="3877"/>
                        <a:pt x="1" y="4648"/>
                      </a:cubicBezTo>
                      <a:lnTo>
                        <a:pt x="24" y="4671"/>
                      </a:lnTo>
                      <a:cubicBezTo>
                        <a:pt x="258" y="3900"/>
                        <a:pt x="398" y="3130"/>
                        <a:pt x="515" y="2336"/>
                      </a:cubicBezTo>
                      <a:lnTo>
                        <a:pt x="91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7" name="Google Shape;14567;p47"/>
                <p:cNvSpPr/>
                <p:nvPr/>
              </p:nvSpPr>
              <p:spPr>
                <a:xfrm>
                  <a:off x="2705375" y="2944175"/>
                  <a:ext cx="5275" cy="106850"/>
                </a:xfrm>
                <a:custGeom>
                  <a:rect b="b" l="l" r="r" t="t"/>
                  <a:pathLst>
                    <a:path extrusionOk="0" h="4274" w="211">
                      <a:moveTo>
                        <a:pt x="164" y="0"/>
                      </a:moveTo>
                      <a:cubicBezTo>
                        <a:pt x="94" y="701"/>
                        <a:pt x="47" y="1425"/>
                        <a:pt x="24" y="2126"/>
                      </a:cubicBezTo>
                      <a:cubicBezTo>
                        <a:pt x="1" y="2849"/>
                        <a:pt x="47" y="3573"/>
                        <a:pt x="188" y="4274"/>
                      </a:cubicBezTo>
                      <a:lnTo>
                        <a:pt x="211" y="4274"/>
                      </a:lnTo>
                      <a:cubicBezTo>
                        <a:pt x="211" y="3550"/>
                        <a:pt x="188" y="2849"/>
                        <a:pt x="164" y="2126"/>
                      </a:cubicBezTo>
                      <a:cubicBezTo>
                        <a:pt x="141" y="1425"/>
                        <a:pt x="141" y="701"/>
                        <a:pt x="18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8" name="Google Shape;14568;p47"/>
                <p:cNvSpPr/>
                <p:nvPr/>
              </p:nvSpPr>
              <p:spPr>
                <a:xfrm>
                  <a:off x="2680850" y="2876450"/>
                  <a:ext cx="25150" cy="180425"/>
                </a:xfrm>
                <a:custGeom>
                  <a:rect b="b" l="l" r="r" t="t"/>
                  <a:pathLst>
                    <a:path extrusionOk="0" h="7217" w="1006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51" y="1168"/>
                        <a:pt x="585" y="2359"/>
                        <a:pt x="701" y="3573"/>
                      </a:cubicBezTo>
                      <a:cubicBezTo>
                        <a:pt x="818" y="4788"/>
                        <a:pt x="842" y="6002"/>
                        <a:pt x="818" y="7217"/>
                      </a:cubicBezTo>
                      <a:cubicBezTo>
                        <a:pt x="1005" y="6002"/>
                        <a:pt x="982" y="4764"/>
                        <a:pt x="818" y="3573"/>
                      </a:cubicBezTo>
                      <a:cubicBezTo>
                        <a:pt x="678" y="2359"/>
                        <a:pt x="398" y="1145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9" name="Google Shape;14569;p47"/>
                <p:cNvSpPr/>
                <p:nvPr/>
              </p:nvSpPr>
              <p:spPr>
                <a:xfrm>
                  <a:off x="2713550" y="2880525"/>
                  <a:ext cx="37400" cy="129650"/>
                </a:xfrm>
                <a:custGeom>
                  <a:rect b="b" l="l" r="r" t="t"/>
                  <a:pathLst>
                    <a:path extrusionOk="0" h="5186" w="1496">
                      <a:moveTo>
                        <a:pt x="1472" y="1"/>
                      </a:moveTo>
                      <a:lnTo>
                        <a:pt x="701" y="2570"/>
                      </a:lnTo>
                      <a:cubicBezTo>
                        <a:pt x="421" y="3434"/>
                        <a:pt x="164" y="4298"/>
                        <a:pt x="1" y="5185"/>
                      </a:cubicBezTo>
                      <a:lnTo>
                        <a:pt x="24" y="5185"/>
                      </a:lnTo>
                      <a:cubicBezTo>
                        <a:pt x="351" y="4345"/>
                        <a:pt x="584" y="3481"/>
                        <a:pt x="818" y="2616"/>
                      </a:cubicBezTo>
                      <a:lnTo>
                        <a:pt x="1495" y="24"/>
                      </a:lnTo>
                      <a:lnTo>
                        <a:pt x="147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0" name="Google Shape;14570;p47"/>
                <p:cNvSpPr/>
                <p:nvPr/>
              </p:nvSpPr>
              <p:spPr>
                <a:xfrm>
                  <a:off x="2737500" y="2952925"/>
                  <a:ext cx="19875" cy="105125"/>
                </a:xfrm>
                <a:custGeom>
                  <a:rect b="b" l="l" r="r" t="t"/>
                  <a:pathLst>
                    <a:path extrusionOk="0" h="4205" w="795">
                      <a:moveTo>
                        <a:pt x="794" y="1"/>
                      </a:moveTo>
                      <a:lnTo>
                        <a:pt x="794" y="1"/>
                      </a:lnTo>
                      <a:cubicBezTo>
                        <a:pt x="584" y="678"/>
                        <a:pt x="397" y="1379"/>
                        <a:pt x="257" y="2079"/>
                      </a:cubicBezTo>
                      <a:cubicBezTo>
                        <a:pt x="94" y="2780"/>
                        <a:pt x="0" y="3480"/>
                        <a:pt x="0" y="4204"/>
                      </a:cubicBezTo>
                      <a:lnTo>
                        <a:pt x="23" y="4204"/>
                      </a:lnTo>
                      <a:cubicBezTo>
                        <a:pt x="164" y="3504"/>
                        <a:pt x="280" y="2803"/>
                        <a:pt x="374" y="2102"/>
                      </a:cubicBezTo>
                      <a:cubicBezTo>
                        <a:pt x="491" y="1402"/>
                        <a:pt x="631" y="701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1" name="Google Shape;14571;p47"/>
                <p:cNvSpPr/>
                <p:nvPr/>
              </p:nvSpPr>
              <p:spPr>
                <a:xfrm>
                  <a:off x="708100" y="2358600"/>
                  <a:ext cx="32125" cy="102775"/>
                </a:xfrm>
                <a:custGeom>
                  <a:rect b="b" l="l" r="r" t="t"/>
                  <a:pathLst>
                    <a:path extrusionOk="0" h="4111" w="1285">
                      <a:moveTo>
                        <a:pt x="0" y="0"/>
                      </a:moveTo>
                      <a:cubicBezTo>
                        <a:pt x="327" y="654"/>
                        <a:pt x="608" y="1308"/>
                        <a:pt x="818" y="2009"/>
                      </a:cubicBezTo>
                      <a:cubicBezTo>
                        <a:pt x="1005" y="2686"/>
                        <a:pt x="1168" y="3387"/>
                        <a:pt x="1285" y="4111"/>
                      </a:cubicBezTo>
                      <a:cubicBezTo>
                        <a:pt x="1261" y="3387"/>
                        <a:pt x="1121" y="2663"/>
                        <a:pt x="888" y="1985"/>
                      </a:cubicBezTo>
                      <a:cubicBezTo>
                        <a:pt x="654" y="1285"/>
                        <a:pt x="374" y="63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2" name="Google Shape;14572;p47"/>
                <p:cNvSpPr/>
                <p:nvPr/>
              </p:nvSpPr>
              <p:spPr>
                <a:xfrm>
                  <a:off x="795075" y="2385450"/>
                  <a:ext cx="12875" cy="68325"/>
                </a:xfrm>
                <a:custGeom>
                  <a:rect b="b" l="l" r="r" t="t"/>
                  <a:pathLst>
                    <a:path extrusionOk="0" h="2733" w="515">
                      <a:moveTo>
                        <a:pt x="515" y="1"/>
                      </a:moveTo>
                      <a:lnTo>
                        <a:pt x="211" y="1355"/>
                      </a:lnTo>
                      <a:cubicBezTo>
                        <a:pt x="118" y="1822"/>
                        <a:pt x="24" y="2266"/>
                        <a:pt x="1" y="2733"/>
                      </a:cubicBezTo>
                      <a:cubicBezTo>
                        <a:pt x="141" y="2289"/>
                        <a:pt x="211" y="1846"/>
                        <a:pt x="281" y="1379"/>
                      </a:cubicBezTo>
                      <a:lnTo>
                        <a:pt x="51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3" name="Google Shape;14573;p47"/>
                <p:cNvSpPr/>
                <p:nvPr/>
              </p:nvSpPr>
              <p:spPr>
                <a:xfrm>
                  <a:off x="758900" y="2394800"/>
                  <a:ext cx="2925" cy="63075"/>
                </a:xfrm>
                <a:custGeom>
                  <a:rect b="b" l="l" r="r" t="t"/>
                  <a:pathLst>
                    <a:path extrusionOk="0" h="2523" w="117">
                      <a:moveTo>
                        <a:pt x="93" y="0"/>
                      </a:moveTo>
                      <a:cubicBezTo>
                        <a:pt x="47" y="421"/>
                        <a:pt x="23" y="841"/>
                        <a:pt x="0" y="1261"/>
                      </a:cubicBezTo>
                      <a:cubicBezTo>
                        <a:pt x="0" y="1682"/>
                        <a:pt x="23" y="2102"/>
                        <a:pt x="93" y="2522"/>
                      </a:cubicBezTo>
                      <a:lnTo>
                        <a:pt x="117" y="2522"/>
                      </a:lnTo>
                      <a:cubicBezTo>
                        <a:pt x="117" y="2102"/>
                        <a:pt x="93" y="1682"/>
                        <a:pt x="70" y="1261"/>
                      </a:cubicBezTo>
                      <a:cubicBezTo>
                        <a:pt x="70" y="841"/>
                        <a:pt x="70" y="421"/>
                        <a:pt x="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4" name="Google Shape;14574;p47"/>
                <p:cNvSpPr/>
                <p:nvPr/>
              </p:nvSpPr>
              <p:spPr>
                <a:xfrm>
                  <a:off x="743700" y="2355100"/>
                  <a:ext cx="15225" cy="106275"/>
                </a:xfrm>
                <a:custGeom>
                  <a:rect b="b" l="l" r="r" t="t"/>
                  <a:pathLst>
                    <a:path extrusionOk="0" h="4251" w="609">
                      <a:moveTo>
                        <a:pt x="1" y="0"/>
                      </a:moveTo>
                      <a:cubicBezTo>
                        <a:pt x="211" y="678"/>
                        <a:pt x="351" y="1402"/>
                        <a:pt x="421" y="2102"/>
                      </a:cubicBezTo>
                      <a:cubicBezTo>
                        <a:pt x="491" y="2826"/>
                        <a:pt x="515" y="3527"/>
                        <a:pt x="491" y="4251"/>
                      </a:cubicBezTo>
                      <a:lnTo>
                        <a:pt x="515" y="4251"/>
                      </a:lnTo>
                      <a:cubicBezTo>
                        <a:pt x="608" y="3550"/>
                        <a:pt x="608" y="2803"/>
                        <a:pt x="491" y="2102"/>
                      </a:cubicBezTo>
                      <a:cubicBezTo>
                        <a:pt x="421" y="1378"/>
                        <a:pt x="258" y="67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5" name="Google Shape;14575;p47"/>
                <p:cNvSpPr/>
                <p:nvPr/>
              </p:nvSpPr>
              <p:spPr>
                <a:xfrm>
                  <a:off x="763550" y="2357425"/>
                  <a:ext cx="21625" cy="76500"/>
                </a:xfrm>
                <a:custGeom>
                  <a:rect b="b" l="l" r="r" t="t"/>
                  <a:pathLst>
                    <a:path extrusionOk="0" h="3060" w="865">
                      <a:moveTo>
                        <a:pt x="865" y="1"/>
                      </a:moveTo>
                      <a:lnTo>
                        <a:pt x="398" y="1519"/>
                      </a:lnTo>
                      <a:cubicBezTo>
                        <a:pt x="234" y="2032"/>
                        <a:pt x="94" y="2523"/>
                        <a:pt x="1" y="3060"/>
                      </a:cubicBezTo>
                      <a:cubicBezTo>
                        <a:pt x="188" y="2570"/>
                        <a:pt x="351" y="2056"/>
                        <a:pt x="468" y="1542"/>
                      </a:cubicBezTo>
                      <a:lnTo>
                        <a:pt x="86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6" name="Google Shape;14576;p47"/>
                <p:cNvSpPr/>
                <p:nvPr/>
              </p:nvSpPr>
              <p:spPr>
                <a:xfrm>
                  <a:off x="777575" y="2400050"/>
                  <a:ext cx="11700" cy="61900"/>
                </a:xfrm>
                <a:custGeom>
                  <a:rect b="b" l="l" r="r" t="t"/>
                  <a:pathLst>
                    <a:path extrusionOk="0" h="2476" w="468">
                      <a:moveTo>
                        <a:pt x="467" y="1"/>
                      </a:moveTo>
                      <a:lnTo>
                        <a:pt x="467" y="1"/>
                      </a:lnTo>
                      <a:cubicBezTo>
                        <a:pt x="327" y="398"/>
                        <a:pt x="234" y="818"/>
                        <a:pt x="140" y="1238"/>
                      </a:cubicBezTo>
                      <a:cubicBezTo>
                        <a:pt x="47" y="1635"/>
                        <a:pt x="0" y="2056"/>
                        <a:pt x="0" y="2476"/>
                      </a:cubicBezTo>
                      <a:cubicBezTo>
                        <a:pt x="94" y="2079"/>
                        <a:pt x="164" y="1659"/>
                        <a:pt x="211" y="1238"/>
                      </a:cubicBezTo>
                      <a:cubicBezTo>
                        <a:pt x="281" y="818"/>
                        <a:pt x="374" y="421"/>
                        <a:pt x="467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7" name="Google Shape;14577;p47"/>
                <p:cNvSpPr/>
                <p:nvPr/>
              </p:nvSpPr>
              <p:spPr>
                <a:xfrm>
                  <a:off x="1663825" y="3195225"/>
                  <a:ext cx="101625" cy="320525"/>
                </a:xfrm>
                <a:custGeom>
                  <a:rect b="b" l="l" r="r" t="t"/>
                  <a:pathLst>
                    <a:path extrusionOk="0" h="12821" w="4065">
                      <a:moveTo>
                        <a:pt x="1" y="0"/>
                      </a:moveTo>
                      <a:cubicBezTo>
                        <a:pt x="1051" y="2008"/>
                        <a:pt x="1916" y="4110"/>
                        <a:pt x="2546" y="6259"/>
                      </a:cubicBezTo>
                      <a:cubicBezTo>
                        <a:pt x="3177" y="8407"/>
                        <a:pt x="3644" y="10602"/>
                        <a:pt x="4041" y="12821"/>
                      </a:cubicBezTo>
                      <a:lnTo>
                        <a:pt x="4064" y="12821"/>
                      </a:lnTo>
                      <a:cubicBezTo>
                        <a:pt x="3971" y="10579"/>
                        <a:pt x="3504" y="8337"/>
                        <a:pt x="2780" y="6189"/>
                      </a:cubicBezTo>
                      <a:cubicBezTo>
                        <a:pt x="2079" y="4040"/>
                        <a:pt x="1145" y="1962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8" name="Google Shape;14578;p47"/>
                <p:cNvSpPr/>
                <p:nvPr/>
              </p:nvSpPr>
              <p:spPr>
                <a:xfrm>
                  <a:off x="1935900" y="3278700"/>
                  <a:ext cx="40875" cy="214875"/>
                </a:xfrm>
                <a:custGeom>
                  <a:rect b="b" l="l" r="r" t="t"/>
                  <a:pathLst>
                    <a:path extrusionOk="0" h="8595" w="1635">
                      <a:moveTo>
                        <a:pt x="1612" y="1"/>
                      </a:moveTo>
                      <a:lnTo>
                        <a:pt x="701" y="4274"/>
                      </a:lnTo>
                      <a:cubicBezTo>
                        <a:pt x="374" y="5699"/>
                        <a:pt x="117" y="7147"/>
                        <a:pt x="0" y="8594"/>
                      </a:cubicBezTo>
                      <a:lnTo>
                        <a:pt x="24" y="8594"/>
                      </a:lnTo>
                      <a:cubicBezTo>
                        <a:pt x="444" y="7193"/>
                        <a:pt x="701" y="5769"/>
                        <a:pt x="934" y="4321"/>
                      </a:cubicBez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9" name="Google Shape;14579;p47"/>
                <p:cNvSpPr/>
                <p:nvPr/>
              </p:nvSpPr>
              <p:spPr>
                <a:xfrm>
                  <a:off x="1822625" y="3309050"/>
                  <a:ext cx="9375" cy="196775"/>
                </a:xfrm>
                <a:custGeom>
                  <a:rect b="b" l="l" r="r" t="t"/>
                  <a:pathLst>
                    <a:path extrusionOk="0" h="7871" w="375">
                      <a:moveTo>
                        <a:pt x="281" y="1"/>
                      </a:moveTo>
                      <a:cubicBezTo>
                        <a:pt x="141" y="1285"/>
                        <a:pt x="71" y="2616"/>
                        <a:pt x="47" y="3924"/>
                      </a:cubicBezTo>
                      <a:cubicBezTo>
                        <a:pt x="1" y="5255"/>
                        <a:pt x="71" y="6563"/>
                        <a:pt x="328" y="7871"/>
                      </a:cubicBezTo>
                      <a:lnTo>
                        <a:pt x="351" y="7871"/>
                      </a:lnTo>
                      <a:cubicBezTo>
                        <a:pt x="374" y="6540"/>
                        <a:pt x="328" y="5232"/>
                        <a:pt x="258" y="3924"/>
                      </a:cubicBezTo>
                      <a:cubicBezTo>
                        <a:pt x="234" y="2616"/>
                        <a:pt x="258" y="1309"/>
                        <a:pt x="30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0" name="Google Shape;14580;p47"/>
                <p:cNvSpPr/>
                <p:nvPr/>
              </p:nvSpPr>
              <p:spPr>
                <a:xfrm>
                  <a:off x="1776500" y="3183550"/>
                  <a:ext cx="46725" cy="333375"/>
                </a:xfrm>
                <a:custGeom>
                  <a:rect b="b" l="l" r="r" t="t"/>
                  <a:pathLst>
                    <a:path extrusionOk="0" h="13335" w="1869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55" y="2172"/>
                        <a:pt x="1075" y="4390"/>
                        <a:pt x="1309" y="6609"/>
                      </a:cubicBezTo>
                      <a:cubicBezTo>
                        <a:pt x="1519" y="8851"/>
                        <a:pt x="1565" y="11093"/>
                        <a:pt x="1519" y="13335"/>
                      </a:cubicBezTo>
                      <a:lnTo>
                        <a:pt x="1542" y="13335"/>
                      </a:lnTo>
                      <a:cubicBezTo>
                        <a:pt x="1869" y="11116"/>
                        <a:pt x="1846" y="8827"/>
                        <a:pt x="1542" y="6586"/>
                      </a:cubicBezTo>
                      <a:cubicBezTo>
                        <a:pt x="1262" y="4344"/>
                        <a:pt x="748" y="2149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1" name="Google Shape;14581;p47"/>
                <p:cNvSpPr/>
                <p:nvPr/>
              </p:nvSpPr>
              <p:spPr>
                <a:xfrm>
                  <a:off x="1837225" y="3191725"/>
                  <a:ext cx="68925" cy="238800"/>
                </a:xfrm>
                <a:custGeom>
                  <a:rect b="b" l="l" r="r" t="t"/>
                  <a:pathLst>
                    <a:path extrusionOk="0" h="9552" w="2757">
                      <a:moveTo>
                        <a:pt x="2733" y="0"/>
                      </a:moveTo>
                      <a:lnTo>
                        <a:pt x="1285" y="4741"/>
                      </a:lnTo>
                      <a:cubicBezTo>
                        <a:pt x="771" y="6329"/>
                        <a:pt x="304" y="7917"/>
                        <a:pt x="0" y="9551"/>
                      </a:cubicBezTo>
                      <a:lnTo>
                        <a:pt x="24" y="9551"/>
                      </a:lnTo>
                      <a:cubicBezTo>
                        <a:pt x="631" y="7987"/>
                        <a:pt x="1075" y="6422"/>
                        <a:pt x="1495" y="4811"/>
                      </a:cubicBezTo>
                      <a:lnTo>
                        <a:pt x="2756" y="23"/>
                      </a:lnTo>
                      <a:lnTo>
                        <a:pt x="2733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2" name="Google Shape;14582;p47"/>
                <p:cNvSpPr/>
                <p:nvPr/>
              </p:nvSpPr>
              <p:spPr>
                <a:xfrm>
                  <a:off x="1881000" y="3325400"/>
                  <a:ext cx="37400" cy="193275"/>
                </a:xfrm>
                <a:custGeom>
                  <a:rect b="b" l="l" r="r" t="t"/>
                  <a:pathLst>
                    <a:path extrusionOk="0" h="7731" w="1496">
                      <a:moveTo>
                        <a:pt x="1472" y="1"/>
                      </a:moveTo>
                      <a:cubicBezTo>
                        <a:pt x="1075" y="1262"/>
                        <a:pt x="748" y="2523"/>
                        <a:pt x="491" y="3807"/>
                      </a:cubicBezTo>
                      <a:cubicBezTo>
                        <a:pt x="188" y="5092"/>
                        <a:pt x="1" y="6423"/>
                        <a:pt x="24" y="7731"/>
                      </a:cubicBezTo>
                      <a:lnTo>
                        <a:pt x="48" y="7731"/>
                      </a:lnTo>
                      <a:cubicBezTo>
                        <a:pt x="328" y="6446"/>
                        <a:pt x="515" y="5162"/>
                        <a:pt x="702" y="3854"/>
                      </a:cubicBezTo>
                      <a:cubicBezTo>
                        <a:pt x="912" y="2570"/>
                        <a:pt x="1192" y="1285"/>
                        <a:pt x="1496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3" name="Google Shape;14583;p47"/>
                <p:cNvSpPr/>
                <p:nvPr/>
              </p:nvSpPr>
              <p:spPr>
                <a:xfrm>
                  <a:off x="1611275" y="2955275"/>
                  <a:ext cx="80025" cy="99275"/>
                </a:xfrm>
                <a:custGeom>
                  <a:rect b="b" l="l" r="r" t="t"/>
                  <a:pathLst>
                    <a:path extrusionOk="0" h="3971" w="3201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78" y="561"/>
                        <a:pt x="1285" y="1168"/>
                        <a:pt x="1799" y="1822"/>
                      </a:cubicBezTo>
                      <a:cubicBezTo>
                        <a:pt x="2336" y="2499"/>
                        <a:pt x="2780" y="3223"/>
                        <a:pt x="3177" y="3970"/>
                      </a:cubicBezTo>
                      <a:lnTo>
                        <a:pt x="3200" y="3947"/>
                      </a:lnTo>
                      <a:cubicBezTo>
                        <a:pt x="2943" y="3153"/>
                        <a:pt x="2476" y="2405"/>
                        <a:pt x="1892" y="1752"/>
                      </a:cubicBezTo>
                      <a:cubicBezTo>
                        <a:pt x="1355" y="1098"/>
                        <a:pt x="701" y="5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4" name="Google Shape;14584;p47"/>
                <p:cNvSpPr/>
                <p:nvPr/>
              </p:nvSpPr>
              <p:spPr>
                <a:xfrm>
                  <a:off x="1778250" y="2955850"/>
                  <a:ext cx="6450" cy="75925"/>
                </a:xfrm>
                <a:custGeom>
                  <a:rect b="b" l="l" r="r" t="t"/>
                  <a:pathLst>
                    <a:path extrusionOk="0" h="3037" w="258">
                      <a:moveTo>
                        <a:pt x="258" y="0"/>
                      </a:moveTo>
                      <a:cubicBezTo>
                        <a:pt x="164" y="491"/>
                        <a:pt x="118" y="1005"/>
                        <a:pt x="71" y="1518"/>
                      </a:cubicBezTo>
                      <a:cubicBezTo>
                        <a:pt x="1" y="2009"/>
                        <a:pt x="1" y="2523"/>
                        <a:pt x="71" y="3036"/>
                      </a:cubicBezTo>
                      <a:lnTo>
                        <a:pt x="94" y="3036"/>
                      </a:lnTo>
                      <a:cubicBezTo>
                        <a:pt x="164" y="2523"/>
                        <a:pt x="188" y="2032"/>
                        <a:pt x="188" y="1518"/>
                      </a:cubicBezTo>
                      <a:cubicBezTo>
                        <a:pt x="211" y="1005"/>
                        <a:pt x="234" y="514"/>
                        <a:pt x="25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5" name="Google Shape;14585;p47"/>
                <p:cNvSpPr/>
                <p:nvPr/>
              </p:nvSpPr>
              <p:spPr>
                <a:xfrm>
                  <a:off x="1708775" y="2978625"/>
                  <a:ext cx="16975" cy="66575"/>
                </a:xfrm>
                <a:custGeom>
                  <a:rect b="b" l="l" r="r" t="t"/>
                  <a:pathLst>
                    <a:path extrusionOk="0" h="2663" w="679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24" y="467"/>
                        <a:pt x="94" y="911"/>
                        <a:pt x="188" y="1378"/>
                      </a:cubicBezTo>
                      <a:cubicBezTo>
                        <a:pt x="281" y="1822"/>
                        <a:pt x="421" y="2265"/>
                        <a:pt x="655" y="2662"/>
                      </a:cubicBezTo>
                      <a:lnTo>
                        <a:pt x="678" y="2662"/>
                      </a:lnTo>
                      <a:cubicBezTo>
                        <a:pt x="585" y="2195"/>
                        <a:pt x="444" y="1775"/>
                        <a:pt x="304" y="1331"/>
                      </a:cubicBezTo>
                      <a:cubicBezTo>
                        <a:pt x="188" y="911"/>
                        <a:pt x="94" y="46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6" name="Google Shape;14586;p47"/>
                <p:cNvSpPr/>
                <p:nvPr/>
              </p:nvSpPr>
              <p:spPr>
                <a:xfrm>
                  <a:off x="1670250" y="2941250"/>
                  <a:ext cx="47325" cy="109200"/>
                </a:xfrm>
                <a:custGeom>
                  <a:rect b="b" l="l" r="r" t="t"/>
                  <a:pathLst>
                    <a:path extrusionOk="0" h="4368" w="1893">
                      <a:moveTo>
                        <a:pt x="24" y="1"/>
                      </a:moveTo>
                      <a:lnTo>
                        <a:pt x="0" y="24"/>
                      </a:lnTo>
                      <a:cubicBezTo>
                        <a:pt x="491" y="655"/>
                        <a:pt x="911" y="1355"/>
                        <a:pt x="1215" y="2079"/>
                      </a:cubicBezTo>
                      <a:cubicBezTo>
                        <a:pt x="1518" y="2826"/>
                        <a:pt x="1729" y="3574"/>
                        <a:pt x="1892" y="4368"/>
                      </a:cubicBezTo>
                      <a:cubicBezTo>
                        <a:pt x="1892" y="3550"/>
                        <a:pt x="1682" y="2756"/>
                        <a:pt x="1332" y="2032"/>
                      </a:cubicBezTo>
                      <a:cubicBezTo>
                        <a:pt x="981" y="1308"/>
                        <a:pt x="538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7" name="Google Shape;14587;p47"/>
                <p:cNvSpPr/>
                <p:nvPr/>
              </p:nvSpPr>
              <p:spPr>
                <a:xfrm>
                  <a:off x="1722800" y="2933075"/>
                  <a:ext cx="17525" cy="85850"/>
                </a:xfrm>
                <a:custGeom>
                  <a:rect b="b" l="l" r="r" t="t"/>
                  <a:pathLst>
                    <a:path extrusionOk="0" h="3434" w="701">
                      <a:moveTo>
                        <a:pt x="677" y="1"/>
                      </a:moveTo>
                      <a:lnTo>
                        <a:pt x="280" y="1705"/>
                      </a:lnTo>
                      <a:cubicBezTo>
                        <a:pt x="140" y="2266"/>
                        <a:pt x="24" y="2850"/>
                        <a:pt x="0" y="3434"/>
                      </a:cubicBezTo>
                      <a:cubicBezTo>
                        <a:pt x="210" y="2873"/>
                        <a:pt x="327" y="2313"/>
                        <a:pt x="397" y="1729"/>
                      </a:cubicBezTo>
                      <a:lnTo>
                        <a:pt x="70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8" name="Google Shape;14588;p47"/>
                <p:cNvSpPr/>
                <p:nvPr/>
              </p:nvSpPr>
              <p:spPr>
                <a:xfrm>
                  <a:off x="1750225" y="2976875"/>
                  <a:ext cx="7050" cy="68325"/>
                </a:xfrm>
                <a:custGeom>
                  <a:rect b="b" l="l" r="r" t="t"/>
                  <a:pathLst>
                    <a:path extrusionOk="0" h="2733" w="282">
                      <a:moveTo>
                        <a:pt x="281" y="0"/>
                      </a:moveTo>
                      <a:lnTo>
                        <a:pt x="281" y="0"/>
                      </a:lnTo>
                      <a:cubicBezTo>
                        <a:pt x="164" y="444"/>
                        <a:pt x="94" y="888"/>
                        <a:pt x="48" y="1355"/>
                      </a:cubicBezTo>
                      <a:cubicBezTo>
                        <a:pt x="1" y="1798"/>
                        <a:pt x="1" y="2265"/>
                        <a:pt x="118" y="2732"/>
                      </a:cubicBezTo>
                      <a:lnTo>
                        <a:pt x="141" y="2732"/>
                      </a:lnTo>
                      <a:cubicBezTo>
                        <a:pt x="188" y="2265"/>
                        <a:pt x="188" y="1822"/>
                        <a:pt x="188" y="1355"/>
                      </a:cubicBezTo>
                      <a:cubicBezTo>
                        <a:pt x="188" y="911"/>
                        <a:pt x="234" y="44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9" name="Google Shape;14589;p47"/>
                <p:cNvSpPr/>
                <p:nvPr/>
              </p:nvSpPr>
              <p:spPr>
                <a:xfrm>
                  <a:off x="859900" y="2567600"/>
                  <a:ext cx="78825" cy="98125"/>
                </a:xfrm>
                <a:custGeom>
                  <a:rect b="b" l="l" r="r" t="t"/>
                  <a:pathLst>
                    <a:path extrusionOk="0" h="3925" w="3153">
                      <a:moveTo>
                        <a:pt x="0" y="1"/>
                      </a:moveTo>
                      <a:cubicBezTo>
                        <a:pt x="654" y="538"/>
                        <a:pt x="1261" y="1145"/>
                        <a:pt x="1775" y="1799"/>
                      </a:cubicBezTo>
                      <a:cubicBezTo>
                        <a:pt x="2289" y="2476"/>
                        <a:pt x="2733" y="3177"/>
                        <a:pt x="3130" y="3924"/>
                      </a:cubicBezTo>
                      <a:lnTo>
                        <a:pt x="3153" y="3924"/>
                      </a:lnTo>
                      <a:cubicBezTo>
                        <a:pt x="2896" y="3107"/>
                        <a:pt x="2429" y="2383"/>
                        <a:pt x="1868" y="1729"/>
                      </a:cubicBezTo>
                      <a:cubicBezTo>
                        <a:pt x="1331" y="1075"/>
                        <a:pt x="677" y="51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0" name="Google Shape;14590;p47"/>
                <p:cNvSpPr/>
                <p:nvPr/>
              </p:nvSpPr>
              <p:spPr>
                <a:xfrm>
                  <a:off x="1025125" y="2568200"/>
                  <a:ext cx="6450" cy="74750"/>
                </a:xfrm>
                <a:custGeom>
                  <a:rect b="b" l="l" r="r" t="t"/>
                  <a:pathLst>
                    <a:path extrusionOk="0" h="2990" w="258">
                      <a:moveTo>
                        <a:pt x="234" y="0"/>
                      </a:moveTo>
                      <a:cubicBezTo>
                        <a:pt x="164" y="491"/>
                        <a:pt x="94" y="981"/>
                        <a:pt x="70" y="1495"/>
                      </a:cubicBezTo>
                      <a:cubicBezTo>
                        <a:pt x="0" y="1985"/>
                        <a:pt x="0" y="2499"/>
                        <a:pt x="70" y="2989"/>
                      </a:cubicBezTo>
                      <a:lnTo>
                        <a:pt x="94" y="2989"/>
                      </a:lnTo>
                      <a:cubicBezTo>
                        <a:pt x="164" y="2499"/>
                        <a:pt x="187" y="2008"/>
                        <a:pt x="187" y="1495"/>
                      </a:cubicBezTo>
                      <a:cubicBezTo>
                        <a:pt x="187" y="1004"/>
                        <a:pt x="210" y="491"/>
                        <a:pt x="25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1" name="Google Shape;14591;p47"/>
                <p:cNvSpPr/>
                <p:nvPr/>
              </p:nvSpPr>
              <p:spPr>
                <a:xfrm>
                  <a:off x="956225" y="2590950"/>
                  <a:ext cx="16375" cy="65425"/>
                </a:xfrm>
                <a:custGeom>
                  <a:rect b="b" l="l" r="r" t="t"/>
                  <a:pathLst>
                    <a:path extrusionOk="0" h="2617" w="655">
                      <a:moveTo>
                        <a:pt x="0" y="1"/>
                      </a:moveTo>
                      <a:cubicBezTo>
                        <a:pt x="24" y="445"/>
                        <a:pt x="94" y="912"/>
                        <a:pt x="187" y="1332"/>
                      </a:cubicBezTo>
                      <a:cubicBezTo>
                        <a:pt x="257" y="1799"/>
                        <a:pt x="397" y="2219"/>
                        <a:pt x="654" y="2616"/>
                      </a:cubicBezTo>
                      <a:cubicBezTo>
                        <a:pt x="561" y="2173"/>
                        <a:pt x="444" y="1752"/>
                        <a:pt x="304" y="1309"/>
                      </a:cubicBezTo>
                      <a:cubicBezTo>
                        <a:pt x="187" y="888"/>
                        <a:pt x="94" y="44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2" name="Google Shape;14592;p47"/>
                <p:cNvSpPr/>
                <p:nvPr/>
              </p:nvSpPr>
              <p:spPr>
                <a:xfrm>
                  <a:off x="918275" y="2554175"/>
                  <a:ext cx="46725" cy="107450"/>
                </a:xfrm>
                <a:custGeom>
                  <a:rect b="b" l="l" r="r" t="t"/>
                  <a:pathLst>
                    <a:path extrusionOk="0" h="4298" w="1869">
                      <a:moveTo>
                        <a:pt x="1" y="1"/>
                      </a:moveTo>
                      <a:cubicBezTo>
                        <a:pt x="491" y="631"/>
                        <a:pt x="888" y="1308"/>
                        <a:pt x="1192" y="2032"/>
                      </a:cubicBezTo>
                      <a:cubicBezTo>
                        <a:pt x="1495" y="2780"/>
                        <a:pt x="1682" y="3527"/>
                        <a:pt x="1845" y="4298"/>
                      </a:cubicBezTo>
                      <a:lnTo>
                        <a:pt x="1869" y="4298"/>
                      </a:lnTo>
                      <a:cubicBezTo>
                        <a:pt x="1869" y="3504"/>
                        <a:pt x="1659" y="2710"/>
                        <a:pt x="1308" y="1986"/>
                      </a:cubicBezTo>
                      <a:cubicBezTo>
                        <a:pt x="981" y="1262"/>
                        <a:pt x="514" y="58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3" name="Google Shape;14593;p47"/>
                <p:cNvSpPr/>
                <p:nvPr/>
              </p:nvSpPr>
              <p:spPr>
                <a:xfrm>
                  <a:off x="969650" y="2545425"/>
                  <a:ext cx="17550" cy="85250"/>
                </a:xfrm>
                <a:custGeom>
                  <a:rect b="b" l="l" r="r" t="t"/>
                  <a:pathLst>
                    <a:path extrusionOk="0" h="3410" w="702">
                      <a:moveTo>
                        <a:pt x="701" y="0"/>
                      </a:moveTo>
                      <a:lnTo>
                        <a:pt x="304" y="1705"/>
                      </a:lnTo>
                      <a:cubicBezTo>
                        <a:pt x="164" y="2266"/>
                        <a:pt x="47" y="2826"/>
                        <a:pt x="1" y="3410"/>
                      </a:cubicBezTo>
                      <a:lnTo>
                        <a:pt x="24" y="3410"/>
                      </a:lnTo>
                      <a:cubicBezTo>
                        <a:pt x="211" y="2849"/>
                        <a:pt x="328" y="2289"/>
                        <a:pt x="421" y="172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4" name="Google Shape;14594;p47"/>
                <p:cNvSpPr/>
                <p:nvPr/>
              </p:nvSpPr>
              <p:spPr>
                <a:xfrm>
                  <a:off x="997100" y="2588625"/>
                  <a:ext cx="7025" cy="67750"/>
                </a:xfrm>
                <a:custGeom>
                  <a:rect b="b" l="l" r="r" t="t"/>
                  <a:pathLst>
                    <a:path extrusionOk="0" h="2710" w="281">
                      <a:moveTo>
                        <a:pt x="280" y="0"/>
                      </a:moveTo>
                      <a:cubicBezTo>
                        <a:pt x="164" y="444"/>
                        <a:pt x="94" y="888"/>
                        <a:pt x="70" y="1355"/>
                      </a:cubicBezTo>
                      <a:cubicBezTo>
                        <a:pt x="0" y="1799"/>
                        <a:pt x="0" y="2266"/>
                        <a:pt x="117" y="2709"/>
                      </a:cubicBezTo>
                      <a:lnTo>
                        <a:pt x="140" y="2709"/>
                      </a:lnTo>
                      <a:cubicBezTo>
                        <a:pt x="187" y="2242"/>
                        <a:pt x="187" y="1799"/>
                        <a:pt x="187" y="1355"/>
                      </a:cubicBezTo>
                      <a:cubicBezTo>
                        <a:pt x="187" y="911"/>
                        <a:pt x="234" y="444"/>
                        <a:pt x="28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5" name="Google Shape;14595;p47"/>
                <p:cNvSpPr/>
                <p:nvPr/>
              </p:nvSpPr>
              <p:spPr>
                <a:xfrm>
                  <a:off x="981325" y="2548350"/>
                  <a:ext cx="7625" cy="68325"/>
                </a:xfrm>
                <a:custGeom>
                  <a:rect b="b" l="l" r="r" t="t"/>
                  <a:pathLst>
                    <a:path extrusionOk="0" h="2733" w="305">
                      <a:moveTo>
                        <a:pt x="281" y="0"/>
                      </a:moveTo>
                      <a:cubicBezTo>
                        <a:pt x="187" y="444"/>
                        <a:pt x="94" y="911"/>
                        <a:pt x="71" y="1355"/>
                      </a:cubicBezTo>
                      <a:cubicBezTo>
                        <a:pt x="1" y="1822"/>
                        <a:pt x="24" y="2289"/>
                        <a:pt x="117" y="2732"/>
                      </a:cubicBezTo>
                      <a:lnTo>
                        <a:pt x="141" y="2732"/>
                      </a:lnTo>
                      <a:cubicBezTo>
                        <a:pt x="187" y="2265"/>
                        <a:pt x="187" y="1822"/>
                        <a:pt x="187" y="1378"/>
                      </a:cubicBezTo>
                      <a:cubicBezTo>
                        <a:pt x="187" y="911"/>
                        <a:pt x="234" y="467"/>
                        <a:pt x="30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6" name="Google Shape;14596;p47"/>
                <p:cNvSpPr/>
                <p:nvPr/>
              </p:nvSpPr>
              <p:spPr>
                <a:xfrm>
                  <a:off x="816100" y="3215075"/>
                  <a:ext cx="189775" cy="235875"/>
                </a:xfrm>
                <a:custGeom>
                  <a:rect b="b" l="l" r="r" t="t"/>
                  <a:pathLst>
                    <a:path extrusionOk="0" h="9435" w="7591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589" y="1308"/>
                        <a:pt x="3037" y="2756"/>
                        <a:pt x="4298" y="4344"/>
                      </a:cubicBezTo>
                      <a:cubicBezTo>
                        <a:pt x="5535" y="5955"/>
                        <a:pt x="6610" y="7637"/>
                        <a:pt x="7567" y="9435"/>
                      </a:cubicBezTo>
                      <a:lnTo>
                        <a:pt x="7590" y="9411"/>
                      </a:lnTo>
                      <a:cubicBezTo>
                        <a:pt x="6983" y="7473"/>
                        <a:pt x="5886" y="5698"/>
                        <a:pt x="4531" y="4157"/>
                      </a:cubicBezTo>
                      <a:cubicBezTo>
                        <a:pt x="3200" y="2592"/>
                        <a:pt x="1682" y="12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7" name="Google Shape;14597;p47"/>
                <p:cNvSpPr/>
                <p:nvPr/>
              </p:nvSpPr>
              <p:spPr>
                <a:xfrm>
                  <a:off x="1213100" y="3216225"/>
                  <a:ext cx="16375" cy="180425"/>
                </a:xfrm>
                <a:custGeom>
                  <a:rect b="b" l="l" r="r" t="t"/>
                  <a:pathLst>
                    <a:path extrusionOk="0" h="7217" w="655">
                      <a:moveTo>
                        <a:pt x="608" y="1"/>
                      </a:moveTo>
                      <a:cubicBezTo>
                        <a:pt x="421" y="1192"/>
                        <a:pt x="281" y="2383"/>
                        <a:pt x="164" y="3597"/>
                      </a:cubicBezTo>
                      <a:cubicBezTo>
                        <a:pt x="48" y="4788"/>
                        <a:pt x="1" y="6003"/>
                        <a:pt x="211" y="7217"/>
                      </a:cubicBezTo>
                      <a:lnTo>
                        <a:pt x="234" y="7217"/>
                      </a:lnTo>
                      <a:cubicBezTo>
                        <a:pt x="421" y="6026"/>
                        <a:pt x="468" y="4812"/>
                        <a:pt x="468" y="3621"/>
                      </a:cubicBezTo>
                      <a:cubicBezTo>
                        <a:pt x="491" y="2406"/>
                        <a:pt x="561" y="1192"/>
                        <a:pt x="6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8" name="Google Shape;14598;p47"/>
                <p:cNvSpPr/>
                <p:nvPr/>
              </p:nvSpPr>
              <p:spPr>
                <a:xfrm>
                  <a:off x="1048475" y="3271125"/>
                  <a:ext cx="39725" cy="157650"/>
                </a:xfrm>
                <a:custGeom>
                  <a:rect b="b" l="l" r="r" t="t"/>
                  <a:pathLst>
                    <a:path extrusionOk="0" h="6306" w="1589">
                      <a:moveTo>
                        <a:pt x="0" y="0"/>
                      </a:moveTo>
                      <a:cubicBezTo>
                        <a:pt x="70" y="1098"/>
                        <a:pt x="210" y="2172"/>
                        <a:pt x="444" y="3223"/>
                      </a:cubicBezTo>
                      <a:cubicBezTo>
                        <a:pt x="631" y="4297"/>
                        <a:pt x="981" y="5348"/>
                        <a:pt x="1542" y="6305"/>
                      </a:cubicBezTo>
                      <a:lnTo>
                        <a:pt x="1588" y="6282"/>
                      </a:lnTo>
                      <a:cubicBezTo>
                        <a:pt x="1355" y="5208"/>
                        <a:pt x="1051" y="4204"/>
                        <a:pt x="724" y="3153"/>
                      </a:cubicBezTo>
                      <a:cubicBezTo>
                        <a:pt x="421" y="2125"/>
                        <a:pt x="210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9" name="Google Shape;14599;p47"/>
                <p:cNvSpPr/>
                <p:nvPr/>
              </p:nvSpPr>
              <p:spPr>
                <a:xfrm>
                  <a:off x="956800" y="3182375"/>
                  <a:ext cx="112700" cy="258650"/>
                </a:xfrm>
                <a:custGeom>
                  <a:rect b="b" l="l" r="r" t="t"/>
                  <a:pathLst>
                    <a:path extrusionOk="0" h="10346" w="4508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168" y="1518"/>
                        <a:pt x="2149" y="3176"/>
                        <a:pt x="2873" y="4928"/>
                      </a:cubicBezTo>
                      <a:cubicBezTo>
                        <a:pt x="3574" y="6679"/>
                        <a:pt x="4088" y="8477"/>
                        <a:pt x="4461" y="10346"/>
                      </a:cubicBezTo>
                      <a:lnTo>
                        <a:pt x="4508" y="10346"/>
                      </a:lnTo>
                      <a:cubicBezTo>
                        <a:pt x="4508" y="8431"/>
                        <a:pt x="3994" y="6539"/>
                        <a:pt x="3154" y="4811"/>
                      </a:cubicBezTo>
                      <a:cubicBezTo>
                        <a:pt x="2336" y="3060"/>
                        <a:pt x="1285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0" name="Google Shape;14600;p47"/>
                <p:cNvSpPr/>
                <p:nvPr/>
              </p:nvSpPr>
              <p:spPr>
                <a:xfrm>
                  <a:off x="1081175" y="3161950"/>
                  <a:ext cx="42050" cy="204925"/>
                </a:xfrm>
                <a:custGeom>
                  <a:rect b="b" l="l" r="r" t="t"/>
                  <a:pathLst>
                    <a:path extrusionOk="0" h="8197" w="1682">
                      <a:moveTo>
                        <a:pt x="1635" y="0"/>
                      </a:moveTo>
                      <a:lnTo>
                        <a:pt x="701" y="4063"/>
                      </a:lnTo>
                      <a:cubicBezTo>
                        <a:pt x="350" y="5418"/>
                        <a:pt x="70" y="6796"/>
                        <a:pt x="0" y="8197"/>
                      </a:cubicBezTo>
                      <a:lnTo>
                        <a:pt x="23" y="8197"/>
                      </a:lnTo>
                      <a:cubicBezTo>
                        <a:pt x="490" y="6866"/>
                        <a:pt x="771" y="5511"/>
                        <a:pt x="981" y="4133"/>
                      </a:cubicBezTo>
                      <a:lnTo>
                        <a:pt x="16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1" name="Google Shape;14601;p47"/>
                <p:cNvSpPr/>
                <p:nvPr/>
              </p:nvSpPr>
              <p:spPr>
                <a:xfrm>
                  <a:off x="1146550" y="3265850"/>
                  <a:ext cx="17550" cy="162325"/>
                </a:xfrm>
                <a:custGeom>
                  <a:rect b="b" l="l" r="r" t="t"/>
                  <a:pathLst>
                    <a:path extrusionOk="0" h="6493" w="702">
                      <a:moveTo>
                        <a:pt x="678" y="1"/>
                      </a:moveTo>
                      <a:cubicBezTo>
                        <a:pt x="421" y="1052"/>
                        <a:pt x="234" y="2149"/>
                        <a:pt x="141" y="3224"/>
                      </a:cubicBezTo>
                      <a:cubicBezTo>
                        <a:pt x="1" y="4321"/>
                        <a:pt x="24" y="5419"/>
                        <a:pt x="304" y="6493"/>
                      </a:cubicBezTo>
                      <a:lnTo>
                        <a:pt x="328" y="6493"/>
                      </a:lnTo>
                      <a:cubicBezTo>
                        <a:pt x="444" y="5395"/>
                        <a:pt x="444" y="4321"/>
                        <a:pt x="421" y="3247"/>
                      </a:cubicBezTo>
                      <a:cubicBezTo>
                        <a:pt x="468" y="2173"/>
                        <a:pt x="561" y="1075"/>
                        <a:pt x="7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2" name="Google Shape;14602;p47"/>
                <p:cNvSpPr/>
                <p:nvPr/>
              </p:nvSpPr>
              <p:spPr>
                <a:xfrm>
                  <a:off x="2658675" y="2637675"/>
                  <a:ext cx="103950" cy="151800"/>
                </a:xfrm>
                <a:custGeom>
                  <a:rect b="b" l="l" r="r" t="t"/>
                  <a:pathLst>
                    <a:path extrusionOk="0" h="6072" w="4158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865" y="911"/>
                        <a:pt x="1635" y="1868"/>
                        <a:pt x="2336" y="2873"/>
                      </a:cubicBezTo>
                      <a:cubicBezTo>
                        <a:pt x="2990" y="3900"/>
                        <a:pt x="3573" y="4974"/>
                        <a:pt x="4134" y="6072"/>
                      </a:cubicBezTo>
                      <a:lnTo>
                        <a:pt x="4157" y="6072"/>
                      </a:lnTo>
                      <a:cubicBezTo>
                        <a:pt x="3737" y="4904"/>
                        <a:pt x="3153" y="3807"/>
                        <a:pt x="2429" y="2802"/>
                      </a:cubicBezTo>
                      <a:cubicBezTo>
                        <a:pt x="1729" y="1798"/>
                        <a:pt x="911" y="86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3" name="Google Shape;14603;p47"/>
                <p:cNvSpPr/>
                <p:nvPr/>
              </p:nvSpPr>
              <p:spPr>
                <a:xfrm>
                  <a:off x="2833825" y="2634175"/>
                  <a:ext cx="14025" cy="117950"/>
                </a:xfrm>
                <a:custGeom>
                  <a:rect b="b" l="l" r="r" t="t"/>
                  <a:pathLst>
                    <a:path extrusionOk="0" h="4718" w="561">
                      <a:moveTo>
                        <a:pt x="0" y="0"/>
                      </a:moveTo>
                      <a:lnTo>
                        <a:pt x="234" y="2359"/>
                      </a:lnTo>
                      <a:cubicBezTo>
                        <a:pt x="281" y="3153"/>
                        <a:pt x="374" y="3923"/>
                        <a:pt x="538" y="4717"/>
                      </a:cubicBezTo>
                      <a:lnTo>
                        <a:pt x="561" y="4694"/>
                      </a:lnTo>
                      <a:cubicBezTo>
                        <a:pt x="538" y="3900"/>
                        <a:pt x="467" y="3129"/>
                        <a:pt x="351" y="2335"/>
                      </a:cubicBez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4" name="Google Shape;14604;p47"/>
                <p:cNvSpPr/>
                <p:nvPr/>
              </p:nvSpPr>
              <p:spPr>
                <a:xfrm>
                  <a:off x="2762600" y="2672100"/>
                  <a:ext cx="32725" cy="102200"/>
                </a:xfrm>
                <a:custGeom>
                  <a:rect b="b" l="l" r="r" t="t"/>
                  <a:pathLst>
                    <a:path extrusionOk="0" h="4088" w="1309">
                      <a:moveTo>
                        <a:pt x="0" y="1"/>
                      </a:moveTo>
                      <a:cubicBezTo>
                        <a:pt x="140" y="702"/>
                        <a:pt x="304" y="1379"/>
                        <a:pt x="514" y="2079"/>
                      </a:cubicBezTo>
                      <a:cubicBezTo>
                        <a:pt x="701" y="2757"/>
                        <a:pt x="934" y="3434"/>
                        <a:pt x="1285" y="4088"/>
                      </a:cubicBezTo>
                      <a:lnTo>
                        <a:pt x="1308" y="4064"/>
                      </a:lnTo>
                      <a:cubicBezTo>
                        <a:pt x="1098" y="3387"/>
                        <a:pt x="864" y="2710"/>
                        <a:pt x="631" y="2033"/>
                      </a:cubicBezTo>
                      <a:cubicBezTo>
                        <a:pt x="397" y="1355"/>
                        <a:pt x="211" y="67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5" name="Google Shape;14605;p47"/>
                <p:cNvSpPr/>
                <p:nvPr/>
              </p:nvSpPr>
              <p:spPr>
                <a:xfrm>
                  <a:off x="2715300" y="2614900"/>
                  <a:ext cx="73000" cy="167575"/>
                </a:xfrm>
                <a:custGeom>
                  <a:rect b="b" l="l" r="r" t="t"/>
                  <a:pathLst>
                    <a:path extrusionOk="0" h="6703" w="2920">
                      <a:moveTo>
                        <a:pt x="1" y="0"/>
                      </a:moveTo>
                      <a:cubicBezTo>
                        <a:pt x="678" y="1028"/>
                        <a:pt x="1262" y="2102"/>
                        <a:pt x="1729" y="3246"/>
                      </a:cubicBezTo>
                      <a:cubicBezTo>
                        <a:pt x="2196" y="4367"/>
                        <a:pt x="2570" y="5512"/>
                        <a:pt x="2920" y="6703"/>
                      </a:cubicBezTo>
                      <a:cubicBezTo>
                        <a:pt x="2733" y="5488"/>
                        <a:pt x="2359" y="4297"/>
                        <a:pt x="1846" y="3200"/>
                      </a:cubicBezTo>
                      <a:cubicBezTo>
                        <a:pt x="1355" y="2079"/>
                        <a:pt x="725" y="100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6" name="Google Shape;14606;p47"/>
                <p:cNvSpPr/>
                <p:nvPr/>
              </p:nvSpPr>
              <p:spPr>
                <a:xfrm>
                  <a:off x="2783025" y="2599725"/>
                  <a:ext cx="5275" cy="134300"/>
                </a:xfrm>
                <a:custGeom>
                  <a:rect b="b" l="l" r="r" t="t"/>
                  <a:pathLst>
                    <a:path extrusionOk="0" h="5372" w="211">
                      <a:moveTo>
                        <a:pt x="24" y="0"/>
                      </a:moveTo>
                      <a:lnTo>
                        <a:pt x="24" y="2686"/>
                      </a:lnTo>
                      <a:cubicBezTo>
                        <a:pt x="1" y="3573"/>
                        <a:pt x="24" y="4484"/>
                        <a:pt x="117" y="5371"/>
                      </a:cubicBezTo>
                      <a:lnTo>
                        <a:pt x="141" y="5371"/>
                      </a:lnTo>
                      <a:cubicBezTo>
                        <a:pt x="211" y="4461"/>
                        <a:pt x="188" y="3573"/>
                        <a:pt x="141" y="2686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7" name="Google Shape;14607;p47"/>
                <p:cNvSpPr/>
                <p:nvPr/>
              </p:nvSpPr>
              <p:spPr>
                <a:xfrm>
                  <a:off x="2811050" y="2666850"/>
                  <a:ext cx="12300" cy="106300"/>
                </a:xfrm>
                <a:custGeom>
                  <a:rect b="b" l="l" r="r" t="t"/>
                  <a:pathLst>
                    <a:path extrusionOk="0" h="4252" w="492">
                      <a:moveTo>
                        <a:pt x="1" y="1"/>
                      </a:moveTo>
                      <a:cubicBezTo>
                        <a:pt x="1" y="725"/>
                        <a:pt x="47" y="1425"/>
                        <a:pt x="94" y="2149"/>
                      </a:cubicBezTo>
                      <a:cubicBezTo>
                        <a:pt x="164" y="2850"/>
                        <a:pt x="258" y="3574"/>
                        <a:pt x="491" y="4251"/>
                      </a:cubicBezTo>
                      <a:cubicBezTo>
                        <a:pt x="444" y="3527"/>
                        <a:pt x="328" y="2826"/>
                        <a:pt x="234" y="2126"/>
                      </a:cubicBezTo>
                      <a:cubicBezTo>
                        <a:pt x="141" y="1425"/>
                        <a:pt x="71" y="72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8" name="Google Shape;14608;p47"/>
                <p:cNvSpPr/>
                <p:nvPr/>
              </p:nvSpPr>
              <p:spPr>
                <a:xfrm>
                  <a:off x="510750" y="2913225"/>
                  <a:ext cx="78275" cy="165250"/>
                </a:xfrm>
                <a:custGeom>
                  <a:rect b="b" l="l" r="r" t="t"/>
                  <a:pathLst>
                    <a:path extrusionOk="0" h="6610" w="313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02" y="1005"/>
                        <a:pt x="1332" y="2079"/>
                        <a:pt x="1823" y="3177"/>
                      </a:cubicBezTo>
                      <a:cubicBezTo>
                        <a:pt x="2336" y="4298"/>
                        <a:pt x="2733" y="5442"/>
                        <a:pt x="3107" y="6610"/>
                      </a:cubicBezTo>
                      <a:lnTo>
                        <a:pt x="3130" y="6610"/>
                      </a:lnTo>
                      <a:cubicBezTo>
                        <a:pt x="2897" y="5395"/>
                        <a:pt x="2500" y="4228"/>
                        <a:pt x="1939" y="3130"/>
                      </a:cubicBezTo>
                      <a:cubicBezTo>
                        <a:pt x="1402" y="2032"/>
                        <a:pt x="748" y="982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9" name="Google Shape;14609;p47"/>
                <p:cNvSpPr/>
                <p:nvPr/>
              </p:nvSpPr>
              <p:spPr>
                <a:xfrm>
                  <a:off x="677725" y="2936000"/>
                  <a:ext cx="7050" cy="118550"/>
                </a:xfrm>
                <a:custGeom>
                  <a:rect b="b" l="l" r="r" t="t"/>
                  <a:pathLst>
                    <a:path extrusionOk="0" h="4742" w="282">
                      <a:moveTo>
                        <a:pt x="281" y="0"/>
                      </a:moveTo>
                      <a:lnTo>
                        <a:pt x="94" y="2359"/>
                      </a:lnTo>
                      <a:cubicBezTo>
                        <a:pt x="24" y="3153"/>
                        <a:pt x="1" y="3947"/>
                        <a:pt x="48" y="4741"/>
                      </a:cubicBezTo>
                      <a:cubicBezTo>
                        <a:pt x="164" y="3947"/>
                        <a:pt x="211" y="3153"/>
                        <a:pt x="235" y="2359"/>
                      </a:cubicBezTo>
                      <a:lnTo>
                        <a:pt x="2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0" name="Google Shape;14610;p47"/>
                <p:cNvSpPr/>
                <p:nvPr/>
              </p:nvSpPr>
              <p:spPr>
                <a:xfrm>
                  <a:off x="608250" y="2962275"/>
                  <a:ext cx="15225" cy="105700"/>
                </a:xfrm>
                <a:custGeom>
                  <a:rect b="b" l="l" r="r" t="t"/>
                  <a:pathLst>
                    <a:path extrusionOk="0" h="4228" w="609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724"/>
                        <a:pt x="71" y="1425"/>
                        <a:pt x="164" y="2149"/>
                      </a:cubicBezTo>
                      <a:cubicBezTo>
                        <a:pt x="234" y="2849"/>
                        <a:pt x="375" y="3550"/>
                        <a:pt x="608" y="4227"/>
                      </a:cubicBezTo>
                      <a:cubicBezTo>
                        <a:pt x="538" y="3527"/>
                        <a:pt x="398" y="2826"/>
                        <a:pt x="281" y="2125"/>
                      </a:cubicBezTo>
                      <a:cubicBezTo>
                        <a:pt x="164" y="1425"/>
                        <a:pt x="71" y="724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1" name="Google Shape;14611;p47"/>
                <p:cNvSpPr/>
                <p:nvPr/>
              </p:nvSpPr>
              <p:spPr>
                <a:xfrm>
                  <a:off x="570300" y="2899225"/>
                  <a:ext cx="45575" cy="176325"/>
                </a:xfrm>
                <a:custGeom>
                  <a:rect b="b" l="l" r="r" t="t"/>
                  <a:pathLst>
                    <a:path extrusionOk="0" h="7053" w="182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491" y="1121"/>
                        <a:pt x="912" y="2265"/>
                        <a:pt x="1192" y="3456"/>
                      </a:cubicBezTo>
                      <a:cubicBezTo>
                        <a:pt x="1472" y="4647"/>
                        <a:pt x="1659" y="5838"/>
                        <a:pt x="1799" y="7053"/>
                      </a:cubicBezTo>
                      <a:lnTo>
                        <a:pt x="1823" y="7053"/>
                      </a:lnTo>
                      <a:cubicBezTo>
                        <a:pt x="1823" y="5815"/>
                        <a:pt x="1636" y="4601"/>
                        <a:pt x="1309" y="3433"/>
                      </a:cubicBezTo>
                      <a:cubicBezTo>
                        <a:pt x="1005" y="2242"/>
                        <a:pt x="561" y="109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2" name="Google Shape;14612;p47"/>
                <p:cNvSpPr/>
                <p:nvPr/>
              </p:nvSpPr>
              <p:spPr>
                <a:xfrm>
                  <a:off x="621100" y="2894550"/>
                  <a:ext cx="19300" cy="132550"/>
                </a:xfrm>
                <a:custGeom>
                  <a:rect b="b" l="l" r="r" t="t"/>
                  <a:pathLst>
                    <a:path extrusionOk="0" h="5302" w="772">
                      <a:moveTo>
                        <a:pt x="748" y="0"/>
                      </a:moveTo>
                      <a:lnTo>
                        <a:pt x="328" y="2639"/>
                      </a:lnTo>
                      <a:cubicBezTo>
                        <a:pt x="164" y="3527"/>
                        <a:pt x="47" y="4414"/>
                        <a:pt x="1" y="5302"/>
                      </a:cubicBezTo>
                      <a:lnTo>
                        <a:pt x="24" y="5302"/>
                      </a:lnTo>
                      <a:cubicBezTo>
                        <a:pt x="234" y="4437"/>
                        <a:pt x="351" y="3550"/>
                        <a:pt x="444" y="2663"/>
                      </a:cubicBezTo>
                      <a:lnTo>
                        <a:pt x="77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3" name="Google Shape;14613;p47"/>
                <p:cNvSpPr/>
                <p:nvPr/>
              </p:nvSpPr>
              <p:spPr>
                <a:xfrm>
                  <a:off x="648550" y="2965200"/>
                  <a:ext cx="8200" cy="106275"/>
                </a:xfrm>
                <a:custGeom>
                  <a:rect b="b" l="l" r="r" t="t"/>
                  <a:pathLst>
                    <a:path extrusionOk="0" h="4251" w="328">
                      <a:moveTo>
                        <a:pt x="327" y="0"/>
                      </a:moveTo>
                      <a:lnTo>
                        <a:pt x="327" y="0"/>
                      </a:lnTo>
                      <a:cubicBezTo>
                        <a:pt x="210" y="701"/>
                        <a:pt x="117" y="1401"/>
                        <a:pt x="70" y="2125"/>
                      </a:cubicBezTo>
                      <a:cubicBezTo>
                        <a:pt x="24" y="2826"/>
                        <a:pt x="0" y="3550"/>
                        <a:pt x="117" y="4250"/>
                      </a:cubicBezTo>
                      <a:lnTo>
                        <a:pt x="140" y="4250"/>
                      </a:lnTo>
                      <a:cubicBezTo>
                        <a:pt x="187" y="3550"/>
                        <a:pt x="187" y="2849"/>
                        <a:pt x="187" y="2125"/>
                      </a:cubicBezTo>
                      <a:cubicBezTo>
                        <a:pt x="210" y="1425"/>
                        <a:pt x="257" y="701"/>
                        <a:pt x="32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4" name="Google Shape;14614;p47"/>
                <p:cNvSpPr/>
                <p:nvPr/>
              </p:nvSpPr>
              <p:spPr>
                <a:xfrm>
                  <a:off x="238125" y="2912650"/>
                  <a:ext cx="65975" cy="130800"/>
                </a:xfrm>
                <a:custGeom>
                  <a:rect b="b" l="l" r="r" t="t"/>
                  <a:pathLst>
                    <a:path extrusionOk="0" h="5232" w="2639">
                      <a:moveTo>
                        <a:pt x="0" y="0"/>
                      </a:moveTo>
                      <a:cubicBezTo>
                        <a:pt x="584" y="794"/>
                        <a:pt x="1098" y="1635"/>
                        <a:pt x="1518" y="2522"/>
                      </a:cubicBezTo>
                      <a:cubicBezTo>
                        <a:pt x="1938" y="3410"/>
                        <a:pt x="2289" y="4321"/>
                        <a:pt x="2639" y="5231"/>
                      </a:cubicBezTo>
                      <a:cubicBezTo>
                        <a:pt x="2452" y="4274"/>
                        <a:pt x="2102" y="3340"/>
                        <a:pt x="1635" y="2476"/>
                      </a:cubicBezTo>
                      <a:cubicBezTo>
                        <a:pt x="1191" y="1588"/>
                        <a:pt x="631" y="771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5" name="Google Shape;14615;p47"/>
                <p:cNvSpPr/>
                <p:nvPr/>
              </p:nvSpPr>
              <p:spPr>
                <a:xfrm>
                  <a:off x="3839175" y="2528500"/>
                  <a:ext cx="5275" cy="94600"/>
                </a:xfrm>
                <a:custGeom>
                  <a:rect b="b" l="l" r="r" t="t"/>
                  <a:pathLst>
                    <a:path extrusionOk="0" h="3784" w="211">
                      <a:moveTo>
                        <a:pt x="164" y="0"/>
                      </a:moveTo>
                      <a:lnTo>
                        <a:pt x="71" y="1892"/>
                      </a:lnTo>
                      <a:cubicBezTo>
                        <a:pt x="24" y="2522"/>
                        <a:pt x="1" y="3153"/>
                        <a:pt x="71" y="3783"/>
                      </a:cubicBezTo>
                      <a:lnTo>
                        <a:pt x="94" y="3783"/>
                      </a:lnTo>
                      <a:cubicBezTo>
                        <a:pt x="187" y="3153"/>
                        <a:pt x="211" y="2522"/>
                        <a:pt x="187" y="1892"/>
                      </a:cubicBez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6" name="Google Shape;14616;p47"/>
                <p:cNvSpPr/>
                <p:nvPr/>
              </p:nvSpPr>
              <p:spPr>
                <a:xfrm>
                  <a:off x="3782550" y="2551250"/>
                  <a:ext cx="14625" cy="84100"/>
                </a:xfrm>
                <a:custGeom>
                  <a:rect b="b" l="l" r="r" t="t"/>
                  <a:pathLst>
                    <a:path extrusionOk="0" h="3364" w="585">
                      <a:moveTo>
                        <a:pt x="0" y="1"/>
                      </a:moveTo>
                      <a:cubicBezTo>
                        <a:pt x="24" y="561"/>
                        <a:pt x="94" y="1145"/>
                        <a:pt x="164" y="1706"/>
                      </a:cubicBezTo>
                      <a:cubicBezTo>
                        <a:pt x="234" y="2266"/>
                        <a:pt x="351" y="2827"/>
                        <a:pt x="584" y="3364"/>
                      </a:cubicBezTo>
                      <a:cubicBezTo>
                        <a:pt x="538" y="2803"/>
                        <a:pt x="421" y="2243"/>
                        <a:pt x="281" y="1682"/>
                      </a:cubicBezTo>
                      <a:cubicBezTo>
                        <a:pt x="187" y="1122"/>
                        <a:pt x="94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7" name="Google Shape;14617;p47"/>
                <p:cNvSpPr/>
                <p:nvPr/>
              </p:nvSpPr>
              <p:spPr>
                <a:xfrm>
                  <a:off x="3751025" y="2501050"/>
                  <a:ext cx="40300" cy="140150"/>
                </a:xfrm>
                <a:custGeom>
                  <a:rect b="b" l="l" r="r" t="t"/>
                  <a:pathLst>
                    <a:path extrusionOk="0" h="5606" w="16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21" y="888"/>
                        <a:pt x="771" y="1799"/>
                        <a:pt x="1005" y="2756"/>
                      </a:cubicBezTo>
                      <a:cubicBezTo>
                        <a:pt x="1261" y="3690"/>
                        <a:pt x="1425" y="4648"/>
                        <a:pt x="1588" y="5605"/>
                      </a:cubicBezTo>
                      <a:lnTo>
                        <a:pt x="1612" y="5605"/>
                      </a:lnTo>
                      <a:cubicBezTo>
                        <a:pt x="1612" y="4624"/>
                        <a:pt x="1425" y="3644"/>
                        <a:pt x="1121" y="2710"/>
                      </a:cubicBezTo>
                      <a:cubicBezTo>
                        <a:pt x="841" y="1775"/>
                        <a:pt x="467" y="86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8" name="Google Shape;14618;p47"/>
                <p:cNvSpPr/>
                <p:nvPr/>
              </p:nvSpPr>
              <p:spPr>
                <a:xfrm>
                  <a:off x="3816400" y="2552425"/>
                  <a:ext cx="5300" cy="85275"/>
                </a:xfrm>
                <a:custGeom>
                  <a:rect b="b" l="l" r="r" t="t"/>
                  <a:pathLst>
                    <a:path extrusionOk="0" h="3411" w="212">
                      <a:moveTo>
                        <a:pt x="211" y="1"/>
                      </a:moveTo>
                      <a:cubicBezTo>
                        <a:pt x="118" y="561"/>
                        <a:pt x="71" y="1122"/>
                        <a:pt x="48" y="1705"/>
                      </a:cubicBezTo>
                      <a:cubicBezTo>
                        <a:pt x="1" y="2266"/>
                        <a:pt x="24" y="2850"/>
                        <a:pt x="118" y="3410"/>
                      </a:cubicBezTo>
                      <a:lnTo>
                        <a:pt x="141" y="3410"/>
                      </a:lnTo>
                      <a:cubicBezTo>
                        <a:pt x="188" y="2826"/>
                        <a:pt x="188" y="2266"/>
                        <a:pt x="164" y="1705"/>
                      </a:cubicBezTo>
                      <a:cubicBezTo>
                        <a:pt x="164" y="1122"/>
                        <a:pt x="188" y="561"/>
                        <a:pt x="21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9" name="Google Shape;14619;p47"/>
                <p:cNvSpPr/>
                <p:nvPr/>
              </p:nvSpPr>
              <p:spPr>
                <a:xfrm>
                  <a:off x="1147725" y="2799375"/>
                  <a:ext cx="5275" cy="95200"/>
                </a:xfrm>
                <a:custGeom>
                  <a:rect b="b" l="l" r="r" t="t"/>
                  <a:pathLst>
                    <a:path extrusionOk="0" h="3808" w="211">
                      <a:moveTo>
                        <a:pt x="164" y="1"/>
                      </a:moveTo>
                      <a:lnTo>
                        <a:pt x="70" y="1916"/>
                      </a:lnTo>
                      <a:cubicBezTo>
                        <a:pt x="24" y="2546"/>
                        <a:pt x="0" y="3177"/>
                        <a:pt x="70" y="3807"/>
                      </a:cubicBezTo>
                      <a:lnTo>
                        <a:pt x="94" y="3807"/>
                      </a:lnTo>
                      <a:cubicBezTo>
                        <a:pt x="187" y="3177"/>
                        <a:pt x="210" y="2546"/>
                        <a:pt x="187" y="1916"/>
                      </a:cubicBez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0" name="Google Shape;14620;p47"/>
                <p:cNvSpPr/>
                <p:nvPr/>
              </p:nvSpPr>
              <p:spPr>
                <a:xfrm>
                  <a:off x="1091100" y="2822750"/>
                  <a:ext cx="14600" cy="84075"/>
                </a:xfrm>
                <a:custGeom>
                  <a:rect b="b" l="l" r="r" t="t"/>
                  <a:pathLst>
                    <a:path extrusionOk="0" h="3363" w="584">
                      <a:moveTo>
                        <a:pt x="0" y="0"/>
                      </a:moveTo>
                      <a:cubicBezTo>
                        <a:pt x="23" y="560"/>
                        <a:pt x="70" y="1121"/>
                        <a:pt x="164" y="1705"/>
                      </a:cubicBezTo>
                      <a:cubicBezTo>
                        <a:pt x="234" y="2265"/>
                        <a:pt x="350" y="2826"/>
                        <a:pt x="584" y="3363"/>
                      </a:cubicBezTo>
                      <a:cubicBezTo>
                        <a:pt x="514" y="2779"/>
                        <a:pt x="397" y="2242"/>
                        <a:pt x="280" y="1681"/>
                      </a:cubicBezTo>
                      <a:cubicBezTo>
                        <a:pt x="164" y="1121"/>
                        <a:pt x="93" y="560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1" name="Google Shape;14621;p47"/>
                <p:cNvSpPr/>
                <p:nvPr/>
              </p:nvSpPr>
              <p:spPr>
                <a:xfrm>
                  <a:off x="1059550" y="2772525"/>
                  <a:ext cx="40325" cy="140150"/>
                </a:xfrm>
                <a:custGeom>
                  <a:rect b="b" l="l" r="r" t="t"/>
                  <a:pathLst>
                    <a:path extrusionOk="0" h="5606" w="1613">
                      <a:moveTo>
                        <a:pt x="1" y="1"/>
                      </a:moveTo>
                      <a:cubicBezTo>
                        <a:pt x="421" y="888"/>
                        <a:pt x="772" y="1799"/>
                        <a:pt x="1005" y="2756"/>
                      </a:cubicBezTo>
                      <a:cubicBezTo>
                        <a:pt x="1262" y="3690"/>
                        <a:pt x="1426" y="4648"/>
                        <a:pt x="1589" y="5605"/>
                      </a:cubicBezTo>
                      <a:lnTo>
                        <a:pt x="1612" y="5605"/>
                      </a:lnTo>
                      <a:cubicBezTo>
                        <a:pt x="1612" y="4625"/>
                        <a:pt x="1426" y="3644"/>
                        <a:pt x="1122" y="2710"/>
                      </a:cubicBezTo>
                      <a:cubicBezTo>
                        <a:pt x="842" y="1775"/>
                        <a:pt x="468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2" name="Google Shape;14622;p47"/>
                <p:cNvSpPr/>
                <p:nvPr/>
              </p:nvSpPr>
              <p:spPr>
                <a:xfrm>
                  <a:off x="395175" y="3018325"/>
                  <a:ext cx="5275" cy="85250"/>
                </a:xfrm>
                <a:custGeom>
                  <a:rect b="b" l="l" r="r" t="t"/>
                  <a:pathLst>
                    <a:path extrusionOk="0" h="3410" w="211">
                      <a:moveTo>
                        <a:pt x="210" y="0"/>
                      </a:moveTo>
                      <a:cubicBezTo>
                        <a:pt x="117" y="561"/>
                        <a:pt x="70" y="1121"/>
                        <a:pt x="47" y="1705"/>
                      </a:cubicBezTo>
                      <a:cubicBezTo>
                        <a:pt x="0" y="2265"/>
                        <a:pt x="0" y="2849"/>
                        <a:pt x="117" y="3410"/>
                      </a:cubicBezTo>
                      <a:lnTo>
                        <a:pt x="140" y="3410"/>
                      </a:lnTo>
                      <a:cubicBezTo>
                        <a:pt x="187" y="2849"/>
                        <a:pt x="187" y="2265"/>
                        <a:pt x="163" y="1705"/>
                      </a:cubicBezTo>
                      <a:cubicBezTo>
                        <a:pt x="163" y="1145"/>
                        <a:pt x="187" y="561"/>
                        <a:pt x="2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3" name="Google Shape;14623;p47"/>
                <p:cNvSpPr/>
                <p:nvPr/>
              </p:nvSpPr>
              <p:spPr>
                <a:xfrm>
                  <a:off x="5039525" y="2835000"/>
                  <a:ext cx="62500" cy="367250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4" name="Google Shape;14624;p47"/>
                <p:cNvSpPr/>
                <p:nvPr/>
              </p:nvSpPr>
              <p:spPr>
                <a:xfrm>
                  <a:off x="5227525" y="2926650"/>
                  <a:ext cx="37975" cy="247575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5" name="Google Shape;14625;p47"/>
                <p:cNvSpPr/>
                <p:nvPr/>
              </p:nvSpPr>
              <p:spPr>
                <a:xfrm>
                  <a:off x="5148125" y="2962850"/>
                  <a:ext cx="8775" cy="226550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6" name="Google Shape;14626;p47"/>
                <p:cNvSpPr/>
                <p:nvPr/>
              </p:nvSpPr>
              <p:spPr>
                <a:xfrm>
                  <a:off x="5122450" y="2819825"/>
                  <a:ext cx="23375" cy="383000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7" name="Google Shape;14627;p47"/>
                <p:cNvSpPr/>
                <p:nvPr/>
              </p:nvSpPr>
              <p:spPr>
                <a:xfrm>
                  <a:off x="5158050" y="2828000"/>
                  <a:ext cx="59000" cy="275000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8" name="Google Shape;14628;p47"/>
                <p:cNvSpPr/>
                <p:nvPr/>
              </p:nvSpPr>
              <p:spPr>
                <a:xfrm>
                  <a:off x="5187250" y="2980950"/>
                  <a:ext cx="33875" cy="223050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9" name="Google Shape;14629;p47"/>
                <p:cNvSpPr/>
                <p:nvPr/>
              </p:nvSpPr>
              <p:spPr>
                <a:xfrm>
                  <a:off x="1922475" y="2485875"/>
                  <a:ext cx="43225" cy="112700"/>
                </a:xfrm>
                <a:custGeom>
                  <a:rect b="b" l="l" r="r" t="t"/>
                  <a:pathLst>
                    <a:path extrusionOk="0" h="4508" w="172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4" y="678"/>
                        <a:pt x="794" y="1425"/>
                        <a:pt x="1074" y="2172"/>
                      </a:cubicBezTo>
                      <a:cubicBezTo>
                        <a:pt x="1331" y="2943"/>
                        <a:pt x="1541" y="3713"/>
                        <a:pt x="1728" y="4507"/>
                      </a:cubicBezTo>
                      <a:cubicBezTo>
                        <a:pt x="1681" y="3690"/>
                        <a:pt x="1495" y="2896"/>
                        <a:pt x="1168" y="2149"/>
                      </a:cubicBezTo>
                      <a:cubicBezTo>
                        <a:pt x="864" y="1378"/>
                        <a:pt x="467" y="654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0" name="Google Shape;14630;p47"/>
                <p:cNvSpPr/>
                <p:nvPr/>
              </p:nvSpPr>
              <p:spPr>
                <a:xfrm>
                  <a:off x="2038650" y="2517400"/>
                  <a:ext cx="17525" cy="74750"/>
                </a:xfrm>
                <a:custGeom>
                  <a:rect b="b" l="l" r="r" t="t"/>
                  <a:pathLst>
                    <a:path extrusionOk="0" h="2990" w="701">
                      <a:moveTo>
                        <a:pt x="678" y="0"/>
                      </a:moveTo>
                      <a:lnTo>
                        <a:pt x="304" y="1495"/>
                      </a:lnTo>
                      <a:cubicBezTo>
                        <a:pt x="164" y="1985"/>
                        <a:pt x="47" y="2476"/>
                        <a:pt x="0" y="2990"/>
                      </a:cubicBezTo>
                      <a:cubicBezTo>
                        <a:pt x="187" y="2499"/>
                        <a:pt x="304" y="2009"/>
                        <a:pt x="397" y="151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1" name="Google Shape;14631;p47"/>
                <p:cNvSpPr/>
                <p:nvPr/>
              </p:nvSpPr>
              <p:spPr>
                <a:xfrm>
                  <a:off x="1990200" y="2526750"/>
                  <a:ext cx="4100" cy="68900"/>
                </a:xfrm>
                <a:custGeom>
                  <a:rect b="b" l="l" r="r" t="t"/>
                  <a:pathLst>
                    <a:path extrusionOk="0" h="2756" w="164">
                      <a:moveTo>
                        <a:pt x="117" y="0"/>
                      </a:moveTo>
                      <a:cubicBezTo>
                        <a:pt x="70" y="467"/>
                        <a:pt x="23" y="911"/>
                        <a:pt x="23" y="1378"/>
                      </a:cubicBezTo>
                      <a:cubicBezTo>
                        <a:pt x="0" y="1845"/>
                        <a:pt x="23" y="2312"/>
                        <a:pt x="140" y="2756"/>
                      </a:cubicBezTo>
                      <a:cubicBezTo>
                        <a:pt x="163" y="2289"/>
                        <a:pt x="140" y="1845"/>
                        <a:pt x="117" y="1378"/>
                      </a:cubicBezTo>
                      <a:cubicBezTo>
                        <a:pt x="93" y="911"/>
                        <a:pt x="117" y="467"/>
                        <a:pt x="14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2" name="Google Shape;14632;p47"/>
                <p:cNvSpPr/>
                <p:nvPr/>
              </p:nvSpPr>
              <p:spPr>
                <a:xfrm>
                  <a:off x="1970350" y="2482950"/>
                  <a:ext cx="20450" cy="116200"/>
                </a:xfrm>
                <a:custGeom>
                  <a:rect b="b" l="l" r="r" t="t"/>
                  <a:pathLst>
                    <a:path extrusionOk="0" h="4648" w="818">
                      <a:moveTo>
                        <a:pt x="0" y="1"/>
                      </a:moveTo>
                      <a:cubicBezTo>
                        <a:pt x="280" y="748"/>
                        <a:pt x="467" y="1519"/>
                        <a:pt x="560" y="2289"/>
                      </a:cubicBezTo>
                      <a:cubicBezTo>
                        <a:pt x="654" y="3083"/>
                        <a:pt x="677" y="3854"/>
                        <a:pt x="654" y="4648"/>
                      </a:cubicBezTo>
                      <a:cubicBezTo>
                        <a:pt x="817" y="3877"/>
                        <a:pt x="794" y="3060"/>
                        <a:pt x="654" y="2289"/>
                      </a:cubicBezTo>
                      <a:cubicBezTo>
                        <a:pt x="537" y="1495"/>
                        <a:pt x="327" y="72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3" name="Google Shape;14633;p47"/>
                <p:cNvSpPr/>
                <p:nvPr/>
              </p:nvSpPr>
              <p:spPr>
                <a:xfrm>
                  <a:off x="1996600" y="2486450"/>
                  <a:ext cx="29225" cy="82925"/>
                </a:xfrm>
                <a:custGeom>
                  <a:rect b="b" l="l" r="r" t="t"/>
                  <a:pathLst>
                    <a:path extrusionOk="0" h="3317" w="1169">
                      <a:moveTo>
                        <a:pt x="1169" y="1"/>
                      </a:moveTo>
                      <a:lnTo>
                        <a:pt x="538" y="1659"/>
                      </a:lnTo>
                      <a:cubicBezTo>
                        <a:pt x="328" y="2196"/>
                        <a:pt x="118" y="2733"/>
                        <a:pt x="1" y="3317"/>
                      </a:cubicBezTo>
                      <a:cubicBezTo>
                        <a:pt x="258" y="2780"/>
                        <a:pt x="468" y="2243"/>
                        <a:pt x="631" y="1682"/>
                      </a:cubicBezTo>
                      <a:lnTo>
                        <a:pt x="1169" y="24"/>
                      </a:lnTo>
                      <a:lnTo>
                        <a:pt x="11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4" name="Google Shape;14634;p47"/>
                <p:cNvSpPr/>
                <p:nvPr/>
              </p:nvSpPr>
              <p:spPr>
                <a:xfrm>
                  <a:off x="2015300" y="2533150"/>
                  <a:ext cx="15775" cy="67175"/>
                </a:xfrm>
                <a:custGeom>
                  <a:rect b="b" l="l" r="r" t="t"/>
                  <a:pathLst>
                    <a:path extrusionOk="0" h="2687" w="631">
                      <a:moveTo>
                        <a:pt x="631" y="1"/>
                      </a:moveTo>
                      <a:lnTo>
                        <a:pt x="631" y="1"/>
                      </a:lnTo>
                      <a:cubicBezTo>
                        <a:pt x="444" y="445"/>
                        <a:pt x="304" y="888"/>
                        <a:pt x="187" y="1332"/>
                      </a:cubicBezTo>
                      <a:cubicBezTo>
                        <a:pt x="70" y="1776"/>
                        <a:pt x="0" y="2219"/>
                        <a:pt x="0" y="2687"/>
                      </a:cubicBezTo>
                      <a:cubicBezTo>
                        <a:pt x="140" y="2243"/>
                        <a:pt x="210" y="1799"/>
                        <a:pt x="304" y="1355"/>
                      </a:cubicBezTo>
                      <a:cubicBezTo>
                        <a:pt x="397" y="888"/>
                        <a:pt x="491" y="445"/>
                        <a:pt x="63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5" name="Google Shape;14635;p47"/>
                <p:cNvSpPr/>
                <p:nvPr/>
              </p:nvSpPr>
              <p:spPr>
                <a:xfrm>
                  <a:off x="5277750" y="2381375"/>
                  <a:ext cx="56650" cy="165250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6" name="Google Shape;14636;p47"/>
                <p:cNvSpPr/>
                <p:nvPr/>
              </p:nvSpPr>
              <p:spPr>
                <a:xfrm>
                  <a:off x="5328525" y="2398875"/>
                  <a:ext cx="30400" cy="100450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7" name="Google Shape;14637;p47"/>
                <p:cNvSpPr/>
                <p:nvPr/>
              </p:nvSpPr>
              <p:spPr>
                <a:xfrm>
                  <a:off x="5220525" y="2382525"/>
                  <a:ext cx="25700" cy="150650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8" name="Google Shape;14638;p47"/>
                <p:cNvSpPr/>
                <p:nvPr/>
              </p:nvSpPr>
              <p:spPr>
                <a:xfrm>
                  <a:off x="5365300" y="2593300"/>
                  <a:ext cx="28050" cy="181600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9" name="Google Shape;14639;p47"/>
                <p:cNvSpPr/>
                <p:nvPr/>
              </p:nvSpPr>
              <p:spPr>
                <a:xfrm>
                  <a:off x="5404425" y="2704800"/>
                  <a:ext cx="10525" cy="94600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0" name="Google Shape;14640;p47"/>
                <p:cNvSpPr/>
                <p:nvPr/>
              </p:nvSpPr>
              <p:spPr>
                <a:xfrm>
                  <a:off x="5190175" y="2602625"/>
                  <a:ext cx="33875" cy="21547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1" name="Google Shape;14641;p47"/>
                <p:cNvSpPr/>
                <p:nvPr/>
              </p:nvSpPr>
              <p:spPr>
                <a:xfrm>
                  <a:off x="5125350" y="2670350"/>
                  <a:ext cx="14625" cy="73025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2" name="Google Shape;14642;p47"/>
                <p:cNvSpPr/>
                <p:nvPr/>
              </p:nvSpPr>
              <p:spPr>
                <a:xfrm>
                  <a:off x="5043625" y="2641750"/>
                  <a:ext cx="15775" cy="91700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3" name="Google Shape;14643;p47"/>
                <p:cNvSpPr/>
                <p:nvPr/>
              </p:nvSpPr>
              <p:spPr>
                <a:xfrm>
                  <a:off x="4840450" y="2532000"/>
                  <a:ext cx="25125" cy="148300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4" name="Google Shape;14644;p47"/>
                <p:cNvSpPr/>
                <p:nvPr/>
              </p:nvSpPr>
              <p:spPr>
                <a:xfrm>
                  <a:off x="4893000" y="2607900"/>
                  <a:ext cx="21025" cy="103925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5" name="Google Shape;14645;p47"/>
                <p:cNvSpPr/>
                <p:nvPr/>
              </p:nvSpPr>
              <p:spPr>
                <a:xfrm>
                  <a:off x="4817100" y="2581025"/>
                  <a:ext cx="26300" cy="133150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6" name="Google Shape;14646;p47"/>
                <p:cNvSpPr/>
                <p:nvPr/>
              </p:nvSpPr>
              <p:spPr>
                <a:xfrm>
                  <a:off x="5956725" y="2653425"/>
                  <a:ext cx="115050" cy="656250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7" name="Google Shape;14647;p47"/>
                <p:cNvSpPr/>
                <p:nvPr/>
              </p:nvSpPr>
              <p:spPr>
                <a:xfrm>
                  <a:off x="5938625" y="2676775"/>
                  <a:ext cx="34475" cy="52022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8" name="Google Shape;14648;p47"/>
                <p:cNvSpPr/>
                <p:nvPr/>
              </p:nvSpPr>
              <p:spPr>
                <a:xfrm>
                  <a:off x="5852800" y="2840250"/>
                  <a:ext cx="20475" cy="458325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9" name="Google Shape;14649;p47"/>
                <p:cNvSpPr/>
                <p:nvPr/>
              </p:nvSpPr>
              <p:spPr>
                <a:xfrm>
                  <a:off x="6203700" y="2693125"/>
                  <a:ext cx="44975" cy="499775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0" name="Google Shape;14650;p47"/>
                <p:cNvSpPr/>
                <p:nvPr/>
              </p:nvSpPr>
              <p:spPr>
                <a:xfrm>
                  <a:off x="6173325" y="2718825"/>
                  <a:ext cx="28050" cy="391175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1" name="Google Shape;14651;p47"/>
                <p:cNvSpPr/>
                <p:nvPr/>
              </p:nvSpPr>
              <p:spPr>
                <a:xfrm>
                  <a:off x="6635150" y="2544850"/>
                  <a:ext cx="56075" cy="663825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2" name="Google Shape;14652;p47"/>
                <p:cNvSpPr/>
                <p:nvPr/>
              </p:nvSpPr>
              <p:spPr>
                <a:xfrm>
                  <a:off x="6591950" y="2578700"/>
                  <a:ext cx="34450" cy="520200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3" name="Google Shape;14653;p47"/>
                <p:cNvSpPr/>
                <p:nvPr/>
              </p:nvSpPr>
              <p:spPr>
                <a:xfrm>
                  <a:off x="6495600" y="2753275"/>
                  <a:ext cx="61925" cy="455975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4" name="Google Shape;14654;p47"/>
                <p:cNvSpPr/>
                <p:nvPr/>
              </p:nvSpPr>
              <p:spPr>
                <a:xfrm>
                  <a:off x="5622200" y="2419900"/>
                  <a:ext cx="47900" cy="228875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5" name="Google Shape;14655;p47"/>
                <p:cNvSpPr/>
                <p:nvPr/>
              </p:nvSpPr>
              <p:spPr>
                <a:xfrm>
                  <a:off x="5650800" y="2501050"/>
                  <a:ext cx="36225" cy="181600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6" name="Google Shape;14656;p47"/>
                <p:cNvSpPr/>
                <p:nvPr/>
              </p:nvSpPr>
              <p:spPr>
                <a:xfrm>
                  <a:off x="5564400" y="2464850"/>
                  <a:ext cx="15200" cy="229475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7" name="Google Shape;14657;p47"/>
                <p:cNvSpPr/>
                <p:nvPr/>
              </p:nvSpPr>
              <p:spPr>
                <a:xfrm>
                  <a:off x="6825475" y="2476525"/>
                  <a:ext cx="57225" cy="269175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8" name="Google Shape;14658;p47"/>
                <p:cNvSpPr/>
                <p:nvPr/>
              </p:nvSpPr>
              <p:spPr>
                <a:xfrm>
                  <a:off x="6814975" y="2485875"/>
                  <a:ext cx="15200" cy="213125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9" name="Google Shape;14659;p47"/>
                <p:cNvSpPr/>
                <p:nvPr/>
              </p:nvSpPr>
              <p:spPr>
                <a:xfrm>
                  <a:off x="6765925" y="2551850"/>
                  <a:ext cx="12275" cy="188600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0" name="Google Shape;14660;p47"/>
                <p:cNvSpPr/>
                <p:nvPr/>
              </p:nvSpPr>
              <p:spPr>
                <a:xfrm>
                  <a:off x="6869250" y="2550100"/>
                  <a:ext cx="14625" cy="188600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1" name="Google Shape;14661;p47"/>
                <p:cNvSpPr/>
                <p:nvPr/>
              </p:nvSpPr>
              <p:spPr>
                <a:xfrm>
                  <a:off x="5811350" y="2335250"/>
                  <a:ext cx="12875" cy="167000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2" name="Google Shape;14662;p47"/>
                <p:cNvSpPr/>
                <p:nvPr/>
              </p:nvSpPr>
              <p:spPr>
                <a:xfrm>
                  <a:off x="5791500" y="2346350"/>
                  <a:ext cx="17550" cy="129050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3" name="Google Shape;14663;p47"/>
                <p:cNvSpPr/>
                <p:nvPr/>
              </p:nvSpPr>
              <p:spPr>
                <a:xfrm>
                  <a:off x="5762900" y="2390700"/>
                  <a:ext cx="21050" cy="113300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4" name="Google Shape;14664;p47"/>
                <p:cNvSpPr/>
                <p:nvPr/>
              </p:nvSpPr>
              <p:spPr>
                <a:xfrm>
                  <a:off x="5828875" y="2379625"/>
                  <a:ext cx="18125" cy="113850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5" name="Google Shape;14665;p47"/>
                <p:cNvSpPr/>
                <p:nvPr/>
              </p:nvSpPr>
              <p:spPr>
                <a:xfrm>
                  <a:off x="5887850" y="2606150"/>
                  <a:ext cx="12850" cy="167000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6" name="Google Shape;14666;p47"/>
                <p:cNvSpPr/>
                <p:nvPr/>
              </p:nvSpPr>
              <p:spPr>
                <a:xfrm>
                  <a:off x="5868000" y="2617225"/>
                  <a:ext cx="17525" cy="129650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7" name="Google Shape;14667;p47"/>
                <p:cNvSpPr/>
                <p:nvPr/>
              </p:nvSpPr>
              <p:spPr>
                <a:xfrm>
                  <a:off x="5905350" y="2651100"/>
                  <a:ext cx="18125" cy="113275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8" name="Google Shape;14668;p47"/>
                <p:cNvSpPr/>
                <p:nvPr/>
              </p:nvSpPr>
              <p:spPr>
                <a:xfrm>
                  <a:off x="6327475" y="2243575"/>
                  <a:ext cx="18125" cy="137225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9" name="Google Shape;14669;p47"/>
                <p:cNvSpPr/>
                <p:nvPr/>
              </p:nvSpPr>
              <p:spPr>
                <a:xfrm>
                  <a:off x="6318125" y="2250600"/>
                  <a:ext cx="7625" cy="107450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0" name="Google Shape;14670;p47"/>
                <p:cNvSpPr/>
                <p:nvPr/>
              </p:nvSpPr>
              <p:spPr>
                <a:xfrm>
                  <a:off x="6346725" y="2280950"/>
                  <a:ext cx="9375" cy="94600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1" name="Google Shape;14671;p47"/>
                <p:cNvSpPr/>
                <p:nvPr/>
              </p:nvSpPr>
              <p:spPr>
                <a:xfrm>
                  <a:off x="6283100" y="2276875"/>
                  <a:ext cx="8775" cy="94600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2" name="Google Shape;14672;p47"/>
                <p:cNvSpPr/>
                <p:nvPr/>
              </p:nvSpPr>
              <p:spPr>
                <a:xfrm>
                  <a:off x="2408800" y="2876450"/>
                  <a:ext cx="28050" cy="137225"/>
                </a:xfrm>
                <a:custGeom>
                  <a:rect b="b" l="l" r="r" t="t"/>
                  <a:pathLst>
                    <a:path extrusionOk="0" h="5489" w="1122">
                      <a:moveTo>
                        <a:pt x="1098" y="0"/>
                      </a:moveTo>
                      <a:cubicBezTo>
                        <a:pt x="654" y="841"/>
                        <a:pt x="327" y="1729"/>
                        <a:pt x="164" y="2686"/>
                      </a:cubicBezTo>
                      <a:cubicBezTo>
                        <a:pt x="0" y="3620"/>
                        <a:pt x="70" y="4578"/>
                        <a:pt x="374" y="5488"/>
                      </a:cubicBezTo>
                      <a:cubicBezTo>
                        <a:pt x="234" y="4554"/>
                        <a:pt x="187" y="3620"/>
                        <a:pt x="304" y="2686"/>
                      </a:cubicBezTo>
                      <a:cubicBezTo>
                        <a:pt x="421" y="1775"/>
                        <a:pt x="701" y="865"/>
                        <a:pt x="1121" y="24"/>
                      </a:cubicBezTo>
                      <a:lnTo>
                        <a:pt x="1098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3" name="Google Shape;14673;p47"/>
                <p:cNvSpPr/>
                <p:nvPr/>
              </p:nvSpPr>
              <p:spPr>
                <a:xfrm>
                  <a:off x="2384850" y="2882300"/>
                  <a:ext cx="17550" cy="108025"/>
                </a:xfrm>
                <a:custGeom>
                  <a:rect b="b" l="l" r="r" t="t"/>
                  <a:pathLst>
                    <a:path extrusionOk="0" h="4321" w="702">
                      <a:moveTo>
                        <a:pt x="1" y="0"/>
                      </a:moveTo>
                      <a:cubicBezTo>
                        <a:pt x="188" y="701"/>
                        <a:pt x="328" y="1425"/>
                        <a:pt x="421" y="2148"/>
                      </a:cubicBezTo>
                      <a:cubicBezTo>
                        <a:pt x="491" y="2872"/>
                        <a:pt x="538" y="3596"/>
                        <a:pt x="608" y="4320"/>
                      </a:cubicBezTo>
                      <a:cubicBezTo>
                        <a:pt x="701" y="3596"/>
                        <a:pt x="655" y="2849"/>
                        <a:pt x="538" y="2125"/>
                      </a:cubicBezTo>
                      <a:cubicBezTo>
                        <a:pt x="421" y="1401"/>
                        <a:pt x="234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4" name="Google Shape;14674;p47"/>
                <p:cNvSpPr/>
                <p:nvPr/>
              </p:nvSpPr>
              <p:spPr>
                <a:xfrm>
                  <a:off x="2432150" y="2944750"/>
                  <a:ext cx="19300" cy="95200"/>
                </a:xfrm>
                <a:custGeom>
                  <a:rect b="b" l="l" r="r" t="t"/>
                  <a:pathLst>
                    <a:path extrusionOk="0" h="3808" w="77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31"/>
                        <a:pt x="397" y="1238"/>
                        <a:pt x="491" y="1892"/>
                      </a:cubicBezTo>
                      <a:cubicBezTo>
                        <a:pt x="561" y="2523"/>
                        <a:pt x="584" y="3177"/>
                        <a:pt x="608" y="3807"/>
                      </a:cubicBezTo>
                      <a:lnTo>
                        <a:pt x="631" y="3807"/>
                      </a:lnTo>
                      <a:cubicBezTo>
                        <a:pt x="771" y="3177"/>
                        <a:pt x="748" y="2500"/>
                        <a:pt x="608" y="1869"/>
                      </a:cubicBezTo>
                      <a:cubicBezTo>
                        <a:pt x="491" y="1215"/>
                        <a:pt x="281" y="608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5" name="Google Shape;14675;p47"/>
                <p:cNvSpPr/>
                <p:nvPr/>
              </p:nvSpPr>
              <p:spPr>
                <a:xfrm>
                  <a:off x="4647775" y="2679125"/>
                  <a:ext cx="13450" cy="138975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6" name="Google Shape;14676;p47"/>
                <p:cNvSpPr/>
                <p:nvPr/>
              </p:nvSpPr>
              <p:spPr>
                <a:xfrm>
                  <a:off x="4623850" y="2687875"/>
                  <a:ext cx="23375" cy="108025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7" name="Google Shape;14677;p47"/>
                <p:cNvSpPr/>
                <p:nvPr/>
              </p:nvSpPr>
              <p:spPr>
                <a:xfrm>
                  <a:off x="466180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8" name="Google Shape;14678;p47"/>
                <p:cNvSpPr/>
                <p:nvPr/>
              </p:nvSpPr>
              <p:spPr>
                <a:xfrm>
                  <a:off x="458765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9" name="Google Shape;14679;p47"/>
                <p:cNvSpPr/>
                <p:nvPr/>
              </p:nvSpPr>
              <p:spPr>
                <a:xfrm>
                  <a:off x="5444125" y="2929000"/>
                  <a:ext cx="35050" cy="283175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0" name="Google Shape;14680;p47"/>
                <p:cNvSpPr/>
                <p:nvPr/>
              </p:nvSpPr>
              <p:spPr>
                <a:xfrm>
                  <a:off x="5414950" y="2938925"/>
                  <a:ext cx="16950" cy="22480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1" name="Google Shape;14681;p47"/>
                <p:cNvSpPr/>
                <p:nvPr/>
              </p:nvSpPr>
              <p:spPr>
                <a:xfrm>
                  <a:off x="5483250" y="3006650"/>
                  <a:ext cx="21050" cy="197925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2" name="Google Shape;14682;p47"/>
                <p:cNvSpPr/>
                <p:nvPr/>
              </p:nvSpPr>
              <p:spPr>
                <a:xfrm>
                  <a:off x="5332625" y="2986200"/>
                  <a:ext cx="20450" cy="197950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3" name="Google Shape;14683;p47"/>
                <p:cNvSpPr/>
                <p:nvPr/>
              </p:nvSpPr>
              <p:spPr>
                <a:xfrm>
                  <a:off x="7305975" y="2195725"/>
                  <a:ext cx="52550" cy="181575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4" name="Google Shape;14684;p47"/>
                <p:cNvSpPr/>
                <p:nvPr/>
              </p:nvSpPr>
              <p:spPr>
                <a:xfrm>
                  <a:off x="7299550" y="2198625"/>
                  <a:ext cx="21025" cy="145975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5" name="Google Shape;14685;p47"/>
                <p:cNvSpPr/>
                <p:nvPr/>
              </p:nvSpPr>
              <p:spPr>
                <a:xfrm>
                  <a:off x="7263350" y="2239500"/>
                  <a:ext cx="14025" cy="129050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6" name="Google Shape;14686;p47"/>
                <p:cNvSpPr/>
                <p:nvPr/>
              </p:nvSpPr>
              <p:spPr>
                <a:xfrm>
                  <a:off x="7334575" y="2245925"/>
                  <a:ext cx="17525" cy="128450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7" name="Google Shape;14687;p47"/>
                <p:cNvSpPr/>
                <p:nvPr/>
              </p:nvSpPr>
              <p:spPr>
                <a:xfrm>
                  <a:off x="7227150" y="2308400"/>
                  <a:ext cx="19875" cy="127875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8" name="Google Shape;14688;p47"/>
                <p:cNvSpPr/>
                <p:nvPr/>
              </p:nvSpPr>
              <p:spPr>
                <a:xfrm>
                  <a:off x="6500275" y="2309550"/>
                  <a:ext cx="22225" cy="165850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9" name="Google Shape;14689;p47"/>
                <p:cNvSpPr/>
                <p:nvPr/>
              </p:nvSpPr>
              <p:spPr>
                <a:xfrm>
                  <a:off x="6489175" y="2317725"/>
                  <a:ext cx="8200" cy="130225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0" name="Google Shape;14690;p47"/>
                <p:cNvSpPr/>
                <p:nvPr/>
              </p:nvSpPr>
              <p:spPr>
                <a:xfrm>
                  <a:off x="6523625" y="2354500"/>
                  <a:ext cx="10550" cy="114475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1" name="Google Shape;14691;p47"/>
                <p:cNvSpPr/>
                <p:nvPr/>
              </p:nvSpPr>
              <p:spPr>
                <a:xfrm>
                  <a:off x="6629900" y="2269850"/>
                  <a:ext cx="19875" cy="128475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692" name="Google Shape;14692;p47"/>
              <p:cNvGrpSpPr/>
              <p:nvPr/>
            </p:nvGrpSpPr>
            <p:grpSpPr>
              <a:xfrm>
                <a:off x="-75995" y="4389444"/>
                <a:ext cx="2222158" cy="795026"/>
                <a:chOff x="-75995" y="6598257"/>
                <a:chExt cx="2222158" cy="795026"/>
              </a:xfrm>
            </p:grpSpPr>
            <p:sp>
              <p:nvSpPr>
                <p:cNvPr id="14693" name="Google Shape;14693;p47"/>
                <p:cNvSpPr/>
                <p:nvPr/>
              </p:nvSpPr>
              <p:spPr>
                <a:xfrm>
                  <a:off x="1214464" y="6650750"/>
                  <a:ext cx="19181" cy="159191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4" name="Google Shape;14694;p47"/>
                <p:cNvSpPr/>
                <p:nvPr/>
              </p:nvSpPr>
              <p:spPr>
                <a:xfrm>
                  <a:off x="1239462" y="6656584"/>
                  <a:ext cx="36684" cy="112515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5" name="Google Shape;14695;p47"/>
                <p:cNvSpPr/>
                <p:nvPr/>
              </p:nvSpPr>
              <p:spPr>
                <a:xfrm>
                  <a:off x="1258624" y="6720335"/>
                  <a:ext cx="21268" cy="91264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6" name="Google Shape;14696;p47"/>
                <p:cNvSpPr/>
                <p:nvPr/>
              </p:nvSpPr>
              <p:spPr>
                <a:xfrm>
                  <a:off x="1919064" y="6865341"/>
                  <a:ext cx="18770" cy="159191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7" name="Google Shape;14697;p47"/>
                <p:cNvSpPr/>
                <p:nvPr/>
              </p:nvSpPr>
              <p:spPr>
                <a:xfrm>
                  <a:off x="1944062" y="6871176"/>
                  <a:ext cx="36684" cy="112515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8" name="Google Shape;14698;p47"/>
                <p:cNvSpPr/>
                <p:nvPr/>
              </p:nvSpPr>
              <p:spPr>
                <a:xfrm>
                  <a:off x="1962814" y="6934927"/>
                  <a:ext cx="21679" cy="91675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9" name="Google Shape;14699;p47"/>
                <p:cNvSpPr/>
                <p:nvPr/>
              </p:nvSpPr>
              <p:spPr>
                <a:xfrm>
                  <a:off x="1801554" y="6659492"/>
                  <a:ext cx="15434" cy="121686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0" name="Google Shape;14700;p47"/>
                <p:cNvSpPr/>
                <p:nvPr/>
              </p:nvSpPr>
              <p:spPr>
                <a:xfrm>
                  <a:off x="1820734" y="6663668"/>
                  <a:ext cx="28352" cy="86268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1" name="Google Shape;14701;p47"/>
                <p:cNvSpPr/>
                <p:nvPr/>
              </p:nvSpPr>
              <p:spPr>
                <a:xfrm>
                  <a:off x="1834901" y="6712413"/>
                  <a:ext cx="17093" cy="70442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2" name="Google Shape;14702;p47"/>
                <p:cNvSpPr/>
                <p:nvPr/>
              </p:nvSpPr>
              <p:spPr>
                <a:xfrm>
                  <a:off x="2121987" y="6885343"/>
                  <a:ext cx="16683" cy="70014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3" name="Google Shape;14703;p47"/>
                <p:cNvSpPr/>
                <p:nvPr/>
              </p:nvSpPr>
              <p:spPr>
                <a:xfrm>
                  <a:off x="208183" y="6744922"/>
                  <a:ext cx="15006" cy="12918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4" name="Google Shape;14704;p47"/>
                <p:cNvSpPr/>
                <p:nvPr/>
              </p:nvSpPr>
              <p:spPr>
                <a:xfrm>
                  <a:off x="231503" y="6752006"/>
                  <a:ext cx="10027" cy="95440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5" name="Google Shape;14705;p47"/>
                <p:cNvSpPr/>
                <p:nvPr/>
              </p:nvSpPr>
              <p:spPr>
                <a:xfrm>
                  <a:off x="250684" y="6795327"/>
                  <a:ext cx="16683" cy="74189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6" name="Google Shape;14706;p47"/>
                <p:cNvSpPr/>
                <p:nvPr/>
              </p:nvSpPr>
              <p:spPr>
                <a:xfrm>
                  <a:off x="-75995" y="6897422"/>
                  <a:ext cx="39182" cy="124184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7" name="Google Shape;14707;p47"/>
                <p:cNvSpPr/>
                <p:nvPr/>
              </p:nvSpPr>
              <p:spPr>
                <a:xfrm>
                  <a:off x="29008" y="6929503"/>
                  <a:ext cx="15844" cy="8336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8" name="Google Shape;14708;p47"/>
                <p:cNvSpPr/>
                <p:nvPr/>
              </p:nvSpPr>
              <p:spPr>
                <a:xfrm>
                  <a:off x="239015" y="6796576"/>
                  <a:ext cx="15844" cy="82950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9" name="Google Shape;14709;p47"/>
                <p:cNvSpPr/>
                <p:nvPr/>
              </p:nvSpPr>
              <p:spPr>
                <a:xfrm>
                  <a:off x="-14741" y="6941582"/>
                  <a:ext cx="3765" cy="75866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0" name="Google Shape;14710;p47"/>
                <p:cNvSpPr/>
                <p:nvPr/>
              </p:nvSpPr>
              <p:spPr>
                <a:xfrm>
                  <a:off x="-32673" y="6892837"/>
                  <a:ext cx="18360" cy="12918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1" name="Google Shape;14711;p47"/>
                <p:cNvSpPr/>
                <p:nvPr/>
              </p:nvSpPr>
              <p:spPr>
                <a:xfrm>
                  <a:off x="-9335" y="6896173"/>
                  <a:ext cx="26692" cy="92103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2" name="Google Shape;14712;p47"/>
                <p:cNvSpPr/>
                <p:nvPr/>
              </p:nvSpPr>
              <p:spPr>
                <a:xfrm>
                  <a:off x="7758" y="6947845"/>
                  <a:ext cx="14595" cy="7501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3" name="Google Shape;14713;p47"/>
                <p:cNvSpPr/>
                <p:nvPr/>
              </p:nvSpPr>
              <p:spPr>
                <a:xfrm>
                  <a:off x="491094" y="7054507"/>
                  <a:ext cx="44606" cy="262106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4" name="Google Shape;14714;p47"/>
                <p:cNvSpPr/>
                <p:nvPr/>
              </p:nvSpPr>
              <p:spPr>
                <a:xfrm>
                  <a:off x="625269" y="7119918"/>
                  <a:ext cx="27103" cy="176694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5" name="Google Shape;14715;p47"/>
                <p:cNvSpPr/>
                <p:nvPr/>
              </p:nvSpPr>
              <p:spPr>
                <a:xfrm>
                  <a:off x="568601" y="7145754"/>
                  <a:ext cx="6263" cy="161689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6" name="Google Shape;14716;p47"/>
                <p:cNvSpPr/>
                <p:nvPr/>
              </p:nvSpPr>
              <p:spPr>
                <a:xfrm>
                  <a:off x="550277" y="7043677"/>
                  <a:ext cx="16683" cy="273347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7" name="Google Shape;14717;p47"/>
                <p:cNvSpPr/>
                <p:nvPr/>
              </p:nvSpPr>
              <p:spPr>
                <a:xfrm>
                  <a:off x="575685" y="7049512"/>
                  <a:ext cx="42108" cy="196268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8" name="Google Shape;14718;p47"/>
                <p:cNvSpPr/>
                <p:nvPr/>
              </p:nvSpPr>
              <p:spPr>
                <a:xfrm>
                  <a:off x="596525" y="7158672"/>
                  <a:ext cx="24177" cy="159191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9" name="Google Shape;14719;p47"/>
                <p:cNvSpPr/>
                <p:nvPr/>
              </p:nvSpPr>
              <p:spPr>
                <a:xfrm>
                  <a:off x="661115" y="6730755"/>
                  <a:ext cx="40431" cy="117939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0" name="Google Shape;14720;p47"/>
                <p:cNvSpPr/>
                <p:nvPr/>
              </p:nvSpPr>
              <p:spPr>
                <a:xfrm>
                  <a:off x="697353" y="6743245"/>
                  <a:ext cx="21696" cy="71691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1" name="Google Shape;14721;p47"/>
                <p:cNvSpPr/>
                <p:nvPr/>
              </p:nvSpPr>
              <p:spPr>
                <a:xfrm>
                  <a:off x="620273" y="6731576"/>
                  <a:ext cx="18342" cy="107519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2" name="Google Shape;14722;p47"/>
                <p:cNvSpPr/>
                <p:nvPr/>
              </p:nvSpPr>
              <p:spPr>
                <a:xfrm>
                  <a:off x="723599" y="6882006"/>
                  <a:ext cx="20019" cy="129608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3" name="Google Shape;14723;p47"/>
                <p:cNvSpPr/>
                <p:nvPr/>
              </p:nvSpPr>
              <p:spPr>
                <a:xfrm>
                  <a:off x="751523" y="6961584"/>
                  <a:ext cx="7512" cy="67516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4" name="Google Shape;14724;p47"/>
                <p:cNvSpPr/>
                <p:nvPr/>
              </p:nvSpPr>
              <p:spPr>
                <a:xfrm>
                  <a:off x="598612" y="6888661"/>
                  <a:ext cx="24177" cy="15378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5" name="Google Shape;14725;p47"/>
                <p:cNvSpPr/>
                <p:nvPr/>
              </p:nvSpPr>
              <p:spPr>
                <a:xfrm>
                  <a:off x="552347" y="6936997"/>
                  <a:ext cx="10438" cy="52118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6" name="Google Shape;14726;p47"/>
                <p:cNvSpPr/>
                <p:nvPr/>
              </p:nvSpPr>
              <p:spPr>
                <a:xfrm>
                  <a:off x="494020" y="6916585"/>
                  <a:ext cx="11259" cy="65446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7" name="Google Shape;14727;p47"/>
                <p:cNvSpPr/>
                <p:nvPr/>
              </p:nvSpPr>
              <p:spPr>
                <a:xfrm>
                  <a:off x="349014" y="6838256"/>
                  <a:ext cx="17932" cy="105842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8" name="Google Shape;14728;p47"/>
                <p:cNvSpPr/>
                <p:nvPr/>
              </p:nvSpPr>
              <p:spPr>
                <a:xfrm>
                  <a:off x="386519" y="6892426"/>
                  <a:ext cx="15006" cy="74171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9" name="Google Shape;14729;p47"/>
                <p:cNvSpPr/>
                <p:nvPr/>
              </p:nvSpPr>
              <p:spPr>
                <a:xfrm>
                  <a:off x="332349" y="6873246"/>
                  <a:ext cx="18770" cy="95029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0" name="Google Shape;14730;p47"/>
                <p:cNvSpPr/>
                <p:nvPr/>
              </p:nvSpPr>
              <p:spPr>
                <a:xfrm>
                  <a:off x="1145699" y="6924917"/>
                  <a:ext cx="82111" cy="468366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1" name="Google Shape;14731;p47"/>
                <p:cNvSpPr/>
                <p:nvPr/>
              </p:nvSpPr>
              <p:spPr>
                <a:xfrm>
                  <a:off x="1132781" y="6941582"/>
                  <a:ext cx="24605" cy="37128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2" name="Google Shape;14732;p47"/>
                <p:cNvSpPr/>
                <p:nvPr/>
              </p:nvSpPr>
              <p:spPr>
                <a:xfrm>
                  <a:off x="1071528" y="7058254"/>
                  <a:ext cx="14613" cy="327107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3" name="Google Shape;14733;p47"/>
                <p:cNvSpPr/>
                <p:nvPr/>
              </p:nvSpPr>
              <p:spPr>
                <a:xfrm>
                  <a:off x="1321965" y="6953251"/>
                  <a:ext cx="32099" cy="356689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4" name="Google Shape;14734;p47"/>
                <p:cNvSpPr/>
                <p:nvPr/>
              </p:nvSpPr>
              <p:spPr>
                <a:xfrm>
                  <a:off x="1300287" y="6971593"/>
                  <a:ext cx="20019" cy="279182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5" name="Google Shape;14735;p47"/>
                <p:cNvSpPr/>
                <p:nvPr/>
              </p:nvSpPr>
              <p:spPr>
                <a:xfrm>
                  <a:off x="1629891" y="6847427"/>
                  <a:ext cx="40021" cy="473772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6" name="Google Shape;14736;p47"/>
                <p:cNvSpPr/>
                <p:nvPr/>
              </p:nvSpPr>
              <p:spPr>
                <a:xfrm>
                  <a:off x="1599059" y="6871586"/>
                  <a:ext cx="24587" cy="371267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7" name="Google Shape;14737;p47"/>
                <p:cNvSpPr/>
                <p:nvPr/>
              </p:nvSpPr>
              <p:spPr>
                <a:xfrm>
                  <a:off x="1530294" y="6996180"/>
                  <a:ext cx="44196" cy="325429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8" name="Google Shape;14738;p47"/>
                <p:cNvSpPr/>
                <p:nvPr/>
              </p:nvSpPr>
              <p:spPr>
                <a:xfrm>
                  <a:off x="906949" y="6758251"/>
                  <a:ext cx="34186" cy="163348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9" name="Google Shape;14739;p47"/>
                <p:cNvSpPr/>
                <p:nvPr/>
              </p:nvSpPr>
              <p:spPr>
                <a:xfrm>
                  <a:off x="927360" y="6816167"/>
                  <a:ext cx="25854" cy="129608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0" name="Google Shape;14740;p47"/>
                <p:cNvSpPr/>
                <p:nvPr/>
              </p:nvSpPr>
              <p:spPr>
                <a:xfrm>
                  <a:off x="865697" y="6790331"/>
                  <a:ext cx="10848" cy="163776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1" name="Google Shape;14741;p47"/>
                <p:cNvSpPr/>
                <p:nvPr/>
              </p:nvSpPr>
              <p:spPr>
                <a:xfrm>
                  <a:off x="1765726" y="6798664"/>
                  <a:ext cx="40841" cy="192110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2" name="Google Shape;14742;p47"/>
                <p:cNvSpPr/>
                <p:nvPr/>
              </p:nvSpPr>
              <p:spPr>
                <a:xfrm>
                  <a:off x="1758232" y="6805337"/>
                  <a:ext cx="10848" cy="152107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3" name="Google Shape;14743;p47"/>
                <p:cNvSpPr/>
                <p:nvPr/>
              </p:nvSpPr>
              <p:spPr>
                <a:xfrm>
                  <a:off x="1723225" y="6852423"/>
                  <a:ext cx="8761" cy="134604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4" name="Google Shape;14744;p47"/>
                <p:cNvSpPr/>
                <p:nvPr/>
              </p:nvSpPr>
              <p:spPr>
                <a:xfrm>
                  <a:off x="1796968" y="6851174"/>
                  <a:ext cx="10438" cy="134604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5" name="Google Shape;14745;p47"/>
                <p:cNvSpPr/>
                <p:nvPr/>
              </p:nvSpPr>
              <p:spPr>
                <a:xfrm>
                  <a:off x="1041945" y="6697836"/>
                  <a:ext cx="9189" cy="119188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6" name="Google Shape;14746;p47"/>
                <p:cNvSpPr/>
                <p:nvPr/>
              </p:nvSpPr>
              <p:spPr>
                <a:xfrm>
                  <a:off x="1027778" y="6705758"/>
                  <a:ext cx="12525" cy="92103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7" name="Google Shape;14747;p47"/>
                <p:cNvSpPr/>
                <p:nvPr/>
              </p:nvSpPr>
              <p:spPr>
                <a:xfrm>
                  <a:off x="1007366" y="6737411"/>
                  <a:ext cx="15023" cy="80862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8" name="Google Shape;14748;p47"/>
                <p:cNvSpPr/>
                <p:nvPr/>
              </p:nvSpPr>
              <p:spPr>
                <a:xfrm>
                  <a:off x="1054453" y="6729506"/>
                  <a:ext cx="12936" cy="81255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9" name="Google Shape;14749;p47"/>
                <p:cNvSpPr/>
                <p:nvPr/>
              </p:nvSpPr>
              <p:spPr>
                <a:xfrm>
                  <a:off x="1096543" y="6891177"/>
                  <a:ext cx="9171" cy="119188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0" name="Google Shape;14750;p47"/>
                <p:cNvSpPr/>
                <p:nvPr/>
              </p:nvSpPr>
              <p:spPr>
                <a:xfrm>
                  <a:off x="1082376" y="6899081"/>
                  <a:ext cx="12508" cy="92531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1" name="Google Shape;14751;p47"/>
                <p:cNvSpPr/>
                <p:nvPr/>
              </p:nvSpPr>
              <p:spPr>
                <a:xfrm>
                  <a:off x="1109033" y="6923258"/>
                  <a:ext cx="12936" cy="80844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2" name="Google Shape;14752;p47"/>
                <p:cNvSpPr/>
                <p:nvPr/>
              </p:nvSpPr>
              <p:spPr>
                <a:xfrm>
                  <a:off x="1410303" y="6632407"/>
                  <a:ext cx="12936" cy="97937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3" name="Google Shape;14753;p47"/>
                <p:cNvSpPr/>
                <p:nvPr/>
              </p:nvSpPr>
              <p:spPr>
                <a:xfrm>
                  <a:off x="1403630" y="6637421"/>
                  <a:ext cx="5442" cy="76687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4" name="Google Shape;14754;p47"/>
                <p:cNvSpPr/>
                <p:nvPr/>
              </p:nvSpPr>
              <p:spPr>
                <a:xfrm>
                  <a:off x="1424042" y="6659082"/>
                  <a:ext cx="6691" cy="67516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5" name="Google Shape;14755;p47"/>
                <p:cNvSpPr/>
                <p:nvPr/>
              </p:nvSpPr>
              <p:spPr>
                <a:xfrm>
                  <a:off x="1378633" y="6656174"/>
                  <a:ext cx="6263" cy="67516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6" name="Google Shape;14756;p47"/>
                <p:cNvSpPr/>
                <p:nvPr/>
              </p:nvSpPr>
              <p:spPr>
                <a:xfrm>
                  <a:off x="211502" y="6943259"/>
                  <a:ext cx="9599" cy="99186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7" name="Google Shape;14757;p47"/>
                <p:cNvSpPr/>
                <p:nvPr/>
              </p:nvSpPr>
              <p:spPr>
                <a:xfrm>
                  <a:off x="194426" y="6949504"/>
                  <a:ext cx="16683" cy="77097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8" name="Google Shape;14758;p47"/>
                <p:cNvSpPr/>
                <p:nvPr/>
              </p:nvSpPr>
              <p:spPr>
                <a:xfrm>
                  <a:off x="221511" y="6969916"/>
                  <a:ext cx="16272" cy="67516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9" name="Google Shape;14759;p47"/>
                <p:cNvSpPr/>
                <p:nvPr/>
              </p:nvSpPr>
              <p:spPr>
                <a:xfrm>
                  <a:off x="168590" y="6969916"/>
                  <a:ext cx="16272" cy="67516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0" name="Google Shape;14760;p47"/>
                <p:cNvSpPr/>
                <p:nvPr/>
              </p:nvSpPr>
              <p:spPr>
                <a:xfrm>
                  <a:off x="779857" y="7121595"/>
                  <a:ext cx="25015" cy="202102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1" name="Google Shape;14761;p47"/>
                <p:cNvSpPr/>
                <p:nvPr/>
              </p:nvSpPr>
              <p:spPr>
                <a:xfrm>
                  <a:off x="759034" y="7128679"/>
                  <a:ext cx="12097" cy="16044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2" name="Google Shape;14762;p47"/>
                <p:cNvSpPr/>
                <p:nvPr/>
              </p:nvSpPr>
              <p:spPr>
                <a:xfrm>
                  <a:off x="807780" y="7177014"/>
                  <a:ext cx="15023" cy="141259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3" name="Google Shape;14763;p47"/>
                <p:cNvSpPr/>
                <p:nvPr/>
              </p:nvSpPr>
              <p:spPr>
                <a:xfrm>
                  <a:off x="700279" y="7162419"/>
                  <a:ext cx="14595" cy="141277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4" name="Google Shape;14764;p47"/>
                <p:cNvSpPr/>
                <p:nvPr/>
              </p:nvSpPr>
              <p:spPr>
                <a:xfrm>
                  <a:off x="2108659" y="6598257"/>
                  <a:ext cx="37505" cy="129590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5" name="Google Shape;14765;p47"/>
                <p:cNvSpPr/>
                <p:nvPr/>
              </p:nvSpPr>
              <p:spPr>
                <a:xfrm>
                  <a:off x="2104073" y="6600327"/>
                  <a:ext cx="15006" cy="104182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6" name="Google Shape;14766;p47"/>
                <p:cNvSpPr/>
                <p:nvPr/>
              </p:nvSpPr>
              <p:spPr>
                <a:xfrm>
                  <a:off x="2078237" y="6629499"/>
                  <a:ext cx="10010" cy="92103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7" name="Google Shape;14767;p47"/>
                <p:cNvSpPr/>
                <p:nvPr/>
              </p:nvSpPr>
              <p:spPr>
                <a:xfrm>
                  <a:off x="2129071" y="6634085"/>
                  <a:ext cx="12508" cy="91675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8" name="Google Shape;14768;p47"/>
                <p:cNvSpPr/>
                <p:nvPr/>
              </p:nvSpPr>
              <p:spPr>
                <a:xfrm>
                  <a:off x="2052401" y="6678673"/>
                  <a:ext cx="14185" cy="91264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9" name="Google Shape;14769;p47"/>
                <p:cNvSpPr/>
                <p:nvPr/>
              </p:nvSpPr>
              <p:spPr>
                <a:xfrm>
                  <a:off x="1533631" y="6679494"/>
                  <a:ext cx="15862" cy="118367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0" name="Google Shape;14770;p47"/>
                <p:cNvSpPr/>
                <p:nvPr/>
              </p:nvSpPr>
              <p:spPr>
                <a:xfrm>
                  <a:off x="1525709" y="6685328"/>
                  <a:ext cx="5852" cy="92942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1" name="Google Shape;14771;p47"/>
                <p:cNvSpPr/>
                <p:nvPr/>
              </p:nvSpPr>
              <p:spPr>
                <a:xfrm>
                  <a:off x="1550296" y="6711575"/>
                  <a:ext cx="7530" cy="81701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2" name="Google Shape;14772;p47"/>
                <p:cNvSpPr/>
                <p:nvPr/>
              </p:nvSpPr>
              <p:spPr>
                <a:xfrm>
                  <a:off x="1626144" y="6651160"/>
                  <a:ext cx="14185" cy="91693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773" name="Google Shape;14773;p47"/>
            <p:cNvGrpSpPr/>
            <p:nvPr/>
          </p:nvGrpSpPr>
          <p:grpSpPr>
            <a:xfrm>
              <a:off x="591090" y="3793086"/>
              <a:ext cx="371597" cy="1030186"/>
              <a:chOff x="4978550" y="2483100"/>
              <a:chExt cx="87025" cy="241250"/>
            </a:xfrm>
          </p:grpSpPr>
          <p:sp>
            <p:nvSpPr>
              <p:cNvPr id="14774" name="Google Shape;14774;p47"/>
              <p:cNvSpPr/>
              <p:nvPr/>
            </p:nvSpPr>
            <p:spPr>
              <a:xfrm>
                <a:off x="5012150" y="2502650"/>
                <a:ext cx="1025" cy="13825"/>
              </a:xfrm>
              <a:custGeom>
                <a:rect b="b" l="l" r="r" t="t"/>
                <a:pathLst>
                  <a:path extrusionOk="0" h="553" w="41">
                    <a:moveTo>
                      <a:pt x="0" y="1"/>
                    </a:moveTo>
                    <a:lnTo>
                      <a:pt x="0" y="553"/>
                    </a:lnTo>
                    <a:lnTo>
                      <a:pt x="41" y="553"/>
                    </a:lnTo>
                    <a:lnTo>
                      <a:pt x="4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5" name="Google Shape;14775;p47"/>
              <p:cNvSpPr/>
              <p:nvPr/>
            </p:nvSpPr>
            <p:spPr>
              <a:xfrm>
                <a:off x="4999350" y="2511675"/>
                <a:ext cx="13575" cy="5300"/>
              </a:xfrm>
              <a:custGeom>
                <a:rect b="b" l="l" r="r" t="t"/>
                <a:pathLst>
                  <a:path extrusionOk="0" h="212" w="543">
                    <a:moveTo>
                      <a:pt x="11" y="1"/>
                    </a:moveTo>
                    <a:lnTo>
                      <a:pt x="1" y="41"/>
                    </a:lnTo>
                    <a:lnTo>
                      <a:pt x="522" y="212"/>
                    </a:lnTo>
                    <a:lnTo>
                      <a:pt x="543" y="17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6" name="Google Shape;14776;p47"/>
              <p:cNvSpPr/>
              <p:nvPr/>
            </p:nvSpPr>
            <p:spPr>
              <a:xfrm>
                <a:off x="5004125" y="2515950"/>
                <a:ext cx="9050" cy="11800"/>
              </a:xfrm>
              <a:custGeom>
                <a:rect b="b" l="l" r="r" t="t"/>
                <a:pathLst>
                  <a:path extrusionOk="0" h="472" w="362">
                    <a:moveTo>
                      <a:pt x="321" y="0"/>
                    </a:moveTo>
                    <a:lnTo>
                      <a:pt x="0" y="452"/>
                    </a:lnTo>
                    <a:lnTo>
                      <a:pt x="31" y="472"/>
                    </a:lnTo>
                    <a:lnTo>
                      <a:pt x="362" y="31"/>
                    </a:lnTo>
                    <a:lnTo>
                      <a:pt x="32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7" name="Google Shape;14777;p47"/>
              <p:cNvSpPr/>
              <p:nvPr/>
            </p:nvSpPr>
            <p:spPr>
              <a:xfrm>
                <a:off x="5012150" y="2515950"/>
                <a:ext cx="9050" cy="11800"/>
              </a:xfrm>
              <a:custGeom>
                <a:rect b="b" l="l" r="r" t="t"/>
                <a:pathLst>
                  <a:path extrusionOk="0" h="472" w="362">
                    <a:moveTo>
                      <a:pt x="41" y="0"/>
                    </a:moveTo>
                    <a:lnTo>
                      <a:pt x="0" y="31"/>
                    </a:lnTo>
                    <a:lnTo>
                      <a:pt x="331" y="472"/>
                    </a:lnTo>
                    <a:lnTo>
                      <a:pt x="362" y="452"/>
                    </a:lnTo>
                    <a:lnTo>
                      <a:pt x="4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8" name="Google Shape;14778;p47"/>
              <p:cNvSpPr/>
              <p:nvPr/>
            </p:nvSpPr>
            <p:spPr>
              <a:xfrm>
                <a:off x="5012400" y="2511675"/>
                <a:ext cx="13575" cy="5300"/>
              </a:xfrm>
              <a:custGeom>
                <a:rect b="b" l="l" r="r" t="t"/>
                <a:pathLst>
                  <a:path extrusionOk="0" h="212" w="543">
                    <a:moveTo>
                      <a:pt x="532" y="1"/>
                    </a:moveTo>
                    <a:lnTo>
                      <a:pt x="0" y="171"/>
                    </a:lnTo>
                    <a:lnTo>
                      <a:pt x="21" y="212"/>
                    </a:lnTo>
                    <a:lnTo>
                      <a:pt x="542" y="41"/>
                    </a:lnTo>
                    <a:lnTo>
                      <a:pt x="53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9" name="Google Shape;14779;p47"/>
              <p:cNvSpPr/>
              <p:nvPr/>
            </p:nvSpPr>
            <p:spPr>
              <a:xfrm>
                <a:off x="4986575" y="2491000"/>
                <a:ext cx="52175" cy="50550"/>
              </a:xfrm>
              <a:custGeom>
                <a:rect b="b" l="l" r="r" t="t"/>
                <a:pathLst>
                  <a:path extrusionOk="0" h="2022" w="2087">
                    <a:moveTo>
                      <a:pt x="1043" y="46"/>
                    </a:moveTo>
                    <a:cubicBezTo>
                      <a:pt x="1144" y="46"/>
                      <a:pt x="1244" y="66"/>
                      <a:pt x="1344" y="96"/>
                    </a:cubicBezTo>
                    <a:cubicBezTo>
                      <a:pt x="1595" y="176"/>
                      <a:pt x="1796" y="346"/>
                      <a:pt x="1906" y="577"/>
                    </a:cubicBezTo>
                    <a:cubicBezTo>
                      <a:pt x="2026" y="808"/>
                      <a:pt x="2047" y="1069"/>
                      <a:pt x="1966" y="1319"/>
                    </a:cubicBezTo>
                    <a:cubicBezTo>
                      <a:pt x="1886" y="1560"/>
                      <a:pt x="1705" y="1761"/>
                      <a:pt x="1475" y="1881"/>
                    </a:cubicBezTo>
                    <a:cubicBezTo>
                      <a:pt x="1342" y="1950"/>
                      <a:pt x="1199" y="1983"/>
                      <a:pt x="1056" y="1983"/>
                    </a:cubicBezTo>
                    <a:cubicBezTo>
                      <a:pt x="951" y="1983"/>
                      <a:pt x="845" y="1965"/>
                      <a:pt x="743" y="1931"/>
                    </a:cubicBezTo>
                    <a:cubicBezTo>
                      <a:pt x="492" y="1851"/>
                      <a:pt x="291" y="1681"/>
                      <a:pt x="181" y="1450"/>
                    </a:cubicBezTo>
                    <a:cubicBezTo>
                      <a:pt x="60" y="1219"/>
                      <a:pt x="40" y="958"/>
                      <a:pt x="121" y="708"/>
                    </a:cubicBezTo>
                    <a:cubicBezTo>
                      <a:pt x="201" y="467"/>
                      <a:pt x="371" y="266"/>
                      <a:pt x="602" y="146"/>
                    </a:cubicBezTo>
                    <a:cubicBezTo>
                      <a:pt x="743" y="76"/>
                      <a:pt x="893" y="46"/>
                      <a:pt x="1043" y="46"/>
                    </a:cubicBezTo>
                    <a:close/>
                    <a:moveTo>
                      <a:pt x="1042" y="0"/>
                    </a:moveTo>
                    <a:cubicBezTo>
                      <a:pt x="887" y="0"/>
                      <a:pt x="734" y="39"/>
                      <a:pt x="592" y="116"/>
                    </a:cubicBezTo>
                    <a:cubicBezTo>
                      <a:pt x="341" y="236"/>
                      <a:pt x="171" y="437"/>
                      <a:pt x="81" y="698"/>
                    </a:cubicBezTo>
                    <a:cubicBezTo>
                      <a:pt x="0" y="958"/>
                      <a:pt x="20" y="1229"/>
                      <a:pt x="141" y="1470"/>
                    </a:cubicBezTo>
                    <a:cubicBezTo>
                      <a:pt x="261" y="1711"/>
                      <a:pt x="472" y="1891"/>
                      <a:pt x="722" y="1971"/>
                    </a:cubicBezTo>
                    <a:cubicBezTo>
                      <a:pt x="833" y="2012"/>
                      <a:pt x="933" y="2022"/>
                      <a:pt x="1043" y="2022"/>
                    </a:cubicBezTo>
                    <a:cubicBezTo>
                      <a:pt x="1194" y="2022"/>
                      <a:pt x="1354" y="1991"/>
                      <a:pt x="1495" y="1921"/>
                    </a:cubicBezTo>
                    <a:cubicBezTo>
                      <a:pt x="1736" y="1801"/>
                      <a:pt x="1916" y="1590"/>
                      <a:pt x="2006" y="1329"/>
                    </a:cubicBezTo>
                    <a:cubicBezTo>
                      <a:pt x="2087" y="1079"/>
                      <a:pt x="2067" y="798"/>
                      <a:pt x="1946" y="557"/>
                    </a:cubicBezTo>
                    <a:cubicBezTo>
                      <a:pt x="1826" y="316"/>
                      <a:pt x="1615" y="136"/>
                      <a:pt x="1364" y="56"/>
                    </a:cubicBezTo>
                    <a:cubicBezTo>
                      <a:pt x="1258" y="19"/>
                      <a:pt x="1149" y="0"/>
                      <a:pt x="104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0" name="Google Shape;14780;p47"/>
              <p:cNvSpPr/>
              <p:nvPr/>
            </p:nvSpPr>
            <p:spPr>
              <a:xfrm>
                <a:off x="5011150" y="2536500"/>
                <a:ext cx="3775" cy="187850"/>
              </a:xfrm>
              <a:custGeom>
                <a:rect b="b" l="l" r="r" t="t"/>
                <a:pathLst>
                  <a:path extrusionOk="0" h="7514" w="151">
                    <a:moveTo>
                      <a:pt x="60" y="1"/>
                    </a:moveTo>
                    <a:cubicBezTo>
                      <a:pt x="20" y="1"/>
                      <a:pt x="0" y="31"/>
                      <a:pt x="0" y="61"/>
                    </a:cubicBezTo>
                    <a:lnTo>
                      <a:pt x="20" y="7454"/>
                    </a:lnTo>
                    <a:cubicBezTo>
                      <a:pt x="20" y="7494"/>
                      <a:pt x="50" y="7514"/>
                      <a:pt x="81" y="7514"/>
                    </a:cubicBezTo>
                    <a:cubicBezTo>
                      <a:pt x="121" y="7514"/>
                      <a:pt x="151" y="7494"/>
                      <a:pt x="151" y="7454"/>
                    </a:cubicBezTo>
                    <a:lnTo>
                      <a:pt x="121" y="61"/>
                    </a:lnTo>
                    <a:cubicBezTo>
                      <a:pt x="121" y="31"/>
                      <a:pt x="91" y="1"/>
                      <a:pt x="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1" name="Google Shape;14781;p47"/>
              <p:cNvSpPr/>
              <p:nvPr/>
            </p:nvSpPr>
            <p:spPr>
              <a:xfrm>
                <a:off x="4978800" y="2555075"/>
                <a:ext cx="74000" cy="168275"/>
              </a:xfrm>
              <a:custGeom>
                <a:rect b="b" l="l" r="r" t="t"/>
                <a:pathLst>
                  <a:path extrusionOk="0" h="6731" w="2960">
                    <a:moveTo>
                      <a:pt x="1354" y="0"/>
                    </a:moveTo>
                    <a:cubicBezTo>
                      <a:pt x="1324" y="0"/>
                      <a:pt x="1294" y="20"/>
                      <a:pt x="1294" y="50"/>
                    </a:cubicBezTo>
                    <a:lnTo>
                      <a:pt x="0" y="6640"/>
                    </a:lnTo>
                    <a:cubicBezTo>
                      <a:pt x="0" y="6681"/>
                      <a:pt x="20" y="6711"/>
                      <a:pt x="51" y="6721"/>
                    </a:cubicBezTo>
                    <a:cubicBezTo>
                      <a:pt x="91" y="6721"/>
                      <a:pt x="121" y="6701"/>
                      <a:pt x="131" y="6671"/>
                    </a:cubicBezTo>
                    <a:lnTo>
                      <a:pt x="1365" y="371"/>
                    </a:lnTo>
                    <a:lnTo>
                      <a:pt x="2829" y="6681"/>
                    </a:lnTo>
                    <a:cubicBezTo>
                      <a:pt x="2839" y="6711"/>
                      <a:pt x="2859" y="6731"/>
                      <a:pt x="2889" y="6731"/>
                    </a:cubicBezTo>
                    <a:lnTo>
                      <a:pt x="2899" y="6731"/>
                    </a:lnTo>
                    <a:cubicBezTo>
                      <a:pt x="2939" y="6721"/>
                      <a:pt x="2959" y="6691"/>
                      <a:pt x="2949" y="6650"/>
                    </a:cubicBezTo>
                    <a:lnTo>
                      <a:pt x="1415" y="50"/>
                    </a:lnTo>
                    <a:cubicBezTo>
                      <a:pt x="1405" y="20"/>
                      <a:pt x="1385" y="0"/>
                      <a:pt x="135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2" name="Google Shape;14782;p47"/>
              <p:cNvSpPr/>
              <p:nvPr/>
            </p:nvSpPr>
            <p:spPr>
              <a:xfrm>
                <a:off x="4987575" y="2670675"/>
                <a:ext cx="54950" cy="3275"/>
              </a:xfrm>
              <a:custGeom>
                <a:rect b="b" l="l" r="r" t="t"/>
                <a:pathLst>
                  <a:path extrusionOk="0" h="131" w="2198">
                    <a:moveTo>
                      <a:pt x="61" y="0"/>
                    </a:moveTo>
                    <a:cubicBezTo>
                      <a:pt x="20" y="0"/>
                      <a:pt x="0" y="30"/>
                      <a:pt x="0" y="70"/>
                    </a:cubicBezTo>
                    <a:cubicBezTo>
                      <a:pt x="0" y="101"/>
                      <a:pt x="20" y="131"/>
                      <a:pt x="61" y="131"/>
                    </a:cubicBezTo>
                    <a:lnTo>
                      <a:pt x="2127" y="131"/>
                    </a:lnTo>
                    <a:cubicBezTo>
                      <a:pt x="2167" y="131"/>
                      <a:pt x="2197" y="101"/>
                      <a:pt x="2197" y="70"/>
                    </a:cubicBezTo>
                    <a:cubicBezTo>
                      <a:pt x="2197" y="30"/>
                      <a:pt x="2167" y="0"/>
                      <a:pt x="212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3" name="Google Shape;14783;p47"/>
              <p:cNvSpPr/>
              <p:nvPr/>
            </p:nvSpPr>
            <p:spPr>
              <a:xfrm>
                <a:off x="4998600" y="2618500"/>
                <a:ext cx="30375" cy="105850"/>
              </a:xfrm>
              <a:custGeom>
                <a:rect b="b" l="l" r="r" t="t"/>
                <a:pathLst>
                  <a:path extrusionOk="0" h="4234" w="1215">
                    <a:moveTo>
                      <a:pt x="1074" y="121"/>
                    </a:moveTo>
                    <a:lnTo>
                      <a:pt x="593" y="3692"/>
                    </a:lnTo>
                    <a:lnTo>
                      <a:pt x="141" y="121"/>
                    </a:lnTo>
                    <a:close/>
                    <a:moveTo>
                      <a:pt x="71" y="1"/>
                    </a:moveTo>
                    <a:cubicBezTo>
                      <a:pt x="51" y="1"/>
                      <a:pt x="31" y="1"/>
                      <a:pt x="21" y="21"/>
                    </a:cubicBezTo>
                    <a:cubicBezTo>
                      <a:pt x="11" y="31"/>
                      <a:pt x="1" y="51"/>
                      <a:pt x="1" y="71"/>
                    </a:cubicBezTo>
                    <a:lnTo>
                      <a:pt x="522" y="4184"/>
                    </a:lnTo>
                    <a:cubicBezTo>
                      <a:pt x="532" y="4214"/>
                      <a:pt x="552" y="4234"/>
                      <a:pt x="583" y="4234"/>
                    </a:cubicBezTo>
                    <a:cubicBezTo>
                      <a:pt x="623" y="4234"/>
                      <a:pt x="643" y="4214"/>
                      <a:pt x="653" y="4184"/>
                    </a:cubicBezTo>
                    <a:lnTo>
                      <a:pt x="1214" y="71"/>
                    </a:lnTo>
                    <a:cubicBezTo>
                      <a:pt x="1214" y="51"/>
                      <a:pt x="1214" y="31"/>
                      <a:pt x="1194" y="21"/>
                    </a:cubicBezTo>
                    <a:cubicBezTo>
                      <a:pt x="1184" y="1"/>
                      <a:pt x="1174" y="1"/>
                      <a:pt x="11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4" name="Google Shape;14784;p47"/>
              <p:cNvSpPr/>
              <p:nvPr/>
            </p:nvSpPr>
            <p:spPr>
              <a:xfrm>
                <a:off x="5001125" y="2587425"/>
                <a:ext cx="24600" cy="3025"/>
              </a:xfrm>
              <a:custGeom>
                <a:rect b="b" l="l" r="r" t="t"/>
                <a:pathLst>
                  <a:path extrusionOk="0" h="121" w="984">
                    <a:moveTo>
                      <a:pt x="70" y="0"/>
                    </a:moveTo>
                    <a:cubicBezTo>
                      <a:pt x="30" y="0"/>
                      <a:pt x="0" y="30"/>
                      <a:pt x="0" y="60"/>
                    </a:cubicBezTo>
                    <a:cubicBezTo>
                      <a:pt x="0" y="100"/>
                      <a:pt x="30" y="121"/>
                      <a:pt x="70" y="121"/>
                    </a:cubicBezTo>
                    <a:lnTo>
                      <a:pt x="913" y="121"/>
                    </a:lnTo>
                    <a:cubicBezTo>
                      <a:pt x="953" y="121"/>
                      <a:pt x="983" y="100"/>
                      <a:pt x="983" y="60"/>
                    </a:cubicBezTo>
                    <a:cubicBezTo>
                      <a:pt x="983" y="30"/>
                      <a:pt x="953" y="0"/>
                      <a:pt x="9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5" name="Google Shape;14785;p47"/>
              <p:cNvSpPr/>
              <p:nvPr/>
            </p:nvSpPr>
            <p:spPr>
              <a:xfrm>
                <a:off x="5001125" y="2588425"/>
                <a:ext cx="24600" cy="2025"/>
              </a:xfrm>
              <a:custGeom>
                <a:rect b="b" l="l" r="r" t="t"/>
                <a:pathLst>
                  <a:path extrusionOk="0" h="81" w="984">
                    <a:moveTo>
                      <a:pt x="973" y="0"/>
                    </a:moveTo>
                    <a:cubicBezTo>
                      <a:pt x="973" y="30"/>
                      <a:pt x="943" y="50"/>
                      <a:pt x="913" y="50"/>
                    </a:cubicBezTo>
                    <a:lnTo>
                      <a:pt x="60" y="50"/>
                    </a:lnTo>
                    <a:cubicBezTo>
                      <a:pt x="40" y="50"/>
                      <a:pt x="10" y="30"/>
                      <a:pt x="0" y="10"/>
                    </a:cubicBezTo>
                    <a:lnTo>
                      <a:pt x="0" y="20"/>
                    </a:lnTo>
                    <a:cubicBezTo>
                      <a:pt x="0" y="60"/>
                      <a:pt x="30" y="81"/>
                      <a:pt x="70" y="81"/>
                    </a:cubicBezTo>
                    <a:lnTo>
                      <a:pt x="913" y="81"/>
                    </a:lnTo>
                    <a:cubicBezTo>
                      <a:pt x="953" y="81"/>
                      <a:pt x="983" y="60"/>
                      <a:pt x="983" y="20"/>
                    </a:cubicBezTo>
                    <a:lnTo>
                      <a:pt x="97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6" name="Google Shape;14786;p47"/>
              <p:cNvSpPr/>
              <p:nvPr/>
            </p:nvSpPr>
            <p:spPr>
              <a:xfrm>
                <a:off x="4978550" y="2618450"/>
                <a:ext cx="74250" cy="104900"/>
              </a:xfrm>
              <a:custGeom>
                <a:rect b="b" l="l" r="r" t="t"/>
                <a:pathLst>
                  <a:path extrusionOk="0" h="4196" w="2970">
                    <a:moveTo>
                      <a:pt x="1390" y="0"/>
                    </a:moveTo>
                    <a:cubicBezTo>
                      <a:pt x="1385" y="0"/>
                      <a:pt x="1380" y="1"/>
                      <a:pt x="1375" y="3"/>
                    </a:cubicBezTo>
                    <a:cubicBezTo>
                      <a:pt x="1344" y="3"/>
                      <a:pt x="1324" y="13"/>
                      <a:pt x="1314" y="43"/>
                    </a:cubicBezTo>
                    <a:lnTo>
                      <a:pt x="10" y="4105"/>
                    </a:lnTo>
                    <a:cubicBezTo>
                      <a:pt x="0" y="4136"/>
                      <a:pt x="20" y="4176"/>
                      <a:pt x="61" y="4186"/>
                    </a:cubicBezTo>
                    <a:cubicBezTo>
                      <a:pt x="66" y="4187"/>
                      <a:pt x="71" y="4188"/>
                      <a:pt x="76" y="4188"/>
                    </a:cubicBezTo>
                    <a:cubicBezTo>
                      <a:pt x="101" y="4188"/>
                      <a:pt x="124" y="4170"/>
                      <a:pt x="141" y="4146"/>
                    </a:cubicBezTo>
                    <a:lnTo>
                      <a:pt x="1385" y="254"/>
                    </a:lnTo>
                    <a:lnTo>
                      <a:pt x="2839" y="4156"/>
                    </a:lnTo>
                    <a:cubicBezTo>
                      <a:pt x="2849" y="4176"/>
                      <a:pt x="2879" y="4196"/>
                      <a:pt x="2899" y="4196"/>
                    </a:cubicBezTo>
                    <a:lnTo>
                      <a:pt x="2919" y="4186"/>
                    </a:lnTo>
                    <a:cubicBezTo>
                      <a:pt x="2959" y="4176"/>
                      <a:pt x="2969" y="4146"/>
                      <a:pt x="2959" y="4105"/>
                    </a:cubicBezTo>
                    <a:lnTo>
                      <a:pt x="1435" y="43"/>
                    </a:lnTo>
                    <a:cubicBezTo>
                      <a:pt x="1426" y="18"/>
                      <a:pt x="1411" y="0"/>
                      <a:pt x="139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7" name="Google Shape;14787;p47"/>
              <p:cNvSpPr/>
              <p:nvPr/>
            </p:nvSpPr>
            <p:spPr>
              <a:xfrm>
                <a:off x="5011150" y="2514700"/>
                <a:ext cx="3025" cy="44400"/>
              </a:xfrm>
              <a:custGeom>
                <a:rect b="b" l="l" r="r" t="t"/>
                <a:pathLst>
                  <a:path extrusionOk="0" h="1776" w="121">
                    <a:moveTo>
                      <a:pt x="60" y="0"/>
                    </a:moveTo>
                    <a:cubicBezTo>
                      <a:pt x="20" y="0"/>
                      <a:pt x="0" y="30"/>
                      <a:pt x="0" y="71"/>
                    </a:cubicBezTo>
                    <a:lnTo>
                      <a:pt x="0" y="1716"/>
                    </a:lnTo>
                    <a:cubicBezTo>
                      <a:pt x="0" y="1746"/>
                      <a:pt x="20" y="1776"/>
                      <a:pt x="60" y="1776"/>
                    </a:cubicBezTo>
                    <a:cubicBezTo>
                      <a:pt x="91" y="1776"/>
                      <a:pt x="121" y="1746"/>
                      <a:pt x="121" y="1716"/>
                    </a:cubicBezTo>
                    <a:lnTo>
                      <a:pt x="121" y="71"/>
                    </a:lnTo>
                    <a:cubicBezTo>
                      <a:pt x="121" y="30"/>
                      <a:pt x="91" y="0"/>
                      <a:pt x="6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8" name="Google Shape;14788;p47"/>
              <p:cNvSpPr/>
              <p:nvPr/>
            </p:nvSpPr>
            <p:spPr>
              <a:xfrm>
                <a:off x="5007875" y="2512200"/>
                <a:ext cx="9575" cy="8425"/>
              </a:xfrm>
              <a:custGeom>
                <a:rect b="b" l="l" r="r" t="t"/>
                <a:pathLst>
                  <a:path extrusionOk="0" h="337" w="383">
                    <a:moveTo>
                      <a:pt x="182" y="0"/>
                    </a:moveTo>
                    <a:cubicBezTo>
                      <a:pt x="114" y="0"/>
                      <a:pt x="54" y="40"/>
                      <a:pt x="31" y="110"/>
                    </a:cubicBezTo>
                    <a:cubicBezTo>
                      <a:pt x="1" y="201"/>
                      <a:pt x="51" y="301"/>
                      <a:pt x="141" y="331"/>
                    </a:cubicBezTo>
                    <a:cubicBezTo>
                      <a:pt x="155" y="334"/>
                      <a:pt x="169" y="336"/>
                      <a:pt x="183" y="336"/>
                    </a:cubicBezTo>
                    <a:cubicBezTo>
                      <a:pt x="253" y="336"/>
                      <a:pt x="327" y="296"/>
                      <a:pt x="352" y="221"/>
                    </a:cubicBezTo>
                    <a:cubicBezTo>
                      <a:pt x="382" y="130"/>
                      <a:pt x="332" y="40"/>
                      <a:pt x="242" y="10"/>
                    </a:cubicBezTo>
                    <a:cubicBezTo>
                      <a:pt x="222" y="3"/>
                      <a:pt x="202" y="0"/>
                      <a:pt x="1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9" name="Google Shape;14789;p47"/>
              <p:cNvSpPr/>
              <p:nvPr/>
            </p:nvSpPr>
            <p:spPr>
              <a:xfrm>
                <a:off x="5014900" y="2483850"/>
                <a:ext cx="10825" cy="22100"/>
              </a:xfrm>
              <a:custGeom>
                <a:rect b="b" l="l" r="r" t="t"/>
                <a:pathLst>
                  <a:path extrusionOk="0" h="884" w="433">
                    <a:moveTo>
                      <a:pt x="221" y="1"/>
                    </a:moveTo>
                    <a:lnTo>
                      <a:pt x="1" y="843"/>
                    </a:lnTo>
                    <a:lnTo>
                      <a:pt x="111" y="883"/>
                    </a:lnTo>
                    <a:lnTo>
                      <a:pt x="432" y="71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0" name="Google Shape;14790;p47"/>
              <p:cNvSpPr/>
              <p:nvPr/>
            </p:nvSpPr>
            <p:spPr>
              <a:xfrm>
                <a:off x="5010150" y="2483100"/>
                <a:ext cx="5525" cy="21850"/>
              </a:xfrm>
              <a:custGeom>
                <a:rect b="b" l="l" r="r" t="t"/>
                <a:pathLst>
                  <a:path extrusionOk="0" h="874" w="221">
                    <a:moveTo>
                      <a:pt x="0" y="0"/>
                    </a:moveTo>
                    <a:lnTo>
                      <a:pt x="50" y="873"/>
                    </a:lnTo>
                    <a:lnTo>
                      <a:pt x="161" y="873"/>
                    </a:lnTo>
                    <a:lnTo>
                      <a:pt x="22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1" name="Google Shape;14791;p47"/>
              <p:cNvSpPr/>
              <p:nvPr/>
            </p:nvSpPr>
            <p:spPr>
              <a:xfrm>
                <a:off x="4999850" y="2483850"/>
                <a:ext cx="10575" cy="22100"/>
              </a:xfrm>
              <a:custGeom>
                <a:rect b="b" l="l" r="r" t="t"/>
                <a:pathLst>
                  <a:path extrusionOk="0" h="884" w="423">
                    <a:moveTo>
                      <a:pt x="212" y="1"/>
                    </a:moveTo>
                    <a:lnTo>
                      <a:pt x="1" y="71"/>
                    </a:lnTo>
                    <a:lnTo>
                      <a:pt x="322" y="883"/>
                    </a:lnTo>
                    <a:lnTo>
                      <a:pt x="422" y="843"/>
                    </a:lnTo>
                    <a:lnTo>
                      <a:pt x="21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2" name="Google Shape;14792;p47"/>
              <p:cNvSpPr/>
              <p:nvPr/>
            </p:nvSpPr>
            <p:spPr>
              <a:xfrm>
                <a:off x="4990825" y="2487625"/>
                <a:ext cx="16325" cy="20325"/>
              </a:xfrm>
              <a:custGeom>
                <a:rect b="b" l="l" r="r" t="t"/>
                <a:pathLst>
                  <a:path extrusionOk="0" h="813" w="653">
                    <a:moveTo>
                      <a:pt x="181" y="0"/>
                    </a:moveTo>
                    <a:lnTo>
                      <a:pt x="1" y="130"/>
                    </a:lnTo>
                    <a:lnTo>
                      <a:pt x="563" y="812"/>
                    </a:lnTo>
                    <a:lnTo>
                      <a:pt x="653" y="742"/>
                    </a:lnTo>
                    <a:lnTo>
                      <a:pt x="18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3" name="Google Shape;14793;p47"/>
              <p:cNvSpPr/>
              <p:nvPr/>
            </p:nvSpPr>
            <p:spPr>
              <a:xfrm>
                <a:off x="4984050" y="2494375"/>
                <a:ext cx="20100" cy="16325"/>
              </a:xfrm>
              <a:custGeom>
                <a:rect b="b" l="l" r="r" t="t"/>
                <a:pathLst>
                  <a:path extrusionOk="0" h="653" w="804">
                    <a:moveTo>
                      <a:pt x="131" y="1"/>
                    </a:moveTo>
                    <a:lnTo>
                      <a:pt x="1" y="181"/>
                    </a:lnTo>
                    <a:lnTo>
                      <a:pt x="743" y="653"/>
                    </a:lnTo>
                    <a:lnTo>
                      <a:pt x="803" y="563"/>
                    </a:lnTo>
                    <a:lnTo>
                      <a:pt x="1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4" name="Google Shape;14794;p47"/>
              <p:cNvSpPr/>
              <p:nvPr/>
            </p:nvSpPr>
            <p:spPr>
              <a:xfrm>
                <a:off x="4980300" y="2503150"/>
                <a:ext cx="21850" cy="10825"/>
              </a:xfrm>
              <a:custGeom>
                <a:rect b="b" l="l" r="r" t="t"/>
                <a:pathLst>
                  <a:path extrusionOk="0" h="433" w="874">
                    <a:moveTo>
                      <a:pt x="61" y="1"/>
                    </a:moveTo>
                    <a:lnTo>
                      <a:pt x="1" y="212"/>
                    </a:lnTo>
                    <a:lnTo>
                      <a:pt x="843" y="432"/>
                    </a:lnTo>
                    <a:lnTo>
                      <a:pt x="873" y="33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5" name="Google Shape;14795;p47"/>
              <p:cNvSpPr/>
              <p:nvPr/>
            </p:nvSpPr>
            <p:spPr>
              <a:xfrm>
                <a:off x="4979300" y="2513450"/>
                <a:ext cx="21850" cy="5525"/>
              </a:xfrm>
              <a:custGeom>
                <a:rect b="b" l="l" r="r" t="t"/>
                <a:pathLst>
                  <a:path extrusionOk="0" h="221" w="874">
                    <a:moveTo>
                      <a:pt x="0" y="0"/>
                    </a:moveTo>
                    <a:lnTo>
                      <a:pt x="0" y="221"/>
                    </a:lnTo>
                    <a:lnTo>
                      <a:pt x="873" y="171"/>
                    </a:lnTo>
                    <a:lnTo>
                      <a:pt x="873" y="6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6" name="Google Shape;14796;p47"/>
              <p:cNvSpPr/>
              <p:nvPr/>
            </p:nvSpPr>
            <p:spPr>
              <a:xfrm>
                <a:off x="4980050" y="2518450"/>
                <a:ext cx="22100" cy="10825"/>
              </a:xfrm>
              <a:custGeom>
                <a:rect b="b" l="l" r="r" t="t"/>
                <a:pathLst>
                  <a:path extrusionOk="0" h="433" w="884">
                    <a:moveTo>
                      <a:pt x="853" y="1"/>
                    </a:moveTo>
                    <a:lnTo>
                      <a:pt x="1" y="221"/>
                    </a:lnTo>
                    <a:lnTo>
                      <a:pt x="71" y="432"/>
                    </a:lnTo>
                    <a:lnTo>
                      <a:pt x="883" y="111"/>
                    </a:lnTo>
                    <a:lnTo>
                      <a:pt x="8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7" name="Google Shape;14797;p47"/>
              <p:cNvSpPr/>
              <p:nvPr/>
            </p:nvSpPr>
            <p:spPr>
              <a:xfrm>
                <a:off x="4984050" y="2521975"/>
                <a:ext cx="20100" cy="16075"/>
              </a:xfrm>
              <a:custGeom>
                <a:rect b="b" l="l" r="r" t="t"/>
                <a:pathLst>
                  <a:path extrusionOk="0" h="643" w="804">
                    <a:moveTo>
                      <a:pt x="733" y="0"/>
                    </a:moveTo>
                    <a:lnTo>
                      <a:pt x="1" y="462"/>
                    </a:lnTo>
                    <a:lnTo>
                      <a:pt x="131" y="642"/>
                    </a:lnTo>
                    <a:lnTo>
                      <a:pt x="803" y="90"/>
                    </a:lnTo>
                    <a:lnTo>
                      <a:pt x="73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8" name="Google Shape;14798;p47"/>
              <p:cNvSpPr/>
              <p:nvPr/>
            </p:nvSpPr>
            <p:spPr>
              <a:xfrm>
                <a:off x="4990575" y="2524725"/>
                <a:ext cx="16325" cy="20075"/>
              </a:xfrm>
              <a:custGeom>
                <a:rect b="b" l="l" r="r" t="t"/>
                <a:pathLst>
                  <a:path extrusionOk="0" h="803" w="653">
                    <a:moveTo>
                      <a:pt x="562" y="1"/>
                    </a:moveTo>
                    <a:lnTo>
                      <a:pt x="1" y="673"/>
                    </a:lnTo>
                    <a:lnTo>
                      <a:pt x="181" y="803"/>
                    </a:lnTo>
                    <a:lnTo>
                      <a:pt x="653" y="71"/>
                    </a:lnTo>
                    <a:lnTo>
                      <a:pt x="56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9" name="Google Shape;14799;p47"/>
              <p:cNvSpPr/>
              <p:nvPr/>
            </p:nvSpPr>
            <p:spPr>
              <a:xfrm>
                <a:off x="4999600" y="2526725"/>
                <a:ext cx="10825" cy="22100"/>
              </a:xfrm>
              <a:custGeom>
                <a:rect b="b" l="l" r="r" t="t"/>
                <a:pathLst>
                  <a:path extrusionOk="0" h="884" w="433">
                    <a:moveTo>
                      <a:pt x="322" y="1"/>
                    </a:moveTo>
                    <a:lnTo>
                      <a:pt x="1" y="813"/>
                    </a:lnTo>
                    <a:lnTo>
                      <a:pt x="212" y="883"/>
                    </a:lnTo>
                    <a:lnTo>
                      <a:pt x="432" y="41"/>
                    </a:lnTo>
                    <a:lnTo>
                      <a:pt x="32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0" name="Google Shape;14800;p47"/>
              <p:cNvSpPr/>
              <p:nvPr/>
            </p:nvSpPr>
            <p:spPr>
              <a:xfrm>
                <a:off x="5009650" y="2527725"/>
                <a:ext cx="5525" cy="21850"/>
              </a:xfrm>
              <a:custGeom>
                <a:rect b="b" l="l" r="r" t="t"/>
                <a:pathLst>
                  <a:path extrusionOk="0" h="874" w="221">
                    <a:moveTo>
                      <a:pt x="60" y="1"/>
                    </a:moveTo>
                    <a:lnTo>
                      <a:pt x="0" y="874"/>
                    </a:lnTo>
                    <a:lnTo>
                      <a:pt x="221" y="874"/>
                    </a:lnTo>
                    <a:lnTo>
                      <a:pt x="17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1" name="Google Shape;14801;p47"/>
              <p:cNvSpPr/>
              <p:nvPr/>
            </p:nvSpPr>
            <p:spPr>
              <a:xfrm>
                <a:off x="5014900" y="2526725"/>
                <a:ext cx="10575" cy="22100"/>
              </a:xfrm>
              <a:custGeom>
                <a:rect b="b" l="l" r="r" t="t"/>
                <a:pathLst>
                  <a:path extrusionOk="0" h="884" w="423">
                    <a:moveTo>
                      <a:pt x="101" y="1"/>
                    </a:moveTo>
                    <a:lnTo>
                      <a:pt x="1" y="41"/>
                    </a:lnTo>
                    <a:lnTo>
                      <a:pt x="211" y="883"/>
                    </a:lnTo>
                    <a:lnTo>
                      <a:pt x="422" y="823"/>
                    </a:lnTo>
                    <a:lnTo>
                      <a:pt x="10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2" name="Google Shape;14802;p47"/>
              <p:cNvSpPr/>
              <p:nvPr/>
            </p:nvSpPr>
            <p:spPr>
              <a:xfrm>
                <a:off x="5018175" y="2524975"/>
                <a:ext cx="16075" cy="20075"/>
              </a:xfrm>
              <a:custGeom>
                <a:rect b="b" l="l" r="r" t="t"/>
                <a:pathLst>
                  <a:path extrusionOk="0" h="803" w="643">
                    <a:moveTo>
                      <a:pt x="90" y="1"/>
                    </a:moveTo>
                    <a:lnTo>
                      <a:pt x="0" y="61"/>
                    </a:lnTo>
                    <a:lnTo>
                      <a:pt x="462" y="803"/>
                    </a:lnTo>
                    <a:lnTo>
                      <a:pt x="642" y="673"/>
                    </a:lnTo>
                    <a:lnTo>
                      <a:pt x="9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3" name="Google Shape;14803;p47"/>
              <p:cNvSpPr/>
              <p:nvPr/>
            </p:nvSpPr>
            <p:spPr>
              <a:xfrm>
                <a:off x="5021175" y="2521975"/>
                <a:ext cx="19825" cy="16325"/>
              </a:xfrm>
              <a:custGeom>
                <a:rect b="b" l="l" r="r" t="t"/>
                <a:pathLst>
                  <a:path extrusionOk="0" h="653" w="793">
                    <a:moveTo>
                      <a:pt x="61" y="0"/>
                    </a:moveTo>
                    <a:lnTo>
                      <a:pt x="1" y="90"/>
                    </a:lnTo>
                    <a:lnTo>
                      <a:pt x="663" y="652"/>
                    </a:lnTo>
                    <a:lnTo>
                      <a:pt x="793" y="472"/>
                    </a:lnTo>
                    <a:lnTo>
                      <a:pt x="6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4" name="Google Shape;14804;p47"/>
              <p:cNvSpPr/>
              <p:nvPr/>
            </p:nvSpPr>
            <p:spPr>
              <a:xfrm>
                <a:off x="5023175" y="2518700"/>
                <a:ext cx="21850" cy="10825"/>
              </a:xfrm>
              <a:custGeom>
                <a:rect b="b" l="l" r="r" t="t"/>
                <a:pathLst>
                  <a:path extrusionOk="0" h="433" w="874">
                    <a:moveTo>
                      <a:pt x="31" y="1"/>
                    </a:moveTo>
                    <a:lnTo>
                      <a:pt x="1" y="101"/>
                    </a:lnTo>
                    <a:lnTo>
                      <a:pt x="803" y="432"/>
                    </a:lnTo>
                    <a:lnTo>
                      <a:pt x="873" y="221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5" name="Google Shape;14805;p47"/>
              <p:cNvSpPr/>
              <p:nvPr/>
            </p:nvSpPr>
            <p:spPr>
              <a:xfrm>
                <a:off x="5023925" y="2513700"/>
                <a:ext cx="21850" cy="5525"/>
              </a:xfrm>
              <a:custGeom>
                <a:rect b="b" l="l" r="r" t="t"/>
                <a:pathLst>
                  <a:path extrusionOk="0" h="221" w="874">
                    <a:moveTo>
                      <a:pt x="874" y="0"/>
                    </a:moveTo>
                    <a:lnTo>
                      <a:pt x="11" y="50"/>
                    </a:lnTo>
                    <a:lnTo>
                      <a:pt x="1" y="161"/>
                    </a:lnTo>
                    <a:lnTo>
                      <a:pt x="874" y="221"/>
                    </a:lnTo>
                    <a:lnTo>
                      <a:pt x="8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6" name="Google Shape;14806;p47"/>
              <p:cNvSpPr/>
              <p:nvPr/>
            </p:nvSpPr>
            <p:spPr>
              <a:xfrm>
                <a:off x="5023175" y="2503650"/>
                <a:ext cx="21850" cy="10575"/>
              </a:xfrm>
              <a:custGeom>
                <a:rect b="b" l="l" r="r" t="t"/>
                <a:pathLst>
                  <a:path extrusionOk="0" h="423" w="874">
                    <a:moveTo>
                      <a:pt x="813" y="1"/>
                    </a:moveTo>
                    <a:lnTo>
                      <a:pt x="1" y="312"/>
                    </a:lnTo>
                    <a:lnTo>
                      <a:pt x="31" y="422"/>
                    </a:lnTo>
                    <a:lnTo>
                      <a:pt x="873" y="212"/>
                    </a:lnTo>
                    <a:lnTo>
                      <a:pt x="81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7" name="Google Shape;14807;p47"/>
              <p:cNvSpPr/>
              <p:nvPr/>
            </p:nvSpPr>
            <p:spPr>
              <a:xfrm>
                <a:off x="5021175" y="2494625"/>
                <a:ext cx="20075" cy="16075"/>
              </a:xfrm>
              <a:custGeom>
                <a:rect b="b" l="l" r="r" t="t"/>
                <a:pathLst>
                  <a:path extrusionOk="0" h="643" w="803">
                    <a:moveTo>
                      <a:pt x="673" y="1"/>
                    </a:moveTo>
                    <a:lnTo>
                      <a:pt x="1" y="553"/>
                    </a:lnTo>
                    <a:lnTo>
                      <a:pt x="61" y="643"/>
                    </a:lnTo>
                    <a:lnTo>
                      <a:pt x="803" y="181"/>
                    </a:ln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8" name="Google Shape;14808;p47"/>
              <p:cNvSpPr/>
              <p:nvPr/>
            </p:nvSpPr>
            <p:spPr>
              <a:xfrm>
                <a:off x="5018425" y="2487875"/>
                <a:ext cx="16075" cy="20075"/>
              </a:xfrm>
              <a:custGeom>
                <a:rect b="b" l="l" r="r" t="t"/>
                <a:pathLst>
                  <a:path extrusionOk="0" h="803" w="643">
                    <a:moveTo>
                      <a:pt x="472" y="0"/>
                    </a:moveTo>
                    <a:lnTo>
                      <a:pt x="0" y="732"/>
                    </a:lnTo>
                    <a:lnTo>
                      <a:pt x="80" y="802"/>
                    </a:lnTo>
                    <a:lnTo>
                      <a:pt x="642" y="130"/>
                    </a:lnTo>
                    <a:lnTo>
                      <a:pt x="4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9" name="Google Shape;14809;p47"/>
              <p:cNvSpPr/>
              <p:nvPr/>
            </p:nvSpPr>
            <p:spPr>
              <a:xfrm>
                <a:off x="5002625" y="2587425"/>
                <a:ext cx="21325" cy="775"/>
              </a:xfrm>
              <a:custGeom>
                <a:rect b="b" l="l" r="r" t="t"/>
                <a:pathLst>
                  <a:path extrusionOk="0" h="31" w="853">
                    <a:moveTo>
                      <a:pt x="432" y="0"/>
                    </a:moveTo>
                    <a:cubicBezTo>
                      <a:pt x="191" y="0"/>
                      <a:pt x="0" y="10"/>
                      <a:pt x="0" y="20"/>
                    </a:cubicBezTo>
                    <a:cubicBezTo>
                      <a:pt x="0" y="30"/>
                      <a:pt x="191" y="30"/>
                      <a:pt x="432" y="30"/>
                    </a:cubicBezTo>
                    <a:cubicBezTo>
                      <a:pt x="662" y="30"/>
                      <a:pt x="853" y="30"/>
                      <a:pt x="853" y="20"/>
                    </a:cubicBezTo>
                    <a:cubicBezTo>
                      <a:pt x="853" y="10"/>
                      <a:pt x="662" y="0"/>
                      <a:pt x="43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0" name="Google Shape;14810;p47"/>
              <p:cNvSpPr/>
              <p:nvPr/>
            </p:nvSpPr>
            <p:spPr>
              <a:xfrm>
                <a:off x="4998100" y="2671175"/>
                <a:ext cx="32625" cy="525"/>
              </a:xfrm>
              <a:custGeom>
                <a:rect b="b" l="l" r="r" t="t"/>
                <a:pathLst>
                  <a:path extrusionOk="0" h="21" w="1305">
                    <a:moveTo>
                      <a:pt x="1" y="0"/>
                    </a:moveTo>
                    <a:lnTo>
                      <a:pt x="1" y="20"/>
                    </a:lnTo>
                    <a:lnTo>
                      <a:pt x="282" y="20"/>
                    </a:lnTo>
                    <a:lnTo>
                      <a:pt x="282" y="0"/>
                    </a:lnTo>
                    <a:close/>
                    <a:moveTo>
                      <a:pt x="412" y="0"/>
                    </a:moveTo>
                    <a:lnTo>
                      <a:pt x="412" y="20"/>
                    </a:lnTo>
                    <a:lnTo>
                      <a:pt x="823" y="20"/>
                    </a:lnTo>
                    <a:lnTo>
                      <a:pt x="823" y="0"/>
                    </a:lnTo>
                    <a:close/>
                    <a:moveTo>
                      <a:pt x="954" y="0"/>
                    </a:moveTo>
                    <a:lnTo>
                      <a:pt x="954" y="20"/>
                    </a:lnTo>
                    <a:lnTo>
                      <a:pt x="1305" y="20"/>
                    </a:lnTo>
                    <a:lnTo>
                      <a:pt x="129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1" name="Google Shape;14811;p47"/>
              <p:cNvSpPr/>
              <p:nvPr/>
            </p:nvSpPr>
            <p:spPr>
              <a:xfrm>
                <a:off x="5005125" y="2671175"/>
                <a:ext cx="16825" cy="525"/>
              </a:xfrm>
              <a:custGeom>
                <a:rect b="b" l="l" r="r" t="t"/>
                <a:pathLst>
                  <a:path extrusionOk="0" h="21" w="673">
                    <a:moveTo>
                      <a:pt x="1" y="0"/>
                    </a:moveTo>
                    <a:lnTo>
                      <a:pt x="1" y="20"/>
                    </a:lnTo>
                    <a:lnTo>
                      <a:pt x="131" y="20"/>
                    </a:lnTo>
                    <a:lnTo>
                      <a:pt x="131" y="0"/>
                    </a:lnTo>
                    <a:close/>
                    <a:moveTo>
                      <a:pt x="542" y="0"/>
                    </a:moveTo>
                    <a:lnTo>
                      <a:pt x="542" y="20"/>
                    </a:lnTo>
                    <a:lnTo>
                      <a:pt x="673" y="20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2" name="Google Shape;14812;p47"/>
              <p:cNvSpPr/>
              <p:nvPr/>
            </p:nvSpPr>
            <p:spPr>
              <a:xfrm>
                <a:off x="4989075" y="2671175"/>
                <a:ext cx="51425" cy="525"/>
              </a:xfrm>
              <a:custGeom>
                <a:rect b="b" l="l" r="r" t="t"/>
                <a:pathLst>
                  <a:path extrusionOk="0" h="21" w="2057">
                    <a:moveTo>
                      <a:pt x="231" y="0"/>
                    </a:moveTo>
                    <a:cubicBezTo>
                      <a:pt x="91" y="0"/>
                      <a:pt x="1" y="10"/>
                      <a:pt x="1" y="10"/>
                    </a:cubicBezTo>
                    <a:cubicBezTo>
                      <a:pt x="1" y="10"/>
                      <a:pt x="91" y="20"/>
                      <a:pt x="221" y="20"/>
                    </a:cubicBezTo>
                    <a:lnTo>
                      <a:pt x="231" y="0"/>
                    </a:lnTo>
                    <a:close/>
                    <a:moveTo>
                      <a:pt x="1786" y="0"/>
                    </a:moveTo>
                    <a:lnTo>
                      <a:pt x="1796" y="20"/>
                    </a:lnTo>
                    <a:cubicBezTo>
                      <a:pt x="1957" y="20"/>
                      <a:pt x="2057" y="10"/>
                      <a:pt x="2057" y="10"/>
                    </a:cubicBezTo>
                    <a:cubicBezTo>
                      <a:pt x="2057" y="10"/>
                      <a:pt x="1957" y="0"/>
                      <a:pt x="178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3" name="Google Shape;14813;p47"/>
              <p:cNvSpPr/>
              <p:nvPr/>
            </p:nvSpPr>
            <p:spPr>
              <a:xfrm>
                <a:off x="4994600" y="2671175"/>
                <a:ext cx="39400" cy="525"/>
              </a:xfrm>
              <a:custGeom>
                <a:rect b="b" l="l" r="r" t="t"/>
                <a:pathLst>
                  <a:path extrusionOk="0" h="21" w="1576">
                    <a:moveTo>
                      <a:pt x="10" y="0"/>
                    </a:moveTo>
                    <a:lnTo>
                      <a:pt x="0" y="20"/>
                    </a:lnTo>
                    <a:lnTo>
                      <a:pt x="141" y="20"/>
                    </a:lnTo>
                    <a:lnTo>
                      <a:pt x="141" y="0"/>
                    </a:lnTo>
                    <a:close/>
                    <a:moveTo>
                      <a:pt x="1435" y="0"/>
                    </a:moveTo>
                    <a:lnTo>
                      <a:pt x="1445" y="20"/>
                    </a:lnTo>
                    <a:lnTo>
                      <a:pt x="1575" y="20"/>
                    </a:lnTo>
                    <a:lnTo>
                      <a:pt x="15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4" name="Google Shape;14814;p47"/>
              <p:cNvSpPr/>
              <p:nvPr/>
            </p:nvSpPr>
            <p:spPr>
              <a:xfrm>
                <a:off x="5034475" y="2671925"/>
                <a:ext cx="8050" cy="2025"/>
              </a:xfrm>
              <a:custGeom>
                <a:rect b="b" l="l" r="r" t="t"/>
                <a:pathLst>
                  <a:path extrusionOk="0" h="81" w="322">
                    <a:moveTo>
                      <a:pt x="311" y="0"/>
                    </a:moveTo>
                    <a:cubicBezTo>
                      <a:pt x="301" y="20"/>
                      <a:pt x="281" y="41"/>
                      <a:pt x="251" y="41"/>
                    </a:cubicBezTo>
                    <a:lnTo>
                      <a:pt x="0" y="41"/>
                    </a:lnTo>
                    <a:lnTo>
                      <a:pt x="10" y="81"/>
                    </a:lnTo>
                    <a:lnTo>
                      <a:pt x="251" y="81"/>
                    </a:lnTo>
                    <a:cubicBezTo>
                      <a:pt x="291" y="81"/>
                      <a:pt x="321" y="51"/>
                      <a:pt x="321" y="20"/>
                    </a:cubicBezTo>
                    <a:lnTo>
                      <a:pt x="31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5" name="Google Shape;14815;p47"/>
              <p:cNvSpPr/>
              <p:nvPr/>
            </p:nvSpPr>
            <p:spPr>
              <a:xfrm>
                <a:off x="4997350" y="2672925"/>
                <a:ext cx="34125" cy="1025"/>
              </a:xfrm>
              <a:custGeom>
                <a:rect b="b" l="l" r="r" t="t"/>
                <a:pathLst>
                  <a:path extrusionOk="0" h="41" w="1365">
                    <a:moveTo>
                      <a:pt x="11" y="1"/>
                    </a:moveTo>
                    <a:lnTo>
                      <a:pt x="1" y="41"/>
                    </a:lnTo>
                    <a:lnTo>
                      <a:pt x="322" y="41"/>
                    </a:lnTo>
                    <a:lnTo>
                      <a:pt x="322" y="1"/>
                    </a:lnTo>
                    <a:close/>
                    <a:moveTo>
                      <a:pt x="452" y="1"/>
                    </a:moveTo>
                    <a:lnTo>
                      <a:pt x="452" y="41"/>
                    </a:lnTo>
                    <a:lnTo>
                      <a:pt x="843" y="41"/>
                    </a:lnTo>
                    <a:lnTo>
                      <a:pt x="843" y="1"/>
                    </a:lnTo>
                    <a:close/>
                    <a:moveTo>
                      <a:pt x="974" y="1"/>
                    </a:moveTo>
                    <a:lnTo>
                      <a:pt x="974" y="41"/>
                    </a:lnTo>
                    <a:lnTo>
                      <a:pt x="1365" y="41"/>
                    </a:lnTo>
                    <a:lnTo>
                      <a:pt x="134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6" name="Google Shape;14816;p47"/>
              <p:cNvSpPr/>
              <p:nvPr/>
            </p:nvSpPr>
            <p:spPr>
              <a:xfrm>
                <a:off x="5005375" y="2672925"/>
                <a:ext cx="16325" cy="1025"/>
              </a:xfrm>
              <a:custGeom>
                <a:rect b="b" l="l" r="r" t="t"/>
                <a:pathLst>
                  <a:path extrusionOk="0" h="41" w="653">
                    <a:moveTo>
                      <a:pt x="1" y="1"/>
                    </a:moveTo>
                    <a:lnTo>
                      <a:pt x="1" y="41"/>
                    </a:lnTo>
                    <a:lnTo>
                      <a:pt x="131" y="41"/>
                    </a:lnTo>
                    <a:lnTo>
                      <a:pt x="131" y="1"/>
                    </a:lnTo>
                    <a:close/>
                    <a:moveTo>
                      <a:pt x="522" y="1"/>
                    </a:moveTo>
                    <a:lnTo>
                      <a:pt x="522" y="41"/>
                    </a:lnTo>
                    <a:lnTo>
                      <a:pt x="653" y="41"/>
                    </a:lnTo>
                    <a:lnTo>
                      <a:pt x="6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7" name="Google Shape;14817;p47"/>
              <p:cNvSpPr/>
              <p:nvPr/>
            </p:nvSpPr>
            <p:spPr>
              <a:xfrm>
                <a:off x="4987575" y="2671925"/>
                <a:ext cx="6800" cy="2025"/>
              </a:xfrm>
              <a:custGeom>
                <a:rect b="b" l="l" r="r" t="t"/>
                <a:pathLst>
                  <a:path extrusionOk="0" h="81" w="272">
                    <a:moveTo>
                      <a:pt x="0" y="0"/>
                    </a:moveTo>
                    <a:lnTo>
                      <a:pt x="0" y="20"/>
                    </a:lnTo>
                    <a:cubicBezTo>
                      <a:pt x="0" y="41"/>
                      <a:pt x="10" y="61"/>
                      <a:pt x="20" y="71"/>
                    </a:cubicBezTo>
                    <a:cubicBezTo>
                      <a:pt x="31" y="81"/>
                      <a:pt x="51" y="81"/>
                      <a:pt x="61" y="81"/>
                    </a:cubicBezTo>
                    <a:lnTo>
                      <a:pt x="261" y="81"/>
                    </a:lnTo>
                    <a:lnTo>
                      <a:pt x="271" y="41"/>
                    </a:lnTo>
                    <a:lnTo>
                      <a:pt x="61" y="41"/>
                    </a:lnTo>
                    <a:cubicBezTo>
                      <a:pt x="31" y="41"/>
                      <a:pt x="10" y="20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8" name="Google Shape;14818;p47"/>
              <p:cNvSpPr/>
              <p:nvPr/>
            </p:nvSpPr>
            <p:spPr>
              <a:xfrm>
                <a:off x="4994100" y="2672925"/>
                <a:ext cx="40650" cy="1025"/>
              </a:xfrm>
              <a:custGeom>
                <a:rect b="b" l="l" r="r" t="t"/>
                <a:pathLst>
                  <a:path extrusionOk="0" h="41" w="1626">
                    <a:moveTo>
                      <a:pt x="10" y="1"/>
                    </a:moveTo>
                    <a:lnTo>
                      <a:pt x="0" y="41"/>
                    </a:lnTo>
                    <a:lnTo>
                      <a:pt x="131" y="41"/>
                    </a:lnTo>
                    <a:lnTo>
                      <a:pt x="141" y="1"/>
                    </a:lnTo>
                    <a:close/>
                    <a:moveTo>
                      <a:pt x="1475" y="1"/>
                    </a:moveTo>
                    <a:lnTo>
                      <a:pt x="1495" y="41"/>
                    </a:lnTo>
                    <a:lnTo>
                      <a:pt x="1625" y="41"/>
                    </a:lnTo>
                    <a:lnTo>
                      <a:pt x="16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9" name="Google Shape;14819;p47"/>
              <p:cNvSpPr/>
              <p:nvPr/>
            </p:nvSpPr>
            <p:spPr>
              <a:xfrm>
                <a:off x="4997600" y="2618500"/>
                <a:ext cx="32125" cy="3050"/>
              </a:xfrm>
              <a:custGeom>
                <a:rect b="b" l="l" r="r" t="t"/>
                <a:pathLst>
                  <a:path extrusionOk="0" h="122" w="1285">
                    <a:moveTo>
                      <a:pt x="61" y="1"/>
                    </a:moveTo>
                    <a:cubicBezTo>
                      <a:pt x="21" y="1"/>
                      <a:pt x="1" y="21"/>
                      <a:pt x="1" y="61"/>
                    </a:cubicBezTo>
                    <a:cubicBezTo>
                      <a:pt x="1" y="91"/>
                      <a:pt x="21" y="121"/>
                      <a:pt x="61" y="121"/>
                    </a:cubicBezTo>
                    <a:lnTo>
                      <a:pt x="1224" y="121"/>
                    </a:lnTo>
                    <a:cubicBezTo>
                      <a:pt x="1264" y="121"/>
                      <a:pt x="1285" y="91"/>
                      <a:pt x="1285" y="61"/>
                    </a:cubicBezTo>
                    <a:cubicBezTo>
                      <a:pt x="1285" y="21"/>
                      <a:pt x="1264" y="1"/>
                      <a:pt x="12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0" name="Google Shape;14820;p47"/>
              <p:cNvSpPr/>
              <p:nvPr/>
            </p:nvSpPr>
            <p:spPr>
              <a:xfrm>
                <a:off x="4997600" y="2619275"/>
                <a:ext cx="32125" cy="2275"/>
              </a:xfrm>
              <a:custGeom>
                <a:rect b="b" l="l" r="r" t="t"/>
                <a:pathLst>
                  <a:path extrusionOk="0" h="91" w="1285">
                    <a:moveTo>
                      <a:pt x="1285" y="0"/>
                    </a:moveTo>
                    <a:cubicBezTo>
                      <a:pt x="1275" y="30"/>
                      <a:pt x="1254" y="60"/>
                      <a:pt x="1224" y="60"/>
                    </a:cubicBezTo>
                    <a:lnTo>
                      <a:pt x="61" y="60"/>
                    </a:lnTo>
                    <a:cubicBezTo>
                      <a:pt x="31" y="60"/>
                      <a:pt x="11" y="40"/>
                      <a:pt x="1" y="20"/>
                    </a:cubicBezTo>
                    <a:lnTo>
                      <a:pt x="1" y="30"/>
                    </a:lnTo>
                    <a:cubicBezTo>
                      <a:pt x="1" y="60"/>
                      <a:pt x="21" y="90"/>
                      <a:pt x="51" y="90"/>
                    </a:cubicBezTo>
                    <a:lnTo>
                      <a:pt x="1224" y="90"/>
                    </a:lnTo>
                    <a:cubicBezTo>
                      <a:pt x="1264" y="90"/>
                      <a:pt x="1285" y="60"/>
                      <a:pt x="1285" y="30"/>
                    </a:cubicBezTo>
                    <a:lnTo>
                      <a:pt x="128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1" name="Google Shape;14821;p47"/>
              <p:cNvSpPr/>
              <p:nvPr/>
            </p:nvSpPr>
            <p:spPr>
              <a:xfrm>
                <a:off x="4998850" y="2618500"/>
                <a:ext cx="29375" cy="800"/>
              </a:xfrm>
              <a:custGeom>
                <a:rect b="b" l="l" r="r" t="t"/>
                <a:pathLst>
                  <a:path extrusionOk="0" h="32" w="1175">
                    <a:moveTo>
                      <a:pt x="573" y="1"/>
                    </a:moveTo>
                    <a:cubicBezTo>
                      <a:pt x="332" y="1"/>
                      <a:pt x="1" y="11"/>
                      <a:pt x="1" y="21"/>
                    </a:cubicBezTo>
                    <a:cubicBezTo>
                      <a:pt x="1" y="31"/>
                      <a:pt x="332" y="31"/>
                      <a:pt x="573" y="31"/>
                    </a:cubicBezTo>
                    <a:cubicBezTo>
                      <a:pt x="803" y="31"/>
                      <a:pt x="1174" y="31"/>
                      <a:pt x="1174" y="21"/>
                    </a:cubicBezTo>
                    <a:cubicBezTo>
                      <a:pt x="1174" y="11"/>
                      <a:pt x="803" y="1"/>
                      <a:pt x="5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2" name="Google Shape;14822;p47"/>
              <p:cNvSpPr/>
              <p:nvPr/>
            </p:nvSpPr>
            <p:spPr>
              <a:xfrm>
                <a:off x="5044250" y="2509175"/>
                <a:ext cx="21325" cy="8550"/>
              </a:xfrm>
              <a:custGeom>
                <a:rect b="b" l="l" r="r" t="t"/>
                <a:pathLst>
                  <a:path extrusionOk="0" h="342" w="853">
                    <a:moveTo>
                      <a:pt x="853" y="1"/>
                    </a:moveTo>
                    <a:lnTo>
                      <a:pt x="0" y="221"/>
                    </a:lnTo>
                    <a:lnTo>
                      <a:pt x="0" y="342"/>
                    </a:lnTo>
                    <a:lnTo>
                      <a:pt x="853" y="342"/>
                    </a:lnTo>
                    <a:lnTo>
                      <a:pt x="8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3" name="Google Shape;14823;p47"/>
              <p:cNvSpPr/>
              <p:nvPr/>
            </p:nvSpPr>
            <p:spPr>
              <a:xfrm>
                <a:off x="5044250" y="2518450"/>
                <a:ext cx="21325" cy="8550"/>
              </a:xfrm>
              <a:custGeom>
                <a:rect b="b" l="l" r="r" t="t"/>
                <a:pathLst>
                  <a:path extrusionOk="0" h="342" w="853">
                    <a:moveTo>
                      <a:pt x="0" y="1"/>
                    </a:moveTo>
                    <a:lnTo>
                      <a:pt x="0" y="121"/>
                    </a:lnTo>
                    <a:lnTo>
                      <a:pt x="853" y="342"/>
                    </a:lnTo>
                    <a:lnTo>
                      <a:pt x="8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24" name="Google Shape;14824;p47"/>
            <p:cNvGrpSpPr/>
            <p:nvPr/>
          </p:nvGrpSpPr>
          <p:grpSpPr>
            <a:xfrm>
              <a:off x="1557554" y="4412668"/>
              <a:ext cx="563462" cy="361712"/>
              <a:chOff x="3786037" y="4093169"/>
              <a:chExt cx="949388" cy="609456"/>
            </a:xfrm>
          </p:grpSpPr>
          <p:sp>
            <p:nvSpPr>
              <p:cNvPr id="14825" name="Google Shape;14825;p47"/>
              <p:cNvSpPr/>
              <p:nvPr/>
            </p:nvSpPr>
            <p:spPr>
              <a:xfrm>
                <a:off x="3811425" y="4571525"/>
                <a:ext cx="924000" cy="131100"/>
              </a:xfrm>
              <a:prstGeom prst="ellipse">
                <a:avLst/>
              </a:pr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826" name="Google Shape;14826;p47"/>
              <p:cNvGrpSpPr/>
              <p:nvPr/>
            </p:nvGrpSpPr>
            <p:grpSpPr>
              <a:xfrm>
                <a:off x="3786037" y="4093169"/>
                <a:ext cx="881763" cy="535432"/>
                <a:chOff x="6356" y="721016"/>
                <a:chExt cx="6595083" cy="4004726"/>
              </a:xfrm>
            </p:grpSpPr>
            <p:sp>
              <p:nvSpPr>
                <p:cNvPr id="14827" name="Google Shape;14827;p47"/>
                <p:cNvSpPr/>
                <p:nvPr/>
              </p:nvSpPr>
              <p:spPr>
                <a:xfrm>
                  <a:off x="4644467" y="4181052"/>
                  <a:ext cx="302221" cy="80900"/>
                </a:xfrm>
                <a:custGeom>
                  <a:rect b="b" l="l" r="r" t="t"/>
                  <a:pathLst>
                    <a:path extrusionOk="0" h="1805" w="6743">
                      <a:moveTo>
                        <a:pt x="3531" y="1"/>
                      </a:moveTo>
                      <a:cubicBezTo>
                        <a:pt x="3435" y="1"/>
                        <a:pt x="3356" y="63"/>
                        <a:pt x="3341" y="228"/>
                      </a:cubicBezTo>
                      <a:cubicBezTo>
                        <a:pt x="3310" y="178"/>
                        <a:pt x="3270" y="97"/>
                        <a:pt x="3210" y="77"/>
                      </a:cubicBezTo>
                      <a:cubicBezTo>
                        <a:pt x="3189" y="66"/>
                        <a:pt x="3168" y="60"/>
                        <a:pt x="3146" y="60"/>
                      </a:cubicBezTo>
                      <a:cubicBezTo>
                        <a:pt x="2960" y="60"/>
                        <a:pt x="2757" y="455"/>
                        <a:pt x="2739" y="689"/>
                      </a:cubicBezTo>
                      <a:cubicBezTo>
                        <a:pt x="2679" y="639"/>
                        <a:pt x="2608" y="649"/>
                        <a:pt x="2548" y="629"/>
                      </a:cubicBezTo>
                      <a:cubicBezTo>
                        <a:pt x="2548" y="689"/>
                        <a:pt x="2518" y="739"/>
                        <a:pt x="2528" y="799"/>
                      </a:cubicBezTo>
                      <a:cubicBezTo>
                        <a:pt x="2433" y="745"/>
                        <a:pt x="2320" y="618"/>
                        <a:pt x="2226" y="618"/>
                      </a:cubicBezTo>
                      <a:cubicBezTo>
                        <a:pt x="2181" y="618"/>
                        <a:pt x="2139" y="648"/>
                        <a:pt x="2107" y="729"/>
                      </a:cubicBezTo>
                      <a:cubicBezTo>
                        <a:pt x="2028" y="662"/>
                        <a:pt x="1946" y="607"/>
                        <a:pt x="1872" y="607"/>
                      </a:cubicBezTo>
                      <a:cubicBezTo>
                        <a:pt x="1814" y="607"/>
                        <a:pt x="1760" y="641"/>
                        <a:pt x="1716" y="729"/>
                      </a:cubicBezTo>
                      <a:cubicBezTo>
                        <a:pt x="1655" y="654"/>
                        <a:pt x="1520" y="470"/>
                        <a:pt x="1428" y="470"/>
                      </a:cubicBezTo>
                      <a:cubicBezTo>
                        <a:pt x="1398" y="470"/>
                        <a:pt x="1372" y="489"/>
                        <a:pt x="1354" y="539"/>
                      </a:cubicBezTo>
                      <a:cubicBezTo>
                        <a:pt x="1320" y="445"/>
                        <a:pt x="1273" y="407"/>
                        <a:pt x="1220" y="407"/>
                      </a:cubicBezTo>
                      <a:cubicBezTo>
                        <a:pt x="1166" y="407"/>
                        <a:pt x="1105" y="447"/>
                        <a:pt x="1044" y="509"/>
                      </a:cubicBezTo>
                      <a:cubicBezTo>
                        <a:pt x="953" y="408"/>
                        <a:pt x="893" y="278"/>
                        <a:pt x="763" y="258"/>
                      </a:cubicBezTo>
                      <a:cubicBezTo>
                        <a:pt x="760" y="257"/>
                        <a:pt x="757" y="257"/>
                        <a:pt x="754" y="257"/>
                      </a:cubicBezTo>
                      <a:cubicBezTo>
                        <a:pt x="678" y="257"/>
                        <a:pt x="620" y="381"/>
                        <a:pt x="562" y="448"/>
                      </a:cubicBezTo>
                      <a:cubicBezTo>
                        <a:pt x="527" y="421"/>
                        <a:pt x="494" y="409"/>
                        <a:pt x="463" y="409"/>
                      </a:cubicBezTo>
                      <a:cubicBezTo>
                        <a:pt x="335" y="409"/>
                        <a:pt x="245" y="612"/>
                        <a:pt x="221" y="749"/>
                      </a:cubicBezTo>
                      <a:cubicBezTo>
                        <a:pt x="0" y="890"/>
                        <a:pt x="161" y="1221"/>
                        <a:pt x="341" y="1361"/>
                      </a:cubicBezTo>
                      <a:cubicBezTo>
                        <a:pt x="552" y="1522"/>
                        <a:pt x="893" y="1522"/>
                        <a:pt x="1134" y="1532"/>
                      </a:cubicBezTo>
                      <a:cubicBezTo>
                        <a:pt x="1675" y="1572"/>
                        <a:pt x="2207" y="1702"/>
                        <a:pt x="2749" y="1772"/>
                      </a:cubicBezTo>
                      <a:cubicBezTo>
                        <a:pt x="2920" y="1795"/>
                        <a:pt x="3090" y="1805"/>
                        <a:pt x="3261" y="1805"/>
                      </a:cubicBezTo>
                      <a:cubicBezTo>
                        <a:pt x="3983" y="1805"/>
                        <a:pt x="4707" y="1636"/>
                        <a:pt x="5437" y="1612"/>
                      </a:cubicBezTo>
                      <a:cubicBezTo>
                        <a:pt x="5668" y="1602"/>
                        <a:pt x="6671" y="1652"/>
                        <a:pt x="6711" y="1211"/>
                      </a:cubicBezTo>
                      <a:cubicBezTo>
                        <a:pt x="6742" y="951"/>
                        <a:pt x="6421" y="684"/>
                        <a:pt x="6180" y="684"/>
                      </a:cubicBezTo>
                      <a:cubicBezTo>
                        <a:pt x="6114" y="684"/>
                        <a:pt x="6054" y="704"/>
                        <a:pt x="6009" y="749"/>
                      </a:cubicBezTo>
                      <a:cubicBezTo>
                        <a:pt x="5967" y="642"/>
                        <a:pt x="5872" y="602"/>
                        <a:pt x="5763" y="602"/>
                      </a:cubicBezTo>
                      <a:cubicBezTo>
                        <a:pt x="5586" y="602"/>
                        <a:pt x="5373" y="706"/>
                        <a:pt x="5286" y="799"/>
                      </a:cubicBezTo>
                      <a:cubicBezTo>
                        <a:pt x="5216" y="736"/>
                        <a:pt x="5127" y="693"/>
                        <a:pt x="5042" y="693"/>
                      </a:cubicBezTo>
                      <a:cubicBezTo>
                        <a:pt x="5005" y="693"/>
                        <a:pt x="4969" y="701"/>
                        <a:pt x="4935" y="719"/>
                      </a:cubicBezTo>
                      <a:cubicBezTo>
                        <a:pt x="4888" y="636"/>
                        <a:pt x="4792" y="557"/>
                        <a:pt x="4715" y="557"/>
                      </a:cubicBezTo>
                      <a:cubicBezTo>
                        <a:pt x="4661" y="557"/>
                        <a:pt x="4617" y="596"/>
                        <a:pt x="4604" y="699"/>
                      </a:cubicBezTo>
                      <a:cubicBezTo>
                        <a:pt x="4566" y="544"/>
                        <a:pt x="4454" y="485"/>
                        <a:pt x="4327" y="485"/>
                      </a:cubicBezTo>
                      <a:cubicBezTo>
                        <a:pt x="4290" y="485"/>
                        <a:pt x="4252" y="489"/>
                        <a:pt x="4213" y="498"/>
                      </a:cubicBezTo>
                      <a:cubicBezTo>
                        <a:pt x="4223" y="353"/>
                        <a:pt x="4046" y="227"/>
                        <a:pt x="3926" y="227"/>
                      </a:cubicBezTo>
                      <a:cubicBezTo>
                        <a:pt x="3921" y="227"/>
                        <a:pt x="3917" y="227"/>
                        <a:pt x="3912" y="228"/>
                      </a:cubicBezTo>
                      <a:lnTo>
                        <a:pt x="3932" y="298"/>
                      </a:lnTo>
                      <a:cubicBezTo>
                        <a:pt x="3871" y="151"/>
                        <a:pt x="3680" y="1"/>
                        <a:pt x="3531" y="1"/>
                      </a:cubicBezTo>
                      <a:close/>
                    </a:path>
                  </a:pathLst>
                </a:custGeom>
                <a:solidFill>
                  <a:srgbClr val="456F2A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8" name="Google Shape;14828;p47"/>
                <p:cNvSpPr/>
                <p:nvPr/>
              </p:nvSpPr>
              <p:spPr>
                <a:xfrm>
                  <a:off x="417775" y="2642889"/>
                  <a:ext cx="535608" cy="233315"/>
                </a:xfrm>
                <a:custGeom>
                  <a:rect b="b" l="l" r="r" t="t"/>
                  <a:pathLst>
                    <a:path extrusionOk="0" h="15072" w="34600">
                      <a:moveTo>
                        <a:pt x="19501" y="1"/>
                      </a:moveTo>
                      <a:cubicBezTo>
                        <a:pt x="17200" y="1"/>
                        <a:pt x="15336" y="1866"/>
                        <a:pt x="15336" y="4167"/>
                      </a:cubicBezTo>
                      <a:cubicBezTo>
                        <a:pt x="15336" y="4294"/>
                        <a:pt x="15345" y="4412"/>
                        <a:pt x="15354" y="4540"/>
                      </a:cubicBezTo>
                      <a:cubicBezTo>
                        <a:pt x="15054" y="4412"/>
                        <a:pt x="14726" y="4339"/>
                        <a:pt x="14381" y="4339"/>
                      </a:cubicBezTo>
                      <a:cubicBezTo>
                        <a:pt x="13698" y="4339"/>
                        <a:pt x="13089" y="4612"/>
                        <a:pt x="12634" y="5058"/>
                      </a:cubicBezTo>
                      <a:cubicBezTo>
                        <a:pt x="11734" y="4239"/>
                        <a:pt x="10551" y="3730"/>
                        <a:pt x="9242" y="3730"/>
                      </a:cubicBezTo>
                      <a:cubicBezTo>
                        <a:pt x="6459" y="3730"/>
                        <a:pt x="4203" y="5986"/>
                        <a:pt x="4203" y="8769"/>
                      </a:cubicBezTo>
                      <a:cubicBezTo>
                        <a:pt x="4203" y="8924"/>
                        <a:pt x="4212" y="9069"/>
                        <a:pt x="4221" y="9215"/>
                      </a:cubicBezTo>
                      <a:cubicBezTo>
                        <a:pt x="3866" y="9060"/>
                        <a:pt x="3466" y="8978"/>
                        <a:pt x="3048" y="8978"/>
                      </a:cubicBezTo>
                      <a:cubicBezTo>
                        <a:pt x="1365" y="8978"/>
                        <a:pt x="1" y="10342"/>
                        <a:pt x="1" y="12025"/>
                      </a:cubicBezTo>
                      <a:cubicBezTo>
                        <a:pt x="1" y="13708"/>
                        <a:pt x="1365" y="15072"/>
                        <a:pt x="3048" y="15072"/>
                      </a:cubicBezTo>
                      <a:lnTo>
                        <a:pt x="24458" y="15072"/>
                      </a:lnTo>
                      <a:cubicBezTo>
                        <a:pt x="26141" y="15072"/>
                        <a:pt x="27505" y="13708"/>
                        <a:pt x="27505" y="12025"/>
                      </a:cubicBezTo>
                      <a:cubicBezTo>
                        <a:pt x="27505" y="10888"/>
                        <a:pt x="26878" y="9897"/>
                        <a:pt x="25959" y="9378"/>
                      </a:cubicBezTo>
                      <a:lnTo>
                        <a:pt x="32080" y="9378"/>
                      </a:lnTo>
                      <a:cubicBezTo>
                        <a:pt x="33472" y="9378"/>
                        <a:pt x="34600" y="8250"/>
                        <a:pt x="34600" y="6859"/>
                      </a:cubicBezTo>
                      <a:cubicBezTo>
                        <a:pt x="34600" y="5467"/>
                        <a:pt x="33472" y="4339"/>
                        <a:pt x="32080" y="4339"/>
                      </a:cubicBezTo>
                      <a:cubicBezTo>
                        <a:pt x="31989" y="4339"/>
                        <a:pt x="31898" y="4349"/>
                        <a:pt x="31807" y="4358"/>
                      </a:cubicBezTo>
                      <a:cubicBezTo>
                        <a:pt x="31816" y="4294"/>
                        <a:pt x="31826" y="4230"/>
                        <a:pt x="31826" y="4167"/>
                      </a:cubicBezTo>
                      <a:cubicBezTo>
                        <a:pt x="31826" y="2539"/>
                        <a:pt x="30498" y="1220"/>
                        <a:pt x="28870" y="1220"/>
                      </a:cubicBezTo>
                      <a:cubicBezTo>
                        <a:pt x="28015" y="1220"/>
                        <a:pt x="27251" y="1584"/>
                        <a:pt x="26714" y="2166"/>
                      </a:cubicBezTo>
                      <a:cubicBezTo>
                        <a:pt x="26159" y="1947"/>
                        <a:pt x="25559" y="1829"/>
                        <a:pt x="24922" y="1829"/>
                      </a:cubicBezTo>
                      <a:cubicBezTo>
                        <a:pt x="24295" y="1829"/>
                        <a:pt x="23703" y="1947"/>
                        <a:pt x="23149" y="2157"/>
                      </a:cubicBezTo>
                      <a:cubicBezTo>
                        <a:pt x="22439" y="874"/>
                        <a:pt x="21075" y="1"/>
                        <a:pt x="1950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9" name="Google Shape;14829;p47"/>
                <p:cNvSpPr/>
                <p:nvPr/>
              </p:nvSpPr>
              <p:spPr>
                <a:xfrm>
                  <a:off x="1417729" y="721016"/>
                  <a:ext cx="5183710" cy="1693862"/>
                </a:xfrm>
                <a:custGeom>
                  <a:rect b="b" l="l" r="r" t="t"/>
                  <a:pathLst>
                    <a:path extrusionOk="0" h="1757" w="5377">
                      <a:moveTo>
                        <a:pt x="3902" y="1"/>
                      </a:moveTo>
                      <a:lnTo>
                        <a:pt x="1" y="11"/>
                      </a:lnTo>
                      <a:lnTo>
                        <a:pt x="1485" y="1746"/>
                      </a:lnTo>
                      <a:lnTo>
                        <a:pt x="5086" y="1756"/>
                      </a:lnTo>
                      <a:lnTo>
                        <a:pt x="5357" y="1756"/>
                      </a:lnTo>
                      <a:lnTo>
                        <a:pt x="5377" y="1736"/>
                      </a:lnTo>
                      <a:lnTo>
                        <a:pt x="39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5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0" name="Google Shape;14830;p47"/>
                <p:cNvSpPr/>
                <p:nvPr/>
              </p:nvSpPr>
              <p:spPr>
                <a:xfrm>
                  <a:off x="5140900" y="721016"/>
                  <a:ext cx="1460540" cy="1693862"/>
                </a:xfrm>
                <a:custGeom>
                  <a:rect b="b" l="l" r="r" t="t"/>
                  <a:pathLst>
                    <a:path extrusionOk="0" h="1757" w="1515">
                      <a:moveTo>
                        <a:pt x="0" y="1"/>
                      </a:moveTo>
                      <a:lnTo>
                        <a:pt x="1495" y="1756"/>
                      </a:lnTo>
                      <a:lnTo>
                        <a:pt x="1515" y="1736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5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338"/>
                </a:p>
              </p:txBody>
            </p:sp>
            <p:sp>
              <p:nvSpPr>
                <p:cNvPr id="14831" name="Google Shape;14831;p47"/>
                <p:cNvSpPr/>
                <p:nvPr/>
              </p:nvSpPr>
              <p:spPr>
                <a:xfrm>
                  <a:off x="3757485" y="721016"/>
                  <a:ext cx="2554739" cy="3995085"/>
                </a:xfrm>
                <a:custGeom>
                  <a:rect b="b" l="l" r="r" t="t"/>
                  <a:pathLst>
                    <a:path extrusionOk="0" h="4144" w="2650">
                      <a:moveTo>
                        <a:pt x="1295" y="1"/>
                      </a:moveTo>
                      <a:lnTo>
                        <a:pt x="1" y="1596"/>
                      </a:lnTo>
                      <a:lnTo>
                        <a:pt x="11" y="4144"/>
                      </a:lnTo>
                      <a:lnTo>
                        <a:pt x="2649" y="4144"/>
                      </a:lnTo>
                      <a:lnTo>
                        <a:pt x="2639" y="1596"/>
                      </a:lnTo>
                      <a:lnTo>
                        <a:pt x="12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2" name="Google Shape;14832;p47"/>
                <p:cNvSpPr/>
                <p:nvPr/>
              </p:nvSpPr>
              <p:spPr>
                <a:xfrm>
                  <a:off x="3768089" y="4232141"/>
                  <a:ext cx="2544135" cy="483961"/>
                </a:xfrm>
                <a:custGeom>
                  <a:rect b="b" l="l" r="r" t="t"/>
                  <a:pathLst>
                    <a:path extrusionOk="0" h="502" w="2639">
                      <a:moveTo>
                        <a:pt x="0" y="0"/>
                      </a:moveTo>
                      <a:lnTo>
                        <a:pt x="0" y="502"/>
                      </a:lnTo>
                      <a:lnTo>
                        <a:pt x="2638" y="502"/>
                      </a:lnTo>
                      <a:lnTo>
                        <a:pt x="2638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3" name="Google Shape;14833;p47"/>
                <p:cNvSpPr/>
                <p:nvPr/>
              </p:nvSpPr>
              <p:spPr>
                <a:xfrm>
                  <a:off x="199167" y="2258700"/>
                  <a:ext cx="3569886" cy="2467042"/>
                </a:xfrm>
                <a:custGeom>
                  <a:rect b="b" l="l" r="r" t="t"/>
                  <a:pathLst>
                    <a:path extrusionOk="0" h="2559" w="3703">
                      <a:moveTo>
                        <a:pt x="3692" y="1"/>
                      </a:moveTo>
                      <a:lnTo>
                        <a:pt x="1" y="11"/>
                      </a:lnTo>
                      <a:lnTo>
                        <a:pt x="11" y="2559"/>
                      </a:lnTo>
                      <a:lnTo>
                        <a:pt x="3702" y="2549"/>
                      </a:lnTo>
                      <a:lnTo>
                        <a:pt x="369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D4C7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4" name="Google Shape;14834;p47"/>
                <p:cNvSpPr/>
                <p:nvPr/>
              </p:nvSpPr>
              <p:spPr>
                <a:xfrm>
                  <a:off x="5004969" y="818387"/>
                  <a:ext cx="1297615" cy="1586851"/>
                </a:xfrm>
                <a:custGeom>
                  <a:rect b="b" l="l" r="r" t="t"/>
                  <a:pathLst>
                    <a:path extrusionOk="0" h="1646" w="1346">
                      <a:moveTo>
                        <a:pt x="91" y="0"/>
                      </a:moveTo>
                      <a:lnTo>
                        <a:pt x="1" y="101"/>
                      </a:lnTo>
                      <a:lnTo>
                        <a:pt x="1345" y="1645"/>
                      </a:lnTo>
                      <a:lnTo>
                        <a:pt x="1345" y="1495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5" name="Google Shape;14835;p47"/>
                <p:cNvSpPr/>
                <p:nvPr/>
              </p:nvSpPr>
              <p:spPr>
                <a:xfrm>
                  <a:off x="199167" y="2442836"/>
                  <a:ext cx="964" cy="39527"/>
                </a:xfrm>
                <a:custGeom>
                  <a:rect b="b" l="l" r="r" t="t"/>
                  <a:pathLst>
                    <a:path extrusionOk="0" h="41" w="1">
                      <a:moveTo>
                        <a:pt x="1" y="41"/>
                      </a:moveTo>
                      <a:lnTo>
                        <a:pt x="1" y="0"/>
                      </a:lnTo>
                      <a:lnTo>
                        <a:pt x="1" y="41"/>
                      </a:lnTo>
                      <a:close/>
                    </a:path>
                  </a:pathLst>
                </a:custGeom>
                <a:solidFill>
                  <a:srgbClr val="D8D9C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6" name="Google Shape;14836;p47"/>
                <p:cNvSpPr/>
                <p:nvPr/>
              </p:nvSpPr>
              <p:spPr>
                <a:xfrm>
                  <a:off x="3757485" y="2404273"/>
                  <a:ext cx="964" cy="68449"/>
                </a:xfrm>
                <a:custGeom>
                  <a:rect b="b" l="l" r="r" t="t"/>
                  <a:pathLst>
                    <a:path extrusionOk="0" h="71" w="1">
                      <a:moveTo>
                        <a:pt x="1" y="70"/>
                      </a:moveTo>
                      <a:lnTo>
                        <a:pt x="1" y="0"/>
                      </a:lnTo>
                      <a:lnTo>
                        <a:pt x="1" y="70"/>
                      </a:lnTo>
                      <a:close/>
                    </a:path>
                  </a:pathLst>
                </a:custGeom>
                <a:solidFill>
                  <a:srgbClr val="BCBE93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7" name="Google Shape;14837;p47"/>
                <p:cNvSpPr/>
                <p:nvPr/>
              </p:nvSpPr>
              <p:spPr>
                <a:xfrm>
                  <a:off x="199167" y="2404273"/>
                  <a:ext cx="3559282" cy="78089"/>
                </a:xfrm>
                <a:custGeom>
                  <a:rect b="b" l="l" r="r" t="t"/>
                  <a:pathLst>
                    <a:path extrusionOk="0" h="81" w="3692">
                      <a:moveTo>
                        <a:pt x="3692" y="0"/>
                      </a:moveTo>
                      <a:lnTo>
                        <a:pt x="3672" y="30"/>
                      </a:lnTo>
                      <a:lnTo>
                        <a:pt x="3632" y="30"/>
                      </a:lnTo>
                      <a:lnTo>
                        <a:pt x="1" y="40"/>
                      </a:lnTo>
                      <a:lnTo>
                        <a:pt x="1" y="81"/>
                      </a:lnTo>
                      <a:lnTo>
                        <a:pt x="3692" y="70"/>
                      </a:lnTo>
                      <a:lnTo>
                        <a:pt x="3692" y="0"/>
                      </a:lnTo>
                      <a:close/>
                    </a:path>
                  </a:pathLst>
                </a:custGeom>
                <a:solidFill>
                  <a:srgbClr val="1A0B07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8" name="Google Shape;14838;p47"/>
                <p:cNvSpPr/>
                <p:nvPr/>
              </p:nvSpPr>
              <p:spPr>
                <a:xfrm>
                  <a:off x="6356" y="2404273"/>
                  <a:ext cx="3752092" cy="39527"/>
                </a:xfrm>
                <a:custGeom>
                  <a:rect b="b" l="l" r="r" t="t"/>
                  <a:pathLst>
                    <a:path extrusionOk="0" h="41" w="3892">
                      <a:moveTo>
                        <a:pt x="3892" y="0"/>
                      </a:moveTo>
                      <a:lnTo>
                        <a:pt x="0" y="10"/>
                      </a:lnTo>
                      <a:lnTo>
                        <a:pt x="0" y="40"/>
                      </a:lnTo>
                      <a:lnTo>
                        <a:pt x="3872" y="30"/>
                      </a:lnTo>
                      <a:lnTo>
                        <a:pt x="389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9" name="Google Shape;14839;p47"/>
                <p:cNvSpPr/>
                <p:nvPr/>
              </p:nvSpPr>
              <p:spPr>
                <a:xfrm>
                  <a:off x="6356" y="721016"/>
                  <a:ext cx="5174070" cy="1693862"/>
                </a:xfrm>
                <a:custGeom>
                  <a:rect b="b" l="l" r="r" t="t"/>
                  <a:pathLst>
                    <a:path extrusionOk="0" h="1757" w="5367">
                      <a:moveTo>
                        <a:pt x="5366" y="1"/>
                      </a:moveTo>
                      <a:lnTo>
                        <a:pt x="1465" y="11"/>
                      </a:lnTo>
                      <a:lnTo>
                        <a:pt x="0" y="1756"/>
                      </a:lnTo>
                      <a:lnTo>
                        <a:pt x="0" y="1756"/>
                      </a:lnTo>
                      <a:lnTo>
                        <a:pt x="3892" y="1746"/>
                      </a:lnTo>
                      <a:lnTo>
                        <a:pt x="536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5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0" name="Google Shape;14840;p47"/>
                <p:cNvSpPr/>
                <p:nvPr/>
              </p:nvSpPr>
              <p:spPr>
                <a:xfrm>
                  <a:off x="3699642" y="2433195"/>
                  <a:ext cx="39526" cy="964"/>
                </a:xfrm>
                <a:custGeom>
                  <a:rect b="b" l="l" r="r" t="t"/>
                  <a:pathLst>
                    <a:path extrusionOk="0" h="1" w="4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41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E1D99F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1" name="Google Shape;14841;p47"/>
                <p:cNvSpPr/>
                <p:nvPr/>
              </p:nvSpPr>
              <p:spPr>
                <a:xfrm>
                  <a:off x="5140900" y="721016"/>
                  <a:ext cx="39526" cy="964"/>
                </a:xfrm>
                <a:custGeom>
                  <a:rect b="b" l="l" r="r" t="t"/>
                  <a:pathLst>
                    <a:path extrusionOk="0" h="1" w="4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  <a:close/>
                      <a:moveTo>
                        <a:pt x="0" y="1"/>
                      </a:moveTo>
                      <a:lnTo>
                        <a:pt x="40" y="1"/>
                      </a:lnTo>
                      <a:lnTo>
                        <a:pt x="40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0A370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2" name="Google Shape;14842;p47"/>
                <p:cNvSpPr/>
                <p:nvPr/>
              </p:nvSpPr>
              <p:spPr>
                <a:xfrm>
                  <a:off x="5140900" y="721016"/>
                  <a:ext cx="39526" cy="964"/>
                </a:xfrm>
                <a:custGeom>
                  <a:rect b="b" l="l" r="r" t="t"/>
                  <a:pathLst>
                    <a:path extrusionOk="0" h="1" w="4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40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07A1A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3" name="Google Shape;14843;p47"/>
                <p:cNvSpPr/>
                <p:nvPr/>
              </p:nvSpPr>
              <p:spPr>
                <a:xfrm>
                  <a:off x="3728563" y="721016"/>
                  <a:ext cx="1451863" cy="1684222"/>
                </a:xfrm>
                <a:custGeom>
                  <a:rect b="b" l="l" r="r" t="t"/>
                  <a:pathLst>
                    <a:path extrusionOk="0" h="1747" w="1506">
                      <a:moveTo>
                        <a:pt x="1465" y="1"/>
                      </a:moveTo>
                      <a:lnTo>
                        <a:pt x="1415" y="51"/>
                      </a:lnTo>
                      <a:lnTo>
                        <a:pt x="1455" y="51"/>
                      </a:lnTo>
                      <a:lnTo>
                        <a:pt x="1505" y="1"/>
                      </a:lnTo>
                      <a:close/>
                      <a:moveTo>
                        <a:pt x="1395" y="81"/>
                      </a:moveTo>
                      <a:lnTo>
                        <a:pt x="1275" y="222"/>
                      </a:lnTo>
                      <a:lnTo>
                        <a:pt x="1315" y="222"/>
                      </a:lnTo>
                      <a:lnTo>
                        <a:pt x="1435" y="81"/>
                      </a:lnTo>
                      <a:close/>
                      <a:moveTo>
                        <a:pt x="1265" y="242"/>
                      </a:moveTo>
                      <a:lnTo>
                        <a:pt x="1144" y="382"/>
                      </a:lnTo>
                      <a:lnTo>
                        <a:pt x="1185" y="382"/>
                      </a:lnTo>
                      <a:lnTo>
                        <a:pt x="1295" y="242"/>
                      </a:lnTo>
                      <a:close/>
                      <a:moveTo>
                        <a:pt x="1124" y="402"/>
                      </a:moveTo>
                      <a:lnTo>
                        <a:pt x="1004" y="543"/>
                      </a:lnTo>
                      <a:lnTo>
                        <a:pt x="1044" y="543"/>
                      </a:lnTo>
                      <a:lnTo>
                        <a:pt x="1164" y="402"/>
                      </a:lnTo>
                      <a:close/>
                      <a:moveTo>
                        <a:pt x="984" y="563"/>
                      </a:moveTo>
                      <a:lnTo>
                        <a:pt x="874" y="703"/>
                      </a:lnTo>
                      <a:lnTo>
                        <a:pt x="904" y="703"/>
                      </a:lnTo>
                      <a:lnTo>
                        <a:pt x="1024" y="563"/>
                      </a:lnTo>
                      <a:close/>
                      <a:moveTo>
                        <a:pt x="854" y="733"/>
                      </a:moveTo>
                      <a:lnTo>
                        <a:pt x="733" y="874"/>
                      </a:lnTo>
                      <a:lnTo>
                        <a:pt x="773" y="874"/>
                      </a:lnTo>
                      <a:lnTo>
                        <a:pt x="884" y="733"/>
                      </a:lnTo>
                      <a:close/>
                      <a:moveTo>
                        <a:pt x="713" y="894"/>
                      </a:moveTo>
                      <a:lnTo>
                        <a:pt x="593" y="1034"/>
                      </a:lnTo>
                      <a:lnTo>
                        <a:pt x="633" y="1034"/>
                      </a:lnTo>
                      <a:lnTo>
                        <a:pt x="753" y="894"/>
                      </a:lnTo>
                      <a:close/>
                      <a:moveTo>
                        <a:pt x="573" y="1054"/>
                      </a:moveTo>
                      <a:lnTo>
                        <a:pt x="462" y="1195"/>
                      </a:lnTo>
                      <a:lnTo>
                        <a:pt x="492" y="1195"/>
                      </a:lnTo>
                      <a:lnTo>
                        <a:pt x="613" y="1054"/>
                      </a:lnTo>
                      <a:close/>
                      <a:moveTo>
                        <a:pt x="482" y="1215"/>
                      </a:moveTo>
                      <a:lnTo>
                        <a:pt x="442" y="1225"/>
                      </a:lnTo>
                      <a:lnTo>
                        <a:pt x="322" y="1355"/>
                      </a:lnTo>
                      <a:lnTo>
                        <a:pt x="362" y="1355"/>
                      </a:lnTo>
                      <a:lnTo>
                        <a:pt x="482" y="1215"/>
                      </a:lnTo>
                      <a:close/>
                      <a:moveTo>
                        <a:pt x="302" y="1385"/>
                      </a:moveTo>
                      <a:lnTo>
                        <a:pt x="181" y="1526"/>
                      </a:lnTo>
                      <a:lnTo>
                        <a:pt x="222" y="1526"/>
                      </a:lnTo>
                      <a:lnTo>
                        <a:pt x="342" y="1385"/>
                      </a:lnTo>
                      <a:close/>
                      <a:moveTo>
                        <a:pt x="171" y="1546"/>
                      </a:moveTo>
                      <a:lnTo>
                        <a:pt x="51" y="1686"/>
                      </a:lnTo>
                      <a:lnTo>
                        <a:pt x="91" y="1686"/>
                      </a:lnTo>
                      <a:lnTo>
                        <a:pt x="202" y="1546"/>
                      </a:lnTo>
                      <a:close/>
                      <a:moveTo>
                        <a:pt x="31" y="1706"/>
                      </a:moveTo>
                      <a:lnTo>
                        <a:pt x="1" y="1746"/>
                      </a:lnTo>
                      <a:lnTo>
                        <a:pt x="31" y="1746"/>
                      </a:lnTo>
                      <a:lnTo>
                        <a:pt x="71" y="1706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4" name="Google Shape;14844;p47"/>
                <p:cNvSpPr/>
                <p:nvPr/>
              </p:nvSpPr>
              <p:spPr>
                <a:xfrm>
                  <a:off x="4695508" y="3129250"/>
                  <a:ext cx="736536" cy="1586851"/>
                </a:xfrm>
                <a:custGeom>
                  <a:rect b="b" l="l" r="r" t="t"/>
                  <a:pathLst>
                    <a:path extrusionOk="0" h="1646" w="764">
                      <a:moveTo>
                        <a:pt x="1" y="1"/>
                      </a:moveTo>
                      <a:lnTo>
                        <a:pt x="1" y="1646"/>
                      </a:lnTo>
                      <a:lnTo>
                        <a:pt x="763" y="1646"/>
                      </a:lnTo>
                      <a:lnTo>
                        <a:pt x="76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5" name="Google Shape;14845;p47"/>
                <p:cNvSpPr/>
                <p:nvPr/>
              </p:nvSpPr>
              <p:spPr>
                <a:xfrm>
                  <a:off x="4695508" y="3177454"/>
                  <a:ext cx="678693" cy="1538648"/>
                </a:xfrm>
                <a:custGeom>
                  <a:rect b="b" l="l" r="r" t="t"/>
                  <a:pathLst>
                    <a:path extrusionOk="0" h="1596" w="704">
                      <a:moveTo>
                        <a:pt x="1" y="1"/>
                      </a:moveTo>
                      <a:lnTo>
                        <a:pt x="1" y="1596"/>
                      </a:lnTo>
                      <a:lnTo>
                        <a:pt x="703" y="1596"/>
                      </a:lnTo>
                      <a:lnTo>
                        <a:pt x="6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6" name="Google Shape;14846;p47"/>
                <p:cNvSpPr/>
                <p:nvPr/>
              </p:nvSpPr>
              <p:spPr>
                <a:xfrm>
                  <a:off x="4695508" y="3129250"/>
                  <a:ext cx="736536" cy="49167"/>
                </a:xfrm>
                <a:custGeom>
                  <a:rect b="b" l="l" r="r" t="t"/>
                  <a:pathLst>
                    <a:path extrusionOk="0" h="51" w="764">
                      <a:moveTo>
                        <a:pt x="1" y="1"/>
                      </a:moveTo>
                      <a:lnTo>
                        <a:pt x="1" y="51"/>
                      </a:lnTo>
                      <a:lnTo>
                        <a:pt x="693" y="51"/>
                      </a:lnTo>
                      <a:lnTo>
                        <a:pt x="76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7" name="Google Shape;14847;p47"/>
                <p:cNvSpPr/>
                <p:nvPr/>
              </p:nvSpPr>
              <p:spPr>
                <a:xfrm>
                  <a:off x="4018743" y="2742660"/>
                  <a:ext cx="436716" cy="1190620"/>
                </a:xfrm>
                <a:custGeom>
                  <a:rect b="b" l="l" r="r" t="t"/>
                  <a:pathLst>
                    <a:path extrusionOk="0" h="1235" w="453">
                      <a:moveTo>
                        <a:pt x="392" y="50"/>
                      </a:moveTo>
                      <a:lnTo>
                        <a:pt x="402" y="1174"/>
                      </a:lnTo>
                      <a:lnTo>
                        <a:pt x="61" y="1174"/>
                      </a:lnTo>
                      <a:lnTo>
                        <a:pt x="51" y="50"/>
                      </a:lnTo>
                      <a:close/>
                      <a:moveTo>
                        <a:pt x="1" y="0"/>
                      </a:moveTo>
                      <a:lnTo>
                        <a:pt x="1" y="1234"/>
                      </a:lnTo>
                      <a:lnTo>
                        <a:pt x="452" y="1224"/>
                      </a:lnTo>
                      <a:lnTo>
                        <a:pt x="45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8" name="Google Shape;14848;p47"/>
                <p:cNvSpPr/>
                <p:nvPr/>
              </p:nvSpPr>
              <p:spPr>
                <a:xfrm>
                  <a:off x="4066946" y="2829426"/>
                  <a:ext cx="300784" cy="1054687"/>
                </a:xfrm>
                <a:custGeom>
                  <a:rect b="b" l="l" r="r" t="t"/>
                  <a:pathLst>
                    <a:path extrusionOk="0" h="1094" w="312">
                      <a:moveTo>
                        <a:pt x="1" y="1094"/>
                      </a:moveTo>
                      <a:lnTo>
                        <a:pt x="1" y="1"/>
                      </a:lnTo>
                      <a:lnTo>
                        <a:pt x="131" y="1"/>
                      </a:lnTo>
                      <a:lnTo>
                        <a:pt x="131" y="1094"/>
                      </a:lnTo>
                      <a:lnTo>
                        <a:pt x="1" y="1094"/>
                      </a:lnTo>
                      <a:moveTo>
                        <a:pt x="182" y="1094"/>
                      </a:moveTo>
                      <a:lnTo>
                        <a:pt x="182" y="1"/>
                      </a:lnTo>
                      <a:lnTo>
                        <a:pt x="302" y="1"/>
                      </a:lnTo>
                      <a:lnTo>
                        <a:pt x="312" y="1094"/>
                      </a:lnTo>
                      <a:lnTo>
                        <a:pt x="182" y="109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9" name="Google Shape;14849;p47"/>
                <p:cNvSpPr/>
                <p:nvPr/>
              </p:nvSpPr>
              <p:spPr>
                <a:xfrm>
                  <a:off x="4018743" y="2781223"/>
                  <a:ext cx="388513" cy="1152058"/>
                </a:xfrm>
                <a:custGeom>
                  <a:rect b="b" l="l" r="r" t="t"/>
                  <a:pathLst>
                    <a:path extrusionOk="0" h="1195" w="403">
                      <a:moveTo>
                        <a:pt x="352" y="51"/>
                      </a:moveTo>
                      <a:lnTo>
                        <a:pt x="362" y="1144"/>
                      </a:lnTo>
                      <a:lnTo>
                        <a:pt x="51" y="1144"/>
                      </a:lnTo>
                      <a:lnTo>
                        <a:pt x="51" y="51"/>
                      </a:lnTo>
                      <a:close/>
                      <a:moveTo>
                        <a:pt x="1" y="0"/>
                      </a:moveTo>
                      <a:lnTo>
                        <a:pt x="1" y="1194"/>
                      </a:lnTo>
                      <a:lnTo>
                        <a:pt x="402" y="1184"/>
                      </a:lnTo>
                      <a:lnTo>
                        <a:pt x="40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338"/>
                </a:p>
              </p:txBody>
            </p:sp>
            <p:sp>
              <p:nvSpPr>
                <p:cNvPr id="14850" name="Google Shape;14850;p47"/>
                <p:cNvSpPr/>
                <p:nvPr/>
              </p:nvSpPr>
              <p:spPr>
                <a:xfrm>
                  <a:off x="4193221" y="2810150"/>
                  <a:ext cx="68450" cy="1093250"/>
                </a:xfrm>
                <a:custGeom>
                  <a:rect b="b" l="l" r="r" t="t"/>
                  <a:pathLst>
                    <a:path extrusionOk="0" h="1134" w="51">
                      <a:moveTo>
                        <a:pt x="0" y="1"/>
                      </a:moveTo>
                      <a:lnTo>
                        <a:pt x="0" y="1134"/>
                      </a:lnTo>
                      <a:lnTo>
                        <a:pt x="51" y="1134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1" name="Google Shape;14851;p47"/>
                <p:cNvSpPr/>
                <p:nvPr/>
              </p:nvSpPr>
              <p:spPr>
                <a:xfrm>
                  <a:off x="4047665" y="3332668"/>
                  <a:ext cx="339346" cy="49167"/>
                </a:xfrm>
                <a:custGeom>
                  <a:rect b="b" l="l" r="r" t="t"/>
                  <a:pathLst>
                    <a:path extrusionOk="0" h="51" w="35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352" y="50"/>
                      </a:lnTo>
                      <a:lnTo>
                        <a:pt x="35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2" name="Google Shape;14852;p47"/>
                <p:cNvSpPr/>
                <p:nvPr/>
              </p:nvSpPr>
              <p:spPr>
                <a:xfrm>
                  <a:off x="4018743" y="2742660"/>
                  <a:ext cx="436716" cy="39527"/>
                </a:xfrm>
                <a:custGeom>
                  <a:rect b="b" l="l" r="r" t="t"/>
                  <a:pathLst>
                    <a:path extrusionOk="0" h="41" w="453">
                      <a:moveTo>
                        <a:pt x="1" y="0"/>
                      </a:moveTo>
                      <a:lnTo>
                        <a:pt x="1" y="40"/>
                      </a:lnTo>
                      <a:lnTo>
                        <a:pt x="402" y="40"/>
                      </a:lnTo>
                      <a:lnTo>
                        <a:pt x="45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3" name="Google Shape;14853;p47"/>
                <p:cNvSpPr/>
                <p:nvPr/>
              </p:nvSpPr>
              <p:spPr>
                <a:xfrm>
                  <a:off x="4889282" y="1601207"/>
                  <a:ext cx="387549" cy="427081"/>
                </a:xfrm>
                <a:custGeom>
                  <a:rect b="b" l="l" r="r" t="t"/>
                  <a:pathLst>
                    <a:path extrusionOk="0" h="443" w="402">
                      <a:moveTo>
                        <a:pt x="352" y="41"/>
                      </a:moveTo>
                      <a:lnTo>
                        <a:pt x="352" y="402"/>
                      </a:lnTo>
                      <a:lnTo>
                        <a:pt x="51" y="402"/>
                      </a:lnTo>
                      <a:lnTo>
                        <a:pt x="51" y="41"/>
                      </a:lnTo>
                      <a:close/>
                      <a:moveTo>
                        <a:pt x="1" y="1"/>
                      </a:moveTo>
                      <a:lnTo>
                        <a:pt x="1" y="442"/>
                      </a:lnTo>
                      <a:lnTo>
                        <a:pt x="402" y="442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4" name="Google Shape;14854;p47"/>
                <p:cNvSpPr/>
                <p:nvPr/>
              </p:nvSpPr>
              <p:spPr>
                <a:xfrm>
                  <a:off x="4927844" y="1678332"/>
                  <a:ext cx="262222" cy="310429"/>
                </a:xfrm>
                <a:custGeom>
                  <a:rect b="b" l="l" r="r" t="t"/>
                  <a:pathLst>
                    <a:path extrusionOk="0" h="322" w="272">
                      <a:moveTo>
                        <a:pt x="1" y="322"/>
                      </a:moveTo>
                      <a:lnTo>
                        <a:pt x="1" y="1"/>
                      </a:lnTo>
                      <a:lnTo>
                        <a:pt x="272" y="1"/>
                      </a:lnTo>
                      <a:lnTo>
                        <a:pt x="272" y="322"/>
                      </a:lnTo>
                      <a:lnTo>
                        <a:pt x="1" y="322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5" name="Google Shape;14855;p47"/>
                <p:cNvSpPr/>
                <p:nvPr/>
              </p:nvSpPr>
              <p:spPr>
                <a:xfrm>
                  <a:off x="4889282" y="1639770"/>
                  <a:ext cx="348987" cy="388518"/>
                </a:xfrm>
                <a:custGeom>
                  <a:rect b="b" l="l" r="r" t="t"/>
                  <a:pathLst>
                    <a:path extrusionOk="0" h="403" w="362">
                      <a:moveTo>
                        <a:pt x="312" y="41"/>
                      </a:moveTo>
                      <a:lnTo>
                        <a:pt x="312" y="362"/>
                      </a:lnTo>
                      <a:lnTo>
                        <a:pt x="41" y="362"/>
                      </a:lnTo>
                      <a:lnTo>
                        <a:pt x="41" y="41"/>
                      </a:lnTo>
                      <a:close/>
                      <a:moveTo>
                        <a:pt x="1" y="1"/>
                      </a:moveTo>
                      <a:lnTo>
                        <a:pt x="1" y="402"/>
                      </a:lnTo>
                      <a:lnTo>
                        <a:pt x="362" y="402"/>
                      </a:lnTo>
                      <a:lnTo>
                        <a:pt x="36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6" name="Google Shape;14856;p47"/>
                <p:cNvSpPr/>
                <p:nvPr/>
              </p:nvSpPr>
              <p:spPr>
                <a:xfrm>
                  <a:off x="4889282" y="1601207"/>
                  <a:ext cx="387549" cy="39527"/>
                </a:xfrm>
                <a:custGeom>
                  <a:rect b="b" l="l" r="r" t="t"/>
                  <a:pathLst>
                    <a:path extrusionOk="0" h="41" w="402">
                      <a:moveTo>
                        <a:pt x="1" y="1"/>
                      </a:moveTo>
                      <a:lnTo>
                        <a:pt x="1" y="41"/>
                      </a:lnTo>
                      <a:lnTo>
                        <a:pt x="362" y="41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7" name="Google Shape;14857;p47"/>
                <p:cNvSpPr/>
                <p:nvPr/>
              </p:nvSpPr>
              <p:spPr>
                <a:xfrm>
                  <a:off x="2607370" y="2742660"/>
                  <a:ext cx="435752" cy="1190620"/>
                </a:xfrm>
                <a:custGeom>
                  <a:rect b="b" l="l" r="r" t="t"/>
                  <a:pathLst>
                    <a:path extrusionOk="0" h="1235" w="452">
                      <a:moveTo>
                        <a:pt x="392" y="50"/>
                      </a:moveTo>
                      <a:lnTo>
                        <a:pt x="392" y="1184"/>
                      </a:lnTo>
                      <a:lnTo>
                        <a:pt x="61" y="1184"/>
                      </a:lnTo>
                      <a:lnTo>
                        <a:pt x="51" y="50"/>
                      </a:lnTo>
                      <a:close/>
                      <a:moveTo>
                        <a:pt x="0" y="0"/>
                      </a:moveTo>
                      <a:lnTo>
                        <a:pt x="0" y="1234"/>
                      </a:lnTo>
                      <a:lnTo>
                        <a:pt x="452" y="1234"/>
                      </a:lnTo>
                      <a:lnTo>
                        <a:pt x="45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8" name="Google Shape;14858;p47"/>
                <p:cNvSpPr/>
                <p:nvPr/>
              </p:nvSpPr>
              <p:spPr>
                <a:xfrm>
                  <a:off x="2674854" y="2810145"/>
                  <a:ext cx="339346" cy="1093250"/>
                </a:xfrm>
                <a:custGeom>
                  <a:rect b="b" l="l" r="r" t="t"/>
                  <a:pathLst>
                    <a:path extrusionOk="0" h="1134" w="352">
                      <a:moveTo>
                        <a:pt x="352" y="1134"/>
                      </a:moveTo>
                      <a:lnTo>
                        <a:pt x="1" y="1134"/>
                      </a:lnTo>
                      <a:lnTo>
                        <a:pt x="1" y="1"/>
                      </a:lnTo>
                      <a:lnTo>
                        <a:pt x="352" y="1"/>
                      </a:lnTo>
                      <a:lnTo>
                        <a:pt x="352" y="1134"/>
                      </a:lnTo>
                      <a:close/>
                    </a:path>
                  </a:pathLst>
                </a:custGeom>
                <a:solidFill>
                  <a:srgbClr val="1A0B07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9" name="Google Shape;14859;p47"/>
                <p:cNvSpPr/>
                <p:nvPr/>
              </p:nvSpPr>
              <p:spPr>
                <a:xfrm>
                  <a:off x="2645932" y="2790864"/>
                  <a:ext cx="397190" cy="1142417"/>
                </a:xfrm>
                <a:custGeom>
                  <a:rect b="b" l="l" r="r" t="t"/>
                  <a:pathLst>
                    <a:path extrusionOk="0" h="1185" w="412">
                      <a:moveTo>
                        <a:pt x="362" y="51"/>
                      </a:moveTo>
                      <a:lnTo>
                        <a:pt x="362" y="1134"/>
                      </a:lnTo>
                      <a:lnTo>
                        <a:pt x="61" y="1134"/>
                      </a:lnTo>
                      <a:lnTo>
                        <a:pt x="51" y="51"/>
                      </a:lnTo>
                      <a:close/>
                      <a:moveTo>
                        <a:pt x="0" y="0"/>
                      </a:moveTo>
                      <a:lnTo>
                        <a:pt x="11" y="1184"/>
                      </a:lnTo>
                      <a:lnTo>
                        <a:pt x="412" y="1184"/>
                      </a:lnTo>
                      <a:lnTo>
                        <a:pt x="41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0" name="Google Shape;14860;p47"/>
                <p:cNvSpPr/>
                <p:nvPr/>
              </p:nvSpPr>
              <p:spPr>
                <a:xfrm>
                  <a:off x="2820426" y="2810145"/>
                  <a:ext cx="49167" cy="1093250"/>
                </a:xfrm>
                <a:custGeom>
                  <a:rect b="b" l="l" r="r" t="t"/>
                  <a:pathLst>
                    <a:path extrusionOk="0" h="1134" w="51">
                      <a:moveTo>
                        <a:pt x="0" y="1"/>
                      </a:moveTo>
                      <a:lnTo>
                        <a:pt x="0" y="1134"/>
                      </a:lnTo>
                      <a:lnTo>
                        <a:pt x="50" y="1134"/>
                      </a:lnTo>
                      <a:lnTo>
                        <a:pt x="5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401E15"/>
                    </a:gs>
                    <a:gs pos="100000">
                      <a:srgbClr val="A9342A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1" name="Google Shape;14861;p47"/>
                <p:cNvSpPr/>
                <p:nvPr/>
              </p:nvSpPr>
              <p:spPr>
                <a:xfrm>
                  <a:off x="2674854" y="3332668"/>
                  <a:ext cx="339346" cy="49167"/>
                </a:xfrm>
                <a:custGeom>
                  <a:rect b="b" l="l" r="r" t="t"/>
                  <a:pathLst>
                    <a:path extrusionOk="0" h="51" w="35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352" y="50"/>
                      </a:lnTo>
                      <a:lnTo>
                        <a:pt x="35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2" name="Google Shape;14862;p47"/>
                <p:cNvSpPr/>
                <p:nvPr/>
              </p:nvSpPr>
              <p:spPr>
                <a:xfrm>
                  <a:off x="2607370" y="2742660"/>
                  <a:ext cx="435752" cy="49167"/>
                </a:xfrm>
                <a:custGeom>
                  <a:rect b="b" l="l" r="r" t="t"/>
                  <a:pathLst>
                    <a:path extrusionOk="0" h="51" w="452">
                      <a:moveTo>
                        <a:pt x="0" y="0"/>
                      </a:moveTo>
                      <a:lnTo>
                        <a:pt x="40" y="50"/>
                      </a:lnTo>
                      <a:lnTo>
                        <a:pt x="452" y="50"/>
                      </a:lnTo>
                      <a:lnTo>
                        <a:pt x="45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3" name="Google Shape;14863;p47"/>
                <p:cNvSpPr/>
                <p:nvPr/>
              </p:nvSpPr>
              <p:spPr>
                <a:xfrm>
                  <a:off x="1669347" y="2742660"/>
                  <a:ext cx="435752" cy="1190620"/>
                </a:xfrm>
                <a:custGeom>
                  <a:rect b="b" l="l" r="r" t="t"/>
                  <a:pathLst>
                    <a:path extrusionOk="0" h="1235" w="452">
                      <a:moveTo>
                        <a:pt x="392" y="50"/>
                      </a:moveTo>
                      <a:lnTo>
                        <a:pt x="392" y="1184"/>
                      </a:lnTo>
                      <a:lnTo>
                        <a:pt x="51" y="1184"/>
                      </a:lnTo>
                      <a:lnTo>
                        <a:pt x="51" y="50"/>
                      </a:lnTo>
                      <a:close/>
                      <a:moveTo>
                        <a:pt x="0" y="0"/>
                      </a:moveTo>
                      <a:lnTo>
                        <a:pt x="0" y="1234"/>
                      </a:lnTo>
                      <a:lnTo>
                        <a:pt x="452" y="1234"/>
                      </a:lnTo>
                      <a:lnTo>
                        <a:pt x="44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4" name="Google Shape;14864;p47"/>
                <p:cNvSpPr/>
                <p:nvPr/>
              </p:nvSpPr>
              <p:spPr>
                <a:xfrm>
                  <a:off x="1736831" y="2810145"/>
                  <a:ext cx="339346" cy="1103854"/>
                </a:xfrm>
                <a:custGeom>
                  <a:rect b="b" l="l" r="r" t="t"/>
                  <a:pathLst>
                    <a:path extrusionOk="0" h="1145" w="352">
                      <a:moveTo>
                        <a:pt x="352" y="1144"/>
                      </a:moveTo>
                      <a:lnTo>
                        <a:pt x="1" y="1144"/>
                      </a:lnTo>
                      <a:lnTo>
                        <a:pt x="1" y="1"/>
                      </a:lnTo>
                      <a:lnTo>
                        <a:pt x="352" y="1"/>
                      </a:lnTo>
                      <a:lnTo>
                        <a:pt x="352" y="1144"/>
                      </a:lnTo>
                      <a:close/>
                    </a:path>
                  </a:pathLst>
                </a:custGeom>
                <a:solidFill>
                  <a:srgbClr val="1A0B07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5" name="Google Shape;14865;p47"/>
                <p:cNvSpPr/>
                <p:nvPr/>
              </p:nvSpPr>
              <p:spPr>
                <a:xfrm>
                  <a:off x="1707909" y="2790864"/>
                  <a:ext cx="397190" cy="1142417"/>
                </a:xfrm>
                <a:custGeom>
                  <a:rect b="b" l="l" r="r" t="t"/>
                  <a:pathLst>
                    <a:path extrusionOk="0" h="1185" w="412">
                      <a:moveTo>
                        <a:pt x="362" y="51"/>
                      </a:moveTo>
                      <a:lnTo>
                        <a:pt x="362" y="1134"/>
                      </a:lnTo>
                      <a:lnTo>
                        <a:pt x="51" y="1134"/>
                      </a:lnTo>
                      <a:lnTo>
                        <a:pt x="51" y="51"/>
                      </a:lnTo>
                      <a:close/>
                      <a:moveTo>
                        <a:pt x="1" y="0"/>
                      </a:moveTo>
                      <a:lnTo>
                        <a:pt x="11" y="1184"/>
                      </a:lnTo>
                      <a:lnTo>
                        <a:pt x="412" y="1184"/>
                      </a:lnTo>
                      <a:lnTo>
                        <a:pt x="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6" name="Google Shape;14866;p47"/>
                <p:cNvSpPr/>
                <p:nvPr/>
              </p:nvSpPr>
              <p:spPr>
                <a:xfrm>
                  <a:off x="1882403" y="2810145"/>
                  <a:ext cx="49167" cy="1103854"/>
                </a:xfrm>
                <a:custGeom>
                  <a:rect b="b" l="l" r="r" t="t"/>
                  <a:pathLst>
                    <a:path extrusionOk="0" h="1145" w="51">
                      <a:moveTo>
                        <a:pt x="0" y="1"/>
                      </a:moveTo>
                      <a:lnTo>
                        <a:pt x="0" y="1144"/>
                      </a:lnTo>
                      <a:lnTo>
                        <a:pt x="50" y="1144"/>
                      </a:lnTo>
                      <a:lnTo>
                        <a:pt x="5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401E15"/>
                    </a:gs>
                    <a:gs pos="100000">
                      <a:srgbClr val="A9342A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7" name="Google Shape;14867;p47"/>
                <p:cNvSpPr/>
                <p:nvPr/>
              </p:nvSpPr>
              <p:spPr>
                <a:xfrm>
                  <a:off x="1736831" y="3342309"/>
                  <a:ext cx="339346" cy="39527"/>
                </a:xfrm>
                <a:custGeom>
                  <a:rect b="b" l="l" r="r" t="t"/>
                  <a:pathLst>
                    <a:path extrusionOk="0" h="41" w="352">
                      <a:moveTo>
                        <a:pt x="1" y="0"/>
                      </a:moveTo>
                      <a:lnTo>
                        <a:pt x="1" y="40"/>
                      </a:lnTo>
                      <a:lnTo>
                        <a:pt x="352" y="40"/>
                      </a:lnTo>
                      <a:lnTo>
                        <a:pt x="35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401E15"/>
                    </a:gs>
                    <a:gs pos="100000">
                      <a:srgbClr val="A9342A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8" name="Google Shape;14868;p47"/>
                <p:cNvSpPr/>
                <p:nvPr/>
              </p:nvSpPr>
              <p:spPr>
                <a:xfrm>
                  <a:off x="1669347" y="2742660"/>
                  <a:ext cx="426111" cy="49167"/>
                </a:xfrm>
                <a:custGeom>
                  <a:rect b="b" l="l" r="r" t="t"/>
                  <a:pathLst>
                    <a:path extrusionOk="0" h="51" w="442">
                      <a:moveTo>
                        <a:pt x="0" y="0"/>
                      </a:moveTo>
                      <a:lnTo>
                        <a:pt x="41" y="50"/>
                      </a:lnTo>
                      <a:lnTo>
                        <a:pt x="442" y="50"/>
                      </a:lnTo>
                      <a:lnTo>
                        <a:pt x="44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69" name="Google Shape;14869;p47"/>
                <p:cNvSpPr/>
                <p:nvPr/>
              </p:nvSpPr>
              <p:spPr>
                <a:xfrm>
                  <a:off x="731324" y="2752301"/>
                  <a:ext cx="435752" cy="1180980"/>
                </a:xfrm>
                <a:custGeom>
                  <a:rect b="b" l="l" r="r" t="t"/>
                  <a:pathLst>
                    <a:path extrusionOk="0" h="1225" w="452">
                      <a:moveTo>
                        <a:pt x="392" y="51"/>
                      </a:moveTo>
                      <a:lnTo>
                        <a:pt x="392" y="1174"/>
                      </a:lnTo>
                      <a:lnTo>
                        <a:pt x="51" y="1174"/>
                      </a:lnTo>
                      <a:lnTo>
                        <a:pt x="51" y="51"/>
                      </a:lnTo>
                      <a:close/>
                      <a:moveTo>
                        <a:pt x="0" y="0"/>
                      </a:moveTo>
                      <a:lnTo>
                        <a:pt x="0" y="1224"/>
                      </a:lnTo>
                      <a:lnTo>
                        <a:pt x="452" y="1224"/>
                      </a:lnTo>
                      <a:lnTo>
                        <a:pt x="44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0" name="Google Shape;14870;p47"/>
                <p:cNvSpPr/>
                <p:nvPr/>
              </p:nvSpPr>
              <p:spPr>
                <a:xfrm>
                  <a:off x="798808" y="2819785"/>
                  <a:ext cx="339346" cy="1094214"/>
                </a:xfrm>
                <a:custGeom>
                  <a:rect b="b" l="l" r="r" t="t"/>
                  <a:pathLst>
                    <a:path extrusionOk="0" h="1135" w="352">
                      <a:moveTo>
                        <a:pt x="352" y="1134"/>
                      </a:moveTo>
                      <a:lnTo>
                        <a:pt x="1" y="1134"/>
                      </a:lnTo>
                      <a:lnTo>
                        <a:pt x="1" y="1"/>
                      </a:lnTo>
                      <a:lnTo>
                        <a:pt x="352" y="1"/>
                      </a:lnTo>
                      <a:lnTo>
                        <a:pt x="352" y="1134"/>
                      </a:lnTo>
                      <a:close/>
                    </a:path>
                  </a:pathLst>
                </a:custGeom>
                <a:solidFill>
                  <a:srgbClr val="1A0B07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1" name="Google Shape;14871;p47"/>
                <p:cNvSpPr/>
                <p:nvPr/>
              </p:nvSpPr>
              <p:spPr>
                <a:xfrm>
                  <a:off x="769886" y="2790864"/>
                  <a:ext cx="397190" cy="1142417"/>
                </a:xfrm>
                <a:custGeom>
                  <a:rect b="b" l="l" r="r" t="t"/>
                  <a:pathLst>
                    <a:path extrusionOk="0" h="1185" w="412">
                      <a:moveTo>
                        <a:pt x="362" y="51"/>
                      </a:moveTo>
                      <a:lnTo>
                        <a:pt x="362" y="1134"/>
                      </a:lnTo>
                      <a:lnTo>
                        <a:pt x="51" y="1134"/>
                      </a:lnTo>
                      <a:lnTo>
                        <a:pt x="51" y="51"/>
                      </a:lnTo>
                      <a:close/>
                      <a:moveTo>
                        <a:pt x="1" y="0"/>
                      </a:moveTo>
                      <a:lnTo>
                        <a:pt x="11" y="1184"/>
                      </a:lnTo>
                      <a:lnTo>
                        <a:pt x="412" y="1184"/>
                      </a:lnTo>
                      <a:lnTo>
                        <a:pt x="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rgbClr val="A9342A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2" name="Google Shape;14872;p47"/>
                <p:cNvSpPr/>
                <p:nvPr/>
              </p:nvSpPr>
              <p:spPr>
                <a:xfrm>
                  <a:off x="944380" y="2819785"/>
                  <a:ext cx="49167" cy="1094214"/>
                </a:xfrm>
                <a:custGeom>
                  <a:rect b="b" l="l" r="r" t="t"/>
                  <a:pathLst>
                    <a:path extrusionOk="0" h="1135" w="51">
                      <a:moveTo>
                        <a:pt x="0" y="1"/>
                      </a:moveTo>
                      <a:lnTo>
                        <a:pt x="0" y="1134"/>
                      </a:lnTo>
                      <a:lnTo>
                        <a:pt x="50" y="1134"/>
                      </a:lnTo>
                      <a:lnTo>
                        <a:pt x="5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401E15"/>
                    </a:gs>
                    <a:gs pos="100000">
                      <a:srgbClr val="A9342A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3" name="Google Shape;14873;p47"/>
                <p:cNvSpPr/>
                <p:nvPr/>
              </p:nvSpPr>
              <p:spPr>
                <a:xfrm>
                  <a:off x="798808" y="3342309"/>
                  <a:ext cx="339346" cy="49167"/>
                </a:xfrm>
                <a:custGeom>
                  <a:rect b="b" l="l" r="r" t="t"/>
                  <a:pathLst>
                    <a:path extrusionOk="0" h="51" w="35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352" y="50"/>
                      </a:lnTo>
                      <a:lnTo>
                        <a:pt x="35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401E15"/>
                    </a:gs>
                    <a:gs pos="100000">
                      <a:srgbClr val="A9342A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4" name="Google Shape;14874;p47"/>
                <p:cNvSpPr/>
                <p:nvPr/>
              </p:nvSpPr>
              <p:spPr>
                <a:xfrm>
                  <a:off x="731324" y="2752301"/>
                  <a:ext cx="426111" cy="39527"/>
                </a:xfrm>
                <a:custGeom>
                  <a:rect b="b" l="l" r="r" t="t"/>
                  <a:pathLst>
                    <a:path extrusionOk="0" h="41" w="442">
                      <a:moveTo>
                        <a:pt x="0" y="0"/>
                      </a:moveTo>
                      <a:lnTo>
                        <a:pt x="41" y="40"/>
                      </a:lnTo>
                      <a:lnTo>
                        <a:pt x="442" y="40"/>
                      </a:lnTo>
                      <a:lnTo>
                        <a:pt x="44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401E15"/>
                    </a:gs>
                    <a:gs pos="100000">
                      <a:srgbClr val="A9342A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5" name="Google Shape;14875;p47"/>
                <p:cNvSpPr/>
                <p:nvPr/>
              </p:nvSpPr>
              <p:spPr>
                <a:xfrm>
                  <a:off x="5663417" y="2733020"/>
                  <a:ext cx="426111" cy="1190620"/>
                </a:xfrm>
                <a:custGeom>
                  <a:rect b="b" l="l" r="r" t="t"/>
                  <a:pathLst>
                    <a:path extrusionOk="0" h="1235" w="442">
                      <a:moveTo>
                        <a:pt x="391" y="50"/>
                      </a:moveTo>
                      <a:lnTo>
                        <a:pt x="391" y="1184"/>
                      </a:lnTo>
                      <a:lnTo>
                        <a:pt x="50" y="1184"/>
                      </a:lnTo>
                      <a:lnTo>
                        <a:pt x="50" y="50"/>
                      </a:lnTo>
                      <a:close/>
                      <a:moveTo>
                        <a:pt x="0" y="0"/>
                      </a:moveTo>
                      <a:lnTo>
                        <a:pt x="0" y="1234"/>
                      </a:lnTo>
                      <a:lnTo>
                        <a:pt x="441" y="1234"/>
                      </a:lnTo>
                      <a:lnTo>
                        <a:pt x="4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6" name="Google Shape;14876;p47"/>
                <p:cNvSpPr/>
                <p:nvPr/>
              </p:nvSpPr>
              <p:spPr>
                <a:xfrm>
                  <a:off x="5701979" y="2829426"/>
                  <a:ext cx="300784" cy="1045046"/>
                </a:xfrm>
                <a:custGeom>
                  <a:rect b="b" l="l" r="r" t="t"/>
                  <a:pathLst>
                    <a:path extrusionOk="0" h="1084" w="312">
                      <a:moveTo>
                        <a:pt x="10" y="1084"/>
                      </a:moveTo>
                      <a:lnTo>
                        <a:pt x="0" y="1"/>
                      </a:lnTo>
                      <a:lnTo>
                        <a:pt x="131" y="1"/>
                      </a:lnTo>
                      <a:lnTo>
                        <a:pt x="131" y="1084"/>
                      </a:lnTo>
                      <a:lnTo>
                        <a:pt x="10" y="1084"/>
                      </a:lnTo>
                      <a:close/>
                      <a:moveTo>
                        <a:pt x="181" y="1084"/>
                      </a:moveTo>
                      <a:lnTo>
                        <a:pt x="181" y="1"/>
                      </a:lnTo>
                      <a:lnTo>
                        <a:pt x="311" y="1"/>
                      </a:lnTo>
                      <a:lnTo>
                        <a:pt x="311" y="1084"/>
                      </a:lnTo>
                      <a:lnTo>
                        <a:pt x="181" y="108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7" name="Google Shape;14877;p47"/>
                <p:cNvSpPr/>
                <p:nvPr/>
              </p:nvSpPr>
              <p:spPr>
                <a:xfrm>
                  <a:off x="5663417" y="2781223"/>
                  <a:ext cx="387549" cy="1142417"/>
                </a:xfrm>
                <a:custGeom>
                  <a:rect b="b" l="l" r="r" t="t"/>
                  <a:pathLst>
                    <a:path extrusionOk="0" h="1185" w="402">
                      <a:moveTo>
                        <a:pt x="351" y="51"/>
                      </a:moveTo>
                      <a:lnTo>
                        <a:pt x="351" y="1134"/>
                      </a:lnTo>
                      <a:lnTo>
                        <a:pt x="50" y="1134"/>
                      </a:lnTo>
                      <a:lnTo>
                        <a:pt x="40" y="51"/>
                      </a:lnTo>
                      <a:close/>
                      <a:moveTo>
                        <a:pt x="0" y="0"/>
                      </a:moveTo>
                      <a:lnTo>
                        <a:pt x="0" y="1184"/>
                      </a:lnTo>
                      <a:lnTo>
                        <a:pt x="401" y="1184"/>
                      </a:lnTo>
                      <a:lnTo>
                        <a:pt x="4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8" name="Google Shape;14878;p47"/>
                <p:cNvSpPr/>
                <p:nvPr/>
              </p:nvSpPr>
              <p:spPr>
                <a:xfrm>
                  <a:off x="5827305" y="2800504"/>
                  <a:ext cx="49167" cy="1102890"/>
                </a:xfrm>
                <a:custGeom>
                  <a:rect b="b" l="l" r="r" t="t"/>
                  <a:pathLst>
                    <a:path extrusionOk="0" h="1144" w="51">
                      <a:moveTo>
                        <a:pt x="1" y="1"/>
                      </a:moveTo>
                      <a:lnTo>
                        <a:pt x="1" y="1144"/>
                      </a:lnTo>
                      <a:lnTo>
                        <a:pt x="51" y="1144"/>
                      </a:lnTo>
                      <a:lnTo>
                        <a:pt x="5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79" name="Google Shape;14879;p47"/>
                <p:cNvSpPr/>
                <p:nvPr/>
              </p:nvSpPr>
              <p:spPr>
                <a:xfrm>
                  <a:off x="5682698" y="3332668"/>
                  <a:ext cx="339346" cy="39527"/>
                </a:xfrm>
                <a:custGeom>
                  <a:rect b="b" l="l" r="r" t="t"/>
                  <a:pathLst>
                    <a:path extrusionOk="0" h="41" w="352">
                      <a:moveTo>
                        <a:pt x="0" y="0"/>
                      </a:moveTo>
                      <a:lnTo>
                        <a:pt x="0" y="40"/>
                      </a:lnTo>
                      <a:lnTo>
                        <a:pt x="351" y="40"/>
                      </a:lnTo>
                      <a:lnTo>
                        <a:pt x="35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0" name="Google Shape;14880;p47"/>
                <p:cNvSpPr/>
                <p:nvPr/>
              </p:nvSpPr>
              <p:spPr>
                <a:xfrm>
                  <a:off x="5663417" y="2733020"/>
                  <a:ext cx="0" cy="49167"/>
                </a:xfrm>
                <a:custGeom>
                  <a:rect b="b" l="l" r="r" t="t"/>
                  <a:pathLst>
                    <a:path extrusionOk="0" h="51" w="0">
                      <a:moveTo>
                        <a:pt x="0" y="50"/>
                      </a:moveTo>
                      <a:lnTo>
                        <a:pt x="0" y="0"/>
                      </a:lnTo>
                      <a:lnTo>
                        <a:pt x="0" y="50"/>
                      </a:lnTo>
                      <a:close/>
                    </a:path>
                  </a:pathLst>
                </a:custGeom>
                <a:solidFill>
                  <a:srgbClr val="B3B58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1" name="Google Shape;14881;p47"/>
                <p:cNvSpPr/>
                <p:nvPr/>
              </p:nvSpPr>
              <p:spPr>
                <a:xfrm>
                  <a:off x="5663417" y="2733020"/>
                  <a:ext cx="426111" cy="49167"/>
                </a:xfrm>
                <a:custGeom>
                  <a:rect b="b" l="l" r="r" t="t"/>
                  <a:pathLst>
                    <a:path extrusionOk="0" h="51" w="442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401" y="50"/>
                      </a:lnTo>
                      <a:lnTo>
                        <a:pt x="4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2" name="Google Shape;14882;p47"/>
                <p:cNvSpPr/>
                <p:nvPr/>
              </p:nvSpPr>
              <p:spPr>
                <a:xfrm>
                  <a:off x="5663417" y="2781223"/>
                  <a:ext cx="387549" cy="964"/>
                </a:xfrm>
                <a:custGeom>
                  <a:rect b="b" l="l" r="r" t="t"/>
                  <a:pathLst>
                    <a:path extrusionOk="0" h="1" w="402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01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3" name="Google Shape;14883;p47"/>
                <p:cNvSpPr/>
                <p:nvPr/>
              </p:nvSpPr>
              <p:spPr>
                <a:xfrm>
                  <a:off x="5363596" y="4232141"/>
                  <a:ext cx="68448" cy="483961"/>
                </a:xfrm>
                <a:custGeom>
                  <a:rect b="b" l="l" r="r" t="t"/>
                  <a:pathLst>
                    <a:path extrusionOk="0" h="502" w="71">
                      <a:moveTo>
                        <a:pt x="0" y="0"/>
                      </a:moveTo>
                      <a:lnTo>
                        <a:pt x="10" y="502"/>
                      </a:lnTo>
                      <a:lnTo>
                        <a:pt x="70" y="502"/>
                      </a:lnTo>
                      <a:lnTo>
                        <a:pt x="70" y="471"/>
                      </a:lnTo>
                      <a:lnTo>
                        <a:pt x="40" y="471"/>
                      </a:lnTo>
                      <a:lnTo>
                        <a:pt x="40" y="421"/>
                      </a:lnTo>
                      <a:lnTo>
                        <a:pt x="70" y="421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4" name="Google Shape;14884;p47"/>
                <p:cNvSpPr/>
                <p:nvPr/>
              </p:nvSpPr>
              <p:spPr>
                <a:xfrm>
                  <a:off x="3768089" y="4715137"/>
                  <a:ext cx="964" cy="964"/>
                </a:xfrm>
                <a:custGeom>
                  <a:rect b="b" l="l" r="r" t="t"/>
                  <a:pathLst>
                    <a:path extrusionOk="0" h="1" w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C59759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5" name="Google Shape;14885;p47"/>
                <p:cNvSpPr/>
                <p:nvPr/>
              </p:nvSpPr>
              <p:spPr>
                <a:xfrm>
                  <a:off x="3768089" y="4241781"/>
                  <a:ext cx="964" cy="474320"/>
                </a:xfrm>
                <a:custGeom>
                  <a:rect b="b" l="l" r="r" t="t"/>
                  <a:pathLst>
                    <a:path extrusionOk="0" h="492" w="1">
                      <a:moveTo>
                        <a:pt x="0" y="492"/>
                      </a:moveTo>
                      <a:lnTo>
                        <a:pt x="0" y="401"/>
                      </a:lnTo>
                      <a:lnTo>
                        <a:pt x="0" y="492"/>
                      </a:lnTo>
                      <a:close/>
                      <a:moveTo>
                        <a:pt x="0" y="351"/>
                      </a:moveTo>
                      <a:lnTo>
                        <a:pt x="0" y="0"/>
                      </a:lnTo>
                      <a:lnTo>
                        <a:pt x="0" y="351"/>
                      </a:lnTo>
                      <a:close/>
                    </a:path>
                  </a:pathLst>
                </a:custGeom>
                <a:solidFill>
                  <a:srgbClr val="C77E3B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6" name="Google Shape;14886;p47"/>
                <p:cNvSpPr/>
                <p:nvPr/>
              </p:nvSpPr>
              <p:spPr>
                <a:xfrm>
                  <a:off x="208807" y="4241781"/>
                  <a:ext cx="3560246" cy="483961"/>
                </a:xfrm>
                <a:custGeom>
                  <a:rect b="b" l="l" r="r" t="t"/>
                  <a:pathLst>
                    <a:path extrusionOk="0" h="502" w="3693">
                      <a:moveTo>
                        <a:pt x="3491" y="10"/>
                      </a:moveTo>
                      <a:lnTo>
                        <a:pt x="3491" y="70"/>
                      </a:lnTo>
                      <a:lnTo>
                        <a:pt x="3341" y="70"/>
                      </a:lnTo>
                      <a:lnTo>
                        <a:pt x="3341" y="10"/>
                      </a:lnTo>
                      <a:close/>
                      <a:moveTo>
                        <a:pt x="262" y="70"/>
                      </a:moveTo>
                      <a:lnTo>
                        <a:pt x="262" y="130"/>
                      </a:lnTo>
                      <a:lnTo>
                        <a:pt x="111" y="130"/>
                      </a:lnTo>
                      <a:lnTo>
                        <a:pt x="111" y="70"/>
                      </a:lnTo>
                      <a:close/>
                      <a:moveTo>
                        <a:pt x="1686" y="70"/>
                      </a:moveTo>
                      <a:lnTo>
                        <a:pt x="1686" y="130"/>
                      </a:lnTo>
                      <a:lnTo>
                        <a:pt x="1535" y="130"/>
                      </a:lnTo>
                      <a:lnTo>
                        <a:pt x="1535" y="70"/>
                      </a:lnTo>
                      <a:close/>
                      <a:moveTo>
                        <a:pt x="2208" y="90"/>
                      </a:moveTo>
                      <a:lnTo>
                        <a:pt x="2208" y="140"/>
                      </a:lnTo>
                      <a:lnTo>
                        <a:pt x="2117" y="140"/>
                      </a:lnTo>
                      <a:lnTo>
                        <a:pt x="2117" y="90"/>
                      </a:lnTo>
                      <a:close/>
                      <a:moveTo>
                        <a:pt x="944" y="100"/>
                      </a:moveTo>
                      <a:lnTo>
                        <a:pt x="944" y="161"/>
                      </a:lnTo>
                      <a:lnTo>
                        <a:pt x="793" y="161"/>
                      </a:lnTo>
                      <a:lnTo>
                        <a:pt x="793" y="100"/>
                      </a:lnTo>
                      <a:close/>
                      <a:moveTo>
                        <a:pt x="1776" y="151"/>
                      </a:moveTo>
                      <a:lnTo>
                        <a:pt x="1776" y="201"/>
                      </a:lnTo>
                      <a:lnTo>
                        <a:pt x="1626" y="201"/>
                      </a:lnTo>
                      <a:lnTo>
                        <a:pt x="1626" y="151"/>
                      </a:lnTo>
                      <a:close/>
                      <a:moveTo>
                        <a:pt x="2739" y="161"/>
                      </a:moveTo>
                      <a:lnTo>
                        <a:pt x="2739" y="221"/>
                      </a:lnTo>
                      <a:lnTo>
                        <a:pt x="2589" y="221"/>
                      </a:lnTo>
                      <a:lnTo>
                        <a:pt x="2589" y="161"/>
                      </a:lnTo>
                      <a:close/>
                      <a:moveTo>
                        <a:pt x="763" y="191"/>
                      </a:moveTo>
                      <a:lnTo>
                        <a:pt x="763" y="251"/>
                      </a:lnTo>
                      <a:lnTo>
                        <a:pt x="673" y="251"/>
                      </a:lnTo>
                      <a:lnTo>
                        <a:pt x="673" y="191"/>
                      </a:lnTo>
                      <a:close/>
                      <a:moveTo>
                        <a:pt x="3160" y="241"/>
                      </a:moveTo>
                      <a:lnTo>
                        <a:pt x="3160" y="301"/>
                      </a:lnTo>
                      <a:lnTo>
                        <a:pt x="3010" y="301"/>
                      </a:lnTo>
                      <a:lnTo>
                        <a:pt x="3010" y="241"/>
                      </a:lnTo>
                      <a:close/>
                      <a:moveTo>
                        <a:pt x="1596" y="331"/>
                      </a:moveTo>
                      <a:lnTo>
                        <a:pt x="1596" y="381"/>
                      </a:lnTo>
                      <a:lnTo>
                        <a:pt x="1445" y="381"/>
                      </a:lnTo>
                      <a:lnTo>
                        <a:pt x="1445" y="331"/>
                      </a:lnTo>
                      <a:close/>
                      <a:moveTo>
                        <a:pt x="2398" y="381"/>
                      </a:moveTo>
                      <a:lnTo>
                        <a:pt x="2398" y="431"/>
                      </a:lnTo>
                      <a:lnTo>
                        <a:pt x="2258" y="431"/>
                      </a:lnTo>
                      <a:lnTo>
                        <a:pt x="2258" y="381"/>
                      </a:lnTo>
                      <a:close/>
                      <a:moveTo>
                        <a:pt x="623" y="391"/>
                      </a:moveTo>
                      <a:lnTo>
                        <a:pt x="623" y="441"/>
                      </a:lnTo>
                      <a:lnTo>
                        <a:pt x="472" y="441"/>
                      </a:lnTo>
                      <a:lnTo>
                        <a:pt x="472" y="391"/>
                      </a:lnTo>
                      <a:close/>
                      <a:moveTo>
                        <a:pt x="3692" y="0"/>
                      </a:moveTo>
                      <a:lnTo>
                        <a:pt x="1" y="10"/>
                      </a:lnTo>
                      <a:lnTo>
                        <a:pt x="1" y="281"/>
                      </a:lnTo>
                      <a:lnTo>
                        <a:pt x="101" y="281"/>
                      </a:lnTo>
                      <a:lnTo>
                        <a:pt x="101" y="341"/>
                      </a:lnTo>
                      <a:lnTo>
                        <a:pt x="1" y="341"/>
                      </a:lnTo>
                      <a:lnTo>
                        <a:pt x="1" y="502"/>
                      </a:lnTo>
                      <a:lnTo>
                        <a:pt x="2117" y="496"/>
                      </a:lnTo>
                      <a:lnTo>
                        <a:pt x="2117" y="496"/>
                      </a:lnTo>
                      <a:lnTo>
                        <a:pt x="2117" y="441"/>
                      </a:lnTo>
                      <a:lnTo>
                        <a:pt x="2268" y="441"/>
                      </a:lnTo>
                      <a:lnTo>
                        <a:pt x="2268" y="495"/>
                      </a:lnTo>
                      <a:lnTo>
                        <a:pt x="2268" y="495"/>
                      </a:lnTo>
                      <a:lnTo>
                        <a:pt x="3692" y="492"/>
                      </a:lnTo>
                      <a:lnTo>
                        <a:pt x="3692" y="401"/>
                      </a:lnTo>
                      <a:lnTo>
                        <a:pt x="3592" y="401"/>
                      </a:lnTo>
                      <a:lnTo>
                        <a:pt x="3592" y="351"/>
                      </a:lnTo>
                      <a:lnTo>
                        <a:pt x="3692" y="351"/>
                      </a:lnTo>
                      <a:lnTo>
                        <a:pt x="3692" y="0"/>
                      </a:lnTo>
                      <a:close/>
                      <a:moveTo>
                        <a:pt x="2268" y="495"/>
                      </a:moveTo>
                      <a:lnTo>
                        <a:pt x="2117" y="496"/>
                      </a:lnTo>
                      <a:lnTo>
                        <a:pt x="2117" y="496"/>
                      </a:lnTo>
                      <a:lnTo>
                        <a:pt x="2117" y="502"/>
                      </a:lnTo>
                      <a:lnTo>
                        <a:pt x="2268" y="502"/>
                      </a:lnTo>
                      <a:lnTo>
                        <a:pt x="2268" y="495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7" name="Google Shape;14887;p47"/>
                <p:cNvSpPr/>
                <p:nvPr/>
              </p:nvSpPr>
              <p:spPr>
                <a:xfrm>
                  <a:off x="6311260" y="4396032"/>
                  <a:ext cx="964" cy="20245"/>
                </a:xfrm>
                <a:custGeom>
                  <a:rect b="b" l="l" r="r" t="t"/>
                  <a:pathLst>
                    <a:path extrusionOk="0" h="21" w="1">
                      <a:moveTo>
                        <a:pt x="0" y="21"/>
                      </a:moveTo>
                      <a:lnTo>
                        <a:pt x="0" y="1"/>
                      </a:lnTo>
                      <a:lnTo>
                        <a:pt x="0" y="21"/>
                      </a:lnTo>
                      <a:close/>
                    </a:path>
                  </a:pathLst>
                </a:custGeom>
                <a:solidFill>
                  <a:srgbClr val="C59759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8" name="Google Shape;14888;p47"/>
                <p:cNvSpPr/>
                <p:nvPr/>
              </p:nvSpPr>
              <p:spPr>
                <a:xfrm>
                  <a:off x="6194609" y="4396032"/>
                  <a:ext cx="117614" cy="49167"/>
                </a:xfrm>
                <a:custGeom>
                  <a:rect b="b" l="l" r="r" t="t"/>
                  <a:pathLst>
                    <a:path extrusionOk="0" h="51" w="122">
                      <a:moveTo>
                        <a:pt x="1" y="1"/>
                      </a:moveTo>
                      <a:lnTo>
                        <a:pt x="1" y="51"/>
                      </a:lnTo>
                      <a:lnTo>
                        <a:pt x="121" y="51"/>
                      </a:lnTo>
                      <a:lnTo>
                        <a:pt x="12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9" name="Google Shape;14889;p47"/>
                <p:cNvSpPr/>
                <p:nvPr/>
              </p:nvSpPr>
              <p:spPr>
                <a:xfrm>
                  <a:off x="5836946" y="4540641"/>
                  <a:ext cx="146536" cy="59772"/>
                </a:xfrm>
                <a:custGeom>
                  <a:rect b="b" l="l" r="r" t="t"/>
                  <a:pathLst>
                    <a:path extrusionOk="0" h="62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0" name="Google Shape;14890;p47"/>
                <p:cNvSpPr/>
                <p:nvPr/>
              </p:nvSpPr>
              <p:spPr>
                <a:xfrm>
                  <a:off x="5952632" y="4270703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1" name="Google Shape;14891;p47"/>
                <p:cNvSpPr/>
                <p:nvPr/>
              </p:nvSpPr>
              <p:spPr>
                <a:xfrm>
                  <a:off x="5445355" y="4638012"/>
                  <a:ext cx="97369" cy="49167"/>
                </a:xfrm>
                <a:custGeom>
                  <a:rect b="b" l="l" r="r" t="t"/>
                  <a:pathLst>
                    <a:path extrusionOk="0" h="51" w="10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101" y="50"/>
                      </a:lnTo>
                      <a:lnTo>
                        <a:pt x="101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2" name="Google Shape;14892;p47"/>
                <p:cNvSpPr/>
                <p:nvPr/>
              </p:nvSpPr>
              <p:spPr>
                <a:xfrm>
                  <a:off x="5431080" y="4638012"/>
                  <a:ext cx="964" cy="49167"/>
                </a:xfrm>
                <a:custGeom>
                  <a:rect b="b" l="l" r="r" t="t"/>
                  <a:pathLst>
                    <a:path extrusionOk="0" h="51" w="1">
                      <a:moveTo>
                        <a:pt x="0" y="50"/>
                      </a:moveTo>
                      <a:lnTo>
                        <a:pt x="0" y="0"/>
                      </a:lnTo>
                      <a:lnTo>
                        <a:pt x="0" y="5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3" name="Google Shape;14893;p47"/>
                <p:cNvSpPr/>
                <p:nvPr/>
              </p:nvSpPr>
              <p:spPr>
                <a:xfrm>
                  <a:off x="5508204" y="4357469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1" y="0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4" name="Google Shape;14894;p47"/>
                <p:cNvSpPr/>
                <p:nvPr/>
              </p:nvSpPr>
              <p:spPr>
                <a:xfrm>
                  <a:off x="4695508" y="4531001"/>
                  <a:ext cx="964" cy="59772"/>
                </a:xfrm>
                <a:custGeom>
                  <a:rect b="b" l="l" r="r" t="t"/>
                  <a:pathLst>
                    <a:path extrusionOk="0" h="62" w="1">
                      <a:moveTo>
                        <a:pt x="1" y="61"/>
                      </a:moveTo>
                      <a:lnTo>
                        <a:pt x="1" y="1"/>
                      </a:lnTo>
                      <a:lnTo>
                        <a:pt x="1" y="61"/>
                      </a:lnTo>
                      <a:close/>
                    </a:path>
                  </a:pathLst>
                </a:custGeom>
                <a:solidFill>
                  <a:srgbClr val="89411A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5" name="Google Shape;14895;p47"/>
                <p:cNvSpPr/>
                <p:nvPr/>
              </p:nvSpPr>
              <p:spPr>
                <a:xfrm>
                  <a:off x="3768089" y="4580168"/>
                  <a:ext cx="39526" cy="49167"/>
                </a:xfrm>
                <a:custGeom>
                  <a:rect b="b" l="l" r="r" t="t"/>
                  <a:pathLst>
                    <a:path extrusionOk="0" h="51" w="4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40" y="50"/>
                      </a:lnTo>
                      <a:lnTo>
                        <a:pt x="40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6" name="Google Shape;14896;p47"/>
                <p:cNvSpPr/>
                <p:nvPr/>
              </p:nvSpPr>
              <p:spPr>
                <a:xfrm>
                  <a:off x="208807" y="4511720"/>
                  <a:ext cx="964" cy="59772"/>
                </a:xfrm>
                <a:custGeom>
                  <a:rect b="b" l="l" r="r" t="t"/>
                  <a:pathLst>
                    <a:path extrusionOk="0" h="62" w="1">
                      <a:moveTo>
                        <a:pt x="1" y="61"/>
                      </a:moveTo>
                      <a:lnTo>
                        <a:pt x="1" y="1"/>
                      </a:lnTo>
                      <a:lnTo>
                        <a:pt x="1" y="61"/>
                      </a:lnTo>
                      <a:close/>
                    </a:path>
                  </a:pathLst>
                </a:custGeom>
                <a:solidFill>
                  <a:srgbClr val="E6B488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7" name="Google Shape;14897;p47"/>
                <p:cNvSpPr/>
                <p:nvPr/>
              </p:nvSpPr>
              <p:spPr>
                <a:xfrm>
                  <a:off x="5604609" y="4424954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4898" name="Google Shape;14898;p47"/>
                <p:cNvGrpSpPr/>
                <p:nvPr/>
              </p:nvGrpSpPr>
              <p:grpSpPr>
                <a:xfrm>
                  <a:off x="208807" y="4251422"/>
                  <a:ext cx="4487664" cy="474320"/>
                  <a:chOff x="208807" y="4251422"/>
                  <a:chExt cx="4487664" cy="474320"/>
                </a:xfrm>
              </p:grpSpPr>
              <p:sp>
                <p:nvSpPr>
                  <p:cNvPr id="14899" name="Google Shape;14899;p47"/>
                  <p:cNvSpPr/>
                  <p:nvPr/>
                </p:nvSpPr>
                <p:spPr>
                  <a:xfrm>
                    <a:off x="4202877" y="4415313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1"/>
                        </a:moveTo>
                        <a:lnTo>
                          <a:pt x="0" y="61"/>
                        </a:lnTo>
                        <a:lnTo>
                          <a:pt x="151" y="6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0" name="Google Shape;14900;p47"/>
                  <p:cNvSpPr/>
                  <p:nvPr/>
                </p:nvSpPr>
                <p:spPr>
                  <a:xfrm>
                    <a:off x="4454495" y="4618731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0"/>
                        </a:lnTo>
                        <a:lnTo>
                          <a:pt x="151" y="5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1" name="Google Shape;14901;p47"/>
                  <p:cNvSpPr/>
                  <p:nvPr/>
                </p:nvSpPr>
                <p:spPr>
                  <a:xfrm>
                    <a:off x="4106472" y="4482798"/>
                    <a:ext cx="145572" cy="49167"/>
                  </a:xfrm>
                  <a:custGeom>
                    <a:rect b="b" l="l" r="r" t="t"/>
                    <a:pathLst>
                      <a:path extrusionOk="0" h="51" w="151">
                        <a:moveTo>
                          <a:pt x="0" y="1"/>
                        </a:moveTo>
                        <a:lnTo>
                          <a:pt x="0" y="51"/>
                        </a:lnTo>
                        <a:lnTo>
                          <a:pt x="151" y="5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2" name="Google Shape;14902;p47"/>
                  <p:cNvSpPr/>
                  <p:nvPr/>
                </p:nvSpPr>
                <p:spPr>
                  <a:xfrm>
                    <a:off x="2703775" y="4396032"/>
                    <a:ext cx="146536" cy="58808"/>
                  </a:xfrm>
                  <a:custGeom>
                    <a:rect b="b" l="l" r="r" t="t"/>
                    <a:pathLst>
                      <a:path extrusionOk="0" h="61" w="152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151" y="6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3" name="Google Shape;14903;p47"/>
                  <p:cNvSpPr/>
                  <p:nvPr/>
                </p:nvSpPr>
                <p:spPr>
                  <a:xfrm>
                    <a:off x="3428743" y="4251422"/>
                    <a:ext cx="146536" cy="58808"/>
                  </a:xfrm>
                  <a:custGeom>
                    <a:rect b="b" l="l" r="r" t="t"/>
                    <a:pathLst>
                      <a:path extrusionOk="0" h="61" w="152">
                        <a:moveTo>
                          <a:pt x="1" y="0"/>
                        </a:moveTo>
                        <a:lnTo>
                          <a:pt x="1" y="60"/>
                        </a:lnTo>
                        <a:lnTo>
                          <a:pt x="151" y="6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4" name="Google Shape;14904;p47"/>
                  <p:cNvSpPr/>
                  <p:nvPr/>
                </p:nvSpPr>
                <p:spPr>
                  <a:xfrm>
                    <a:off x="1688628" y="4309266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0"/>
                        </a:lnTo>
                        <a:lnTo>
                          <a:pt x="151" y="6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5" name="Google Shape;14905;p47"/>
                  <p:cNvSpPr/>
                  <p:nvPr/>
                </p:nvSpPr>
                <p:spPr>
                  <a:xfrm>
                    <a:off x="4647305" y="4531001"/>
                    <a:ext cx="49167" cy="59772"/>
                  </a:xfrm>
                  <a:custGeom>
                    <a:rect b="b" l="l" r="r" t="t"/>
                    <a:pathLst>
                      <a:path extrusionOk="0" h="62" w="51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51" y="61"/>
                        </a:lnTo>
                        <a:lnTo>
                          <a:pt x="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6" name="Google Shape;14906;p47"/>
                  <p:cNvSpPr/>
                  <p:nvPr/>
                </p:nvSpPr>
                <p:spPr>
                  <a:xfrm>
                    <a:off x="3951259" y="4309266"/>
                    <a:ext cx="146536" cy="49167"/>
                  </a:xfrm>
                  <a:custGeom>
                    <a:rect b="b" l="l" r="r" t="t"/>
                    <a:pathLst>
                      <a:path extrusionOk="0" h="51" w="152">
                        <a:moveTo>
                          <a:pt x="1" y="0"/>
                        </a:moveTo>
                        <a:lnTo>
                          <a:pt x="1" y="50"/>
                        </a:lnTo>
                        <a:lnTo>
                          <a:pt x="151" y="5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7" name="Google Shape;14907;p47"/>
                  <p:cNvSpPr/>
                  <p:nvPr/>
                </p:nvSpPr>
                <p:spPr>
                  <a:xfrm>
                    <a:off x="2249707" y="4666934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1"/>
                        </a:lnTo>
                        <a:lnTo>
                          <a:pt x="151" y="61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8" name="Google Shape;14908;p47"/>
                  <p:cNvSpPr/>
                  <p:nvPr/>
                </p:nvSpPr>
                <p:spPr>
                  <a:xfrm>
                    <a:off x="1775393" y="4386391"/>
                    <a:ext cx="146536" cy="49167"/>
                  </a:xfrm>
                  <a:custGeom>
                    <a:rect b="b" l="l" r="r" t="t"/>
                    <a:pathLst>
                      <a:path extrusionOk="0" h="51" w="152">
                        <a:moveTo>
                          <a:pt x="1" y="1"/>
                        </a:moveTo>
                        <a:lnTo>
                          <a:pt x="1" y="51"/>
                        </a:lnTo>
                        <a:lnTo>
                          <a:pt x="151" y="5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9" name="Google Shape;14909;p47"/>
                  <p:cNvSpPr/>
                  <p:nvPr/>
                </p:nvSpPr>
                <p:spPr>
                  <a:xfrm>
                    <a:off x="3670720" y="4580168"/>
                    <a:ext cx="98333" cy="49167"/>
                  </a:xfrm>
                  <a:custGeom>
                    <a:rect b="b" l="l" r="r" t="t"/>
                    <a:pathLst>
                      <a:path extrusionOk="0" h="51" w="102">
                        <a:moveTo>
                          <a:pt x="1" y="0"/>
                        </a:moveTo>
                        <a:lnTo>
                          <a:pt x="1" y="50"/>
                        </a:lnTo>
                        <a:lnTo>
                          <a:pt x="101" y="50"/>
                        </a:lnTo>
                        <a:lnTo>
                          <a:pt x="10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0" name="Google Shape;14910;p47"/>
                  <p:cNvSpPr/>
                  <p:nvPr/>
                </p:nvSpPr>
                <p:spPr>
                  <a:xfrm>
                    <a:off x="3109641" y="4473157"/>
                    <a:ext cx="146536" cy="58808"/>
                  </a:xfrm>
                  <a:custGeom>
                    <a:rect b="b" l="l" r="r" t="t"/>
                    <a:pathLst>
                      <a:path extrusionOk="0" h="61" w="152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151" y="6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1" name="Google Shape;14911;p47"/>
                  <p:cNvSpPr/>
                  <p:nvPr/>
                </p:nvSpPr>
                <p:spPr>
                  <a:xfrm>
                    <a:off x="856651" y="4424954"/>
                    <a:ext cx="88693" cy="58808"/>
                  </a:xfrm>
                  <a:custGeom>
                    <a:rect b="b" l="l" r="r" t="t"/>
                    <a:pathLst>
                      <a:path extrusionOk="0" h="61" w="92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91" y="61"/>
                        </a:lnTo>
                        <a:lnTo>
                          <a:pt x="9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2" name="Google Shape;14912;p47"/>
                  <p:cNvSpPr/>
                  <p:nvPr/>
                </p:nvSpPr>
                <p:spPr>
                  <a:xfrm>
                    <a:off x="2249707" y="4328547"/>
                    <a:ext cx="87729" cy="49167"/>
                  </a:xfrm>
                  <a:custGeom>
                    <a:rect b="b" l="l" r="r" t="t"/>
                    <a:pathLst>
                      <a:path extrusionOk="0" h="51" w="91">
                        <a:moveTo>
                          <a:pt x="0" y="0"/>
                        </a:moveTo>
                        <a:lnTo>
                          <a:pt x="0" y="50"/>
                        </a:lnTo>
                        <a:lnTo>
                          <a:pt x="91" y="50"/>
                        </a:lnTo>
                        <a:lnTo>
                          <a:pt x="9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3" name="Google Shape;14913;p47"/>
                  <p:cNvSpPr/>
                  <p:nvPr/>
                </p:nvSpPr>
                <p:spPr>
                  <a:xfrm>
                    <a:off x="2384674" y="4609090"/>
                    <a:ext cx="136895" cy="49167"/>
                  </a:xfrm>
                  <a:custGeom>
                    <a:rect b="b" l="l" r="r" t="t"/>
                    <a:pathLst>
                      <a:path extrusionOk="0" h="51" w="142">
                        <a:moveTo>
                          <a:pt x="1" y="0"/>
                        </a:moveTo>
                        <a:lnTo>
                          <a:pt x="1" y="50"/>
                        </a:lnTo>
                        <a:lnTo>
                          <a:pt x="141" y="50"/>
                        </a:lnTo>
                        <a:lnTo>
                          <a:pt x="14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4" name="Google Shape;14914;p47"/>
                  <p:cNvSpPr/>
                  <p:nvPr/>
                </p:nvSpPr>
                <p:spPr>
                  <a:xfrm>
                    <a:off x="1601863" y="4560887"/>
                    <a:ext cx="145572" cy="49167"/>
                  </a:xfrm>
                  <a:custGeom>
                    <a:rect b="b" l="l" r="r" t="t"/>
                    <a:pathLst>
                      <a:path extrusionOk="0" h="51" w="151">
                        <a:moveTo>
                          <a:pt x="0" y="0"/>
                        </a:moveTo>
                        <a:lnTo>
                          <a:pt x="0" y="50"/>
                        </a:lnTo>
                        <a:lnTo>
                          <a:pt x="151" y="5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5" name="Google Shape;14915;p47"/>
                  <p:cNvSpPr/>
                  <p:nvPr/>
                </p:nvSpPr>
                <p:spPr>
                  <a:xfrm>
                    <a:off x="208807" y="4511720"/>
                    <a:ext cx="98333" cy="59772"/>
                  </a:xfrm>
                  <a:custGeom>
                    <a:rect b="b" l="l" r="r" t="t"/>
                    <a:pathLst>
                      <a:path extrusionOk="0" h="62" w="102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101" y="61"/>
                        </a:lnTo>
                        <a:lnTo>
                          <a:pt x="10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6" name="Google Shape;14916;p47"/>
                  <p:cNvSpPr/>
                  <p:nvPr/>
                </p:nvSpPr>
                <p:spPr>
                  <a:xfrm>
                    <a:off x="315817" y="4309266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0"/>
                        </a:lnTo>
                        <a:lnTo>
                          <a:pt x="151" y="6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7" name="Google Shape;14917;p47"/>
                  <p:cNvSpPr/>
                  <p:nvPr/>
                </p:nvSpPr>
                <p:spPr>
                  <a:xfrm>
                    <a:off x="663840" y="4618731"/>
                    <a:ext cx="145572" cy="49167"/>
                  </a:xfrm>
                  <a:custGeom>
                    <a:rect b="b" l="l" r="r" t="t"/>
                    <a:pathLst>
                      <a:path extrusionOk="0" h="51" w="151">
                        <a:moveTo>
                          <a:pt x="0" y="0"/>
                        </a:moveTo>
                        <a:lnTo>
                          <a:pt x="0" y="50"/>
                        </a:lnTo>
                        <a:lnTo>
                          <a:pt x="151" y="5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8" name="Google Shape;14918;p47"/>
                  <p:cNvSpPr/>
                  <p:nvPr/>
                </p:nvSpPr>
                <p:spPr>
                  <a:xfrm>
                    <a:off x="973301" y="4338188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1"/>
                        </a:lnTo>
                        <a:lnTo>
                          <a:pt x="151" y="61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9" name="Google Shape;14919;p47"/>
                  <p:cNvSpPr/>
                  <p:nvPr/>
                </p:nvSpPr>
                <p:spPr>
                  <a:xfrm>
                    <a:off x="4550900" y="4299625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1" y="0"/>
                        </a:moveTo>
                        <a:lnTo>
                          <a:pt x="1" y="60"/>
                        </a:lnTo>
                        <a:lnTo>
                          <a:pt x="151" y="6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4920" name="Google Shape;14920;p47"/>
                <p:cNvSpPr/>
                <p:nvPr/>
              </p:nvSpPr>
              <p:spPr>
                <a:xfrm>
                  <a:off x="6262093" y="4599449"/>
                  <a:ext cx="50131" cy="58808"/>
                </a:xfrm>
                <a:custGeom>
                  <a:rect b="b" l="l" r="r" t="t"/>
                  <a:pathLst>
                    <a:path extrusionOk="0" h="61" w="52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51" y="60"/>
                      </a:lnTo>
                      <a:lnTo>
                        <a:pt x="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1" name="Google Shape;14921;p47"/>
                <p:cNvSpPr/>
                <p:nvPr/>
              </p:nvSpPr>
              <p:spPr>
                <a:xfrm>
                  <a:off x="1359886" y="770183"/>
                  <a:ext cx="3733775" cy="39527"/>
                </a:xfrm>
                <a:custGeom>
                  <a:rect b="b" l="l" r="r" t="t"/>
                  <a:pathLst>
                    <a:path extrusionOk="0" h="41" w="3873">
                      <a:moveTo>
                        <a:pt x="3872" y="0"/>
                      </a:moveTo>
                      <a:lnTo>
                        <a:pt x="20" y="10"/>
                      </a:lnTo>
                      <a:lnTo>
                        <a:pt x="0" y="40"/>
                      </a:lnTo>
                      <a:lnTo>
                        <a:pt x="3852" y="30"/>
                      </a:lnTo>
                      <a:lnTo>
                        <a:pt x="3872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2" name="Google Shape;14922;p47"/>
                <p:cNvSpPr/>
                <p:nvPr/>
              </p:nvSpPr>
              <p:spPr>
                <a:xfrm>
                  <a:off x="1223955" y="934074"/>
                  <a:ext cx="3733775" cy="29886"/>
                </a:xfrm>
                <a:custGeom>
                  <a:rect b="b" l="l" r="r" t="t"/>
                  <a:pathLst>
                    <a:path extrusionOk="0" h="31" w="3873">
                      <a:moveTo>
                        <a:pt x="21" y="1"/>
                      </a:moveTo>
                      <a:lnTo>
                        <a:pt x="1" y="31"/>
                      </a:lnTo>
                      <a:lnTo>
                        <a:pt x="3863" y="21"/>
                      </a:lnTo>
                      <a:lnTo>
                        <a:pt x="3873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3" name="Google Shape;14923;p47"/>
                <p:cNvSpPr/>
                <p:nvPr/>
              </p:nvSpPr>
              <p:spPr>
                <a:xfrm>
                  <a:off x="1088987" y="1089289"/>
                  <a:ext cx="3743416" cy="29886"/>
                </a:xfrm>
                <a:custGeom>
                  <a:rect b="b" l="l" r="r" t="t"/>
                  <a:pathLst>
                    <a:path extrusionOk="0" h="31" w="3883">
                      <a:moveTo>
                        <a:pt x="3882" y="0"/>
                      </a:moveTo>
                      <a:lnTo>
                        <a:pt x="21" y="10"/>
                      </a:lnTo>
                      <a:lnTo>
                        <a:pt x="1" y="30"/>
                      </a:lnTo>
                      <a:lnTo>
                        <a:pt x="3862" y="20"/>
                      </a:lnTo>
                      <a:lnTo>
                        <a:pt x="3882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4" name="Google Shape;14924;p47"/>
                <p:cNvSpPr/>
                <p:nvPr/>
              </p:nvSpPr>
              <p:spPr>
                <a:xfrm>
                  <a:off x="963661" y="1243539"/>
                  <a:ext cx="3732811" cy="29886"/>
                </a:xfrm>
                <a:custGeom>
                  <a:rect b="b" l="l" r="r" t="t"/>
                  <a:pathLst>
                    <a:path extrusionOk="0" h="31" w="3872">
                      <a:moveTo>
                        <a:pt x="3872" y="1"/>
                      </a:moveTo>
                      <a:lnTo>
                        <a:pt x="20" y="11"/>
                      </a:lnTo>
                      <a:lnTo>
                        <a:pt x="0" y="31"/>
                      </a:lnTo>
                      <a:lnTo>
                        <a:pt x="0" y="31"/>
                      </a:lnTo>
                      <a:lnTo>
                        <a:pt x="3852" y="21"/>
                      </a:lnTo>
                      <a:lnTo>
                        <a:pt x="3872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5" name="Google Shape;14925;p47"/>
                <p:cNvSpPr/>
                <p:nvPr/>
              </p:nvSpPr>
              <p:spPr>
                <a:xfrm>
                  <a:off x="827729" y="1398754"/>
                  <a:ext cx="3743416" cy="39527"/>
                </a:xfrm>
                <a:custGeom>
                  <a:rect b="b" l="l" r="r" t="t"/>
                  <a:pathLst>
                    <a:path extrusionOk="0" h="41" w="3883">
                      <a:moveTo>
                        <a:pt x="3883" y="0"/>
                      </a:moveTo>
                      <a:lnTo>
                        <a:pt x="21" y="10"/>
                      </a:lnTo>
                      <a:lnTo>
                        <a:pt x="1" y="40"/>
                      </a:lnTo>
                      <a:lnTo>
                        <a:pt x="3863" y="30"/>
                      </a:lnTo>
                      <a:lnTo>
                        <a:pt x="3883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6" name="Google Shape;14926;p47"/>
                <p:cNvSpPr/>
                <p:nvPr/>
              </p:nvSpPr>
              <p:spPr>
                <a:xfrm>
                  <a:off x="692762" y="1562645"/>
                  <a:ext cx="3743416" cy="29886"/>
                </a:xfrm>
                <a:custGeom>
                  <a:rect b="b" l="l" r="r" t="t"/>
                  <a:pathLst>
                    <a:path extrusionOk="0" h="31" w="3883">
                      <a:moveTo>
                        <a:pt x="3882" y="1"/>
                      </a:moveTo>
                      <a:lnTo>
                        <a:pt x="20" y="11"/>
                      </a:lnTo>
                      <a:lnTo>
                        <a:pt x="0" y="31"/>
                      </a:lnTo>
                      <a:lnTo>
                        <a:pt x="3862" y="21"/>
                      </a:lnTo>
                      <a:lnTo>
                        <a:pt x="3882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7" name="Google Shape;14927;p47"/>
                <p:cNvSpPr/>
                <p:nvPr/>
              </p:nvSpPr>
              <p:spPr>
                <a:xfrm>
                  <a:off x="566471" y="1717859"/>
                  <a:ext cx="3733775" cy="29886"/>
                </a:xfrm>
                <a:custGeom>
                  <a:rect b="b" l="l" r="r" t="t"/>
                  <a:pathLst>
                    <a:path extrusionOk="0" h="31" w="3873">
                      <a:moveTo>
                        <a:pt x="3873" y="0"/>
                      </a:moveTo>
                      <a:lnTo>
                        <a:pt x="21" y="10"/>
                      </a:lnTo>
                      <a:lnTo>
                        <a:pt x="1" y="30"/>
                      </a:lnTo>
                      <a:lnTo>
                        <a:pt x="3853" y="20"/>
                      </a:lnTo>
                      <a:lnTo>
                        <a:pt x="3873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8" name="Google Shape;14928;p47"/>
                <p:cNvSpPr/>
                <p:nvPr/>
              </p:nvSpPr>
              <p:spPr>
                <a:xfrm>
                  <a:off x="431504" y="1872110"/>
                  <a:ext cx="3781978" cy="29886"/>
                </a:xfrm>
                <a:custGeom>
                  <a:rect b="b" l="l" r="r" t="t"/>
                  <a:pathLst>
                    <a:path extrusionOk="0" h="31" w="3923">
                      <a:moveTo>
                        <a:pt x="3912" y="1"/>
                      </a:moveTo>
                      <a:lnTo>
                        <a:pt x="3902" y="21"/>
                      </a:lnTo>
                      <a:lnTo>
                        <a:pt x="3922" y="1"/>
                      </a:lnTo>
                      <a:close/>
                      <a:moveTo>
                        <a:pt x="3882" y="1"/>
                      </a:moveTo>
                      <a:lnTo>
                        <a:pt x="21" y="11"/>
                      </a:lnTo>
                      <a:lnTo>
                        <a:pt x="0" y="31"/>
                      </a:lnTo>
                      <a:lnTo>
                        <a:pt x="3862" y="31"/>
                      </a:lnTo>
                      <a:lnTo>
                        <a:pt x="3882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29" name="Google Shape;14929;p47"/>
                <p:cNvSpPr/>
                <p:nvPr/>
              </p:nvSpPr>
              <p:spPr>
                <a:xfrm>
                  <a:off x="296536" y="2027324"/>
                  <a:ext cx="3742452" cy="39527"/>
                </a:xfrm>
                <a:custGeom>
                  <a:rect b="b" l="l" r="r" t="t"/>
                  <a:pathLst>
                    <a:path extrusionOk="0" h="41" w="3882">
                      <a:moveTo>
                        <a:pt x="3882" y="0"/>
                      </a:moveTo>
                      <a:lnTo>
                        <a:pt x="20" y="10"/>
                      </a:lnTo>
                      <a:lnTo>
                        <a:pt x="0" y="40"/>
                      </a:lnTo>
                      <a:lnTo>
                        <a:pt x="0" y="40"/>
                      </a:lnTo>
                      <a:lnTo>
                        <a:pt x="3862" y="30"/>
                      </a:lnTo>
                      <a:lnTo>
                        <a:pt x="3882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30" name="Google Shape;14930;p47"/>
                <p:cNvSpPr/>
                <p:nvPr/>
              </p:nvSpPr>
              <p:spPr>
                <a:xfrm>
                  <a:off x="170245" y="2191215"/>
                  <a:ext cx="3733775" cy="29886"/>
                </a:xfrm>
                <a:custGeom>
                  <a:rect b="b" l="l" r="r" t="t"/>
                  <a:pathLst>
                    <a:path extrusionOk="0" h="31" w="3873">
                      <a:moveTo>
                        <a:pt x="3872" y="1"/>
                      </a:moveTo>
                      <a:lnTo>
                        <a:pt x="21" y="11"/>
                      </a:lnTo>
                      <a:lnTo>
                        <a:pt x="1" y="31"/>
                      </a:lnTo>
                      <a:lnTo>
                        <a:pt x="3862" y="21"/>
                      </a:lnTo>
                      <a:lnTo>
                        <a:pt x="3872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31" name="Google Shape;14931;p47"/>
                <p:cNvSpPr/>
                <p:nvPr/>
              </p:nvSpPr>
              <p:spPr>
                <a:xfrm>
                  <a:off x="35278" y="2346430"/>
                  <a:ext cx="3743416" cy="29886"/>
                </a:xfrm>
                <a:custGeom>
                  <a:rect b="b" l="l" r="r" t="t"/>
                  <a:pathLst>
                    <a:path extrusionOk="0" h="31" w="3883">
                      <a:moveTo>
                        <a:pt x="3882" y="0"/>
                      </a:moveTo>
                      <a:lnTo>
                        <a:pt x="20" y="10"/>
                      </a:lnTo>
                      <a:lnTo>
                        <a:pt x="0" y="30"/>
                      </a:lnTo>
                      <a:lnTo>
                        <a:pt x="3862" y="20"/>
                      </a:lnTo>
                      <a:lnTo>
                        <a:pt x="3882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4932" name="Google Shape;14932;p47"/>
                <p:cNvGrpSpPr/>
                <p:nvPr/>
              </p:nvGrpSpPr>
              <p:grpSpPr>
                <a:xfrm>
                  <a:off x="3699642" y="770183"/>
                  <a:ext cx="1432582" cy="1663976"/>
                  <a:chOff x="3699642" y="770183"/>
                  <a:chExt cx="1432582" cy="1663976"/>
                </a:xfrm>
              </p:grpSpPr>
              <p:sp>
                <p:nvSpPr>
                  <p:cNvPr id="14933" name="Google Shape;14933;p47"/>
                  <p:cNvSpPr/>
                  <p:nvPr/>
                </p:nvSpPr>
                <p:spPr>
                  <a:xfrm>
                    <a:off x="5073416" y="770183"/>
                    <a:ext cx="58807" cy="29886"/>
                  </a:xfrm>
                  <a:custGeom>
                    <a:rect b="b" l="l" r="r" t="t"/>
                    <a:pathLst>
                      <a:path extrusionOk="0" h="31" w="61">
                        <a:moveTo>
                          <a:pt x="20" y="0"/>
                        </a:moveTo>
                        <a:lnTo>
                          <a:pt x="0" y="30"/>
                        </a:lnTo>
                        <a:lnTo>
                          <a:pt x="40" y="30"/>
                        </a:lnTo>
                        <a:lnTo>
                          <a:pt x="60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4934" name="Google Shape;14934;p47"/>
                  <p:cNvGrpSpPr/>
                  <p:nvPr/>
                </p:nvGrpSpPr>
                <p:grpSpPr>
                  <a:xfrm>
                    <a:off x="3699642" y="934074"/>
                    <a:ext cx="1296651" cy="1500085"/>
                    <a:chOff x="3699642" y="934074"/>
                    <a:chExt cx="1296651" cy="1500085"/>
                  </a:xfrm>
                </p:grpSpPr>
                <p:sp>
                  <p:nvSpPr>
                    <p:cNvPr id="14935" name="Google Shape;14935;p47"/>
                    <p:cNvSpPr/>
                    <p:nvPr/>
                  </p:nvSpPr>
                  <p:spPr>
                    <a:xfrm>
                      <a:off x="3699642" y="2404273"/>
                      <a:ext cx="58807" cy="29886"/>
                    </a:xfrm>
                    <a:custGeom>
                      <a:rect b="b" l="l" r="r" t="t"/>
                      <a:pathLst>
                        <a:path extrusionOk="0" h="31" w="61">
                          <a:moveTo>
                            <a:pt x="31" y="0"/>
                          </a:moveTo>
                          <a:lnTo>
                            <a:pt x="1" y="30"/>
                          </a:lnTo>
                          <a:lnTo>
                            <a:pt x="41" y="3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36" name="Google Shape;14936;p47"/>
                    <p:cNvSpPr/>
                    <p:nvPr/>
                  </p:nvSpPr>
                  <p:spPr>
                    <a:xfrm>
                      <a:off x="4947126" y="934074"/>
                      <a:ext cx="49167" cy="20245"/>
                    </a:xfrm>
                    <a:custGeom>
                      <a:rect b="b" l="l" r="r" t="t"/>
                      <a:pathLst>
                        <a:path extrusionOk="0" h="21" w="51">
                          <a:moveTo>
                            <a:pt x="11" y="1"/>
                          </a:moveTo>
                          <a:lnTo>
                            <a:pt x="1" y="21"/>
                          </a:lnTo>
                          <a:lnTo>
                            <a:pt x="31" y="21"/>
                          </a:lnTo>
                          <a:lnTo>
                            <a:pt x="51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37" name="Google Shape;14937;p47"/>
                    <p:cNvSpPr/>
                    <p:nvPr/>
                  </p:nvSpPr>
                  <p:spPr>
                    <a:xfrm>
                      <a:off x="4812158" y="1089289"/>
                      <a:ext cx="58807" cy="20245"/>
                    </a:xfrm>
                    <a:custGeom>
                      <a:rect b="b" l="l" r="r" t="t"/>
                      <a:pathLst>
                        <a:path extrusionOk="0" h="21" w="61">
                          <a:moveTo>
                            <a:pt x="20" y="0"/>
                          </a:moveTo>
                          <a:lnTo>
                            <a:pt x="0" y="20"/>
                          </a:lnTo>
                          <a:lnTo>
                            <a:pt x="40" y="2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38" name="Google Shape;14938;p47"/>
                    <p:cNvSpPr/>
                    <p:nvPr/>
                  </p:nvSpPr>
                  <p:spPr>
                    <a:xfrm>
                      <a:off x="4676227" y="1243539"/>
                      <a:ext cx="59771" cy="20245"/>
                    </a:xfrm>
                    <a:custGeom>
                      <a:rect b="b" l="l" r="r" t="t"/>
                      <a:pathLst>
                        <a:path extrusionOk="0" h="21" w="62">
                          <a:moveTo>
                            <a:pt x="21" y="1"/>
                          </a:moveTo>
                          <a:lnTo>
                            <a:pt x="1" y="21"/>
                          </a:lnTo>
                          <a:lnTo>
                            <a:pt x="41" y="21"/>
                          </a:lnTo>
                          <a:lnTo>
                            <a:pt x="61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39" name="Google Shape;14939;p47"/>
                    <p:cNvSpPr/>
                    <p:nvPr/>
                  </p:nvSpPr>
                  <p:spPr>
                    <a:xfrm>
                      <a:off x="4550900" y="1398754"/>
                      <a:ext cx="49167" cy="29886"/>
                    </a:xfrm>
                    <a:custGeom>
                      <a:rect b="b" l="l" r="r" t="t"/>
                      <a:pathLst>
                        <a:path extrusionOk="0" h="31" w="51">
                          <a:moveTo>
                            <a:pt x="21" y="0"/>
                          </a:moveTo>
                          <a:lnTo>
                            <a:pt x="1" y="30"/>
                          </a:lnTo>
                          <a:lnTo>
                            <a:pt x="31" y="30"/>
                          </a:lnTo>
                          <a:lnTo>
                            <a:pt x="5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40" name="Google Shape;14940;p47"/>
                    <p:cNvSpPr/>
                    <p:nvPr/>
                  </p:nvSpPr>
                  <p:spPr>
                    <a:xfrm>
                      <a:off x="4415933" y="1562645"/>
                      <a:ext cx="58807" cy="20245"/>
                    </a:xfrm>
                    <a:custGeom>
                      <a:rect b="b" l="l" r="r" t="t"/>
                      <a:pathLst>
                        <a:path extrusionOk="0" h="21" w="61">
                          <a:moveTo>
                            <a:pt x="20" y="1"/>
                          </a:moveTo>
                          <a:lnTo>
                            <a:pt x="0" y="21"/>
                          </a:lnTo>
                          <a:lnTo>
                            <a:pt x="40" y="21"/>
                          </a:lnTo>
                          <a:lnTo>
                            <a:pt x="60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41" name="Google Shape;14941;p47"/>
                    <p:cNvSpPr/>
                    <p:nvPr/>
                  </p:nvSpPr>
                  <p:spPr>
                    <a:xfrm>
                      <a:off x="4280001" y="1717859"/>
                      <a:ext cx="58807" cy="20245"/>
                    </a:xfrm>
                    <a:custGeom>
                      <a:rect b="b" l="l" r="r" t="t"/>
                      <a:pathLst>
                        <a:path extrusionOk="0" h="21" w="61">
                          <a:moveTo>
                            <a:pt x="21" y="0"/>
                          </a:moveTo>
                          <a:lnTo>
                            <a:pt x="1" y="20"/>
                          </a:lnTo>
                          <a:lnTo>
                            <a:pt x="41" y="2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42" name="Google Shape;14942;p47"/>
                    <p:cNvSpPr/>
                    <p:nvPr/>
                  </p:nvSpPr>
                  <p:spPr>
                    <a:xfrm>
                      <a:off x="4154674" y="1872110"/>
                      <a:ext cx="49167" cy="29886"/>
                    </a:xfrm>
                    <a:custGeom>
                      <a:rect b="b" l="l" r="r" t="t"/>
                      <a:pathLst>
                        <a:path extrusionOk="0" h="31" w="51">
                          <a:moveTo>
                            <a:pt x="20" y="1"/>
                          </a:moveTo>
                          <a:lnTo>
                            <a:pt x="0" y="31"/>
                          </a:lnTo>
                          <a:lnTo>
                            <a:pt x="40" y="21"/>
                          </a:lnTo>
                          <a:lnTo>
                            <a:pt x="50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43" name="Google Shape;14943;p47"/>
                    <p:cNvSpPr/>
                    <p:nvPr/>
                  </p:nvSpPr>
                  <p:spPr>
                    <a:xfrm>
                      <a:off x="4018743" y="2027324"/>
                      <a:ext cx="58807" cy="29886"/>
                    </a:xfrm>
                    <a:custGeom>
                      <a:rect b="b" l="l" r="r" t="t"/>
                      <a:pathLst>
                        <a:path extrusionOk="0" h="31" w="61">
                          <a:moveTo>
                            <a:pt x="21" y="0"/>
                          </a:moveTo>
                          <a:lnTo>
                            <a:pt x="1" y="30"/>
                          </a:lnTo>
                          <a:lnTo>
                            <a:pt x="41" y="3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44" name="Google Shape;14944;p47"/>
                    <p:cNvSpPr/>
                    <p:nvPr/>
                  </p:nvSpPr>
                  <p:spPr>
                    <a:xfrm>
                      <a:off x="3893416" y="2191215"/>
                      <a:ext cx="49167" cy="20245"/>
                    </a:xfrm>
                    <a:custGeom>
                      <a:rect b="b" l="l" r="r" t="t"/>
                      <a:pathLst>
                        <a:path extrusionOk="0" h="21" w="51">
                          <a:moveTo>
                            <a:pt x="10" y="1"/>
                          </a:moveTo>
                          <a:lnTo>
                            <a:pt x="0" y="21"/>
                          </a:lnTo>
                          <a:lnTo>
                            <a:pt x="31" y="21"/>
                          </a:lnTo>
                          <a:lnTo>
                            <a:pt x="51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45" name="Google Shape;14945;p47"/>
                    <p:cNvSpPr/>
                    <p:nvPr/>
                  </p:nvSpPr>
                  <p:spPr>
                    <a:xfrm>
                      <a:off x="3757485" y="2346430"/>
                      <a:ext cx="59771" cy="20245"/>
                    </a:xfrm>
                    <a:custGeom>
                      <a:rect b="b" l="l" r="r" t="t"/>
                      <a:pathLst>
                        <a:path extrusionOk="0" h="21" w="62">
                          <a:moveTo>
                            <a:pt x="21" y="0"/>
                          </a:moveTo>
                          <a:lnTo>
                            <a:pt x="1" y="20"/>
                          </a:lnTo>
                          <a:lnTo>
                            <a:pt x="41" y="2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87425" lIns="87425" spcFirstLastPara="1" rIns="87425" wrap="square" tIns="87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4946" name="Google Shape;14946;p47"/>
            <p:cNvGrpSpPr/>
            <p:nvPr/>
          </p:nvGrpSpPr>
          <p:grpSpPr>
            <a:xfrm flipH="1">
              <a:off x="1213450" y="4382791"/>
              <a:ext cx="673780" cy="423563"/>
              <a:chOff x="6233150" y="2810369"/>
              <a:chExt cx="1232224" cy="774764"/>
            </a:xfrm>
          </p:grpSpPr>
          <p:grpSp>
            <p:nvGrpSpPr>
              <p:cNvPr id="14947" name="Google Shape;14947;p47"/>
              <p:cNvGrpSpPr/>
              <p:nvPr/>
            </p:nvGrpSpPr>
            <p:grpSpPr>
              <a:xfrm>
                <a:off x="6233150" y="2810369"/>
                <a:ext cx="1232224" cy="774764"/>
                <a:chOff x="6099775" y="4015623"/>
                <a:chExt cx="934990" cy="587877"/>
              </a:xfrm>
            </p:grpSpPr>
            <p:sp>
              <p:nvSpPr>
                <p:cNvPr id="14948" name="Google Shape;14948;p47"/>
                <p:cNvSpPr/>
                <p:nvPr/>
              </p:nvSpPr>
              <p:spPr>
                <a:xfrm>
                  <a:off x="6099775" y="4472400"/>
                  <a:ext cx="924000" cy="131100"/>
                </a:xfrm>
                <a:prstGeom prst="ellipse">
                  <a:avLst/>
                </a:pr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87425" lIns="87425" spcFirstLastPara="1" rIns="87425" wrap="square" tIns="87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4949" name="Google Shape;14949;p47"/>
                <p:cNvGrpSpPr/>
                <p:nvPr/>
              </p:nvGrpSpPr>
              <p:grpSpPr>
                <a:xfrm>
                  <a:off x="6153165" y="4015623"/>
                  <a:ext cx="881600" cy="521378"/>
                  <a:chOff x="4892275" y="1877000"/>
                  <a:chExt cx="237500" cy="140450"/>
                </a:xfrm>
              </p:grpSpPr>
              <p:sp>
                <p:nvSpPr>
                  <p:cNvPr id="14950" name="Google Shape;14950;p47"/>
                  <p:cNvSpPr/>
                  <p:nvPr/>
                </p:nvSpPr>
                <p:spPr>
                  <a:xfrm>
                    <a:off x="4993100" y="1933175"/>
                    <a:ext cx="131675" cy="84275"/>
                  </a:xfrm>
                  <a:custGeom>
                    <a:rect b="b" l="l" r="r" t="t"/>
                    <a:pathLst>
                      <a:path extrusionOk="0" h="3371" w="5267">
                        <a:moveTo>
                          <a:pt x="0" y="1"/>
                        </a:moveTo>
                        <a:lnTo>
                          <a:pt x="0" y="3371"/>
                        </a:lnTo>
                        <a:lnTo>
                          <a:pt x="5266" y="3110"/>
                        </a:lnTo>
                        <a:lnTo>
                          <a:pt x="5266" y="372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dk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1" name="Google Shape;14951;p47"/>
                  <p:cNvSpPr/>
                  <p:nvPr/>
                </p:nvSpPr>
                <p:spPr>
                  <a:xfrm>
                    <a:off x="4993100" y="2004900"/>
                    <a:ext cx="131675" cy="12550"/>
                  </a:xfrm>
                  <a:custGeom>
                    <a:rect b="b" l="l" r="r" t="t"/>
                    <a:pathLst>
                      <a:path extrusionOk="0" h="502" w="5267">
                        <a:moveTo>
                          <a:pt x="5266" y="0"/>
                        </a:moveTo>
                        <a:lnTo>
                          <a:pt x="0" y="231"/>
                        </a:lnTo>
                        <a:lnTo>
                          <a:pt x="0" y="502"/>
                        </a:lnTo>
                        <a:lnTo>
                          <a:pt x="5266" y="241"/>
                        </a:lnTo>
                        <a:lnTo>
                          <a:pt x="526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2" name="Google Shape;14952;p47"/>
                  <p:cNvSpPr/>
                  <p:nvPr/>
                </p:nvSpPr>
                <p:spPr>
                  <a:xfrm>
                    <a:off x="4993100" y="2004900"/>
                    <a:ext cx="131675" cy="5775"/>
                  </a:xfrm>
                  <a:custGeom>
                    <a:rect b="b" l="l" r="r" t="t"/>
                    <a:pathLst>
                      <a:path extrusionOk="0" h="231" w="5267">
                        <a:moveTo>
                          <a:pt x="5266" y="0"/>
                        </a:moveTo>
                        <a:lnTo>
                          <a:pt x="0" y="231"/>
                        </a:lnTo>
                        <a:lnTo>
                          <a:pt x="5266" y="10"/>
                        </a:lnTo>
                        <a:lnTo>
                          <a:pt x="5266" y="0"/>
                        </a:lnTo>
                        <a:close/>
                      </a:path>
                    </a:pathLst>
                  </a:custGeom>
                  <a:solidFill>
                    <a:srgbClr val="79624E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3" name="Google Shape;14953;p47"/>
                  <p:cNvSpPr/>
                  <p:nvPr/>
                </p:nvSpPr>
                <p:spPr>
                  <a:xfrm>
                    <a:off x="4892275" y="1877000"/>
                    <a:ext cx="61975" cy="63225"/>
                  </a:xfrm>
                  <a:custGeom>
                    <a:rect b="b" l="l" r="r" t="t"/>
                    <a:pathLst>
                      <a:path extrusionOk="0" h="2529" w="2479">
                        <a:moveTo>
                          <a:pt x="1997" y="1"/>
                        </a:moveTo>
                        <a:lnTo>
                          <a:pt x="934" y="713"/>
                        </a:lnTo>
                        <a:lnTo>
                          <a:pt x="1" y="2528"/>
                        </a:lnTo>
                        <a:lnTo>
                          <a:pt x="412" y="2528"/>
                        </a:lnTo>
                        <a:lnTo>
                          <a:pt x="1204" y="964"/>
                        </a:lnTo>
                        <a:lnTo>
                          <a:pt x="2478" y="201"/>
                        </a:lnTo>
                        <a:lnTo>
                          <a:pt x="1997" y="1"/>
                        </a:lnTo>
                        <a:close/>
                      </a:path>
                    </a:pathLst>
                  </a:custGeom>
                  <a:solidFill>
                    <a:srgbClr val="1A0B07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4" name="Google Shape;14954;p47"/>
                  <p:cNvSpPr/>
                  <p:nvPr/>
                </p:nvSpPr>
                <p:spPr>
                  <a:xfrm>
                    <a:off x="4892275" y="1877000"/>
                    <a:ext cx="61975" cy="63225"/>
                  </a:xfrm>
                  <a:custGeom>
                    <a:rect b="b" l="l" r="r" t="t"/>
                    <a:pathLst>
                      <a:path extrusionOk="0" h="2529" w="2479">
                        <a:moveTo>
                          <a:pt x="2057" y="21"/>
                        </a:moveTo>
                        <a:lnTo>
                          <a:pt x="2052" y="24"/>
                        </a:lnTo>
                        <a:lnTo>
                          <a:pt x="2052" y="24"/>
                        </a:lnTo>
                        <a:lnTo>
                          <a:pt x="2109" y="48"/>
                        </a:lnTo>
                        <a:lnTo>
                          <a:pt x="2109" y="48"/>
                        </a:lnTo>
                        <a:lnTo>
                          <a:pt x="2057" y="21"/>
                        </a:lnTo>
                        <a:close/>
                        <a:moveTo>
                          <a:pt x="2109" y="48"/>
                        </a:moveTo>
                        <a:lnTo>
                          <a:pt x="2448" y="221"/>
                        </a:lnTo>
                        <a:lnTo>
                          <a:pt x="2478" y="201"/>
                        </a:lnTo>
                        <a:lnTo>
                          <a:pt x="2109" y="48"/>
                        </a:lnTo>
                        <a:close/>
                        <a:moveTo>
                          <a:pt x="1997" y="1"/>
                        </a:moveTo>
                        <a:lnTo>
                          <a:pt x="934" y="713"/>
                        </a:lnTo>
                        <a:lnTo>
                          <a:pt x="1" y="2528"/>
                        </a:lnTo>
                        <a:lnTo>
                          <a:pt x="61" y="2528"/>
                        </a:lnTo>
                        <a:lnTo>
                          <a:pt x="974" y="753"/>
                        </a:lnTo>
                        <a:lnTo>
                          <a:pt x="2052" y="24"/>
                        </a:lnTo>
                        <a:lnTo>
                          <a:pt x="2052" y="24"/>
                        </a:lnTo>
                        <a:lnTo>
                          <a:pt x="1997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5" name="Google Shape;14955;p47"/>
                  <p:cNvSpPr/>
                  <p:nvPr/>
                </p:nvSpPr>
                <p:spPr>
                  <a:xfrm>
                    <a:off x="4896550" y="1878750"/>
                    <a:ext cx="96575" cy="138700"/>
                  </a:xfrm>
                  <a:custGeom>
                    <a:rect b="b" l="l" r="r" t="t"/>
                    <a:pathLst>
                      <a:path extrusionOk="0" h="5548" w="3863">
                        <a:moveTo>
                          <a:pt x="1926" y="1"/>
                        </a:moveTo>
                        <a:lnTo>
                          <a:pt x="863" y="713"/>
                        </a:lnTo>
                        <a:lnTo>
                          <a:pt x="0" y="2408"/>
                        </a:lnTo>
                        <a:lnTo>
                          <a:pt x="0" y="5347"/>
                        </a:lnTo>
                        <a:lnTo>
                          <a:pt x="3862" y="5548"/>
                        </a:lnTo>
                        <a:lnTo>
                          <a:pt x="3862" y="2478"/>
                        </a:lnTo>
                        <a:lnTo>
                          <a:pt x="3240" y="553"/>
                        </a:lnTo>
                        <a:lnTo>
                          <a:pt x="192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dk1"/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6" name="Google Shape;14956;p47"/>
                  <p:cNvSpPr/>
                  <p:nvPr/>
                </p:nvSpPr>
                <p:spPr>
                  <a:xfrm>
                    <a:off x="4896550" y="2005900"/>
                    <a:ext cx="96575" cy="11550"/>
                  </a:xfrm>
                  <a:custGeom>
                    <a:rect b="b" l="l" r="r" t="t"/>
                    <a:pathLst>
                      <a:path extrusionOk="0" h="462" w="3863">
                        <a:moveTo>
                          <a:pt x="0" y="0"/>
                        </a:moveTo>
                        <a:lnTo>
                          <a:pt x="0" y="261"/>
                        </a:lnTo>
                        <a:lnTo>
                          <a:pt x="3862" y="462"/>
                        </a:lnTo>
                        <a:lnTo>
                          <a:pt x="3862" y="19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7" name="Google Shape;14957;p47"/>
                  <p:cNvSpPr/>
                  <p:nvPr/>
                </p:nvSpPr>
                <p:spPr>
                  <a:xfrm>
                    <a:off x="4942175" y="1877000"/>
                    <a:ext cx="187600" cy="68000"/>
                  </a:xfrm>
                  <a:custGeom>
                    <a:rect b="b" l="l" r="r" t="t"/>
                    <a:pathLst>
                      <a:path extrusionOk="0" h="2720" w="7504">
                        <a:moveTo>
                          <a:pt x="1" y="1"/>
                        </a:moveTo>
                        <a:lnTo>
                          <a:pt x="1415" y="964"/>
                        </a:lnTo>
                        <a:lnTo>
                          <a:pt x="2097" y="2719"/>
                        </a:lnTo>
                        <a:lnTo>
                          <a:pt x="7504" y="2699"/>
                        </a:lnTo>
                        <a:lnTo>
                          <a:pt x="6691" y="1084"/>
                        </a:lnTo>
                        <a:lnTo>
                          <a:pt x="5367" y="181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dk1"/>
                      </a:gs>
                      <a:gs pos="100000">
                        <a:schemeClr val="accent5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8" name="Google Shape;14958;p47"/>
                  <p:cNvSpPr/>
                  <p:nvPr/>
                </p:nvSpPr>
                <p:spPr>
                  <a:xfrm>
                    <a:off x="4993600" y="1942450"/>
                    <a:ext cx="136175" cy="2550"/>
                  </a:xfrm>
                  <a:custGeom>
                    <a:rect b="b" l="l" r="r" t="t"/>
                    <a:pathLst>
                      <a:path extrusionOk="0" h="102" w="5447">
                        <a:moveTo>
                          <a:pt x="5407" y="1"/>
                        </a:moveTo>
                        <a:lnTo>
                          <a:pt x="0" y="21"/>
                        </a:lnTo>
                        <a:lnTo>
                          <a:pt x="40" y="101"/>
                        </a:lnTo>
                        <a:lnTo>
                          <a:pt x="5447" y="81"/>
                        </a:lnTo>
                        <a:lnTo>
                          <a:pt x="5407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9" name="Google Shape;14959;p47"/>
                  <p:cNvSpPr/>
                  <p:nvPr/>
                </p:nvSpPr>
                <p:spPr>
                  <a:xfrm>
                    <a:off x="4942175" y="1877000"/>
                    <a:ext cx="54450" cy="68000"/>
                  </a:xfrm>
                  <a:custGeom>
                    <a:rect b="b" l="l" r="r" t="t"/>
                    <a:pathLst>
                      <a:path extrusionOk="0" h="2720" w="2178">
                        <a:moveTo>
                          <a:pt x="1" y="1"/>
                        </a:moveTo>
                        <a:lnTo>
                          <a:pt x="1415" y="964"/>
                        </a:lnTo>
                        <a:lnTo>
                          <a:pt x="2097" y="2719"/>
                        </a:lnTo>
                        <a:lnTo>
                          <a:pt x="2178" y="2719"/>
                        </a:lnTo>
                        <a:lnTo>
                          <a:pt x="1495" y="974"/>
                        </a:lnTo>
                        <a:lnTo>
                          <a:pt x="111" y="1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0" name="Google Shape;14960;p47"/>
                  <p:cNvSpPr/>
                  <p:nvPr/>
                </p:nvSpPr>
                <p:spPr>
                  <a:xfrm>
                    <a:off x="4913850" y="1941450"/>
                    <a:ext cx="57700" cy="74750"/>
                  </a:xfrm>
                  <a:custGeom>
                    <a:rect b="b" l="l" r="r" t="t"/>
                    <a:pathLst>
                      <a:path extrusionOk="0" h="2990" w="2308">
                        <a:moveTo>
                          <a:pt x="0" y="1"/>
                        </a:moveTo>
                        <a:lnTo>
                          <a:pt x="51" y="2879"/>
                        </a:lnTo>
                        <a:lnTo>
                          <a:pt x="2307" y="2990"/>
                        </a:lnTo>
                        <a:lnTo>
                          <a:pt x="2307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dk1"/>
                      </a:gs>
                      <a:gs pos="100000">
                        <a:schemeClr val="accent5"/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1" name="Google Shape;14961;p47"/>
                  <p:cNvSpPr/>
                  <p:nvPr/>
                </p:nvSpPr>
                <p:spPr>
                  <a:xfrm>
                    <a:off x="4913850" y="1941450"/>
                    <a:ext cx="57700" cy="74750"/>
                  </a:xfrm>
                  <a:custGeom>
                    <a:rect b="b" l="l" r="r" t="t"/>
                    <a:pathLst>
                      <a:path extrusionOk="0" h="2990" w="2308">
                        <a:moveTo>
                          <a:pt x="893" y="101"/>
                        </a:moveTo>
                        <a:lnTo>
                          <a:pt x="522" y="1295"/>
                        </a:lnTo>
                        <a:lnTo>
                          <a:pt x="181" y="101"/>
                        </a:lnTo>
                        <a:close/>
                        <a:moveTo>
                          <a:pt x="2147" y="101"/>
                        </a:moveTo>
                        <a:lnTo>
                          <a:pt x="1756" y="1365"/>
                        </a:lnTo>
                        <a:lnTo>
                          <a:pt x="1375" y="101"/>
                        </a:lnTo>
                        <a:close/>
                        <a:moveTo>
                          <a:pt x="101" y="131"/>
                        </a:moveTo>
                        <a:lnTo>
                          <a:pt x="472" y="1465"/>
                        </a:lnTo>
                        <a:lnTo>
                          <a:pt x="101" y="2719"/>
                        </a:lnTo>
                        <a:lnTo>
                          <a:pt x="101" y="131"/>
                        </a:lnTo>
                        <a:close/>
                        <a:moveTo>
                          <a:pt x="522" y="1626"/>
                        </a:moveTo>
                        <a:lnTo>
                          <a:pt x="863" y="2829"/>
                        </a:lnTo>
                        <a:lnTo>
                          <a:pt x="171" y="2789"/>
                        </a:lnTo>
                        <a:lnTo>
                          <a:pt x="522" y="1626"/>
                        </a:lnTo>
                        <a:close/>
                        <a:moveTo>
                          <a:pt x="963" y="171"/>
                        </a:moveTo>
                        <a:lnTo>
                          <a:pt x="963" y="2829"/>
                        </a:lnTo>
                        <a:lnTo>
                          <a:pt x="572" y="1465"/>
                        </a:lnTo>
                        <a:lnTo>
                          <a:pt x="963" y="171"/>
                        </a:lnTo>
                        <a:close/>
                        <a:moveTo>
                          <a:pt x="1194" y="101"/>
                        </a:moveTo>
                        <a:lnTo>
                          <a:pt x="1194" y="2839"/>
                        </a:lnTo>
                        <a:lnTo>
                          <a:pt x="1054" y="2839"/>
                        </a:lnTo>
                        <a:lnTo>
                          <a:pt x="1054" y="101"/>
                        </a:lnTo>
                        <a:close/>
                        <a:moveTo>
                          <a:pt x="1284" y="111"/>
                        </a:moveTo>
                        <a:lnTo>
                          <a:pt x="1706" y="1525"/>
                        </a:lnTo>
                        <a:lnTo>
                          <a:pt x="1284" y="2839"/>
                        </a:lnTo>
                        <a:lnTo>
                          <a:pt x="1284" y="111"/>
                        </a:lnTo>
                        <a:close/>
                        <a:moveTo>
                          <a:pt x="1746" y="1686"/>
                        </a:moveTo>
                        <a:lnTo>
                          <a:pt x="2107" y="2889"/>
                        </a:lnTo>
                        <a:lnTo>
                          <a:pt x="2107" y="2889"/>
                        </a:lnTo>
                        <a:lnTo>
                          <a:pt x="1375" y="2849"/>
                        </a:lnTo>
                        <a:lnTo>
                          <a:pt x="1746" y="1686"/>
                        </a:lnTo>
                        <a:close/>
                        <a:moveTo>
                          <a:pt x="2217" y="191"/>
                        </a:moveTo>
                        <a:lnTo>
                          <a:pt x="2217" y="2899"/>
                        </a:lnTo>
                        <a:lnTo>
                          <a:pt x="2207" y="2899"/>
                        </a:lnTo>
                        <a:lnTo>
                          <a:pt x="1796" y="1525"/>
                        </a:lnTo>
                        <a:lnTo>
                          <a:pt x="2217" y="191"/>
                        </a:lnTo>
                        <a:close/>
                        <a:moveTo>
                          <a:pt x="0" y="1"/>
                        </a:moveTo>
                        <a:lnTo>
                          <a:pt x="0" y="2869"/>
                        </a:lnTo>
                        <a:lnTo>
                          <a:pt x="51" y="2879"/>
                        </a:lnTo>
                        <a:lnTo>
                          <a:pt x="191" y="2879"/>
                        </a:lnTo>
                        <a:lnTo>
                          <a:pt x="2307" y="2990"/>
                        </a:lnTo>
                        <a:lnTo>
                          <a:pt x="230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2" name="Google Shape;14962;p47"/>
                  <p:cNvSpPr/>
                  <p:nvPr/>
                </p:nvSpPr>
                <p:spPr>
                  <a:xfrm>
                    <a:off x="4916850" y="1978075"/>
                    <a:ext cx="8800" cy="29350"/>
                  </a:xfrm>
                  <a:custGeom>
                    <a:rect b="b" l="l" r="r" t="t"/>
                    <a:pathLst>
                      <a:path extrusionOk="0" h="1174" w="352">
                        <a:moveTo>
                          <a:pt x="1" y="1174"/>
                        </a:moveTo>
                        <a:lnTo>
                          <a:pt x="1" y="1174"/>
                        </a:lnTo>
                        <a:lnTo>
                          <a:pt x="352" y="0"/>
                        </a:lnTo>
                        <a:lnTo>
                          <a:pt x="1" y="1174"/>
                        </a:lnTo>
                        <a:close/>
                      </a:path>
                    </a:pathLst>
                  </a:custGeom>
                  <a:solidFill>
                    <a:srgbClr val="BD554C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3" name="Google Shape;14963;p47"/>
                  <p:cNvSpPr/>
                  <p:nvPr/>
                </p:nvSpPr>
                <p:spPr>
                  <a:xfrm>
                    <a:off x="4918875" y="2011175"/>
                    <a:ext cx="16575" cy="1025"/>
                  </a:xfrm>
                  <a:custGeom>
                    <a:rect b="b" l="l" r="r" t="t"/>
                    <a:pathLst>
                      <a:path extrusionOk="0" h="41" w="663">
                        <a:moveTo>
                          <a:pt x="662" y="40"/>
                        </a:move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662" y="40"/>
                        </a:lnTo>
                        <a:close/>
                      </a:path>
                    </a:pathLst>
                  </a:custGeom>
                  <a:solidFill>
                    <a:srgbClr val="BD554C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4" name="Google Shape;14964;p47"/>
                  <p:cNvSpPr/>
                  <p:nvPr/>
                </p:nvSpPr>
                <p:spPr>
                  <a:xfrm>
                    <a:off x="4946700" y="1979575"/>
                    <a:ext cx="9800" cy="30850"/>
                  </a:xfrm>
                  <a:custGeom>
                    <a:rect b="b" l="l" r="r" t="t"/>
                    <a:pathLst>
                      <a:path extrusionOk="0" h="1234" w="392">
                        <a:moveTo>
                          <a:pt x="0" y="1234"/>
                        </a:moveTo>
                        <a:lnTo>
                          <a:pt x="0" y="1234"/>
                        </a:lnTo>
                        <a:lnTo>
                          <a:pt x="392" y="0"/>
                        </a:lnTo>
                        <a:lnTo>
                          <a:pt x="0" y="1234"/>
                        </a:lnTo>
                        <a:close/>
                      </a:path>
                    </a:pathLst>
                  </a:custGeom>
                  <a:solidFill>
                    <a:srgbClr val="BD554C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5" name="Google Shape;14965;p47"/>
                  <p:cNvSpPr/>
                  <p:nvPr/>
                </p:nvSpPr>
                <p:spPr>
                  <a:xfrm>
                    <a:off x="4957725" y="1952725"/>
                    <a:ext cx="7050" cy="22100"/>
                  </a:xfrm>
                  <a:custGeom>
                    <a:rect b="b" l="l" r="r" t="t"/>
                    <a:pathLst>
                      <a:path extrusionOk="0" h="884" w="282">
                        <a:moveTo>
                          <a:pt x="1" y="884"/>
                        </a:moveTo>
                        <a:lnTo>
                          <a:pt x="1" y="884"/>
                        </a:lnTo>
                        <a:lnTo>
                          <a:pt x="282" y="1"/>
                        </a:lnTo>
                        <a:lnTo>
                          <a:pt x="1" y="884"/>
                        </a:lnTo>
                        <a:close/>
                      </a:path>
                    </a:pathLst>
                  </a:custGeom>
                  <a:solidFill>
                    <a:srgbClr val="BD554C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6" name="Google Shape;14966;p47"/>
                  <p:cNvSpPr/>
                  <p:nvPr/>
                </p:nvSpPr>
                <p:spPr>
                  <a:xfrm>
                    <a:off x="4940925" y="2012425"/>
                    <a:ext cx="2800" cy="25"/>
                  </a:xfrm>
                  <a:custGeom>
                    <a:rect b="b" l="l" r="r" t="t"/>
                    <a:pathLst>
                      <a:path extrusionOk="0" h="1" w="112">
                        <a:moveTo>
                          <a:pt x="111" y="0"/>
                        </a:move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11" y="0"/>
                        </a:lnTo>
                        <a:close/>
                      </a:path>
                    </a:pathLst>
                  </a:custGeom>
                  <a:solidFill>
                    <a:srgbClr val="BD554C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7" name="Google Shape;14967;p47"/>
                  <p:cNvSpPr/>
                  <p:nvPr/>
                </p:nvSpPr>
                <p:spPr>
                  <a:xfrm>
                    <a:off x="4957975" y="1984825"/>
                    <a:ext cx="8550" cy="28875"/>
                  </a:xfrm>
                  <a:custGeom>
                    <a:rect b="b" l="l" r="r" t="t"/>
                    <a:pathLst>
                      <a:path extrusionOk="0" h="1155" w="342">
                        <a:moveTo>
                          <a:pt x="342" y="1154"/>
                        </a:moveTo>
                        <a:lnTo>
                          <a:pt x="342" y="1154"/>
                        </a:lnTo>
                        <a:lnTo>
                          <a:pt x="1" y="1"/>
                        </a:lnTo>
                        <a:lnTo>
                          <a:pt x="1" y="1"/>
                        </a:lnTo>
                        <a:lnTo>
                          <a:pt x="342" y="1154"/>
                        </a:lnTo>
                        <a:close/>
                      </a:path>
                    </a:pathLst>
                  </a:custGeom>
                  <a:solidFill>
                    <a:srgbClr val="BD554C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8" name="Google Shape;14968;p47"/>
                  <p:cNvSpPr/>
                  <p:nvPr/>
                </p:nvSpPr>
                <p:spPr>
                  <a:xfrm>
                    <a:off x="5022425" y="1959750"/>
                    <a:ext cx="27625" cy="24850"/>
                  </a:xfrm>
                  <a:custGeom>
                    <a:rect b="b" l="l" r="r" t="t"/>
                    <a:pathLst>
                      <a:path extrusionOk="0" h="994" w="1105">
                        <a:moveTo>
                          <a:pt x="1" y="1"/>
                        </a:moveTo>
                        <a:lnTo>
                          <a:pt x="1" y="994"/>
                        </a:lnTo>
                        <a:lnTo>
                          <a:pt x="1104" y="994"/>
                        </a:lnTo>
                        <a:lnTo>
                          <a:pt x="1104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9" name="Google Shape;14969;p47"/>
                  <p:cNvSpPr/>
                  <p:nvPr/>
                </p:nvSpPr>
                <p:spPr>
                  <a:xfrm>
                    <a:off x="5074325" y="1959250"/>
                    <a:ext cx="25625" cy="24600"/>
                  </a:xfrm>
                  <a:custGeom>
                    <a:rect b="b" l="l" r="r" t="t"/>
                    <a:pathLst>
                      <a:path extrusionOk="0" h="984" w="1025">
                        <a:moveTo>
                          <a:pt x="1" y="1"/>
                        </a:moveTo>
                        <a:lnTo>
                          <a:pt x="1" y="984"/>
                        </a:lnTo>
                        <a:lnTo>
                          <a:pt x="1024" y="984"/>
                        </a:lnTo>
                        <a:lnTo>
                          <a:pt x="1024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0" name="Google Shape;14970;p47"/>
                  <p:cNvSpPr/>
                  <p:nvPr/>
                </p:nvSpPr>
                <p:spPr>
                  <a:xfrm>
                    <a:off x="5021425" y="1958250"/>
                    <a:ext cx="29375" cy="28625"/>
                  </a:xfrm>
                  <a:custGeom>
                    <a:rect b="b" l="l" r="r" t="t"/>
                    <a:pathLst>
                      <a:path extrusionOk="0" h="1145" w="1175">
                        <a:moveTo>
                          <a:pt x="542" y="101"/>
                        </a:moveTo>
                        <a:lnTo>
                          <a:pt x="542" y="452"/>
                        </a:lnTo>
                        <a:lnTo>
                          <a:pt x="171" y="101"/>
                        </a:lnTo>
                        <a:close/>
                        <a:moveTo>
                          <a:pt x="1014" y="101"/>
                        </a:moveTo>
                        <a:lnTo>
                          <a:pt x="642" y="462"/>
                        </a:lnTo>
                        <a:lnTo>
                          <a:pt x="642" y="101"/>
                        </a:lnTo>
                        <a:close/>
                        <a:moveTo>
                          <a:pt x="1084" y="161"/>
                        </a:moveTo>
                        <a:lnTo>
                          <a:pt x="1084" y="954"/>
                        </a:lnTo>
                        <a:lnTo>
                          <a:pt x="663" y="562"/>
                        </a:lnTo>
                        <a:lnTo>
                          <a:pt x="1084" y="161"/>
                        </a:lnTo>
                        <a:close/>
                        <a:moveTo>
                          <a:pt x="101" y="161"/>
                        </a:moveTo>
                        <a:lnTo>
                          <a:pt x="532" y="562"/>
                        </a:lnTo>
                        <a:lnTo>
                          <a:pt x="101" y="984"/>
                        </a:lnTo>
                        <a:lnTo>
                          <a:pt x="101" y="161"/>
                        </a:lnTo>
                        <a:close/>
                        <a:moveTo>
                          <a:pt x="642" y="663"/>
                        </a:moveTo>
                        <a:lnTo>
                          <a:pt x="1014" y="1014"/>
                        </a:lnTo>
                        <a:lnTo>
                          <a:pt x="642" y="1024"/>
                        </a:lnTo>
                        <a:lnTo>
                          <a:pt x="642" y="663"/>
                        </a:lnTo>
                        <a:close/>
                        <a:moveTo>
                          <a:pt x="542" y="683"/>
                        </a:moveTo>
                        <a:lnTo>
                          <a:pt x="542" y="1034"/>
                        </a:lnTo>
                        <a:lnTo>
                          <a:pt x="171" y="1044"/>
                        </a:lnTo>
                        <a:lnTo>
                          <a:pt x="542" y="683"/>
                        </a:lnTo>
                        <a:close/>
                        <a:moveTo>
                          <a:pt x="1174" y="1"/>
                        </a:moveTo>
                        <a:lnTo>
                          <a:pt x="1" y="11"/>
                        </a:lnTo>
                        <a:lnTo>
                          <a:pt x="1" y="1144"/>
                        </a:lnTo>
                        <a:lnTo>
                          <a:pt x="1174" y="1104"/>
                        </a:lnTo>
                        <a:lnTo>
                          <a:pt x="1174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338"/>
                  </a:p>
                </p:txBody>
              </p:sp>
              <p:sp>
                <p:nvSpPr>
                  <p:cNvPr id="14971" name="Google Shape;14971;p47"/>
                  <p:cNvSpPr/>
                  <p:nvPr/>
                </p:nvSpPr>
                <p:spPr>
                  <a:xfrm>
                    <a:off x="5024425" y="1972300"/>
                    <a:ext cx="10325" cy="10050"/>
                  </a:xfrm>
                  <a:custGeom>
                    <a:rect b="b" l="l" r="r" t="t"/>
                    <a:pathLst>
                      <a:path extrusionOk="0" h="402" w="413">
                        <a:moveTo>
                          <a:pt x="1" y="402"/>
                        </a:moveTo>
                        <a:lnTo>
                          <a:pt x="1" y="402"/>
                        </a:lnTo>
                        <a:lnTo>
                          <a:pt x="412" y="0"/>
                        </a:lnTo>
                        <a:lnTo>
                          <a:pt x="1" y="402"/>
                        </a:lnTo>
                        <a:close/>
                      </a:path>
                    </a:pathLst>
                  </a:custGeom>
                  <a:solidFill>
                    <a:srgbClr val="883E36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2" name="Google Shape;14972;p47"/>
                  <p:cNvSpPr/>
                  <p:nvPr/>
                </p:nvSpPr>
                <p:spPr>
                  <a:xfrm>
                    <a:off x="5037975" y="1975300"/>
                    <a:ext cx="8800" cy="8550"/>
                  </a:xfrm>
                  <a:custGeom>
                    <a:rect b="b" l="l" r="r" t="t"/>
                    <a:pathLst>
                      <a:path extrusionOk="0" h="342" w="352">
                        <a:moveTo>
                          <a:pt x="1" y="342"/>
                        </a:moveTo>
                        <a:lnTo>
                          <a:pt x="1" y="342"/>
                        </a:lnTo>
                        <a:lnTo>
                          <a:pt x="352" y="332"/>
                        </a:lnTo>
                        <a:lnTo>
                          <a:pt x="1" y="342"/>
                        </a:lnTo>
                        <a:close/>
                        <a:moveTo>
                          <a:pt x="352" y="332"/>
                        </a:moveTo>
                        <a:lnTo>
                          <a:pt x="1" y="1"/>
                        </a:lnTo>
                        <a:lnTo>
                          <a:pt x="1" y="1"/>
                        </a:lnTo>
                        <a:lnTo>
                          <a:pt x="352" y="332"/>
                        </a:lnTo>
                        <a:close/>
                      </a:path>
                    </a:pathLst>
                  </a:custGeom>
                  <a:solidFill>
                    <a:srgbClr val="883E36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3" name="Google Shape;14973;p47"/>
                  <p:cNvSpPr/>
                  <p:nvPr/>
                </p:nvSpPr>
                <p:spPr>
                  <a:xfrm>
                    <a:off x="5037975" y="1964775"/>
                    <a:ext cx="4550" cy="4525"/>
                  </a:xfrm>
                  <a:custGeom>
                    <a:rect b="b" l="l" r="r" t="t"/>
                    <a:pathLst>
                      <a:path extrusionOk="0" h="181" w="182">
                        <a:moveTo>
                          <a:pt x="1" y="181"/>
                        </a:moveTo>
                        <a:lnTo>
                          <a:pt x="1" y="181"/>
                        </a:lnTo>
                        <a:lnTo>
                          <a:pt x="181" y="0"/>
                        </a:lnTo>
                        <a:lnTo>
                          <a:pt x="1" y="181"/>
                        </a:lnTo>
                        <a:close/>
                      </a:path>
                    </a:pathLst>
                  </a:custGeom>
                  <a:solidFill>
                    <a:srgbClr val="883E36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4" name="Google Shape;14974;p47"/>
                  <p:cNvSpPr/>
                  <p:nvPr/>
                </p:nvSpPr>
                <p:spPr>
                  <a:xfrm>
                    <a:off x="5072825" y="1957500"/>
                    <a:ext cx="28375" cy="27850"/>
                  </a:xfrm>
                  <a:custGeom>
                    <a:rect b="b" l="l" r="r" t="t"/>
                    <a:pathLst>
                      <a:path extrusionOk="0" h="1114" w="1135">
                        <a:moveTo>
                          <a:pt x="512" y="101"/>
                        </a:moveTo>
                        <a:lnTo>
                          <a:pt x="512" y="442"/>
                        </a:lnTo>
                        <a:lnTo>
                          <a:pt x="161" y="111"/>
                        </a:lnTo>
                        <a:lnTo>
                          <a:pt x="512" y="101"/>
                        </a:lnTo>
                        <a:close/>
                        <a:moveTo>
                          <a:pt x="964" y="91"/>
                        </a:moveTo>
                        <a:lnTo>
                          <a:pt x="613" y="442"/>
                        </a:lnTo>
                        <a:lnTo>
                          <a:pt x="613" y="101"/>
                        </a:lnTo>
                        <a:lnTo>
                          <a:pt x="964" y="91"/>
                        </a:lnTo>
                        <a:close/>
                        <a:moveTo>
                          <a:pt x="1034" y="161"/>
                        </a:moveTo>
                        <a:lnTo>
                          <a:pt x="1034" y="923"/>
                        </a:lnTo>
                        <a:lnTo>
                          <a:pt x="633" y="552"/>
                        </a:lnTo>
                        <a:lnTo>
                          <a:pt x="1034" y="161"/>
                        </a:lnTo>
                        <a:close/>
                        <a:moveTo>
                          <a:pt x="91" y="171"/>
                        </a:moveTo>
                        <a:lnTo>
                          <a:pt x="502" y="552"/>
                        </a:lnTo>
                        <a:lnTo>
                          <a:pt x="91" y="953"/>
                        </a:lnTo>
                        <a:lnTo>
                          <a:pt x="91" y="171"/>
                        </a:lnTo>
                        <a:close/>
                        <a:moveTo>
                          <a:pt x="613" y="653"/>
                        </a:moveTo>
                        <a:lnTo>
                          <a:pt x="964" y="984"/>
                        </a:lnTo>
                        <a:lnTo>
                          <a:pt x="613" y="994"/>
                        </a:lnTo>
                        <a:lnTo>
                          <a:pt x="613" y="653"/>
                        </a:lnTo>
                        <a:close/>
                        <a:moveTo>
                          <a:pt x="512" y="663"/>
                        </a:moveTo>
                        <a:lnTo>
                          <a:pt x="512" y="1004"/>
                        </a:lnTo>
                        <a:lnTo>
                          <a:pt x="161" y="1014"/>
                        </a:lnTo>
                        <a:lnTo>
                          <a:pt x="512" y="663"/>
                        </a:lnTo>
                        <a:close/>
                        <a:moveTo>
                          <a:pt x="1134" y="1"/>
                        </a:moveTo>
                        <a:lnTo>
                          <a:pt x="1" y="21"/>
                        </a:lnTo>
                        <a:lnTo>
                          <a:pt x="1" y="1114"/>
                        </a:lnTo>
                        <a:lnTo>
                          <a:pt x="1134" y="1074"/>
                        </a:lnTo>
                        <a:lnTo>
                          <a:pt x="1134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5" name="Google Shape;14975;p47"/>
                  <p:cNvSpPr/>
                  <p:nvPr/>
                </p:nvSpPr>
                <p:spPr>
                  <a:xfrm>
                    <a:off x="5078350" y="1982575"/>
                    <a:ext cx="7300" cy="25"/>
                  </a:xfrm>
                  <a:custGeom>
                    <a:rect b="b" l="l" r="r" t="t"/>
                    <a:pathLst>
                      <a:path extrusionOk="0" h="1" w="292">
                        <a:moveTo>
                          <a:pt x="0" y="1"/>
                        </a:moveTo>
                        <a:lnTo>
                          <a:pt x="0" y="1"/>
                        </a:lnTo>
                        <a:lnTo>
                          <a:pt x="291" y="1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rgbClr val="883E36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6" name="Google Shape;14976;p47"/>
                  <p:cNvSpPr/>
                  <p:nvPr/>
                </p:nvSpPr>
                <p:spPr>
                  <a:xfrm>
                    <a:off x="5089375" y="1971800"/>
                    <a:ext cx="9300" cy="8800"/>
                  </a:xfrm>
                  <a:custGeom>
                    <a:rect b="b" l="l" r="r" t="t"/>
                    <a:pathLst>
                      <a:path extrusionOk="0" h="352" w="372">
                        <a:moveTo>
                          <a:pt x="1" y="0"/>
                        </a:moveTo>
                        <a:lnTo>
                          <a:pt x="372" y="351"/>
                        </a:lnTo>
                        <a:lnTo>
                          <a:pt x="101" y="91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883E36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7" name="Google Shape;14977;p47"/>
                  <p:cNvSpPr/>
                  <p:nvPr/>
                </p:nvSpPr>
                <p:spPr>
                  <a:xfrm>
                    <a:off x="5088875" y="1982075"/>
                    <a:ext cx="8050" cy="275"/>
                  </a:xfrm>
                  <a:custGeom>
                    <a:rect b="b" l="l" r="r" t="t"/>
                    <a:pathLst>
                      <a:path extrusionOk="0" h="11" w="322">
                        <a:moveTo>
                          <a:pt x="1" y="11"/>
                        </a:moveTo>
                        <a:lnTo>
                          <a:pt x="1" y="11"/>
                        </a:lnTo>
                        <a:lnTo>
                          <a:pt x="322" y="1"/>
                        </a:lnTo>
                        <a:lnTo>
                          <a:pt x="1" y="11"/>
                        </a:lnTo>
                        <a:close/>
                      </a:path>
                    </a:pathLst>
                  </a:custGeom>
                  <a:solidFill>
                    <a:srgbClr val="883E36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8" name="Google Shape;14978;p47"/>
                  <p:cNvSpPr/>
                  <p:nvPr/>
                </p:nvSpPr>
                <p:spPr>
                  <a:xfrm>
                    <a:off x="4944950" y="1877000"/>
                    <a:ext cx="164525" cy="27125"/>
                  </a:xfrm>
                  <a:custGeom>
                    <a:rect b="b" l="l" r="r" t="t"/>
                    <a:pathLst>
                      <a:path extrusionOk="0" h="1085" w="6581">
                        <a:moveTo>
                          <a:pt x="1374" y="231"/>
                        </a:moveTo>
                        <a:cubicBezTo>
                          <a:pt x="1655" y="231"/>
                          <a:pt x="1926" y="241"/>
                          <a:pt x="2197" y="252"/>
                        </a:cubicBezTo>
                        <a:cubicBezTo>
                          <a:pt x="2578" y="272"/>
                          <a:pt x="2949" y="282"/>
                          <a:pt x="3330" y="322"/>
                        </a:cubicBezTo>
                        <a:cubicBezTo>
                          <a:pt x="3230" y="332"/>
                          <a:pt x="3120" y="332"/>
                          <a:pt x="3019" y="332"/>
                        </a:cubicBezTo>
                        <a:cubicBezTo>
                          <a:pt x="2739" y="332"/>
                          <a:pt x="2468" y="322"/>
                          <a:pt x="2197" y="312"/>
                        </a:cubicBezTo>
                        <a:cubicBezTo>
                          <a:pt x="1816" y="292"/>
                          <a:pt x="1445" y="282"/>
                          <a:pt x="1063" y="241"/>
                        </a:cubicBezTo>
                        <a:cubicBezTo>
                          <a:pt x="1174" y="231"/>
                          <a:pt x="1274" y="231"/>
                          <a:pt x="1374" y="231"/>
                        </a:cubicBezTo>
                        <a:close/>
                        <a:moveTo>
                          <a:pt x="2989" y="492"/>
                        </a:moveTo>
                        <a:cubicBezTo>
                          <a:pt x="3210" y="492"/>
                          <a:pt x="3421" y="512"/>
                          <a:pt x="3641" y="542"/>
                        </a:cubicBezTo>
                        <a:cubicBezTo>
                          <a:pt x="3501" y="552"/>
                          <a:pt x="3350" y="552"/>
                          <a:pt x="3210" y="552"/>
                        </a:cubicBezTo>
                        <a:lnTo>
                          <a:pt x="2989" y="552"/>
                        </a:lnTo>
                        <a:cubicBezTo>
                          <a:pt x="2769" y="542"/>
                          <a:pt x="2558" y="532"/>
                          <a:pt x="2337" y="502"/>
                        </a:cubicBezTo>
                        <a:cubicBezTo>
                          <a:pt x="2478" y="492"/>
                          <a:pt x="2628" y="492"/>
                          <a:pt x="2769" y="492"/>
                        </a:cubicBezTo>
                        <a:close/>
                        <a:moveTo>
                          <a:pt x="3882" y="733"/>
                        </a:moveTo>
                        <a:cubicBezTo>
                          <a:pt x="4153" y="733"/>
                          <a:pt x="4424" y="743"/>
                          <a:pt x="4705" y="753"/>
                        </a:cubicBezTo>
                        <a:cubicBezTo>
                          <a:pt x="5076" y="773"/>
                          <a:pt x="5457" y="783"/>
                          <a:pt x="5828" y="823"/>
                        </a:cubicBezTo>
                        <a:cubicBezTo>
                          <a:pt x="5728" y="833"/>
                          <a:pt x="5617" y="833"/>
                          <a:pt x="5517" y="833"/>
                        </a:cubicBezTo>
                        <a:cubicBezTo>
                          <a:pt x="5246" y="833"/>
                          <a:pt x="4975" y="823"/>
                          <a:pt x="4695" y="813"/>
                        </a:cubicBezTo>
                        <a:cubicBezTo>
                          <a:pt x="4323" y="793"/>
                          <a:pt x="3942" y="783"/>
                          <a:pt x="3571" y="743"/>
                        </a:cubicBezTo>
                        <a:cubicBezTo>
                          <a:pt x="3671" y="733"/>
                          <a:pt x="3772" y="733"/>
                          <a:pt x="3882" y="733"/>
                        </a:cubicBezTo>
                        <a:close/>
                        <a:moveTo>
                          <a:pt x="0" y="1"/>
                        </a:moveTo>
                        <a:lnTo>
                          <a:pt x="1384" y="974"/>
                        </a:lnTo>
                        <a:lnTo>
                          <a:pt x="6580" y="1084"/>
                        </a:lnTo>
                        <a:lnTo>
                          <a:pt x="6580" y="1084"/>
                        </a:lnTo>
                        <a:lnTo>
                          <a:pt x="5256" y="181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dk1"/>
                      </a:gs>
                      <a:gs pos="100000">
                        <a:schemeClr val="accent5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9" name="Google Shape;14979;p47"/>
                  <p:cNvSpPr/>
                  <p:nvPr/>
                </p:nvSpPr>
                <p:spPr>
                  <a:xfrm>
                    <a:off x="4942175" y="1877000"/>
                    <a:ext cx="37400" cy="24350"/>
                  </a:xfrm>
                  <a:custGeom>
                    <a:rect b="b" l="l" r="r" t="t"/>
                    <a:pathLst>
                      <a:path extrusionOk="0" h="974" w="1496">
                        <a:moveTo>
                          <a:pt x="1" y="1"/>
                        </a:moveTo>
                        <a:lnTo>
                          <a:pt x="673" y="462"/>
                        </a:lnTo>
                        <a:lnTo>
                          <a:pt x="683" y="462"/>
                        </a:lnTo>
                        <a:lnTo>
                          <a:pt x="1415" y="964"/>
                        </a:lnTo>
                        <a:lnTo>
                          <a:pt x="1495" y="974"/>
                        </a:lnTo>
                        <a:lnTo>
                          <a:pt x="111" y="1"/>
                        </a:lnTo>
                        <a:close/>
                      </a:path>
                    </a:pathLst>
                  </a:custGeom>
                  <a:solidFill>
                    <a:srgbClr val="1A0B07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0" name="Google Shape;14980;p47"/>
                  <p:cNvSpPr/>
                  <p:nvPr/>
                </p:nvSpPr>
                <p:spPr>
                  <a:xfrm>
                    <a:off x="4993600" y="1915875"/>
                    <a:ext cx="68225" cy="1775"/>
                  </a:xfrm>
                  <a:custGeom>
                    <a:rect b="b" l="l" r="r" t="t"/>
                    <a:pathLst>
                      <a:path extrusionOk="0" h="71" w="2729">
                        <a:moveTo>
                          <a:pt x="662" y="0"/>
                        </a:moveTo>
                        <a:cubicBezTo>
                          <a:pt x="441" y="0"/>
                          <a:pt x="221" y="0"/>
                          <a:pt x="0" y="11"/>
                        </a:cubicBezTo>
                        <a:cubicBezTo>
                          <a:pt x="462" y="41"/>
                          <a:pt x="913" y="51"/>
                          <a:pt x="1364" y="61"/>
                        </a:cubicBezTo>
                        <a:cubicBezTo>
                          <a:pt x="1605" y="71"/>
                          <a:pt x="1836" y="71"/>
                          <a:pt x="2076" y="71"/>
                        </a:cubicBezTo>
                        <a:cubicBezTo>
                          <a:pt x="2287" y="71"/>
                          <a:pt x="2508" y="71"/>
                          <a:pt x="2728" y="61"/>
                        </a:cubicBezTo>
                        <a:cubicBezTo>
                          <a:pt x="2277" y="31"/>
                          <a:pt x="1816" y="21"/>
                          <a:pt x="136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132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1" name="Google Shape;14981;p47"/>
                  <p:cNvSpPr/>
                  <p:nvPr/>
                </p:nvSpPr>
                <p:spPr>
                  <a:xfrm>
                    <a:off x="5052025" y="1925400"/>
                    <a:ext cx="52175" cy="1525"/>
                  </a:xfrm>
                  <a:custGeom>
                    <a:rect b="b" l="l" r="r" t="t"/>
                    <a:pathLst>
                      <a:path extrusionOk="0" h="61" w="2087">
                        <a:moveTo>
                          <a:pt x="1043" y="1"/>
                        </a:moveTo>
                        <a:cubicBezTo>
                          <a:pt x="692" y="1"/>
                          <a:pt x="351" y="1"/>
                          <a:pt x="0" y="31"/>
                        </a:cubicBezTo>
                        <a:cubicBezTo>
                          <a:pt x="351" y="51"/>
                          <a:pt x="692" y="51"/>
                          <a:pt x="1043" y="61"/>
                        </a:cubicBezTo>
                        <a:cubicBezTo>
                          <a:pt x="1395" y="51"/>
                          <a:pt x="1746" y="51"/>
                          <a:pt x="2087" y="31"/>
                        </a:cubicBezTo>
                        <a:cubicBezTo>
                          <a:pt x="1746" y="1"/>
                          <a:pt x="1395" y="1"/>
                          <a:pt x="104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132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2" name="Google Shape;14982;p47"/>
                  <p:cNvSpPr/>
                  <p:nvPr/>
                </p:nvSpPr>
                <p:spPr>
                  <a:xfrm>
                    <a:off x="5034225" y="1895300"/>
                    <a:ext cx="56425" cy="2550"/>
                  </a:xfrm>
                  <a:custGeom>
                    <a:rect b="b" l="l" r="r" t="t"/>
                    <a:pathLst>
                      <a:path extrusionOk="0" h="102" w="2257">
                        <a:moveTo>
                          <a:pt x="311" y="1"/>
                        </a:moveTo>
                        <a:cubicBezTo>
                          <a:pt x="201" y="1"/>
                          <a:pt x="100" y="1"/>
                          <a:pt x="0" y="11"/>
                        </a:cubicBezTo>
                        <a:cubicBezTo>
                          <a:pt x="371" y="51"/>
                          <a:pt x="752" y="61"/>
                          <a:pt x="1124" y="81"/>
                        </a:cubicBezTo>
                        <a:cubicBezTo>
                          <a:pt x="1404" y="91"/>
                          <a:pt x="1675" y="101"/>
                          <a:pt x="1946" y="101"/>
                        </a:cubicBezTo>
                        <a:cubicBezTo>
                          <a:pt x="2046" y="101"/>
                          <a:pt x="2157" y="101"/>
                          <a:pt x="2257" y="91"/>
                        </a:cubicBezTo>
                        <a:cubicBezTo>
                          <a:pt x="1886" y="51"/>
                          <a:pt x="1505" y="41"/>
                          <a:pt x="1134" y="21"/>
                        </a:cubicBezTo>
                        <a:cubicBezTo>
                          <a:pt x="853" y="11"/>
                          <a:pt x="582" y="1"/>
                          <a:pt x="31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132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3" name="Google Shape;14983;p47"/>
                  <p:cNvSpPr/>
                  <p:nvPr/>
                </p:nvSpPr>
                <p:spPr>
                  <a:xfrm>
                    <a:off x="4971525" y="1882775"/>
                    <a:ext cx="56700" cy="2525"/>
                  </a:xfrm>
                  <a:custGeom>
                    <a:rect b="b" l="l" r="r" t="t"/>
                    <a:pathLst>
                      <a:path extrusionOk="0" h="101" w="2268">
                        <a:moveTo>
                          <a:pt x="311" y="0"/>
                        </a:moveTo>
                        <a:cubicBezTo>
                          <a:pt x="211" y="0"/>
                          <a:pt x="111" y="0"/>
                          <a:pt x="0" y="10"/>
                        </a:cubicBezTo>
                        <a:cubicBezTo>
                          <a:pt x="382" y="51"/>
                          <a:pt x="753" y="61"/>
                          <a:pt x="1134" y="81"/>
                        </a:cubicBezTo>
                        <a:cubicBezTo>
                          <a:pt x="1405" y="91"/>
                          <a:pt x="1676" y="101"/>
                          <a:pt x="1956" y="101"/>
                        </a:cubicBezTo>
                        <a:cubicBezTo>
                          <a:pt x="2057" y="101"/>
                          <a:pt x="2167" y="101"/>
                          <a:pt x="2267" y="91"/>
                        </a:cubicBezTo>
                        <a:cubicBezTo>
                          <a:pt x="1886" y="51"/>
                          <a:pt x="1515" y="41"/>
                          <a:pt x="1134" y="21"/>
                        </a:cubicBezTo>
                        <a:cubicBezTo>
                          <a:pt x="863" y="10"/>
                          <a:pt x="592" y="0"/>
                          <a:pt x="31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132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4" name="Google Shape;14984;p47"/>
                  <p:cNvSpPr/>
                  <p:nvPr/>
                </p:nvSpPr>
                <p:spPr>
                  <a:xfrm>
                    <a:off x="5003375" y="1889300"/>
                    <a:ext cx="32625" cy="1525"/>
                  </a:xfrm>
                  <a:custGeom>
                    <a:rect b="b" l="l" r="r" t="t"/>
                    <a:pathLst>
                      <a:path extrusionOk="0" h="61" w="1305">
                        <a:moveTo>
                          <a:pt x="432" y="0"/>
                        </a:moveTo>
                        <a:cubicBezTo>
                          <a:pt x="291" y="0"/>
                          <a:pt x="141" y="0"/>
                          <a:pt x="0" y="10"/>
                        </a:cubicBezTo>
                        <a:cubicBezTo>
                          <a:pt x="221" y="40"/>
                          <a:pt x="432" y="50"/>
                          <a:pt x="652" y="60"/>
                        </a:cubicBezTo>
                        <a:lnTo>
                          <a:pt x="873" y="60"/>
                        </a:lnTo>
                        <a:cubicBezTo>
                          <a:pt x="1013" y="60"/>
                          <a:pt x="1164" y="60"/>
                          <a:pt x="1304" y="50"/>
                        </a:cubicBezTo>
                        <a:cubicBezTo>
                          <a:pt x="1084" y="20"/>
                          <a:pt x="873" y="0"/>
                          <a:pt x="6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132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5" name="Google Shape;14985;p47"/>
                  <p:cNvSpPr/>
                  <p:nvPr/>
                </p:nvSpPr>
                <p:spPr>
                  <a:xfrm>
                    <a:off x="5061800" y="1885775"/>
                    <a:ext cx="23100" cy="1800"/>
                  </a:xfrm>
                  <a:custGeom>
                    <a:rect b="b" l="l" r="r" t="t"/>
                    <a:pathLst>
                      <a:path extrusionOk="0" h="72" w="924">
                        <a:moveTo>
                          <a:pt x="652" y="1"/>
                        </a:moveTo>
                        <a:cubicBezTo>
                          <a:pt x="432" y="1"/>
                          <a:pt x="221" y="1"/>
                          <a:pt x="0" y="21"/>
                        </a:cubicBezTo>
                        <a:cubicBezTo>
                          <a:pt x="221" y="51"/>
                          <a:pt x="432" y="61"/>
                          <a:pt x="652" y="61"/>
                        </a:cubicBezTo>
                        <a:cubicBezTo>
                          <a:pt x="743" y="71"/>
                          <a:pt x="833" y="71"/>
                          <a:pt x="923" y="71"/>
                        </a:cubicBezTo>
                        <a:lnTo>
                          <a:pt x="843" y="11"/>
                        </a:lnTo>
                        <a:cubicBezTo>
                          <a:pt x="783" y="11"/>
                          <a:pt x="723" y="1"/>
                          <a:pt x="6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132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6" name="Google Shape;14986;p47"/>
                  <p:cNvSpPr/>
                  <p:nvPr/>
                </p:nvSpPr>
                <p:spPr>
                  <a:xfrm>
                    <a:off x="5030950" y="1929925"/>
                    <a:ext cx="29875" cy="1525"/>
                  </a:xfrm>
                  <a:custGeom>
                    <a:rect b="b" l="l" r="r" t="t"/>
                    <a:pathLst>
                      <a:path extrusionOk="0" h="61" w="1195">
                        <a:moveTo>
                          <a:pt x="593" y="0"/>
                        </a:moveTo>
                        <a:cubicBezTo>
                          <a:pt x="402" y="0"/>
                          <a:pt x="201" y="10"/>
                          <a:pt x="1" y="30"/>
                        </a:cubicBezTo>
                        <a:cubicBezTo>
                          <a:pt x="201" y="60"/>
                          <a:pt x="402" y="60"/>
                          <a:pt x="593" y="60"/>
                        </a:cubicBezTo>
                        <a:cubicBezTo>
                          <a:pt x="793" y="60"/>
                          <a:pt x="994" y="60"/>
                          <a:pt x="1194" y="30"/>
                        </a:cubicBezTo>
                        <a:cubicBezTo>
                          <a:pt x="994" y="10"/>
                          <a:pt x="793" y="0"/>
                          <a:pt x="5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1132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7" name="Google Shape;14987;p47"/>
                  <p:cNvSpPr/>
                  <p:nvPr/>
                </p:nvSpPr>
                <p:spPr>
                  <a:xfrm>
                    <a:off x="4983550" y="1954500"/>
                    <a:ext cx="1550" cy="45150"/>
                  </a:xfrm>
                  <a:custGeom>
                    <a:rect b="b" l="l" r="r" t="t"/>
                    <a:pathLst>
                      <a:path extrusionOk="0" h="1806" w="62">
                        <a:moveTo>
                          <a:pt x="31" y="0"/>
                        </a:moveTo>
                        <a:cubicBezTo>
                          <a:pt x="11" y="301"/>
                          <a:pt x="1" y="602"/>
                          <a:pt x="1" y="903"/>
                        </a:cubicBezTo>
                        <a:cubicBezTo>
                          <a:pt x="1" y="1204"/>
                          <a:pt x="11" y="1505"/>
                          <a:pt x="31" y="1806"/>
                        </a:cubicBezTo>
                        <a:cubicBezTo>
                          <a:pt x="61" y="1505"/>
                          <a:pt x="61" y="1204"/>
                          <a:pt x="61" y="903"/>
                        </a:cubicBezTo>
                        <a:cubicBezTo>
                          <a:pt x="61" y="602"/>
                          <a:pt x="61" y="301"/>
                          <a:pt x="31" y="0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8" name="Google Shape;14988;p47"/>
                  <p:cNvSpPr/>
                  <p:nvPr/>
                </p:nvSpPr>
                <p:spPr>
                  <a:xfrm>
                    <a:off x="5061050" y="1947225"/>
                    <a:ext cx="1525" cy="45400"/>
                  </a:xfrm>
                  <a:custGeom>
                    <a:rect b="b" l="l" r="r" t="t"/>
                    <a:pathLst>
                      <a:path extrusionOk="0" h="1816" w="61">
                        <a:moveTo>
                          <a:pt x="30" y="0"/>
                        </a:moveTo>
                        <a:cubicBezTo>
                          <a:pt x="0" y="301"/>
                          <a:pt x="0" y="612"/>
                          <a:pt x="0" y="913"/>
                        </a:cubicBezTo>
                        <a:cubicBezTo>
                          <a:pt x="0" y="1214"/>
                          <a:pt x="0" y="1515"/>
                          <a:pt x="30" y="1816"/>
                        </a:cubicBezTo>
                        <a:cubicBezTo>
                          <a:pt x="51" y="1515"/>
                          <a:pt x="61" y="1214"/>
                          <a:pt x="61" y="913"/>
                        </a:cubicBezTo>
                        <a:cubicBezTo>
                          <a:pt x="61" y="612"/>
                          <a:pt x="51" y="301"/>
                          <a:pt x="30" y="0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9" name="Google Shape;14989;p47"/>
                  <p:cNvSpPr/>
                  <p:nvPr/>
                </p:nvSpPr>
                <p:spPr>
                  <a:xfrm>
                    <a:off x="4943450" y="1890550"/>
                    <a:ext cx="1525" cy="45150"/>
                  </a:xfrm>
                  <a:custGeom>
                    <a:rect b="b" l="l" r="r" t="t"/>
                    <a:pathLst>
                      <a:path extrusionOk="0" h="1806" w="61">
                        <a:moveTo>
                          <a:pt x="30" y="0"/>
                        </a:moveTo>
                        <a:cubicBezTo>
                          <a:pt x="20" y="121"/>
                          <a:pt x="10" y="231"/>
                          <a:pt x="10" y="351"/>
                        </a:cubicBezTo>
                        <a:lnTo>
                          <a:pt x="50" y="351"/>
                        </a:lnTo>
                        <a:cubicBezTo>
                          <a:pt x="40" y="231"/>
                          <a:pt x="40" y="111"/>
                          <a:pt x="30" y="0"/>
                        </a:cubicBezTo>
                        <a:close/>
                        <a:moveTo>
                          <a:pt x="0" y="1094"/>
                        </a:moveTo>
                        <a:cubicBezTo>
                          <a:pt x="0" y="1334"/>
                          <a:pt x="10" y="1565"/>
                          <a:pt x="30" y="1806"/>
                        </a:cubicBezTo>
                        <a:cubicBezTo>
                          <a:pt x="50" y="1565"/>
                          <a:pt x="50" y="1334"/>
                          <a:pt x="60" y="1094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0" name="Google Shape;14990;p47"/>
                  <p:cNvSpPr/>
                  <p:nvPr/>
                </p:nvSpPr>
                <p:spPr>
                  <a:xfrm>
                    <a:off x="4978300" y="1927900"/>
                    <a:ext cx="1525" cy="31625"/>
                  </a:xfrm>
                  <a:custGeom>
                    <a:rect b="b" l="l" r="r" t="t"/>
                    <a:pathLst>
                      <a:path extrusionOk="0" h="1265" w="61">
                        <a:moveTo>
                          <a:pt x="30" y="1"/>
                        </a:moveTo>
                        <a:cubicBezTo>
                          <a:pt x="0" y="212"/>
                          <a:pt x="0" y="422"/>
                          <a:pt x="0" y="633"/>
                        </a:cubicBezTo>
                        <a:cubicBezTo>
                          <a:pt x="0" y="843"/>
                          <a:pt x="0" y="1054"/>
                          <a:pt x="30" y="1265"/>
                        </a:cubicBezTo>
                        <a:cubicBezTo>
                          <a:pt x="50" y="1054"/>
                          <a:pt x="60" y="843"/>
                          <a:pt x="60" y="633"/>
                        </a:cubicBezTo>
                        <a:cubicBezTo>
                          <a:pt x="60" y="422"/>
                          <a:pt x="50" y="212"/>
                          <a:pt x="30" y="1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1" name="Google Shape;14991;p47"/>
                  <p:cNvSpPr/>
                  <p:nvPr/>
                </p:nvSpPr>
                <p:spPr>
                  <a:xfrm>
                    <a:off x="5105925" y="1968775"/>
                    <a:ext cx="1800" cy="31375"/>
                  </a:xfrm>
                  <a:custGeom>
                    <a:rect b="b" l="l" r="r" t="t"/>
                    <a:pathLst>
                      <a:path extrusionOk="0" h="1255" w="72">
                        <a:moveTo>
                          <a:pt x="31" y="1"/>
                        </a:moveTo>
                        <a:cubicBezTo>
                          <a:pt x="11" y="212"/>
                          <a:pt x="1" y="412"/>
                          <a:pt x="1" y="623"/>
                        </a:cubicBezTo>
                        <a:cubicBezTo>
                          <a:pt x="1" y="833"/>
                          <a:pt x="11" y="1044"/>
                          <a:pt x="31" y="1255"/>
                        </a:cubicBezTo>
                        <a:cubicBezTo>
                          <a:pt x="61" y="1044"/>
                          <a:pt x="61" y="833"/>
                          <a:pt x="71" y="623"/>
                        </a:cubicBezTo>
                        <a:cubicBezTo>
                          <a:pt x="61" y="412"/>
                          <a:pt x="61" y="212"/>
                          <a:pt x="31" y="1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2" name="Google Shape;14992;p47"/>
                  <p:cNvSpPr/>
                  <p:nvPr/>
                </p:nvSpPr>
                <p:spPr>
                  <a:xfrm>
                    <a:off x="5014150" y="1971050"/>
                    <a:ext cx="1525" cy="31350"/>
                  </a:xfrm>
                  <a:custGeom>
                    <a:rect b="b" l="l" r="r" t="t"/>
                    <a:pathLst>
                      <a:path extrusionOk="0" h="1254" w="61">
                        <a:moveTo>
                          <a:pt x="31" y="0"/>
                        </a:moveTo>
                        <a:cubicBezTo>
                          <a:pt x="11" y="211"/>
                          <a:pt x="1" y="421"/>
                          <a:pt x="1" y="632"/>
                        </a:cubicBezTo>
                        <a:cubicBezTo>
                          <a:pt x="1" y="843"/>
                          <a:pt x="11" y="1053"/>
                          <a:pt x="31" y="1254"/>
                        </a:cubicBezTo>
                        <a:cubicBezTo>
                          <a:pt x="61" y="1053"/>
                          <a:pt x="61" y="843"/>
                          <a:pt x="61" y="632"/>
                        </a:cubicBezTo>
                        <a:cubicBezTo>
                          <a:pt x="61" y="421"/>
                          <a:pt x="61" y="211"/>
                          <a:pt x="31" y="0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3" name="Google Shape;14993;p47"/>
                  <p:cNvSpPr/>
                  <p:nvPr/>
                </p:nvSpPr>
                <p:spPr>
                  <a:xfrm>
                    <a:off x="4904075" y="1964525"/>
                    <a:ext cx="1525" cy="31625"/>
                  </a:xfrm>
                  <a:custGeom>
                    <a:rect b="b" l="l" r="r" t="t"/>
                    <a:pathLst>
                      <a:path extrusionOk="0" h="1265" w="61">
                        <a:moveTo>
                          <a:pt x="30" y="0"/>
                        </a:moveTo>
                        <a:cubicBezTo>
                          <a:pt x="0" y="211"/>
                          <a:pt x="0" y="422"/>
                          <a:pt x="0" y="632"/>
                        </a:cubicBezTo>
                        <a:cubicBezTo>
                          <a:pt x="0" y="843"/>
                          <a:pt x="0" y="1054"/>
                          <a:pt x="30" y="1264"/>
                        </a:cubicBezTo>
                        <a:cubicBezTo>
                          <a:pt x="50" y="1054"/>
                          <a:pt x="60" y="843"/>
                          <a:pt x="60" y="632"/>
                        </a:cubicBezTo>
                        <a:cubicBezTo>
                          <a:pt x="60" y="422"/>
                          <a:pt x="50" y="211"/>
                          <a:pt x="30" y="0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4" name="Google Shape;14994;p47"/>
                  <p:cNvSpPr/>
                  <p:nvPr/>
                </p:nvSpPr>
                <p:spPr>
                  <a:xfrm>
                    <a:off x="4924875" y="1898575"/>
                    <a:ext cx="1775" cy="24850"/>
                  </a:xfrm>
                  <a:custGeom>
                    <a:rect b="b" l="l" r="r" t="t"/>
                    <a:pathLst>
                      <a:path extrusionOk="0" h="994" w="71">
                        <a:moveTo>
                          <a:pt x="31" y="0"/>
                        </a:moveTo>
                        <a:cubicBezTo>
                          <a:pt x="11" y="171"/>
                          <a:pt x="11" y="331"/>
                          <a:pt x="1" y="502"/>
                        </a:cubicBezTo>
                        <a:cubicBezTo>
                          <a:pt x="11" y="662"/>
                          <a:pt x="11" y="823"/>
                          <a:pt x="31" y="993"/>
                        </a:cubicBezTo>
                        <a:cubicBezTo>
                          <a:pt x="61" y="823"/>
                          <a:pt x="61" y="662"/>
                          <a:pt x="71" y="502"/>
                        </a:cubicBezTo>
                        <a:cubicBezTo>
                          <a:pt x="61" y="331"/>
                          <a:pt x="61" y="171"/>
                          <a:pt x="31" y="0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5" name="Google Shape;14995;p47"/>
                  <p:cNvSpPr/>
                  <p:nvPr/>
                </p:nvSpPr>
                <p:spPr>
                  <a:xfrm>
                    <a:off x="4968775" y="1909100"/>
                    <a:ext cx="775" cy="24850"/>
                  </a:xfrm>
                  <a:custGeom>
                    <a:rect b="b" l="l" r="r" t="t"/>
                    <a:pathLst>
                      <a:path extrusionOk="0" h="994" w="31">
                        <a:moveTo>
                          <a:pt x="20" y="1"/>
                        </a:moveTo>
                        <a:cubicBezTo>
                          <a:pt x="10" y="171"/>
                          <a:pt x="10" y="332"/>
                          <a:pt x="0" y="502"/>
                        </a:cubicBezTo>
                        <a:cubicBezTo>
                          <a:pt x="10" y="663"/>
                          <a:pt x="10" y="833"/>
                          <a:pt x="20" y="994"/>
                        </a:cubicBezTo>
                        <a:cubicBezTo>
                          <a:pt x="30" y="833"/>
                          <a:pt x="30" y="663"/>
                          <a:pt x="30" y="502"/>
                        </a:cubicBezTo>
                        <a:cubicBezTo>
                          <a:pt x="30" y="332"/>
                          <a:pt x="30" y="171"/>
                          <a:pt x="20" y="1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6" name="Google Shape;14996;p47"/>
                  <p:cNvSpPr/>
                  <p:nvPr/>
                </p:nvSpPr>
                <p:spPr>
                  <a:xfrm>
                    <a:off x="5009650" y="1947475"/>
                    <a:ext cx="775" cy="24850"/>
                  </a:xfrm>
                  <a:custGeom>
                    <a:rect b="b" l="l" r="r" t="t"/>
                    <a:pathLst>
                      <a:path extrusionOk="0" h="994" w="31">
                        <a:moveTo>
                          <a:pt x="10" y="0"/>
                        </a:moveTo>
                        <a:cubicBezTo>
                          <a:pt x="0" y="161"/>
                          <a:pt x="0" y="331"/>
                          <a:pt x="0" y="492"/>
                        </a:cubicBezTo>
                        <a:cubicBezTo>
                          <a:pt x="0" y="662"/>
                          <a:pt x="0" y="823"/>
                          <a:pt x="10" y="993"/>
                        </a:cubicBezTo>
                        <a:cubicBezTo>
                          <a:pt x="30" y="823"/>
                          <a:pt x="30" y="662"/>
                          <a:pt x="30" y="492"/>
                        </a:cubicBezTo>
                        <a:cubicBezTo>
                          <a:pt x="30" y="331"/>
                          <a:pt x="30" y="161"/>
                          <a:pt x="10" y="0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7" name="Google Shape;14997;p47"/>
                  <p:cNvSpPr/>
                  <p:nvPr/>
                </p:nvSpPr>
                <p:spPr>
                  <a:xfrm>
                    <a:off x="4908575" y="1921650"/>
                    <a:ext cx="1775" cy="43400"/>
                  </a:xfrm>
                  <a:custGeom>
                    <a:rect b="b" l="l" r="r" t="t"/>
                    <a:pathLst>
                      <a:path extrusionOk="0" h="1736" w="71">
                        <a:moveTo>
                          <a:pt x="41" y="0"/>
                        </a:moveTo>
                        <a:cubicBezTo>
                          <a:pt x="11" y="291"/>
                          <a:pt x="11" y="572"/>
                          <a:pt x="1" y="863"/>
                        </a:cubicBezTo>
                        <a:cubicBezTo>
                          <a:pt x="11" y="1154"/>
                          <a:pt x="11" y="1445"/>
                          <a:pt x="41" y="1735"/>
                        </a:cubicBezTo>
                        <a:cubicBezTo>
                          <a:pt x="61" y="1445"/>
                          <a:pt x="71" y="1154"/>
                          <a:pt x="71" y="863"/>
                        </a:cubicBezTo>
                        <a:cubicBezTo>
                          <a:pt x="71" y="572"/>
                          <a:pt x="61" y="291"/>
                          <a:pt x="41" y="0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8" name="Google Shape;14998;p47"/>
                  <p:cNvSpPr/>
                  <p:nvPr/>
                </p:nvSpPr>
                <p:spPr>
                  <a:xfrm>
                    <a:off x="5114200" y="1947225"/>
                    <a:ext cx="1550" cy="33875"/>
                  </a:xfrm>
                  <a:custGeom>
                    <a:rect b="b" l="l" r="r" t="t"/>
                    <a:pathLst>
                      <a:path extrusionOk="0" h="1355" w="62">
                        <a:moveTo>
                          <a:pt x="31" y="0"/>
                        </a:moveTo>
                        <a:cubicBezTo>
                          <a:pt x="11" y="221"/>
                          <a:pt x="1" y="452"/>
                          <a:pt x="1" y="682"/>
                        </a:cubicBezTo>
                        <a:cubicBezTo>
                          <a:pt x="1" y="903"/>
                          <a:pt x="11" y="1134"/>
                          <a:pt x="31" y="1354"/>
                        </a:cubicBezTo>
                        <a:cubicBezTo>
                          <a:pt x="61" y="1134"/>
                          <a:pt x="61" y="903"/>
                          <a:pt x="61" y="682"/>
                        </a:cubicBezTo>
                        <a:cubicBezTo>
                          <a:pt x="61" y="452"/>
                          <a:pt x="51" y="221"/>
                          <a:pt x="31" y="0"/>
                        </a:cubicBez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9" name="Google Shape;14999;p47"/>
                  <p:cNvSpPr/>
                  <p:nvPr/>
                </p:nvSpPr>
                <p:spPr>
                  <a:xfrm>
                    <a:off x="4936425" y="1900575"/>
                    <a:ext cx="15825" cy="16825"/>
                  </a:xfrm>
                  <a:custGeom>
                    <a:rect b="b" l="l" r="r" t="t"/>
                    <a:pathLst>
                      <a:path extrusionOk="0" h="673" w="633">
                        <a:moveTo>
                          <a:pt x="0" y="1"/>
                        </a:moveTo>
                        <a:lnTo>
                          <a:pt x="0" y="673"/>
                        </a:lnTo>
                        <a:lnTo>
                          <a:pt x="632" y="673"/>
                        </a:lnTo>
                        <a:lnTo>
                          <a:pt x="632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0" name="Google Shape;15000;p47"/>
                  <p:cNvSpPr/>
                  <p:nvPr/>
                </p:nvSpPr>
                <p:spPr>
                  <a:xfrm>
                    <a:off x="4934925" y="1899325"/>
                    <a:ext cx="18325" cy="18825"/>
                  </a:xfrm>
                  <a:custGeom>
                    <a:rect b="b" l="l" r="r" t="t"/>
                    <a:pathLst>
                      <a:path extrusionOk="0" h="753" w="733">
                        <a:moveTo>
                          <a:pt x="662" y="71"/>
                        </a:moveTo>
                        <a:lnTo>
                          <a:pt x="662" y="662"/>
                        </a:lnTo>
                        <a:lnTo>
                          <a:pt x="80" y="673"/>
                        </a:lnTo>
                        <a:lnTo>
                          <a:pt x="80" y="81"/>
                        </a:lnTo>
                        <a:lnTo>
                          <a:pt x="662" y="71"/>
                        </a:lnTo>
                        <a:close/>
                        <a:moveTo>
                          <a:pt x="732" y="0"/>
                        </a:moveTo>
                        <a:lnTo>
                          <a:pt x="0" y="10"/>
                        </a:lnTo>
                        <a:lnTo>
                          <a:pt x="0" y="753"/>
                        </a:lnTo>
                        <a:lnTo>
                          <a:pt x="732" y="733"/>
                        </a:lnTo>
                        <a:lnTo>
                          <a:pt x="732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1" name="Google Shape;15001;p47"/>
                  <p:cNvSpPr/>
                  <p:nvPr/>
                </p:nvSpPr>
                <p:spPr>
                  <a:xfrm>
                    <a:off x="4958725" y="1888550"/>
                    <a:ext cx="1550" cy="30600"/>
                  </a:xfrm>
                  <a:custGeom>
                    <a:rect b="b" l="l" r="r" t="t"/>
                    <a:pathLst>
                      <a:path extrusionOk="0" h="1224" w="62">
                        <a:moveTo>
                          <a:pt x="11" y="0"/>
                        </a:moveTo>
                        <a:cubicBezTo>
                          <a:pt x="11" y="100"/>
                          <a:pt x="1" y="211"/>
                          <a:pt x="1" y="321"/>
                        </a:cubicBezTo>
                        <a:cubicBezTo>
                          <a:pt x="1" y="622"/>
                          <a:pt x="11" y="923"/>
                          <a:pt x="31" y="1224"/>
                        </a:cubicBezTo>
                        <a:cubicBezTo>
                          <a:pt x="61" y="923"/>
                          <a:pt x="61" y="622"/>
                          <a:pt x="61" y="321"/>
                        </a:cubicBezTo>
                        <a:cubicBezTo>
                          <a:pt x="61" y="221"/>
                          <a:pt x="61" y="131"/>
                          <a:pt x="61" y="30"/>
                        </a:cubicBezTo>
                        <a:lnTo>
                          <a:pt x="51" y="30"/>
                        </a:lnTo>
                        <a:lnTo>
                          <a:pt x="11" y="0"/>
                        </a:lnTo>
                        <a:close/>
                      </a:path>
                    </a:pathLst>
                  </a:custGeom>
                  <a:solidFill>
                    <a:srgbClr val="401E15">
                      <a:alpha val="44030"/>
                    </a:srgbClr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2" name="Google Shape;15002;p47"/>
                  <p:cNvSpPr/>
                  <p:nvPr/>
                </p:nvSpPr>
                <p:spPr>
                  <a:xfrm>
                    <a:off x="4958975" y="1888550"/>
                    <a:ext cx="1050" cy="775"/>
                  </a:xfrm>
                  <a:custGeom>
                    <a:rect b="b" l="l" r="r" t="t"/>
                    <a:pathLst>
                      <a:path extrusionOk="0" h="31" w="42">
                        <a:moveTo>
                          <a:pt x="1" y="0"/>
                        </a:moveTo>
                        <a:lnTo>
                          <a:pt x="41" y="30"/>
                        </a:lnTo>
                        <a:lnTo>
                          <a:pt x="11" y="0"/>
                        </a:lnTo>
                        <a:close/>
                      </a:path>
                    </a:pathLst>
                  </a:custGeom>
                  <a:solidFill>
                    <a:srgbClr val="7E757D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3" name="Google Shape;15003;p47"/>
                  <p:cNvSpPr/>
                  <p:nvPr/>
                </p:nvSpPr>
                <p:spPr>
                  <a:xfrm>
                    <a:off x="4958975" y="1888550"/>
                    <a:ext cx="275" cy="25"/>
                  </a:xfrm>
                  <a:custGeom>
                    <a:rect b="b" l="l" r="r" t="t"/>
                    <a:pathLst>
                      <a:path extrusionOk="0" h="1" w="11">
                        <a:moveTo>
                          <a:pt x="11" y="0"/>
                        </a:move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1" y="0"/>
                        </a:lnTo>
                        <a:close/>
                      </a:path>
                    </a:pathLst>
                  </a:custGeom>
                  <a:solidFill>
                    <a:srgbClr val="857A83"/>
                  </a:solidFill>
                  <a:ln>
                    <a:noFill/>
                  </a:ln>
                </p:spPr>
                <p:txBody>
                  <a:bodyPr anchorCtr="0" anchor="ctr" bIns="87425" lIns="87425" spcFirstLastPara="1" rIns="87425" wrap="square" tIns="87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5004" name="Google Shape;15004;p47"/>
              <p:cNvSpPr/>
              <p:nvPr/>
            </p:nvSpPr>
            <p:spPr>
              <a:xfrm>
                <a:off x="6815190" y="3080408"/>
                <a:ext cx="288237" cy="60101"/>
              </a:xfrm>
              <a:custGeom>
                <a:rect b="b" l="l" r="r" t="t"/>
                <a:pathLst>
                  <a:path extrusionOk="0" h="774" w="3712">
                    <a:moveTo>
                      <a:pt x="0" y="773"/>
                    </a:moveTo>
                    <a:cubicBezTo>
                      <a:pt x="1254" y="512"/>
                      <a:pt x="2488" y="252"/>
                      <a:pt x="3712" y="1"/>
                    </a:cubicBezTo>
                    <a:lnTo>
                      <a:pt x="3712" y="1"/>
                    </a:lnTo>
                    <a:cubicBezTo>
                      <a:pt x="2488" y="252"/>
                      <a:pt x="1254" y="512"/>
                      <a:pt x="0" y="773"/>
                    </a:cubicBezTo>
                    <a:close/>
                  </a:path>
                </a:pathLst>
              </a:custGeom>
              <a:solidFill>
                <a:srgbClr val="D5EEB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05" name="Google Shape;15005;p47"/>
            <p:cNvGrpSpPr/>
            <p:nvPr/>
          </p:nvGrpSpPr>
          <p:grpSpPr>
            <a:xfrm>
              <a:off x="6069244" y="3229629"/>
              <a:ext cx="2451839" cy="1797598"/>
              <a:chOff x="891012" y="3624366"/>
              <a:chExt cx="1653966" cy="1212627"/>
            </a:xfrm>
          </p:grpSpPr>
          <p:sp>
            <p:nvSpPr>
              <p:cNvPr id="15006" name="Google Shape;15006;p47"/>
              <p:cNvSpPr/>
              <p:nvPr/>
            </p:nvSpPr>
            <p:spPr>
              <a:xfrm>
                <a:off x="2381627" y="3787701"/>
                <a:ext cx="118214" cy="415603"/>
              </a:xfrm>
              <a:custGeom>
                <a:rect b="b" l="l" r="r" t="t"/>
                <a:pathLst>
                  <a:path extrusionOk="0" h="4061" w="1155">
                    <a:moveTo>
                      <a:pt x="131" y="1"/>
                    </a:moveTo>
                    <a:cubicBezTo>
                      <a:pt x="81" y="312"/>
                      <a:pt x="41" y="653"/>
                      <a:pt x="1" y="1014"/>
                    </a:cubicBezTo>
                    <a:cubicBezTo>
                      <a:pt x="101" y="1355"/>
                      <a:pt x="352" y="2227"/>
                      <a:pt x="372" y="2468"/>
                    </a:cubicBezTo>
                    <a:cubicBezTo>
                      <a:pt x="391" y="2700"/>
                      <a:pt x="925" y="4060"/>
                      <a:pt x="1084" y="4060"/>
                    </a:cubicBezTo>
                    <a:cubicBezTo>
                      <a:pt x="1097" y="4060"/>
                      <a:pt x="1107" y="4051"/>
                      <a:pt x="1114" y="4033"/>
                    </a:cubicBezTo>
                    <a:cubicBezTo>
                      <a:pt x="1154" y="3903"/>
                      <a:pt x="1094" y="3852"/>
                      <a:pt x="1004" y="3722"/>
                    </a:cubicBezTo>
                    <a:cubicBezTo>
                      <a:pt x="924" y="3602"/>
                      <a:pt x="693" y="2930"/>
                      <a:pt x="633" y="2679"/>
                    </a:cubicBezTo>
                    <a:cubicBezTo>
                      <a:pt x="502" y="2147"/>
                      <a:pt x="442" y="673"/>
                      <a:pt x="1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7" name="Google Shape;15007;p47"/>
              <p:cNvSpPr/>
              <p:nvPr/>
            </p:nvSpPr>
            <p:spPr>
              <a:xfrm>
                <a:off x="2400152" y="3957073"/>
                <a:ext cx="35004" cy="135600"/>
              </a:xfrm>
              <a:custGeom>
                <a:rect b="b" l="l" r="r" t="t"/>
                <a:pathLst>
                  <a:path extrusionOk="0" h="1325" w="342">
                    <a:moveTo>
                      <a:pt x="0" y="1"/>
                    </a:moveTo>
                    <a:cubicBezTo>
                      <a:pt x="27" y="101"/>
                      <a:pt x="54" y="200"/>
                      <a:pt x="78" y="295"/>
                    </a:cubicBezTo>
                    <a:lnTo>
                      <a:pt x="78" y="295"/>
                    </a:lnTo>
                    <a:cubicBezTo>
                      <a:pt x="54" y="197"/>
                      <a:pt x="28" y="99"/>
                      <a:pt x="0" y="1"/>
                    </a:cubicBezTo>
                    <a:close/>
                    <a:moveTo>
                      <a:pt x="78" y="295"/>
                    </a:moveTo>
                    <a:cubicBezTo>
                      <a:pt x="116" y="449"/>
                      <a:pt x="150" y="604"/>
                      <a:pt x="181" y="763"/>
                    </a:cubicBezTo>
                    <a:cubicBezTo>
                      <a:pt x="168" y="656"/>
                      <a:pt x="127" y="486"/>
                      <a:pt x="78" y="295"/>
                    </a:cubicBezTo>
                    <a:close/>
                    <a:moveTo>
                      <a:pt x="281" y="1154"/>
                    </a:moveTo>
                    <a:lnTo>
                      <a:pt x="281" y="1154"/>
                    </a:lnTo>
                    <a:cubicBezTo>
                      <a:pt x="301" y="1215"/>
                      <a:pt x="321" y="1275"/>
                      <a:pt x="341" y="1325"/>
                    </a:cubicBezTo>
                    <a:cubicBezTo>
                      <a:pt x="321" y="1265"/>
                      <a:pt x="301" y="1214"/>
                      <a:pt x="281" y="1154"/>
                    </a:cubicBezTo>
                    <a:close/>
                  </a:path>
                </a:pathLst>
              </a:custGeom>
              <a:solidFill>
                <a:srgbClr val="D3D4D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8" name="Google Shape;15008;p47"/>
              <p:cNvSpPr/>
              <p:nvPr/>
            </p:nvSpPr>
            <p:spPr>
              <a:xfrm>
                <a:off x="2388894" y="3863637"/>
                <a:ext cx="51380" cy="239373"/>
              </a:xfrm>
              <a:custGeom>
                <a:rect b="b" l="l" r="r" t="t"/>
                <a:pathLst>
                  <a:path extrusionOk="0" h="2339" w="502">
                    <a:moveTo>
                      <a:pt x="130" y="1"/>
                    </a:moveTo>
                    <a:cubicBezTo>
                      <a:pt x="130" y="11"/>
                      <a:pt x="130" y="21"/>
                      <a:pt x="130" y="31"/>
                    </a:cubicBezTo>
                    <a:cubicBezTo>
                      <a:pt x="100" y="181"/>
                      <a:pt x="60" y="352"/>
                      <a:pt x="0" y="523"/>
                    </a:cubicBezTo>
                    <a:cubicBezTo>
                      <a:pt x="40" y="653"/>
                      <a:pt x="80" y="783"/>
                      <a:pt x="110" y="914"/>
                    </a:cubicBezTo>
                    <a:cubicBezTo>
                      <a:pt x="191" y="1215"/>
                      <a:pt x="271" y="1516"/>
                      <a:pt x="291" y="1676"/>
                    </a:cubicBezTo>
                    <a:cubicBezTo>
                      <a:pt x="301" y="1716"/>
                      <a:pt x="311" y="1756"/>
                      <a:pt x="321" y="1796"/>
                    </a:cubicBezTo>
                    <a:cubicBezTo>
                      <a:pt x="341" y="1867"/>
                      <a:pt x="361" y="1967"/>
                      <a:pt x="391" y="2067"/>
                    </a:cubicBezTo>
                    <a:cubicBezTo>
                      <a:pt x="411" y="2127"/>
                      <a:pt x="431" y="2178"/>
                      <a:pt x="451" y="2238"/>
                    </a:cubicBezTo>
                    <a:cubicBezTo>
                      <a:pt x="465" y="2258"/>
                      <a:pt x="474" y="2283"/>
                      <a:pt x="485" y="2307"/>
                    </a:cubicBezTo>
                    <a:lnTo>
                      <a:pt x="485" y="2307"/>
                    </a:lnTo>
                    <a:cubicBezTo>
                      <a:pt x="251" y="1570"/>
                      <a:pt x="250" y="776"/>
                      <a:pt x="130" y="1"/>
                    </a:cubicBezTo>
                    <a:close/>
                    <a:moveTo>
                      <a:pt x="485" y="2307"/>
                    </a:moveTo>
                    <a:lnTo>
                      <a:pt x="485" y="2307"/>
                    </a:lnTo>
                    <a:cubicBezTo>
                      <a:pt x="487" y="2314"/>
                      <a:pt x="489" y="2321"/>
                      <a:pt x="492" y="2328"/>
                    </a:cubicBezTo>
                    <a:lnTo>
                      <a:pt x="502" y="2338"/>
                    </a:lnTo>
                    <a:cubicBezTo>
                      <a:pt x="495" y="2328"/>
                      <a:pt x="490" y="2318"/>
                      <a:pt x="485" y="230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9" name="Google Shape;15009;p47"/>
              <p:cNvSpPr/>
              <p:nvPr/>
            </p:nvSpPr>
            <p:spPr>
              <a:xfrm>
                <a:off x="2017161" y="4097586"/>
                <a:ext cx="181876" cy="218087"/>
              </a:xfrm>
              <a:custGeom>
                <a:rect b="b" l="l" r="r" t="t"/>
                <a:pathLst>
                  <a:path extrusionOk="0" h="2131" w="1777">
                    <a:moveTo>
                      <a:pt x="638" y="0"/>
                    </a:moveTo>
                    <a:cubicBezTo>
                      <a:pt x="517" y="0"/>
                      <a:pt x="398" y="9"/>
                      <a:pt x="292" y="22"/>
                    </a:cubicBezTo>
                    <a:cubicBezTo>
                      <a:pt x="242" y="182"/>
                      <a:pt x="172" y="453"/>
                      <a:pt x="121" y="594"/>
                    </a:cubicBezTo>
                    <a:cubicBezTo>
                      <a:pt x="1" y="915"/>
                      <a:pt x="272" y="1256"/>
                      <a:pt x="342" y="1476"/>
                    </a:cubicBezTo>
                    <a:cubicBezTo>
                      <a:pt x="409" y="1688"/>
                      <a:pt x="320" y="2131"/>
                      <a:pt x="516" y="2131"/>
                    </a:cubicBezTo>
                    <a:cubicBezTo>
                      <a:pt x="525" y="2131"/>
                      <a:pt x="533" y="2130"/>
                      <a:pt x="543" y="2128"/>
                    </a:cubicBezTo>
                    <a:cubicBezTo>
                      <a:pt x="773" y="2078"/>
                      <a:pt x="573" y="1637"/>
                      <a:pt x="733" y="1567"/>
                    </a:cubicBezTo>
                    <a:cubicBezTo>
                      <a:pt x="742" y="1563"/>
                      <a:pt x="751" y="1562"/>
                      <a:pt x="759" y="1562"/>
                    </a:cubicBezTo>
                    <a:cubicBezTo>
                      <a:pt x="820" y="1562"/>
                      <a:pt x="847" y="1661"/>
                      <a:pt x="874" y="1767"/>
                    </a:cubicBezTo>
                    <a:cubicBezTo>
                      <a:pt x="912" y="1873"/>
                      <a:pt x="950" y="1979"/>
                      <a:pt x="1033" y="1979"/>
                    </a:cubicBezTo>
                    <a:cubicBezTo>
                      <a:pt x="1037" y="1979"/>
                      <a:pt x="1040" y="1978"/>
                      <a:pt x="1044" y="1978"/>
                    </a:cubicBezTo>
                    <a:cubicBezTo>
                      <a:pt x="1245" y="1948"/>
                      <a:pt x="1155" y="1687"/>
                      <a:pt x="1265" y="1446"/>
                    </a:cubicBezTo>
                    <a:cubicBezTo>
                      <a:pt x="1375" y="1196"/>
                      <a:pt x="1776" y="754"/>
                      <a:pt x="1556" y="363"/>
                    </a:cubicBezTo>
                    <a:cubicBezTo>
                      <a:pt x="1383" y="78"/>
                      <a:pt x="998" y="0"/>
                      <a:pt x="638" y="0"/>
                    </a:cubicBezTo>
                    <a:close/>
                  </a:path>
                </a:pathLst>
              </a:custGeom>
              <a:solidFill>
                <a:srgbClr val="E4AE9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0" name="Google Shape;15010;p47"/>
              <p:cNvSpPr/>
              <p:nvPr/>
            </p:nvSpPr>
            <p:spPr>
              <a:xfrm>
                <a:off x="2029545" y="4198289"/>
                <a:ext cx="101736" cy="103773"/>
              </a:xfrm>
              <a:custGeom>
                <a:rect b="b" l="l" r="r" t="t"/>
                <a:pathLst>
                  <a:path extrusionOk="0" h="1014" w="994">
                    <a:moveTo>
                      <a:pt x="0" y="1"/>
                    </a:moveTo>
                    <a:cubicBezTo>
                      <a:pt x="10" y="11"/>
                      <a:pt x="10" y="21"/>
                      <a:pt x="10" y="31"/>
                    </a:cubicBezTo>
                    <a:cubicBezTo>
                      <a:pt x="10" y="21"/>
                      <a:pt x="10" y="11"/>
                      <a:pt x="10" y="1"/>
                    </a:cubicBezTo>
                    <a:close/>
                    <a:moveTo>
                      <a:pt x="993" y="964"/>
                    </a:moveTo>
                    <a:lnTo>
                      <a:pt x="993" y="964"/>
                    </a:lnTo>
                    <a:cubicBezTo>
                      <a:pt x="973" y="974"/>
                      <a:pt x="953" y="984"/>
                      <a:pt x="923" y="994"/>
                    </a:cubicBezTo>
                    <a:lnTo>
                      <a:pt x="913" y="994"/>
                    </a:lnTo>
                    <a:cubicBezTo>
                      <a:pt x="913" y="994"/>
                      <a:pt x="913" y="994"/>
                      <a:pt x="913" y="1004"/>
                    </a:cubicBezTo>
                    <a:lnTo>
                      <a:pt x="923" y="1014"/>
                    </a:lnTo>
                    <a:cubicBezTo>
                      <a:pt x="953" y="994"/>
                      <a:pt x="973" y="984"/>
                      <a:pt x="993" y="964"/>
                    </a:cubicBezTo>
                    <a:close/>
                  </a:path>
                </a:pathLst>
              </a:custGeom>
              <a:solidFill>
                <a:srgbClr val="C8BEBA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1" name="Google Shape;15011;p47"/>
              <p:cNvSpPr/>
              <p:nvPr/>
            </p:nvSpPr>
            <p:spPr>
              <a:xfrm>
                <a:off x="2030569" y="4144970"/>
                <a:ext cx="109924" cy="155045"/>
              </a:xfrm>
              <a:custGeom>
                <a:rect b="b" l="l" r="r" t="t"/>
                <a:pathLst>
                  <a:path extrusionOk="0" h="1515" w="1074">
                    <a:moveTo>
                      <a:pt x="983" y="0"/>
                    </a:moveTo>
                    <a:cubicBezTo>
                      <a:pt x="983" y="0"/>
                      <a:pt x="983" y="10"/>
                      <a:pt x="973" y="10"/>
                    </a:cubicBezTo>
                    <a:cubicBezTo>
                      <a:pt x="893" y="71"/>
                      <a:pt x="813" y="121"/>
                      <a:pt x="723" y="171"/>
                    </a:cubicBezTo>
                    <a:cubicBezTo>
                      <a:pt x="723" y="171"/>
                      <a:pt x="713" y="181"/>
                      <a:pt x="713" y="181"/>
                    </a:cubicBezTo>
                    <a:cubicBezTo>
                      <a:pt x="662" y="211"/>
                      <a:pt x="612" y="241"/>
                      <a:pt x="562" y="261"/>
                    </a:cubicBezTo>
                    <a:cubicBezTo>
                      <a:pt x="472" y="311"/>
                      <a:pt x="372" y="361"/>
                      <a:pt x="281" y="402"/>
                    </a:cubicBezTo>
                    <a:cubicBezTo>
                      <a:pt x="181" y="442"/>
                      <a:pt x="91" y="482"/>
                      <a:pt x="0" y="522"/>
                    </a:cubicBezTo>
                    <a:cubicBezTo>
                      <a:pt x="0" y="532"/>
                      <a:pt x="0" y="542"/>
                      <a:pt x="0" y="552"/>
                    </a:cubicBezTo>
                    <a:cubicBezTo>
                      <a:pt x="10" y="562"/>
                      <a:pt x="10" y="572"/>
                      <a:pt x="10" y="582"/>
                    </a:cubicBezTo>
                    <a:cubicBezTo>
                      <a:pt x="71" y="592"/>
                      <a:pt x="121" y="602"/>
                      <a:pt x="181" y="602"/>
                    </a:cubicBezTo>
                    <a:cubicBezTo>
                      <a:pt x="241" y="602"/>
                      <a:pt x="301" y="592"/>
                      <a:pt x="361" y="592"/>
                    </a:cubicBezTo>
                    <a:cubicBezTo>
                      <a:pt x="422" y="582"/>
                      <a:pt x="482" y="572"/>
                      <a:pt x="542" y="572"/>
                    </a:cubicBezTo>
                    <a:cubicBezTo>
                      <a:pt x="622" y="572"/>
                      <a:pt x="703" y="582"/>
                      <a:pt x="783" y="632"/>
                    </a:cubicBezTo>
                    <a:cubicBezTo>
                      <a:pt x="1034" y="773"/>
                      <a:pt x="893" y="1264"/>
                      <a:pt x="903" y="1515"/>
                    </a:cubicBezTo>
                    <a:lnTo>
                      <a:pt x="913" y="1515"/>
                    </a:lnTo>
                    <a:cubicBezTo>
                      <a:pt x="943" y="1505"/>
                      <a:pt x="963" y="1495"/>
                      <a:pt x="983" y="1485"/>
                    </a:cubicBezTo>
                    <a:cubicBezTo>
                      <a:pt x="1003" y="1465"/>
                      <a:pt x="1024" y="1445"/>
                      <a:pt x="1034" y="1425"/>
                    </a:cubicBezTo>
                    <a:cubicBezTo>
                      <a:pt x="1044" y="1395"/>
                      <a:pt x="1054" y="1354"/>
                      <a:pt x="1064" y="1304"/>
                    </a:cubicBezTo>
                    <a:cubicBezTo>
                      <a:pt x="1064" y="1264"/>
                      <a:pt x="1064" y="1214"/>
                      <a:pt x="1074" y="1164"/>
                    </a:cubicBezTo>
                    <a:cubicBezTo>
                      <a:pt x="1064" y="1043"/>
                      <a:pt x="1054" y="913"/>
                      <a:pt x="1044" y="783"/>
                    </a:cubicBezTo>
                    <a:cubicBezTo>
                      <a:pt x="1024" y="522"/>
                      <a:pt x="1003" y="271"/>
                      <a:pt x="983" y="20"/>
                    </a:cubicBezTo>
                    <a:cubicBezTo>
                      <a:pt x="983" y="10"/>
                      <a:pt x="983" y="0"/>
                      <a:pt x="983" y="0"/>
                    </a:cubicBezTo>
                    <a:close/>
                  </a:path>
                </a:pathLst>
              </a:custGeom>
              <a:solidFill>
                <a:srgbClr val="401E15">
                  <a:alpha val="2642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2" name="Google Shape;15012;p47"/>
              <p:cNvSpPr/>
              <p:nvPr/>
            </p:nvSpPr>
            <p:spPr>
              <a:xfrm>
                <a:off x="2227694" y="4182631"/>
                <a:ext cx="137661" cy="500340"/>
              </a:xfrm>
              <a:custGeom>
                <a:rect b="b" l="l" r="r" t="t"/>
                <a:pathLst>
                  <a:path extrusionOk="0" h="4889" w="1345">
                    <a:moveTo>
                      <a:pt x="486" y="0"/>
                    </a:moveTo>
                    <a:cubicBezTo>
                      <a:pt x="367" y="0"/>
                      <a:pt x="27" y="943"/>
                      <a:pt x="0" y="1057"/>
                    </a:cubicBezTo>
                    <a:cubicBezTo>
                      <a:pt x="30" y="1237"/>
                      <a:pt x="80" y="1408"/>
                      <a:pt x="121" y="1578"/>
                    </a:cubicBezTo>
                    <a:cubicBezTo>
                      <a:pt x="311" y="1839"/>
                      <a:pt x="542" y="1879"/>
                      <a:pt x="672" y="2240"/>
                    </a:cubicBezTo>
                    <a:cubicBezTo>
                      <a:pt x="803" y="2601"/>
                      <a:pt x="793" y="3283"/>
                      <a:pt x="773" y="3685"/>
                    </a:cubicBezTo>
                    <a:cubicBezTo>
                      <a:pt x="753" y="4086"/>
                      <a:pt x="632" y="4407"/>
                      <a:pt x="652" y="4788"/>
                    </a:cubicBezTo>
                    <a:cubicBezTo>
                      <a:pt x="652" y="4828"/>
                      <a:pt x="662" y="4828"/>
                      <a:pt x="702" y="4848"/>
                    </a:cubicBezTo>
                    <a:cubicBezTo>
                      <a:pt x="751" y="4870"/>
                      <a:pt x="870" y="4889"/>
                      <a:pt x="992" y="4889"/>
                    </a:cubicBezTo>
                    <a:cubicBezTo>
                      <a:pt x="1095" y="4889"/>
                      <a:pt x="1200" y="4875"/>
                      <a:pt x="1264" y="4838"/>
                    </a:cubicBezTo>
                    <a:cubicBezTo>
                      <a:pt x="1274" y="4828"/>
                      <a:pt x="1314" y="4818"/>
                      <a:pt x="1304" y="4758"/>
                    </a:cubicBezTo>
                    <a:cubicBezTo>
                      <a:pt x="1294" y="4577"/>
                      <a:pt x="1314" y="4266"/>
                      <a:pt x="1304" y="4036"/>
                    </a:cubicBezTo>
                    <a:cubicBezTo>
                      <a:pt x="1304" y="3895"/>
                      <a:pt x="1344" y="3584"/>
                      <a:pt x="1334" y="3404"/>
                    </a:cubicBezTo>
                    <a:cubicBezTo>
                      <a:pt x="1304" y="2872"/>
                      <a:pt x="1224" y="2010"/>
                      <a:pt x="1224" y="1568"/>
                    </a:cubicBezTo>
                    <a:cubicBezTo>
                      <a:pt x="1234" y="1117"/>
                      <a:pt x="1344" y="1167"/>
                      <a:pt x="1053" y="926"/>
                    </a:cubicBezTo>
                    <a:cubicBezTo>
                      <a:pt x="763" y="696"/>
                      <a:pt x="582" y="415"/>
                      <a:pt x="522" y="64"/>
                    </a:cubicBezTo>
                    <a:cubicBezTo>
                      <a:pt x="516" y="20"/>
                      <a:pt x="503" y="0"/>
                      <a:pt x="4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3" name="Google Shape;15013;p47"/>
              <p:cNvSpPr/>
              <p:nvPr/>
            </p:nvSpPr>
            <p:spPr>
              <a:xfrm>
                <a:off x="2357063" y="4667416"/>
                <a:ext cx="4196" cy="10439"/>
              </a:xfrm>
              <a:custGeom>
                <a:rect b="b" l="l" r="r" t="t"/>
                <a:pathLst>
                  <a:path extrusionOk="0" h="102" w="41">
                    <a:moveTo>
                      <a:pt x="0" y="101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0" y="101"/>
                      <a:pt x="0" y="101"/>
                      <a:pt x="0" y="101"/>
                    </a:cubicBezTo>
                    <a:close/>
                    <a:moveTo>
                      <a:pt x="0" y="101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0" y="101"/>
                      <a:pt x="0" y="101"/>
                      <a:pt x="0" y="101"/>
                    </a:cubicBezTo>
                    <a:close/>
                    <a:moveTo>
                      <a:pt x="40" y="21"/>
                    </a:moveTo>
                    <a:cubicBezTo>
                      <a:pt x="40" y="21"/>
                      <a:pt x="40" y="21"/>
                      <a:pt x="40" y="21"/>
                    </a:cubicBezTo>
                    <a:lnTo>
                      <a:pt x="40" y="21"/>
                    </a:lnTo>
                    <a:cubicBezTo>
                      <a:pt x="40" y="21"/>
                      <a:pt x="40" y="21"/>
                      <a:pt x="40" y="21"/>
                    </a:cubicBezTo>
                    <a:close/>
                    <a:moveTo>
                      <a:pt x="40" y="21"/>
                    </a:moveTo>
                    <a:cubicBezTo>
                      <a:pt x="40" y="21"/>
                      <a:pt x="40" y="21"/>
                      <a:pt x="40" y="21"/>
                    </a:cubicBezTo>
                    <a:cubicBezTo>
                      <a:pt x="40" y="21"/>
                      <a:pt x="40" y="21"/>
                      <a:pt x="40" y="21"/>
                    </a:cubicBezTo>
                    <a:close/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lose/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lose/>
                    <a:moveTo>
                      <a:pt x="40" y="11"/>
                    </a:moveTo>
                    <a:cubicBezTo>
                      <a:pt x="40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lose/>
                    <a:moveTo>
                      <a:pt x="40" y="1"/>
                    </a:moveTo>
                    <a:lnTo>
                      <a:pt x="40" y="1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B4CBA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4" name="Google Shape;15014;p47"/>
              <p:cNvSpPr/>
              <p:nvPr/>
            </p:nvSpPr>
            <p:spPr>
              <a:xfrm>
                <a:off x="2306707" y="4248640"/>
                <a:ext cx="55576" cy="347035"/>
              </a:xfrm>
              <a:custGeom>
                <a:rect b="b" l="l" r="r" t="t"/>
                <a:pathLst>
                  <a:path extrusionOk="0" h="3391" w="543">
                    <a:moveTo>
                      <a:pt x="1" y="0"/>
                    </a:moveTo>
                    <a:lnTo>
                      <a:pt x="1" y="0"/>
                    </a:lnTo>
                    <a:cubicBezTo>
                      <a:pt x="81" y="101"/>
                      <a:pt x="161" y="191"/>
                      <a:pt x="261" y="271"/>
                    </a:cubicBezTo>
                    <a:cubicBezTo>
                      <a:pt x="181" y="201"/>
                      <a:pt x="111" y="131"/>
                      <a:pt x="51" y="61"/>
                    </a:cubicBezTo>
                    <a:cubicBezTo>
                      <a:pt x="41" y="41"/>
                      <a:pt x="21" y="20"/>
                      <a:pt x="1" y="0"/>
                    </a:cubicBezTo>
                    <a:close/>
                    <a:moveTo>
                      <a:pt x="452" y="923"/>
                    </a:moveTo>
                    <a:cubicBezTo>
                      <a:pt x="452" y="931"/>
                      <a:pt x="452" y="939"/>
                      <a:pt x="452" y="948"/>
                    </a:cubicBezTo>
                    <a:lnTo>
                      <a:pt x="452" y="948"/>
                    </a:lnTo>
                    <a:cubicBezTo>
                      <a:pt x="452" y="940"/>
                      <a:pt x="452" y="931"/>
                      <a:pt x="452" y="923"/>
                    </a:cubicBezTo>
                    <a:close/>
                    <a:moveTo>
                      <a:pt x="452" y="948"/>
                    </a:moveTo>
                    <a:cubicBezTo>
                      <a:pt x="454" y="1272"/>
                      <a:pt x="493" y="1818"/>
                      <a:pt x="532" y="2287"/>
                    </a:cubicBezTo>
                    <a:lnTo>
                      <a:pt x="532" y="2287"/>
                    </a:lnTo>
                    <a:cubicBezTo>
                      <a:pt x="522" y="2167"/>
                      <a:pt x="512" y="2036"/>
                      <a:pt x="502" y="1906"/>
                    </a:cubicBezTo>
                    <a:cubicBezTo>
                      <a:pt x="482" y="1595"/>
                      <a:pt x="462" y="1294"/>
                      <a:pt x="462" y="1064"/>
                    </a:cubicBezTo>
                    <a:cubicBezTo>
                      <a:pt x="454" y="1023"/>
                      <a:pt x="452" y="983"/>
                      <a:pt x="452" y="948"/>
                    </a:cubicBezTo>
                    <a:close/>
                    <a:moveTo>
                      <a:pt x="542" y="3240"/>
                    </a:moveTo>
                    <a:lnTo>
                      <a:pt x="542" y="3240"/>
                    </a:lnTo>
                    <a:cubicBezTo>
                      <a:pt x="541" y="3247"/>
                      <a:pt x="540" y="3254"/>
                      <a:pt x="539" y="3261"/>
                    </a:cubicBezTo>
                    <a:lnTo>
                      <a:pt x="539" y="3261"/>
                    </a:lnTo>
                    <a:cubicBezTo>
                      <a:pt x="542" y="3254"/>
                      <a:pt x="542" y="3247"/>
                      <a:pt x="542" y="3240"/>
                    </a:cubicBezTo>
                    <a:close/>
                    <a:moveTo>
                      <a:pt x="539" y="3261"/>
                    </a:moveTo>
                    <a:lnTo>
                      <a:pt x="539" y="3261"/>
                    </a:lnTo>
                    <a:cubicBezTo>
                      <a:pt x="538" y="3264"/>
                      <a:pt x="535" y="3267"/>
                      <a:pt x="532" y="3270"/>
                    </a:cubicBezTo>
                    <a:cubicBezTo>
                      <a:pt x="532" y="3320"/>
                      <a:pt x="532" y="3361"/>
                      <a:pt x="532" y="3391"/>
                    </a:cubicBezTo>
                    <a:cubicBezTo>
                      <a:pt x="532" y="3355"/>
                      <a:pt x="532" y="3312"/>
                      <a:pt x="539" y="3261"/>
                    </a:cubicBezTo>
                    <a:close/>
                  </a:path>
                </a:pathLst>
              </a:custGeom>
              <a:solidFill>
                <a:srgbClr val="D3D4D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5" name="Google Shape;15015;p47"/>
              <p:cNvSpPr/>
              <p:nvPr/>
            </p:nvSpPr>
            <p:spPr>
              <a:xfrm>
                <a:off x="2253383" y="4203508"/>
                <a:ext cx="110947" cy="444565"/>
              </a:xfrm>
              <a:custGeom>
                <a:rect b="b" l="l" r="r" t="t"/>
                <a:pathLst>
                  <a:path extrusionOk="0" h="4344" w="1084">
                    <a:moveTo>
                      <a:pt x="301" y="0"/>
                    </a:moveTo>
                    <a:cubicBezTo>
                      <a:pt x="201" y="241"/>
                      <a:pt x="90" y="461"/>
                      <a:pt x="0" y="682"/>
                    </a:cubicBezTo>
                    <a:cubicBezTo>
                      <a:pt x="150" y="903"/>
                      <a:pt x="361" y="973"/>
                      <a:pt x="622" y="1224"/>
                    </a:cubicBezTo>
                    <a:cubicBezTo>
                      <a:pt x="963" y="1545"/>
                      <a:pt x="943" y="2347"/>
                      <a:pt x="953" y="2909"/>
                    </a:cubicBezTo>
                    <a:cubicBezTo>
                      <a:pt x="953" y="3250"/>
                      <a:pt x="893" y="3862"/>
                      <a:pt x="873" y="4343"/>
                    </a:cubicBezTo>
                    <a:lnTo>
                      <a:pt x="943" y="4343"/>
                    </a:lnTo>
                    <a:cubicBezTo>
                      <a:pt x="963" y="4343"/>
                      <a:pt x="983" y="4333"/>
                      <a:pt x="1003" y="4333"/>
                    </a:cubicBezTo>
                    <a:cubicBezTo>
                      <a:pt x="1023" y="4333"/>
                      <a:pt x="1043" y="4343"/>
                      <a:pt x="1053" y="4343"/>
                    </a:cubicBezTo>
                    <a:cubicBezTo>
                      <a:pt x="1053" y="4323"/>
                      <a:pt x="1053" y="4293"/>
                      <a:pt x="1053" y="4263"/>
                    </a:cubicBezTo>
                    <a:cubicBezTo>
                      <a:pt x="1053" y="4223"/>
                      <a:pt x="1053" y="4183"/>
                      <a:pt x="1053" y="4143"/>
                    </a:cubicBezTo>
                    <a:cubicBezTo>
                      <a:pt x="1053" y="4113"/>
                      <a:pt x="1053" y="4092"/>
                      <a:pt x="1053" y="4072"/>
                    </a:cubicBezTo>
                    <a:cubicBezTo>
                      <a:pt x="1053" y="4052"/>
                      <a:pt x="1053" y="4022"/>
                      <a:pt x="1053" y="4002"/>
                    </a:cubicBezTo>
                    <a:cubicBezTo>
                      <a:pt x="1053" y="3952"/>
                      <a:pt x="1053" y="3902"/>
                      <a:pt x="1053" y="3852"/>
                    </a:cubicBezTo>
                    <a:cubicBezTo>
                      <a:pt x="1053" y="3852"/>
                      <a:pt x="1053" y="3842"/>
                      <a:pt x="1053" y="3832"/>
                    </a:cubicBezTo>
                    <a:cubicBezTo>
                      <a:pt x="1053" y="3792"/>
                      <a:pt x="1053" y="3741"/>
                      <a:pt x="1063" y="3681"/>
                    </a:cubicBezTo>
                    <a:cubicBezTo>
                      <a:pt x="1063" y="3581"/>
                      <a:pt x="1073" y="3471"/>
                      <a:pt x="1083" y="3360"/>
                    </a:cubicBezTo>
                    <a:lnTo>
                      <a:pt x="1083" y="3350"/>
                    </a:lnTo>
                    <a:lnTo>
                      <a:pt x="1083" y="3330"/>
                    </a:lnTo>
                    <a:cubicBezTo>
                      <a:pt x="1083" y="3300"/>
                      <a:pt x="1083" y="3280"/>
                      <a:pt x="1083" y="3250"/>
                    </a:cubicBezTo>
                    <a:cubicBezTo>
                      <a:pt x="1083" y="3240"/>
                      <a:pt x="1083" y="3220"/>
                      <a:pt x="1083" y="3200"/>
                    </a:cubicBezTo>
                    <a:cubicBezTo>
                      <a:pt x="1083" y="3170"/>
                      <a:pt x="1083" y="3140"/>
                      <a:pt x="1073" y="3109"/>
                    </a:cubicBezTo>
                    <a:cubicBezTo>
                      <a:pt x="1073" y="2989"/>
                      <a:pt x="1063" y="2859"/>
                      <a:pt x="1053" y="2728"/>
                    </a:cubicBezTo>
                    <a:cubicBezTo>
                      <a:pt x="1013" y="2247"/>
                      <a:pt x="973" y="1685"/>
                      <a:pt x="973" y="1364"/>
                    </a:cubicBezTo>
                    <a:cubicBezTo>
                      <a:pt x="983" y="1304"/>
                      <a:pt x="983" y="1254"/>
                      <a:pt x="983" y="1214"/>
                    </a:cubicBezTo>
                    <a:cubicBezTo>
                      <a:pt x="1003" y="943"/>
                      <a:pt x="1043" y="943"/>
                      <a:pt x="863" y="782"/>
                    </a:cubicBezTo>
                    <a:cubicBezTo>
                      <a:pt x="843" y="762"/>
                      <a:pt x="823" y="742"/>
                      <a:pt x="802" y="722"/>
                    </a:cubicBezTo>
                    <a:cubicBezTo>
                      <a:pt x="792" y="722"/>
                      <a:pt x="792" y="712"/>
                      <a:pt x="782" y="712"/>
                    </a:cubicBezTo>
                    <a:cubicBezTo>
                      <a:pt x="682" y="632"/>
                      <a:pt x="602" y="542"/>
                      <a:pt x="522" y="441"/>
                    </a:cubicBezTo>
                    <a:cubicBezTo>
                      <a:pt x="421" y="331"/>
                      <a:pt x="351" y="201"/>
                      <a:pt x="311" y="10"/>
                    </a:cubicBezTo>
                    <a:cubicBezTo>
                      <a:pt x="311" y="10"/>
                      <a:pt x="311" y="0"/>
                      <a:pt x="301" y="0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6" name="Google Shape;15016;p47"/>
              <p:cNvSpPr/>
              <p:nvPr/>
            </p:nvSpPr>
            <p:spPr>
              <a:xfrm>
                <a:off x="2231788" y="4299913"/>
                <a:ext cx="86281" cy="246537"/>
              </a:xfrm>
              <a:custGeom>
                <a:rect b="b" l="l" r="r" t="t"/>
                <a:pathLst>
                  <a:path extrusionOk="0" h="2409" w="843">
                    <a:moveTo>
                      <a:pt x="121" y="1"/>
                    </a:moveTo>
                    <a:cubicBezTo>
                      <a:pt x="81" y="31"/>
                      <a:pt x="40" y="71"/>
                      <a:pt x="0" y="111"/>
                    </a:cubicBezTo>
                    <a:cubicBezTo>
                      <a:pt x="30" y="212"/>
                      <a:pt x="51" y="332"/>
                      <a:pt x="81" y="432"/>
                    </a:cubicBezTo>
                    <a:cubicBezTo>
                      <a:pt x="271" y="693"/>
                      <a:pt x="502" y="743"/>
                      <a:pt x="632" y="1094"/>
                    </a:cubicBezTo>
                    <a:cubicBezTo>
                      <a:pt x="763" y="1435"/>
                      <a:pt x="733" y="2017"/>
                      <a:pt x="743" y="2408"/>
                    </a:cubicBezTo>
                    <a:cubicBezTo>
                      <a:pt x="743" y="1947"/>
                      <a:pt x="843" y="1435"/>
                      <a:pt x="823" y="974"/>
                    </a:cubicBezTo>
                    <a:cubicBezTo>
                      <a:pt x="803" y="512"/>
                      <a:pt x="392" y="312"/>
                      <a:pt x="121" y="1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7" name="Google Shape;15017;p47"/>
              <p:cNvSpPr/>
              <p:nvPr/>
            </p:nvSpPr>
            <p:spPr>
              <a:xfrm>
                <a:off x="1472049" y="4249664"/>
                <a:ext cx="127426" cy="522855"/>
              </a:xfrm>
              <a:custGeom>
                <a:rect b="b" l="l" r="r" t="t"/>
                <a:pathLst>
                  <a:path extrusionOk="0" h="5109" w="1245">
                    <a:moveTo>
                      <a:pt x="432" y="0"/>
                    </a:moveTo>
                    <a:cubicBezTo>
                      <a:pt x="282" y="472"/>
                      <a:pt x="141" y="943"/>
                      <a:pt x="1" y="1425"/>
                    </a:cubicBezTo>
                    <a:cubicBezTo>
                      <a:pt x="61" y="1786"/>
                      <a:pt x="131" y="2107"/>
                      <a:pt x="262" y="2468"/>
                    </a:cubicBezTo>
                    <a:cubicBezTo>
                      <a:pt x="392" y="2829"/>
                      <a:pt x="522" y="3040"/>
                      <a:pt x="512" y="3471"/>
                    </a:cubicBezTo>
                    <a:cubicBezTo>
                      <a:pt x="512" y="3902"/>
                      <a:pt x="362" y="4474"/>
                      <a:pt x="322" y="4935"/>
                    </a:cubicBezTo>
                    <a:cubicBezTo>
                      <a:pt x="322" y="4986"/>
                      <a:pt x="282" y="5026"/>
                      <a:pt x="352" y="5066"/>
                    </a:cubicBezTo>
                    <a:cubicBezTo>
                      <a:pt x="410" y="5091"/>
                      <a:pt x="515" y="5109"/>
                      <a:pt x="618" y="5109"/>
                    </a:cubicBezTo>
                    <a:cubicBezTo>
                      <a:pt x="640" y="5109"/>
                      <a:pt x="662" y="5108"/>
                      <a:pt x="683" y="5106"/>
                    </a:cubicBezTo>
                    <a:cubicBezTo>
                      <a:pt x="793" y="5106"/>
                      <a:pt x="944" y="5106"/>
                      <a:pt x="1094" y="5056"/>
                    </a:cubicBezTo>
                    <a:cubicBezTo>
                      <a:pt x="1124" y="5046"/>
                      <a:pt x="1174" y="5046"/>
                      <a:pt x="1174" y="4945"/>
                    </a:cubicBezTo>
                    <a:cubicBezTo>
                      <a:pt x="1174" y="4835"/>
                      <a:pt x="1174" y="4614"/>
                      <a:pt x="1184" y="4434"/>
                    </a:cubicBezTo>
                    <a:cubicBezTo>
                      <a:pt x="1194" y="4253"/>
                      <a:pt x="1245" y="4053"/>
                      <a:pt x="1204" y="3832"/>
                    </a:cubicBezTo>
                    <a:cubicBezTo>
                      <a:pt x="1114" y="3321"/>
                      <a:pt x="974" y="3020"/>
                      <a:pt x="984" y="2408"/>
                    </a:cubicBezTo>
                    <a:cubicBezTo>
                      <a:pt x="994" y="1796"/>
                      <a:pt x="1054" y="823"/>
                      <a:pt x="1094" y="141"/>
                    </a:cubicBezTo>
                    <a:cubicBezTo>
                      <a:pt x="873" y="81"/>
                      <a:pt x="653" y="51"/>
                      <a:pt x="4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8" name="Google Shape;15018;p47"/>
              <p:cNvSpPr/>
              <p:nvPr/>
            </p:nvSpPr>
            <p:spPr>
              <a:xfrm>
                <a:off x="1472049" y="4360498"/>
                <a:ext cx="78195" cy="367605"/>
              </a:xfrm>
              <a:custGeom>
                <a:rect b="b" l="l" r="r" t="t"/>
                <a:pathLst>
                  <a:path extrusionOk="0" h="3592" w="764">
                    <a:moveTo>
                      <a:pt x="272" y="1"/>
                    </a:moveTo>
                    <a:cubicBezTo>
                      <a:pt x="181" y="101"/>
                      <a:pt x="91" y="231"/>
                      <a:pt x="1" y="342"/>
                    </a:cubicBezTo>
                    <a:cubicBezTo>
                      <a:pt x="71" y="703"/>
                      <a:pt x="131" y="1034"/>
                      <a:pt x="262" y="1385"/>
                    </a:cubicBezTo>
                    <a:cubicBezTo>
                      <a:pt x="392" y="1726"/>
                      <a:pt x="522" y="1987"/>
                      <a:pt x="512" y="2378"/>
                    </a:cubicBezTo>
                    <a:cubicBezTo>
                      <a:pt x="512" y="2769"/>
                      <a:pt x="402" y="3190"/>
                      <a:pt x="352" y="3592"/>
                    </a:cubicBezTo>
                    <a:cubicBezTo>
                      <a:pt x="392" y="3572"/>
                      <a:pt x="432" y="3572"/>
                      <a:pt x="472" y="3572"/>
                    </a:cubicBezTo>
                    <a:cubicBezTo>
                      <a:pt x="484" y="3574"/>
                      <a:pt x="495" y="3575"/>
                      <a:pt x="507" y="3575"/>
                    </a:cubicBezTo>
                    <a:cubicBezTo>
                      <a:pt x="553" y="3575"/>
                      <a:pt x="596" y="3548"/>
                      <a:pt x="653" y="3411"/>
                    </a:cubicBezTo>
                    <a:cubicBezTo>
                      <a:pt x="763" y="3160"/>
                      <a:pt x="743" y="2498"/>
                      <a:pt x="723" y="2167"/>
                    </a:cubicBezTo>
                    <a:cubicBezTo>
                      <a:pt x="713" y="1826"/>
                      <a:pt x="713" y="1676"/>
                      <a:pt x="593" y="1325"/>
                    </a:cubicBezTo>
                    <a:cubicBezTo>
                      <a:pt x="462" y="974"/>
                      <a:pt x="312" y="422"/>
                      <a:pt x="272" y="1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9" name="Google Shape;15019;p47"/>
              <p:cNvSpPr/>
              <p:nvPr/>
            </p:nvSpPr>
            <p:spPr>
              <a:xfrm>
                <a:off x="1516264" y="4254781"/>
                <a:ext cx="67858" cy="244388"/>
              </a:xfrm>
              <a:custGeom>
                <a:rect b="b" l="l" r="r" t="t"/>
                <a:pathLst>
                  <a:path extrusionOk="0" h="2388" w="663">
                    <a:moveTo>
                      <a:pt x="251" y="1"/>
                    </a:moveTo>
                    <a:cubicBezTo>
                      <a:pt x="171" y="191"/>
                      <a:pt x="80" y="372"/>
                      <a:pt x="0" y="562"/>
                    </a:cubicBezTo>
                    <a:cubicBezTo>
                      <a:pt x="161" y="863"/>
                      <a:pt x="281" y="1094"/>
                      <a:pt x="291" y="1445"/>
                    </a:cubicBezTo>
                    <a:cubicBezTo>
                      <a:pt x="301" y="1796"/>
                      <a:pt x="492" y="2057"/>
                      <a:pt x="552" y="2388"/>
                    </a:cubicBezTo>
                    <a:cubicBezTo>
                      <a:pt x="572" y="1626"/>
                      <a:pt x="612" y="853"/>
                      <a:pt x="662" y="81"/>
                    </a:cubicBezTo>
                    <a:cubicBezTo>
                      <a:pt x="522" y="61"/>
                      <a:pt x="391" y="31"/>
                      <a:pt x="25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0" name="Google Shape;15020;p47"/>
              <p:cNvSpPr/>
              <p:nvPr/>
            </p:nvSpPr>
            <p:spPr>
              <a:xfrm>
                <a:off x="894082" y="3658036"/>
                <a:ext cx="142778" cy="90776"/>
              </a:xfrm>
              <a:custGeom>
                <a:rect b="b" l="l" r="r" t="t"/>
                <a:pathLst>
                  <a:path extrusionOk="0" h="887" w="1395">
                    <a:moveTo>
                      <a:pt x="461" y="1"/>
                    </a:moveTo>
                    <a:cubicBezTo>
                      <a:pt x="225" y="1"/>
                      <a:pt x="30" y="88"/>
                      <a:pt x="21" y="385"/>
                    </a:cubicBezTo>
                    <a:cubicBezTo>
                      <a:pt x="1" y="716"/>
                      <a:pt x="382" y="887"/>
                      <a:pt x="693" y="887"/>
                    </a:cubicBezTo>
                    <a:cubicBezTo>
                      <a:pt x="803" y="887"/>
                      <a:pt x="994" y="866"/>
                      <a:pt x="1064" y="866"/>
                    </a:cubicBezTo>
                    <a:cubicBezTo>
                      <a:pt x="1224" y="866"/>
                      <a:pt x="1284" y="856"/>
                      <a:pt x="1395" y="786"/>
                    </a:cubicBezTo>
                    <a:cubicBezTo>
                      <a:pt x="1375" y="686"/>
                      <a:pt x="1385" y="475"/>
                      <a:pt x="1274" y="435"/>
                    </a:cubicBezTo>
                    <a:cubicBezTo>
                      <a:pt x="1164" y="395"/>
                      <a:pt x="1114" y="415"/>
                      <a:pt x="1014" y="305"/>
                    </a:cubicBezTo>
                    <a:cubicBezTo>
                      <a:pt x="903" y="204"/>
                      <a:pt x="713" y="4"/>
                      <a:pt x="542" y="4"/>
                    </a:cubicBezTo>
                    <a:cubicBezTo>
                      <a:pt x="515" y="2"/>
                      <a:pt x="488" y="1"/>
                      <a:pt x="4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1" name="Google Shape;15021;p47"/>
              <p:cNvSpPr/>
              <p:nvPr/>
            </p:nvSpPr>
            <p:spPr>
              <a:xfrm>
                <a:off x="905341" y="3656296"/>
                <a:ext cx="95800" cy="47793"/>
              </a:xfrm>
              <a:custGeom>
                <a:rect b="b" l="l" r="r" t="t"/>
                <a:pathLst>
                  <a:path extrusionOk="0" h="467" w="936">
                    <a:moveTo>
                      <a:pt x="11" y="121"/>
                    </a:moveTo>
                    <a:cubicBezTo>
                      <a:pt x="7" y="125"/>
                      <a:pt x="3" y="129"/>
                      <a:pt x="1" y="131"/>
                    </a:cubicBezTo>
                    <a:lnTo>
                      <a:pt x="1" y="131"/>
                    </a:lnTo>
                    <a:cubicBezTo>
                      <a:pt x="11" y="131"/>
                      <a:pt x="11" y="121"/>
                      <a:pt x="11" y="121"/>
                    </a:cubicBezTo>
                    <a:close/>
                    <a:moveTo>
                      <a:pt x="351" y="1"/>
                    </a:moveTo>
                    <a:cubicBezTo>
                      <a:pt x="219" y="1"/>
                      <a:pt x="79" y="70"/>
                      <a:pt x="21" y="111"/>
                    </a:cubicBezTo>
                    <a:cubicBezTo>
                      <a:pt x="17" y="115"/>
                      <a:pt x="14" y="118"/>
                      <a:pt x="11" y="121"/>
                    </a:cubicBezTo>
                    <a:lnTo>
                      <a:pt x="11" y="121"/>
                    </a:lnTo>
                    <a:cubicBezTo>
                      <a:pt x="17" y="205"/>
                      <a:pt x="75" y="223"/>
                      <a:pt x="148" y="223"/>
                    </a:cubicBezTo>
                    <a:cubicBezTo>
                      <a:pt x="206" y="223"/>
                      <a:pt x="274" y="211"/>
                      <a:pt x="332" y="211"/>
                    </a:cubicBezTo>
                    <a:cubicBezTo>
                      <a:pt x="472" y="211"/>
                      <a:pt x="743" y="422"/>
                      <a:pt x="843" y="462"/>
                    </a:cubicBezTo>
                    <a:cubicBezTo>
                      <a:pt x="855" y="466"/>
                      <a:pt x="864" y="467"/>
                      <a:pt x="872" y="467"/>
                    </a:cubicBezTo>
                    <a:cubicBezTo>
                      <a:pt x="936" y="467"/>
                      <a:pt x="906" y="370"/>
                      <a:pt x="924" y="352"/>
                    </a:cubicBezTo>
                    <a:lnTo>
                      <a:pt x="904" y="332"/>
                    </a:lnTo>
                    <a:cubicBezTo>
                      <a:pt x="793" y="191"/>
                      <a:pt x="593" y="61"/>
                      <a:pt x="432" y="11"/>
                    </a:cubicBezTo>
                    <a:cubicBezTo>
                      <a:pt x="406" y="4"/>
                      <a:pt x="379" y="1"/>
                      <a:pt x="3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2" name="Google Shape;15022;p47"/>
              <p:cNvSpPr/>
              <p:nvPr/>
            </p:nvSpPr>
            <p:spPr>
              <a:xfrm>
                <a:off x="891012" y="3668065"/>
                <a:ext cx="124355" cy="76653"/>
              </a:xfrm>
              <a:custGeom>
                <a:rect b="b" l="l" r="r" t="t"/>
                <a:pathLst>
                  <a:path extrusionOk="0" h="749" w="1215">
                    <a:moveTo>
                      <a:pt x="424" y="0"/>
                    </a:moveTo>
                    <a:cubicBezTo>
                      <a:pt x="400" y="0"/>
                      <a:pt x="376" y="2"/>
                      <a:pt x="352" y="6"/>
                    </a:cubicBezTo>
                    <a:cubicBezTo>
                      <a:pt x="51" y="46"/>
                      <a:pt x="0" y="337"/>
                      <a:pt x="151" y="528"/>
                    </a:cubicBezTo>
                    <a:cubicBezTo>
                      <a:pt x="301" y="708"/>
                      <a:pt x="622" y="748"/>
                      <a:pt x="803" y="748"/>
                    </a:cubicBezTo>
                    <a:lnTo>
                      <a:pt x="953" y="748"/>
                    </a:lnTo>
                    <a:cubicBezTo>
                      <a:pt x="994" y="743"/>
                      <a:pt x="1026" y="741"/>
                      <a:pt x="1062" y="741"/>
                    </a:cubicBezTo>
                    <a:cubicBezTo>
                      <a:pt x="1099" y="741"/>
                      <a:pt x="1139" y="743"/>
                      <a:pt x="1194" y="748"/>
                    </a:cubicBezTo>
                    <a:cubicBezTo>
                      <a:pt x="1194" y="648"/>
                      <a:pt x="1214" y="558"/>
                      <a:pt x="1214" y="458"/>
                    </a:cubicBezTo>
                    <a:cubicBezTo>
                      <a:pt x="1001" y="263"/>
                      <a:pt x="712" y="0"/>
                      <a:pt x="424" y="0"/>
                    </a:cubicBezTo>
                    <a:close/>
                  </a:path>
                </a:pathLst>
              </a:custGeom>
              <a:solidFill>
                <a:srgbClr val="986F66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3" name="Google Shape;15023;p47"/>
              <p:cNvSpPr/>
              <p:nvPr/>
            </p:nvSpPr>
            <p:spPr>
              <a:xfrm>
                <a:off x="898176" y="3667656"/>
                <a:ext cx="114120" cy="77062"/>
              </a:xfrm>
              <a:custGeom>
                <a:rect b="b" l="l" r="r" t="t"/>
                <a:pathLst>
                  <a:path extrusionOk="0" h="753" w="1115">
                    <a:moveTo>
                      <a:pt x="342" y="0"/>
                    </a:moveTo>
                    <a:cubicBezTo>
                      <a:pt x="322" y="0"/>
                      <a:pt x="302" y="0"/>
                      <a:pt x="282" y="10"/>
                    </a:cubicBezTo>
                    <a:cubicBezTo>
                      <a:pt x="91" y="30"/>
                      <a:pt x="1" y="161"/>
                      <a:pt x="1" y="301"/>
                    </a:cubicBezTo>
                    <a:cubicBezTo>
                      <a:pt x="1" y="381"/>
                      <a:pt x="31" y="462"/>
                      <a:pt x="81" y="532"/>
                    </a:cubicBezTo>
                    <a:cubicBezTo>
                      <a:pt x="231" y="712"/>
                      <a:pt x="552" y="752"/>
                      <a:pt x="733" y="752"/>
                    </a:cubicBezTo>
                    <a:lnTo>
                      <a:pt x="883" y="752"/>
                    </a:lnTo>
                    <a:cubicBezTo>
                      <a:pt x="924" y="742"/>
                      <a:pt x="954" y="742"/>
                      <a:pt x="984" y="742"/>
                    </a:cubicBezTo>
                    <a:lnTo>
                      <a:pt x="1024" y="742"/>
                    </a:lnTo>
                    <a:cubicBezTo>
                      <a:pt x="1044" y="662"/>
                      <a:pt x="1064" y="572"/>
                      <a:pt x="1104" y="482"/>
                    </a:cubicBezTo>
                    <a:cubicBezTo>
                      <a:pt x="1104" y="462"/>
                      <a:pt x="1114" y="451"/>
                      <a:pt x="1114" y="441"/>
                    </a:cubicBezTo>
                    <a:cubicBezTo>
                      <a:pt x="903" y="241"/>
                      <a:pt x="623" y="0"/>
                      <a:pt x="3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4" name="Google Shape;15024;p47"/>
              <p:cNvSpPr/>
              <p:nvPr/>
            </p:nvSpPr>
            <p:spPr>
              <a:xfrm>
                <a:off x="984457" y="3624878"/>
                <a:ext cx="1423996" cy="1212115"/>
              </a:xfrm>
              <a:custGeom>
                <a:rect b="b" l="l" r="r" t="t"/>
                <a:pathLst>
                  <a:path extrusionOk="0" h="11844" w="13913">
                    <a:moveTo>
                      <a:pt x="1394" y="0"/>
                    </a:moveTo>
                    <a:cubicBezTo>
                      <a:pt x="1229" y="0"/>
                      <a:pt x="1098" y="66"/>
                      <a:pt x="953" y="117"/>
                    </a:cubicBezTo>
                    <a:cubicBezTo>
                      <a:pt x="783" y="177"/>
                      <a:pt x="632" y="218"/>
                      <a:pt x="542" y="368"/>
                    </a:cubicBezTo>
                    <a:cubicBezTo>
                      <a:pt x="361" y="619"/>
                      <a:pt x="171" y="1010"/>
                      <a:pt x="181" y="1291"/>
                    </a:cubicBezTo>
                    <a:cubicBezTo>
                      <a:pt x="191" y="1582"/>
                      <a:pt x="191" y="1582"/>
                      <a:pt x="291" y="1863"/>
                    </a:cubicBezTo>
                    <a:cubicBezTo>
                      <a:pt x="391" y="2153"/>
                      <a:pt x="412" y="2725"/>
                      <a:pt x="271" y="3036"/>
                    </a:cubicBezTo>
                    <a:cubicBezTo>
                      <a:pt x="141" y="3337"/>
                      <a:pt x="0" y="3598"/>
                      <a:pt x="70" y="3879"/>
                    </a:cubicBezTo>
                    <a:cubicBezTo>
                      <a:pt x="141" y="4170"/>
                      <a:pt x="161" y="4340"/>
                      <a:pt x="422" y="4440"/>
                    </a:cubicBezTo>
                    <a:cubicBezTo>
                      <a:pt x="524" y="4478"/>
                      <a:pt x="659" y="4500"/>
                      <a:pt x="796" y="4500"/>
                    </a:cubicBezTo>
                    <a:cubicBezTo>
                      <a:pt x="1023" y="4500"/>
                      <a:pt x="1258" y="4440"/>
                      <a:pt x="1364" y="4290"/>
                    </a:cubicBezTo>
                    <a:cubicBezTo>
                      <a:pt x="1535" y="4039"/>
                      <a:pt x="1655" y="3818"/>
                      <a:pt x="1846" y="3598"/>
                    </a:cubicBezTo>
                    <a:cubicBezTo>
                      <a:pt x="2227" y="4079"/>
                      <a:pt x="2488" y="4410"/>
                      <a:pt x="2759" y="5012"/>
                    </a:cubicBezTo>
                    <a:cubicBezTo>
                      <a:pt x="3029" y="5614"/>
                      <a:pt x="3371" y="6406"/>
                      <a:pt x="4063" y="6707"/>
                    </a:cubicBezTo>
                    <a:cubicBezTo>
                      <a:pt x="3932" y="7018"/>
                      <a:pt x="3832" y="7219"/>
                      <a:pt x="3692" y="7540"/>
                    </a:cubicBezTo>
                    <a:cubicBezTo>
                      <a:pt x="3541" y="7861"/>
                      <a:pt x="3401" y="8162"/>
                      <a:pt x="3371" y="8573"/>
                    </a:cubicBezTo>
                    <a:cubicBezTo>
                      <a:pt x="3330" y="8994"/>
                      <a:pt x="3210" y="9666"/>
                      <a:pt x="3170" y="10067"/>
                    </a:cubicBezTo>
                    <a:cubicBezTo>
                      <a:pt x="3140" y="10469"/>
                      <a:pt x="2909" y="11030"/>
                      <a:pt x="2879" y="11281"/>
                    </a:cubicBezTo>
                    <a:cubicBezTo>
                      <a:pt x="2839" y="11532"/>
                      <a:pt x="2668" y="11642"/>
                      <a:pt x="2809" y="11722"/>
                    </a:cubicBezTo>
                    <a:cubicBezTo>
                      <a:pt x="2893" y="11770"/>
                      <a:pt x="3087" y="11843"/>
                      <a:pt x="3268" y="11843"/>
                    </a:cubicBezTo>
                    <a:cubicBezTo>
                      <a:pt x="3391" y="11843"/>
                      <a:pt x="3508" y="11810"/>
                      <a:pt x="3581" y="11712"/>
                    </a:cubicBezTo>
                    <a:cubicBezTo>
                      <a:pt x="3762" y="11462"/>
                      <a:pt x="3661" y="11131"/>
                      <a:pt x="3742" y="10629"/>
                    </a:cubicBezTo>
                    <a:cubicBezTo>
                      <a:pt x="3822" y="10138"/>
                      <a:pt x="3802" y="9275"/>
                      <a:pt x="4083" y="8593"/>
                    </a:cubicBezTo>
                    <a:cubicBezTo>
                      <a:pt x="4354" y="7921"/>
                      <a:pt x="5186" y="6998"/>
                      <a:pt x="5698" y="6386"/>
                    </a:cubicBezTo>
                    <a:cubicBezTo>
                      <a:pt x="5746" y="6387"/>
                      <a:pt x="5794" y="6387"/>
                      <a:pt x="5843" y="6387"/>
                    </a:cubicBezTo>
                    <a:cubicBezTo>
                      <a:pt x="6769" y="6387"/>
                      <a:pt x="7710" y="6295"/>
                      <a:pt x="8596" y="6085"/>
                    </a:cubicBezTo>
                    <a:cubicBezTo>
                      <a:pt x="9519" y="5865"/>
                      <a:pt x="10412" y="5624"/>
                      <a:pt x="11194" y="5092"/>
                    </a:cubicBezTo>
                    <a:cubicBezTo>
                      <a:pt x="11199" y="5087"/>
                      <a:pt x="11202" y="5082"/>
                      <a:pt x="11203" y="5082"/>
                    </a:cubicBezTo>
                    <a:cubicBezTo>
                      <a:pt x="11204" y="5082"/>
                      <a:pt x="11204" y="5087"/>
                      <a:pt x="11204" y="5102"/>
                    </a:cubicBezTo>
                    <a:cubicBezTo>
                      <a:pt x="11245" y="5674"/>
                      <a:pt x="11295" y="6316"/>
                      <a:pt x="11395" y="6888"/>
                    </a:cubicBezTo>
                    <a:cubicBezTo>
                      <a:pt x="11485" y="7460"/>
                      <a:pt x="11545" y="8152"/>
                      <a:pt x="11515" y="8683"/>
                    </a:cubicBezTo>
                    <a:cubicBezTo>
                      <a:pt x="11485" y="9205"/>
                      <a:pt x="11265" y="9977"/>
                      <a:pt x="11184" y="10308"/>
                    </a:cubicBezTo>
                    <a:cubicBezTo>
                      <a:pt x="11094" y="10639"/>
                      <a:pt x="10903" y="10699"/>
                      <a:pt x="11014" y="10870"/>
                    </a:cubicBezTo>
                    <a:cubicBezTo>
                      <a:pt x="11064" y="10948"/>
                      <a:pt x="11193" y="10980"/>
                      <a:pt x="11336" y="10980"/>
                    </a:cubicBezTo>
                    <a:cubicBezTo>
                      <a:pt x="11506" y="10980"/>
                      <a:pt x="11697" y="10935"/>
                      <a:pt x="11806" y="10870"/>
                    </a:cubicBezTo>
                    <a:cubicBezTo>
                      <a:pt x="11997" y="10750"/>
                      <a:pt x="11987" y="10479"/>
                      <a:pt x="11967" y="10158"/>
                    </a:cubicBezTo>
                    <a:cubicBezTo>
                      <a:pt x="11937" y="9837"/>
                      <a:pt x="11987" y="9275"/>
                      <a:pt x="12107" y="8894"/>
                    </a:cubicBezTo>
                    <a:cubicBezTo>
                      <a:pt x="12227" y="8513"/>
                      <a:pt x="12338" y="8292"/>
                      <a:pt x="12318" y="7851"/>
                    </a:cubicBezTo>
                    <a:cubicBezTo>
                      <a:pt x="12308" y="7419"/>
                      <a:pt x="12167" y="7098"/>
                      <a:pt x="12328" y="6557"/>
                    </a:cubicBezTo>
                    <a:cubicBezTo>
                      <a:pt x="12478" y="6025"/>
                      <a:pt x="12869" y="5413"/>
                      <a:pt x="13060" y="4731"/>
                    </a:cubicBezTo>
                    <a:cubicBezTo>
                      <a:pt x="13241" y="4049"/>
                      <a:pt x="13712" y="3106"/>
                      <a:pt x="13852" y="2364"/>
                    </a:cubicBezTo>
                    <a:cubicBezTo>
                      <a:pt x="13913" y="2023"/>
                      <a:pt x="13883" y="1822"/>
                      <a:pt x="13732" y="1491"/>
                    </a:cubicBezTo>
                    <a:cubicBezTo>
                      <a:pt x="13582" y="1150"/>
                      <a:pt x="13241" y="900"/>
                      <a:pt x="12869" y="739"/>
                    </a:cubicBezTo>
                    <a:cubicBezTo>
                      <a:pt x="12498" y="569"/>
                      <a:pt x="12087" y="338"/>
                      <a:pt x="11656" y="318"/>
                    </a:cubicBezTo>
                    <a:cubicBezTo>
                      <a:pt x="11609" y="315"/>
                      <a:pt x="11561" y="314"/>
                      <a:pt x="11512" y="314"/>
                    </a:cubicBezTo>
                    <a:cubicBezTo>
                      <a:pt x="11009" y="314"/>
                      <a:pt x="10419" y="448"/>
                      <a:pt x="9971" y="549"/>
                    </a:cubicBezTo>
                    <a:cubicBezTo>
                      <a:pt x="9614" y="629"/>
                      <a:pt x="9194" y="661"/>
                      <a:pt x="8773" y="661"/>
                    </a:cubicBezTo>
                    <a:cubicBezTo>
                      <a:pt x="8141" y="661"/>
                      <a:pt x="7505" y="589"/>
                      <a:pt x="7072" y="498"/>
                    </a:cubicBezTo>
                    <a:cubicBezTo>
                      <a:pt x="6665" y="415"/>
                      <a:pt x="6314" y="381"/>
                      <a:pt x="6003" y="381"/>
                    </a:cubicBezTo>
                    <a:cubicBezTo>
                      <a:pt x="5754" y="381"/>
                      <a:pt x="5532" y="403"/>
                      <a:pt x="5326" y="438"/>
                    </a:cubicBezTo>
                    <a:cubicBezTo>
                      <a:pt x="4865" y="518"/>
                      <a:pt x="4343" y="709"/>
                      <a:pt x="4143" y="719"/>
                    </a:cubicBezTo>
                    <a:cubicBezTo>
                      <a:pt x="4021" y="726"/>
                      <a:pt x="3909" y="730"/>
                      <a:pt x="3806" y="730"/>
                    </a:cubicBezTo>
                    <a:cubicBezTo>
                      <a:pt x="3312" y="730"/>
                      <a:pt x="2998" y="647"/>
                      <a:pt x="2608" y="448"/>
                    </a:cubicBezTo>
                    <a:cubicBezTo>
                      <a:pt x="2137" y="218"/>
                      <a:pt x="1956" y="57"/>
                      <a:pt x="1485" y="7"/>
                    </a:cubicBezTo>
                    <a:cubicBezTo>
                      <a:pt x="1453" y="2"/>
                      <a:pt x="1423" y="0"/>
                      <a:pt x="1394" y="0"/>
                    </a:cubicBezTo>
                    <a:close/>
                  </a:path>
                </a:pathLst>
              </a:custGeom>
              <a:solidFill>
                <a:srgbClr val="E0D4C7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5" name="Google Shape;15025;p47"/>
              <p:cNvSpPr/>
              <p:nvPr/>
            </p:nvSpPr>
            <p:spPr>
              <a:xfrm>
                <a:off x="984457" y="3624878"/>
                <a:ext cx="1423996" cy="1212115"/>
              </a:xfrm>
              <a:custGeom>
                <a:rect b="b" l="l" r="r" t="t"/>
                <a:pathLst>
                  <a:path extrusionOk="0" h="11844" w="13913">
                    <a:moveTo>
                      <a:pt x="1394" y="0"/>
                    </a:moveTo>
                    <a:cubicBezTo>
                      <a:pt x="1229" y="0"/>
                      <a:pt x="1098" y="66"/>
                      <a:pt x="953" y="117"/>
                    </a:cubicBezTo>
                    <a:cubicBezTo>
                      <a:pt x="783" y="177"/>
                      <a:pt x="632" y="218"/>
                      <a:pt x="542" y="368"/>
                    </a:cubicBezTo>
                    <a:cubicBezTo>
                      <a:pt x="361" y="619"/>
                      <a:pt x="171" y="1010"/>
                      <a:pt x="181" y="1291"/>
                    </a:cubicBezTo>
                    <a:cubicBezTo>
                      <a:pt x="191" y="1582"/>
                      <a:pt x="191" y="1582"/>
                      <a:pt x="291" y="1863"/>
                    </a:cubicBezTo>
                    <a:cubicBezTo>
                      <a:pt x="391" y="2153"/>
                      <a:pt x="412" y="2725"/>
                      <a:pt x="271" y="3036"/>
                    </a:cubicBezTo>
                    <a:cubicBezTo>
                      <a:pt x="141" y="3337"/>
                      <a:pt x="0" y="3598"/>
                      <a:pt x="70" y="3879"/>
                    </a:cubicBezTo>
                    <a:cubicBezTo>
                      <a:pt x="141" y="4170"/>
                      <a:pt x="161" y="4340"/>
                      <a:pt x="422" y="4440"/>
                    </a:cubicBezTo>
                    <a:cubicBezTo>
                      <a:pt x="524" y="4478"/>
                      <a:pt x="659" y="4500"/>
                      <a:pt x="796" y="4500"/>
                    </a:cubicBezTo>
                    <a:cubicBezTo>
                      <a:pt x="1023" y="4500"/>
                      <a:pt x="1258" y="4440"/>
                      <a:pt x="1364" y="4290"/>
                    </a:cubicBezTo>
                    <a:cubicBezTo>
                      <a:pt x="1535" y="4039"/>
                      <a:pt x="1655" y="3818"/>
                      <a:pt x="1846" y="3598"/>
                    </a:cubicBezTo>
                    <a:cubicBezTo>
                      <a:pt x="2227" y="4079"/>
                      <a:pt x="2488" y="4410"/>
                      <a:pt x="2759" y="5012"/>
                    </a:cubicBezTo>
                    <a:cubicBezTo>
                      <a:pt x="3029" y="5614"/>
                      <a:pt x="3371" y="6406"/>
                      <a:pt x="4063" y="6707"/>
                    </a:cubicBezTo>
                    <a:cubicBezTo>
                      <a:pt x="3932" y="7018"/>
                      <a:pt x="3832" y="7219"/>
                      <a:pt x="3692" y="7540"/>
                    </a:cubicBezTo>
                    <a:cubicBezTo>
                      <a:pt x="3541" y="7861"/>
                      <a:pt x="3401" y="8162"/>
                      <a:pt x="3371" y="8573"/>
                    </a:cubicBezTo>
                    <a:cubicBezTo>
                      <a:pt x="3330" y="8994"/>
                      <a:pt x="3210" y="9666"/>
                      <a:pt x="3170" y="10067"/>
                    </a:cubicBezTo>
                    <a:cubicBezTo>
                      <a:pt x="3140" y="10469"/>
                      <a:pt x="2909" y="11030"/>
                      <a:pt x="2879" y="11281"/>
                    </a:cubicBezTo>
                    <a:cubicBezTo>
                      <a:pt x="2839" y="11532"/>
                      <a:pt x="2668" y="11642"/>
                      <a:pt x="2809" y="11722"/>
                    </a:cubicBezTo>
                    <a:cubicBezTo>
                      <a:pt x="2893" y="11770"/>
                      <a:pt x="3087" y="11843"/>
                      <a:pt x="3268" y="11843"/>
                    </a:cubicBezTo>
                    <a:cubicBezTo>
                      <a:pt x="3391" y="11843"/>
                      <a:pt x="3508" y="11810"/>
                      <a:pt x="3581" y="11712"/>
                    </a:cubicBezTo>
                    <a:cubicBezTo>
                      <a:pt x="3762" y="11462"/>
                      <a:pt x="3661" y="11131"/>
                      <a:pt x="3742" y="10629"/>
                    </a:cubicBezTo>
                    <a:cubicBezTo>
                      <a:pt x="3822" y="10138"/>
                      <a:pt x="3802" y="9275"/>
                      <a:pt x="4083" y="8593"/>
                    </a:cubicBezTo>
                    <a:cubicBezTo>
                      <a:pt x="4354" y="7921"/>
                      <a:pt x="5186" y="6998"/>
                      <a:pt x="5698" y="6386"/>
                    </a:cubicBezTo>
                    <a:cubicBezTo>
                      <a:pt x="5746" y="6387"/>
                      <a:pt x="5794" y="6387"/>
                      <a:pt x="5843" y="6387"/>
                    </a:cubicBezTo>
                    <a:cubicBezTo>
                      <a:pt x="6769" y="6387"/>
                      <a:pt x="7710" y="6295"/>
                      <a:pt x="8596" y="6085"/>
                    </a:cubicBezTo>
                    <a:cubicBezTo>
                      <a:pt x="9519" y="5865"/>
                      <a:pt x="10412" y="5624"/>
                      <a:pt x="11194" y="5092"/>
                    </a:cubicBezTo>
                    <a:cubicBezTo>
                      <a:pt x="11199" y="5087"/>
                      <a:pt x="11202" y="5082"/>
                      <a:pt x="11203" y="5082"/>
                    </a:cubicBezTo>
                    <a:cubicBezTo>
                      <a:pt x="11204" y="5082"/>
                      <a:pt x="11204" y="5087"/>
                      <a:pt x="11204" y="5102"/>
                    </a:cubicBezTo>
                    <a:cubicBezTo>
                      <a:pt x="11245" y="5674"/>
                      <a:pt x="11295" y="6316"/>
                      <a:pt x="11395" y="6888"/>
                    </a:cubicBezTo>
                    <a:cubicBezTo>
                      <a:pt x="11485" y="7460"/>
                      <a:pt x="11545" y="8152"/>
                      <a:pt x="11515" y="8683"/>
                    </a:cubicBezTo>
                    <a:cubicBezTo>
                      <a:pt x="11485" y="9205"/>
                      <a:pt x="11265" y="9977"/>
                      <a:pt x="11184" y="10308"/>
                    </a:cubicBezTo>
                    <a:cubicBezTo>
                      <a:pt x="11094" y="10639"/>
                      <a:pt x="10903" y="10699"/>
                      <a:pt x="11014" y="10870"/>
                    </a:cubicBezTo>
                    <a:cubicBezTo>
                      <a:pt x="11064" y="10948"/>
                      <a:pt x="11193" y="10980"/>
                      <a:pt x="11336" y="10980"/>
                    </a:cubicBezTo>
                    <a:cubicBezTo>
                      <a:pt x="11506" y="10980"/>
                      <a:pt x="11697" y="10935"/>
                      <a:pt x="11806" y="10870"/>
                    </a:cubicBezTo>
                    <a:cubicBezTo>
                      <a:pt x="11997" y="10750"/>
                      <a:pt x="11987" y="10479"/>
                      <a:pt x="11967" y="10158"/>
                    </a:cubicBezTo>
                    <a:cubicBezTo>
                      <a:pt x="11937" y="9837"/>
                      <a:pt x="11987" y="9275"/>
                      <a:pt x="12107" y="8894"/>
                    </a:cubicBezTo>
                    <a:cubicBezTo>
                      <a:pt x="12227" y="8513"/>
                      <a:pt x="12338" y="8292"/>
                      <a:pt x="12318" y="7851"/>
                    </a:cubicBezTo>
                    <a:cubicBezTo>
                      <a:pt x="12308" y="7419"/>
                      <a:pt x="12167" y="7098"/>
                      <a:pt x="12328" y="6557"/>
                    </a:cubicBezTo>
                    <a:cubicBezTo>
                      <a:pt x="12478" y="6025"/>
                      <a:pt x="12869" y="5413"/>
                      <a:pt x="13060" y="4731"/>
                    </a:cubicBezTo>
                    <a:cubicBezTo>
                      <a:pt x="13241" y="4049"/>
                      <a:pt x="13712" y="3106"/>
                      <a:pt x="13852" y="2364"/>
                    </a:cubicBezTo>
                    <a:cubicBezTo>
                      <a:pt x="13913" y="2023"/>
                      <a:pt x="13883" y="1822"/>
                      <a:pt x="13732" y="1491"/>
                    </a:cubicBezTo>
                    <a:cubicBezTo>
                      <a:pt x="13582" y="1150"/>
                      <a:pt x="13241" y="900"/>
                      <a:pt x="12869" y="739"/>
                    </a:cubicBezTo>
                    <a:cubicBezTo>
                      <a:pt x="12498" y="569"/>
                      <a:pt x="12087" y="338"/>
                      <a:pt x="11656" y="318"/>
                    </a:cubicBezTo>
                    <a:cubicBezTo>
                      <a:pt x="11609" y="315"/>
                      <a:pt x="11561" y="314"/>
                      <a:pt x="11512" y="314"/>
                    </a:cubicBezTo>
                    <a:cubicBezTo>
                      <a:pt x="11009" y="314"/>
                      <a:pt x="10419" y="448"/>
                      <a:pt x="9971" y="549"/>
                    </a:cubicBezTo>
                    <a:cubicBezTo>
                      <a:pt x="9614" y="629"/>
                      <a:pt x="9194" y="661"/>
                      <a:pt x="8773" y="661"/>
                    </a:cubicBezTo>
                    <a:cubicBezTo>
                      <a:pt x="8141" y="661"/>
                      <a:pt x="7505" y="589"/>
                      <a:pt x="7072" y="498"/>
                    </a:cubicBezTo>
                    <a:cubicBezTo>
                      <a:pt x="6665" y="415"/>
                      <a:pt x="6314" y="381"/>
                      <a:pt x="6003" y="381"/>
                    </a:cubicBezTo>
                    <a:cubicBezTo>
                      <a:pt x="5754" y="381"/>
                      <a:pt x="5532" y="403"/>
                      <a:pt x="5326" y="438"/>
                    </a:cubicBezTo>
                    <a:cubicBezTo>
                      <a:pt x="4865" y="518"/>
                      <a:pt x="4343" y="709"/>
                      <a:pt x="4143" y="719"/>
                    </a:cubicBezTo>
                    <a:cubicBezTo>
                      <a:pt x="4021" y="726"/>
                      <a:pt x="3909" y="730"/>
                      <a:pt x="3806" y="730"/>
                    </a:cubicBezTo>
                    <a:cubicBezTo>
                      <a:pt x="3312" y="730"/>
                      <a:pt x="2998" y="647"/>
                      <a:pt x="2608" y="448"/>
                    </a:cubicBezTo>
                    <a:cubicBezTo>
                      <a:pt x="2137" y="218"/>
                      <a:pt x="1956" y="57"/>
                      <a:pt x="1485" y="7"/>
                    </a:cubicBezTo>
                    <a:cubicBezTo>
                      <a:pt x="1453" y="2"/>
                      <a:pt x="1423" y="0"/>
                      <a:pt x="139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38"/>
              </a:p>
            </p:txBody>
          </p:sp>
          <p:sp>
            <p:nvSpPr>
              <p:cNvPr id="15026" name="Google Shape;15026;p47"/>
              <p:cNvSpPr/>
              <p:nvPr/>
            </p:nvSpPr>
            <p:spPr>
              <a:xfrm>
                <a:off x="1205122" y="3870903"/>
                <a:ext cx="114120" cy="159139"/>
              </a:xfrm>
              <a:custGeom>
                <a:rect b="b" l="l" r="r" t="t"/>
                <a:pathLst>
                  <a:path extrusionOk="0" h="1555" w="1115">
                    <a:moveTo>
                      <a:pt x="683" y="0"/>
                    </a:moveTo>
                    <a:cubicBezTo>
                      <a:pt x="623" y="0"/>
                      <a:pt x="573" y="40"/>
                      <a:pt x="542" y="121"/>
                    </a:cubicBezTo>
                    <a:cubicBezTo>
                      <a:pt x="522" y="191"/>
                      <a:pt x="502" y="261"/>
                      <a:pt x="472" y="321"/>
                    </a:cubicBezTo>
                    <a:cubicBezTo>
                      <a:pt x="462" y="341"/>
                      <a:pt x="462" y="351"/>
                      <a:pt x="452" y="371"/>
                    </a:cubicBezTo>
                    <a:cubicBezTo>
                      <a:pt x="342" y="592"/>
                      <a:pt x="232" y="722"/>
                      <a:pt x="91" y="853"/>
                    </a:cubicBezTo>
                    <a:cubicBezTo>
                      <a:pt x="61" y="883"/>
                      <a:pt x="31" y="913"/>
                      <a:pt x="1" y="943"/>
                    </a:cubicBezTo>
                    <a:cubicBezTo>
                      <a:pt x="452" y="963"/>
                      <a:pt x="793" y="1284"/>
                      <a:pt x="1114" y="1555"/>
                    </a:cubicBezTo>
                    <a:cubicBezTo>
                      <a:pt x="954" y="1184"/>
                      <a:pt x="1054" y="682"/>
                      <a:pt x="954" y="301"/>
                    </a:cubicBezTo>
                    <a:cubicBezTo>
                      <a:pt x="904" y="110"/>
                      <a:pt x="783" y="0"/>
                      <a:pt x="6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7" name="Google Shape;15027;p47"/>
              <p:cNvSpPr/>
              <p:nvPr/>
            </p:nvSpPr>
            <p:spPr>
              <a:xfrm>
                <a:off x="988551" y="3624366"/>
                <a:ext cx="146872" cy="378044"/>
              </a:xfrm>
              <a:custGeom>
                <a:rect b="b" l="l" r="r" t="t"/>
                <a:pathLst>
                  <a:path extrusionOk="0" h="3694" w="1435">
                    <a:moveTo>
                      <a:pt x="1398" y="1"/>
                    </a:moveTo>
                    <a:cubicBezTo>
                      <a:pt x="1220" y="1"/>
                      <a:pt x="1043" y="66"/>
                      <a:pt x="893" y="122"/>
                    </a:cubicBezTo>
                    <a:cubicBezTo>
                      <a:pt x="733" y="192"/>
                      <a:pt x="592" y="233"/>
                      <a:pt x="502" y="373"/>
                    </a:cubicBezTo>
                    <a:cubicBezTo>
                      <a:pt x="321" y="624"/>
                      <a:pt x="131" y="1015"/>
                      <a:pt x="141" y="1296"/>
                    </a:cubicBezTo>
                    <a:cubicBezTo>
                      <a:pt x="151" y="1587"/>
                      <a:pt x="151" y="1587"/>
                      <a:pt x="251" y="1868"/>
                    </a:cubicBezTo>
                    <a:cubicBezTo>
                      <a:pt x="361" y="2148"/>
                      <a:pt x="361" y="2750"/>
                      <a:pt x="241" y="3031"/>
                    </a:cubicBezTo>
                    <a:cubicBezTo>
                      <a:pt x="121" y="3312"/>
                      <a:pt x="30" y="3422"/>
                      <a:pt x="0" y="3693"/>
                    </a:cubicBezTo>
                    <a:lnTo>
                      <a:pt x="101" y="3693"/>
                    </a:lnTo>
                    <a:cubicBezTo>
                      <a:pt x="127" y="3693"/>
                      <a:pt x="155" y="3694"/>
                      <a:pt x="183" y="3694"/>
                    </a:cubicBezTo>
                    <a:cubicBezTo>
                      <a:pt x="280" y="3694"/>
                      <a:pt x="375" y="3687"/>
                      <a:pt x="422" y="3633"/>
                    </a:cubicBezTo>
                    <a:cubicBezTo>
                      <a:pt x="632" y="3392"/>
                      <a:pt x="602" y="3272"/>
                      <a:pt x="743" y="2931"/>
                    </a:cubicBezTo>
                    <a:cubicBezTo>
                      <a:pt x="883" y="2600"/>
                      <a:pt x="813" y="1958"/>
                      <a:pt x="703" y="1577"/>
                    </a:cubicBezTo>
                    <a:cubicBezTo>
                      <a:pt x="592" y="1195"/>
                      <a:pt x="622" y="1045"/>
                      <a:pt x="773" y="684"/>
                    </a:cubicBezTo>
                    <a:cubicBezTo>
                      <a:pt x="933" y="313"/>
                      <a:pt x="973" y="92"/>
                      <a:pt x="1435" y="2"/>
                    </a:cubicBezTo>
                    <a:cubicBezTo>
                      <a:pt x="1422" y="1"/>
                      <a:pt x="1410" y="1"/>
                      <a:pt x="1398" y="1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8" name="Google Shape;15028;p47"/>
              <p:cNvSpPr/>
              <p:nvPr/>
            </p:nvSpPr>
            <p:spPr>
              <a:xfrm>
                <a:off x="1331421" y="3663460"/>
                <a:ext cx="396402" cy="62018"/>
              </a:xfrm>
              <a:custGeom>
                <a:rect b="b" l="l" r="r" t="t"/>
                <a:pathLst>
                  <a:path extrusionOk="0" h="606" w="3873">
                    <a:moveTo>
                      <a:pt x="2579" y="1"/>
                    </a:moveTo>
                    <a:cubicBezTo>
                      <a:pt x="2334" y="1"/>
                      <a:pt x="2100" y="20"/>
                      <a:pt x="1906" y="61"/>
                    </a:cubicBezTo>
                    <a:cubicBezTo>
                      <a:pt x="1445" y="151"/>
                      <a:pt x="1074" y="312"/>
                      <a:pt x="723" y="342"/>
                    </a:cubicBezTo>
                    <a:cubicBezTo>
                      <a:pt x="627" y="350"/>
                      <a:pt x="552" y="353"/>
                      <a:pt x="488" y="353"/>
                    </a:cubicBezTo>
                    <a:cubicBezTo>
                      <a:pt x="316" y="353"/>
                      <a:pt x="219" y="332"/>
                      <a:pt x="1" y="332"/>
                    </a:cubicBezTo>
                    <a:cubicBezTo>
                      <a:pt x="31" y="402"/>
                      <a:pt x="41" y="482"/>
                      <a:pt x="71" y="553"/>
                    </a:cubicBezTo>
                    <a:cubicBezTo>
                      <a:pt x="230" y="590"/>
                      <a:pt x="396" y="605"/>
                      <a:pt x="564" y="605"/>
                    </a:cubicBezTo>
                    <a:cubicBezTo>
                      <a:pt x="1265" y="605"/>
                      <a:pt x="2018" y="331"/>
                      <a:pt x="2609" y="161"/>
                    </a:cubicBezTo>
                    <a:cubicBezTo>
                      <a:pt x="2794" y="108"/>
                      <a:pt x="2948" y="90"/>
                      <a:pt x="3091" y="90"/>
                    </a:cubicBezTo>
                    <a:cubicBezTo>
                      <a:pt x="3349" y="90"/>
                      <a:pt x="3569" y="149"/>
                      <a:pt x="3872" y="161"/>
                    </a:cubicBezTo>
                    <a:cubicBezTo>
                      <a:pt x="3802" y="151"/>
                      <a:pt x="3672" y="121"/>
                      <a:pt x="3612" y="111"/>
                    </a:cubicBezTo>
                    <a:cubicBezTo>
                      <a:pt x="3304" y="40"/>
                      <a:pt x="2930" y="1"/>
                      <a:pt x="2579" y="1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9" name="Google Shape;15029;p47"/>
              <p:cNvSpPr/>
              <p:nvPr/>
            </p:nvSpPr>
            <p:spPr>
              <a:xfrm>
                <a:off x="1146680" y="3967410"/>
                <a:ext cx="231925" cy="330763"/>
              </a:xfrm>
              <a:custGeom>
                <a:rect b="b" l="l" r="r" t="t"/>
                <a:pathLst>
                  <a:path extrusionOk="0" h="3232" w="2266">
                    <a:moveTo>
                      <a:pt x="482" y="0"/>
                    </a:moveTo>
                    <a:cubicBezTo>
                      <a:pt x="321" y="0"/>
                      <a:pt x="161" y="20"/>
                      <a:pt x="0" y="30"/>
                    </a:cubicBezTo>
                    <a:cubicBezTo>
                      <a:pt x="30" y="171"/>
                      <a:pt x="60" y="311"/>
                      <a:pt x="80" y="451"/>
                    </a:cubicBezTo>
                    <a:cubicBezTo>
                      <a:pt x="141" y="381"/>
                      <a:pt x="201" y="321"/>
                      <a:pt x="261" y="251"/>
                    </a:cubicBezTo>
                    <a:cubicBezTo>
                      <a:pt x="632" y="722"/>
                      <a:pt x="903" y="1073"/>
                      <a:pt x="1174" y="1665"/>
                    </a:cubicBezTo>
                    <a:cubicBezTo>
                      <a:pt x="1404" y="2177"/>
                      <a:pt x="1735" y="2919"/>
                      <a:pt x="2247" y="3230"/>
                    </a:cubicBezTo>
                    <a:cubicBezTo>
                      <a:pt x="2248" y="3231"/>
                      <a:pt x="2249" y="3231"/>
                      <a:pt x="2250" y="3231"/>
                    </a:cubicBezTo>
                    <a:cubicBezTo>
                      <a:pt x="2266" y="3231"/>
                      <a:pt x="1984" y="2853"/>
                      <a:pt x="1916" y="2708"/>
                    </a:cubicBezTo>
                    <a:cubicBezTo>
                      <a:pt x="1846" y="2568"/>
                      <a:pt x="1745" y="2217"/>
                      <a:pt x="1625" y="1906"/>
                    </a:cubicBezTo>
                    <a:cubicBezTo>
                      <a:pt x="1394" y="1294"/>
                      <a:pt x="903" y="562"/>
                      <a:pt x="482" y="0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0" name="Google Shape;15030;p47"/>
              <p:cNvSpPr/>
              <p:nvPr/>
            </p:nvSpPr>
            <p:spPr>
              <a:xfrm>
                <a:off x="1002879" y="3626515"/>
                <a:ext cx="740298" cy="597359"/>
              </a:xfrm>
              <a:custGeom>
                <a:rect b="b" l="l" r="r" t="t"/>
                <a:pathLst>
                  <a:path extrusionOk="0" h="5837" w="7233">
                    <a:moveTo>
                      <a:pt x="1415" y="1"/>
                    </a:moveTo>
                    <a:cubicBezTo>
                      <a:pt x="1846" y="161"/>
                      <a:pt x="1756" y="603"/>
                      <a:pt x="1235" y="1034"/>
                    </a:cubicBezTo>
                    <a:cubicBezTo>
                      <a:pt x="1084" y="1154"/>
                      <a:pt x="954" y="1395"/>
                      <a:pt x="1114" y="1646"/>
                    </a:cubicBezTo>
                    <a:cubicBezTo>
                      <a:pt x="1305" y="1947"/>
                      <a:pt x="1455" y="2037"/>
                      <a:pt x="1285" y="2378"/>
                    </a:cubicBezTo>
                    <a:cubicBezTo>
                      <a:pt x="1204" y="2549"/>
                      <a:pt x="1054" y="2679"/>
                      <a:pt x="1024" y="2880"/>
                    </a:cubicBezTo>
                    <a:cubicBezTo>
                      <a:pt x="994" y="3070"/>
                      <a:pt x="1024" y="3211"/>
                      <a:pt x="1104" y="3391"/>
                    </a:cubicBezTo>
                    <a:cubicBezTo>
                      <a:pt x="1174" y="3572"/>
                      <a:pt x="1245" y="3812"/>
                      <a:pt x="1124" y="3983"/>
                    </a:cubicBezTo>
                    <a:cubicBezTo>
                      <a:pt x="1004" y="4154"/>
                      <a:pt x="914" y="4154"/>
                      <a:pt x="703" y="4184"/>
                    </a:cubicBezTo>
                    <a:cubicBezTo>
                      <a:pt x="546" y="4207"/>
                      <a:pt x="346" y="4243"/>
                      <a:pt x="155" y="4243"/>
                    </a:cubicBezTo>
                    <a:cubicBezTo>
                      <a:pt x="103" y="4243"/>
                      <a:pt x="51" y="4240"/>
                      <a:pt x="1" y="4234"/>
                    </a:cubicBezTo>
                    <a:lnTo>
                      <a:pt x="1" y="4234"/>
                    </a:lnTo>
                    <a:cubicBezTo>
                      <a:pt x="101" y="4354"/>
                      <a:pt x="51" y="4374"/>
                      <a:pt x="262" y="4434"/>
                    </a:cubicBezTo>
                    <a:cubicBezTo>
                      <a:pt x="345" y="4458"/>
                      <a:pt x="483" y="4479"/>
                      <a:pt x="628" y="4479"/>
                    </a:cubicBezTo>
                    <a:cubicBezTo>
                      <a:pt x="849" y="4479"/>
                      <a:pt x="1088" y="4431"/>
                      <a:pt x="1184" y="4274"/>
                    </a:cubicBezTo>
                    <a:cubicBezTo>
                      <a:pt x="1345" y="4003"/>
                      <a:pt x="1495" y="3833"/>
                      <a:pt x="1696" y="3602"/>
                    </a:cubicBezTo>
                    <a:cubicBezTo>
                      <a:pt x="2057" y="3191"/>
                      <a:pt x="2318" y="3140"/>
                      <a:pt x="2518" y="2509"/>
                    </a:cubicBezTo>
                    <a:cubicBezTo>
                      <a:pt x="2545" y="2433"/>
                      <a:pt x="2599" y="2395"/>
                      <a:pt x="2660" y="2395"/>
                    </a:cubicBezTo>
                    <a:cubicBezTo>
                      <a:pt x="2760" y="2395"/>
                      <a:pt x="2880" y="2496"/>
                      <a:pt x="2930" y="2689"/>
                    </a:cubicBezTo>
                    <a:cubicBezTo>
                      <a:pt x="3040" y="3110"/>
                      <a:pt x="2900" y="3672"/>
                      <a:pt x="3150" y="4043"/>
                    </a:cubicBezTo>
                    <a:cubicBezTo>
                      <a:pt x="3281" y="4234"/>
                      <a:pt x="3512" y="4785"/>
                      <a:pt x="3652" y="4886"/>
                    </a:cubicBezTo>
                    <a:cubicBezTo>
                      <a:pt x="3719" y="4937"/>
                      <a:pt x="3771" y="4959"/>
                      <a:pt x="3810" y="4959"/>
                    </a:cubicBezTo>
                    <a:cubicBezTo>
                      <a:pt x="4042" y="4959"/>
                      <a:pt x="3851" y="4190"/>
                      <a:pt x="3903" y="3993"/>
                    </a:cubicBezTo>
                    <a:cubicBezTo>
                      <a:pt x="3922" y="3879"/>
                      <a:pt x="3986" y="3519"/>
                      <a:pt x="4183" y="3519"/>
                    </a:cubicBezTo>
                    <a:cubicBezTo>
                      <a:pt x="4193" y="3519"/>
                      <a:pt x="4203" y="3520"/>
                      <a:pt x="4214" y="3522"/>
                    </a:cubicBezTo>
                    <a:cubicBezTo>
                      <a:pt x="4434" y="3552"/>
                      <a:pt x="4344" y="3873"/>
                      <a:pt x="4384" y="4003"/>
                    </a:cubicBezTo>
                    <a:cubicBezTo>
                      <a:pt x="4464" y="4294"/>
                      <a:pt x="4655" y="4354"/>
                      <a:pt x="4926" y="4475"/>
                    </a:cubicBezTo>
                    <a:cubicBezTo>
                      <a:pt x="5197" y="4605"/>
                      <a:pt x="5477" y="4755"/>
                      <a:pt x="5588" y="5106"/>
                    </a:cubicBezTo>
                    <a:cubicBezTo>
                      <a:pt x="5632" y="5253"/>
                      <a:pt x="5726" y="5290"/>
                      <a:pt x="5826" y="5290"/>
                    </a:cubicBezTo>
                    <a:cubicBezTo>
                      <a:pt x="5884" y="5290"/>
                      <a:pt x="5944" y="5278"/>
                      <a:pt x="5999" y="5267"/>
                    </a:cubicBezTo>
                    <a:cubicBezTo>
                      <a:pt x="6065" y="5251"/>
                      <a:pt x="6123" y="5234"/>
                      <a:pt x="6165" y="5234"/>
                    </a:cubicBezTo>
                    <a:cubicBezTo>
                      <a:pt x="6174" y="5234"/>
                      <a:pt x="6182" y="5235"/>
                      <a:pt x="6190" y="5237"/>
                    </a:cubicBezTo>
                    <a:cubicBezTo>
                      <a:pt x="6554" y="5367"/>
                      <a:pt x="6492" y="5837"/>
                      <a:pt x="6829" y="5837"/>
                    </a:cubicBezTo>
                    <a:cubicBezTo>
                      <a:pt x="6854" y="5837"/>
                      <a:pt x="6882" y="5834"/>
                      <a:pt x="6912" y="5829"/>
                    </a:cubicBezTo>
                    <a:cubicBezTo>
                      <a:pt x="7042" y="5809"/>
                      <a:pt x="7163" y="5327"/>
                      <a:pt x="7193" y="5187"/>
                    </a:cubicBezTo>
                    <a:cubicBezTo>
                      <a:pt x="7233" y="4956"/>
                      <a:pt x="7012" y="4765"/>
                      <a:pt x="6932" y="4595"/>
                    </a:cubicBezTo>
                    <a:cubicBezTo>
                      <a:pt x="6852" y="4424"/>
                      <a:pt x="6761" y="4284"/>
                      <a:pt x="6701" y="4154"/>
                    </a:cubicBezTo>
                    <a:cubicBezTo>
                      <a:pt x="6641" y="4013"/>
                      <a:pt x="6641" y="3883"/>
                      <a:pt x="6561" y="3792"/>
                    </a:cubicBezTo>
                    <a:cubicBezTo>
                      <a:pt x="6514" y="3742"/>
                      <a:pt x="6472" y="3723"/>
                      <a:pt x="6432" y="3723"/>
                    </a:cubicBezTo>
                    <a:cubicBezTo>
                      <a:pt x="6369" y="3723"/>
                      <a:pt x="6311" y="3770"/>
                      <a:pt x="6250" y="3812"/>
                    </a:cubicBezTo>
                    <a:cubicBezTo>
                      <a:pt x="6182" y="3863"/>
                      <a:pt x="6121" y="3907"/>
                      <a:pt x="6043" y="3907"/>
                    </a:cubicBezTo>
                    <a:cubicBezTo>
                      <a:pt x="6029" y="3907"/>
                      <a:pt x="6014" y="3906"/>
                      <a:pt x="5999" y="3903"/>
                    </a:cubicBezTo>
                    <a:cubicBezTo>
                      <a:pt x="5879" y="3883"/>
                      <a:pt x="5819" y="3622"/>
                      <a:pt x="5758" y="3522"/>
                    </a:cubicBezTo>
                    <a:cubicBezTo>
                      <a:pt x="5698" y="3411"/>
                      <a:pt x="5648" y="3331"/>
                      <a:pt x="5648" y="3201"/>
                    </a:cubicBezTo>
                    <a:cubicBezTo>
                      <a:pt x="5638" y="2940"/>
                      <a:pt x="5758" y="2739"/>
                      <a:pt x="5859" y="2498"/>
                    </a:cubicBezTo>
                    <a:cubicBezTo>
                      <a:pt x="5959" y="2258"/>
                      <a:pt x="5829" y="1977"/>
                      <a:pt x="5658" y="1786"/>
                    </a:cubicBezTo>
                    <a:cubicBezTo>
                      <a:pt x="5568" y="1686"/>
                      <a:pt x="5488" y="1646"/>
                      <a:pt x="5357" y="1576"/>
                    </a:cubicBezTo>
                    <a:cubicBezTo>
                      <a:pt x="5227" y="1516"/>
                      <a:pt x="5066" y="1415"/>
                      <a:pt x="4936" y="1305"/>
                    </a:cubicBezTo>
                    <a:cubicBezTo>
                      <a:pt x="4846" y="1215"/>
                      <a:pt x="4740" y="1098"/>
                      <a:pt x="4621" y="1098"/>
                    </a:cubicBezTo>
                    <a:cubicBezTo>
                      <a:pt x="4580" y="1098"/>
                      <a:pt x="4538" y="1111"/>
                      <a:pt x="4494" y="1144"/>
                    </a:cubicBezTo>
                    <a:cubicBezTo>
                      <a:pt x="4424" y="1205"/>
                      <a:pt x="4414" y="1255"/>
                      <a:pt x="4414" y="1355"/>
                    </a:cubicBezTo>
                    <a:cubicBezTo>
                      <a:pt x="4424" y="1455"/>
                      <a:pt x="4444" y="1586"/>
                      <a:pt x="4464" y="1716"/>
                    </a:cubicBezTo>
                    <a:cubicBezTo>
                      <a:pt x="4515" y="1947"/>
                      <a:pt x="4695" y="2268"/>
                      <a:pt x="4374" y="2388"/>
                    </a:cubicBezTo>
                    <a:cubicBezTo>
                      <a:pt x="4342" y="2400"/>
                      <a:pt x="4307" y="2406"/>
                      <a:pt x="4273" y="2406"/>
                    </a:cubicBezTo>
                    <a:cubicBezTo>
                      <a:pt x="4135" y="2406"/>
                      <a:pt x="3991" y="2318"/>
                      <a:pt x="3943" y="2198"/>
                    </a:cubicBezTo>
                    <a:cubicBezTo>
                      <a:pt x="3883" y="2047"/>
                      <a:pt x="3973" y="1927"/>
                      <a:pt x="3983" y="1786"/>
                    </a:cubicBezTo>
                    <a:cubicBezTo>
                      <a:pt x="3983" y="1656"/>
                      <a:pt x="3983" y="1586"/>
                      <a:pt x="3903" y="1465"/>
                    </a:cubicBezTo>
                    <a:cubicBezTo>
                      <a:pt x="3822" y="1355"/>
                      <a:pt x="3682" y="1265"/>
                      <a:pt x="3592" y="1144"/>
                    </a:cubicBezTo>
                    <a:cubicBezTo>
                      <a:pt x="3501" y="1024"/>
                      <a:pt x="3481" y="853"/>
                      <a:pt x="3431" y="703"/>
                    </a:cubicBezTo>
                    <a:cubicBezTo>
                      <a:pt x="3030" y="683"/>
                      <a:pt x="2749" y="613"/>
                      <a:pt x="2408" y="432"/>
                    </a:cubicBezTo>
                    <a:cubicBezTo>
                      <a:pt x="2067" y="242"/>
                      <a:pt x="1806" y="61"/>
                      <a:pt x="14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1" name="Google Shape;15031;p47"/>
              <p:cNvSpPr/>
              <p:nvPr/>
            </p:nvSpPr>
            <p:spPr>
              <a:xfrm>
                <a:off x="1987480" y="3927293"/>
                <a:ext cx="251576" cy="265982"/>
              </a:xfrm>
              <a:custGeom>
                <a:rect b="b" l="l" r="r" t="t"/>
                <a:pathLst>
                  <a:path extrusionOk="0" h="2599" w="2458">
                    <a:moveTo>
                      <a:pt x="1987" y="0"/>
                    </a:moveTo>
                    <a:cubicBezTo>
                      <a:pt x="1798" y="0"/>
                      <a:pt x="1678" y="144"/>
                      <a:pt x="1465" y="211"/>
                    </a:cubicBezTo>
                    <a:cubicBezTo>
                      <a:pt x="1418" y="226"/>
                      <a:pt x="1371" y="231"/>
                      <a:pt x="1324" y="231"/>
                    </a:cubicBezTo>
                    <a:cubicBezTo>
                      <a:pt x="1240" y="231"/>
                      <a:pt x="1157" y="214"/>
                      <a:pt x="1073" y="201"/>
                    </a:cubicBezTo>
                    <a:cubicBezTo>
                      <a:pt x="990" y="185"/>
                      <a:pt x="906" y="168"/>
                      <a:pt x="825" y="168"/>
                    </a:cubicBezTo>
                    <a:cubicBezTo>
                      <a:pt x="711" y="168"/>
                      <a:pt x="601" y="201"/>
                      <a:pt x="502" y="312"/>
                    </a:cubicBezTo>
                    <a:cubicBezTo>
                      <a:pt x="401" y="412"/>
                      <a:pt x="391" y="583"/>
                      <a:pt x="321" y="733"/>
                    </a:cubicBezTo>
                    <a:cubicBezTo>
                      <a:pt x="241" y="873"/>
                      <a:pt x="100" y="994"/>
                      <a:pt x="50" y="1174"/>
                    </a:cubicBezTo>
                    <a:cubicBezTo>
                      <a:pt x="0" y="1365"/>
                      <a:pt x="50" y="1546"/>
                      <a:pt x="241" y="1666"/>
                    </a:cubicBezTo>
                    <a:cubicBezTo>
                      <a:pt x="351" y="1726"/>
                      <a:pt x="451" y="1867"/>
                      <a:pt x="462" y="1997"/>
                    </a:cubicBezTo>
                    <a:cubicBezTo>
                      <a:pt x="462" y="2127"/>
                      <a:pt x="632" y="2117"/>
                      <a:pt x="642" y="2248"/>
                    </a:cubicBezTo>
                    <a:cubicBezTo>
                      <a:pt x="662" y="2368"/>
                      <a:pt x="562" y="2488"/>
                      <a:pt x="522" y="2599"/>
                    </a:cubicBezTo>
                    <a:cubicBezTo>
                      <a:pt x="732" y="2508"/>
                      <a:pt x="933" y="2428"/>
                      <a:pt x="1134" y="2308"/>
                    </a:cubicBezTo>
                    <a:cubicBezTo>
                      <a:pt x="1194" y="2268"/>
                      <a:pt x="1214" y="2167"/>
                      <a:pt x="1184" y="2097"/>
                    </a:cubicBezTo>
                    <a:cubicBezTo>
                      <a:pt x="1164" y="2017"/>
                      <a:pt x="1083" y="1937"/>
                      <a:pt x="1033" y="1887"/>
                    </a:cubicBezTo>
                    <a:cubicBezTo>
                      <a:pt x="883" y="1676"/>
                      <a:pt x="853" y="1495"/>
                      <a:pt x="1023" y="1275"/>
                    </a:cubicBezTo>
                    <a:cubicBezTo>
                      <a:pt x="1150" y="1112"/>
                      <a:pt x="1300" y="1104"/>
                      <a:pt x="1468" y="1104"/>
                    </a:cubicBezTo>
                    <a:cubicBezTo>
                      <a:pt x="1487" y="1104"/>
                      <a:pt x="1506" y="1104"/>
                      <a:pt x="1525" y="1104"/>
                    </a:cubicBezTo>
                    <a:cubicBezTo>
                      <a:pt x="1565" y="1107"/>
                      <a:pt x="1605" y="1109"/>
                      <a:pt x="1646" y="1109"/>
                    </a:cubicBezTo>
                    <a:cubicBezTo>
                      <a:pt x="1736" y="1109"/>
                      <a:pt x="1826" y="1099"/>
                      <a:pt x="1916" y="1064"/>
                    </a:cubicBezTo>
                    <a:cubicBezTo>
                      <a:pt x="2117" y="984"/>
                      <a:pt x="2417" y="553"/>
                      <a:pt x="2438" y="332"/>
                    </a:cubicBezTo>
                    <a:cubicBezTo>
                      <a:pt x="2458" y="111"/>
                      <a:pt x="2207" y="11"/>
                      <a:pt x="2006" y="1"/>
                    </a:cubicBezTo>
                    <a:cubicBezTo>
                      <a:pt x="2000" y="1"/>
                      <a:pt x="1993" y="0"/>
                      <a:pt x="198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2" name="Google Shape;15032;p47"/>
              <p:cNvSpPr/>
              <p:nvPr/>
            </p:nvSpPr>
            <p:spPr>
              <a:xfrm>
                <a:off x="2234858" y="3785654"/>
                <a:ext cx="174609" cy="401480"/>
              </a:xfrm>
              <a:custGeom>
                <a:rect b="b" l="l" r="r" t="t"/>
                <a:pathLst>
                  <a:path extrusionOk="0" h="3923" w="1706">
                    <a:moveTo>
                      <a:pt x="1565" y="1"/>
                    </a:moveTo>
                    <a:cubicBezTo>
                      <a:pt x="1495" y="131"/>
                      <a:pt x="1345" y="201"/>
                      <a:pt x="1254" y="302"/>
                    </a:cubicBezTo>
                    <a:cubicBezTo>
                      <a:pt x="1054" y="522"/>
                      <a:pt x="1264" y="673"/>
                      <a:pt x="1114" y="873"/>
                    </a:cubicBezTo>
                    <a:cubicBezTo>
                      <a:pt x="963" y="1074"/>
                      <a:pt x="572" y="974"/>
                      <a:pt x="472" y="1254"/>
                    </a:cubicBezTo>
                    <a:cubicBezTo>
                      <a:pt x="372" y="1545"/>
                      <a:pt x="713" y="1806"/>
                      <a:pt x="683" y="1987"/>
                    </a:cubicBezTo>
                    <a:cubicBezTo>
                      <a:pt x="612" y="2478"/>
                      <a:pt x="101" y="2568"/>
                      <a:pt x="71" y="3020"/>
                    </a:cubicBezTo>
                    <a:cubicBezTo>
                      <a:pt x="51" y="3361"/>
                      <a:pt x="0" y="3622"/>
                      <a:pt x="221" y="3862"/>
                    </a:cubicBezTo>
                    <a:cubicBezTo>
                      <a:pt x="247" y="3888"/>
                      <a:pt x="280" y="3895"/>
                      <a:pt x="317" y="3895"/>
                    </a:cubicBezTo>
                    <a:cubicBezTo>
                      <a:pt x="366" y="3895"/>
                      <a:pt x="421" y="3882"/>
                      <a:pt x="471" y="3882"/>
                    </a:cubicBezTo>
                    <a:cubicBezTo>
                      <a:pt x="501" y="3882"/>
                      <a:pt x="529" y="3887"/>
                      <a:pt x="552" y="3902"/>
                    </a:cubicBezTo>
                    <a:lnTo>
                      <a:pt x="572" y="3923"/>
                    </a:lnTo>
                    <a:cubicBezTo>
                      <a:pt x="683" y="3672"/>
                      <a:pt x="753" y="3461"/>
                      <a:pt x="833" y="3190"/>
                    </a:cubicBezTo>
                    <a:cubicBezTo>
                      <a:pt x="1064" y="2408"/>
                      <a:pt x="1465" y="1575"/>
                      <a:pt x="1635" y="793"/>
                    </a:cubicBezTo>
                    <a:cubicBezTo>
                      <a:pt x="1706" y="462"/>
                      <a:pt x="1635" y="302"/>
                      <a:pt x="156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3" name="Google Shape;15033;p47"/>
              <p:cNvSpPr/>
              <p:nvPr/>
            </p:nvSpPr>
            <p:spPr>
              <a:xfrm>
                <a:off x="999809" y="3739498"/>
                <a:ext cx="54553" cy="190966"/>
              </a:xfrm>
              <a:custGeom>
                <a:rect b="b" l="l" r="r" t="t"/>
                <a:pathLst>
                  <a:path extrusionOk="0" h="1866" w="533">
                    <a:moveTo>
                      <a:pt x="41" y="0"/>
                    </a:moveTo>
                    <a:cubicBezTo>
                      <a:pt x="31" y="50"/>
                      <a:pt x="21" y="151"/>
                      <a:pt x="21" y="181"/>
                    </a:cubicBezTo>
                    <a:cubicBezTo>
                      <a:pt x="31" y="301"/>
                      <a:pt x="1" y="401"/>
                      <a:pt x="21" y="502"/>
                    </a:cubicBezTo>
                    <a:cubicBezTo>
                      <a:pt x="51" y="612"/>
                      <a:pt x="91" y="622"/>
                      <a:pt x="131" y="732"/>
                    </a:cubicBezTo>
                    <a:cubicBezTo>
                      <a:pt x="262" y="1074"/>
                      <a:pt x="241" y="1515"/>
                      <a:pt x="141" y="1866"/>
                    </a:cubicBezTo>
                    <a:lnTo>
                      <a:pt x="171" y="1856"/>
                    </a:lnTo>
                    <a:cubicBezTo>
                      <a:pt x="251" y="1826"/>
                      <a:pt x="392" y="1806"/>
                      <a:pt x="422" y="1705"/>
                    </a:cubicBezTo>
                    <a:cubicBezTo>
                      <a:pt x="532" y="1304"/>
                      <a:pt x="372" y="933"/>
                      <a:pt x="312" y="532"/>
                    </a:cubicBezTo>
                    <a:cubicBezTo>
                      <a:pt x="292" y="331"/>
                      <a:pt x="181" y="151"/>
                      <a:pt x="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4" name="Google Shape;15034;p47"/>
              <p:cNvSpPr/>
              <p:nvPr/>
            </p:nvSpPr>
            <p:spPr>
              <a:xfrm>
                <a:off x="986504" y="3987878"/>
                <a:ext cx="21596" cy="79109"/>
              </a:xfrm>
              <a:custGeom>
                <a:rect b="b" l="l" r="r" t="t"/>
                <a:pathLst>
                  <a:path extrusionOk="0" h="773" w="211">
                    <a:moveTo>
                      <a:pt x="40" y="1"/>
                    </a:moveTo>
                    <a:lnTo>
                      <a:pt x="40" y="1"/>
                    </a:lnTo>
                    <a:cubicBezTo>
                      <a:pt x="0" y="81"/>
                      <a:pt x="20" y="261"/>
                      <a:pt x="50" y="342"/>
                    </a:cubicBezTo>
                    <a:cubicBezTo>
                      <a:pt x="50" y="372"/>
                      <a:pt x="61" y="392"/>
                      <a:pt x="71" y="412"/>
                    </a:cubicBezTo>
                    <a:cubicBezTo>
                      <a:pt x="61" y="382"/>
                      <a:pt x="50" y="362"/>
                      <a:pt x="50" y="332"/>
                    </a:cubicBezTo>
                    <a:cubicBezTo>
                      <a:pt x="40" y="281"/>
                      <a:pt x="30" y="231"/>
                      <a:pt x="30" y="181"/>
                    </a:cubicBezTo>
                    <a:cubicBezTo>
                      <a:pt x="30" y="171"/>
                      <a:pt x="30" y="161"/>
                      <a:pt x="30" y="141"/>
                    </a:cubicBezTo>
                    <a:lnTo>
                      <a:pt x="20" y="141"/>
                    </a:lnTo>
                    <a:cubicBezTo>
                      <a:pt x="30" y="91"/>
                      <a:pt x="30" y="41"/>
                      <a:pt x="40" y="1"/>
                    </a:cubicBezTo>
                    <a:close/>
                    <a:moveTo>
                      <a:pt x="91" y="522"/>
                    </a:moveTo>
                    <a:lnTo>
                      <a:pt x="91" y="522"/>
                    </a:lnTo>
                    <a:cubicBezTo>
                      <a:pt x="111" y="592"/>
                      <a:pt x="131" y="653"/>
                      <a:pt x="161" y="703"/>
                    </a:cubicBezTo>
                    <a:cubicBezTo>
                      <a:pt x="131" y="643"/>
                      <a:pt x="111" y="582"/>
                      <a:pt x="91" y="522"/>
                    </a:cubicBezTo>
                    <a:close/>
                    <a:moveTo>
                      <a:pt x="161" y="703"/>
                    </a:moveTo>
                    <a:cubicBezTo>
                      <a:pt x="161" y="708"/>
                      <a:pt x="163" y="710"/>
                      <a:pt x="166" y="713"/>
                    </a:cubicBezTo>
                    <a:lnTo>
                      <a:pt x="166" y="713"/>
                    </a:lnTo>
                    <a:cubicBezTo>
                      <a:pt x="164" y="710"/>
                      <a:pt x="163" y="706"/>
                      <a:pt x="161" y="703"/>
                    </a:cubicBezTo>
                    <a:close/>
                    <a:moveTo>
                      <a:pt x="166" y="713"/>
                    </a:moveTo>
                    <a:lnTo>
                      <a:pt x="166" y="713"/>
                    </a:lnTo>
                    <a:cubicBezTo>
                      <a:pt x="168" y="716"/>
                      <a:pt x="169" y="719"/>
                      <a:pt x="171" y="722"/>
                    </a:cubicBezTo>
                    <a:lnTo>
                      <a:pt x="171" y="722"/>
                    </a:lnTo>
                    <a:cubicBezTo>
                      <a:pt x="171" y="718"/>
                      <a:pt x="168" y="715"/>
                      <a:pt x="166" y="713"/>
                    </a:cubicBezTo>
                    <a:close/>
                    <a:moveTo>
                      <a:pt x="171" y="722"/>
                    </a:moveTo>
                    <a:lnTo>
                      <a:pt x="171" y="722"/>
                    </a:lnTo>
                    <a:cubicBezTo>
                      <a:pt x="171" y="722"/>
                      <a:pt x="171" y="723"/>
                      <a:pt x="171" y="723"/>
                    </a:cubicBezTo>
                    <a:cubicBezTo>
                      <a:pt x="171" y="723"/>
                      <a:pt x="171" y="723"/>
                      <a:pt x="172" y="724"/>
                    </a:cubicBezTo>
                    <a:lnTo>
                      <a:pt x="172" y="724"/>
                    </a:lnTo>
                    <a:cubicBezTo>
                      <a:pt x="171" y="723"/>
                      <a:pt x="171" y="723"/>
                      <a:pt x="171" y="722"/>
                    </a:cubicBezTo>
                    <a:close/>
                    <a:moveTo>
                      <a:pt x="172" y="724"/>
                    </a:moveTo>
                    <a:cubicBezTo>
                      <a:pt x="179" y="737"/>
                      <a:pt x="188" y="750"/>
                      <a:pt x="201" y="763"/>
                    </a:cubicBezTo>
                    <a:cubicBezTo>
                      <a:pt x="206" y="768"/>
                      <a:pt x="208" y="770"/>
                      <a:pt x="211" y="773"/>
                    </a:cubicBezTo>
                    <a:cubicBezTo>
                      <a:pt x="201" y="753"/>
                      <a:pt x="182" y="734"/>
                      <a:pt x="172" y="724"/>
                    </a:cubicBezTo>
                    <a:close/>
                  </a:path>
                </a:pathLst>
              </a:custGeom>
              <a:solidFill>
                <a:srgbClr val="ECB9AC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5" name="Google Shape;15035;p47"/>
              <p:cNvSpPr/>
              <p:nvPr/>
            </p:nvSpPr>
            <p:spPr>
              <a:xfrm>
                <a:off x="989574" y="3976620"/>
                <a:ext cx="124355" cy="90366"/>
              </a:xfrm>
              <a:custGeom>
                <a:rect b="b" l="l" r="r" t="t"/>
                <a:pathLst>
                  <a:path extrusionOk="0" h="883" w="1215">
                    <a:moveTo>
                      <a:pt x="803" y="0"/>
                    </a:moveTo>
                    <a:cubicBezTo>
                      <a:pt x="713" y="0"/>
                      <a:pt x="622" y="20"/>
                      <a:pt x="532" y="40"/>
                    </a:cubicBezTo>
                    <a:lnTo>
                      <a:pt x="522" y="40"/>
                    </a:lnTo>
                    <a:cubicBezTo>
                      <a:pt x="502" y="81"/>
                      <a:pt x="462" y="131"/>
                      <a:pt x="412" y="191"/>
                    </a:cubicBezTo>
                    <a:cubicBezTo>
                      <a:pt x="362" y="251"/>
                      <a:pt x="251" y="251"/>
                      <a:pt x="151" y="251"/>
                    </a:cubicBezTo>
                    <a:lnTo>
                      <a:pt x="0" y="251"/>
                    </a:lnTo>
                    <a:cubicBezTo>
                      <a:pt x="0" y="271"/>
                      <a:pt x="0" y="281"/>
                      <a:pt x="0" y="291"/>
                    </a:cubicBezTo>
                    <a:cubicBezTo>
                      <a:pt x="0" y="341"/>
                      <a:pt x="10" y="391"/>
                      <a:pt x="20" y="442"/>
                    </a:cubicBezTo>
                    <a:cubicBezTo>
                      <a:pt x="20" y="472"/>
                      <a:pt x="31" y="492"/>
                      <a:pt x="41" y="522"/>
                    </a:cubicBezTo>
                    <a:cubicBezTo>
                      <a:pt x="51" y="552"/>
                      <a:pt x="51" y="592"/>
                      <a:pt x="61" y="632"/>
                    </a:cubicBezTo>
                    <a:cubicBezTo>
                      <a:pt x="81" y="702"/>
                      <a:pt x="101" y="763"/>
                      <a:pt x="131" y="813"/>
                    </a:cubicBezTo>
                    <a:cubicBezTo>
                      <a:pt x="181" y="823"/>
                      <a:pt x="231" y="823"/>
                      <a:pt x="281" y="823"/>
                    </a:cubicBezTo>
                    <a:cubicBezTo>
                      <a:pt x="472" y="823"/>
                      <a:pt x="672" y="783"/>
                      <a:pt x="833" y="763"/>
                    </a:cubicBezTo>
                    <a:cubicBezTo>
                      <a:pt x="983" y="743"/>
                      <a:pt x="1074" y="733"/>
                      <a:pt x="1154" y="672"/>
                    </a:cubicBezTo>
                    <a:cubicBezTo>
                      <a:pt x="1154" y="452"/>
                      <a:pt x="1214" y="221"/>
                      <a:pt x="1034" y="71"/>
                    </a:cubicBezTo>
                    <a:cubicBezTo>
                      <a:pt x="973" y="20"/>
                      <a:pt x="893" y="0"/>
                      <a:pt x="803" y="0"/>
                    </a:cubicBezTo>
                    <a:close/>
                    <a:moveTo>
                      <a:pt x="141" y="833"/>
                    </a:moveTo>
                    <a:cubicBezTo>
                      <a:pt x="151" y="843"/>
                      <a:pt x="171" y="863"/>
                      <a:pt x="181" y="883"/>
                    </a:cubicBezTo>
                    <a:cubicBezTo>
                      <a:pt x="171" y="863"/>
                      <a:pt x="161" y="843"/>
                      <a:pt x="141" y="833"/>
                    </a:cubicBezTo>
                    <a:close/>
                  </a:path>
                </a:pathLst>
              </a:custGeom>
              <a:solidFill>
                <a:srgbClr val="E4AE9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6" name="Google Shape;15036;p47"/>
              <p:cNvSpPr/>
              <p:nvPr/>
            </p:nvSpPr>
            <p:spPr>
              <a:xfrm>
                <a:off x="988551" y="3980714"/>
                <a:ext cx="54553" cy="21696"/>
              </a:xfrm>
              <a:custGeom>
                <a:rect b="b" l="l" r="r" t="t"/>
                <a:pathLst>
                  <a:path extrusionOk="0" h="212" w="533">
                    <a:moveTo>
                      <a:pt x="532" y="0"/>
                    </a:moveTo>
                    <a:lnTo>
                      <a:pt x="532" y="0"/>
                    </a:lnTo>
                    <a:cubicBezTo>
                      <a:pt x="442" y="10"/>
                      <a:pt x="361" y="31"/>
                      <a:pt x="281" y="31"/>
                    </a:cubicBezTo>
                    <a:lnTo>
                      <a:pt x="261" y="31"/>
                    </a:lnTo>
                    <a:cubicBezTo>
                      <a:pt x="221" y="31"/>
                      <a:pt x="181" y="20"/>
                      <a:pt x="131" y="20"/>
                    </a:cubicBezTo>
                    <a:cubicBezTo>
                      <a:pt x="91" y="20"/>
                      <a:pt x="51" y="31"/>
                      <a:pt x="20" y="71"/>
                    </a:cubicBezTo>
                    <a:cubicBezTo>
                      <a:pt x="10" y="111"/>
                      <a:pt x="10" y="161"/>
                      <a:pt x="0" y="211"/>
                    </a:cubicBezTo>
                    <a:lnTo>
                      <a:pt x="161" y="211"/>
                    </a:lnTo>
                    <a:cubicBezTo>
                      <a:pt x="261" y="211"/>
                      <a:pt x="372" y="211"/>
                      <a:pt x="422" y="151"/>
                    </a:cubicBezTo>
                    <a:cubicBezTo>
                      <a:pt x="472" y="91"/>
                      <a:pt x="512" y="41"/>
                      <a:pt x="532" y="0"/>
                    </a:cubicBezTo>
                    <a:close/>
                  </a:path>
                </a:pathLst>
              </a:custGeom>
              <a:solidFill>
                <a:srgbClr val="E4AE9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7" name="Google Shape;15037;p47"/>
              <p:cNvSpPr/>
              <p:nvPr/>
            </p:nvSpPr>
            <p:spPr>
              <a:xfrm>
                <a:off x="1002879" y="4045393"/>
                <a:ext cx="104806" cy="26813"/>
              </a:xfrm>
              <a:custGeom>
                <a:rect b="b" l="l" r="r" t="t"/>
                <a:pathLst>
                  <a:path extrusionOk="0" h="262" w="1024">
                    <a:moveTo>
                      <a:pt x="1024" y="0"/>
                    </a:moveTo>
                    <a:cubicBezTo>
                      <a:pt x="944" y="61"/>
                      <a:pt x="853" y="71"/>
                      <a:pt x="703" y="91"/>
                    </a:cubicBezTo>
                    <a:cubicBezTo>
                      <a:pt x="542" y="111"/>
                      <a:pt x="342" y="151"/>
                      <a:pt x="151" y="151"/>
                    </a:cubicBezTo>
                    <a:cubicBezTo>
                      <a:pt x="101" y="151"/>
                      <a:pt x="51" y="151"/>
                      <a:pt x="1" y="141"/>
                    </a:cubicBezTo>
                    <a:lnTo>
                      <a:pt x="1" y="141"/>
                    </a:lnTo>
                    <a:cubicBezTo>
                      <a:pt x="1" y="151"/>
                      <a:pt x="11" y="151"/>
                      <a:pt x="11" y="161"/>
                    </a:cubicBezTo>
                    <a:cubicBezTo>
                      <a:pt x="31" y="171"/>
                      <a:pt x="41" y="191"/>
                      <a:pt x="51" y="211"/>
                    </a:cubicBezTo>
                    <a:cubicBezTo>
                      <a:pt x="51" y="211"/>
                      <a:pt x="61" y="221"/>
                      <a:pt x="61" y="221"/>
                    </a:cubicBezTo>
                    <a:cubicBezTo>
                      <a:pt x="101" y="251"/>
                      <a:pt x="151" y="261"/>
                      <a:pt x="211" y="261"/>
                    </a:cubicBezTo>
                    <a:cubicBezTo>
                      <a:pt x="322" y="261"/>
                      <a:pt x="452" y="221"/>
                      <a:pt x="552" y="221"/>
                    </a:cubicBezTo>
                    <a:cubicBezTo>
                      <a:pt x="565" y="221"/>
                      <a:pt x="579" y="221"/>
                      <a:pt x="593" y="221"/>
                    </a:cubicBezTo>
                    <a:cubicBezTo>
                      <a:pt x="754" y="221"/>
                      <a:pt x="1024" y="213"/>
                      <a:pt x="1024" y="10"/>
                    </a:cubicBezTo>
                    <a:lnTo>
                      <a:pt x="1024" y="0"/>
                    </a:ln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8" name="Google Shape;15038;p47"/>
              <p:cNvSpPr/>
              <p:nvPr/>
            </p:nvSpPr>
            <p:spPr>
              <a:xfrm>
                <a:off x="982512" y="4003638"/>
                <a:ext cx="35106" cy="31214"/>
              </a:xfrm>
              <a:custGeom>
                <a:rect b="b" l="l" r="r" t="t"/>
                <a:pathLst>
                  <a:path extrusionOk="0" h="305" w="343">
                    <a:moveTo>
                      <a:pt x="49" y="1"/>
                    </a:moveTo>
                    <a:cubicBezTo>
                      <a:pt x="48" y="1"/>
                      <a:pt x="50" y="2"/>
                      <a:pt x="58" y="8"/>
                    </a:cubicBezTo>
                    <a:lnTo>
                      <a:pt x="58" y="8"/>
                    </a:lnTo>
                    <a:cubicBezTo>
                      <a:pt x="58" y="8"/>
                      <a:pt x="59" y="7"/>
                      <a:pt x="59" y="7"/>
                    </a:cubicBezTo>
                    <a:cubicBezTo>
                      <a:pt x="59" y="7"/>
                      <a:pt x="50" y="1"/>
                      <a:pt x="49" y="1"/>
                    </a:cubicBezTo>
                    <a:close/>
                    <a:moveTo>
                      <a:pt x="58" y="8"/>
                    </a:moveTo>
                    <a:cubicBezTo>
                      <a:pt x="1" y="40"/>
                      <a:pt x="70" y="168"/>
                      <a:pt x="89" y="188"/>
                    </a:cubicBezTo>
                    <a:cubicBezTo>
                      <a:pt x="110" y="236"/>
                      <a:pt x="238" y="305"/>
                      <a:pt x="300" y="305"/>
                    </a:cubicBezTo>
                    <a:cubicBezTo>
                      <a:pt x="328" y="305"/>
                      <a:pt x="342" y="292"/>
                      <a:pt x="330" y="258"/>
                    </a:cubicBezTo>
                    <a:cubicBezTo>
                      <a:pt x="300" y="148"/>
                      <a:pt x="120" y="57"/>
                      <a:pt x="69" y="17"/>
                    </a:cubicBezTo>
                    <a:cubicBezTo>
                      <a:pt x="64" y="13"/>
                      <a:pt x="61" y="10"/>
                      <a:pt x="58" y="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9" name="Google Shape;15039;p47"/>
              <p:cNvSpPr/>
              <p:nvPr/>
            </p:nvSpPr>
            <p:spPr>
              <a:xfrm>
                <a:off x="1043000" y="3992995"/>
                <a:ext cx="53427" cy="37661"/>
              </a:xfrm>
              <a:custGeom>
                <a:rect b="b" l="l" r="r" t="t"/>
                <a:pathLst>
                  <a:path extrusionOk="0" h="368" w="522">
                    <a:moveTo>
                      <a:pt x="414" y="0"/>
                    </a:moveTo>
                    <a:cubicBezTo>
                      <a:pt x="342" y="0"/>
                      <a:pt x="263" y="106"/>
                      <a:pt x="221" y="131"/>
                    </a:cubicBezTo>
                    <a:cubicBezTo>
                      <a:pt x="171" y="161"/>
                      <a:pt x="0" y="322"/>
                      <a:pt x="80" y="362"/>
                    </a:cubicBezTo>
                    <a:cubicBezTo>
                      <a:pt x="90" y="366"/>
                      <a:pt x="100" y="368"/>
                      <a:pt x="110" y="368"/>
                    </a:cubicBezTo>
                    <a:cubicBezTo>
                      <a:pt x="201" y="368"/>
                      <a:pt x="327" y="228"/>
                      <a:pt x="381" y="201"/>
                    </a:cubicBezTo>
                    <a:cubicBezTo>
                      <a:pt x="441" y="161"/>
                      <a:pt x="522" y="61"/>
                      <a:pt x="451" y="11"/>
                    </a:cubicBezTo>
                    <a:cubicBezTo>
                      <a:pt x="439" y="3"/>
                      <a:pt x="427" y="0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0" name="Google Shape;15040;p47"/>
              <p:cNvSpPr/>
              <p:nvPr/>
            </p:nvSpPr>
            <p:spPr>
              <a:xfrm>
                <a:off x="1257525" y="4184780"/>
                <a:ext cx="245435" cy="652110"/>
              </a:xfrm>
              <a:custGeom>
                <a:rect b="b" l="l" r="r" t="t"/>
                <a:pathLst>
                  <a:path extrusionOk="0" h="6372" w="2398">
                    <a:moveTo>
                      <a:pt x="1928" y="0"/>
                    </a:moveTo>
                    <a:cubicBezTo>
                      <a:pt x="1818" y="0"/>
                      <a:pt x="1482" y="1062"/>
                      <a:pt x="1375" y="1296"/>
                    </a:cubicBezTo>
                    <a:cubicBezTo>
                      <a:pt x="1344" y="1367"/>
                      <a:pt x="1134" y="1828"/>
                      <a:pt x="1013" y="2089"/>
                    </a:cubicBezTo>
                    <a:cubicBezTo>
                      <a:pt x="1003" y="2109"/>
                      <a:pt x="983" y="2139"/>
                      <a:pt x="973" y="2169"/>
                    </a:cubicBezTo>
                    <a:cubicBezTo>
                      <a:pt x="953" y="2219"/>
                      <a:pt x="933" y="2259"/>
                      <a:pt x="913" y="2299"/>
                    </a:cubicBezTo>
                    <a:cubicBezTo>
                      <a:pt x="863" y="2430"/>
                      <a:pt x="803" y="2580"/>
                      <a:pt x="763" y="2731"/>
                    </a:cubicBezTo>
                    <a:cubicBezTo>
                      <a:pt x="733" y="2851"/>
                      <a:pt x="713" y="2972"/>
                      <a:pt x="703" y="3102"/>
                    </a:cubicBezTo>
                    <a:cubicBezTo>
                      <a:pt x="692" y="3152"/>
                      <a:pt x="692" y="3202"/>
                      <a:pt x="682" y="3252"/>
                    </a:cubicBezTo>
                    <a:cubicBezTo>
                      <a:pt x="652" y="3553"/>
                      <a:pt x="582" y="3965"/>
                      <a:pt x="542" y="4296"/>
                    </a:cubicBezTo>
                    <a:cubicBezTo>
                      <a:pt x="522" y="4406"/>
                      <a:pt x="512" y="4506"/>
                      <a:pt x="502" y="4596"/>
                    </a:cubicBezTo>
                    <a:cubicBezTo>
                      <a:pt x="492" y="4727"/>
                      <a:pt x="462" y="4867"/>
                      <a:pt x="422" y="5008"/>
                    </a:cubicBezTo>
                    <a:cubicBezTo>
                      <a:pt x="351" y="5279"/>
                      <a:pt x="271" y="5539"/>
                      <a:pt x="221" y="5730"/>
                    </a:cubicBezTo>
                    <a:cubicBezTo>
                      <a:pt x="211" y="5760"/>
                      <a:pt x="211" y="5790"/>
                      <a:pt x="211" y="5810"/>
                    </a:cubicBezTo>
                    <a:cubicBezTo>
                      <a:pt x="171" y="6061"/>
                      <a:pt x="0" y="6171"/>
                      <a:pt x="141" y="6251"/>
                    </a:cubicBezTo>
                    <a:cubicBezTo>
                      <a:pt x="221" y="6292"/>
                      <a:pt x="382" y="6352"/>
                      <a:pt x="552" y="6372"/>
                    </a:cubicBezTo>
                    <a:cubicBezTo>
                      <a:pt x="582" y="6231"/>
                      <a:pt x="602" y="6151"/>
                      <a:pt x="622" y="5951"/>
                    </a:cubicBezTo>
                    <a:cubicBezTo>
                      <a:pt x="642" y="5720"/>
                      <a:pt x="562" y="5690"/>
                      <a:pt x="642" y="5289"/>
                    </a:cubicBezTo>
                    <a:cubicBezTo>
                      <a:pt x="723" y="4887"/>
                      <a:pt x="823" y="3573"/>
                      <a:pt x="913" y="3172"/>
                    </a:cubicBezTo>
                    <a:cubicBezTo>
                      <a:pt x="1003" y="2771"/>
                      <a:pt x="1114" y="3072"/>
                      <a:pt x="1184" y="2711"/>
                    </a:cubicBezTo>
                    <a:cubicBezTo>
                      <a:pt x="1244" y="2360"/>
                      <a:pt x="1615" y="2079"/>
                      <a:pt x="1846" y="1758"/>
                    </a:cubicBezTo>
                    <a:cubicBezTo>
                      <a:pt x="2067" y="1427"/>
                      <a:pt x="2257" y="855"/>
                      <a:pt x="2378" y="494"/>
                    </a:cubicBezTo>
                    <a:cubicBezTo>
                      <a:pt x="2398" y="434"/>
                      <a:pt x="2378" y="414"/>
                      <a:pt x="2336" y="414"/>
                    </a:cubicBezTo>
                    <a:cubicBezTo>
                      <a:pt x="2295" y="414"/>
                      <a:pt x="2232" y="434"/>
                      <a:pt x="2167" y="454"/>
                    </a:cubicBezTo>
                    <a:cubicBezTo>
                      <a:pt x="2104" y="479"/>
                      <a:pt x="2032" y="505"/>
                      <a:pt x="1975" y="505"/>
                    </a:cubicBezTo>
                    <a:cubicBezTo>
                      <a:pt x="1943" y="505"/>
                      <a:pt x="1915" y="496"/>
                      <a:pt x="1896" y="474"/>
                    </a:cubicBezTo>
                    <a:cubicBezTo>
                      <a:pt x="1836" y="404"/>
                      <a:pt x="1976" y="23"/>
                      <a:pt x="1936" y="2"/>
                    </a:cubicBezTo>
                    <a:cubicBezTo>
                      <a:pt x="1934" y="1"/>
                      <a:pt x="1931" y="0"/>
                      <a:pt x="1928" y="0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1" name="Google Shape;15041;p47"/>
              <p:cNvSpPr/>
              <p:nvPr/>
            </p:nvSpPr>
            <p:spPr>
              <a:xfrm>
                <a:off x="1147704" y="3775318"/>
                <a:ext cx="36027" cy="28962"/>
              </a:xfrm>
              <a:custGeom>
                <a:rect b="b" l="l" r="r" t="t"/>
                <a:pathLst>
                  <a:path extrusionOk="0" h="283" w="352">
                    <a:moveTo>
                      <a:pt x="172" y="1"/>
                    </a:moveTo>
                    <a:cubicBezTo>
                      <a:pt x="145" y="1"/>
                      <a:pt x="118" y="8"/>
                      <a:pt x="90" y="21"/>
                    </a:cubicBezTo>
                    <a:cubicBezTo>
                      <a:pt x="20" y="62"/>
                      <a:pt x="0" y="142"/>
                      <a:pt x="50" y="212"/>
                    </a:cubicBezTo>
                    <a:cubicBezTo>
                      <a:pt x="77" y="258"/>
                      <a:pt x="125" y="283"/>
                      <a:pt x="177" y="283"/>
                    </a:cubicBezTo>
                    <a:cubicBezTo>
                      <a:pt x="205" y="283"/>
                      <a:pt x="233" y="276"/>
                      <a:pt x="261" y="262"/>
                    </a:cubicBezTo>
                    <a:cubicBezTo>
                      <a:pt x="331" y="222"/>
                      <a:pt x="351" y="142"/>
                      <a:pt x="301" y="72"/>
                    </a:cubicBezTo>
                    <a:cubicBezTo>
                      <a:pt x="268" y="25"/>
                      <a:pt x="222" y="1"/>
                      <a:pt x="172" y="1"/>
                    </a:cubicBez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2" name="Google Shape;15042;p47"/>
              <p:cNvSpPr/>
              <p:nvPr/>
            </p:nvSpPr>
            <p:spPr>
              <a:xfrm>
                <a:off x="1149751" y="3775318"/>
                <a:ext cx="31933" cy="25892"/>
              </a:xfrm>
              <a:custGeom>
                <a:rect b="b" l="l" r="r" t="t"/>
                <a:pathLst>
                  <a:path extrusionOk="0" h="253" w="312">
                    <a:moveTo>
                      <a:pt x="157" y="1"/>
                    </a:moveTo>
                    <a:cubicBezTo>
                      <a:pt x="131" y="1"/>
                      <a:pt x="105" y="7"/>
                      <a:pt x="80" y="21"/>
                    </a:cubicBezTo>
                    <a:cubicBezTo>
                      <a:pt x="10" y="51"/>
                      <a:pt x="0" y="122"/>
                      <a:pt x="40" y="192"/>
                    </a:cubicBezTo>
                    <a:cubicBezTo>
                      <a:pt x="66" y="231"/>
                      <a:pt x="109" y="253"/>
                      <a:pt x="155" y="253"/>
                    </a:cubicBezTo>
                    <a:cubicBezTo>
                      <a:pt x="180" y="253"/>
                      <a:pt x="206" y="246"/>
                      <a:pt x="231" y="232"/>
                    </a:cubicBezTo>
                    <a:cubicBezTo>
                      <a:pt x="291" y="202"/>
                      <a:pt x="311" y="122"/>
                      <a:pt x="271" y="62"/>
                    </a:cubicBezTo>
                    <a:cubicBezTo>
                      <a:pt x="245" y="23"/>
                      <a:pt x="202" y="1"/>
                      <a:pt x="157" y="1"/>
                    </a:cubicBezTo>
                    <a:close/>
                  </a:path>
                </a:pathLst>
              </a:custGeom>
              <a:solidFill>
                <a:srgbClr val="E0D4C7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3" name="Google Shape;15043;p47"/>
              <p:cNvSpPr/>
              <p:nvPr/>
            </p:nvSpPr>
            <p:spPr>
              <a:xfrm>
                <a:off x="1156915" y="3780537"/>
                <a:ext cx="17502" cy="14430"/>
              </a:xfrm>
              <a:custGeom>
                <a:rect b="b" l="l" r="r" t="t"/>
                <a:pathLst>
                  <a:path extrusionOk="0" h="141" w="171">
                    <a:moveTo>
                      <a:pt x="80" y="0"/>
                    </a:moveTo>
                    <a:cubicBezTo>
                      <a:pt x="67" y="0"/>
                      <a:pt x="54" y="4"/>
                      <a:pt x="41" y="11"/>
                    </a:cubicBezTo>
                    <a:cubicBezTo>
                      <a:pt x="0" y="31"/>
                      <a:pt x="0" y="71"/>
                      <a:pt x="20" y="101"/>
                    </a:cubicBezTo>
                    <a:cubicBezTo>
                      <a:pt x="34" y="128"/>
                      <a:pt x="61" y="141"/>
                      <a:pt x="86" y="141"/>
                    </a:cubicBezTo>
                    <a:cubicBezTo>
                      <a:pt x="98" y="141"/>
                      <a:pt x="111" y="138"/>
                      <a:pt x="121" y="131"/>
                    </a:cubicBezTo>
                    <a:cubicBezTo>
                      <a:pt x="161" y="111"/>
                      <a:pt x="171" y="71"/>
                      <a:pt x="151" y="41"/>
                    </a:cubicBezTo>
                    <a:cubicBezTo>
                      <a:pt x="131" y="14"/>
                      <a:pt x="106" y="0"/>
                      <a:pt x="80" y="0"/>
                    </a:cubicBez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4" name="Google Shape;15044;p47"/>
              <p:cNvSpPr/>
              <p:nvPr/>
            </p:nvSpPr>
            <p:spPr>
              <a:xfrm>
                <a:off x="1139413" y="3769689"/>
                <a:ext cx="53529" cy="24766"/>
              </a:xfrm>
              <a:custGeom>
                <a:rect b="b" l="l" r="r" t="t"/>
                <a:pathLst>
                  <a:path extrusionOk="0" h="242" w="523">
                    <a:moveTo>
                      <a:pt x="318" y="0"/>
                    </a:moveTo>
                    <a:cubicBezTo>
                      <a:pt x="235" y="0"/>
                      <a:pt x="123" y="35"/>
                      <a:pt x="101" y="86"/>
                    </a:cubicBezTo>
                    <a:cubicBezTo>
                      <a:pt x="71" y="157"/>
                      <a:pt x="1" y="217"/>
                      <a:pt x="61" y="237"/>
                    </a:cubicBezTo>
                    <a:cubicBezTo>
                      <a:pt x="68" y="240"/>
                      <a:pt x="74" y="242"/>
                      <a:pt x="81" y="242"/>
                    </a:cubicBezTo>
                    <a:cubicBezTo>
                      <a:pt x="137" y="242"/>
                      <a:pt x="198" y="144"/>
                      <a:pt x="252" y="127"/>
                    </a:cubicBezTo>
                    <a:cubicBezTo>
                      <a:pt x="266" y="123"/>
                      <a:pt x="280" y="121"/>
                      <a:pt x="295" y="121"/>
                    </a:cubicBezTo>
                    <a:cubicBezTo>
                      <a:pt x="353" y="121"/>
                      <a:pt x="414" y="147"/>
                      <a:pt x="462" y="147"/>
                    </a:cubicBezTo>
                    <a:cubicBezTo>
                      <a:pt x="522" y="147"/>
                      <a:pt x="452" y="46"/>
                      <a:pt x="392" y="16"/>
                    </a:cubicBezTo>
                    <a:cubicBezTo>
                      <a:pt x="376" y="5"/>
                      <a:pt x="349" y="0"/>
                      <a:pt x="318" y="0"/>
                    </a:cubicBez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5" name="Google Shape;15045;p47"/>
              <p:cNvSpPr/>
              <p:nvPr/>
            </p:nvSpPr>
            <p:spPr>
              <a:xfrm>
                <a:off x="1794449" y="3656705"/>
                <a:ext cx="495988" cy="73275"/>
              </a:xfrm>
              <a:custGeom>
                <a:rect b="b" l="l" r="r" t="t"/>
                <a:pathLst>
                  <a:path extrusionOk="0" h="716" w="4846">
                    <a:moveTo>
                      <a:pt x="3567" y="1"/>
                    </a:moveTo>
                    <a:cubicBezTo>
                      <a:pt x="3057" y="1"/>
                      <a:pt x="2560" y="147"/>
                      <a:pt x="2047" y="238"/>
                    </a:cubicBezTo>
                    <a:cubicBezTo>
                      <a:pt x="1877" y="265"/>
                      <a:pt x="1706" y="274"/>
                      <a:pt x="1533" y="274"/>
                    </a:cubicBezTo>
                    <a:cubicBezTo>
                      <a:pt x="1247" y="274"/>
                      <a:pt x="959" y="250"/>
                      <a:pt x="672" y="250"/>
                    </a:cubicBezTo>
                    <a:cubicBezTo>
                      <a:pt x="446" y="250"/>
                      <a:pt x="222" y="265"/>
                      <a:pt x="0" y="318"/>
                    </a:cubicBezTo>
                    <a:lnTo>
                      <a:pt x="0" y="328"/>
                    </a:lnTo>
                    <a:cubicBezTo>
                      <a:pt x="185" y="632"/>
                      <a:pt x="473" y="715"/>
                      <a:pt x="787" y="715"/>
                    </a:cubicBezTo>
                    <a:cubicBezTo>
                      <a:pt x="1053" y="715"/>
                      <a:pt x="1338" y="655"/>
                      <a:pt x="1595" y="619"/>
                    </a:cubicBezTo>
                    <a:cubicBezTo>
                      <a:pt x="2157" y="528"/>
                      <a:pt x="2749" y="388"/>
                      <a:pt x="3290" y="258"/>
                    </a:cubicBezTo>
                    <a:cubicBezTo>
                      <a:pt x="3447" y="222"/>
                      <a:pt x="3603" y="207"/>
                      <a:pt x="3757" y="207"/>
                    </a:cubicBezTo>
                    <a:cubicBezTo>
                      <a:pt x="4124" y="207"/>
                      <a:pt x="4485" y="290"/>
                      <a:pt x="4845" y="368"/>
                    </a:cubicBezTo>
                    <a:cubicBezTo>
                      <a:pt x="4474" y="217"/>
                      <a:pt x="4163" y="27"/>
                      <a:pt x="3742" y="7"/>
                    </a:cubicBezTo>
                    <a:cubicBezTo>
                      <a:pt x="3683" y="3"/>
                      <a:pt x="3625" y="1"/>
                      <a:pt x="3567" y="1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6" name="Google Shape;15046;p47"/>
              <p:cNvSpPr/>
              <p:nvPr/>
            </p:nvSpPr>
            <p:spPr>
              <a:xfrm>
                <a:off x="1171244" y="3783607"/>
                <a:ext cx="5220" cy="5219"/>
              </a:xfrm>
              <a:custGeom>
                <a:rect b="b" l="l" r="r" t="t"/>
                <a:pathLst>
                  <a:path extrusionOk="0" h="51" w="51">
                    <a:moveTo>
                      <a:pt x="1" y="1"/>
                    </a:moveTo>
                    <a:cubicBezTo>
                      <a:pt x="11" y="1"/>
                      <a:pt x="11" y="11"/>
                      <a:pt x="11" y="11"/>
                    </a:cubicBezTo>
                    <a:cubicBezTo>
                      <a:pt x="21" y="21"/>
                      <a:pt x="21" y="41"/>
                      <a:pt x="21" y="51"/>
                    </a:cubicBezTo>
                    <a:cubicBezTo>
                      <a:pt x="31" y="51"/>
                      <a:pt x="51" y="41"/>
                      <a:pt x="41" y="31"/>
                    </a:cubicBezTo>
                    <a:cubicBezTo>
                      <a:pt x="41" y="11"/>
                      <a:pt x="31" y="1"/>
                      <a:pt x="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7" name="Google Shape;15047;p47"/>
              <p:cNvSpPr/>
              <p:nvPr/>
            </p:nvSpPr>
            <p:spPr>
              <a:xfrm>
                <a:off x="1169197" y="3783607"/>
                <a:ext cx="4196" cy="5219"/>
              </a:xfrm>
              <a:custGeom>
                <a:rect b="b" l="l" r="r" t="t"/>
                <a:pathLst>
                  <a:path extrusionOk="0" h="51" w="41">
                    <a:moveTo>
                      <a:pt x="21" y="1"/>
                    </a:moveTo>
                    <a:cubicBezTo>
                      <a:pt x="11" y="11"/>
                      <a:pt x="1" y="21"/>
                      <a:pt x="1" y="31"/>
                    </a:cubicBezTo>
                    <a:cubicBezTo>
                      <a:pt x="11" y="41"/>
                      <a:pt x="21" y="51"/>
                      <a:pt x="41" y="51"/>
                    </a:cubicBezTo>
                    <a:cubicBezTo>
                      <a:pt x="41" y="41"/>
                      <a:pt x="41" y="21"/>
                      <a:pt x="31" y="11"/>
                    </a:cubicBezTo>
                    <a:cubicBezTo>
                      <a:pt x="31" y="11"/>
                      <a:pt x="31" y="1"/>
                      <a:pt x="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8" name="Google Shape;15048;p47"/>
              <p:cNvSpPr/>
              <p:nvPr/>
            </p:nvSpPr>
            <p:spPr>
              <a:xfrm>
                <a:off x="1161009" y="3793841"/>
                <a:ext cx="2149" cy="2149"/>
              </a:xfrm>
              <a:custGeom>
                <a:rect b="b" l="l" r="r" t="t"/>
                <a:pathLst>
                  <a:path extrusionOk="0" h="21" w="21">
                    <a:moveTo>
                      <a:pt x="1" y="1"/>
                    </a:moveTo>
                    <a:lnTo>
                      <a:pt x="11" y="21"/>
                    </a:lnTo>
                    <a:lnTo>
                      <a:pt x="21" y="11"/>
                    </a:lnTo>
                    <a:cubicBezTo>
                      <a:pt x="21" y="1"/>
                      <a:pt x="11" y="1"/>
                      <a:pt x="1" y="1"/>
                    </a:cubicBezTo>
                    <a:close/>
                  </a:path>
                </a:pathLst>
              </a:custGeom>
              <a:solidFill>
                <a:srgbClr val="B4ADA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9" name="Google Shape;15049;p47"/>
              <p:cNvSpPr/>
              <p:nvPr/>
            </p:nvSpPr>
            <p:spPr>
              <a:xfrm>
                <a:off x="1161009" y="3792818"/>
                <a:ext cx="3173" cy="2149"/>
              </a:xfrm>
              <a:custGeom>
                <a:rect b="b" l="l" r="r" t="t"/>
                <a:pathLst>
                  <a:path extrusionOk="0" h="21" w="31">
                    <a:moveTo>
                      <a:pt x="11" y="1"/>
                    </a:moveTo>
                    <a:lnTo>
                      <a:pt x="1" y="11"/>
                    </a:lnTo>
                    <a:cubicBezTo>
                      <a:pt x="11" y="11"/>
                      <a:pt x="21" y="11"/>
                      <a:pt x="21" y="21"/>
                    </a:cubicBezTo>
                    <a:lnTo>
                      <a:pt x="31" y="1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0" name="Google Shape;15050;p47"/>
              <p:cNvSpPr/>
              <p:nvPr/>
            </p:nvSpPr>
            <p:spPr>
              <a:xfrm>
                <a:off x="1649727" y="4198289"/>
                <a:ext cx="379923" cy="79211"/>
              </a:xfrm>
              <a:custGeom>
                <a:rect b="b" l="l" r="r" t="t"/>
                <a:pathLst>
                  <a:path extrusionOk="0" h="774" w="3712">
                    <a:moveTo>
                      <a:pt x="3711" y="1"/>
                    </a:moveTo>
                    <a:lnTo>
                      <a:pt x="3711" y="1"/>
                    </a:lnTo>
                    <a:cubicBezTo>
                      <a:pt x="3330" y="151"/>
                      <a:pt x="2929" y="272"/>
                      <a:pt x="2518" y="372"/>
                    </a:cubicBezTo>
                    <a:cubicBezTo>
                      <a:pt x="2929" y="272"/>
                      <a:pt x="3330" y="161"/>
                      <a:pt x="3711" y="1"/>
                    </a:cubicBezTo>
                    <a:close/>
                    <a:moveTo>
                      <a:pt x="1324" y="633"/>
                    </a:moveTo>
                    <a:cubicBezTo>
                      <a:pt x="893" y="703"/>
                      <a:pt x="441" y="743"/>
                      <a:pt x="0" y="773"/>
                    </a:cubicBezTo>
                    <a:cubicBezTo>
                      <a:pt x="441" y="753"/>
                      <a:pt x="893" y="703"/>
                      <a:pt x="1324" y="633"/>
                    </a:cubicBezTo>
                    <a:close/>
                  </a:path>
                </a:pathLst>
              </a:custGeom>
              <a:solidFill>
                <a:srgbClr val="D3D4D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1" name="Google Shape;15051;p47"/>
              <p:cNvSpPr/>
              <p:nvPr/>
            </p:nvSpPr>
            <p:spPr>
              <a:xfrm>
                <a:off x="2029545" y="4198289"/>
                <a:ext cx="1126" cy="102"/>
              </a:xfrm>
              <a:custGeom>
                <a:rect b="b" l="l" r="r" t="t"/>
                <a:pathLst>
                  <a:path extrusionOk="0" h="1" w="1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9A3A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2" name="Google Shape;15052;p47"/>
              <p:cNvSpPr/>
              <p:nvPr/>
            </p:nvSpPr>
            <p:spPr>
              <a:xfrm>
                <a:off x="2030569" y="4186008"/>
                <a:ext cx="28863" cy="12383"/>
              </a:xfrm>
              <a:custGeom>
                <a:rect b="b" l="l" r="r" t="t"/>
                <a:pathLst>
                  <a:path extrusionOk="0" h="121" w="282"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91" y="81"/>
                      <a:pt x="181" y="41"/>
                      <a:pt x="281" y="1"/>
                    </a:cubicBezTo>
                    <a:cubicBezTo>
                      <a:pt x="181" y="41"/>
                      <a:pt x="91" y="81"/>
                      <a:pt x="0" y="121"/>
                    </a:cubicBezTo>
                  </a:path>
                </a:pathLst>
              </a:custGeom>
              <a:solidFill>
                <a:srgbClr val="8A615D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3" name="Google Shape;15053;p47"/>
              <p:cNvSpPr/>
              <p:nvPr/>
            </p:nvSpPr>
            <p:spPr>
              <a:xfrm>
                <a:off x="1568564" y="4138829"/>
                <a:ext cx="516458" cy="139694"/>
              </a:xfrm>
              <a:custGeom>
                <a:rect b="b" l="l" r="r" t="t"/>
                <a:pathLst>
                  <a:path extrusionOk="0" h="1365" w="5046">
                    <a:moveTo>
                      <a:pt x="5046" y="341"/>
                    </a:moveTo>
                    <a:cubicBezTo>
                      <a:pt x="5006" y="361"/>
                      <a:pt x="4964" y="381"/>
                      <a:pt x="4922" y="401"/>
                    </a:cubicBezTo>
                    <a:lnTo>
                      <a:pt x="4922" y="401"/>
                    </a:lnTo>
                    <a:cubicBezTo>
                      <a:pt x="4964" y="381"/>
                      <a:pt x="5005" y="362"/>
                      <a:pt x="5046" y="341"/>
                    </a:cubicBezTo>
                    <a:close/>
                    <a:moveTo>
                      <a:pt x="4575" y="0"/>
                    </a:moveTo>
                    <a:cubicBezTo>
                      <a:pt x="3712" y="90"/>
                      <a:pt x="2699" y="482"/>
                      <a:pt x="2037" y="652"/>
                    </a:cubicBezTo>
                    <a:cubicBezTo>
                      <a:pt x="1987" y="662"/>
                      <a:pt x="1937" y="662"/>
                      <a:pt x="1876" y="662"/>
                    </a:cubicBezTo>
                    <a:cubicBezTo>
                      <a:pt x="1776" y="662"/>
                      <a:pt x="1656" y="642"/>
                      <a:pt x="1535" y="612"/>
                    </a:cubicBezTo>
                    <a:cubicBezTo>
                      <a:pt x="1495" y="722"/>
                      <a:pt x="1435" y="813"/>
                      <a:pt x="1385" y="823"/>
                    </a:cubicBezTo>
                    <a:cubicBezTo>
                      <a:pt x="1355" y="833"/>
                      <a:pt x="1325" y="833"/>
                      <a:pt x="1295" y="833"/>
                    </a:cubicBezTo>
                    <a:cubicBezTo>
                      <a:pt x="964" y="833"/>
                      <a:pt x="1024" y="361"/>
                      <a:pt x="663" y="231"/>
                    </a:cubicBezTo>
                    <a:lnTo>
                      <a:pt x="633" y="231"/>
                    </a:lnTo>
                    <a:cubicBezTo>
                      <a:pt x="592" y="231"/>
                      <a:pt x="532" y="241"/>
                      <a:pt x="472" y="261"/>
                    </a:cubicBezTo>
                    <a:cubicBezTo>
                      <a:pt x="422" y="271"/>
                      <a:pt x="352" y="281"/>
                      <a:pt x="292" y="281"/>
                    </a:cubicBezTo>
                    <a:lnTo>
                      <a:pt x="221" y="281"/>
                    </a:lnTo>
                    <a:cubicBezTo>
                      <a:pt x="241" y="441"/>
                      <a:pt x="261" y="592"/>
                      <a:pt x="261" y="662"/>
                    </a:cubicBezTo>
                    <a:cubicBezTo>
                      <a:pt x="261" y="853"/>
                      <a:pt x="151" y="1164"/>
                      <a:pt x="1" y="1354"/>
                    </a:cubicBezTo>
                    <a:cubicBezTo>
                      <a:pt x="121" y="1354"/>
                      <a:pt x="241" y="1364"/>
                      <a:pt x="362" y="1364"/>
                    </a:cubicBezTo>
                    <a:cubicBezTo>
                      <a:pt x="502" y="1364"/>
                      <a:pt x="643" y="1354"/>
                      <a:pt x="793" y="1354"/>
                    </a:cubicBezTo>
                    <a:cubicBezTo>
                      <a:pt x="1234" y="1324"/>
                      <a:pt x="1686" y="1284"/>
                      <a:pt x="2117" y="1214"/>
                    </a:cubicBezTo>
                    <a:cubicBezTo>
                      <a:pt x="2378" y="1174"/>
                      <a:pt x="2639" y="1114"/>
                      <a:pt x="2889" y="1063"/>
                    </a:cubicBezTo>
                    <a:cubicBezTo>
                      <a:pt x="3030" y="1023"/>
                      <a:pt x="3170" y="993"/>
                      <a:pt x="3311" y="953"/>
                    </a:cubicBezTo>
                    <a:cubicBezTo>
                      <a:pt x="3722" y="853"/>
                      <a:pt x="4123" y="732"/>
                      <a:pt x="4504" y="582"/>
                    </a:cubicBezTo>
                    <a:lnTo>
                      <a:pt x="4514" y="582"/>
                    </a:lnTo>
                    <a:cubicBezTo>
                      <a:pt x="4605" y="542"/>
                      <a:pt x="4695" y="502"/>
                      <a:pt x="4795" y="462"/>
                    </a:cubicBezTo>
                    <a:cubicBezTo>
                      <a:pt x="4836" y="441"/>
                      <a:pt x="4879" y="421"/>
                      <a:pt x="4922" y="401"/>
                    </a:cubicBezTo>
                    <a:lnTo>
                      <a:pt x="4922" y="401"/>
                    </a:lnTo>
                    <a:cubicBezTo>
                      <a:pt x="4822" y="447"/>
                      <a:pt x="4721" y="489"/>
                      <a:pt x="4615" y="532"/>
                    </a:cubicBezTo>
                    <a:cubicBezTo>
                      <a:pt x="4655" y="421"/>
                      <a:pt x="4755" y="301"/>
                      <a:pt x="4735" y="181"/>
                    </a:cubicBezTo>
                    <a:cubicBezTo>
                      <a:pt x="4725" y="80"/>
                      <a:pt x="4615" y="70"/>
                      <a:pt x="4575" y="0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4" name="Google Shape;15054;p47"/>
              <p:cNvSpPr/>
              <p:nvPr/>
            </p:nvSpPr>
            <p:spPr>
              <a:xfrm>
                <a:off x="1584019" y="4105978"/>
                <a:ext cx="141755" cy="118100"/>
              </a:xfrm>
              <a:custGeom>
                <a:rect b="b" l="l" r="r" t="t"/>
                <a:pathLst>
                  <a:path extrusionOk="0" h="1154" w="1385">
                    <a:moveTo>
                      <a:pt x="120" y="0"/>
                    </a:moveTo>
                    <a:cubicBezTo>
                      <a:pt x="0" y="0"/>
                      <a:pt x="30" y="321"/>
                      <a:pt x="70" y="602"/>
                    </a:cubicBezTo>
                    <a:lnTo>
                      <a:pt x="141" y="602"/>
                    </a:lnTo>
                    <a:cubicBezTo>
                      <a:pt x="201" y="602"/>
                      <a:pt x="271" y="592"/>
                      <a:pt x="321" y="582"/>
                    </a:cubicBezTo>
                    <a:cubicBezTo>
                      <a:pt x="381" y="562"/>
                      <a:pt x="441" y="552"/>
                      <a:pt x="482" y="552"/>
                    </a:cubicBezTo>
                    <a:lnTo>
                      <a:pt x="512" y="552"/>
                    </a:lnTo>
                    <a:cubicBezTo>
                      <a:pt x="873" y="682"/>
                      <a:pt x="813" y="1154"/>
                      <a:pt x="1144" y="1154"/>
                    </a:cubicBezTo>
                    <a:cubicBezTo>
                      <a:pt x="1174" y="1154"/>
                      <a:pt x="1204" y="1154"/>
                      <a:pt x="1234" y="1144"/>
                    </a:cubicBezTo>
                    <a:cubicBezTo>
                      <a:pt x="1284" y="1134"/>
                      <a:pt x="1344" y="1043"/>
                      <a:pt x="1384" y="933"/>
                    </a:cubicBezTo>
                    <a:cubicBezTo>
                      <a:pt x="1124" y="853"/>
                      <a:pt x="863" y="702"/>
                      <a:pt x="732" y="562"/>
                    </a:cubicBezTo>
                    <a:cubicBezTo>
                      <a:pt x="512" y="331"/>
                      <a:pt x="341" y="20"/>
                      <a:pt x="130" y="0"/>
                    </a:cubicBezTo>
                    <a:close/>
                  </a:path>
                </a:pathLst>
              </a:custGeom>
              <a:solidFill>
                <a:srgbClr val="3E3D4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5" name="Google Shape;15055;p47"/>
              <p:cNvSpPr/>
              <p:nvPr/>
            </p:nvSpPr>
            <p:spPr>
              <a:xfrm>
                <a:off x="2130155" y="4145993"/>
                <a:ext cx="1126" cy="102"/>
              </a:xfrm>
              <a:custGeom>
                <a:rect b="b" l="l" r="r" t="t"/>
                <a:pathLst>
                  <a:path extrusionOk="0" h="1" w="1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0" y="0"/>
                      <a:pt x="10" y="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8A615D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6" name="Google Shape;15056;p47"/>
              <p:cNvSpPr/>
              <p:nvPr/>
            </p:nvSpPr>
            <p:spPr>
              <a:xfrm>
                <a:off x="2105489" y="4139853"/>
                <a:ext cx="24769" cy="21594"/>
              </a:xfrm>
              <a:custGeom>
                <a:rect b="b" l="l" r="r" t="t"/>
                <a:pathLst>
                  <a:path extrusionOk="0" h="211" w="242">
                    <a:moveTo>
                      <a:pt x="31" y="0"/>
                    </a:moveTo>
                    <a:cubicBezTo>
                      <a:pt x="31" y="0"/>
                      <a:pt x="31" y="10"/>
                      <a:pt x="31" y="20"/>
                    </a:cubicBezTo>
                    <a:cubicBezTo>
                      <a:pt x="51" y="80"/>
                      <a:pt x="51" y="171"/>
                      <a:pt x="1" y="211"/>
                    </a:cubicBezTo>
                    <a:cubicBezTo>
                      <a:pt x="81" y="171"/>
                      <a:pt x="161" y="110"/>
                      <a:pt x="241" y="60"/>
                    </a:cubicBezTo>
                    <a:cubicBezTo>
                      <a:pt x="181" y="30"/>
                      <a:pt x="101" y="10"/>
                      <a:pt x="31" y="0"/>
                    </a:cubicBezTo>
                    <a:close/>
                  </a:path>
                </a:pathLst>
              </a:custGeom>
              <a:solidFill>
                <a:srgbClr val="BBB2A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7" name="Google Shape;15057;p47"/>
              <p:cNvSpPr/>
              <p:nvPr/>
            </p:nvSpPr>
            <p:spPr>
              <a:xfrm>
                <a:off x="2100371" y="4225000"/>
                <a:ext cx="99689" cy="519171"/>
              </a:xfrm>
              <a:custGeom>
                <a:rect b="b" l="l" r="r" t="t"/>
                <a:pathLst>
                  <a:path extrusionOk="0" h="5073" w="974">
                    <a:moveTo>
                      <a:pt x="362" y="1"/>
                    </a:moveTo>
                    <a:cubicBezTo>
                      <a:pt x="382" y="382"/>
                      <a:pt x="442" y="763"/>
                      <a:pt x="482" y="1014"/>
                    </a:cubicBezTo>
                    <a:cubicBezTo>
                      <a:pt x="582" y="1616"/>
                      <a:pt x="652" y="2278"/>
                      <a:pt x="612" y="2809"/>
                    </a:cubicBezTo>
                    <a:cubicBezTo>
                      <a:pt x="572" y="3351"/>
                      <a:pt x="382" y="4103"/>
                      <a:pt x="271" y="4444"/>
                    </a:cubicBezTo>
                    <a:cubicBezTo>
                      <a:pt x="161" y="4785"/>
                      <a:pt x="0" y="4845"/>
                      <a:pt x="91" y="5006"/>
                    </a:cubicBezTo>
                    <a:cubicBezTo>
                      <a:pt x="124" y="5059"/>
                      <a:pt x="184" y="5073"/>
                      <a:pt x="245" y="5073"/>
                    </a:cubicBezTo>
                    <a:cubicBezTo>
                      <a:pt x="275" y="5073"/>
                      <a:pt x="305" y="5069"/>
                      <a:pt x="331" y="5066"/>
                    </a:cubicBezTo>
                    <a:cubicBezTo>
                      <a:pt x="357" y="5061"/>
                      <a:pt x="377" y="5059"/>
                      <a:pt x="393" y="5059"/>
                    </a:cubicBezTo>
                    <a:cubicBezTo>
                      <a:pt x="409" y="5059"/>
                      <a:pt x="422" y="5061"/>
                      <a:pt x="432" y="5066"/>
                    </a:cubicBezTo>
                    <a:cubicBezTo>
                      <a:pt x="442" y="5069"/>
                      <a:pt x="446" y="5071"/>
                      <a:pt x="448" y="5071"/>
                    </a:cubicBezTo>
                    <a:cubicBezTo>
                      <a:pt x="451" y="5071"/>
                      <a:pt x="442" y="5066"/>
                      <a:pt x="442" y="5066"/>
                    </a:cubicBezTo>
                    <a:cubicBezTo>
                      <a:pt x="783" y="4765"/>
                      <a:pt x="743" y="4334"/>
                      <a:pt x="783" y="3872"/>
                    </a:cubicBezTo>
                    <a:cubicBezTo>
                      <a:pt x="833" y="3421"/>
                      <a:pt x="973" y="2699"/>
                      <a:pt x="923" y="2227"/>
                    </a:cubicBezTo>
                    <a:cubicBezTo>
                      <a:pt x="873" y="1766"/>
                      <a:pt x="833" y="1375"/>
                      <a:pt x="783" y="944"/>
                    </a:cubicBezTo>
                    <a:cubicBezTo>
                      <a:pt x="733" y="512"/>
                      <a:pt x="813" y="81"/>
                      <a:pt x="442" y="11"/>
                    </a:cubicBezTo>
                    <a:cubicBezTo>
                      <a:pt x="422" y="11"/>
                      <a:pt x="382" y="1"/>
                      <a:pt x="362" y="1"/>
                    </a:cubicBezTo>
                    <a:close/>
                  </a:path>
                </a:pathLst>
              </a:custGeom>
              <a:solidFill>
                <a:srgbClr val="E0D4C7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8" name="Google Shape;15058;p47"/>
              <p:cNvSpPr/>
              <p:nvPr/>
            </p:nvSpPr>
            <p:spPr>
              <a:xfrm>
                <a:off x="1644507" y="3665609"/>
                <a:ext cx="660260" cy="528893"/>
              </a:xfrm>
              <a:custGeom>
                <a:rect b="b" l="l" r="r" t="t"/>
                <a:pathLst>
                  <a:path extrusionOk="0" h="5168" w="6451">
                    <a:moveTo>
                      <a:pt x="1" y="0"/>
                    </a:moveTo>
                    <a:lnTo>
                      <a:pt x="1" y="0"/>
                    </a:lnTo>
                    <a:cubicBezTo>
                      <a:pt x="131" y="70"/>
                      <a:pt x="242" y="130"/>
                      <a:pt x="362" y="231"/>
                    </a:cubicBezTo>
                    <a:cubicBezTo>
                      <a:pt x="593" y="421"/>
                      <a:pt x="793" y="632"/>
                      <a:pt x="874" y="923"/>
                    </a:cubicBezTo>
                    <a:cubicBezTo>
                      <a:pt x="924" y="1134"/>
                      <a:pt x="803" y="1234"/>
                      <a:pt x="833" y="1465"/>
                    </a:cubicBezTo>
                    <a:cubicBezTo>
                      <a:pt x="874" y="1695"/>
                      <a:pt x="1154" y="1956"/>
                      <a:pt x="1305" y="2127"/>
                    </a:cubicBezTo>
                    <a:cubicBezTo>
                      <a:pt x="1465" y="2297"/>
                      <a:pt x="1616" y="2488"/>
                      <a:pt x="1676" y="2688"/>
                    </a:cubicBezTo>
                    <a:cubicBezTo>
                      <a:pt x="1736" y="2899"/>
                      <a:pt x="1606" y="3059"/>
                      <a:pt x="1556" y="3240"/>
                    </a:cubicBezTo>
                    <a:cubicBezTo>
                      <a:pt x="1475" y="3541"/>
                      <a:pt x="1495" y="3862"/>
                      <a:pt x="1616" y="4133"/>
                    </a:cubicBezTo>
                    <a:cubicBezTo>
                      <a:pt x="1659" y="4239"/>
                      <a:pt x="1740" y="4268"/>
                      <a:pt x="1832" y="4268"/>
                    </a:cubicBezTo>
                    <a:cubicBezTo>
                      <a:pt x="1940" y="4268"/>
                      <a:pt x="2062" y="4229"/>
                      <a:pt x="2157" y="4229"/>
                    </a:cubicBezTo>
                    <a:cubicBezTo>
                      <a:pt x="2187" y="4229"/>
                      <a:pt x="2215" y="4233"/>
                      <a:pt x="2238" y="4243"/>
                    </a:cubicBezTo>
                    <a:cubicBezTo>
                      <a:pt x="2408" y="4323"/>
                      <a:pt x="2238" y="4674"/>
                      <a:pt x="2368" y="4694"/>
                    </a:cubicBezTo>
                    <a:cubicBezTo>
                      <a:pt x="2789" y="4755"/>
                      <a:pt x="2819" y="5075"/>
                      <a:pt x="3100" y="5156"/>
                    </a:cubicBezTo>
                    <a:cubicBezTo>
                      <a:pt x="3127" y="5164"/>
                      <a:pt x="3149" y="5168"/>
                      <a:pt x="3167" y="5168"/>
                    </a:cubicBezTo>
                    <a:cubicBezTo>
                      <a:pt x="3349" y="5168"/>
                      <a:pt x="3147" y="4792"/>
                      <a:pt x="3110" y="4664"/>
                    </a:cubicBezTo>
                    <a:cubicBezTo>
                      <a:pt x="3060" y="4464"/>
                      <a:pt x="3161" y="4233"/>
                      <a:pt x="2980" y="4022"/>
                    </a:cubicBezTo>
                    <a:cubicBezTo>
                      <a:pt x="2799" y="3822"/>
                      <a:pt x="2659" y="3631"/>
                      <a:pt x="2819" y="3350"/>
                    </a:cubicBezTo>
                    <a:cubicBezTo>
                      <a:pt x="2910" y="3200"/>
                      <a:pt x="2980" y="3110"/>
                      <a:pt x="2890" y="2949"/>
                    </a:cubicBezTo>
                    <a:cubicBezTo>
                      <a:pt x="2789" y="2779"/>
                      <a:pt x="2569" y="2658"/>
                      <a:pt x="2448" y="2518"/>
                    </a:cubicBezTo>
                    <a:cubicBezTo>
                      <a:pt x="2218" y="2227"/>
                      <a:pt x="2228" y="1946"/>
                      <a:pt x="2468" y="1685"/>
                    </a:cubicBezTo>
                    <a:cubicBezTo>
                      <a:pt x="2552" y="1602"/>
                      <a:pt x="2632" y="1570"/>
                      <a:pt x="2712" y="1570"/>
                    </a:cubicBezTo>
                    <a:cubicBezTo>
                      <a:pt x="2873" y="1570"/>
                      <a:pt x="3033" y="1695"/>
                      <a:pt x="3221" y="1775"/>
                    </a:cubicBezTo>
                    <a:cubicBezTo>
                      <a:pt x="3353" y="1830"/>
                      <a:pt x="3601" y="1921"/>
                      <a:pt x="3785" y="1921"/>
                    </a:cubicBezTo>
                    <a:cubicBezTo>
                      <a:pt x="3838" y="1921"/>
                      <a:pt x="3885" y="1914"/>
                      <a:pt x="3923" y="1896"/>
                    </a:cubicBezTo>
                    <a:cubicBezTo>
                      <a:pt x="4093" y="1826"/>
                      <a:pt x="4053" y="1715"/>
                      <a:pt x="4123" y="1615"/>
                    </a:cubicBezTo>
                    <a:cubicBezTo>
                      <a:pt x="4247" y="1466"/>
                      <a:pt x="4387" y="1405"/>
                      <a:pt x="4539" y="1405"/>
                    </a:cubicBezTo>
                    <a:cubicBezTo>
                      <a:pt x="4621" y="1405"/>
                      <a:pt x="4707" y="1423"/>
                      <a:pt x="4796" y="1454"/>
                    </a:cubicBezTo>
                    <a:cubicBezTo>
                      <a:pt x="5046" y="1545"/>
                      <a:pt x="5096" y="1765"/>
                      <a:pt x="5397" y="1765"/>
                    </a:cubicBezTo>
                    <a:cubicBezTo>
                      <a:pt x="5708" y="1765"/>
                      <a:pt x="6290" y="1535"/>
                      <a:pt x="6370" y="1194"/>
                    </a:cubicBezTo>
                    <a:cubicBezTo>
                      <a:pt x="6451" y="843"/>
                      <a:pt x="5748" y="933"/>
                      <a:pt x="5528" y="803"/>
                    </a:cubicBezTo>
                    <a:cubicBezTo>
                      <a:pt x="5367" y="712"/>
                      <a:pt x="5147" y="471"/>
                      <a:pt x="4946" y="441"/>
                    </a:cubicBezTo>
                    <a:cubicBezTo>
                      <a:pt x="4930" y="440"/>
                      <a:pt x="4915" y="439"/>
                      <a:pt x="4899" y="439"/>
                    </a:cubicBezTo>
                    <a:cubicBezTo>
                      <a:pt x="4730" y="439"/>
                      <a:pt x="4588" y="533"/>
                      <a:pt x="4404" y="552"/>
                    </a:cubicBezTo>
                    <a:cubicBezTo>
                      <a:pt x="4272" y="566"/>
                      <a:pt x="4129" y="585"/>
                      <a:pt x="3987" y="585"/>
                    </a:cubicBezTo>
                    <a:cubicBezTo>
                      <a:pt x="3925" y="585"/>
                      <a:pt x="3863" y="581"/>
                      <a:pt x="3802" y="572"/>
                    </a:cubicBezTo>
                    <a:cubicBezTo>
                      <a:pt x="3482" y="532"/>
                      <a:pt x="3201" y="401"/>
                      <a:pt x="2910" y="261"/>
                    </a:cubicBezTo>
                    <a:cubicBezTo>
                      <a:pt x="2751" y="271"/>
                      <a:pt x="2590" y="276"/>
                      <a:pt x="2429" y="276"/>
                    </a:cubicBezTo>
                    <a:cubicBezTo>
                      <a:pt x="1799" y="276"/>
                      <a:pt x="1162" y="202"/>
                      <a:pt x="563" y="90"/>
                    </a:cubicBezTo>
                    <a:cubicBezTo>
                      <a:pt x="322" y="50"/>
                      <a:pt x="222" y="2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9" name="Google Shape;15059;p47"/>
              <p:cNvSpPr/>
              <p:nvPr/>
            </p:nvSpPr>
            <p:spPr>
              <a:xfrm>
                <a:off x="1580539" y="4104341"/>
                <a:ext cx="143188" cy="120864"/>
              </a:xfrm>
              <a:custGeom>
                <a:rect b="b" l="l" r="r" t="t"/>
                <a:pathLst>
                  <a:path extrusionOk="0" h="1181" w="1399">
                    <a:moveTo>
                      <a:pt x="140" y="1"/>
                    </a:moveTo>
                    <a:cubicBezTo>
                      <a:pt x="1" y="1"/>
                      <a:pt x="153" y="600"/>
                      <a:pt x="124" y="638"/>
                    </a:cubicBezTo>
                    <a:cubicBezTo>
                      <a:pt x="136" y="641"/>
                      <a:pt x="149" y="642"/>
                      <a:pt x="163" y="642"/>
                    </a:cubicBezTo>
                    <a:cubicBezTo>
                      <a:pt x="274" y="642"/>
                      <a:pt x="445" y="561"/>
                      <a:pt x="531" y="561"/>
                    </a:cubicBezTo>
                    <a:cubicBezTo>
                      <a:pt x="545" y="561"/>
                      <a:pt x="557" y="563"/>
                      <a:pt x="566" y="568"/>
                    </a:cubicBezTo>
                    <a:cubicBezTo>
                      <a:pt x="880" y="744"/>
                      <a:pt x="877" y="1180"/>
                      <a:pt x="1234" y="1180"/>
                    </a:cubicBezTo>
                    <a:cubicBezTo>
                      <a:pt x="1242" y="1180"/>
                      <a:pt x="1250" y="1180"/>
                      <a:pt x="1258" y="1180"/>
                    </a:cubicBezTo>
                    <a:cubicBezTo>
                      <a:pt x="1308" y="1180"/>
                      <a:pt x="1388" y="1019"/>
                      <a:pt x="1398" y="959"/>
                    </a:cubicBezTo>
                    <a:cubicBezTo>
                      <a:pt x="1188" y="919"/>
                      <a:pt x="877" y="698"/>
                      <a:pt x="756" y="568"/>
                    </a:cubicBezTo>
                    <a:cubicBezTo>
                      <a:pt x="576" y="357"/>
                      <a:pt x="355" y="66"/>
                      <a:pt x="164" y="6"/>
                    </a:cubicBezTo>
                    <a:cubicBezTo>
                      <a:pt x="155" y="3"/>
                      <a:pt x="147" y="1"/>
                      <a:pt x="1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0" name="Google Shape;15060;p47"/>
              <p:cNvSpPr/>
              <p:nvPr/>
            </p:nvSpPr>
            <p:spPr>
              <a:xfrm>
                <a:off x="2040804" y="4139853"/>
                <a:ext cx="69905" cy="54445"/>
              </a:xfrm>
              <a:custGeom>
                <a:rect b="b" l="l" r="r" t="t"/>
                <a:pathLst>
                  <a:path extrusionOk="0" h="532" w="683">
                    <a:moveTo>
                      <a:pt x="663" y="0"/>
                    </a:moveTo>
                    <a:cubicBezTo>
                      <a:pt x="462" y="10"/>
                      <a:pt x="261" y="50"/>
                      <a:pt x="61" y="70"/>
                    </a:cubicBezTo>
                    <a:cubicBezTo>
                      <a:pt x="91" y="131"/>
                      <a:pt x="121" y="90"/>
                      <a:pt x="131" y="171"/>
                    </a:cubicBezTo>
                    <a:cubicBezTo>
                      <a:pt x="131" y="261"/>
                      <a:pt x="41" y="441"/>
                      <a:pt x="1" y="532"/>
                    </a:cubicBezTo>
                    <a:cubicBezTo>
                      <a:pt x="31" y="522"/>
                      <a:pt x="111" y="482"/>
                      <a:pt x="141" y="472"/>
                    </a:cubicBezTo>
                    <a:cubicBezTo>
                      <a:pt x="161" y="462"/>
                      <a:pt x="211" y="441"/>
                      <a:pt x="221" y="441"/>
                    </a:cubicBezTo>
                    <a:lnTo>
                      <a:pt x="221" y="431"/>
                    </a:lnTo>
                    <a:cubicBezTo>
                      <a:pt x="251" y="421"/>
                      <a:pt x="402" y="341"/>
                      <a:pt x="442" y="321"/>
                    </a:cubicBezTo>
                    <a:lnTo>
                      <a:pt x="452" y="321"/>
                    </a:lnTo>
                    <a:cubicBezTo>
                      <a:pt x="462" y="311"/>
                      <a:pt x="492" y="301"/>
                      <a:pt x="512" y="291"/>
                    </a:cubicBezTo>
                    <a:lnTo>
                      <a:pt x="522" y="281"/>
                    </a:lnTo>
                    <a:lnTo>
                      <a:pt x="603" y="241"/>
                    </a:lnTo>
                    <a:lnTo>
                      <a:pt x="603" y="231"/>
                    </a:lnTo>
                    <a:cubicBezTo>
                      <a:pt x="683" y="181"/>
                      <a:pt x="683" y="100"/>
                      <a:pt x="663" y="20"/>
                    </a:cubicBezTo>
                    <a:lnTo>
                      <a:pt x="66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1" name="Google Shape;15061;p47"/>
              <p:cNvSpPr/>
              <p:nvPr/>
            </p:nvSpPr>
            <p:spPr>
              <a:xfrm>
                <a:off x="1937124" y="4162368"/>
                <a:ext cx="45443" cy="33670"/>
              </a:xfrm>
              <a:custGeom>
                <a:rect b="b" l="l" r="r" t="t"/>
                <a:pathLst>
                  <a:path extrusionOk="0" h="329" w="444">
                    <a:moveTo>
                      <a:pt x="312" y="1"/>
                    </a:moveTo>
                    <a:cubicBezTo>
                      <a:pt x="211" y="11"/>
                      <a:pt x="111" y="41"/>
                      <a:pt x="1" y="61"/>
                    </a:cubicBezTo>
                    <a:cubicBezTo>
                      <a:pt x="81" y="131"/>
                      <a:pt x="141" y="302"/>
                      <a:pt x="251" y="322"/>
                    </a:cubicBezTo>
                    <a:cubicBezTo>
                      <a:pt x="270" y="326"/>
                      <a:pt x="285" y="328"/>
                      <a:pt x="299" y="328"/>
                    </a:cubicBezTo>
                    <a:cubicBezTo>
                      <a:pt x="444" y="328"/>
                      <a:pt x="348" y="102"/>
                      <a:pt x="3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2" name="Google Shape;15062;p47"/>
              <p:cNvSpPr/>
              <p:nvPr/>
            </p:nvSpPr>
            <p:spPr>
              <a:xfrm>
                <a:off x="1129178" y="3735712"/>
                <a:ext cx="192111" cy="318994"/>
              </a:xfrm>
              <a:custGeom>
                <a:rect b="b" l="l" r="r" t="t"/>
                <a:pathLst>
                  <a:path extrusionOk="0" h="3117" w="1877">
                    <a:moveTo>
                      <a:pt x="1722" y="1"/>
                    </a:moveTo>
                    <a:cubicBezTo>
                      <a:pt x="1579" y="1"/>
                      <a:pt x="1315" y="111"/>
                      <a:pt x="1154" y="198"/>
                    </a:cubicBezTo>
                    <a:cubicBezTo>
                      <a:pt x="913" y="338"/>
                      <a:pt x="943" y="659"/>
                      <a:pt x="883" y="1000"/>
                    </a:cubicBezTo>
                    <a:cubicBezTo>
                      <a:pt x="833" y="1341"/>
                      <a:pt x="482" y="1522"/>
                      <a:pt x="291" y="1853"/>
                    </a:cubicBezTo>
                    <a:cubicBezTo>
                      <a:pt x="111" y="2174"/>
                      <a:pt x="161" y="2735"/>
                      <a:pt x="1" y="3117"/>
                    </a:cubicBezTo>
                    <a:cubicBezTo>
                      <a:pt x="141" y="2916"/>
                      <a:pt x="291" y="2725"/>
                      <a:pt x="462" y="2535"/>
                    </a:cubicBezTo>
                    <a:cubicBezTo>
                      <a:pt x="803" y="2164"/>
                      <a:pt x="1114" y="2003"/>
                      <a:pt x="1274" y="1472"/>
                    </a:cubicBezTo>
                    <a:cubicBezTo>
                      <a:pt x="1284" y="1442"/>
                      <a:pt x="1295" y="1411"/>
                      <a:pt x="1315" y="1371"/>
                    </a:cubicBezTo>
                    <a:cubicBezTo>
                      <a:pt x="1405" y="1141"/>
                      <a:pt x="1686" y="1100"/>
                      <a:pt x="1776" y="870"/>
                    </a:cubicBezTo>
                    <a:cubicBezTo>
                      <a:pt x="1876" y="639"/>
                      <a:pt x="1756" y="388"/>
                      <a:pt x="1816" y="97"/>
                    </a:cubicBezTo>
                    <a:cubicBezTo>
                      <a:pt x="1833" y="28"/>
                      <a:pt x="1792" y="1"/>
                      <a:pt x="17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3" name="Google Shape;15063;p47"/>
              <p:cNvSpPr/>
              <p:nvPr/>
            </p:nvSpPr>
            <p:spPr>
              <a:xfrm>
                <a:off x="1207169" y="3669396"/>
                <a:ext cx="152092" cy="95586"/>
              </a:xfrm>
              <a:custGeom>
                <a:rect b="b" l="l" r="r" t="t"/>
                <a:pathLst>
                  <a:path extrusionOk="0" h="934" w="1486">
                    <a:moveTo>
                      <a:pt x="837" y="0"/>
                    </a:moveTo>
                    <a:cubicBezTo>
                      <a:pt x="491" y="0"/>
                      <a:pt x="287" y="343"/>
                      <a:pt x="1" y="515"/>
                    </a:cubicBezTo>
                    <a:cubicBezTo>
                      <a:pt x="11" y="665"/>
                      <a:pt x="31" y="846"/>
                      <a:pt x="171" y="926"/>
                    </a:cubicBezTo>
                    <a:cubicBezTo>
                      <a:pt x="269" y="929"/>
                      <a:pt x="371" y="934"/>
                      <a:pt x="474" y="934"/>
                    </a:cubicBezTo>
                    <a:cubicBezTo>
                      <a:pt x="753" y="934"/>
                      <a:pt x="1034" y="898"/>
                      <a:pt x="1225" y="685"/>
                    </a:cubicBezTo>
                    <a:cubicBezTo>
                      <a:pt x="1485" y="384"/>
                      <a:pt x="1275" y="33"/>
                      <a:pt x="894" y="3"/>
                    </a:cubicBezTo>
                    <a:cubicBezTo>
                      <a:pt x="874" y="1"/>
                      <a:pt x="855" y="0"/>
                      <a:pt x="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4" name="Google Shape;15064;p47"/>
              <p:cNvSpPr/>
              <p:nvPr/>
            </p:nvSpPr>
            <p:spPr>
              <a:xfrm>
                <a:off x="1319139" y="4821438"/>
                <a:ext cx="32957" cy="15453"/>
              </a:xfrm>
              <a:custGeom>
                <a:rect b="b" l="l" r="r" t="t"/>
                <a:pathLst>
                  <a:path extrusionOk="0" h="151" w="322">
                    <a:moveTo>
                      <a:pt x="0" y="151"/>
                    </a:moveTo>
                    <a:lnTo>
                      <a:pt x="0" y="151"/>
                    </a:lnTo>
                    <a:cubicBezTo>
                      <a:pt x="121" y="151"/>
                      <a:pt x="241" y="121"/>
                      <a:pt x="311" y="20"/>
                    </a:cubicBezTo>
                    <a:lnTo>
                      <a:pt x="311" y="20"/>
                    </a:lnTo>
                    <a:lnTo>
                      <a:pt x="311" y="20"/>
                    </a:lnTo>
                    <a:cubicBezTo>
                      <a:pt x="241" y="121"/>
                      <a:pt x="121" y="151"/>
                      <a:pt x="0" y="151"/>
                    </a:cubicBezTo>
                    <a:close/>
                    <a:moveTo>
                      <a:pt x="311" y="10"/>
                    </a:moveTo>
                    <a:cubicBezTo>
                      <a:pt x="311" y="10"/>
                      <a:pt x="311" y="10"/>
                      <a:pt x="311" y="10"/>
                    </a:cubicBezTo>
                    <a:cubicBezTo>
                      <a:pt x="311" y="10"/>
                      <a:pt x="311" y="10"/>
                      <a:pt x="311" y="10"/>
                    </a:cubicBezTo>
                    <a:close/>
                    <a:moveTo>
                      <a:pt x="321" y="10"/>
                    </a:moveTo>
                    <a:cubicBezTo>
                      <a:pt x="321" y="10"/>
                      <a:pt x="321" y="10"/>
                      <a:pt x="321" y="10"/>
                    </a:cubicBezTo>
                    <a:cubicBezTo>
                      <a:pt x="321" y="10"/>
                      <a:pt x="321" y="10"/>
                      <a:pt x="321" y="10"/>
                    </a:cubicBezTo>
                    <a:close/>
                    <a:moveTo>
                      <a:pt x="321" y="0"/>
                    </a:moveTo>
                    <a:cubicBezTo>
                      <a:pt x="321" y="0"/>
                      <a:pt x="321" y="0"/>
                      <a:pt x="321" y="0"/>
                    </a:cubicBezTo>
                    <a:cubicBezTo>
                      <a:pt x="321" y="0"/>
                      <a:pt x="321" y="0"/>
                      <a:pt x="321" y="0"/>
                    </a:cubicBezTo>
                    <a:close/>
                    <a:moveTo>
                      <a:pt x="321" y="0"/>
                    </a:moveTo>
                    <a:cubicBezTo>
                      <a:pt x="321" y="0"/>
                      <a:pt x="321" y="0"/>
                      <a:pt x="321" y="0"/>
                    </a:cubicBezTo>
                    <a:cubicBezTo>
                      <a:pt x="321" y="0"/>
                      <a:pt x="321" y="0"/>
                      <a:pt x="321" y="0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5" name="Google Shape;15065;p47"/>
              <p:cNvSpPr/>
              <p:nvPr/>
            </p:nvSpPr>
            <p:spPr>
              <a:xfrm>
                <a:off x="1272877" y="4783470"/>
                <a:ext cx="89454" cy="53421"/>
              </a:xfrm>
              <a:custGeom>
                <a:rect b="b" l="l" r="r" t="t"/>
                <a:pathLst>
                  <a:path extrusionOk="0" h="522" w="874">
                    <a:moveTo>
                      <a:pt x="1" y="401"/>
                    </a:moveTo>
                    <a:cubicBezTo>
                      <a:pt x="75" y="443"/>
                      <a:pt x="217" y="497"/>
                      <a:pt x="360" y="516"/>
                    </a:cubicBezTo>
                    <a:lnTo>
                      <a:pt x="360" y="516"/>
                    </a:lnTo>
                    <a:cubicBezTo>
                      <a:pt x="214" y="491"/>
                      <a:pt x="74" y="438"/>
                      <a:pt x="1" y="401"/>
                    </a:cubicBezTo>
                    <a:close/>
                    <a:moveTo>
                      <a:pt x="482" y="0"/>
                    </a:moveTo>
                    <a:cubicBezTo>
                      <a:pt x="482" y="30"/>
                      <a:pt x="482" y="60"/>
                      <a:pt x="472" y="101"/>
                    </a:cubicBezTo>
                    <a:cubicBezTo>
                      <a:pt x="452" y="300"/>
                      <a:pt x="432" y="381"/>
                      <a:pt x="402" y="520"/>
                    </a:cubicBezTo>
                    <a:lnTo>
                      <a:pt x="402" y="520"/>
                    </a:lnTo>
                    <a:cubicBezTo>
                      <a:pt x="388" y="519"/>
                      <a:pt x="374" y="517"/>
                      <a:pt x="360" y="516"/>
                    </a:cubicBezTo>
                    <a:lnTo>
                      <a:pt x="360" y="516"/>
                    </a:lnTo>
                    <a:cubicBezTo>
                      <a:pt x="374" y="518"/>
                      <a:pt x="388" y="520"/>
                      <a:pt x="402" y="522"/>
                    </a:cubicBezTo>
                    <a:cubicBezTo>
                      <a:pt x="402" y="521"/>
                      <a:pt x="402" y="521"/>
                      <a:pt x="402" y="520"/>
                    </a:cubicBezTo>
                    <a:lnTo>
                      <a:pt x="402" y="520"/>
                    </a:lnTo>
                    <a:cubicBezTo>
                      <a:pt x="419" y="521"/>
                      <a:pt x="436" y="522"/>
                      <a:pt x="452" y="522"/>
                    </a:cubicBezTo>
                    <a:cubicBezTo>
                      <a:pt x="573" y="522"/>
                      <a:pt x="693" y="492"/>
                      <a:pt x="763" y="391"/>
                    </a:cubicBezTo>
                    <a:cubicBezTo>
                      <a:pt x="763" y="391"/>
                      <a:pt x="763" y="381"/>
                      <a:pt x="763" y="381"/>
                    </a:cubicBezTo>
                    <a:lnTo>
                      <a:pt x="773" y="381"/>
                    </a:lnTo>
                    <a:lnTo>
                      <a:pt x="773" y="371"/>
                    </a:lnTo>
                    <a:cubicBezTo>
                      <a:pt x="833" y="271"/>
                      <a:pt x="863" y="171"/>
                      <a:pt x="874" y="50"/>
                    </a:cubicBezTo>
                    <a:cubicBezTo>
                      <a:pt x="773" y="10"/>
                      <a:pt x="693" y="30"/>
                      <a:pt x="563" y="10"/>
                    </a:cubicBezTo>
                    <a:cubicBezTo>
                      <a:pt x="542" y="10"/>
                      <a:pt x="512" y="10"/>
                      <a:pt x="4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6" name="Google Shape;15066;p47"/>
              <p:cNvSpPr/>
              <p:nvPr/>
            </p:nvSpPr>
            <p:spPr>
              <a:xfrm>
                <a:off x="1266736" y="4783470"/>
                <a:ext cx="11361" cy="36024"/>
              </a:xfrm>
              <a:custGeom>
                <a:rect b="b" l="l" r="r" t="t"/>
                <a:pathLst>
                  <a:path extrusionOk="0" h="352" w="111">
                    <a:moveTo>
                      <a:pt x="111" y="0"/>
                    </a:moveTo>
                    <a:cubicBezTo>
                      <a:pt x="78" y="149"/>
                      <a:pt x="4" y="243"/>
                      <a:pt x="1" y="311"/>
                    </a:cubicBezTo>
                    <a:lnTo>
                      <a:pt x="1" y="311"/>
                    </a:lnTo>
                    <a:cubicBezTo>
                      <a:pt x="4" y="294"/>
                      <a:pt x="12" y="276"/>
                      <a:pt x="21" y="251"/>
                    </a:cubicBezTo>
                    <a:cubicBezTo>
                      <a:pt x="41" y="191"/>
                      <a:pt x="91" y="111"/>
                      <a:pt x="111" y="0"/>
                    </a:cubicBezTo>
                    <a:close/>
                    <a:moveTo>
                      <a:pt x="1" y="311"/>
                    </a:moveTo>
                    <a:cubicBezTo>
                      <a:pt x="1" y="314"/>
                      <a:pt x="1" y="318"/>
                      <a:pt x="1" y="321"/>
                    </a:cubicBezTo>
                    <a:cubicBezTo>
                      <a:pt x="1" y="331"/>
                      <a:pt x="1" y="341"/>
                      <a:pt x="11" y="351"/>
                    </a:cubicBezTo>
                    <a:cubicBezTo>
                      <a:pt x="4" y="339"/>
                      <a:pt x="1" y="326"/>
                      <a:pt x="1" y="311"/>
                    </a:cubicBezTo>
                    <a:close/>
                  </a:path>
                </a:pathLst>
              </a:custGeom>
              <a:solidFill>
                <a:srgbClr val="96979C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7" name="Google Shape;15067;p47"/>
              <p:cNvSpPr/>
              <p:nvPr/>
            </p:nvSpPr>
            <p:spPr>
              <a:xfrm>
                <a:off x="1265712" y="4809157"/>
                <a:ext cx="3173" cy="12383"/>
              </a:xfrm>
              <a:custGeom>
                <a:rect b="b" l="l" r="r" t="t"/>
                <a:pathLst>
                  <a:path extrusionOk="0" h="121" w="31">
                    <a:moveTo>
                      <a:pt x="31" y="0"/>
                    </a:moveTo>
                    <a:cubicBezTo>
                      <a:pt x="11" y="50"/>
                      <a:pt x="1" y="80"/>
                      <a:pt x="21" y="120"/>
                    </a:cubicBezTo>
                    <a:cubicBezTo>
                      <a:pt x="21" y="110"/>
                      <a:pt x="21" y="110"/>
                      <a:pt x="21" y="100"/>
                    </a:cubicBezTo>
                    <a:cubicBezTo>
                      <a:pt x="11" y="90"/>
                      <a:pt x="11" y="80"/>
                      <a:pt x="11" y="70"/>
                    </a:cubicBezTo>
                    <a:cubicBezTo>
                      <a:pt x="11" y="50"/>
                      <a:pt x="21" y="30"/>
                      <a:pt x="31" y="0"/>
                    </a:cubicBezTo>
                    <a:close/>
                  </a:path>
                </a:pathLst>
              </a:custGeom>
              <a:solidFill>
                <a:srgbClr val="888486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8" name="Google Shape;15068;p47"/>
              <p:cNvSpPr/>
              <p:nvPr/>
            </p:nvSpPr>
            <p:spPr>
              <a:xfrm>
                <a:off x="1265712" y="4782446"/>
                <a:ext cx="56600" cy="54445"/>
              </a:xfrm>
              <a:custGeom>
                <a:rect b="b" l="l" r="r" t="t"/>
                <a:pathLst>
                  <a:path extrusionOk="0" h="532" w="553">
                    <a:moveTo>
                      <a:pt x="312" y="0"/>
                    </a:moveTo>
                    <a:cubicBezTo>
                      <a:pt x="251" y="0"/>
                      <a:pt x="181" y="0"/>
                      <a:pt x="121" y="10"/>
                    </a:cubicBezTo>
                    <a:cubicBezTo>
                      <a:pt x="101" y="121"/>
                      <a:pt x="51" y="201"/>
                      <a:pt x="31" y="261"/>
                    </a:cubicBezTo>
                    <a:cubicBezTo>
                      <a:pt x="11" y="311"/>
                      <a:pt x="1" y="341"/>
                      <a:pt x="21" y="381"/>
                    </a:cubicBezTo>
                    <a:lnTo>
                      <a:pt x="31" y="381"/>
                    </a:lnTo>
                    <a:cubicBezTo>
                      <a:pt x="31" y="381"/>
                      <a:pt x="41" y="391"/>
                      <a:pt x="51" y="401"/>
                    </a:cubicBezTo>
                    <a:lnTo>
                      <a:pt x="61" y="401"/>
                    </a:lnTo>
                    <a:cubicBezTo>
                      <a:pt x="61" y="411"/>
                      <a:pt x="61" y="411"/>
                      <a:pt x="61" y="411"/>
                    </a:cubicBezTo>
                    <a:lnTo>
                      <a:pt x="71" y="411"/>
                    </a:lnTo>
                    <a:cubicBezTo>
                      <a:pt x="151" y="452"/>
                      <a:pt x="312" y="512"/>
                      <a:pt x="472" y="532"/>
                    </a:cubicBezTo>
                    <a:cubicBezTo>
                      <a:pt x="502" y="391"/>
                      <a:pt x="522" y="311"/>
                      <a:pt x="542" y="111"/>
                    </a:cubicBezTo>
                    <a:cubicBezTo>
                      <a:pt x="552" y="70"/>
                      <a:pt x="552" y="40"/>
                      <a:pt x="552" y="10"/>
                    </a:cubicBezTo>
                    <a:cubicBezTo>
                      <a:pt x="472" y="10"/>
                      <a:pt x="392" y="0"/>
                      <a:pt x="3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9" name="Google Shape;15069;p47"/>
              <p:cNvSpPr/>
              <p:nvPr/>
            </p:nvSpPr>
            <p:spPr>
              <a:xfrm>
                <a:off x="2191769" y="4736189"/>
                <a:ext cx="2149" cy="1126"/>
              </a:xfrm>
              <a:custGeom>
                <a:rect b="b" l="l" r="r" t="t"/>
                <a:pathLst>
                  <a:path extrusionOk="0" h="11" w="21">
                    <a:moveTo>
                      <a:pt x="0" y="11"/>
                    </a:moveTo>
                    <a:lnTo>
                      <a:pt x="10" y="11"/>
                    </a:lnTo>
                    <a:lnTo>
                      <a:pt x="10" y="11"/>
                    </a:lnTo>
                    <a:lnTo>
                      <a:pt x="10" y="11"/>
                    </a:lnTo>
                    <a:lnTo>
                      <a:pt x="0" y="11"/>
                    </a:ln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  <a:moveTo>
                      <a:pt x="10" y="1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  <a:moveTo>
                      <a:pt x="20" y="1"/>
                    </a:moveTo>
                    <a:cubicBezTo>
                      <a:pt x="20" y="1"/>
                      <a:pt x="20" y="1"/>
                      <a:pt x="20" y="1"/>
                    </a:cubicBezTo>
                    <a:cubicBezTo>
                      <a:pt x="20" y="1"/>
                      <a:pt x="20" y="1"/>
                      <a:pt x="20" y="1"/>
                    </a:cubicBezTo>
                    <a:close/>
                    <a:moveTo>
                      <a:pt x="20" y="1"/>
                    </a:moveTo>
                    <a:lnTo>
                      <a:pt x="20" y="1"/>
                    </a:lnTo>
                    <a:lnTo>
                      <a:pt x="20" y="1"/>
                    </a:ln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0" name="Google Shape;15070;p47"/>
              <p:cNvSpPr/>
              <p:nvPr/>
            </p:nvSpPr>
            <p:spPr>
              <a:xfrm>
                <a:off x="2119920" y="4699244"/>
                <a:ext cx="90375" cy="49430"/>
              </a:xfrm>
              <a:custGeom>
                <a:rect b="b" l="l" r="r" t="t"/>
                <a:pathLst>
                  <a:path extrusionOk="0" h="483" w="883">
                    <a:moveTo>
                      <a:pt x="512" y="1"/>
                    </a:moveTo>
                    <a:cubicBezTo>
                      <a:pt x="461" y="161"/>
                      <a:pt x="391" y="312"/>
                      <a:pt x="251" y="432"/>
                    </a:cubicBezTo>
                    <a:cubicBezTo>
                      <a:pt x="251" y="432"/>
                      <a:pt x="261" y="442"/>
                      <a:pt x="261" y="442"/>
                    </a:cubicBezTo>
                    <a:cubicBezTo>
                      <a:pt x="261" y="442"/>
                      <a:pt x="251" y="432"/>
                      <a:pt x="241" y="432"/>
                    </a:cubicBezTo>
                    <a:cubicBezTo>
                      <a:pt x="231" y="422"/>
                      <a:pt x="231" y="422"/>
                      <a:pt x="221" y="422"/>
                    </a:cubicBezTo>
                    <a:cubicBezTo>
                      <a:pt x="201" y="422"/>
                      <a:pt x="171" y="432"/>
                      <a:pt x="140" y="432"/>
                    </a:cubicBezTo>
                    <a:cubicBezTo>
                      <a:pt x="110" y="432"/>
                      <a:pt x="80" y="442"/>
                      <a:pt x="50" y="442"/>
                    </a:cubicBezTo>
                    <a:cubicBezTo>
                      <a:pt x="30" y="442"/>
                      <a:pt x="20" y="442"/>
                      <a:pt x="0" y="432"/>
                    </a:cubicBezTo>
                    <a:lnTo>
                      <a:pt x="0" y="432"/>
                    </a:lnTo>
                    <a:cubicBezTo>
                      <a:pt x="60" y="462"/>
                      <a:pt x="151" y="482"/>
                      <a:pt x="241" y="482"/>
                    </a:cubicBezTo>
                    <a:cubicBezTo>
                      <a:pt x="411" y="482"/>
                      <a:pt x="602" y="432"/>
                      <a:pt x="702" y="372"/>
                    </a:cubicBezTo>
                    <a:lnTo>
                      <a:pt x="712" y="372"/>
                    </a:lnTo>
                    <a:lnTo>
                      <a:pt x="712" y="362"/>
                    </a:lnTo>
                    <a:lnTo>
                      <a:pt x="722" y="362"/>
                    </a:lnTo>
                    <a:cubicBezTo>
                      <a:pt x="833" y="282"/>
                      <a:pt x="873" y="161"/>
                      <a:pt x="88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1" name="Google Shape;15071;p47"/>
              <p:cNvSpPr/>
              <p:nvPr/>
            </p:nvSpPr>
            <p:spPr>
              <a:xfrm>
                <a:off x="2107536" y="4696174"/>
                <a:ext cx="14534" cy="41141"/>
              </a:xfrm>
              <a:custGeom>
                <a:rect b="b" l="l" r="r" t="t"/>
                <a:pathLst>
                  <a:path extrusionOk="0" h="402" w="142">
                    <a:moveTo>
                      <a:pt x="21" y="402"/>
                    </a:moveTo>
                    <a:cubicBezTo>
                      <a:pt x="21" y="402"/>
                      <a:pt x="21" y="402"/>
                      <a:pt x="21" y="402"/>
                    </a:cubicBezTo>
                    <a:lnTo>
                      <a:pt x="21" y="402"/>
                    </a:lnTo>
                    <a:lnTo>
                      <a:pt x="21" y="402"/>
                    </a:lnTo>
                    <a:cubicBezTo>
                      <a:pt x="21" y="402"/>
                      <a:pt x="21" y="402"/>
                      <a:pt x="21" y="402"/>
                    </a:cubicBezTo>
                    <a:close/>
                    <a:moveTo>
                      <a:pt x="21" y="402"/>
                    </a:moveTo>
                    <a:cubicBezTo>
                      <a:pt x="21" y="402"/>
                      <a:pt x="21" y="402"/>
                      <a:pt x="21" y="402"/>
                    </a:cubicBezTo>
                    <a:cubicBezTo>
                      <a:pt x="21" y="402"/>
                      <a:pt x="21" y="402"/>
                      <a:pt x="21" y="402"/>
                    </a:cubicBezTo>
                    <a:close/>
                    <a:moveTo>
                      <a:pt x="21" y="392"/>
                    </a:moveTo>
                    <a:cubicBezTo>
                      <a:pt x="21" y="392"/>
                      <a:pt x="21" y="392"/>
                      <a:pt x="21" y="392"/>
                    </a:cubicBezTo>
                    <a:cubicBezTo>
                      <a:pt x="21" y="392"/>
                      <a:pt x="21" y="392"/>
                      <a:pt x="21" y="392"/>
                    </a:cubicBezTo>
                    <a:close/>
                    <a:moveTo>
                      <a:pt x="1" y="312"/>
                    </a:moveTo>
                    <a:cubicBezTo>
                      <a:pt x="1" y="231"/>
                      <a:pt x="71" y="151"/>
                      <a:pt x="141" y="1"/>
                    </a:cubicBezTo>
                    <a:cubicBezTo>
                      <a:pt x="141" y="1"/>
                      <a:pt x="141" y="1"/>
                      <a:pt x="141" y="1"/>
                    </a:cubicBezTo>
                    <a:cubicBezTo>
                      <a:pt x="71" y="151"/>
                      <a:pt x="1" y="231"/>
                      <a:pt x="1" y="312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2" name="Google Shape;15072;p47"/>
              <p:cNvSpPr/>
              <p:nvPr/>
            </p:nvSpPr>
            <p:spPr>
              <a:xfrm>
                <a:off x="2107536" y="4695150"/>
                <a:ext cx="64788" cy="49430"/>
              </a:xfrm>
              <a:custGeom>
                <a:rect b="b" l="l" r="r" t="t"/>
                <a:pathLst>
                  <a:path extrusionOk="0" h="483" w="633">
                    <a:moveTo>
                      <a:pt x="211" y="1"/>
                    </a:moveTo>
                    <a:cubicBezTo>
                      <a:pt x="181" y="1"/>
                      <a:pt x="161" y="1"/>
                      <a:pt x="141" y="11"/>
                    </a:cubicBezTo>
                    <a:cubicBezTo>
                      <a:pt x="71" y="161"/>
                      <a:pt x="1" y="241"/>
                      <a:pt x="1" y="322"/>
                    </a:cubicBezTo>
                    <a:cubicBezTo>
                      <a:pt x="1" y="342"/>
                      <a:pt x="1" y="372"/>
                      <a:pt x="21" y="402"/>
                    </a:cubicBezTo>
                    <a:cubicBezTo>
                      <a:pt x="21" y="402"/>
                      <a:pt x="21" y="412"/>
                      <a:pt x="21" y="412"/>
                    </a:cubicBezTo>
                    <a:cubicBezTo>
                      <a:pt x="51" y="452"/>
                      <a:pt x="81" y="462"/>
                      <a:pt x="121" y="472"/>
                    </a:cubicBezTo>
                    <a:cubicBezTo>
                      <a:pt x="141" y="482"/>
                      <a:pt x="151" y="482"/>
                      <a:pt x="171" y="482"/>
                    </a:cubicBezTo>
                    <a:cubicBezTo>
                      <a:pt x="201" y="482"/>
                      <a:pt x="231" y="472"/>
                      <a:pt x="261" y="472"/>
                    </a:cubicBezTo>
                    <a:cubicBezTo>
                      <a:pt x="292" y="472"/>
                      <a:pt x="322" y="462"/>
                      <a:pt x="342" y="462"/>
                    </a:cubicBezTo>
                    <a:cubicBezTo>
                      <a:pt x="352" y="462"/>
                      <a:pt x="352" y="462"/>
                      <a:pt x="362" y="472"/>
                    </a:cubicBezTo>
                    <a:cubicBezTo>
                      <a:pt x="372" y="472"/>
                      <a:pt x="382" y="482"/>
                      <a:pt x="382" y="482"/>
                    </a:cubicBezTo>
                    <a:cubicBezTo>
                      <a:pt x="382" y="482"/>
                      <a:pt x="372" y="472"/>
                      <a:pt x="372" y="472"/>
                    </a:cubicBezTo>
                    <a:cubicBezTo>
                      <a:pt x="512" y="352"/>
                      <a:pt x="582" y="201"/>
                      <a:pt x="633" y="41"/>
                    </a:cubicBezTo>
                    <a:cubicBezTo>
                      <a:pt x="522" y="41"/>
                      <a:pt x="332" y="1"/>
                      <a:pt x="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3" name="Google Shape;15073;p47"/>
              <p:cNvSpPr/>
              <p:nvPr/>
            </p:nvSpPr>
            <p:spPr>
              <a:xfrm>
                <a:off x="2361157" y="4667416"/>
                <a:ext cx="102" cy="2149"/>
              </a:xfrm>
              <a:custGeom>
                <a:rect b="b" l="l" r="r" t="t"/>
                <a:pathLst>
                  <a:path extrusionOk="0" h="21" w="1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lose/>
                    <a:moveTo>
                      <a:pt x="0" y="21"/>
                    </a:moveTo>
                    <a:lnTo>
                      <a:pt x="0" y="11"/>
                    </a:lnTo>
                    <a:lnTo>
                      <a:pt x="0" y="21"/>
                    </a:lnTo>
                    <a:close/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lose/>
                    <a:moveTo>
                      <a:pt x="0" y="11"/>
                    </a:moveTo>
                    <a:lnTo>
                      <a:pt x="0" y="11"/>
                    </a:lnTo>
                    <a:lnTo>
                      <a:pt x="0" y="11"/>
                    </a:lnTo>
                    <a:close/>
                    <a:moveTo>
                      <a:pt x="0" y="11"/>
                    </a:moveTo>
                    <a:cubicBezTo>
                      <a:pt x="0" y="11"/>
                      <a:pt x="0" y="11"/>
                      <a:pt x="0" y="1"/>
                    </a:cubicBezTo>
                    <a:cubicBezTo>
                      <a:pt x="0" y="11"/>
                      <a:pt x="0" y="11"/>
                      <a:pt x="0" y="1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4" name="Google Shape;15074;p47"/>
              <p:cNvSpPr/>
              <p:nvPr/>
            </p:nvSpPr>
            <p:spPr>
              <a:xfrm>
                <a:off x="2361157" y="4657182"/>
                <a:ext cx="102" cy="3173"/>
              </a:xfrm>
              <a:custGeom>
                <a:rect b="b" l="l" r="r" t="t"/>
                <a:pathLst>
                  <a:path extrusionOk="0" h="31" w="1">
                    <a:moveTo>
                      <a:pt x="0" y="31"/>
                    </a:moveTo>
                    <a:cubicBezTo>
                      <a:pt x="0" y="21"/>
                      <a:pt x="0" y="11"/>
                      <a:pt x="0" y="1"/>
                    </a:cubicBezTo>
                    <a:cubicBezTo>
                      <a:pt x="0" y="11"/>
                      <a:pt x="0" y="21"/>
                      <a:pt x="0" y="31"/>
                    </a:cubicBezTo>
                    <a:lnTo>
                      <a:pt x="0" y="31"/>
                    </a:lnTo>
                    <a:close/>
                  </a:path>
                </a:pathLst>
              </a:custGeom>
              <a:solidFill>
                <a:srgbClr val="96979C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5" name="Google Shape;15075;p47"/>
              <p:cNvSpPr/>
              <p:nvPr/>
            </p:nvSpPr>
            <p:spPr>
              <a:xfrm>
                <a:off x="2361157" y="4660252"/>
                <a:ext cx="102" cy="7266"/>
              </a:xfrm>
              <a:custGeom>
                <a:rect b="b" l="l" r="r" t="t"/>
                <a:pathLst>
                  <a:path extrusionOk="0" h="71" w="1">
                    <a:moveTo>
                      <a:pt x="0" y="71"/>
                    </a:moveTo>
                    <a:cubicBezTo>
                      <a:pt x="0" y="51"/>
                      <a:pt x="0" y="31"/>
                      <a:pt x="0" y="1"/>
                    </a:cubicBezTo>
                    <a:lnTo>
                      <a:pt x="0" y="1"/>
                    </a:lnTo>
                    <a:cubicBezTo>
                      <a:pt x="0" y="31"/>
                      <a:pt x="0" y="51"/>
                      <a:pt x="0" y="7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6" name="Google Shape;15076;p47"/>
              <p:cNvSpPr/>
              <p:nvPr/>
            </p:nvSpPr>
            <p:spPr>
              <a:xfrm>
                <a:off x="2293402" y="4644901"/>
                <a:ext cx="67858" cy="38070"/>
              </a:xfrm>
              <a:custGeom>
                <a:rect b="b" l="l" r="r" t="t"/>
                <a:pathLst>
                  <a:path extrusionOk="0" h="372" w="663">
                    <a:moveTo>
                      <a:pt x="662" y="251"/>
                    </a:moveTo>
                    <a:cubicBezTo>
                      <a:pt x="662" y="255"/>
                      <a:pt x="662" y="259"/>
                      <a:pt x="662" y="263"/>
                    </a:cubicBezTo>
                    <a:lnTo>
                      <a:pt x="662" y="263"/>
                    </a:lnTo>
                    <a:lnTo>
                      <a:pt x="662" y="261"/>
                    </a:lnTo>
                    <a:lnTo>
                      <a:pt x="662" y="251"/>
                    </a:lnTo>
                    <a:close/>
                    <a:moveTo>
                      <a:pt x="662" y="263"/>
                    </a:moveTo>
                    <a:lnTo>
                      <a:pt x="652" y="291"/>
                    </a:lnTo>
                    <a:lnTo>
                      <a:pt x="622" y="321"/>
                    </a:lnTo>
                    <a:cubicBezTo>
                      <a:pt x="631" y="312"/>
                      <a:pt x="657" y="303"/>
                      <a:pt x="662" y="263"/>
                    </a:cubicBezTo>
                    <a:close/>
                    <a:moveTo>
                      <a:pt x="20" y="0"/>
                    </a:moveTo>
                    <a:cubicBezTo>
                      <a:pt x="10" y="90"/>
                      <a:pt x="0" y="181"/>
                      <a:pt x="10" y="271"/>
                    </a:cubicBezTo>
                    <a:cubicBezTo>
                      <a:pt x="10" y="311"/>
                      <a:pt x="20" y="311"/>
                      <a:pt x="60" y="331"/>
                    </a:cubicBezTo>
                    <a:cubicBezTo>
                      <a:pt x="111" y="351"/>
                      <a:pt x="231" y="371"/>
                      <a:pt x="341" y="371"/>
                    </a:cubicBezTo>
                    <a:cubicBezTo>
                      <a:pt x="452" y="371"/>
                      <a:pt x="552" y="361"/>
                      <a:pt x="622" y="321"/>
                    </a:cubicBezTo>
                    <a:lnTo>
                      <a:pt x="622" y="321"/>
                    </a:lnTo>
                    <a:cubicBezTo>
                      <a:pt x="582" y="341"/>
                      <a:pt x="522" y="351"/>
                      <a:pt x="472" y="361"/>
                    </a:cubicBezTo>
                    <a:cubicBezTo>
                      <a:pt x="472" y="261"/>
                      <a:pt x="472" y="151"/>
                      <a:pt x="482" y="30"/>
                    </a:cubicBezTo>
                    <a:lnTo>
                      <a:pt x="432" y="30"/>
                    </a:lnTo>
                    <a:cubicBezTo>
                      <a:pt x="341" y="20"/>
                      <a:pt x="141" y="2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7" name="Google Shape;15077;p47"/>
              <p:cNvSpPr/>
              <p:nvPr/>
            </p:nvSpPr>
            <p:spPr>
              <a:xfrm>
                <a:off x="2361157" y="4647971"/>
                <a:ext cx="102" cy="12383"/>
              </a:xfrm>
              <a:custGeom>
                <a:rect b="b" l="l" r="r" t="t"/>
                <a:pathLst>
                  <a:path extrusionOk="0" h="121" w="1">
                    <a:moveTo>
                      <a:pt x="0" y="121"/>
                    </a:moveTo>
                    <a:cubicBezTo>
                      <a:pt x="0" y="80"/>
                      <a:pt x="0" y="4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0"/>
                      <a:pt x="0" y="60"/>
                      <a:pt x="0" y="91"/>
                    </a:cubicBezTo>
                    <a:cubicBezTo>
                      <a:pt x="0" y="101"/>
                      <a:pt x="0" y="111"/>
                      <a:pt x="0" y="121"/>
                    </a:cubicBezTo>
                    <a:lnTo>
                      <a:pt x="0" y="121"/>
                    </a:lnTo>
                    <a:close/>
                  </a:path>
                </a:pathLst>
              </a:custGeom>
              <a:solidFill>
                <a:srgbClr val="84848C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8" name="Google Shape;15078;p47"/>
              <p:cNvSpPr/>
              <p:nvPr/>
            </p:nvSpPr>
            <p:spPr>
              <a:xfrm>
                <a:off x="2361157" y="4660252"/>
                <a:ext cx="102" cy="9313"/>
              </a:xfrm>
              <a:custGeom>
                <a:rect b="b" l="l" r="r" t="t"/>
                <a:pathLst>
                  <a:path extrusionOk="0" h="91" w="1">
                    <a:moveTo>
                      <a:pt x="0" y="91"/>
                    </a:moveTo>
                    <a:cubicBezTo>
                      <a:pt x="0" y="61"/>
                      <a:pt x="0" y="31"/>
                      <a:pt x="0" y="1"/>
                    </a:cubicBezTo>
                    <a:lnTo>
                      <a:pt x="0" y="1"/>
                    </a:lnTo>
                    <a:cubicBezTo>
                      <a:pt x="0" y="31"/>
                      <a:pt x="0" y="51"/>
                      <a:pt x="0" y="71"/>
                    </a:cubicBezTo>
                    <a:lnTo>
                      <a:pt x="0" y="71"/>
                    </a:ln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lnTo>
                      <a:pt x="0" y="81"/>
                    </a:ln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lnTo>
                      <a:pt x="0" y="91"/>
                    </a:lnTo>
                    <a:cubicBezTo>
                      <a:pt x="0" y="91"/>
                      <a:pt x="0" y="91"/>
                      <a:pt x="0" y="91"/>
                    </a:cubicBezTo>
                    <a:cubicBezTo>
                      <a:pt x="0" y="91"/>
                      <a:pt x="0" y="91"/>
                      <a:pt x="0" y="91"/>
                    </a:cubicBezTo>
                    <a:lnTo>
                      <a:pt x="0" y="91"/>
                    </a:lnTo>
                  </a:path>
                </a:pathLst>
              </a:custGeom>
              <a:solidFill>
                <a:srgbClr val="767F7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9" name="Google Shape;15079;p47"/>
              <p:cNvSpPr/>
              <p:nvPr/>
            </p:nvSpPr>
            <p:spPr>
              <a:xfrm>
                <a:off x="2341609" y="4646948"/>
                <a:ext cx="19651" cy="35000"/>
              </a:xfrm>
              <a:custGeom>
                <a:rect b="b" l="l" r="r" t="t"/>
                <a:pathLst>
                  <a:path extrusionOk="0" h="342" w="192">
                    <a:moveTo>
                      <a:pt x="141" y="0"/>
                    </a:moveTo>
                    <a:cubicBezTo>
                      <a:pt x="121" y="0"/>
                      <a:pt x="101" y="10"/>
                      <a:pt x="81" y="10"/>
                    </a:cubicBezTo>
                    <a:lnTo>
                      <a:pt x="11" y="10"/>
                    </a:lnTo>
                    <a:cubicBezTo>
                      <a:pt x="1" y="131"/>
                      <a:pt x="1" y="241"/>
                      <a:pt x="1" y="341"/>
                    </a:cubicBezTo>
                    <a:cubicBezTo>
                      <a:pt x="51" y="331"/>
                      <a:pt x="111" y="321"/>
                      <a:pt x="151" y="301"/>
                    </a:cubicBezTo>
                    <a:lnTo>
                      <a:pt x="181" y="271"/>
                    </a:lnTo>
                    <a:lnTo>
                      <a:pt x="191" y="241"/>
                    </a:lnTo>
                    <a:lnTo>
                      <a:pt x="191" y="221"/>
                    </a:lnTo>
                    <a:cubicBezTo>
                      <a:pt x="191" y="191"/>
                      <a:pt x="191" y="161"/>
                      <a:pt x="191" y="131"/>
                    </a:cubicBezTo>
                    <a:cubicBezTo>
                      <a:pt x="191" y="90"/>
                      <a:pt x="191" y="50"/>
                      <a:pt x="191" y="10"/>
                    </a:cubicBezTo>
                    <a:cubicBezTo>
                      <a:pt x="181" y="10"/>
                      <a:pt x="161" y="0"/>
                      <a:pt x="1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0" name="Google Shape;15080;p47"/>
              <p:cNvSpPr/>
              <p:nvPr/>
            </p:nvSpPr>
            <p:spPr>
              <a:xfrm>
                <a:off x="1204098" y="3668679"/>
                <a:ext cx="128654" cy="63758"/>
              </a:xfrm>
              <a:custGeom>
                <a:rect b="b" l="l" r="r" t="t"/>
                <a:pathLst>
                  <a:path extrusionOk="0" h="623" w="1257">
                    <a:moveTo>
                      <a:pt x="914" y="0"/>
                    </a:moveTo>
                    <a:cubicBezTo>
                      <a:pt x="552" y="0"/>
                      <a:pt x="312" y="321"/>
                      <a:pt x="41" y="522"/>
                    </a:cubicBezTo>
                    <a:cubicBezTo>
                      <a:pt x="1" y="552"/>
                      <a:pt x="41" y="592"/>
                      <a:pt x="51" y="622"/>
                    </a:cubicBezTo>
                    <a:cubicBezTo>
                      <a:pt x="248" y="356"/>
                      <a:pt x="928" y="100"/>
                      <a:pt x="1133" y="100"/>
                    </a:cubicBezTo>
                    <a:cubicBezTo>
                      <a:pt x="1137" y="100"/>
                      <a:pt x="1141" y="100"/>
                      <a:pt x="1144" y="100"/>
                    </a:cubicBezTo>
                    <a:cubicBezTo>
                      <a:pt x="1208" y="104"/>
                      <a:pt x="1235" y="105"/>
                      <a:pt x="1242" y="105"/>
                    </a:cubicBezTo>
                    <a:cubicBezTo>
                      <a:pt x="1257" y="105"/>
                      <a:pt x="1194" y="100"/>
                      <a:pt x="1194" y="100"/>
                    </a:cubicBezTo>
                    <a:cubicBezTo>
                      <a:pt x="1214" y="10"/>
                      <a:pt x="1024" y="0"/>
                      <a:pt x="914" y="0"/>
                    </a:cubicBezTo>
                    <a:close/>
                  </a:path>
                </a:pathLst>
              </a:custGeom>
              <a:solidFill>
                <a:srgbClr val="E0D4C7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1" name="Google Shape;15081;p47"/>
              <p:cNvSpPr/>
              <p:nvPr/>
            </p:nvSpPr>
            <p:spPr>
              <a:xfrm>
                <a:off x="1206145" y="3668679"/>
                <a:ext cx="124355" cy="63758"/>
              </a:xfrm>
              <a:custGeom>
                <a:rect b="b" l="l" r="r" t="t"/>
                <a:pathLst>
                  <a:path extrusionOk="0" h="623" w="1215">
                    <a:moveTo>
                      <a:pt x="1174" y="100"/>
                    </a:moveTo>
                    <a:cubicBezTo>
                      <a:pt x="1174" y="100"/>
                      <a:pt x="1194" y="100"/>
                      <a:pt x="1215" y="110"/>
                    </a:cubicBezTo>
                    <a:cubicBezTo>
                      <a:pt x="1205" y="100"/>
                      <a:pt x="1194" y="100"/>
                      <a:pt x="1174" y="100"/>
                    </a:cubicBezTo>
                    <a:close/>
                    <a:moveTo>
                      <a:pt x="894" y="0"/>
                    </a:moveTo>
                    <a:cubicBezTo>
                      <a:pt x="532" y="0"/>
                      <a:pt x="292" y="321"/>
                      <a:pt x="21" y="522"/>
                    </a:cubicBezTo>
                    <a:cubicBezTo>
                      <a:pt x="1" y="532"/>
                      <a:pt x="1" y="542"/>
                      <a:pt x="1" y="552"/>
                    </a:cubicBezTo>
                    <a:cubicBezTo>
                      <a:pt x="1" y="572"/>
                      <a:pt x="21" y="602"/>
                      <a:pt x="31" y="622"/>
                    </a:cubicBezTo>
                    <a:cubicBezTo>
                      <a:pt x="31" y="622"/>
                      <a:pt x="31" y="612"/>
                      <a:pt x="31" y="612"/>
                    </a:cubicBezTo>
                    <a:cubicBezTo>
                      <a:pt x="61" y="582"/>
                      <a:pt x="101" y="542"/>
                      <a:pt x="141" y="512"/>
                    </a:cubicBezTo>
                    <a:cubicBezTo>
                      <a:pt x="252" y="381"/>
                      <a:pt x="332" y="251"/>
                      <a:pt x="522" y="211"/>
                    </a:cubicBezTo>
                    <a:cubicBezTo>
                      <a:pt x="522" y="211"/>
                      <a:pt x="522" y="211"/>
                      <a:pt x="522" y="221"/>
                    </a:cubicBezTo>
                    <a:cubicBezTo>
                      <a:pt x="613" y="161"/>
                      <a:pt x="713" y="131"/>
                      <a:pt x="823" y="131"/>
                    </a:cubicBezTo>
                    <a:lnTo>
                      <a:pt x="914" y="131"/>
                    </a:lnTo>
                    <a:cubicBezTo>
                      <a:pt x="994" y="110"/>
                      <a:pt x="1064" y="100"/>
                      <a:pt x="1114" y="100"/>
                    </a:cubicBezTo>
                    <a:lnTo>
                      <a:pt x="1174" y="100"/>
                    </a:lnTo>
                    <a:cubicBezTo>
                      <a:pt x="1174" y="100"/>
                      <a:pt x="1174" y="100"/>
                      <a:pt x="1174" y="90"/>
                    </a:cubicBezTo>
                    <a:cubicBezTo>
                      <a:pt x="1174" y="10"/>
                      <a:pt x="1004" y="0"/>
                      <a:pt x="9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2" name="Google Shape;15082;p47"/>
              <p:cNvSpPr/>
              <p:nvPr/>
            </p:nvSpPr>
            <p:spPr>
              <a:xfrm>
                <a:off x="1208192" y="3681574"/>
                <a:ext cx="141857" cy="82588"/>
              </a:xfrm>
              <a:custGeom>
                <a:rect b="b" l="l" r="r" t="t"/>
                <a:pathLst>
                  <a:path extrusionOk="0" h="807" w="1386">
                    <a:moveTo>
                      <a:pt x="807" y="0"/>
                    </a:moveTo>
                    <a:cubicBezTo>
                      <a:pt x="461" y="0"/>
                      <a:pt x="287" y="300"/>
                      <a:pt x="1" y="496"/>
                    </a:cubicBezTo>
                    <a:cubicBezTo>
                      <a:pt x="11" y="626"/>
                      <a:pt x="41" y="737"/>
                      <a:pt x="161" y="807"/>
                    </a:cubicBezTo>
                    <a:cubicBezTo>
                      <a:pt x="462" y="777"/>
                      <a:pt x="673" y="797"/>
                      <a:pt x="984" y="667"/>
                    </a:cubicBezTo>
                    <a:cubicBezTo>
                      <a:pt x="1305" y="536"/>
                      <a:pt x="1385" y="105"/>
                      <a:pt x="944" y="15"/>
                    </a:cubicBezTo>
                    <a:cubicBezTo>
                      <a:pt x="895" y="5"/>
                      <a:pt x="850" y="0"/>
                      <a:pt x="8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3" name="Google Shape;15083;p47"/>
              <p:cNvSpPr/>
              <p:nvPr/>
            </p:nvSpPr>
            <p:spPr>
              <a:xfrm>
                <a:off x="1226717" y="3762013"/>
                <a:ext cx="32957" cy="2149"/>
              </a:xfrm>
              <a:custGeom>
                <a:rect b="b" l="l" r="r" t="t"/>
                <a:pathLst>
                  <a:path extrusionOk="0" h="21" w="322">
                    <a:moveTo>
                      <a:pt x="321" y="1"/>
                    </a:moveTo>
                    <a:cubicBezTo>
                      <a:pt x="221" y="11"/>
                      <a:pt x="121" y="11"/>
                      <a:pt x="0" y="21"/>
                    </a:cubicBezTo>
                    <a:cubicBezTo>
                      <a:pt x="111" y="21"/>
                      <a:pt x="221" y="11"/>
                      <a:pt x="321" y="1"/>
                    </a:cubicBezTo>
                    <a:close/>
                  </a:path>
                </a:pathLst>
              </a:custGeom>
              <a:solidFill>
                <a:srgbClr val="4A3C3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4" name="Google Shape;15084;p47"/>
              <p:cNvSpPr/>
              <p:nvPr/>
            </p:nvSpPr>
            <p:spPr>
              <a:xfrm>
                <a:off x="1211365" y="3748709"/>
                <a:ext cx="6243" cy="10336"/>
              </a:xfrm>
              <a:custGeom>
                <a:rect b="b" l="l" r="r" t="t"/>
                <a:pathLst>
                  <a:path extrusionOk="0" h="101" w="61">
                    <a:moveTo>
                      <a:pt x="60" y="101"/>
                    </a:moveTo>
                    <a:cubicBezTo>
                      <a:pt x="40" y="71"/>
                      <a:pt x="20" y="41"/>
                      <a:pt x="0" y="1"/>
                    </a:cubicBezTo>
                    <a:cubicBezTo>
                      <a:pt x="20" y="41"/>
                      <a:pt x="40" y="71"/>
                      <a:pt x="60" y="101"/>
                    </a:cubicBezTo>
                    <a:close/>
                  </a:path>
                </a:pathLst>
              </a:custGeom>
              <a:solidFill>
                <a:srgbClr val="4A3C3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5" name="Google Shape;15085;p47"/>
              <p:cNvSpPr/>
              <p:nvPr/>
            </p:nvSpPr>
            <p:spPr>
              <a:xfrm>
                <a:off x="1298567" y="3750756"/>
                <a:ext cx="9314" cy="3173"/>
              </a:xfrm>
              <a:custGeom>
                <a:rect b="b" l="l" r="r" t="t"/>
                <a:pathLst>
                  <a:path extrusionOk="0" h="31" w="91">
                    <a:moveTo>
                      <a:pt x="91" y="1"/>
                    </a:moveTo>
                    <a:cubicBezTo>
                      <a:pt x="81" y="1"/>
                      <a:pt x="71" y="1"/>
                      <a:pt x="61" y="11"/>
                    </a:cubicBezTo>
                    <a:cubicBezTo>
                      <a:pt x="71" y="7"/>
                      <a:pt x="81" y="4"/>
                      <a:pt x="91" y="1"/>
                    </a:cubicBezTo>
                    <a:close/>
                    <a:moveTo>
                      <a:pt x="61" y="11"/>
                    </a:moveTo>
                    <a:cubicBezTo>
                      <a:pt x="41" y="11"/>
                      <a:pt x="21" y="21"/>
                      <a:pt x="1" y="31"/>
                    </a:cubicBezTo>
                    <a:cubicBezTo>
                      <a:pt x="21" y="24"/>
                      <a:pt x="41" y="17"/>
                      <a:pt x="61" y="11"/>
                    </a:cubicBezTo>
                    <a:close/>
                  </a:path>
                </a:pathLst>
              </a:custGeom>
              <a:solidFill>
                <a:srgbClr val="4A3C3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6" name="Google Shape;15086;p47"/>
              <p:cNvSpPr/>
              <p:nvPr/>
            </p:nvSpPr>
            <p:spPr>
              <a:xfrm>
                <a:off x="1208192" y="3736428"/>
                <a:ext cx="1126" cy="1126"/>
              </a:xfrm>
              <a:custGeom>
                <a:rect b="b" l="l" r="r" t="t"/>
                <a:pathLst>
                  <a:path extrusionOk="0" h="11" w="11">
                    <a:moveTo>
                      <a:pt x="1" y="0"/>
                    </a:moveTo>
                    <a:lnTo>
                      <a:pt x="11" y="10"/>
                    </a:lnTo>
                    <a:cubicBezTo>
                      <a:pt x="11" y="0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4A3C3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7" name="Google Shape;15087;p47"/>
              <p:cNvSpPr/>
              <p:nvPr/>
            </p:nvSpPr>
            <p:spPr>
              <a:xfrm>
                <a:off x="1208192" y="3710741"/>
                <a:ext cx="25792" cy="25790"/>
              </a:xfrm>
              <a:custGeom>
                <a:rect b="b" l="l" r="r" t="t"/>
                <a:pathLst>
                  <a:path extrusionOk="0" h="252" w="252">
                    <a:moveTo>
                      <a:pt x="252" y="0"/>
                    </a:moveTo>
                    <a:lnTo>
                      <a:pt x="252" y="0"/>
                    </a:lnTo>
                    <a:cubicBezTo>
                      <a:pt x="212" y="30"/>
                      <a:pt x="161" y="61"/>
                      <a:pt x="121" y="101"/>
                    </a:cubicBezTo>
                    <a:cubicBezTo>
                      <a:pt x="91" y="131"/>
                      <a:pt x="61" y="171"/>
                      <a:pt x="21" y="201"/>
                    </a:cubicBezTo>
                    <a:cubicBezTo>
                      <a:pt x="101" y="141"/>
                      <a:pt x="181" y="71"/>
                      <a:pt x="252" y="0"/>
                    </a:cubicBezTo>
                    <a:close/>
                    <a:moveTo>
                      <a:pt x="1" y="211"/>
                    </a:moveTo>
                    <a:cubicBezTo>
                      <a:pt x="1" y="221"/>
                      <a:pt x="1" y="241"/>
                      <a:pt x="1" y="251"/>
                    </a:cubicBezTo>
                    <a:lnTo>
                      <a:pt x="11" y="251"/>
                    </a:lnTo>
                    <a:cubicBezTo>
                      <a:pt x="1" y="241"/>
                      <a:pt x="1" y="221"/>
                      <a:pt x="1" y="211"/>
                    </a:cubicBezTo>
                    <a:close/>
                  </a:path>
                </a:pathLst>
              </a:custGeom>
              <a:solidFill>
                <a:srgbClr val="4A3C3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8" name="Google Shape;15088;p47"/>
              <p:cNvSpPr/>
              <p:nvPr/>
            </p:nvSpPr>
            <p:spPr>
              <a:xfrm>
                <a:off x="1208192" y="3691194"/>
                <a:ext cx="96618" cy="72968"/>
              </a:xfrm>
              <a:custGeom>
                <a:rect b="b" l="l" r="r" t="t"/>
                <a:pathLst>
                  <a:path extrusionOk="0" h="713" w="944">
                    <a:moveTo>
                      <a:pt x="944" y="593"/>
                    </a:moveTo>
                    <a:cubicBezTo>
                      <a:pt x="940" y="593"/>
                      <a:pt x="936" y="593"/>
                      <a:pt x="931" y="594"/>
                    </a:cubicBezTo>
                    <a:lnTo>
                      <a:pt x="931" y="594"/>
                    </a:lnTo>
                    <a:cubicBezTo>
                      <a:pt x="936" y="593"/>
                      <a:pt x="940" y="593"/>
                      <a:pt x="944" y="593"/>
                    </a:cubicBezTo>
                    <a:close/>
                    <a:moveTo>
                      <a:pt x="502" y="1"/>
                    </a:moveTo>
                    <a:cubicBezTo>
                      <a:pt x="412" y="51"/>
                      <a:pt x="332" y="121"/>
                      <a:pt x="252" y="191"/>
                    </a:cubicBezTo>
                    <a:cubicBezTo>
                      <a:pt x="181" y="262"/>
                      <a:pt x="101" y="332"/>
                      <a:pt x="21" y="392"/>
                    </a:cubicBezTo>
                    <a:cubicBezTo>
                      <a:pt x="11" y="402"/>
                      <a:pt x="11" y="402"/>
                      <a:pt x="1" y="402"/>
                    </a:cubicBezTo>
                    <a:cubicBezTo>
                      <a:pt x="1" y="412"/>
                      <a:pt x="1" y="432"/>
                      <a:pt x="11" y="442"/>
                    </a:cubicBezTo>
                    <a:cubicBezTo>
                      <a:pt x="11" y="442"/>
                      <a:pt x="11" y="442"/>
                      <a:pt x="11" y="452"/>
                    </a:cubicBezTo>
                    <a:cubicBezTo>
                      <a:pt x="11" y="492"/>
                      <a:pt x="21" y="532"/>
                      <a:pt x="31" y="563"/>
                    </a:cubicBezTo>
                    <a:cubicBezTo>
                      <a:pt x="51" y="603"/>
                      <a:pt x="71" y="633"/>
                      <a:pt x="91" y="663"/>
                    </a:cubicBezTo>
                    <a:cubicBezTo>
                      <a:pt x="111" y="683"/>
                      <a:pt x="131" y="703"/>
                      <a:pt x="161" y="713"/>
                    </a:cubicBezTo>
                    <a:lnTo>
                      <a:pt x="181" y="713"/>
                    </a:lnTo>
                    <a:cubicBezTo>
                      <a:pt x="302" y="703"/>
                      <a:pt x="402" y="703"/>
                      <a:pt x="502" y="693"/>
                    </a:cubicBezTo>
                    <a:cubicBezTo>
                      <a:pt x="633" y="673"/>
                      <a:pt x="763" y="643"/>
                      <a:pt x="884" y="613"/>
                    </a:cubicBezTo>
                    <a:cubicBezTo>
                      <a:pt x="900" y="605"/>
                      <a:pt x="915" y="597"/>
                      <a:pt x="931" y="594"/>
                    </a:cubicBezTo>
                    <a:lnTo>
                      <a:pt x="931" y="594"/>
                    </a:lnTo>
                    <a:cubicBezTo>
                      <a:pt x="822" y="605"/>
                      <a:pt x="679" y="633"/>
                      <a:pt x="563" y="633"/>
                    </a:cubicBezTo>
                    <a:cubicBezTo>
                      <a:pt x="512" y="633"/>
                      <a:pt x="462" y="623"/>
                      <a:pt x="422" y="613"/>
                    </a:cubicBezTo>
                    <a:cubicBezTo>
                      <a:pt x="272" y="583"/>
                      <a:pt x="302" y="502"/>
                      <a:pt x="412" y="412"/>
                    </a:cubicBezTo>
                    <a:cubicBezTo>
                      <a:pt x="533" y="322"/>
                      <a:pt x="553" y="101"/>
                      <a:pt x="512" y="1"/>
                    </a:cubicBez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9" name="Google Shape;15089;p47"/>
              <p:cNvSpPr/>
              <p:nvPr/>
            </p:nvSpPr>
            <p:spPr>
              <a:xfrm>
                <a:off x="1192840" y="3723533"/>
                <a:ext cx="44215" cy="49942"/>
              </a:xfrm>
              <a:custGeom>
                <a:rect b="b" l="l" r="r" t="t"/>
                <a:pathLst>
                  <a:path extrusionOk="0" h="488" w="432">
                    <a:moveTo>
                      <a:pt x="419" y="1"/>
                    </a:moveTo>
                    <a:cubicBezTo>
                      <a:pt x="369" y="1"/>
                      <a:pt x="186" y="86"/>
                      <a:pt x="151" y="86"/>
                    </a:cubicBezTo>
                    <a:cubicBezTo>
                      <a:pt x="101" y="146"/>
                      <a:pt x="51" y="206"/>
                      <a:pt x="0" y="267"/>
                    </a:cubicBezTo>
                    <a:cubicBezTo>
                      <a:pt x="81" y="337"/>
                      <a:pt x="171" y="407"/>
                      <a:pt x="251" y="487"/>
                    </a:cubicBezTo>
                    <a:cubicBezTo>
                      <a:pt x="291" y="467"/>
                      <a:pt x="382" y="447"/>
                      <a:pt x="311" y="397"/>
                    </a:cubicBezTo>
                    <a:cubicBezTo>
                      <a:pt x="241" y="347"/>
                      <a:pt x="311" y="267"/>
                      <a:pt x="331" y="206"/>
                    </a:cubicBezTo>
                    <a:cubicBezTo>
                      <a:pt x="334" y="195"/>
                      <a:pt x="329" y="191"/>
                      <a:pt x="320" y="191"/>
                    </a:cubicBezTo>
                    <a:cubicBezTo>
                      <a:pt x="300" y="191"/>
                      <a:pt x="259" y="212"/>
                      <a:pt x="233" y="212"/>
                    </a:cubicBezTo>
                    <a:cubicBezTo>
                      <a:pt x="222" y="212"/>
                      <a:pt x="213" y="208"/>
                      <a:pt x="211" y="196"/>
                    </a:cubicBezTo>
                    <a:cubicBezTo>
                      <a:pt x="211" y="146"/>
                      <a:pt x="432" y="46"/>
                      <a:pt x="432" y="6"/>
                    </a:cubicBezTo>
                    <a:cubicBezTo>
                      <a:pt x="431" y="2"/>
                      <a:pt x="426" y="1"/>
                      <a:pt x="4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0" name="Google Shape;15090;p47"/>
              <p:cNvSpPr/>
              <p:nvPr/>
            </p:nvSpPr>
            <p:spPr>
              <a:xfrm>
                <a:off x="2133225" y="4514520"/>
                <a:ext cx="39098" cy="146449"/>
              </a:xfrm>
              <a:custGeom>
                <a:rect b="b" l="l" r="r" t="t"/>
                <a:pathLst>
                  <a:path extrusionOk="0" h="1431" w="382">
                    <a:moveTo>
                      <a:pt x="291" y="0"/>
                    </a:moveTo>
                    <a:cubicBezTo>
                      <a:pt x="231" y="482"/>
                      <a:pt x="121" y="1013"/>
                      <a:pt x="0" y="1425"/>
                    </a:cubicBezTo>
                    <a:cubicBezTo>
                      <a:pt x="25" y="1429"/>
                      <a:pt x="48" y="1431"/>
                      <a:pt x="70" y="1431"/>
                    </a:cubicBezTo>
                    <a:cubicBezTo>
                      <a:pt x="373" y="1431"/>
                      <a:pt x="379" y="1055"/>
                      <a:pt x="341" y="793"/>
                    </a:cubicBezTo>
                    <a:cubicBezTo>
                      <a:pt x="301" y="522"/>
                      <a:pt x="382" y="281"/>
                      <a:pt x="2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1" name="Google Shape;15091;p47"/>
              <p:cNvSpPr/>
              <p:nvPr/>
            </p:nvSpPr>
            <p:spPr>
              <a:xfrm>
                <a:off x="2194840" y="4233187"/>
                <a:ext cx="62741" cy="277341"/>
              </a:xfrm>
              <a:custGeom>
                <a:rect b="b" l="l" r="r" t="t"/>
                <a:pathLst>
                  <a:path extrusionOk="0" h="2710" w="613">
                    <a:moveTo>
                      <a:pt x="271" y="0"/>
                    </a:moveTo>
                    <a:cubicBezTo>
                      <a:pt x="225" y="0"/>
                      <a:pt x="180" y="29"/>
                      <a:pt x="141" y="101"/>
                    </a:cubicBezTo>
                    <a:cubicBezTo>
                      <a:pt x="0" y="382"/>
                      <a:pt x="20" y="803"/>
                      <a:pt x="111" y="1114"/>
                    </a:cubicBezTo>
                    <a:cubicBezTo>
                      <a:pt x="211" y="1425"/>
                      <a:pt x="311" y="1656"/>
                      <a:pt x="351" y="1987"/>
                    </a:cubicBezTo>
                    <a:cubicBezTo>
                      <a:pt x="371" y="2198"/>
                      <a:pt x="361" y="2478"/>
                      <a:pt x="361" y="2709"/>
                    </a:cubicBezTo>
                    <a:cubicBezTo>
                      <a:pt x="452" y="2408"/>
                      <a:pt x="522" y="2268"/>
                      <a:pt x="492" y="1907"/>
                    </a:cubicBezTo>
                    <a:cubicBezTo>
                      <a:pt x="462" y="1546"/>
                      <a:pt x="391" y="1044"/>
                      <a:pt x="482" y="653"/>
                    </a:cubicBezTo>
                    <a:cubicBezTo>
                      <a:pt x="502" y="543"/>
                      <a:pt x="572" y="422"/>
                      <a:pt x="612" y="322"/>
                    </a:cubicBezTo>
                    <a:cubicBezTo>
                      <a:pt x="553" y="233"/>
                      <a:pt x="405" y="0"/>
                      <a:pt x="2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2" name="Google Shape;15092;p47"/>
              <p:cNvSpPr/>
              <p:nvPr/>
            </p:nvSpPr>
            <p:spPr>
              <a:xfrm>
                <a:off x="1330397" y="4547371"/>
                <a:ext cx="59670" cy="190966"/>
              </a:xfrm>
              <a:custGeom>
                <a:rect b="b" l="l" r="r" t="t"/>
                <a:pathLst>
                  <a:path extrusionOk="0" h="1866" w="583">
                    <a:moveTo>
                      <a:pt x="582" y="0"/>
                    </a:moveTo>
                    <a:cubicBezTo>
                      <a:pt x="271" y="131"/>
                      <a:pt x="322" y="452"/>
                      <a:pt x="221" y="773"/>
                    </a:cubicBezTo>
                    <a:cubicBezTo>
                      <a:pt x="131" y="1084"/>
                      <a:pt x="1" y="1605"/>
                      <a:pt x="332" y="1866"/>
                    </a:cubicBezTo>
                    <a:cubicBezTo>
                      <a:pt x="342" y="1786"/>
                      <a:pt x="352" y="1746"/>
                      <a:pt x="362" y="1655"/>
                    </a:cubicBezTo>
                    <a:cubicBezTo>
                      <a:pt x="412" y="1104"/>
                      <a:pt x="482" y="552"/>
                      <a:pt x="5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3" name="Google Shape;15093;p47"/>
              <p:cNvSpPr/>
              <p:nvPr/>
            </p:nvSpPr>
            <p:spPr>
              <a:xfrm>
                <a:off x="1592207" y="4730048"/>
                <a:ext cx="102" cy="11462"/>
              </a:xfrm>
              <a:custGeom>
                <a:rect b="b" l="l" r="r" t="t"/>
                <a:pathLst>
                  <a:path extrusionOk="0" h="112" w="1">
                    <a:moveTo>
                      <a:pt x="0" y="111"/>
                    </a:moveTo>
                    <a:cubicBezTo>
                      <a:pt x="0" y="71"/>
                      <a:pt x="0" y="41"/>
                      <a:pt x="0" y="1"/>
                    </a:cubicBezTo>
                    <a:lnTo>
                      <a:pt x="0" y="1"/>
                    </a:lnTo>
                    <a:cubicBezTo>
                      <a:pt x="0" y="41"/>
                      <a:pt x="0" y="71"/>
                      <a:pt x="0" y="111"/>
                    </a:cubicBezTo>
                    <a:lnTo>
                      <a:pt x="0" y="111"/>
                    </a:lnTo>
                    <a:close/>
                  </a:path>
                </a:pathLst>
              </a:custGeom>
              <a:solidFill>
                <a:srgbClr val="96979C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4" name="Google Shape;15094;p47"/>
              <p:cNvSpPr/>
              <p:nvPr/>
            </p:nvSpPr>
            <p:spPr>
              <a:xfrm>
                <a:off x="1592207" y="4741408"/>
                <a:ext cx="102" cy="13407"/>
              </a:xfrm>
              <a:custGeom>
                <a:rect b="b" l="l" r="r" t="t"/>
                <a:pathLst>
                  <a:path extrusionOk="0" h="131" w="1">
                    <a:moveTo>
                      <a:pt x="0" y="130"/>
                    </a:moveTo>
                    <a:cubicBezTo>
                      <a:pt x="0" y="100"/>
                      <a:pt x="0" y="50"/>
                      <a:pt x="0" y="0"/>
                    </a:cubicBezTo>
                    <a:lnTo>
                      <a:pt x="0" y="0"/>
                    </a:lnTo>
                    <a:cubicBezTo>
                      <a:pt x="0" y="50"/>
                      <a:pt x="0" y="100"/>
                      <a:pt x="0" y="130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5" name="Google Shape;15095;p47"/>
              <p:cNvSpPr/>
              <p:nvPr/>
            </p:nvSpPr>
            <p:spPr>
              <a:xfrm>
                <a:off x="1502856" y="4725955"/>
                <a:ext cx="89454" cy="46258"/>
              </a:xfrm>
              <a:custGeom>
                <a:rect b="b" l="l" r="r" t="t"/>
                <a:pathLst>
                  <a:path extrusionOk="0" h="452" w="874">
                    <a:moveTo>
                      <a:pt x="141" y="1"/>
                    </a:moveTo>
                    <a:cubicBezTo>
                      <a:pt x="121" y="1"/>
                      <a:pt x="91" y="11"/>
                      <a:pt x="51" y="21"/>
                    </a:cubicBezTo>
                    <a:cubicBezTo>
                      <a:pt x="41" y="111"/>
                      <a:pt x="31" y="201"/>
                      <a:pt x="21" y="281"/>
                    </a:cubicBezTo>
                    <a:cubicBezTo>
                      <a:pt x="21" y="312"/>
                      <a:pt x="11" y="332"/>
                      <a:pt x="1" y="352"/>
                    </a:cubicBezTo>
                    <a:cubicBezTo>
                      <a:pt x="1" y="372"/>
                      <a:pt x="11" y="392"/>
                      <a:pt x="51" y="412"/>
                    </a:cubicBezTo>
                    <a:cubicBezTo>
                      <a:pt x="111" y="442"/>
                      <a:pt x="231" y="452"/>
                      <a:pt x="342" y="452"/>
                    </a:cubicBezTo>
                    <a:lnTo>
                      <a:pt x="382" y="452"/>
                    </a:lnTo>
                    <a:cubicBezTo>
                      <a:pt x="492" y="452"/>
                      <a:pt x="643" y="452"/>
                      <a:pt x="793" y="402"/>
                    </a:cubicBezTo>
                    <a:cubicBezTo>
                      <a:pt x="823" y="392"/>
                      <a:pt x="873" y="392"/>
                      <a:pt x="873" y="291"/>
                    </a:cubicBezTo>
                    <a:lnTo>
                      <a:pt x="873" y="281"/>
                    </a:lnTo>
                    <a:cubicBezTo>
                      <a:pt x="873" y="251"/>
                      <a:pt x="873" y="201"/>
                      <a:pt x="873" y="151"/>
                    </a:cubicBezTo>
                    <a:cubicBezTo>
                      <a:pt x="873" y="111"/>
                      <a:pt x="873" y="81"/>
                      <a:pt x="873" y="41"/>
                    </a:cubicBezTo>
                    <a:cubicBezTo>
                      <a:pt x="773" y="41"/>
                      <a:pt x="613" y="41"/>
                      <a:pt x="542" y="31"/>
                    </a:cubicBezTo>
                    <a:cubicBezTo>
                      <a:pt x="422" y="21"/>
                      <a:pt x="332" y="11"/>
                      <a:pt x="231" y="1"/>
                    </a:cubicBezTo>
                    <a:cubicBezTo>
                      <a:pt x="221" y="1"/>
                      <a:pt x="201" y="11"/>
                      <a:pt x="191" y="11"/>
                    </a:cubicBezTo>
                    <a:cubicBezTo>
                      <a:pt x="181" y="11"/>
                      <a:pt x="171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6" name="Google Shape;15096;p47"/>
              <p:cNvSpPr/>
              <p:nvPr/>
            </p:nvSpPr>
            <p:spPr>
              <a:xfrm>
                <a:off x="1507973" y="4724931"/>
                <a:ext cx="18628" cy="3173"/>
              </a:xfrm>
              <a:custGeom>
                <a:rect b="b" l="l" r="r" t="t"/>
                <a:pathLst>
                  <a:path extrusionOk="0" h="31" w="182">
                    <a:moveTo>
                      <a:pt x="11" y="1"/>
                    </a:moveTo>
                    <a:cubicBezTo>
                      <a:pt x="1" y="11"/>
                      <a:pt x="1" y="21"/>
                      <a:pt x="1" y="31"/>
                    </a:cubicBezTo>
                    <a:cubicBezTo>
                      <a:pt x="41" y="21"/>
                      <a:pt x="71" y="11"/>
                      <a:pt x="91" y="11"/>
                    </a:cubicBezTo>
                    <a:lnTo>
                      <a:pt x="121" y="11"/>
                    </a:lnTo>
                    <a:cubicBezTo>
                      <a:pt x="121" y="11"/>
                      <a:pt x="131" y="21"/>
                      <a:pt x="141" y="21"/>
                    </a:cubicBezTo>
                    <a:cubicBezTo>
                      <a:pt x="151" y="21"/>
                      <a:pt x="171" y="11"/>
                      <a:pt x="181" y="11"/>
                    </a:cubicBezTo>
                    <a:cubicBezTo>
                      <a:pt x="131" y="1"/>
                      <a:pt x="71" y="1"/>
                      <a:pt x="11" y="1"/>
                    </a:cubicBezTo>
                    <a:close/>
                  </a:path>
                </a:pathLst>
              </a:custGeom>
              <a:solidFill>
                <a:srgbClr val="928E8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7" name="Google Shape;15097;p47"/>
              <p:cNvSpPr/>
              <p:nvPr/>
            </p:nvSpPr>
            <p:spPr>
              <a:xfrm>
                <a:off x="1646554" y="3853403"/>
                <a:ext cx="102862" cy="120761"/>
              </a:xfrm>
              <a:custGeom>
                <a:rect b="b" l="l" r="r" t="t"/>
                <a:pathLst>
                  <a:path extrusionOk="0" h="1180" w="1005">
                    <a:moveTo>
                      <a:pt x="284" y="1"/>
                    </a:moveTo>
                    <a:cubicBezTo>
                      <a:pt x="254" y="1"/>
                      <a:pt x="226" y="13"/>
                      <a:pt x="202" y="41"/>
                    </a:cubicBezTo>
                    <a:cubicBezTo>
                      <a:pt x="61" y="201"/>
                      <a:pt x="1" y="392"/>
                      <a:pt x="151" y="582"/>
                    </a:cubicBezTo>
                    <a:cubicBezTo>
                      <a:pt x="212" y="663"/>
                      <a:pt x="322" y="723"/>
                      <a:pt x="382" y="813"/>
                    </a:cubicBezTo>
                    <a:cubicBezTo>
                      <a:pt x="452" y="893"/>
                      <a:pt x="472" y="1034"/>
                      <a:pt x="553" y="1104"/>
                    </a:cubicBezTo>
                    <a:cubicBezTo>
                      <a:pt x="614" y="1156"/>
                      <a:pt x="679" y="1179"/>
                      <a:pt x="740" y="1179"/>
                    </a:cubicBezTo>
                    <a:cubicBezTo>
                      <a:pt x="870" y="1179"/>
                      <a:pt x="980" y="1074"/>
                      <a:pt x="994" y="903"/>
                    </a:cubicBezTo>
                    <a:cubicBezTo>
                      <a:pt x="1004" y="653"/>
                      <a:pt x="844" y="502"/>
                      <a:pt x="663" y="322"/>
                    </a:cubicBezTo>
                    <a:cubicBezTo>
                      <a:pt x="605" y="264"/>
                      <a:pt x="424" y="1"/>
                      <a:pt x="2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8" name="Google Shape;15098;p47"/>
              <p:cNvSpPr/>
              <p:nvPr/>
            </p:nvSpPr>
            <p:spPr>
              <a:xfrm>
                <a:off x="1573682" y="3698051"/>
                <a:ext cx="123332" cy="81872"/>
              </a:xfrm>
              <a:custGeom>
                <a:rect b="b" l="l" r="r" t="t"/>
                <a:pathLst>
                  <a:path extrusionOk="0" h="800" w="1205">
                    <a:moveTo>
                      <a:pt x="232" y="0"/>
                    </a:moveTo>
                    <a:cubicBezTo>
                      <a:pt x="176" y="0"/>
                      <a:pt x="130" y="16"/>
                      <a:pt x="101" y="54"/>
                    </a:cubicBezTo>
                    <a:cubicBezTo>
                      <a:pt x="1" y="185"/>
                      <a:pt x="91" y="215"/>
                      <a:pt x="131" y="315"/>
                    </a:cubicBezTo>
                    <a:cubicBezTo>
                      <a:pt x="181" y="425"/>
                      <a:pt x="231" y="546"/>
                      <a:pt x="342" y="636"/>
                    </a:cubicBezTo>
                    <a:cubicBezTo>
                      <a:pt x="452" y="716"/>
                      <a:pt x="673" y="716"/>
                      <a:pt x="793" y="746"/>
                    </a:cubicBezTo>
                    <a:cubicBezTo>
                      <a:pt x="873" y="771"/>
                      <a:pt x="945" y="799"/>
                      <a:pt x="1007" y="799"/>
                    </a:cubicBezTo>
                    <a:cubicBezTo>
                      <a:pt x="1047" y="799"/>
                      <a:pt x="1083" y="788"/>
                      <a:pt x="1114" y="756"/>
                    </a:cubicBezTo>
                    <a:cubicBezTo>
                      <a:pt x="1204" y="686"/>
                      <a:pt x="1134" y="586"/>
                      <a:pt x="1114" y="526"/>
                    </a:cubicBezTo>
                    <a:cubicBezTo>
                      <a:pt x="1044" y="365"/>
                      <a:pt x="713" y="215"/>
                      <a:pt x="643" y="165"/>
                    </a:cubicBezTo>
                    <a:cubicBezTo>
                      <a:pt x="519" y="75"/>
                      <a:pt x="35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9" name="Google Shape;15099;p47"/>
              <p:cNvSpPr/>
              <p:nvPr/>
            </p:nvSpPr>
            <p:spPr>
              <a:xfrm>
                <a:off x="1485354" y="4154078"/>
                <a:ext cx="91501" cy="102442"/>
              </a:xfrm>
              <a:custGeom>
                <a:rect b="b" l="l" r="r" t="t"/>
                <a:pathLst>
                  <a:path extrusionOk="0" h="1001" w="894">
                    <a:moveTo>
                      <a:pt x="189" y="0"/>
                    </a:moveTo>
                    <a:cubicBezTo>
                      <a:pt x="78" y="0"/>
                      <a:pt x="1" y="60"/>
                      <a:pt x="21" y="222"/>
                    </a:cubicBezTo>
                    <a:cubicBezTo>
                      <a:pt x="31" y="292"/>
                      <a:pt x="81" y="413"/>
                      <a:pt x="142" y="463"/>
                    </a:cubicBezTo>
                    <a:cubicBezTo>
                      <a:pt x="202" y="513"/>
                      <a:pt x="412" y="613"/>
                      <a:pt x="402" y="674"/>
                    </a:cubicBezTo>
                    <a:cubicBezTo>
                      <a:pt x="375" y="845"/>
                      <a:pt x="576" y="1001"/>
                      <a:pt x="645" y="1001"/>
                    </a:cubicBezTo>
                    <a:cubicBezTo>
                      <a:pt x="653" y="1001"/>
                      <a:pt x="659" y="999"/>
                      <a:pt x="663" y="995"/>
                    </a:cubicBezTo>
                    <a:cubicBezTo>
                      <a:pt x="894" y="704"/>
                      <a:pt x="774" y="272"/>
                      <a:pt x="553" y="132"/>
                    </a:cubicBezTo>
                    <a:cubicBezTo>
                      <a:pt x="439" y="58"/>
                      <a:pt x="298" y="0"/>
                      <a:pt x="1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0" name="Google Shape;15100;p47"/>
              <p:cNvSpPr/>
              <p:nvPr/>
            </p:nvSpPr>
            <p:spPr>
              <a:xfrm>
                <a:off x="2466884" y="4166461"/>
                <a:ext cx="78093" cy="104899"/>
              </a:xfrm>
              <a:custGeom>
                <a:rect b="b" l="l" r="r" t="t"/>
                <a:pathLst>
                  <a:path extrusionOk="0" h="1025" w="763">
                    <a:moveTo>
                      <a:pt x="0" y="1"/>
                    </a:moveTo>
                    <a:lnTo>
                      <a:pt x="0" y="1"/>
                    </a:lnTo>
                    <a:cubicBezTo>
                      <a:pt x="171" y="412"/>
                      <a:pt x="171" y="603"/>
                      <a:pt x="351" y="773"/>
                    </a:cubicBezTo>
                    <a:cubicBezTo>
                      <a:pt x="522" y="944"/>
                      <a:pt x="612" y="1024"/>
                      <a:pt x="612" y="1024"/>
                    </a:cubicBezTo>
                    <a:cubicBezTo>
                      <a:pt x="552" y="914"/>
                      <a:pt x="502" y="713"/>
                      <a:pt x="502" y="713"/>
                    </a:cubicBezTo>
                    <a:lnTo>
                      <a:pt x="502" y="713"/>
                    </a:lnTo>
                    <a:cubicBezTo>
                      <a:pt x="592" y="954"/>
                      <a:pt x="763" y="1024"/>
                      <a:pt x="763" y="1024"/>
                    </a:cubicBezTo>
                    <a:cubicBezTo>
                      <a:pt x="763" y="1024"/>
                      <a:pt x="682" y="974"/>
                      <a:pt x="602" y="593"/>
                    </a:cubicBezTo>
                    <a:cubicBezTo>
                      <a:pt x="512" y="202"/>
                      <a:pt x="331" y="252"/>
                      <a:pt x="171" y="2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D4C7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1" name="Google Shape;15101;p47"/>
              <p:cNvSpPr/>
              <p:nvPr/>
            </p:nvSpPr>
            <p:spPr>
              <a:xfrm>
                <a:off x="2470978" y="4173727"/>
                <a:ext cx="73999" cy="97632"/>
              </a:xfrm>
              <a:custGeom>
                <a:rect b="b" l="l" r="r" t="t"/>
                <a:pathLst>
                  <a:path extrusionOk="0" h="954" w="723">
                    <a:moveTo>
                      <a:pt x="171" y="0"/>
                    </a:moveTo>
                    <a:lnTo>
                      <a:pt x="171" y="0"/>
                    </a:lnTo>
                    <a:cubicBezTo>
                      <a:pt x="191" y="50"/>
                      <a:pt x="201" y="100"/>
                      <a:pt x="221" y="151"/>
                    </a:cubicBezTo>
                    <a:cubicBezTo>
                      <a:pt x="201" y="141"/>
                      <a:pt x="181" y="141"/>
                      <a:pt x="161" y="131"/>
                    </a:cubicBezTo>
                    <a:lnTo>
                      <a:pt x="161" y="131"/>
                    </a:lnTo>
                    <a:cubicBezTo>
                      <a:pt x="171" y="141"/>
                      <a:pt x="181" y="161"/>
                      <a:pt x="181" y="181"/>
                    </a:cubicBezTo>
                    <a:cubicBezTo>
                      <a:pt x="151" y="141"/>
                      <a:pt x="71" y="60"/>
                      <a:pt x="0" y="40"/>
                    </a:cubicBezTo>
                    <a:lnTo>
                      <a:pt x="0" y="40"/>
                    </a:lnTo>
                    <a:cubicBezTo>
                      <a:pt x="131" y="381"/>
                      <a:pt x="151" y="552"/>
                      <a:pt x="311" y="702"/>
                    </a:cubicBezTo>
                    <a:cubicBezTo>
                      <a:pt x="482" y="873"/>
                      <a:pt x="572" y="953"/>
                      <a:pt x="572" y="953"/>
                    </a:cubicBezTo>
                    <a:cubicBezTo>
                      <a:pt x="512" y="843"/>
                      <a:pt x="462" y="642"/>
                      <a:pt x="462" y="642"/>
                    </a:cubicBezTo>
                    <a:lnTo>
                      <a:pt x="462" y="642"/>
                    </a:lnTo>
                    <a:cubicBezTo>
                      <a:pt x="552" y="883"/>
                      <a:pt x="723" y="953"/>
                      <a:pt x="723" y="953"/>
                    </a:cubicBezTo>
                    <a:cubicBezTo>
                      <a:pt x="723" y="953"/>
                      <a:pt x="642" y="903"/>
                      <a:pt x="562" y="522"/>
                    </a:cubicBezTo>
                    <a:cubicBezTo>
                      <a:pt x="482" y="161"/>
                      <a:pt x="321" y="171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2" name="Google Shape;15102;p47"/>
              <p:cNvSpPr/>
              <p:nvPr/>
            </p:nvSpPr>
            <p:spPr>
              <a:xfrm>
                <a:off x="1220576" y="3690171"/>
                <a:ext cx="39098" cy="30907"/>
              </a:xfrm>
              <a:custGeom>
                <a:rect b="b" l="l" r="r" t="t"/>
                <a:pathLst>
                  <a:path extrusionOk="0" h="302" w="382">
                    <a:moveTo>
                      <a:pt x="381" y="1"/>
                    </a:moveTo>
                    <a:cubicBezTo>
                      <a:pt x="191" y="41"/>
                      <a:pt x="111" y="171"/>
                      <a:pt x="0" y="302"/>
                    </a:cubicBezTo>
                    <a:cubicBezTo>
                      <a:pt x="40" y="262"/>
                      <a:pt x="91" y="231"/>
                      <a:pt x="131" y="201"/>
                    </a:cubicBezTo>
                    <a:cubicBezTo>
                      <a:pt x="211" y="131"/>
                      <a:pt x="291" y="61"/>
                      <a:pt x="381" y="11"/>
                    </a:cubicBezTo>
                    <a:cubicBezTo>
                      <a:pt x="381" y="1"/>
                      <a:pt x="381" y="1"/>
                      <a:pt x="381" y="1"/>
                    </a:cubicBezTo>
                    <a:close/>
                  </a:path>
                </a:pathLst>
              </a:custGeom>
              <a:solidFill>
                <a:srgbClr val="1A0B07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03" name="Google Shape;15103;p47"/>
            <p:cNvGrpSpPr/>
            <p:nvPr/>
          </p:nvGrpSpPr>
          <p:grpSpPr>
            <a:xfrm>
              <a:off x="4348856" y="4246652"/>
              <a:ext cx="790145" cy="713709"/>
              <a:chOff x="4176047" y="4158970"/>
              <a:chExt cx="770648" cy="696097"/>
            </a:xfrm>
          </p:grpSpPr>
          <p:sp>
            <p:nvSpPr>
              <p:cNvPr id="15104" name="Google Shape;15104;p47"/>
              <p:cNvSpPr/>
              <p:nvPr/>
            </p:nvSpPr>
            <p:spPr>
              <a:xfrm>
                <a:off x="4397410" y="4433852"/>
                <a:ext cx="96993" cy="123041"/>
              </a:xfrm>
              <a:custGeom>
                <a:rect b="b" l="l" r="r" t="t"/>
                <a:pathLst>
                  <a:path extrusionOk="0" h="1299" w="1024">
                    <a:moveTo>
                      <a:pt x="412" y="1"/>
                    </a:moveTo>
                    <a:lnTo>
                      <a:pt x="0" y="492"/>
                    </a:lnTo>
                    <a:cubicBezTo>
                      <a:pt x="40" y="903"/>
                      <a:pt x="141" y="933"/>
                      <a:pt x="281" y="1014"/>
                    </a:cubicBezTo>
                    <a:cubicBezTo>
                      <a:pt x="412" y="1094"/>
                      <a:pt x="372" y="1254"/>
                      <a:pt x="472" y="1294"/>
                    </a:cubicBezTo>
                    <a:cubicBezTo>
                      <a:pt x="479" y="1297"/>
                      <a:pt x="486" y="1299"/>
                      <a:pt x="491" y="1299"/>
                    </a:cubicBezTo>
                    <a:cubicBezTo>
                      <a:pt x="559" y="1299"/>
                      <a:pt x="487" y="1087"/>
                      <a:pt x="552" y="1004"/>
                    </a:cubicBezTo>
                    <a:cubicBezTo>
                      <a:pt x="571" y="977"/>
                      <a:pt x="586" y="966"/>
                      <a:pt x="600" y="966"/>
                    </a:cubicBezTo>
                    <a:cubicBezTo>
                      <a:pt x="639" y="966"/>
                      <a:pt x="663" y="1053"/>
                      <a:pt x="692" y="1134"/>
                    </a:cubicBezTo>
                    <a:cubicBezTo>
                      <a:pt x="720" y="1199"/>
                      <a:pt x="747" y="1226"/>
                      <a:pt x="769" y="1226"/>
                    </a:cubicBezTo>
                    <a:cubicBezTo>
                      <a:pt x="788" y="1226"/>
                      <a:pt x="804" y="1206"/>
                      <a:pt x="813" y="1174"/>
                    </a:cubicBezTo>
                    <a:cubicBezTo>
                      <a:pt x="843" y="1114"/>
                      <a:pt x="793" y="984"/>
                      <a:pt x="883" y="893"/>
                    </a:cubicBezTo>
                    <a:cubicBezTo>
                      <a:pt x="973" y="803"/>
                      <a:pt x="1023" y="663"/>
                      <a:pt x="933" y="492"/>
                    </a:cubicBezTo>
                    <a:cubicBezTo>
                      <a:pt x="833" y="311"/>
                      <a:pt x="412" y="1"/>
                      <a:pt x="412" y="1"/>
                    </a:cubicBezTo>
                    <a:close/>
                  </a:path>
                </a:pathLst>
              </a:custGeom>
              <a:solidFill>
                <a:srgbClr val="C08176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5" name="Google Shape;15105;p47"/>
              <p:cNvSpPr/>
              <p:nvPr/>
            </p:nvSpPr>
            <p:spPr>
              <a:xfrm>
                <a:off x="4400252" y="4501294"/>
                <a:ext cx="75113" cy="38077"/>
              </a:xfrm>
              <a:custGeom>
                <a:rect b="b" l="l" r="r" t="t"/>
                <a:pathLst>
                  <a:path extrusionOk="0" h="402" w="793">
                    <a:moveTo>
                      <a:pt x="793" y="402"/>
                    </a:moveTo>
                    <a:cubicBezTo>
                      <a:pt x="793" y="382"/>
                      <a:pt x="793" y="372"/>
                      <a:pt x="793" y="362"/>
                    </a:cubicBezTo>
                    <a:cubicBezTo>
                      <a:pt x="793" y="372"/>
                      <a:pt x="793" y="382"/>
                      <a:pt x="793" y="402"/>
                    </a:cubicBezTo>
                    <a:close/>
                    <a:moveTo>
                      <a:pt x="31" y="71"/>
                    </a:moveTo>
                    <a:cubicBezTo>
                      <a:pt x="21" y="51"/>
                      <a:pt x="10" y="31"/>
                      <a:pt x="0" y="1"/>
                    </a:cubicBezTo>
                    <a:lnTo>
                      <a:pt x="0" y="1"/>
                    </a:lnTo>
                    <a:cubicBezTo>
                      <a:pt x="10" y="31"/>
                      <a:pt x="21" y="51"/>
                      <a:pt x="31" y="71"/>
                    </a:cubicBezTo>
                    <a:lnTo>
                      <a:pt x="31" y="71"/>
                    </a:lnTo>
                  </a:path>
                </a:pathLst>
              </a:custGeom>
              <a:solidFill>
                <a:srgbClr val="C8BEBA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6" name="Google Shape;15106;p47"/>
              <p:cNvSpPr/>
              <p:nvPr/>
            </p:nvSpPr>
            <p:spPr>
              <a:xfrm>
                <a:off x="4400252" y="4462363"/>
                <a:ext cx="89416" cy="87521"/>
              </a:xfrm>
              <a:custGeom>
                <a:rect b="b" l="l" r="r" t="t"/>
                <a:pathLst>
                  <a:path extrusionOk="0" h="924" w="944">
                    <a:moveTo>
                      <a:pt x="422" y="0"/>
                    </a:moveTo>
                    <a:cubicBezTo>
                      <a:pt x="372" y="0"/>
                      <a:pt x="161" y="201"/>
                      <a:pt x="0" y="412"/>
                    </a:cubicBezTo>
                    <a:cubicBezTo>
                      <a:pt x="10" y="442"/>
                      <a:pt x="21" y="462"/>
                      <a:pt x="31" y="482"/>
                    </a:cubicBezTo>
                    <a:cubicBezTo>
                      <a:pt x="131" y="442"/>
                      <a:pt x="241" y="331"/>
                      <a:pt x="321" y="311"/>
                    </a:cubicBezTo>
                    <a:cubicBezTo>
                      <a:pt x="342" y="311"/>
                      <a:pt x="362" y="301"/>
                      <a:pt x="382" y="301"/>
                    </a:cubicBezTo>
                    <a:cubicBezTo>
                      <a:pt x="452" y="301"/>
                      <a:pt x="522" y="331"/>
                      <a:pt x="572" y="382"/>
                    </a:cubicBezTo>
                    <a:cubicBezTo>
                      <a:pt x="642" y="442"/>
                      <a:pt x="683" y="532"/>
                      <a:pt x="703" y="622"/>
                    </a:cubicBezTo>
                    <a:cubicBezTo>
                      <a:pt x="713" y="713"/>
                      <a:pt x="713" y="803"/>
                      <a:pt x="713" y="893"/>
                    </a:cubicBezTo>
                    <a:lnTo>
                      <a:pt x="713" y="913"/>
                    </a:lnTo>
                    <a:cubicBezTo>
                      <a:pt x="723" y="923"/>
                      <a:pt x="733" y="923"/>
                      <a:pt x="743" y="923"/>
                    </a:cubicBezTo>
                    <a:cubicBezTo>
                      <a:pt x="763" y="923"/>
                      <a:pt x="773" y="903"/>
                      <a:pt x="783" y="873"/>
                    </a:cubicBezTo>
                    <a:cubicBezTo>
                      <a:pt x="793" y="863"/>
                      <a:pt x="793" y="833"/>
                      <a:pt x="793" y="813"/>
                    </a:cubicBezTo>
                    <a:cubicBezTo>
                      <a:pt x="793" y="793"/>
                      <a:pt x="793" y="783"/>
                      <a:pt x="793" y="773"/>
                    </a:cubicBezTo>
                    <a:cubicBezTo>
                      <a:pt x="793" y="723"/>
                      <a:pt x="803" y="662"/>
                      <a:pt x="833" y="622"/>
                    </a:cubicBezTo>
                    <a:cubicBezTo>
                      <a:pt x="833" y="612"/>
                      <a:pt x="843" y="602"/>
                      <a:pt x="853" y="592"/>
                    </a:cubicBezTo>
                    <a:cubicBezTo>
                      <a:pt x="893" y="552"/>
                      <a:pt x="923" y="502"/>
                      <a:pt x="943" y="442"/>
                    </a:cubicBezTo>
                    <a:cubicBezTo>
                      <a:pt x="662" y="241"/>
                      <a:pt x="472" y="10"/>
                      <a:pt x="422" y="0"/>
                    </a:cubicBezTo>
                    <a:close/>
                  </a:path>
                </a:pathLst>
              </a:custGeom>
              <a:solidFill>
                <a:srgbClr val="9E6B6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7" name="Google Shape;15107;p47"/>
              <p:cNvSpPr/>
              <p:nvPr/>
            </p:nvSpPr>
            <p:spPr>
              <a:xfrm>
                <a:off x="4251445" y="4597247"/>
                <a:ext cx="107128" cy="227233"/>
              </a:xfrm>
              <a:custGeom>
                <a:rect b="b" l="l" r="r" t="t"/>
                <a:pathLst>
                  <a:path extrusionOk="0" h="2399" w="1131">
                    <a:moveTo>
                      <a:pt x="629" y="1"/>
                    </a:moveTo>
                    <a:cubicBezTo>
                      <a:pt x="518" y="542"/>
                      <a:pt x="438" y="1024"/>
                      <a:pt x="328" y="1235"/>
                    </a:cubicBezTo>
                    <a:cubicBezTo>
                      <a:pt x="217" y="1455"/>
                      <a:pt x="197" y="1545"/>
                      <a:pt x="187" y="1696"/>
                    </a:cubicBezTo>
                    <a:cubicBezTo>
                      <a:pt x="187" y="1856"/>
                      <a:pt x="17" y="2228"/>
                      <a:pt x="7" y="2308"/>
                    </a:cubicBezTo>
                    <a:cubicBezTo>
                      <a:pt x="0" y="2359"/>
                      <a:pt x="214" y="2399"/>
                      <a:pt x="386" y="2399"/>
                    </a:cubicBezTo>
                    <a:cubicBezTo>
                      <a:pt x="481" y="2399"/>
                      <a:pt x="563" y="2387"/>
                      <a:pt x="588" y="2358"/>
                    </a:cubicBezTo>
                    <a:cubicBezTo>
                      <a:pt x="619" y="2328"/>
                      <a:pt x="599" y="2218"/>
                      <a:pt x="578" y="2027"/>
                    </a:cubicBezTo>
                    <a:cubicBezTo>
                      <a:pt x="568" y="1836"/>
                      <a:pt x="699" y="1535"/>
                      <a:pt x="739" y="1405"/>
                    </a:cubicBezTo>
                    <a:cubicBezTo>
                      <a:pt x="789" y="1275"/>
                      <a:pt x="709" y="1004"/>
                      <a:pt x="919" y="653"/>
                    </a:cubicBezTo>
                    <a:cubicBezTo>
                      <a:pt x="1130" y="302"/>
                      <a:pt x="629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8" name="Google Shape;15108;p47"/>
              <p:cNvSpPr/>
              <p:nvPr/>
            </p:nvSpPr>
            <p:spPr>
              <a:xfrm>
                <a:off x="4273894" y="4627179"/>
                <a:ext cx="69430" cy="197302"/>
              </a:xfrm>
              <a:custGeom>
                <a:rect b="b" l="l" r="r" t="t"/>
                <a:pathLst>
                  <a:path extrusionOk="0" h="2083" w="733">
                    <a:moveTo>
                      <a:pt x="630" y="0"/>
                    </a:moveTo>
                    <a:cubicBezTo>
                      <a:pt x="618" y="0"/>
                      <a:pt x="605" y="5"/>
                      <a:pt x="592" y="16"/>
                    </a:cubicBezTo>
                    <a:cubicBezTo>
                      <a:pt x="542" y="56"/>
                      <a:pt x="542" y="156"/>
                      <a:pt x="532" y="216"/>
                    </a:cubicBezTo>
                    <a:cubicBezTo>
                      <a:pt x="512" y="287"/>
                      <a:pt x="492" y="367"/>
                      <a:pt x="472" y="447"/>
                    </a:cubicBezTo>
                    <a:cubicBezTo>
                      <a:pt x="392" y="758"/>
                      <a:pt x="281" y="1059"/>
                      <a:pt x="171" y="1360"/>
                    </a:cubicBezTo>
                    <a:cubicBezTo>
                      <a:pt x="111" y="1530"/>
                      <a:pt x="51" y="1861"/>
                      <a:pt x="10" y="2042"/>
                    </a:cubicBezTo>
                    <a:lnTo>
                      <a:pt x="0" y="2072"/>
                    </a:lnTo>
                    <a:cubicBezTo>
                      <a:pt x="51" y="2079"/>
                      <a:pt x="102" y="2082"/>
                      <a:pt x="149" y="2082"/>
                    </a:cubicBezTo>
                    <a:cubicBezTo>
                      <a:pt x="244" y="2082"/>
                      <a:pt x="325" y="2069"/>
                      <a:pt x="351" y="2042"/>
                    </a:cubicBezTo>
                    <a:cubicBezTo>
                      <a:pt x="382" y="2012"/>
                      <a:pt x="362" y="1902"/>
                      <a:pt x="341" y="1711"/>
                    </a:cubicBezTo>
                    <a:cubicBezTo>
                      <a:pt x="331" y="1520"/>
                      <a:pt x="462" y="1219"/>
                      <a:pt x="502" y="1089"/>
                    </a:cubicBezTo>
                    <a:cubicBezTo>
                      <a:pt x="552" y="959"/>
                      <a:pt x="472" y="688"/>
                      <a:pt x="682" y="337"/>
                    </a:cubicBezTo>
                    <a:cubicBezTo>
                      <a:pt x="723" y="267"/>
                      <a:pt x="733" y="196"/>
                      <a:pt x="733" y="126"/>
                    </a:cubicBezTo>
                    <a:cubicBezTo>
                      <a:pt x="709" y="63"/>
                      <a:pt x="673" y="0"/>
                      <a:pt x="63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9" name="Google Shape;15109;p47"/>
              <p:cNvSpPr/>
              <p:nvPr/>
            </p:nvSpPr>
            <p:spPr>
              <a:xfrm>
                <a:off x="4271999" y="4158970"/>
                <a:ext cx="601472" cy="696097"/>
              </a:xfrm>
              <a:custGeom>
                <a:rect b="b" l="l" r="r" t="t"/>
                <a:pathLst>
                  <a:path extrusionOk="0" h="7349" w="6350">
                    <a:moveTo>
                      <a:pt x="1532" y="1"/>
                    </a:moveTo>
                    <a:cubicBezTo>
                      <a:pt x="1459" y="1"/>
                      <a:pt x="1385" y="13"/>
                      <a:pt x="1304" y="44"/>
                    </a:cubicBezTo>
                    <a:cubicBezTo>
                      <a:pt x="572" y="325"/>
                      <a:pt x="61" y="585"/>
                      <a:pt x="30" y="1047"/>
                    </a:cubicBezTo>
                    <a:cubicBezTo>
                      <a:pt x="0" y="1498"/>
                      <a:pt x="151" y="2632"/>
                      <a:pt x="321" y="3223"/>
                    </a:cubicBezTo>
                    <a:cubicBezTo>
                      <a:pt x="492" y="3805"/>
                      <a:pt x="492" y="4186"/>
                      <a:pt x="361" y="4467"/>
                    </a:cubicBezTo>
                    <a:cubicBezTo>
                      <a:pt x="231" y="4758"/>
                      <a:pt x="642" y="5270"/>
                      <a:pt x="672" y="5701"/>
                    </a:cubicBezTo>
                    <a:cubicBezTo>
                      <a:pt x="692" y="6132"/>
                      <a:pt x="783" y="6754"/>
                      <a:pt x="853" y="6885"/>
                    </a:cubicBezTo>
                    <a:cubicBezTo>
                      <a:pt x="913" y="7015"/>
                      <a:pt x="883" y="7135"/>
                      <a:pt x="933" y="7155"/>
                    </a:cubicBezTo>
                    <a:cubicBezTo>
                      <a:pt x="954" y="7168"/>
                      <a:pt x="1056" y="7177"/>
                      <a:pt x="1170" y="7177"/>
                    </a:cubicBezTo>
                    <a:cubicBezTo>
                      <a:pt x="1334" y="7177"/>
                      <a:pt x="1523" y="7158"/>
                      <a:pt x="1535" y="7105"/>
                    </a:cubicBezTo>
                    <a:cubicBezTo>
                      <a:pt x="1545" y="7015"/>
                      <a:pt x="1435" y="6895"/>
                      <a:pt x="1375" y="6754"/>
                    </a:cubicBezTo>
                    <a:cubicBezTo>
                      <a:pt x="1304" y="6614"/>
                      <a:pt x="953" y="5771"/>
                      <a:pt x="1013" y="5280"/>
                    </a:cubicBezTo>
                    <a:cubicBezTo>
                      <a:pt x="1064" y="4788"/>
                      <a:pt x="1084" y="4196"/>
                      <a:pt x="1154" y="3966"/>
                    </a:cubicBezTo>
                    <a:cubicBezTo>
                      <a:pt x="1213" y="3727"/>
                      <a:pt x="1687" y="3203"/>
                      <a:pt x="1773" y="3203"/>
                    </a:cubicBezTo>
                    <a:cubicBezTo>
                      <a:pt x="1774" y="3203"/>
                      <a:pt x="1775" y="3203"/>
                      <a:pt x="1776" y="3203"/>
                    </a:cubicBezTo>
                    <a:cubicBezTo>
                      <a:pt x="1856" y="3223"/>
                      <a:pt x="2418" y="3926"/>
                      <a:pt x="3060" y="3956"/>
                    </a:cubicBezTo>
                    <a:cubicBezTo>
                      <a:pt x="3270" y="3962"/>
                      <a:pt x="3427" y="3965"/>
                      <a:pt x="3543" y="3965"/>
                    </a:cubicBezTo>
                    <a:cubicBezTo>
                      <a:pt x="3775" y="3965"/>
                      <a:pt x="3842" y="3956"/>
                      <a:pt x="3842" y="3956"/>
                    </a:cubicBezTo>
                    <a:cubicBezTo>
                      <a:pt x="3842" y="3956"/>
                      <a:pt x="4203" y="4798"/>
                      <a:pt x="4233" y="5350"/>
                    </a:cubicBezTo>
                    <a:cubicBezTo>
                      <a:pt x="4253" y="5892"/>
                      <a:pt x="4414" y="5922"/>
                      <a:pt x="4334" y="6423"/>
                    </a:cubicBezTo>
                    <a:cubicBezTo>
                      <a:pt x="4253" y="6935"/>
                      <a:pt x="4163" y="7196"/>
                      <a:pt x="4193" y="7286"/>
                    </a:cubicBezTo>
                    <a:cubicBezTo>
                      <a:pt x="4203" y="7328"/>
                      <a:pt x="4342" y="7349"/>
                      <a:pt x="4486" y="7349"/>
                    </a:cubicBezTo>
                    <a:cubicBezTo>
                      <a:pt x="4647" y="7349"/>
                      <a:pt x="4815" y="7323"/>
                      <a:pt x="4815" y="7276"/>
                    </a:cubicBezTo>
                    <a:cubicBezTo>
                      <a:pt x="4815" y="7186"/>
                      <a:pt x="4755" y="6724"/>
                      <a:pt x="4735" y="6584"/>
                    </a:cubicBezTo>
                    <a:cubicBezTo>
                      <a:pt x="4725" y="6443"/>
                      <a:pt x="4624" y="6223"/>
                      <a:pt x="4655" y="5851"/>
                    </a:cubicBezTo>
                    <a:cubicBezTo>
                      <a:pt x="4695" y="5490"/>
                      <a:pt x="4735" y="5380"/>
                      <a:pt x="4685" y="4979"/>
                    </a:cubicBezTo>
                    <a:cubicBezTo>
                      <a:pt x="4634" y="4578"/>
                      <a:pt x="4675" y="4177"/>
                      <a:pt x="4675" y="4176"/>
                    </a:cubicBezTo>
                    <a:lnTo>
                      <a:pt x="4675" y="4176"/>
                    </a:lnTo>
                    <a:cubicBezTo>
                      <a:pt x="4675" y="4177"/>
                      <a:pt x="4725" y="4578"/>
                      <a:pt x="4825" y="4668"/>
                    </a:cubicBezTo>
                    <a:lnTo>
                      <a:pt x="5908" y="4748"/>
                    </a:lnTo>
                    <a:cubicBezTo>
                      <a:pt x="5908" y="4748"/>
                      <a:pt x="6089" y="4056"/>
                      <a:pt x="6159" y="3575"/>
                    </a:cubicBezTo>
                    <a:cubicBezTo>
                      <a:pt x="6219" y="3093"/>
                      <a:pt x="6350" y="2521"/>
                      <a:pt x="6350" y="2351"/>
                    </a:cubicBezTo>
                    <a:cubicBezTo>
                      <a:pt x="6350" y="2180"/>
                      <a:pt x="5908" y="927"/>
                      <a:pt x="5758" y="676"/>
                    </a:cubicBezTo>
                    <a:cubicBezTo>
                      <a:pt x="5597" y="435"/>
                      <a:pt x="4644" y="395"/>
                      <a:pt x="4384" y="264"/>
                    </a:cubicBezTo>
                    <a:cubicBezTo>
                      <a:pt x="4283" y="211"/>
                      <a:pt x="4000" y="198"/>
                      <a:pt x="3668" y="198"/>
                    </a:cubicBezTo>
                    <a:cubicBezTo>
                      <a:pt x="3502" y="198"/>
                      <a:pt x="3324" y="201"/>
                      <a:pt x="3150" y="204"/>
                    </a:cubicBezTo>
                    <a:cubicBezTo>
                      <a:pt x="2993" y="204"/>
                      <a:pt x="2842" y="206"/>
                      <a:pt x="2707" y="206"/>
                    </a:cubicBezTo>
                    <a:cubicBezTo>
                      <a:pt x="2504" y="206"/>
                      <a:pt x="2337" y="202"/>
                      <a:pt x="2247" y="184"/>
                    </a:cubicBezTo>
                    <a:cubicBezTo>
                      <a:pt x="1971" y="131"/>
                      <a:pt x="1766" y="1"/>
                      <a:pt x="15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0" name="Google Shape;15110;p47"/>
              <p:cNvSpPr/>
              <p:nvPr/>
            </p:nvSpPr>
            <p:spPr>
              <a:xfrm>
                <a:off x="4328074" y="4178293"/>
                <a:ext cx="545398" cy="676680"/>
              </a:xfrm>
              <a:custGeom>
                <a:rect b="b" l="l" r="r" t="t"/>
                <a:pathLst>
                  <a:path extrusionOk="0" h="7144" w="5758">
                    <a:moveTo>
                      <a:pt x="321" y="0"/>
                    </a:moveTo>
                    <a:cubicBezTo>
                      <a:pt x="231" y="40"/>
                      <a:pt x="141" y="81"/>
                      <a:pt x="60" y="131"/>
                    </a:cubicBezTo>
                    <a:cubicBezTo>
                      <a:pt x="20" y="261"/>
                      <a:pt x="20" y="472"/>
                      <a:pt x="20" y="562"/>
                    </a:cubicBezTo>
                    <a:cubicBezTo>
                      <a:pt x="0" y="923"/>
                      <a:pt x="80" y="1284"/>
                      <a:pt x="241" y="1615"/>
                    </a:cubicBezTo>
                    <a:cubicBezTo>
                      <a:pt x="502" y="2127"/>
                      <a:pt x="963" y="2518"/>
                      <a:pt x="1515" y="2699"/>
                    </a:cubicBezTo>
                    <a:cubicBezTo>
                      <a:pt x="1836" y="2799"/>
                      <a:pt x="2187" y="2829"/>
                      <a:pt x="2528" y="2899"/>
                    </a:cubicBezTo>
                    <a:cubicBezTo>
                      <a:pt x="2869" y="2959"/>
                      <a:pt x="3210" y="3080"/>
                      <a:pt x="3441" y="3340"/>
                    </a:cubicBezTo>
                    <a:cubicBezTo>
                      <a:pt x="3732" y="3641"/>
                      <a:pt x="3802" y="4083"/>
                      <a:pt x="3842" y="4504"/>
                    </a:cubicBezTo>
                    <a:cubicBezTo>
                      <a:pt x="3912" y="5256"/>
                      <a:pt x="3922" y="6019"/>
                      <a:pt x="3862" y="6781"/>
                    </a:cubicBezTo>
                    <a:cubicBezTo>
                      <a:pt x="3852" y="6901"/>
                      <a:pt x="3852" y="7032"/>
                      <a:pt x="3872" y="7142"/>
                    </a:cubicBezTo>
                    <a:cubicBezTo>
                      <a:pt x="3894" y="7143"/>
                      <a:pt x="3916" y="7144"/>
                      <a:pt x="3938" y="7144"/>
                    </a:cubicBezTo>
                    <a:cubicBezTo>
                      <a:pt x="4086" y="7144"/>
                      <a:pt x="4223" y="7115"/>
                      <a:pt x="4223" y="7072"/>
                    </a:cubicBezTo>
                    <a:cubicBezTo>
                      <a:pt x="4223" y="6982"/>
                      <a:pt x="4163" y="6520"/>
                      <a:pt x="4143" y="6380"/>
                    </a:cubicBezTo>
                    <a:cubicBezTo>
                      <a:pt x="4133" y="6239"/>
                      <a:pt x="4032" y="6019"/>
                      <a:pt x="4063" y="5647"/>
                    </a:cubicBezTo>
                    <a:cubicBezTo>
                      <a:pt x="4103" y="5286"/>
                      <a:pt x="4143" y="5176"/>
                      <a:pt x="4093" y="4775"/>
                    </a:cubicBezTo>
                    <a:cubicBezTo>
                      <a:pt x="4042" y="4374"/>
                      <a:pt x="4083" y="3973"/>
                      <a:pt x="4083" y="3972"/>
                    </a:cubicBezTo>
                    <a:lnTo>
                      <a:pt x="4083" y="3972"/>
                    </a:lnTo>
                    <a:cubicBezTo>
                      <a:pt x="4083" y="3973"/>
                      <a:pt x="4133" y="4374"/>
                      <a:pt x="4233" y="4464"/>
                    </a:cubicBezTo>
                    <a:lnTo>
                      <a:pt x="5316" y="4544"/>
                    </a:lnTo>
                    <a:cubicBezTo>
                      <a:pt x="5316" y="4544"/>
                      <a:pt x="5497" y="3852"/>
                      <a:pt x="5567" y="3371"/>
                    </a:cubicBezTo>
                    <a:cubicBezTo>
                      <a:pt x="5627" y="2889"/>
                      <a:pt x="5758" y="2317"/>
                      <a:pt x="5758" y="2147"/>
                    </a:cubicBezTo>
                    <a:cubicBezTo>
                      <a:pt x="5758" y="2006"/>
                      <a:pt x="5467" y="1164"/>
                      <a:pt x="5276" y="712"/>
                    </a:cubicBezTo>
                    <a:cubicBezTo>
                      <a:pt x="5106" y="642"/>
                      <a:pt x="4935" y="582"/>
                      <a:pt x="4755" y="542"/>
                    </a:cubicBezTo>
                    <a:cubicBezTo>
                      <a:pt x="4223" y="402"/>
                      <a:pt x="3671" y="351"/>
                      <a:pt x="3120" y="291"/>
                    </a:cubicBezTo>
                    <a:cubicBezTo>
                      <a:pt x="2267" y="211"/>
                      <a:pt x="1414" y="121"/>
                      <a:pt x="572" y="40"/>
                    </a:cubicBezTo>
                    <a:cubicBezTo>
                      <a:pt x="512" y="30"/>
                      <a:pt x="411" y="10"/>
                      <a:pt x="32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alpha val="8230"/>
                    </a:schemeClr>
                  </a:gs>
                  <a:gs pos="100000">
                    <a:schemeClr val="accent4">
                      <a:alpha val="8230"/>
                    </a:scheme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1" name="Google Shape;15111;p47"/>
              <p:cNvSpPr/>
              <p:nvPr/>
            </p:nvSpPr>
            <p:spPr>
              <a:xfrm>
                <a:off x="4176047" y="4269510"/>
                <a:ext cx="116979" cy="380111"/>
              </a:xfrm>
              <a:custGeom>
                <a:rect b="b" l="l" r="r" t="t"/>
                <a:pathLst>
                  <a:path extrusionOk="0" h="4013" w="1235">
                    <a:moveTo>
                      <a:pt x="1043" y="0"/>
                    </a:moveTo>
                    <a:cubicBezTo>
                      <a:pt x="883" y="582"/>
                      <a:pt x="863" y="1374"/>
                      <a:pt x="853" y="2056"/>
                    </a:cubicBezTo>
                    <a:cubicBezTo>
                      <a:pt x="853" y="2317"/>
                      <a:pt x="732" y="2558"/>
                      <a:pt x="602" y="2759"/>
                    </a:cubicBezTo>
                    <a:cubicBezTo>
                      <a:pt x="412" y="3050"/>
                      <a:pt x="171" y="3280"/>
                      <a:pt x="101" y="3461"/>
                    </a:cubicBezTo>
                    <a:cubicBezTo>
                      <a:pt x="0" y="3792"/>
                      <a:pt x="60" y="4012"/>
                      <a:pt x="60" y="4012"/>
                    </a:cubicBezTo>
                    <a:cubicBezTo>
                      <a:pt x="60" y="4012"/>
                      <a:pt x="50" y="3742"/>
                      <a:pt x="231" y="3461"/>
                    </a:cubicBezTo>
                    <a:lnTo>
                      <a:pt x="231" y="3461"/>
                    </a:lnTo>
                    <a:cubicBezTo>
                      <a:pt x="231" y="3461"/>
                      <a:pt x="151" y="3722"/>
                      <a:pt x="201" y="3852"/>
                    </a:cubicBezTo>
                    <a:cubicBezTo>
                      <a:pt x="201" y="3852"/>
                      <a:pt x="231" y="3571"/>
                      <a:pt x="391" y="3340"/>
                    </a:cubicBezTo>
                    <a:cubicBezTo>
                      <a:pt x="522" y="3160"/>
                      <a:pt x="502" y="3060"/>
                      <a:pt x="662" y="2809"/>
                    </a:cubicBezTo>
                    <a:cubicBezTo>
                      <a:pt x="853" y="2508"/>
                      <a:pt x="933" y="2317"/>
                      <a:pt x="973" y="1635"/>
                    </a:cubicBezTo>
                    <a:cubicBezTo>
                      <a:pt x="1013" y="1074"/>
                      <a:pt x="1234" y="211"/>
                      <a:pt x="1234" y="211"/>
                    </a:cubicBezTo>
                    <a:lnTo>
                      <a:pt x="10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2" name="Google Shape;15112;p47"/>
              <p:cNvSpPr/>
              <p:nvPr/>
            </p:nvSpPr>
            <p:spPr>
              <a:xfrm>
                <a:off x="4288102" y="4821452"/>
                <a:ext cx="19133" cy="3031"/>
              </a:xfrm>
              <a:custGeom>
                <a:rect b="b" l="l" r="r" t="t"/>
                <a:pathLst>
                  <a:path extrusionOk="0" h="32" w="202">
                    <a:moveTo>
                      <a:pt x="201" y="1"/>
                    </a:moveTo>
                    <a:cubicBezTo>
                      <a:pt x="161" y="21"/>
                      <a:pt x="91" y="31"/>
                      <a:pt x="1" y="31"/>
                    </a:cubicBezTo>
                    <a:lnTo>
                      <a:pt x="31" y="31"/>
                    </a:lnTo>
                    <a:cubicBezTo>
                      <a:pt x="111" y="31"/>
                      <a:pt x="171" y="21"/>
                      <a:pt x="201" y="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3" name="Google Shape;15113;p47"/>
              <p:cNvSpPr/>
              <p:nvPr/>
            </p:nvSpPr>
            <p:spPr>
              <a:xfrm>
                <a:off x="4252013" y="4794930"/>
                <a:ext cx="55222" cy="29553"/>
              </a:xfrm>
              <a:custGeom>
                <a:rect b="b" l="l" r="r" t="t"/>
                <a:pathLst>
                  <a:path extrusionOk="0" h="312" w="583">
                    <a:moveTo>
                      <a:pt x="71" y="0"/>
                    </a:moveTo>
                    <a:cubicBezTo>
                      <a:pt x="51" y="60"/>
                      <a:pt x="31" y="110"/>
                      <a:pt x="21" y="151"/>
                    </a:cubicBezTo>
                    <a:cubicBezTo>
                      <a:pt x="11" y="181"/>
                      <a:pt x="1" y="211"/>
                      <a:pt x="1" y="221"/>
                    </a:cubicBezTo>
                    <a:cubicBezTo>
                      <a:pt x="1" y="261"/>
                      <a:pt x="111" y="291"/>
                      <a:pt x="231" y="301"/>
                    </a:cubicBezTo>
                    <a:lnTo>
                      <a:pt x="241" y="271"/>
                    </a:lnTo>
                    <a:cubicBezTo>
                      <a:pt x="251" y="201"/>
                      <a:pt x="272" y="120"/>
                      <a:pt x="292" y="30"/>
                    </a:cubicBezTo>
                    <a:cubicBezTo>
                      <a:pt x="221" y="30"/>
                      <a:pt x="161" y="30"/>
                      <a:pt x="101" y="10"/>
                    </a:cubicBezTo>
                    <a:lnTo>
                      <a:pt x="71" y="0"/>
                    </a:lnTo>
                    <a:close/>
                    <a:moveTo>
                      <a:pt x="582" y="271"/>
                    </a:moveTo>
                    <a:cubicBezTo>
                      <a:pt x="562" y="291"/>
                      <a:pt x="492" y="311"/>
                      <a:pt x="412" y="311"/>
                    </a:cubicBezTo>
                    <a:cubicBezTo>
                      <a:pt x="492" y="311"/>
                      <a:pt x="552" y="301"/>
                      <a:pt x="582" y="281"/>
                    </a:cubicBezTo>
                    <a:cubicBezTo>
                      <a:pt x="582" y="281"/>
                      <a:pt x="582" y="271"/>
                      <a:pt x="582" y="2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4" name="Google Shape;15114;p47"/>
              <p:cNvSpPr/>
              <p:nvPr/>
            </p:nvSpPr>
            <p:spPr>
              <a:xfrm>
                <a:off x="4273894" y="4797772"/>
                <a:ext cx="35236" cy="26711"/>
              </a:xfrm>
              <a:custGeom>
                <a:rect b="b" l="l" r="r" t="t"/>
                <a:pathLst>
                  <a:path extrusionOk="0" h="282" w="372">
                    <a:moveTo>
                      <a:pt x="61" y="0"/>
                    </a:moveTo>
                    <a:cubicBezTo>
                      <a:pt x="41" y="90"/>
                      <a:pt x="20" y="171"/>
                      <a:pt x="10" y="241"/>
                    </a:cubicBezTo>
                    <a:lnTo>
                      <a:pt x="0" y="271"/>
                    </a:lnTo>
                    <a:cubicBezTo>
                      <a:pt x="41" y="271"/>
                      <a:pt x="81" y="281"/>
                      <a:pt x="111" y="281"/>
                    </a:cubicBezTo>
                    <a:lnTo>
                      <a:pt x="181" y="281"/>
                    </a:lnTo>
                    <a:cubicBezTo>
                      <a:pt x="261" y="281"/>
                      <a:pt x="331" y="261"/>
                      <a:pt x="351" y="241"/>
                    </a:cubicBezTo>
                    <a:cubicBezTo>
                      <a:pt x="362" y="231"/>
                      <a:pt x="372" y="201"/>
                      <a:pt x="362" y="161"/>
                    </a:cubicBezTo>
                    <a:lnTo>
                      <a:pt x="362" y="151"/>
                    </a:lnTo>
                    <a:cubicBezTo>
                      <a:pt x="362" y="121"/>
                      <a:pt x="362" y="60"/>
                      <a:pt x="3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5" name="Google Shape;15115;p47"/>
              <p:cNvSpPr/>
              <p:nvPr/>
            </p:nvSpPr>
            <p:spPr>
              <a:xfrm>
                <a:off x="4345124" y="4417655"/>
                <a:ext cx="95099" cy="421030"/>
              </a:xfrm>
              <a:custGeom>
                <a:rect b="b" l="l" r="r" t="t"/>
                <a:pathLst>
                  <a:path extrusionOk="0" h="4445" w="1004">
                    <a:moveTo>
                      <a:pt x="512" y="1"/>
                    </a:moveTo>
                    <a:cubicBezTo>
                      <a:pt x="512" y="1"/>
                      <a:pt x="512" y="2"/>
                      <a:pt x="511" y="2"/>
                    </a:cubicBezTo>
                    <a:lnTo>
                      <a:pt x="511" y="2"/>
                    </a:lnTo>
                    <a:cubicBezTo>
                      <a:pt x="512" y="2"/>
                      <a:pt x="512" y="1"/>
                      <a:pt x="512" y="1"/>
                    </a:cubicBezTo>
                    <a:close/>
                    <a:moveTo>
                      <a:pt x="511" y="2"/>
                    </a:moveTo>
                    <a:cubicBezTo>
                      <a:pt x="261" y="293"/>
                      <a:pt x="171" y="693"/>
                      <a:pt x="101" y="1074"/>
                    </a:cubicBezTo>
                    <a:cubicBezTo>
                      <a:pt x="51" y="1305"/>
                      <a:pt x="1" y="1546"/>
                      <a:pt x="21" y="1786"/>
                    </a:cubicBezTo>
                    <a:cubicBezTo>
                      <a:pt x="21" y="1907"/>
                      <a:pt x="41" y="2027"/>
                      <a:pt x="51" y="2148"/>
                    </a:cubicBezTo>
                    <a:cubicBezTo>
                      <a:pt x="61" y="2288"/>
                      <a:pt x="61" y="2418"/>
                      <a:pt x="71" y="2559"/>
                    </a:cubicBezTo>
                    <a:cubicBezTo>
                      <a:pt x="101" y="2739"/>
                      <a:pt x="161" y="2910"/>
                      <a:pt x="201" y="3080"/>
                    </a:cubicBezTo>
                    <a:cubicBezTo>
                      <a:pt x="312" y="3512"/>
                      <a:pt x="282" y="3983"/>
                      <a:pt x="502" y="4364"/>
                    </a:cubicBezTo>
                    <a:cubicBezTo>
                      <a:pt x="512" y="4394"/>
                      <a:pt x="532" y="4414"/>
                      <a:pt x="542" y="4445"/>
                    </a:cubicBezTo>
                    <a:cubicBezTo>
                      <a:pt x="663" y="4434"/>
                      <a:pt x="753" y="4414"/>
                      <a:pt x="763" y="4374"/>
                    </a:cubicBezTo>
                    <a:cubicBezTo>
                      <a:pt x="773" y="4284"/>
                      <a:pt x="663" y="4164"/>
                      <a:pt x="603" y="4023"/>
                    </a:cubicBezTo>
                    <a:cubicBezTo>
                      <a:pt x="532" y="3883"/>
                      <a:pt x="181" y="3040"/>
                      <a:pt x="241" y="2549"/>
                    </a:cubicBezTo>
                    <a:cubicBezTo>
                      <a:pt x="292" y="2057"/>
                      <a:pt x="312" y="1465"/>
                      <a:pt x="382" y="1235"/>
                    </a:cubicBezTo>
                    <a:cubicBezTo>
                      <a:pt x="442" y="1004"/>
                      <a:pt x="924" y="472"/>
                      <a:pt x="1004" y="472"/>
                    </a:cubicBezTo>
                    <a:lnTo>
                      <a:pt x="984" y="442"/>
                    </a:lnTo>
                    <a:cubicBezTo>
                      <a:pt x="954" y="393"/>
                      <a:pt x="479" y="46"/>
                      <a:pt x="511" y="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6" name="Google Shape;15116;p47"/>
              <p:cNvSpPr/>
              <p:nvPr/>
            </p:nvSpPr>
            <p:spPr>
              <a:xfrm>
                <a:off x="4355638" y="4818611"/>
                <a:ext cx="60810" cy="20081"/>
              </a:xfrm>
              <a:custGeom>
                <a:rect b="b" l="l" r="r" t="t"/>
                <a:pathLst>
                  <a:path extrusionOk="0" h="212" w="642">
                    <a:moveTo>
                      <a:pt x="291" y="212"/>
                    </a:moveTo>
                    <a:cubicBezTo>
                      <a:pt x="171" y="212"/>
                      <a:pt x="70" y="201"/>
                      <a:pt x="50" y="191"/>
                    </a:cubicBezTo>
                    <a:cubicBezTo>
                      <a:pt x="50" y="191"/>
                      <a:pt x="50" y="191"/>
                      <a:pt x="50" y="191"/>
                    </a:cubicBezTo>
                    <a:cubicBezTo>
                      <a:pt x="50" y="191"/>
                      <a:pt x="50" y="191"/>
                      <a:pt x="50" y="191"/>
                    </a:cubicBezTo>
                    <a:cubicBezTo>
                      <a:pt x="70" y="201"/>
                      <a:pt x="171" y="212"/>
                      <a:pt x="291" y="212"/>
                    </a:cubicBezTo>
                    <a:cubicBezTo>
                      <a:pt x="431" y="212"/>
                      <a:pt x="602" y="201"/>
                      <a:pt x="642" y="151"/>
                    </a:cubicBezTo>
                    <a:lnTo>
                      <a:pt x="642" y="151"/>
                    </a:lnTo>
                    <a:cubicBezTo>
                      <a:pt x="602" y="201"/>
                      <a:pt x="431" y="212"/>
                      <a:pt x="291" y="212"/>
                    </a:cubicBezTo>
                    <a:close/>
                    <a:moveTo>
                      <a:pt x="50" y="191"/>
                    </a:moveTo>
                    <a:cubicBezTo>
                      <a:pt x="50" y="191"/>
                      <a:pt x="50" y="191"/>
                      <a:pt x="50" y="191"/>
                    </a:cubicBezTo>
                    <a:cubicBezTo>
                      <a:pt x="50" y="191"/>
                      <a:pt x="50" y="191"/>
                      <a:pt x="50" y="191"/>
                    </a:cubicBezTo>
                    <a:close/>
                    <a:moveTo>
                      <a:pt x="40" y="191"/>
                    </a:moveTo>
                    <a:cubicBezTo>
                      <a:pt x="40" y="191"/>
                      <a:pt x="40" y="191"/>
                      <a:pt x="40" y="191"/>
                    </a:cubicBezTo>
                    <a:cubicBezTo>
                      <a:pt x="40" y="191"/>
                      <a:pt x="40" y="191"/>
                      <a:pt x="40" y="191"/>
                    </a:cubicBezTo>
                    <a:close/>
                    <a:moveTo>
                      <a:pt x="40" y="191"/>
                    </a:moveTo>
                    <a:cubicBezTo>
                      <a:pt x="40" y="191"/>
                      <a:pt x="40" y="191"/>
                      <a:pt x="40" y="191"/>
                    </a:cubicBezTo>
                    <a:cubicBezTo>
                      <a:pt x="40" y="191"/>
                      <a:pt x="40" y="191"/>
                      <a:pt x="40" y="191"/>
                    </a:cubicBezTo>
                    <a:close/>
                    <a:moveTo>
                      <a:pt x="40" y="191"/>
                    </a:moveTo>
                    <a:cubicBezTo>
                      <a:pt x="40" y="191"/>
                      <a:pt x="40" y="191"/>
                      <a:pt x="40" y="191"/>
                    </a:cubicBezTo>
                    <a:cubicBezTo>
                      <a:pt x="40" y="191"/>
                      <a:pt x="40" y="191"/>
                      <a:pt x="40" y="191"/>
                    </a:cubicBezTo>
                    <a:close/>
                    <a:moveTo>
                      <a:pt x="40" y="191"/>
                    </a:moveTo>
                    <a:cubicBezTo>
                      <a:pt x="40" y="191"/>
                      <a:pt x="40" y="191"/>
                      <a:pt x="40" y="191"/>
                    </a:cubicBezTo>
                    <a:cubicBezTo>
                      <a:pt x="40" y="191"/>
                      <a:pt x="40" y="191"/>
                      <a:pt x="40" y="191"/>
                    </a:cubicBezTo>
                    <a:close/>
                    <a:moveTo>
                      <a:pt x="40" y="191"/>
                    </a:moveTo>
                    <a:lnTo>
                      <a:pt x="40" y="191"/>
                    </a:lnTo>
                    <a:lnTo>
                      <a:pt x="40" y="191"/>
                    </a:lnTo>
                    <a:close/>
                    <a:moveTo>
                      <a:pt x="40" y="191"/>
                    </a:moveTo>
                    <a:cubicBezTo>
                      <a:pt x="40" y="191"/>
                      <a:pt x="40" y="191"/>
                      <a:pt x="40" y="191"/>
                    </a:cubicBezTo>
                    <a:cubicBezTo>
                      <a:pt x="40" y="191"/>
                      <a:pt x="40" y="191"/>
                      <a:pt x="40" y="191"/>
                    </a:cubicBezTo>
                    <a:close/>
                    <a:moveTo>
                      <a:pt x="40" y="191"/>
                    </a:moveTo>
                    <a:cubicBezTo>
                      <a:pt x="40" y="191"/>
                      <a:pt x="40" y="191"/>
                      <a:pt x="40" y="191"/>
                    </a:cubicBezTo>
                    <a:cubicBezTo>
                      <a:pt x="40" y="191"/>
                      <a:pt x="40" y="191"/>
                      <a:pt x="40" y="191"/>
                    </a:cubicBezTo>
                    <a:close/>
                    <a:moveTo>
                      <a:pt x="40" y="181"/>
                    </a:moveTo>
                    <a:cubicBezTo>
                      <a:pt x="40" y="181"/>
                      <a:pt x="40" y="181"/>
                      <a:pt x="40" y="181"/>
                    </a:cubicBezTo>
                    <a:cubicBezTo>
                      <a:pt x="40" y="181"/>
                      <a:pt x="40" y="181"/>
                      <a:pt x="40" y="181"/>
                    </a:cubicBezTo>
                    <a:close/>
                    <a:moveTo>
                      <a:pt x="40" y="181"/>
                    </a:moveTo>
                    <a:lnTo>
                      <a:pt x="40" y="181"/>
                    </a:lnTo>
                    <a:lnTo>
                      <a:pt x="40" y="181"/>
                    </a:lnTo>
                    <a:close/>
                    <a:moveTo>
                      <a:pt x="30" y="181"/>
                    </a:moveTo>
                    <a:cubicBezTo>
                      <a:pt x="30" y="181"/>
                      <a:pt x="30" y="181"/>
                      <a:pt x="30" y="181"/>
                    </a:cubicBezTo>
                    <a:cubicBezTo>
                      <a:pt x="30" y="181"/>
                      <a:pt x="30" y="181"/>
                      <a:pt x="30" y="181"/>
                    </a:cubicBezTo>
                    <a:close/>
                    <a:moveTo>
                      <a:pt x="10" y="31"/>
                    </a:moveTo>
                    <a:cubicBezTo>
                      <a:pt x="0" y="21"/>
                      <a:pt x="0" y="11"/>
                      <a:pt x="0" y="1"/>
                    </a:cubicBezTo>
                    <a:lnTo>
                      <a:pt x="0" y="1"/>
                    </a:lnTo>
                    <a:cubicBezTo>
                      <a:pt x="0" y="11"/>
                      <a:pt x="0" y="21"/>
                      <a:pt x="10" y="3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7" name="Google Shape;15117;p47"/>
              <p:cNvSpPr/>
              <p:nvPr/>
            </p:nvSpPr>
            <p:spPr>
              <a:xfrm>
                <a:off x="4356585" y="4812928"/>
                <a:ext cx="59863" cy="25764"/>
              </a:xfrm>
              <a:custGeom>
                <a:rect b="b" l="l" r="r" t="t"/>
                <a:pathLst>
                  <a:path extrusionOk="0" h="272" w="632">
                    <a:moveTo>
                      <a:pt x="632" y="211"/>
                    </a:moveTo>
                    <a:cubicBezTo>
                      <a:pt x="615" y="229"/>
                      <a:pt x="581" y="243"/>
                      <a:pt x="536" y="253"/>
                    </a:cubicBezTo>
                    <a:lnTo>
                      <a:pt x="536" y="253"/>
                    </a:lnTo>
                    <a:cubicBezTo>
                      <a:pt x="581" y="244"/>
                      <a:pt x="616" y="231"/>
                      <a:pt x="632" y="211"/>
                    </a:cubicBezTo>
                    <a:close/>
                    <a:moveTo>
                      <a:pt x="291" y="1"/>
                    </a:moveTo>
                    <a:cubicBezTo>
                      <a:pt x="211" y="21"/>
                      <a:pt x="130" y="41"/>
                      <a:pt x="50" y="51"/>
                    </a:cubicBezTo>
                    <a:cubicBezTo>
                      <a:pt x="50" y="51"/>
                      <a:pt x="50" y="51"/>
                      <a:pt x="50" y="61"/>
                    </a:cubicBezTo>
                    <a:cubicBezTo>
                      <a:pt x="50" y="91"/>
                      <a:pt x="30" y="121"/>
                      <a:pt x="0" y="141"/>
                    </a:cubicBezTo>
                    <a:cubicBezTo>
                      <a:pt x="10" y="191"/>
                      <a:pt x="10" y="221"/>
                      <a:pt x="20" y="241"/>
                    </a:cubicBezTo>
                    <a:lnTo>
                      <a:pt x="30" y="241"/>
                    </a:lnTo>
                    <a:lnTo>
                      <a:pt x="30" y="251"/>
                    </a:lnTo>
                    <a:lnTo>
                      <a:pt x="40" y="251"/>
                    </a:lnTo>
                    <a:cubicBezTo>
                      <a:pt x="60" y="261"/>
                      <a:pt x="161" y="272"/>
                      <a:pt x="281" y="272"/>
                    </a:cubicBezTo>
                    <a:cubicBezTo>
                      <a:pt x="326" y="272"/>
                      <a:pt x="374" y="270"/>
                      <a:pt x="420" y="267"/>
                    </a:cubicBezTo>
                    <a:lnTo>
                      <a:pt x="420" y="267"/>
                    </a:lnTo>
                    <a:cubicBezTo>
                      <a:pt x="420" y="269"/>
                      <a:pt x="421" y="270"/>
                      <a:pt x="421" y="272"/>
                    </a:cubicBezTo>
                    <a:cubicBezTo>
                      <a:pt x="464" y="267"/>
                      <a:pt x="503" y="261"/>
                      <a:pt x="536" y="253"/>
                    </a:cubicBezTo>
                    <a:lnTo>
                      <a:pt x="536" y="253"/>
                    </a:lnTo>
                    <a:cubicBezTo>
                      <a:pt x="502" y="260"/>
                      <a:pt x="462" y="265"/>
                      <a:pt x="420" y="267"/>
                    </a:cubicBezTo>
                    <a:lnTo>
                      <a:pt x="420" y="267"/>
                    </a:lnTo>
                    <a:cubicBezTo>
                      <a:pt x="409" y="240"/>
                      <a:pt x="391" y="220"/>
                      <a:pt x="381" y="191"/>
                    </a:cubicBezTo>
                    <a:cubicBezTo>
                      <a:pt x="341" y="131"/>
                      <a:pt x="311" y="61"/>
                      <a:pt x="2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8" name="Google Shape;15118;p47"/>
              <p:cNvSpPr/>
              <p:nvPr/>
            </p:nvSpPr>
            <p:spPr>
              <a:xfrm>
                <a:off x="4416354" y="483291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3919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9" name="Google Shape;15119;p47"/>
              <p:cNvSpPr/>
              <p:nvPr/>
            </p:nvSpPr>
            <p:spPr>
              <a:xfrm>
                <a:off x="4416354" y="483291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3919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0" name="Google Shape;15120;p47"/>
              <p:cNvSpPr/>
              <p:nvPr/>
            </p:nvSpPr>
            <p:spPr>
              <a:xfrm>
                <a:off x="4416354" y="483291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3919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1" name="Google Shape;15121;p47"/>
              <p:cNvSpPr/>
              <p:nvPr/>
            </p:nvSpPr>
            <p:spPr>
              <a:xfrm>
                <a:off x="4416354" y="483291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3919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2" name="Google Shape;15122;p47"/>
              <p:cNvSpPr/>
              <p:nvPr/>
            </p:nvSpPr>
            <p:spPr>
              <a:xfrm>
                <a:off x="4416354" y="483291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3919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3" name="Google Shape;15123;p47"/>
              <p:cNvSpPr/>
              <p:nvPr/>
            </p:nvSpPr>
            <p:spPr>
              <a:xfrm>
                <a:off x="4416354" y="483196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3919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4" name="Google Shape;15124;p47"/>
              <p:cNvSpPr/>
              <p:nvPr/>
            </p:nvSpPr>
            <p:spPr>
              <a:xfrm>
                <a:off x="4417396" y="4830072"/>
                <a:ext cx="95" cy="1989"/>
              </a:xfrm>
              <a:custGeom>
                <a:rect b="b" l="l" r="r" t="t"/>
                <a:pathLst>
                  <a:path extrusionOk="0" h="21" w="1">
                    <a:moveTo>
                      <a:pt x="0" y="20"/>
                    </a:moveTo>
                    <a:lnTo>
                      <a:pt x="0" y="20"/>
                    </a:ln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0" y="20"/>
                    </a:lnTo>
                    <a:close/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lose/>
                    <a:moveTo>
                      <a:pt x="0" y="20"/>
                    </a:moveTo>
                    <a:lnTo>
                      <a:pt x="0" y="10"/>
                    </a:lnTo>
                    <a:lnTo>
                      <a:pt x="0" y="20"/>
                    </a:lnTo>
                    <a:close/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close/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close/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5" name="Google Shape;15125;p47"/>
              <p:cNvSpPr/>
              <p:nvPr/>
            </p:nvSpPr>
            <p:spPr>
              <a:xfrm>
                <a:off x="4417396" y="4830072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6" name="Google Shape;15126;p47"/>
              <p:cNvSpPr/>
              <p:nvPr/>
            </p:nvSpPr>
            <p:spPr>
              <a:xfrm>
                <a:off x="4417396" y="4830072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7" name="Google Shape;15127;p47"/>
              <p:cNvSpPr/>
              <p:nvPr/>
            </p:nvSpPr>
            <p:spPr>
              <a:xfrm>
                <a:off x="4417396" y="4829125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8" name="Google Shape;15128;p47"/>
              <p:cNvSpPr/>
              <p:nvPr/>
            </p:nvSpPr>
            <p:spPr>
              <a:xfrm>
                <a:off x="4417396" y="4829125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9" name="Google Shape;15129;p47"/>
              <p:cNvSpPr/>
              <p:nvPr/>
            </p:nvSpPr>
            <p:spPr>
              <a:xfrm>
                <a:off x="4417396" y="4829125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0" name="Google Shape;15130;p47"/>
              <p:cNvSpPr/>
              <p:nvPr/>
            </p:nvSpPr>
            <p:spPr>
              <a:xfrm>
                <a:off x="4416354" y="4828178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1" name="Google Shape;15131;p47"/>
              <p:cNvSpPr/>
              <p:nvPr/>
            </p:nvSpPr>
            <p:spPr>
              <a:xfrm>
                <a:off x="4414460" y="4822400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2" name="Google Shape;15132;p47"/>
              <p:cNvSpPr/>
              <p:nvPr/>
            </p:nvSpPr>
            <p:spPr>
              <a:xfrm>
                <a:off x="4414460" y="4822400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3" name="Google Shape;15133;p47"/>
              <p:cNvSpPr/>
              <p:nvPr/>
            </p:nvSpPr>
            <p:spPr>
              <a:xfrm>
                <a:off x="4414460" y="4821452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4" name="Google Shape;15134;p47"/>
              <p:cNvSpPr/>
              <p:nvPr/>
            </p:nvSpPr>
            <p:spPr>
              <a:xfrm>
                <a:off x="4414460" y="4821452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5" name="Google Shape;15135;p47"/>
              <p:cNvSpPr/>
              <p:nvPr/>
            </p:nvSpPr>
            <p:spPr>
              <a:xfrm>
                <a:off x="4414460" y="4820505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1" y="11"/>
                    </a:moveTo>
                    <a:cubicBezTo>
                      <a:pt x="1" y="11"/>
                      <a:pt x="1" y="11"/>
                      <a:pt x="1" y="1"/>
                    </a:cubicBezTo>
                    <a:cubicBezTo>
                      <a:pt x="1" y="11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6" name="Google Shape;15136;p47"/>
              <p:cNvSpPr/>
              <p:nvPr/>
            </p:nvSpPr>
            <p:spPr>
              <a:xfrm>
                <a:off x="4405935" y="4806297"/>
                <a:ext cx="8620" cy="14303"/>
              </a:xfrm>
              <a:custGeom>
                <a:rect b="b" l="l" r="r" t="t"/>
                <a:pathLst>
                  <a:path extrusionOk="0" h="151" w="91">
                    <a:moveTo>
                      <a:pt x="91" y="151"/>
                    </a:moveTo>
                    <a:cubicBezTo>
                      <a:pt x="61" y="111"/>
                      <a:pt x="31" y="61"/>
                      <a:pt x="1" y="0"/>
                    </a:cubicBezTo>
                    <a:lnTo>
                      <a:pt x="1" y="0"/>
                    </a:lnTo>
                    <a:cubicBezTo>
                      <a:pt x="31" y="61"/>
                      <a:pt x="61" y="111"/>
                      <a:pt x="91" y="15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7" name="Google Shape;15137;p47"/>
              <p:cNvSpPr/>
              <p:nvPr/>
            </p:nvSpPr>
            <p:spPr>
              <a:xfrm>
                <a:off x="4384054" y="4806297"/>
                <a:ext cx="33436" cy="32394"/>
              </a:xfrm>
              <a:custGeom>
                <a:rect b="b" l="l" r="r" t="t"/>
                <a:pathLst>
                  <a:path extrusionOk="0" h="342" w="353">
                    <a:moveTo>
                      <a:pt x="232" y="0"/>
                    </a:moveTo>
                    <a:cubicBezTo>
                      <a:pt x="222" y="11"/>
                      <a:pt x="202" y="11"/>
                      <a:pt x="192" y="21"/>
                    </a:cubicBezTo>
                    <a:cubicBezTo>
                      <a:pt x="121" y="31"/>
                      <a:pt x="61" y="51"/>
                      <a:pt x="1" y="71"/>
                    </a:cubicBezTo>
                    <a:cubicBezTo>
                      <a:pt x="21" y="131"/>
                      <a:pt x="51" y="201"/>
                      <a:pt x="91" y="261"/>
                    </a:cubicBezTo>
                    <a:cubicBezTo>
                      <a:pt x="101" y="291"/>
                      <a:pt x="121" y="311"/>
                      <a:pt x="131" y="342"/>
                    </a:cubicBezTo>
                    <a:cubicBezTo>
                      <a:pt x="232" y="331"/>
                      <a:pt x="312" y="311"/>
                      <a:pt x="342" y="281"/>
                    </a:cubicBezTo>
                    <a:cubicBezTo>
                      <a:pt x="342" y="281"/>
                      <a:pt x="342" y="281"/>
                      <a:pt x="342" y="271"/>
                    </a:cubicBezTo>
                    <a:lnTo>
                      <a:pt x="352" y="271"/>
                    </a:lnTo>
                    <a:lnTo>
                      <a:pt x="352" y="261"/>
                    </a:lnTo>
                    <a:lnTo>
                      <a:pt x="352" y="251"/>
                    </a:lnTo>
                    <a:cubicBezTo>
                      <a:pt x="352" y="251"/>
                      <a:pt x="352" y="241"/>
                      <a:pt x="352" y="241"/>
                    </a:cubicBezTo>
                    <a:cubicBezTo>
                      <a:pt x="352" y="241"/>
                      <a:pt x="342" y="231"/>
                      <a:pt x="342" y="231"/>
                    </a:cubicBezTo>
                    <a:cubicBezTo>
                      <a:pt x="342" y="211"/>
                      <a:pt x="332" y="191"/>
                      <a:pt x="322" y="171"/>
                    </a:cubicBezTo>
                    <a:cubicBezTo>
                      <a:pt x="322" y="161"/>
                      <a:pt x="322" y="161"/>
                      <a:pt x="322" y="161"/>
                    </a:cubicBezTo>
                    <a:cubicBezTo>
                      <a:pt x="322" y="161"/>
                      <a:pt x="322" y="161"/>
                      <a:pt x="322" y="151"/>
                    </a:cubicBezTo>
                    <a:cubicBezTo>
                      <a:pt x="292" y="111"/>
                      <a:pt x="262" y="61"/>
                      <a:pt x="2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8" name="Google Shape;15138;p47"/>
              <p:cNvSpPr/>
              <p:nvPr/>
            </p:nvSpPr>
            <p:spPr>
              <a:xfrm>
                <a:off x="4622563" y="4177346"/>
                <a:ext cx="250913" cy="431450"/>
              </a:xfrm>
              <a:custGeom>
                <a:rect b="b" l="l" r="r" t="t"/>
                <a:pathLst>
                  <a:path extrusionOk="0" h="4555" w="2649">
                    <a:moveTo>
                      <a:pt x="31" y="0"/>
                    </a:moveTo>
                    <a:cubicBezTo>
                      <a:pt x="101" y="211"/>
                      <a:pt x="612" y="341"/>
                      <a:pt x="653" y="572"/>
                    </a:cubicBezTo>
                    <a:cubicBezTo>
                      <a:pt x="673" y="733"/>
                      <a:pt x="532" y="853"/>
                      <a:pt x="402" y="933"/>
                    </a:cubicBezTo>
                    <a:cubicBezTo>
                      <a:pt x="271" y="1023"/>
                      <a:pt x="121" y="1094"/>
                      <a:pt x="61" y="1234"/>
                    </a:cubicBezTo>
                    <a:cubicBezTo>
                      <a:pt x="1" y="1395"/>
                      <a:pt x="91" y="1575"/>
                      <a:pt x="211" y="1685"/>
                    </a:cubicBezTo>
                    <a:cubicBezTo>
                      <a:pt x="342" y="1796"/>
                      <a:pt x="502" y="1856"/>
                      <a:pt x="653" y="1916"/>
                    </a:cubicBezTo>
                    <a:cubicBezTo>
                      <a:pt x="813" y="1986"/>
                      <a:pt x="964" y="2077"/>
                      <a:pt x="1044" y="2227"/>
                    </a:cubicBezTo>
                    <a:cubicBezTo>
                      <a:pt x="1124" y="2367"/>
                      <a:pt x="1124" y="2538"/>
                      <a:pt x="1234" y="2658"/>
                    </a:cubicBezTo>
                    <a:cubicBezTo>
                      <a:pt x="1315" y="2739"/>
                      <a:pt x="1425" y="2769"/>
                      <a:pt x="1525" y="2819"/>
                    </a:cubicBezTo>
                    <a:cubicBezTo>
                      <a:pt x="1626" y="2869"/>
                      <a:pt x="1716" y="2979"/>
                      <a:pt x="1686" y="3080"/>
                    </a:cubicBezTo>
                    <a:cubicBezTo>
                      <a:pt x="1666" y="3160"/>
                      <a:pt x="1595" y="3210"/>
                      <a:pt x="1555" y="3270"/>
                    </a:cubicBezTo>
                    <a:cubicBezTo>
                      <a:pt x="1455" y="3401"/>
                      <a:pt x="1465" y="3571"/>
                      <a:pt x="1475" y="3722"/>
                    </a:cubicBezTo>
                    <a:cubicBezTo>
                      <a:pt x="1495" y="3972"/>
                      <a:pt x="1505" y="4223"/>
                      <a:pt x="1525" y="4474"/>
                    </a:cubicBezTo>
                    <a:lnTo>
                      <a:pt x="1525" y="4504"/>
                    </a:lnTo>
                    <a:lnTo>
                      <a:pt x="2207" y="4554"/>
                    </a:lnTo>
                    <a:cubicBezTo>
                      <a:pt x="2207" y="4554"/>
                      <a:pt x="2388" y="3862"/>
                      <a:pt x="2458" y="3381"/>
                    </a:cubicBezTo>
                    <a:cubicBezTo>
                      <a:pt x="2518" y="2899"/>
                      <a:pt x="2649" y="2327"/>
                      <a:pt x="2649" y="2157"/>
                    </a:cubicBezTo>
                    <a:cubicBezTo>
                      <a:pt x="2649" y="1986"/>
                      <a:pt x="2207" y="733"/>
                      <a:pt x="2057" y="482"/>
                    </a:cubicBezTo>
                    <a:cubicBezTo>
                      <a:pt x="1896" y="241"/>
                      <a:pt x="943" y="201"/>
                      <a:pt x="683" y="70"/>
                    </a:cubicBezTo>
                    <a:cubicBezTo>
                      <a:pt x="592" y="20"/>
                      <a:pt x="332" y="10"/>
                      <a:pt x="3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9" name="Google Shape;15139;p47"/>
              <p:cNvSpPr/>
              <p:nvPr/>
            </p:nvSpPr>
            <p:spPr>
              <a:xfrm>
                <a:off x="4668218" y="4823442"/>
                <a:ext cx="59863" cy="25669"/>
              </a:xfrm>
              <a:custGeom>
                <a:rect b="b" l="l" r="r" t="t"/>
                <a:pathLst>
                  <a:path extrusionOk="0" h="271" w="632">
                    <a:moveTo>
                      <a:pt x="10" y="271"/>
                    </a:moveTo>
                    <a:lnTo>
                      <a:pt x="10" y="271"/>
                    </a:lnTo>
                    <a:lnTo>
                      <a:pt x="10" y="271"/>
                    </a:lnTo>
                    <a:close/>
                    <a:moveTo>
                      <a:pt x="10" y="271"/>
                    </a:moveTo>
                    <a:lnTo>
                      <a:pt x="10" y="271"/>
                    </a:lnTo>
                    <a:lnTo>
                      <a:pt x="10" y="271"/>
                    </a:lnTo>
                    <a:close/>
                    <a:moveTo>
                      <a:pt x="0" y="271"/>
                    </a:moveTo>
                    <a:lnTo>
                      <a:pt x="0" y="271"/>
                    </a:lnTo>
                    <a:lnTo>
                      <a:pt x="0" y="271"/>
                    </a:lnTo>
                    <a:close/>
                    <a:moveTo>
                      <a:pt x="0" y="261"/>
                    </a:moveTo>
                    <a:lnTo>
                      <a:pt x="0" y="261"/>
                    </a:lnTo>
                    <a:lnTo>
                      <a:pt x="0" y="261"/>
                    </a:lnTo>
                    <a:close/>
                    <a:moveTo>
                      <a:pt x="0" y="261"/>
                    </a:moveTo>
                    <a:lnTo>
                      <a:pt x="0" y="261"/>
                    </a:lnTo>
                    <a:lnTo>
                      <a:pt x="0" y="261"/>
                    </a:lnTo>
                    <a:close/>
                    <a:moveTo>
                      <a:pt x="632" y="261"/>
                    </a:moveTo>
                    <a:lnTo>
                      <a:pt x="632" y="261"/>
                    </a:lnTo>
                    <a:lnTo>
                      <a:pt x="632" y="261"/>
                    </a:lnTo>
                    <a:close/>
                    <a:moveTo>
                      <a:pt x="632" y="261"/>
                    </a:moveTo>
                    <a:lnTo>
                      <a:pt x="632" y="261"/>
                    </a:lnTo>
                    <a:lnTo>
                      <a:pt x="632" y="261"/>
                    </a:lnTo>
                    <a:close/>
                    <a:moveTo>
                      <a:pt x="0" y="261"/>
                    </a:moveTo>
                    <a:cubicBezTo>
                      <a:pt x="0" y="261"/>
                      <a:pt x="0" y="261"/>
                      <a:pt x="0" y="261"/>
                    </a:cubicBezTo>
                    <a:cubicBezTo>
                      <a:pt x="0" y="261"/>
                      <a:pt x="0" y="261"/>
                      <a:pt x="0" y="261"/>
                    </a:cubicBezTo>
                    <a:close/>
                    <a:moveTo>
                      <a:pt x="632" y="261"/>
                    </a:moveTo>
                    <a:lnTo>
                      <a:pt x="632" y="261"/>
                    </a:lnTo>
                    <a:lnTo>
                      <a:pt x="632" y="261"/>
                    </a:lnTo>
                    <a:close/>
                    <a:moveTo>
                      <a:pt x="632" y="261"/>
                    </a:moveTo>
                    <a:lnTo>
                      <a:pt x="632" y="261"/>
                    </a:lnTo>
                    <a:lnTo>
                      <a:pt x="632" y="261"/>
                    </a:lnTo>
                    <a:close/>
                    <a:moveTo>
                      <a:pt x="0" y="261"/>
                    </a:moveTo>
                    <a:cubicBezTo>
                      <a:pt x="0" y="261"/>
                      <a:pt x="0" y="261"/>
                      <a:pt x="0" y="261"/>
                    </a:cubicBezTo>
                    <a:cubicBezTo>
                      <a:pt x="0" y="261"/>
                      <a:pt x="0" y="261"/>
                      <a:pt x="0" y="261"/>
                    </a:cubicBezTo>
                    <a:close/>
                    <a:moveTo>
                      <a:pt x="632" y="261"/>
                    </a:moveTo>
                    <a:lnTo>
                      <a:pt x="632" y="261"/>
                    </a:lnTo>
                    <a:lnTo>
                      <a:pt x="632" y="261"/>
                    </a:lnTo>
                    <a:close/>
                    <a:moveTo>
                      <a:pt x="632" y="261"/>
                    </a:moveTo>
                    <a:cubicBezTo>
                      <a:pt x="632" y="251"/>
                      <a:pt x="632" y="251"/>
                      <a:pt x="632" y="251"/>
                    </a:cubicBezTo>
                    <a:cubicBezTo>
                      <a:pt x="632" y="251"/>
                      <a:pt x="632" y="251"/>
                      <a:pt x="632" y="261"/>
                    </a:cubicBezTo>
                    <a:close/>
                    <a:moveTo>
                      <a:pt x="0" y="251"/>
                    </a:moveTo>
                    <a:lnTo>
                      <a:pt x="0" y="251"/>
                    </a:lnTo>
                    <a:lnTo>
                      <a:pt x="0" y="251"/>
                    </a:lnTo>
                    <a:close/>
                    <a:moveTo>
                      <a:pt x="0" y="251"/>
                    </a:moveTo>
                    <a:cubicBezTo>
                      <a:pt x="0" y="251"/>
                      <a:pt x="0" y="251"/>
                      <a:pt x="0" y="251"/>
                    </a:cubicBezTo>
                    <a:cubicBezTo>
                      <a:pt x="0" y="251"/>
                      <a:pt x="0" y="251"/>
                      <a:pt x="0" y="251"/>
                    </a:cubicBezTo>
                    <a:close/>
                    <a:moveTo>
                      <a:pt x="632" y="251"/>
                    </a:moveTo>
                    <a:lnTo>
                      <a:pt x="632" y="251"/>
                    </a:lnTo>
                    <a:lnTo>
                      <a:pt x="632" y="251"/>
                    </a:lnTo>
                    <a:close/>
                    <a:moveTo>
                      <a:pt x="632" y="251"/>
                    </a:moveTo>
                    <a:cubicBezTo>
                      <a:pt x="632" y="201"/>
                      <a:pt x="622" y="110"/>
                      <a:pt x="612" y="0"/>
                    </a:cubicBezTo>
                    <a:lnTo>
                      <a:pt x="612" y="0"/>
                    </a:lnTo>
                    <a:cubicBezTo>
                      <a:pt x="622" y="110"/>
                      <a:pt x="632" y="201"/>
                      <a:pt x="632" y="251"/>
                    </a:cubicBezTo>
                    <a:close/>
                    <a:moveTo>
                      <a:pt x="0" y="251"/>
                    </a:moveTo>
                    <a:lnTo>
                      <a:pt x="0" y="251"/>
                    </a:lnTo>
                    <a:lnTo>
                      <a:pt x="0" y="251"/>
                    </a:lnTo>
                    <a:close/>
                    <a:moveTo>
                      <a:pt x="0" y="251"/>
                    </a:moveTo>
                    <a:lnTo>
                      <a:pt x="0" y="251"/>
                    </a:lnTo>
                    <a:lnTo>
                      <a:pt x="0" y="251"/>
                    </a:lnTo>
                    <a:close/>
                    <a:moveTo>
                      <a:pt x="0" y="251"/>
                    </a:moveTo>
                    <a:lnTo>
                      <a:pt x="0" y="241"/>
                    </a:lnTo>
                    <a:lnTo>
                      <a:pt x="0" y="251"/>
                    </a:lnTo>
                    <a:close/>
                    <a:moveTo>
                      <a:pt x="0" y="241"/>
                    </a:moveTo>
                    <a:lnTo>
                      <a:pt x="0" y="241"/>
                    </a:lnTo>
                    <a:lnTo>
                      <a:pt x="0" y="241"/>
                    </a:lnTo>
                    <a:close/>
                    <a:moveTo>
                      <a:pt x="0" y="241"/>
                    </a:moveTo>
                    <a:cubicBezTo>
                      <a:pt x="0" y="201"/>
                      <a:pt x="10" y="130"/>
                      <a:pt x="30" y="40"/>
                    </a:cubicBezTo>
                    <a:cubicBezTo>
                      <a:pt x="10" y="130"/>
                      <a:pt x="0" y="201"/>
                      <a:pt x="0" y="24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0" name="Google Shape;15140;p47"/>
              <p:cNvSpPr/>
              <p:nvPr/>
            </p:nvSpPr>
            <p:spPr>
              <a:xfrm>
                <a:off x="4668218" y="4825336"/>
                <a:ext cx="26616" cy="29553"/>
              </a:xfrm>
              <a:custGeom>
                <a:rect b="b" l="l" r="r" t="t"/>
                <a:pathLst>
                  <a:path extrusionOk="0" h="312" w="281">
                    <a:moveTo>
                      <a:pt x="90" y="0"/>
                    </a:moveTo>
                    <a:cubicBezTo>
                      <a:pt x="70" y="0"/>
                      <a:pt x="50" y="10"/>
                      <a:pt x="30" y="10"/>
                    </a:cubicBezTo>
                    <a:cubicBezTo>
                      <a:pt x="30" y="10"/>
                      <a:pt x="30" y="20"/>
                      <a:pt x="30" y="20"/>
                    </a:cubicBezTo>
                    <a:cubicBezTo>
                      <a:pt x="10" y="110"/>
                      <a:pt x="0" y="181"/>
                      <a:pt x="0" y="221"/>
                    </a:cubicBezTo>
                    <a:lnTo>
                      <a:pt x="0" y="231"/>
                    </a:lnTo>
                    <a:cubicBezTo>
                      <a:pt x="0" y="241"/>
                      <a:pt x="0" y="241"/>
                      <a:pt x="0" y="241"/>
                    </a:cubicBezTo>
                    <a:cubicBezTo>
                      <a:pt x="0" y="241"/>
                      <a:pt x="0" y="241"/>
                      <a:pt x="0" y="251"/>
                    </a:cubicBezTo>
                    <a:lnTo>
                      <a:pt x="10" y="251"/>
                    </a:lnTo>
                    <a:cubicBezTo>
                      <a:pt x="20" y="291"/>
                      <a:pt x="151" y="311"/>
                      <a:pt x="281" y="311"/>
                    </a:cubicBezTo>
                    <a:cubicBezTo>
                      <a:pt x="261" y="211"/>
                      <a:pt x="261" y="10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1" name="Google Shape;15141;p47"/>
              <p:cNvSpPr/>
              <p:nvPr/>
            </p:nvSpPr>
            <p:spPr>
              <a:xfrm>
                <a:off x="4692846" y="4823442"/>
                <a:ext cx="35236" cy="31447"/>
              </a:xfrm>
              <a:custGeom>
                <a:rect b="b" l="l" r="r" t="t"/>
                <a:pathLst>
                  <a:path extrusionOk="0" h="332" w="372">
                    <a:moveTo>
                      <a:pt x="282" y="0"/>
                    </a:moveTo>
                    <a:cubicBezTo>
                      <a:pt x="191" y="0"/>
                      <a:pt x="101" y="10"/>
                      <a:pt x="11" y="20"/>
                    </a:cubicBezTo>
                    <a:cubicBezTo>
                      <a:pt x="1" y="120"/>
                      <a:pt x="1" y="231"/>
                      <a:pt x="21" y="331"/>
                    </a:cubicBezTo>
                    <a:lnTo>
                      <a:pt x="41" y="331"/>
                    </a:lnTo>
                    <a:cubicBezTo>
                      <a:pt x="201" y="331"/>
                      <a:pt x="372" y="311"/>
                      <a:pt x="372" y="261"/>
                    </a:cubicBezTo>
                    <a:cubicBezTo>
                      <a:pt x="372" y="251"/>
                      <a:pt x="372" y="251"/>
                      <a:pt x="372" y="251"/>
                    </a:cubicBezTo>
                    <a:cubicBezTo>
                      <a:pt x="372" y="201"/>
                      <a:pt x="362" y="110"/>
                      <a:pt x="3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2" name="Google Shape;15142;p47"/>
              <p:cNvSpPr/>
              <p:nvPr/>
            </p:nvSpPr>
            <p:spPr>
              <a:xfrm>
                <a:off x="4873384" y="4380618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1" y="11"/>
                    </a:moveTo>
                    <a:lnTo>
                      <a:pt x="1" y="1"/>
                    </a:lnTo>
                    <a:lnTo>
                      <a:pt x="1" y="1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3" name="Google Shape;15143;p47"/>
              <p:cNvSpPr/>
              <p:nvPr/>
            </p:nvSpPr>
            <p:spPr>
              <a:xfrm>
                <a:off x="4873384" y="4380618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4" name="Google Shape;15144;p47"/>
              <p:cNvSpPr/>
              <p:nvPr/>
            </p:nvSpPr>
            <p:spPr>
              <a:xfrm>
                <a:off x="4873384" y="4380618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5" name="Google Shape;15145;p47"/>
              <p:cNvSpPr/>
              <p:nvPr/>
            </p:nvSpPr>
            <p:spPr>
              <a:xfrm>
                <a:off x="4873384" y="4380618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6" name="Google Shape;15146;p47"/>
              <p:cNvSpPr/>
              <p:nvPr/>
            </p:nvSpPr>
            <p:spPr>
              <a:xfrm>
                <a:off x="4873384" y="4380618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7" name="Google Shape;15147;p47"/>
              <p:cNvSpPr/>
              <p:nvPr/>
            </p:nvSpPr>
            <p:spPr>
              <a:xfrm>
                <a:off x="4873384" y="4380618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8" name="Google Shape;15148;p47"/>
              <p:cNvSpPr/>
              <p:nvPr/>
            </p:nvSpPr>
            <p:spPr>
              <a:xfrm>
                <a:off x="4873384" y="4380618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9" name="Google Shape;15149;p47"/>
              <p:cNvSpPr/>
              <p:nvPr/>
            </p:nvSpPr>
            <p:spPr>
              <a:xfrm>
                <a:off x="4873384" y="4380618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0" name="Google Shape;15150;p47"/>
              <p:cNvSpPr/>
              <p:nvPr/>
            </p:nvSpPr>
            <p:spPr>
              <a:xfrm>
                <a:off x="4873384" y="4380618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1" name="Google Shape;15151;p47"/>
              <p:cNvSpPr/>
              <p:nvPr/>
            </p:nvSpPr>
            <p:spPr>
              <a:xfrm>
                <a:off x="4873384" y="437967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2" name="Google Shape;15152;p47"/>
              <p:cNvSpPr/>
              <p:nvPr/>
            </p:nvSpPr>
            <p:spPr>
              <a:xfrm>
                <a:off x="4873384" y="437967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3" name="Google Shape;15153;p47"/>
              <p:cNvSpPr/>
              <p:nvPr/>
            </p:nvSpPr>
            <p:spPr>
              <a:xfrm>
                <a:off x="4873384" y="437967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4" name="Google Shape;15154;p47"/>
              <p:cNvSpPr/>
              <p:nvPr/>
            </p:nvSpPr>
            <p:spPr>
              <a:xfrm>
                <a:off x="4873384" y="437967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5" name="Google Shape;15155;p47"/>
              <p:cNvSpPr/>
              <p:nvPr/>
            </p:nvSpPr>
            <p:spPr>
              <a:xfrm>
                <a:off x="4873384" y="437967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6" name="Google Shape;15156;p47"/>
              <p:cNvSpPr/>
              <p:nvPr/>
            </p:nvSpPr>
            <p:spPr>
              <a:xfrm>
                <a:off x="4873384" y="437967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7" name="Google Shape;15157;p47"/>
              <p:cNvSpPr/>
              <p:nvPr/>
            </p:nvSpPr>
            <p:spPr>
              <a:xfrm>
                <a:off x="4873384" y="437967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8" name="Google Shape;15158;p47"/>
              <p:cNvSpPr/>
              <p:nvPr/>
            </p:nvSpPr>
            <p:spPr>
              <a:xfrm>
                <a:off x="4873384" y="437967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9" name="Google Shape;15159;p47"/>
              <p:cNvSpPr/>
              <p:nvPr/>
            </p:nvSpPr>
            <p:spPr>
              <a:xfrm>
                <a:off x="4873384" y="437872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0" name="Google Shape;15160;p47"/>
              <p:cNvSpPr/>
              <p:nvPr/>
            </p:nvSpPr>
            <p:spPr>
              <a:xfrm>
                <a:off x="4873384" y="437872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1" name="Google Shape;15161;p47"/>
              <p:cNvSpPr/>
              <p:nvPr/>
            </p:nvSpPr>
            <p:spPr>
              <a:xfrm>
                <a:off x="4873384" y="437872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2" name="Google Shape;15162;p47"/>
              <p:cNvSpPr/>
              <p:nvPr/>
            </p:nvSpPr>
            <p:spPr>
              <a:xfrm>
                <a:off x="4873384" y="437872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3" name="Google Shape;15163;p47"/>
              <p:cNvSpPr/>
              <p:nvPr/>
            </p:nvSpPr>
            <p:spPr>
              <a:xfrm>
                <a:off x="4873384" y="437872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4" name="Google Shape;15164;p47"/>
              <p:cNvSpPr/>
              <p:nvPr/>
            </p:nvSpPr>
            <p:spPr>
              <a:xfrm>
                <a:off x="4873384" y="437872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5" name="Google Shape;15165;p47"/>
              <p:cNvSpPr/>
              <p:nvPr/>
            </p:nvSpPr>
            <p:spPr>
              <a:xfrm>
                <a:off x="4873384" y="437872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6" name="Google Shape;15166;p47"/>
              <p:cNvSpPr/>
              <p:nvPr/>
            </p:nvSpPr>
            <p:spPr>
              <a:xfrm>
                <a:off x="4873384" y="4378724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7" name="Google Shape;15167;p47"/>
              <p:cNvSpPr/>
              <p:nvPr/>
            </p:nvSpPr>
            <p:spPr>
              <a:xfrm>
                <a:off x="4873384" y="437777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8" name="Google Shape;15168;p47"/>
              <p:cNvSpPr/>
              <p:nvPr/>
            </p:nvSpPr>
            <p:spPr>
              <a:xfrm>
                <a:off x="4873384" y="437777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9" name="Google Shape;15169;p47"/>
              <p:cNvSpPr/>
              <p:nvPr/>
            </p:nvSpPr>
            <p:spPr>
              <a:xfrm>
                <a:off x="4873384" y="437777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0" name="Google Shape;15170;p47"/>
              <p:cNvSpPr/>
              <p:nvPr/>
            </p:nvSpPr>
            <p:spPr>
              <a:xfrm>
                <a:off x="4873384" y="437777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1" name="Google Shape;15171;p47"/>
              <p:cNvSpPr/>
              <p:nvPr/>
            </p:nvSpPr>
            <p:spPr>
              <a:xfrm>
                <a:off x="4873384" y="437777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2" name="Google Shape;15172;p47"/>
              <p:cNvSpPr/>
              <p:nvPr/>
            </p:nvSpPr>
            <p:spPr>
              <a:xfrm>
                <a:off x="4873384" y="4376830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1" y="11"/>
                    </a:moveTo>
                    <a:lnTo>
                      <a:pt x="1" y="1"/>
                    </a:lnTo>
                    <a:lnTo>
                      <a:pt x="1" y="11"/>
                    </a:lnTo>
                    <a:lnTo>
                      <a:pt x="1" y="11"/>
                    </a:lnTo>
                    <a:lnTo>
                      <a:pt x="1" y="1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3" name="Google Shape;15173;p47"/>
              <p:cNvSpPr/>
              <p:nvPr/>
            </p:nvSpPr>
            <p:spPr>
              <a:xfrm>
                <a:off x="4873384" y="4376830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4" name="Google Shape;15174;p47"/>
              <p:cNvSpPr/>
              <p:nvPr/>
            </p:nvSpPr>
            <p:spPr>
              <a:xfrm>
                <a:off x="4873384" y="4376830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5" name="Google Shape;15175;p47"/>
              <p:cNvSpPr/>
              <p:nvPr/>
            </p:nvSpPr>
            <p:spPr>
              <a:xfrm>
                <a:off x="4873384" y="4376830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6" name="Google Shape;15176;p47"/>
              <p:cNvSpPr/>
              <p:nvPr/>
            </p:nvSpPr>
            <p:spPr>
              <a:xfrm>
                <a:off x="4873384" y="4376830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7" name="Google Shape;15177;p47"/>
              <p:cNvSpPr/>
              <p:nvPr/>
            </p:nvSpPr>
            <p:spPr>
              <a:xfrm>
                <a:off x="4873384" y="4375882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lnTo>
                      <a:pt x="1" y="11"/>
                    </a:lnTo>
                    <a:lnTo>
                      <a:pt x="1" y="11"/>
                    </a:lnTo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8" name="Google Shape;15178;p47"/>
              <p:cNvSpPr/>
              <p:nvPr/>
            </p:nvSpPr>
            <p:spPr>
              <a:xfrm>
                <a:off x="4869596" y="4363569"/>
                <a:ext cx="1042" cy="1042"/>
              </a:xfrm>
              <a:custGeom>
                <a:rect b="b" l="l" r="r" t="t"/>
                <a:pathLst>
                  <a:path extrusionOk="0" h="11" w="11">
                    <a:moveTo>
                      <a:pt x="1" y="0"/>
                    </a:moveTo>
                    <a:cubicBezTo>
                      <a:pt x="11" y="0"/>
                      <a:pt x="11" y="10"/>
                      <a:pt x="11" y="10"/>
                    </a:cubicBezTo>
                    <a:cubicBezTo>
                      <a:pt x="11" y="0"/>
                      <a:pt x="11" y="0"/>
                      <a:pt x="1" y="0"/>
                    </a:cubicBezTo>
                    <a:close/>
                  </a:path>
                </a:pathLst>
              </a:custGeom>
              <a:solidFill>
                <a:srgbClr val="7D7A7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9" name="Google Shape;15179;p47"/>
              <p:cNvSpPr/>
              <p:nvPr/>
            </p:nvSpPr>
            <p:spPr>
              <a:xfrm>
                <a:off x="4786904" y="4246682"/>
                <a:ext cx="86574" cy="353495"/>
              </a:xfrm>
              <a:custGeom>
                <a:rect b="b" l="l" r="r" t="t"/>
                <a:pathLst>
                  <a:path extrusionOk="0" h="3732" w="914">
                    <a:moveTo>
                      <a:pt x="442" y="1"/>
                    </a:moveTo>
                    <a:cubicBezTo>
                      <a:pt x="543" y="261"/>
                      <a:pt x="252" y="1736"/>
                      <a:pt x="302" y="2207"/>
                    </a:cubicBezTo>
                    <a:cubicBezTo>
                      <a:pt x="352" y="2679"/>
                      <a:pt x="212" y="3220"/>
                      <a:pt x="1" y="3702"/>
                    </a:cubicBezTo>
                    <a:lnTo>
                      <a:pt x="11" y="3702"/>
                    </a:lnTo>
                    <a:cubicBezTo>
                      <a:pt x="51" y="3702"/>
                      <a:pt x="81" y="3692"/>
                      <a:pt x="121" y="3682"/>
                    </a:cubicBezTo>
                    <a:cubicBezTo>
                      <a:pt x="171" y="3682"/>
                      <a:pt x="212" y="3672"/>
                      <a:pt x="252" y="3672"/>
                    </a:cubicBezTo>
                    <a:cubicBezTo>
                      <a:pt x="322" y="3672"/>
                      <a:pt x="402" y="3692"/>
                      <a:pt x="492" y="3732"/>
                    </a:cubicBezTo>
                    <a:cubicBezTo>
                      <a:pt x="543" y="3531"/>
                      <a:pt x="673" y="3030"/>
                      <a:pt x="723" y="2649"/>
                    </a:cubicBezTo>
                    <a:cubicBezTo>
                      <a:pt x="783" y="2167"/>
                      <a:pt x="914" y="1595"/>
                      <a:pt x="914" y="1425"/>
                    </a:cubicBezTo>
                    <a:lnTo>
                      <a:pt x="914" y="1415"/>
                    </a:lnTo>
                    <a:cubicBezTo>
                      <a:pt x="914" y="1415"/>
                      <a:pt x="914" y="1405"/>
                      <a:pt x="914" y="1405"/>
                    </a:cubicBezTo>
                    <a:cubicBezTo>
                      <a:pt x="914" y="1395"/>
                      <a:pt x="914" y="1395"/>
                      <a:pt x="914" y="1395"/>
                    </a:cubicBezTo>
                    <a:cubicBezTo>
                      <a:pt x="914" y="1385"/>
                      <a:pt x="914" y="1385"/>
                      <a:pt x="914" y="1385"/>
                    </a:cubicBezTo>
                    <a:lnTo>
                      <a:pt x="914" y="1375"/>
                    </a:lnTo>
                    <a:cubicBezTo>
                      <a:pt x="914" y="1375"/>
                      <a:pt x="914" y="1375"/>
                      <a:pt x="914" y="1365"/>
                    </a:cubicBezTo>
                    <a:cubicBezTo>
                      <a:pt x="914" y="1365"/>
                      <a:pt x="914" y="1355"/>
                      <a:pt x="904" y="1355"/>
                    </a:cubicBezTo>
                    <a:cubicBezTo>
                      <a:pt x="904" y="1355"/>
                      <a:pt x="904" y="1355"/>
                      <a:pt x="904" y="1345"/>
                    </a:cubicBezTo>
                    <a:cubicBezTo>
                      <a:pt x="904" y="1345"/>
                      <a:pt x="904" y="1335"/>
                      <a:pt x="904" y="1335"/>
                    </a:cubicBezTo>
                    <a:cubicBezTo>
                      <a:pt x="904" y="1325"/>
                      <a:pt x="904" y="1325"/>
                      <a:pt x="904" y="1325"/>
                    </a:cubicBezTo>
                    <a:cubicBezTo>
                      <a:pt x="904" y="1325"/>
                      <a:pt x="904" y="1315"/>
                      <a:pt x="904" y="1315"/>
                    </a:cubicBezTo>
                    <a:lnTo>
                      <a:pt x="894" y="1315"/>
                    </a:lnTo>
                    <a:cubicBezTo>
                      <a:pt x="894" y="1304"/>
                      <a:pt x="894" y="1304"/>
                      <a:pt x="894" y="1304"/>
                    </a:cubicBezTo>
                    <a:lnTo>
                      <a:pt x="894" y="1294"/>
                    </a:lnTo>
                    <a:lnTo>
                      <a:pt x="894" y="1284"/>
                    </a:lnTo>
                    <a:cubicBezTo>
                      <a:pt x="894" y="1284"/>
                      <a:pt x="894" y="1274"/>
                      <a:pt x="884" y="1274"/>
                    </a:cubicBezTo>
                    <a:cubicBezTo>
                      <a:pt x="884" y="1274"/>
                      <a:pt x="884" y="1264"/>
                      <a:pt x="884" y="1264"/>
                    </a:cubicBezTo>
                    <a:cubicBezTo>
                      <a:pt x="884" y="1254"/>
                      <a:pt x="884" y="1254"/>
                      <a:pt x="884" y="1254"/>
                    </a:cubicBezTo>
                    <a:cubicBezTo>
                      <a:pt x="884" y="1254"/>
                      <a:pt x="884" y="1244"/>
                      <a:pt x="884" y="1244"/>
                    </a:cubicBezTo>
                    <a:cubicBezTo>
                      <a:pt x="884" y="1234"/>
                      <a:pt x="884" y="1234"/>
                      <a:pt x="874" y="1234"/>
                    </a:cubicBezTo>
                    <a:cubicBezTo>
                      <a:pt x="874" y="1234"/>
                      <a:pt x="874" y="1224"/>
                      <a:pt x="874" y="1224"/>
                    </a:cubicBezTo>
                    <a:cubicBezTo>
                      <a:pt x="874" y="1214"/>
                      <a:pt x="874" y="1204"/>
                      <a:pt x="864" y="1204"/>
                    </a:cubicBezTo>
                    <a:cubicBezTo>
                      <a:pt x="864" y="1204"/>
                      <a:pt x="864" y="1204"/>
                      <a:pt x="864" y="1194"/>
                    </a:cubicBezTo>
                    <a:lnTo>
                      <a:pt x="864" y="1184"/>
                    </a:lnTo>
                    <a:cubicBezTo>
                      <a:pt x="864" y="1174"/>
                      <a:pt x="864" y="1174"/>
                      <a:pt x="864" y="1174"/>
                    </a:cubicBezTo>
                    <a:cubicBezTo>
                      <a:pt x="864" y="1174"/>
                      <a:pt x="864" y="1174"/>
                      <a:pt x="864" y="1164"/>
                    </a:cubicBezTo>
                    <a:lnTo>
                      <a:pt x="853" y="1164"/>
                    </a:lnTo>
                    <a:cubicBezTo>
                      <a:pt x="853" y="1164"/>
                      <a:pt x="853" y="1164"/>
                      <a:pt x="853" y="1154"/>
                    </a:cubicBezTo>
                    <a:lnTo>
                      <a:pt x="853" y="1144"/>
                    </a:lnTo>
                    <a:cubicBezTo>
                      <a:pt x="853" y="1144"/>
                      <a:pt x="853" y="1144"/>
                      <a:pt x="853" y="1134"/>
                    </a:cubicBezTo>
                    <a:lnTo>
                      <a:pt x="843" y="1134"/>
                    </a:lnTo>
                    <a:cubicBezTo>
                      <a:pt x="843" y="1134"/>
                      <a:pt x="843" y="1124"/>
                      <a:pt x="843" y="1124"/>
                    </a:cubicBezTo>
                    <a:cubicBezTo>
                      <a:pt x="843" y="1124"/>
                      <a:pt x="843" y="1114"/>
                      <a:pt x="843" y="1114"/>
                    </a:cubicBezTo>
                    <a:cubicBezTo>
                      <a:pt x="843" y="1114"/>
                      <a:pt x="843" y="1104"/>
                      <a:pt x="843" y="1104"/>
                    </a:cubicBezTo>
                    <a:cubicBezTo>
                      <a:pt x="843" y="1104"/>
                      <a:pt x="833" y="1094"/>
                      <a:pt x="833" y="1094"/>
                    </a:cubicBezTo>
                    <a:cubicBezTo>
                      <a:pt x="733" y="773"/>
                      <a:pt x="563" y="301"/>
                      <a:pt x="442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0" name="Google Shape;15180;p47"/>
              <p:cNvSpPr/>
              <p:nvPr/>
            </p:nvSpPr>
            <p:spPr>
              <a:xfrm>
                <a:off x="4827823" y="4244788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0"/>
                    </a:moveTo>
                    <a:lnTo>
                      <a:pt x="0" y="1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33333D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1" name="Google Shape;15181;p47"/>
              <p:cNvSpPr/>
              <p:nvPr/>
            </p:nvSpPr>
            <p:spPr>
              <a:xfrm>
                <a:off x="4755551" y="4597247"/>
                <a:ext cx="106181" cy="227233"/>
              </a:xfrm>
              <a:custGeom>
                <a:rect b="b" l="l" r="r" t="t"/>
                <a:pathLst>
                  <a:path extrusionOk="0" h="2399" w="1121">
                    <a:moveTo>
                      <a:pt x="492" y="1"/>
                    </a:moveTo>
                    <a:cubicBezTo>
                      <a:pt x="492" y="1"/>
                      <a:pt x="1" y="302"/>
                      <a:pt x="202" y="653"/>
                    </a:cubicBezTo>
                    <a:cubicBezTo>
                      <a:pt x="412" y="1004"/>
                      <a:pt x="332" y="1275"/>
                      <a:pt x="382" y="1405"/>
                    </a:cubicBezTo>
                    <a:cubicBezTo>
                      <a:pt x="432" y="1535"/>
                      <a:pt x="553" y="1836"/>
                      <a:pt x="543" y="2027"/>
                    </a:cubicBezTo>
                    <a:cubicBezTo>
                      <a:pt x="522" y="2218"/>
                      <a:pt x="502" y="2328"/>
                      <a:pt x="533" y="2358"/>
                    </a:cubicBezTo>
                    <a:cubicBezTo>
                      <a:pt x="558" y="2387"/>
                      <a:pt x="640" y="2399"/>
                      <a:pt x="735" y="2399"/>
                    </a:cubicBezTo>
                    <a:cubicBezTo>
                      <a:pt x="907" y="2399"/>
                      <a:pt x="1121" y="2359"/>
                      <a:pt x="1114" y="2308"/>
                    </a:cubicBezTo>
                    <a:cubicBezTo>
                      <a:pt x="1104" y="2228"/>
                      <a:pt x="944" y="1856"/>
                      <a:pt x="934" y="1696"/>
                    </a:cubicBezTo>
                    <a:cubicBezTo>
                      <a:pt x="924" y="1545"/>
                      <a:pt x="904" y="1455"/>
                      <a:pt x="793" y="1235"/>
                    </a:cubicBezTo>
                    <a:cubicBezTo>
                      <a:pt x="683" y="1024"/>
                      <a:pt x="603" y="542"/>
                      <a:pt x="49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2" name="Google Shape;15182;p47"/>
              <p:cNvSpPr/>
              <p:nvPr/>
            </p:nvSpPr>
            <p:spPr>
              <a:xfrm>
                <a:off x="4817309" y="4793983"/>
                <a:ext cx="43855" cy="30500"/>
              </a:xfrm>
              <a:custGeom>
                <a:rect b="b" l="l" r="r" t="t"/>
                <a:pathLst>
                  <a:path extrusionOk="0" h="322" w="463">
                    <a:moveTo>
                      <a:pt x="81" y="321"/>
                    </a:moveTo>
                    <a:cubicBezTo>
                      <a:pt x="51" y="321"/>
                      <a:pt x="31" y="321"/>
                      <a:pt x="1" y="321"/>
                    </a:cubicBezTo>
                    <a:cubicBezTo>
                      <a:pt x="31" y="321"/>
                      <a:pt x="51" y="321"/>
                      <a:pt x="81" y="321"/>
                    </a:cubicBezTo>
                    <a:cubicBezTo>
                      <a:pt x="252" y="321"/>
                      <a:pt x="462" y="281"/>
                      <a:pt x="462" y="231"/>
                    </a:cubicBezTo>
                    <a:cubicBezTo>
                      <a:pt x="462" y="281"/>
                      <a:pt x="252" y="321"/>
                      <a:pt x="81" y="321"/>
                    </a:cubicBezTo>
                    <a:close/>
                    <a:moveTo>
                      <a:pt x="442" y="141"/>
                    </a:moveTo>
                    <a:cubicBezTo>
                      <a:pt x="422" y="100"/>
                      <a:pt x="412" y="50"/>
                      <a:pt x="392" y="0"/>
                    </a:cubicBezTo>
                    <a:lnTo>
                      <a:pt x="392" y="0"/>
                    </a:lnTo>
                    <a:cubicBezTo>
                      <a:pt x="412" y="50"/>
                      <a:pt x="422" y="100"/>
                      <a:pt x="442" y="141"/>
                    </a:cubicBezTo>
                    <a:close/>
                  </a:path>
                </a:pathLst>
              </a:custGeom>
              <a:solidFill>
                <a:srgbClr val="869280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3" name="Google Shape;15183;p47"/>
              <p:cNvSpPr/>
              <p:nvPr/>
            </p:nvSpPr>
            <p:spPr>
              <a:xfrm>
                <a:off x="4807837" y="4793983"/>
                <a:ext cx="53327" cy="30500"/>
              </a:xfrm>
              <a:custGeom>
                <a:rect b="b" l="l" r="r" t="t"/>
                <a:pathLst>
                  <a:path extrusionOk="0" h="322" w="563">
                    <a:moveTo>
                      <a:pt x="482" y="0"/>
                    </a:moveTo>
                    <a:cubicBezTo>
                      <a:pt x="402" y="0"/>
                      <a:pt x="322" y="30"/>
                      <a:pt x="241" y="50"/>
                    </a:cubicBezTo>
                    <a:cubicBezTo>
                      <a:pt x="171" y="60"/>
                      <a:pt x="111" y="70"/>
                      <a:pt x="51" y="80"/>
                    </a:cubicBezTo>
                    <a:lnTo>
                      <a:pt x="31" y="80"/>
                    </a:lnTo>
                    <a:cubicBezTo>
                      <a:pt x="31" y="100"/>
                      <a:pt x="21" y="120"/>
                      <a:pt x="21" y="141"/>
                    </a:cubicBezTo>
                    <a:cubicBezTo>
                      <a:pt x="11" y="201"/>
                      <a:pt x="1" y="251"/>
                      <a:pt x="1" y="291"/>
                    </a:cubicBezTo>
                    <a:cubicBezTo>
                      <a:pt x="21" y="301"/>
                      <a:pt x="61" y="311"/>
                      <a:pt x="101" y="321"/>
                    </a:cubicBezTo>
                    <a:lnTo>
                      <a:pt x="181" y="321"/>
                    </a:lnTo>
                    <a:cubicBezTo>
                      <a:pt x="352" y="321"/>
                      <a:pt x="562" y="281"/>
                      <a:pt x="562" y="231"/>
                    </a:cubicBezTo>
                    <a:cubicBezTo>
                      <a:pt x="562" y="211"/>
                      <a:pt x="552" y="181"/>
                      <a:pt x="542" y="141"/>
                    </a:cubicBezTo>
                    <a:cubicBezTo>
                      <a:pt x="522" y="100"/>
                      <a:pt x="512" y="50"/>
                      <a:pt x="4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4" name="Google Shape;15184;p47"/>
              <p:cNvSpPr/>
              <p:nvPr/>
            </p:nvSpPr>
            <p:spPr>
              <a:xfrm>
                <a:off x="4624457" y="4590616"/>
                <a:ext cx="322237" cy="259059"/>
              </a:xfrm>
              <a:custGeom>
                <a:rect b="b" l="l" r="r" t="t"/>
                <a:pathLst>
                  <a:path extrusionOk="0" h="2735" w="3402">
                    <a:moveTo>
                      <a:pt x="1425" y="1"/>
                    </a:moveTo>
                    <a:cubicBezTo>
                      <a:pt x="1325" y="1"/>
                      <a:pt x="1204" y="51"/>
                      <a:pt x="1044" y="121"/>
                    </a:cubicBezTo>
                    <a:cubicBezTo>
                      <a:pt x="984" y="151"/>
                      <a:pt x="950" y="159"/>
                      <a:pt x="917" y="159"/>
                    </a:cubicBezTo>
                    <a:cubicBezTo>
                      <a:pt x="894" y="159"/>
                      <a:pt x="872" y="155"/>
                      <a:pt x="843" y="151"/>
                    </a:cubicBezTo>
                    <a:cubicBezTo>
                      <a:pt x="810" y="151"/>
                      <a:pt x="767" y="147"/>
                      <a:pt x="704" y="147"/>
                    </a:cubicBezTo>
                    <a:cubicBezTo>
                      <a:pt x="673" y="147"/>
                      <a:pt x="636" y="148"/>
                      <a:pt x="592" y="151"/>
                    </a:cubicBezTo>
                    <a:cubicBezTo>
                      <a:pt x="492" y="161"/>
                      <a:pt x="392" y="161"/>
                      <a:pt x="302" y="161"/>
                    </a:cubicBezTo>
                    <a:cubicBezTo>
                      <a:pt x="255" y="158"/>
                      <a:pt x="211" y="154"/>
                      <a:pt x="173" y="154"/>
                    </a:cubicBezTo>
                    <a:cubicBezTo>
                      <a:pt x="98" y="154"/>
                      <a:pt x="44" y="168"/>
                      <a:pt x="31" y="221"/>
                    </a:cubicBezTo>
                    <a:cubicBezTo>
                      <a:pt x="1" y="332"/>
                      <a:pt x="392" y="612"/>
                      <a:pt x="552" y="642"/>
                    </a:cubicBezTo>
                    <a:cubicBezTo>
                      <a:pt x="567" y="644"/>
                      <a:pt x="582" y="645"/>
                      <a:pt x="596" y="645"/>
                    </a:cubicBezTo>
                    <a:cubicBezTo>
                      <a:pt x="661" y="645"/>
                      <a:pt x="724" y="629"/>
                      <a:pt x="773" y="612"/>
                    </a:cubicBezTo>
                    <a:cubicBezTo>
                      <a:pt x="830" y="596"/>
                      <a:pt x="874" y="580"/>
                      <a:pt x="899" y="580"/>
                    </a:cubicBezTo>
                    <a:cubicBezTo>
                      <a:pt x="905" y="580"/>
                      <a:pt x="910" y="580"/>
                      <a:pt x="913" y="582"/>
                    </a:cubicBezTo>
                    <a:cubicBezTo>
                      <a:pt x="964" y="612"/>
                      <a:pt x="974" y="733"/>
                      <a:pt x="944" y="833"/>
                    </a:cubicBezTo>
                    <a:cubicBezTo>
                      <a:pt x="913" y="923"/>
                      <a:pt x="883" y="1064"/>
                      <a:pt x="1014" y="1224"/>
                    </a:cubicBezTo>
                    <a:cubicBezTo>
                      <a:pt x="1154" y="1375"/>
                      <a:pt x="1124" y="1746"/>
                      <a:pt x="1154" y="1997"/>
                    </a:cubicBezTo>
                    <a:cubicBezTo>
                      <a:pt x="1184" y="2247"/>
                      <a:pt x="1064" y="2508"/>
                      <a:pt x="1164" y="2649"/>
                    </a:cubicBezTo>
                    <a:cubicBezTo>
                      <a:pt x="1220" y="2719"/>
                      <a:pt x="1306" y="2735"/>
                      <a:pt x="1397" y="2735"/>
                    </a:cubicBezTo>
                    <a:cubicBezTo>
                      <a:pt x="1436" y="2735"/>
                      <a:pt x="1476" y="2732"/>
                      <a:pt x="1515" y="2729"/>
                    </a:cubicBezTo>
                    <a:lnTo>
                      <a:pt x="1666" y="2729"/>
                    </a:lnTo>
                    <a:cubicBezTo>
                      <a:pt x="1673" y="2729"/>
                      <a:pt x="1680" y="2730"/>
                      <a:pt x="1687" y="2730"/>
                    </a:cubicBezTo>
                    <a:cubicBezTo>
                      <a:pt x="1834" y="2730"/>
                      <a:pt x="1917" y="2631"/>
                      <a:pt x="1927" y="2468"/>
                    </a:cubicBezTo>
                    <a:cubicBezTo>
                      <a:pt x="1937" y="2288"/>
                      <a:pt x="2077" y="1716"/>
                      <a:pt x="2127" y="1575"/>
                    </a:cubicBezTo>
                    <a:cubicBezTo>
                      <a:pt x="2187" y="1445"/>
                      <a:pt x="2308" y="1194"/>
                      <a:pt x="2308" y="994"/>
                    </a:cubicBezTo>
                    <a:cubicBezTo>
                      <a:pt x="2318" y="793"/>
                      <a:pt x="2278" y="703"/>
                      <a:pt x="2358" y="673"/>
                    </a:cubicBezTo>
                    <a:cubicBezTo>
                      <a:pt x="2363" y="671"/>
                      <a:pt x="2369" y="671"/>
                      <a:pt x="2376" y="671"/>
                    </a:cubicBezTo>
                    <a:cubicBezTo>
                      <a:pt x="2417" y="671"/>
                      <a:pt x="2480" y="697"/>
                      <a:pt x="2558" y="723"/>
                    </a:cubicBezTo>
                    <a:cubicBezTo>
                      <a:pt x="2636" y="744"/>
                      <a:pt x="2727" y="770"/>
                      <a:pt x="2813" y="770"/>
                    </a:cubicBezTo>
                    <a:cubicBezTo>
                      <a:pt x="2850" y="770"/>
                      <a:pt x="2886" y="765"/>
                      <a:pt x="2920" y="753"/>
                    </a:cubicBezTo>
                    <a:cubicBezTo>
                      <a:pt x="3130" y="673"/>
                      <a:pt x="3401" y="412"/>
                      <a:pt x="3341" y="352"/>
                    </a:cubicBezTo>
                    <a:cubicBezTo>
                      <a:pt x="3326" y="332"/>
                      <a:pt x="3308" y="324"/>
                      <a:pt x="3288" y="324"/>
                    </a:cubicBezTo>
                    <a:cubicBezTo>
                      <a:pt x="3268" y="324"/>
                      <a:pt x="3246" y="332"/>
                      <a:pt x="3220" y="342"/>
                    </a:cubicBezTo>
                    <a:cubicBezTo>
                      <a:pt x="3192" y="349"/>
                      <a:pt x="3159" y="356"/>
                      <a:pt x="3120" y="356"/>
                    </a:cubicBezTo>
                    <a:cubicBezTo>
                      <a:pt x="3104" y="356"/>
                      <a:pt x="3088" y="355"/>
                      <a:pt x="3070" y="352"/>
                    </a:cubicBezTo>
                    <a:cubicBezTo>
                      <a:pt x="2969" y="323"/>
                      <a:pt x="2874" y="299"/>
                      <a:pt x="2765" y="299"/>
                    </a:cubicBezTo>
                    <a:cubicBezTo>
                      <a:pt x="2722" y="299"/>
                      <a:pt x="2677" y="303"/>
                      <a:pt x="2629" y="311"/>
                    </a:cubicBezTo>
                    <a:cubicBezTo>
                      <a:pt x="2612" y="315"/>
                      <a:pt x="2596" y="316"/>
                      <a:pt x="2582" y="316"/>
                    </a:cubicBezTo>
                    <a:cubicBezTo>
                      <a:pt x="2460" y="316"/>
                      <a:pt x="2414" y="209"/>
                      <a:pt x="2207" y="101"/>
                    </a:cubicBezTo>
                    <a:cubicBezTo>
                      <a:pt x="2118" y="53"/>
                      <a:pt x="2039" y="41"/>
                      <a:pt x="1969" y="41"/>
                    </a:cubicBezTo>
                    <a:cubicBezTo>
                      <a:pt x="1921" y="41"/>
                      <a:pt x="1877" y="47"/>
                      <a:pt x="1836" y="51"/>
                    </a:cubicBezTo>
                    <a:cubicBezTo>
                      <a:pt x="1796" y="61"/>
                      <a:pt x="1756" y="71"/>
                      <a:pt x="1716" y="71"/>
                    </a:cubicBezTo>
                    <a:cubicBezTo>
                      <a:pt x="1565" y="61"/>
                      <a:pt x="1515" y="11"/>
                      <a:pt x="142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5" name="Google Shape;15185;p47"/>
              <p:cNvSpPr/>
              <p:nvPr/>
            </p:nvSpPr>
            <p:spPr>
              <a:xfrm>
                <a:off x="4805943" y="4673308"/>
                <a:ext cx="21975" cy="37130"/>
              </a:xfrm>
              <a:custGeom>
                <a:rect b="b" l="l" r="r" t="t"/>
                <a:pathLst>
                  <a:path extrusionOk="0" h="392" w="232">
                    <a:moveTo>
                      <a:pt x="101" y="0"/>
                    </a:moveTo>
                    <a:cubicBezTo>
                      <a:pt x="71" y="0"/>
                      <a:pt x="81" y="70"/>
                      <a:pt x="71" y="121"/>
                    </a:cubicBezTo>
                    <a:cubicBezTo>
                      <a:pt x="51" y="191"/>
                      <a:pt x="1" y="311"/>
                      <a:pt x="101" y="391"/>
                    </a:cubicBezTo>
                    <a:lnTo>
                      <a:pt x="151" y="281"/>
                    </a:lnTo>
                    <a:lnTo>
                      <a:pt x="191" y="201"/>
                    </a:lnTo>
                    <a:cubicBezTo>
                      <a:pt x="221" y="161"/>
                      <a:pt x="231" y="131"/>
                      <a:pt x="151" y="30"/>
                    </a:cubicBezTo>
                    <a:cubicBezTo>
                      <a:pt x="131" y="10"/>
                      <a:pt x="111" y="0"/>
                      <a:pt x="101" y="0"/>
                    </a:cubicBezTo>
                    <a:close/>
                  </a:path>
                </a:pathLst>
              </a:custGeom>
              <a:solidFill>
                <a:srgbClr val="51505D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6" name="Google Shape;15186;p47"/>
              <p:cNvSpPr/>
              <p:nvPr/>
            </p:nvSpPr>
            <p:spPr>
              <a:xfrm>
                <a:off x="4727040" y="4663741"/>
                <a:ext cx="82785" cy="185935"/>
              </a:xfrm>
              <a:custGeom>
                <a:rect b="b" l="l" r="r" t="t"/>
                <a:pathLst>
                  <a:path extrusionOk="0" h="1963" w="874">
                    <a:moveTo>
                      <a:pt x="523" y="1"/>
                    </a:moveTo>
                    <a:cubicBezTo>
                      <a:pt x="392" y="1"/>
                      <a:pt x="372" y="222"/>
                      <a:pt x="342" y="352"/>
                    </a:cubicBezTo>
                    <a:cubicBezTo>
                      <a:pt x="312" y="472"/>
                      <a:pt x="282" y="593"/>
                      <a:pt x="302" y="723"/>
                    </a:cubicBezTo>
                    <a:cubicBezTo>
                      <a:pt x="312" y="793"/>
                      <a:pt x="352" y="874"/>
                      <a:pt x="362" y="954"/>
                    </a:cubicBezTo>
                    <a:cubicBezTo>
                      <a:pt x="372" y="1084"/>
                      <a:pt x="312" y="1225"/>
                      <a:pt x="222" y="1315"/>
                    </a:cubicBezTo>
                    <a:cubicBezTo>
                      <a:pt x="182" y="1355"/>
                      <a:pt x="121" y="1385"/>
                      <a:pt x="71" y="1415"/>
                    </a:cubicBezTo>
                    <a:cubicBezTo>
                      <a:pt x="61" y="1596"/>
                      <a:pt x="1" y="1776"/>
                      <a:pt x="81" y="1877"/>
                    </a:cubicBezTo>
                    <a:cubicBezTo>
                      <a:pt x="137" y="1947"/>
                      <a:pt x="223" y="1963"/>
                      <a:pt x="314" y="1963"/>
                    </a:cubicBezTo>
                    <a:cubicBezTo>
                      <a:pt x="353" y="1963"/>
                      <a:pt x="393" y="1960"/>
                      <a:pt x="432" y="1957"/>
                    </a:cubicBezTo>
                    <a:lnTo>
                      <a:pt x="583" y="1957"/>
                    </a:lnTo>
                    <a:cubicBezTo>
                      <a:pt x="590" y="1957"/>
                      <a:pt x="597" y="1958"/>
                      <a:pt x="604" y="1958"/>
                    </a:cubicBezTo>
                    <a:cubicBezTo>
                      <a:pt x="751" y="1958"/>
                      <a:pt x="834" y="1859"/>
                      <a:pt x="844" y="1696"/>
                    </a:cubicBezTo>
                    <a:cubicBezTo>
                      <a:pt x="854" y="1656"/>
                      <a:pt x="864" y="1596"/>
                      <a:pt x="874" y="1516"/>
                    </a:cubicBezTo>
                    <a:cubicBezTo>
                      <a:pt x="844" y="1485"/>
                      <a:pt x="823" y="1455"/>
                      <a:pt x="793" y="1425"/>
                    </a:cubicBezTo>
                    <a:cubicBezTo>
                      <a:pt x="663" y="1265"/>
                      <a:pt x="533" y="1084"/>
                      <a:pt x="533" y="884"/>
                    </a:cubicBezTo>
                    <a:cubicBezTo>
                      <a:pt x="533" y="783"/>
                      <a:pt x="563" y="683"/>
                      <a:pt x="603" y="583"/>
                    </a:cubicBezTo>
                    <a:cubicBezTo>
                      <a:pt x="633" y="482"/>
                      <a:pt x="663" y="372"/>
                      <a:pt x="663" y="272"/>
                    </a:cubicBezTo>
                    <a:cubicBezTo>
                      <a:pt x="653" y="171"/>
                      <a:pt x="623" y="1"/>
                      <a:pt x="5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7" name="Google Shape;15187;p47"/>
              <p:cNvSpPr/>
              <p:nvPr/>
            </p:nvSpPr>
            <p:spPr>
              <a:xfrm>
                <a:off x="4806890" y="4822400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8" name="Google Shape;15188;p47"/>
              <p:cNvSpPr/>
              <p:nvPr/>
            </p:nvSpPr>
            <p:spPr>
              <a:xfrm>
                <a:off x="4734712" y="4840491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9" name="Google Shape;15189;p47"/>
              <p:cNvSpPr/>
              <p:nvPr/>
            </p:nvSpPr>
            <p:spPr>
              <a:xfrm>
                <a:off x="4734712" y="484049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0" name="Google Shape;15190;p47"/>
              <p:cNvSpPr/>
              <p:nvPr/>
            </p:nvSpPr>
            <p:spPr>
              <a:xfrm>
                <a:off x="4734712" y="484049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1" name="Google Shape;15191;p47"/>
              <p:cNvSpPr/>
              <p:nvPr/>
            </p:nvSpPr>
            <p:spPr>
              <a:xfrm>
                <a:off x="4734712" y="484049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2" name="Google Shape;15192;p47"/>
              <p:cNvSpPr/>
              <p:nvPr/>
            </p:nvSpPr>
            <p:spPr>
              <a:xfrm>
                <a:off x="4734712" y="484049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3" name="Google Shape;15193;p47"/>
              <p:cNvSpPr/>
              <p:nvPr/>
            </p:nvSpPr>
            <p:spPr>
              <a:xfrm>
                <a:off x="4734712" y="484049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4" name="Google Shape;15194;p47"/>
              <p:cNvSpPr/>
              <p:nvPr/>
            </p:nvSpPr>
            <p:spPr>
              <a:xfrm>
                <a:off x="4734712" y="484049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5" name="Google Shape;15195;p47"/>
              <p:cNvSpPr/>
              <p:nvPr/>
            </p:nvSpPr>
            <p:spPr>
              <a:xfrm>
                <a:off x="4734712" y="484049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6" name="Google Shape;15196;p47"/>
              <p:cNvSpPr/>
              <p:nvPr/>
            </p:nvSpPr>
            <p:spPr>
              <a:xfrm>
                <a:off x="4733765" y="4839544"/>
                <a:ext cx="1042" cy="95"/>
              </a:xfrm>
              <a:custGeom>
                <a:rect b="b" l="l" r="r" t="t"/>
                <a:pathLst>
                  <a:path extrusionOk="0" h="1" w="11">
                    <a:moveTo>
                      <a:pt x="10" y="1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7" name="Google Shape;15197;p47"/>
              <p:cNvSpPr/>
              <p:nvPr/>
            </p:nvSpPr>
            <p:spPr>
              <a:xfrm>
                <a:off x="4733765" y="4838597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lnTo>
                      <a:pt x="0" y="11"/>
                    </a:lnTo>
                    <a:moveTo>
                      <a:pt x="0" y="11"/>
                    </a:move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8" name="Google Shape;15198;p47"/>
              <p:cNvSpPr/>
              <p:nvPr/>
            </p:nvSpPr>
            <p:spPr>
              <a:xfrm>
                <a:off x="4733765" y="4838597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lose/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lnTo>
                      <a:pt x="0" y="11"/>
                    </a:lnTo>
                    <a:cubicBezTo>
                      <a:pt x="0" y="11"/>
                      <a:pt x="0" y="11"/>
                      <a:pt x="0" y="11"/>
                    </a:cubicBezTo>
                    <a:moveTo>
                      <a:pt x="0" y="11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9" name="Google Shape;15199;p47"/>
              <p:cNvSpPr/>
              <p:nvPr/>
            </p:nvSpPr>
            <p:spPr>
              <a:xfrm>
                <a:off x="4733765" y="483859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0" name="Google Shape;15200;p47"/>
              <p:cNvSpPr/>
              <p:nvPr/>
            </p:nvSpPr>
            <p:spPr>
              <a:xfrm>
                <a:off x="4733765" y="483859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1" name="Google Shape;15201;p47"/>
              <p:cNvSpPr/>
              <p:nvPr/>
            </p:nvSpPr>
            <p:spPr>
              <a:xfrm>
                <a:off x="4733765" y="483859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2" name="Google Shape;15202;p47"/>
              <p:cNvSpPr/>
              <p:nvPr/>
            </p:nvSpPr>
            <p:spPr>
              <a:xfrm>
                <a:off x="4733765" y="483859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3" name="Google Shape;15203;p47"/>
              <p:cNvSpPr/>
              <p:nvPr/>
            </p:nvSpPr>
            <p:spPr>
              <a:xfrm>
                <a:off x="4732818" y="4837650"/>
                <a:ext cx="1042" cy="1042"/>
              </a:xfrm>
              <a:custGeom>
                <a:rect b="b" l="l" r="r" t="t"/>
                <a:pathLst>
                  <a:path extrusionOk="0" h="11" w="11">
                    <a:moveTo>
                      <a:pt x="0" y="0"/>
                    </a:moveTo>
                    <a:cubicBezTo>
                      <a:pt x="0" y="11"/>
                      <a:pt x="10" y="11"/>
                      <a:pt x="10" y="11"/>
                    </a:cubicBezTo>
                    <a:cubicBezTo>
                      <a:pt x="10" y="1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4" name="Google Shape;15204;p47"/>
              <p:cNvSpPr/>
              <p:nvPr/>
            </p:nvSpPr>
            <p:spPr>
              <a:xfrm>
                <a:off x="4732818" y="4836703"/>
                <a:ext cx="1042" cy="1989"/>
              </a:xfrm>
              <a:custGeom>
                <a:rect b="b" l="l" r="r" t="t"/>
                <a:pathLst>
                  <a:path extrusionOk="0" h="21" w="11">
                    <a:moveTo>
                      <a:pt x="10" y="21"/>
                    </a:moveTo>
                    <a:cubicBezTo>
                      <a:pt x="10" y="21"/>
                      <a:pt x="0" y="21"/>
                      <a:pt x="0" y="10"/>
                    </a:cubicBezTo>
                    <a:cubicBezTo>
                      <a:pt x="0" y="21"/>
                      <a:pt x="10" y="21"/>
                      <a:pt x="10" y="21"/>
                    </a:cubicBezTo>
                    <a:close/>
                    <a:moveTo>
                      <a:pt x="0" y="10"/>
                    </a:moveTo>
                    <a:lnTo>
                      <a:pt x="0" y="10"/>
                    </a:ln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moveTo>
                      <a:pt x="0" y="10"/>
                    </a:moveTo>
                    <a:lnTo>
                      <a:pt x="0" y="10"/>
                    </a:lnTo>
                    <a:cubicBezTo>
                      <a:pt x="0" y="10"/>
                      <a:pt x="0" y="10"/>
                      <a:pt x="0" y="10"/>
                    </a:cubicBezTo>
                    <a:lnTo>
                      <a:pt x="0" y="10"/>
                    </a:lnTo>
                    <a:cubicBezTo>
                      <a:pt x="0" y="10"/>
                      <a:pt x="0" y="10"/>
                      <a:pt x="0" y="10"/>
                    </a:cubicBezTo>
                    <a:close/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  <a:moveTo>
                      <a:pt x="0" y="10"/>
                    </a:moveTo>
                    <a:cubicBezTo>
                      <a:pt x="0" y="10"/>
                      <a:pt x="0" y="1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0"/>
                    </a:ln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5" name="Google Shape;15205;p47"/>
              <p:cNvSpPr/>
              <p:nvPr/>
            </p:nvSpPr>
            <p:spPr>
              <a:xfrm>
                <a:off x="4731871" y="4834808"/>
                <a:ext cx="1042" cy="1989"/>
              </a:xfrm>
              <a:custGeom>
                <a:rect b="b" l="l" r="r" t="t"/>
                <a:pathLst>
                  <a:path extrusionOk="0" h="21" w="11">
                    <a:moveTo>
                      <a:pt x="1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lose/>
                    <a:moveTo>
                      <a:pt x="10" y="10"/>
                    </a:moveTo>
                    <a:cubicBezTo>
                      <a:pt x="10" y="10"/>
                      <a:pt x="10" y="10"/>
                      <a:pt x="10" y="10"/>
                    </a:cubicBezTo>
                    <a:lnTo>
                      <a:pt x="10" y="10"/>
                    </a:lnTo>
                    <a:lnTo>
                      <a:pt x="10" y="10"/>
                    </a:lnTo>
                    <a:cubicBezTo>
                      <a:pt x="10" y="10"/>
                      <a:pt x="10" y="10"/>
                      <a:pt x="10" y="10"/>
                    </a:cubicBezTo>
                    <a:close/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6" name="Google Shape;15206;p47"/>
              <p:cNvSpPr/>
              <p:nvPr/>
            </p:nvSpPr>
            <p:spPr>
              <a:xfrm>
                <a:off x="4731871" y="4834808"/>
                <a:ext cx="1042" cy="1042"/>
              </a:xfrm>
              <a:custGeom>
                <a:rect b="b" l="l" r="r" t="t"/>
                <a:pathLst>
                  <a:path extrusionOk="0" h="11" w="11">
                    <a:moveTo>
                      <a:pt x="0" y="0"/>
                    </a:moveTo>
                    <a:cubicBezTo>
                      <a:pt x="0" y="0"/>
                      <a:pt x="0" y="0"/>
                      <a:pt x="0" y="10"/>
                    </a:cubicBezTo>
                    <a:lnTo>
                      <a:pt x="10" y="10"/>
                    </a:lnTo>
                    <a:cubicBezTo>
                      <a:pt x="0" y="1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7" name="Google Shape;15207;p47"/>
              <p:cNvSpPr/>
              <p:nvPr/>
            </p:nvSpPr>
            <p:spPr>
              <a:xfrm>
                <a:off x="4731871" y="4833861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0"/>
                    </a:moveTo>
                    <a:cubicBezTo>
                      <a:pt x="0" y="10"/>
                      <a:pt x="0" y="10"/>
                      <a:pt x="0" y="0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8" name="Google Shape;15208;p47"/>
              <p:cNvSpPr/>
              <p:nvPr/>
            </p:nvSpPr>
            <p:spPr>
              <a:xfrm>
                <a:off x="4731871" y="4833861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0"/>
                      <a:pt x="0" y="10"/>
                      <a:pt x="0" y="10"/>
                    </a:cubicBezTo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9" name="Google Shape;15209;p47"/>
              <p:cNvSpPr/>
              <p:nvPr/>
            </p:nvSpPr>
            <p:spPr>
              <a:xfrm>
                <a:off x="4731871" y="483386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0" name="Google Shape;15210;p47"/>
              <p:cNvSpPr/>
              <p:nvPr/>
            </p:nvSpPr>
            <p:spPr>
              <a:xfrm>
                <a:off x="4731871" y="483386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1" name="Google Shape;15211;p47"/>
              <p:cNvSpPr/>
              <p:nvPr/>
            </p:nvSpPr>
            <p:spPr>
              <a:xfrm>
                <a:off x="4731871" y="4832914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  <a:moveTo>
                      <a:pt x="0" y="10"/>
                    </a:moveTo>
                    <a:cubicBezTo>
                      <a:pt x="0" y="10"/>
                      <a:pt x="0" y="0"/>
                      <a:pt x="0" y="0"/>
                    </a:cubicBezTo>
                    <a:cubicBezTo>
                      <a:pt x="0" y="0"/>
                      <a:pt x="0" y="10"/>
                      <a:pt x="0" y="10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2" name="Google Shape;15212;p47"/>
              <p:cNvSpPr/>
              <p:nvPr/>
            </p:nvSpPr>
            <p:spPr>
              <a:xfrm>
                <a:off x="4731871" y="4832914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0"/>
                      <a:pt x="0" y="10"/>
                    </a:cubicBezTo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3" name="Google Shape;15213;p47"/>
              <p:cNvSpPr/>
              <p:nvPr/>
            </p:nvSpPr>
            <p:spPr>
              <a:xfrm>
                <a:off x="4731871" y="4831967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B69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4" name="Google Shape;15214;p47"/>
              <p:cNvSpPr/>
              <p:nvPr/>
            </p:nvSpPr>
            <p:spPr>
              <a:xfrm>
                <a:off x="4730924" y="4829125"/>
                <a:ext cx="1042" cy="3884"/>
              </a:xfrm>
              <a:custGeom>
                <a:rect b="b" l="l" r="r" t="t"/>
                <a:pathLst>
                  <a:path extrusionOk="0" h="41" w="11">
                    <a:moveTo>
                      <a:pt x="10" y="40"/>
                    </a:moveTo>
                    <a:cubicBezTo>
                      <a:pt x="10" y="30"/>
                      <a:pt x="10" y="30"/>
                      <a:pt x="10" y="30"/>
                    </a:cubicBezTo>
                    <a:lnTo>
                      <a:pt x="10" y="30"/>
                    </a:ln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40"/>
                    </a:cubicBezTo>
                    <a:moveTo>
                      <a:pt x="10" y="30"/>
                    </a:moveTo>
                    <a:cubicBezTo>
                      <a:pt x="10" y="30"/>
                      <a:pt x="10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lose/>
                    <a:moveTo>
                      <a:pt x="10" y="30"/>
                    </a:moveTo>
                    <a:cubicBezTo>
                      <a:pt x="10" y="30"/>
                      <a:pt x="0" y="30"/>
                      <a:pt x="0" y="30"/>
                    </a:cubicBezTo>
                    <a:cubicBezTo>
                      <a:pt x="0" y="30"/>
                      <a:pt x="10" y="30"/>
                      <a:pt x="10" y="30"/>
                    </a:cubicBezTo>
                    <a:close/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lose/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lose/>
                    <a:moveTo>
                      <a:pt x="0" y="20"/>
                    </a:moveTo>
                    <a:cubicBezTo>
                      <a:pt x="0" y="20"/>
                      <a:pt x="0" y="20"/>
                      <a:pt x="0" y="10"/>
                    </a:cubicBezTo>
                    <a:cubicBezTo>
                      <a:pt x="0" y="20"/>
                      <a:pt x="0" y="20"/>
                      <a:pt x="0" y="20"/>
                    </a:cubicBezTo>
                    <a:close/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close/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807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5" name="Google Shape;15215;p47"/>
              <p:cNvSpPr/>
              <p:nvPr/>
            </p:nvSpPr>
            <p:spPr>
              <a:xfrm>
                <a:off x="4730924" y="4813875"/>
                <a:ext cx="76060" cy="33341"/>
              </a:xfrm>
              <a:custGeom>
                <a:rect b="b" l="l" r="r" t="t"/>
                <a:pathLst>
                  <a:path extrusionOk="0" h="352" w="803">
                    <a:moveTo>
                      <a:pt x="20" y="231"/>
                    </a:moveTo>
                    <a:cubicBezTo>
                      <a:pt x="20" y="231"/>
                      <a:pt x="20" y="241"/>
                      <a:pt x="20" y="241"/>
                    </a:cubicBezTo>
                    <a:lnTo>
                      <a:pt x="20" y="251"/>
                    </a:lnTo>
                    <a:cubicBezTo>
                      <a:pt x="20" y="258"/>
                      <a:pt x="24" y="260"/>
                      <a:pt x="27" y="261"/>
                    </a:cubicBezTo>
                    <a:lnTo>
                      <a:pt x="27" y="261"/>
                    </a:lnTo>
                    <a:cubicBezTo>
                      <a:pt x="23" y="252"/>
                      <a:pt x="20" y="242"/>
                      <a:pt x="20" y="231"/>
                    </a:cubicBezTo>
                    <a:close/>
                    <a:moveTo>
                      <a:pt x="27" y="261"/>
                    </a:moveTo>
                    <a:lnTo>
                      <a:pt x="27" y="261"/>
                    </a:lnTo>
                    <a:cubicBezTo>
                      <a:pt x="28" y="263"/>
                      <a:pt x="29" y="266"/>
                      <a:pt x="30" y="268"/>
                    </a:cubicBezTo>
                    <a:lnTo>
                      <a:pt x="30" y="268"/>
                    </a:lnTo>
                    <a:cubicBezTo>
                      <a:pt x="30" y="265"/>
                      <a:pt x="30" y="262"/>
                      <a:pt x="30" y="262"/>
                    </a:cubicBezTo>
                    <a:cubicBezTo>
                      <a:pt x="30" y="262"/>
                      <a:pt x="29" y="262"/>
                      <a:pt x="27" y="261"/>
                    </a:cubicBezTo>
                    <a:close/>
                    <a:moveTo>
                      <a:pt x="30" y="268"/>
                    </a:moveTo>
                    <a:cubicBezTo>
                      <a:pt x="30" y="270"/>
                      <a:pt x="30" y="272"/>
                      <a:pt x="30" y="272"/>
                    </a:cubicBezTo>
                    <a:lnTo>
                      <a:pt x="32" y="272"/>
                    </a:lnTo>
                    <a:cubicBezTo>
                      <a:pt x="32" y="270"/>
                      <a:pt x="31" y="269"/>
                      <a:pt x="30" y="268"/>
                    </a:cubicBezTo>
                    <a:close/>
                    <a:moveTo>
                      <a:pt x="32" y="272"/>
                    </a:moveTo>
                    <a:cubicBezTo>
                      <a:pt x="35" y="275"/>
                      <a:pt x="38" y="279"/>
                      <a:pt x="40" y="282"/>
                    </a:cubicBezTo>
                    <a:cubicBezTo>
                      <a:pt x="40" y="282"/>
                      <a:pt x="40" y="282"/>
                      <a:pt x="40" y="272"/>
                    </a:cubicBezTo>
                    <a:close/>
                    <a:moveTo>
                      <a:pt x="130" y="1"/>
                    </a:moveTo>
                    <a:cubicBezTo>
                      <a:pt x="80" y="1"/>
                      <a:pt x="30" y="11"/>
                      <a:pt x="10" y="51"/>
                    </a:cubicBezTo>
                    <a:cubicBezTo>
                      <a:pt x="0" y="91"/>
                      <a:pt x="0" y="131"/>
                      <a:pt x="0" y="161"/>
                    </a:cubicBezTo>
                    <a:cubicBezTo>
                      <a:pt x="0" y="171"/>
                      <a:pt x="0" y="171"/>
                      <a:pt x="0" y="171"/>
                    </a:cubicBezTo>
                    <a:cubicBezTo>
                      <a:pt x="0" y="181"/>
                      <a:pt x="0" y="181"/>
                      <a:pt x="0" y="181"/>
                    </a:cubicBezTo>
                    <a:cubicBezTo>
                      <a:pt x="0" y="191"/>
                      <a:pt x="0" y="191"/>
                      <a:pt x="0" y="191"/>
                    </a:cubicBezTo>
                    <a:lnTo>
                      <a:pt x="10" y="191"/>
                    </a:lnTo>
                    <a:cubicBezTo>
                      <a:pt x="10" y="191"/>
                      <a:pt x="10" y="191"/>
                      <a:pt x="10" y="201"/>
                    </a:cubicBezTo>
                    <a:cubicBezTo>
                      <a:pt x="10" y="201"/>
                      <a:pt x="10" y="211"/>
                      <a:pt x="10" y="211"/>
                    </a:cubicBezTo>
                    <a:cubicBezTo>
                      <a:pt x="10" y="221"/>
                      <a:pt x="10" y="221"/>
                      <a:pt x="10" y="221"/>
                    </a:cubicBezTo>
                    <a:cubicBezTo>
                      <a:pt x="10" y="221"/>
                      <a:pt x="10" y="231"/>
                      <a:pt x="20" y="231"/>
                    </a:cubicBezTo>
                    <a:cubicBezTo>
                      <a:pt x="20" y="231"/>
                      <a:pt x="20" y="231"/>
                      <a:pt x="20" y="231"/>
                    </a:cubicBezTo>
                    <a:lnTo>
                      <a:pt x="20" y="231"/>
                    </a:lnTo>
                    <a:cubicBezTo>
                      <a:pt x="50" y="292"/>
                      <a:pt x="161" y="352"/>
                      <a:pt x="251" y="352"/>
                    </a:cubicBezTo>
                    <a:cubicBezTo>
                      <a:pt x="271" y="352"/>
                      <a:pt x="281" y="342"/>
                      <a:pt x="301" y="342"/>
                    </a:cubicBezTo>
                    <a:cubicBezTo>
                      <a:pt x="341" y="332"/>
                      <a:pt x="381" y="332"/>
                      <a:pt x="411" y="332"/>
                    </a:cubicBezTo>
                    <a:lnTo>
                      <a:pt x="582" y="332"/>
                    </a:lnTo>
                    <a:cubicBezTo>
                      <a:pt x="702" y="332"/>
                      <a:pt x="782" y="251"/>
                      <a:pt x="803" y="91"/>
                    </a:cubicBezTo>
                    <a:lnTo>
                      <a:pt x="793" y="71"/>
                    </a:lnTo>
                    <a:cubicBezTo>
                      <a:pt x="752" y="21"/>
                      <a:pt x="702" y="1"/>
                      <a:pt x="642" y="1"/>
                    </a:cubicBezTo>
                    <a:cubicBezTo>
                      <a:pt x="602" y="1"/>
                      <a:pt x="562" y="11"/>
                      <a:pt x="512" y="21"/>
                    </a:cubicBezTo>
                    <a:cubicBezTo>
                      <a:pt x="472" y="31"/>
                      <a:pt x="431" y="41"/>
                      <a:pt x="391" y="41"/>
                    </a:cubicBezTo>
                    <a:lnTo>
                      <a:pt x="351" y="41"/>
                    </a:lnTo>
                    <a:cubicBezTo>
                      <a:pt x="291" y="21"/>
                      <a:pt x="201" y="1"/>
                      <a:pt x="130" y="1"/>
                    </a:cubicBezTo>
                    <a:close/>
                  </a:path>
                </a:pathLst>
              </a:custGeom>
              <a:solidFill>
                <a:srgbClr val="E4AE9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6" name="Google Shape;15216;p47"/>
              <p:cNvSpPr/>
              <p:nvPr/>
            </p:nvSpPr>
            <p:spPr>
              <a:xfrm>
                <a:off x="4814468" y="4692252"/>
                <a:ext cx="14397" cy="18186"/>
              </a:xfrm>
              <a:custGeom>
                <a:rect b="b" l="l" r="r" t="t"/>
                <a:pathLst>
                  <a:path extrusionOk="0" h="192" w="152">
                    <a:moveTo>
                      <a:pt x="101" y="1"/>
                    </a:moveTo>
                    <a:lnTo>
                      <a:pt x="101" y="1"/>
                    </a:lnTo>
                    <a:cubicBezTo>
                      <a:pt x="51" y="41"/>
                      <a:pt x="1" y="111"/>
                      <a:pt x="11" y="191"/>
                    </a:cubicBezTo>
                    <a:cubicBezTo>
                      <a:pt x="11" y="191"/>
                      <a:pt x="151" y="181"/>
                      <a:pt x="101" y="1"/>
                    </a:cubicBez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7" name="Google Shape;15217;p47"/>
              <p:cNvSpPr/>
              <p:nvPr/>
            </p:nvSpPr>
            <p:spPr>
              <a:xfrm>
                <a:off x="4734712" y="4840491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1"/>
                    </a:moveTo>
                    <a:lnTo>
                      <a:pt x="0" y="11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1"/>
                    </a:ln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393137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8" name="Google Shape;15218;p47"/>
              <p:cNvSpPr/>
              <p:nvPr/>
            </p:nvSpPr>
            <p:spPr>
              <a:xfrm>
                <a:off x="4734712" y="4840491"/>
                <a:ext cx="95" cy="1042"/>
              </a:xfrm>
              <a:custGeom>
                <a:rect b="b" l="l" r="r" t="t"/>
                <a:pathLst>
                  <a:path extrusionOk="0" h="11" w="1">
                    <a:moveTo>
                      <a:pt x="0" y="11"/>
                    </a:moveTo>
                    <a:lnTo>
                      <a:pt x="0" y="11"/>
                    </a:ln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5AC9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9" name="Google Shape;15219;p47"/>
              <p:cNvSpPr/>
              <p:nvPr/>
            </p:nvSpPr>
            <p:spPr>
              <a:xfrm>
                <a:off x="4734712" y="4822400"/>
                <a:ext cx="72271" cy="27658"/>
              </a:xfrm>
              <a:custGeom>
                <a:rect b="b" l="l" r="r" t="t"/>
                <a:pathLst>
                  <a:path extrusionOk="0" h="292" w="763">
                    <a:moveTo>
                      <a:pt x="251" y="292"/>
                    </a:moveTo>
                    <a:cubicBezTo>
                      <a:pt x="151" y="292"/>
                      <a:pt x="60" y="272"/>
                      <a:pt x="0" y="202"/>
                    </a:cubicBezTo>
                    <a:lnTo>
                      <a:pt x="0" y="202"/>
                    </a:lnTo>
                    <a:lnTo>
                      <a:pt x="0" y="202"/>
                    </a:lnTo>
                    <a:lnTo>
                      <a:pt x="0" y="202"/>
                    </a:lnTo>
                    <a:cubicBezTo>
                      <a:pt x="60" y="272"/>
                      <a:pt x="151" y="292"/>
                      <a:pt x="251" y="292"/>
                    </a:cubicBezTo>
                    <a:cubicBezTo>
                      <a:pt x="291" y="292"/>
                      <a:pt x="321" y="282"/>
                      <a:pt x="351" y="282"/>
                    </a:cubicBezTo>
                    <a:cubicBezTo>
                      <a:pt x="391" y="282"/>
                      <a:pt x="422" y="282"/>
                      <a:pt x="452" y="282"/>
                    </a:cubicBezTo>
                    <a:cubicBezTo>
                      <a:pt x="472" y="282"/>
                      <a:pt x="482" y="282"/>
                      <a:pt x="502" y="282"/>
                    </a:cubicBezTo>
                    <a:cubicBezTo>
                      <a:pt x="512" y="282"/>
                      <a:pt x="522" y="282"/>
                      <a:pt x="522" y="282"/>
                    </a:cubicBezTo>
                    <a:cubicBezTo>
                      <a:pt x="672" y="282"/>
                      <a:pt x="753" y="182"/>
                      <a:pt x="763" y="21"/>
                    </a:cubicBezTo>
                    <a:cubicBezTo>
                      <a:pt x="763" y="11"/>
                      <a:pt x="763" y="11"/>
                      <a:pt x="763" y="1"/>
                    </a:cubicBezTo>
                    <a:cubicBezTo>
                      <a:pt x="763" y="1"/>
                      <a:pt x="763" y="1"/>
                      <a:pt x="763" y="1"/>
                    </a:cubicBezTo>
                    <a:lnTo>
                      <a:pt x="763" y="21"/>
                    </a:lnTo>
                    <a:cubicBezTo>
                      <a:pt x="753" y="182"/>
                      <a:pt x="672" y="282"/>
                      <a:pt x="522" y="282"/>
                    </a:cubicBezTo>
                    <a:cubicBezTo>
                      <a:pt x="522" y="282"/>
                      <a:pt x="512" y="282"/>
                      <a:pt x="502" y="282"/>
                    </a:cubicBezTo>
                    <a:cubicBezTo>
                      <a:pt x="482" y="282"/>
                      <a:pt x="472" y="282"/>
                      <a:pt x="452" y="282"/>
                    </a:cubicBezTo>
                    <a:cubicBezTo>
                      <a:pt x="422" y="282"/>
                      <a:pt x="391" y="282"/>
                      <a:pt x="351" y="282"/>
                    </a:cubicBezTo>
                    <a:cubicBezTo>
                      <a:pt x="321" y="282"/>
                      <a:pt x="291" y="292"/>
                      <a:pt x="251" y="292"/>
                    </a:cubicBezTo>
                    <a:close/>
                  </a:path>
                </a:pathLst>
              </a:custGeom>
              <a:solidFill>
                <a:srgbClr val="D7957A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0" name="Google Shape;15220;p47"/>
              <p:cNvSpPr/>
              <p:nvPr/>
            </p:nvSpPr>
            <p:spPr>
              <a:xfrm>
                <a:off x="4734712" y="4840491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A46A6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1" name="Google Shape;15221;p47"/>
              <p:cNvSpPr/>
              <p:nvPr/>
            </p:nvSpPr>
            <p:spPr>
              <a:xfrm>
                <a:off x="4732818" y="4822400"/>
                <a:ext cx="74166" cy="27658"/>
              </a:xfrm>
              <a:custGeom>
                <a:rect b="b" l="l" r="r" t="t"/>
                <a:pathLst>
                  <a:path extrusionOk="0" h="292" w="783">
                    <a:moveTo>
                      <a:pt x="783" y="1"/>
                    </a:moveTo>
                    <a:cubicBezTo>
                      <a:pt x="762" y="161"/>
                      <a:pt x="682" y="242"/>
                      <a:pt x="562" y="242"/>
                    </a:cubicBezTo>
                    <a:lnTo>
                      <a:pt x="391" y="242"/>
                    </a:lnTo>
                    <a:cubicBezTo>
                      <a:pt x="361" y="242"/>
                      <a:pt x="321" y="242"/>
                      <a:pt x="281" y="252"/>
                    </a:cubicBezTo>
                    <a:cubicBezTo>
                      <a:pt x="261" y="252"/>
                      <a:pt x="251" y="262"/>
                      <a:pt x="231" y="262"/>
                    </a:cubicBezTo>
                    <a:cubicBezTo>
                      <a:pt x="141" y="262"/>
                      <a:pt x="30" y="202"/>
                      <a:pt x="0" y="141"/>
                    </a:cubicBezTo>
                    <a:lnTo>
                      <a:pt x="0" y="141"/>
                    </a:lnTo>
                    <a:cubicBezTo>
                      <a:pt x="0" y="161"/>
                      <a:pt x="10" y="182"/>
                      <a:pt x="20" y="192"/>
                    </a:cubicBezTo>
                    <a:lnTo>
                      <a:pt x="20" y="202"/>
                    </a:lnTo>
                    <a:cubicBezTo>
                      <a:pt x="80" y="272"/>
                      <a:pt x="171" y="292"/>
                      <a:pt x="271" y="292"/>
                    </a:cubicBezTo>
                    <a:cubicBezTo>
                      <a:pt x="311" y="292"/>
                      <a:pt x="341" y="282"/>
                      <a:pt x="371" y="282"/>
                    </a:cubicBezTo>
                    <a:lnTo>
                      <a:pt x="542" y="282"/>
                    </a:lnTo>
                    <a:cubicBezTo>
                      <a:pt x="692" y="282"/>
                      <a:pt x="773" y="182"/>
                      <a:pt x="783" y="21"/>
                    </a:cubicBezTo>
                    <a:cubicBezTo>
                      <a:pt x="783" y="11"/>
                      <a:pt x="783" y="11"/>
                      <a:pt x="783" y="1"/>
                    </a:cubicBezTo>
                    <a:close/>
                  </a:path>
                </a:pathLst>
              </a:custGeom>
              <a:solidFill>
                <a:srgbClr val="DA8F7F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2" name="Google Shape;15222;p47"/>
              <p:cNvSpPr/>
              <p:nvPr/>
            </p:nvSpPr>
            <p:spPr>
              <a:xfrm>
                <a:off x="4780936" y="4831209"/>
                <a:ext cx="10609" cy="8620"/>
              </a:xfrm>
              <a:custGeom>
                <a:rect b="b" l="l" r="r" t="t"/>
                <a:pathLst>
                  <a:path extrusionOk="0" h="91" w="112">
                    <a:moveTo>
                      <a:pt x="92" y="0"/>
                    </a:moveTo>
                    <a:cubicBezTo>
                      <a:pt x="88" y="0"/>
                      <a:pt x="81" y="3"/>
                      <a:pt x="74" y="8"/>
                    </a:cubicBezTo>
                    <a:cubicBezTo>
                      <a:pt x="18" y="40"/>
                      <a:pt x="1" y="90"/>
                      <a:pt x="25" y="90"/>
                    </a:cubicBezTo>
                    <a:cubicBezTo>
                      <a:pt x="32" y="90"/>
                      <a:pt x="41" y="87"/>
                      <a:pt x="54" y="79"/>
                    </a:cubicBezTo>
                    <a:cubicBezTo>
                      <a:pt x="103" y="46"/>
                      <a:pt x="112" y="0"/>
                      <a:pt x="92" y="0"/>
                    </a:cubicBezTo>
                    <a:close/>
                  </a:path>
                </a:pathLst>
              </a:custGeom>
              <a:solidFill>
                <a:srgbClr val="593B36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3" name="Google Shape;15223;p47"/>
              <p:cNvSpPr/>
              <p:nvPr/>
            </p:nvSpPr>
            <p:spPr>
              <a:xfrm>
                <a:off x="4743427" y="4831209"/>
                <a:ext cx="10324" cy="8620"/>
              </a:xfrm>
              <a:custGeom>
                <a:rect b="b" l="l" r="r" t="t"/>
                <a:pathLst>
                  <a:path extrusionOk="0" h="91" w="109">
                    <a:moveTo>
                      <a:pt x="20" y="0"/>
                    </a:moveTo>
                    <a:cubicBezTo>
                      <a:pt x="1" y="0"/>
                      <a:pt x="10" y="46"/>
                      <a:pt x="59" y="79"/>
                    </a:cubicBezTo>
                    <a:cubicBezTo>
                      <a:pt x="71" y="87"/>
                      <a:pt x="80" y="90"/>
                      <a:pt x="86" y="90"/>
                    </a:cubicBezTo>
                    <a:cubicBezTo>
                      <a:pt x="109" y="90"/>
                      <a:pt x="86" y="40"/>
                      <a:pt x="39" y="8"/>
                    </a:cubicBezTo>
                    <a:cubicBezTo>
                      <a:pt x="31" y="3"/>
                      <a:pt x="25" y="0"/>
                      <a:pt x="20" y="0"/>
                    </a:cubicBezTo>
                    <a:close/>
                  </a:path>
                </a:pathLst>
              </a:custGeom>
              <a:solidFill>
                <a:srgbClr val="593B36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4" name="Google Shape;15224;p47"/>
              <p:cNvSpPr/>
              <p:nvPr/>
            </p:nvSpPr>
            <p:spPr>
              <a:xfrm>
                <a:off x="4720410" y="4706555"/>
                <a:ext cx="4831" cy="6725"/>
              </a:xfrm>
              <a:custGeom>
                <a:rect b="b" l="l" r="r" t="t"/>
                <a:pathLst>
                  <a:path extrusionOk="0" h="71" w="51">
                    <a:moveTo>
                      <a:pt x="1" y="0"/>
                    </a:moveTo>
                    <a:lnTo>
                      <a:pt x="1" y="0"/>
                    </a:lnTo>
                    <a:cubicBezTo>
                      <a:pt x="21" y="20"/>
                      <a:pt x="31" y="40"/>
                      <a:pt x="51" y="70"/>
                    </a:cubicBezTo>
                    <a:cubicBezTo>
                      <a:pt x="41" y="40"/>
                      <a:pt x="21" y="20"/>
                      <a:pt x="1" y="0"/>
                    </a:cubicBez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5" name="Google Shape;15225;p47"/>
              <p:cNvSpPr/>
              <p:nvPr/>
            </p:nvSpPr>
            <p:spPr>
              <a:xfrm>
                <a:off x="4711885" y="4680886"/>
                <a:ext cx="2936" cy="17144"/>
              </a:xfrm>
              <a:custGeom>
                <a:rect b="b" l="l" r="r" t="t"/>
                <a:pathLst>
                  <a:path extrusionOk="0" h="181" w="31">
                    <a:moveTo>
                      <a:pt x="31" y="181"/>
                    </a:moveTo>
                    <a:lnTo>
                      <a:pt x="31" y="181"/>
                    </a:lnTo>
                    <a:lnTo>
                      <a:pt x="31" y="181"/>
                    </a:lnTo>
                    <a:lnTo>
                      <a:pt x="31" y="181"/>
                    </a:lnTo>
                    <a:close/>
                    <a:moveTo>
                      <a:pt x="31" y="181"/>
                    </a:moveTo>
                    <a:cubicBezTo>
                      <a:pt x="31" y="181"/>
                      <a:pt x="31" y="181"/>
                      <a:pt x="31" y="181"/>
                    </a:cubicBezTo>
                    <a:cubicBezTo>
                      <a:pt x="31" y="181"/>
                      <a:pt x="31" y="181"/>
                      <a:pt x="31" y="181"/>
                    </a:cubicBezTo>
                    <a:close/>
                    <a:moveTo>
                      <a:pt x="31" y="171"/>
                    </a:moveTo>
                    <a:lnTo>
                      <a:pt x="31" y="171"/>
                    </a:lnTo>
                    <a:lnTo>
                      <a:pt x="31" y="171"/>
                    </a:lnTo>
                    <a:close/>
                    <a:moveTo>
                      <a:pt x="31" y="171"/>
                    </a:moveTo>
                    <a:cubicBezTo>
                      <a:pt x="31" y="171"/>
                      <a:pt x="31" y="171"/>
                      <a:pt x="31" y="171"/>
                    </a:cubicBezTo>
                    <a:cubicBezTo>
                      <a:pt x="31" y="171"/>
                      <a:pt x="31" y="171"/>
                      <a:pt x="31" y="171"/>
                    </a:cubicBezTo>
                    <a:close/>
                    <a:moveTo>
                      <a:pt x="31" y="171"/>
                    </a:moveTo>
                    <a:cubicBezTo>
                      <a:pt x="31" y="171"/>
                      <a:pt x="31" y="171"/>
                      <a:pt x="31" y="161"/>
                    </a:cubicBezTo>
                    <a:cubicBezTo>
                      <a:pt x="31" y="171"/>
                      <a:pt x="31" y="171"/>
                      <a:pt x="31" y="171"/>
                    </a:cubicBezTo>
                    <a:close/>
                    <a:moveTo>
                      <a:pt x="31" y="161"/>
                    </a:moveTo>
                    <a:cubicBezTo>
                      <a:pt x="31" y="161"/>
                      <a:pt x="31" y="161"/>
                      <a:pt x="21" y="161"/>
                    </a:cubicBezTo>
                    <a:cubicBezTo>
                      <a:pt x="31" y="161"/>
                      <a:pt x="31" y="161"/>
                      <a:pt x="31" y="161"/>
                    </a:cubicBezTo>
                    <a:close/>
                    <a:moveTo>
                      <a:pt x="21" y="161"/>
                    </a:moveTo>
                    <a:cubicBezTo>
                      <a:pt x="21" y="161"/>
                      <a:pt x="21" y="161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lose/>
                    <a:moveTo>
                      <a:pt x="21" y="161"/>
                    </a:moveTo>
                    <a:cubicBezTo>
                      <a:pt x="21" y="161"/>
                      <a:pt x="21" y="161"/>
                      <a:pt x="21" y="151"/>
                    </a:cubicBezTo>
                    <a:cubicBezTo>
                      <a:pt x="21" y="161"/>
                      <a:pt x="21" y="161"/>
                      <a:pt x="21" y="161"/>
                    </a:cubicBezTo>
                    <a:close/>
                    <a:moveTo>
                      <a:pt x="21" y="151"/>
                    </a:moveTo>
                    <a:cubicBezTo>
                      <a:pt x="21" y="151"/>
                      <a:pt x="21" y="151"/>
                      <a:pt x="21" y="151"/>
                    </a:cubicBezTo>
                    <a:cubicBezTo>
                      <a:pt x="21" y="151"/>
                      <a:pt x="21" y="151"/>
                      <a:pt x="21" y="151"/>
                    </a:cubicBezTo>
                    <a:close/>
                    <a:moveTo>
                      <a:pt x="21" y="151"/>
                    </a:moveTo>
                    <a:lnTo>
                      <a:pt x="21" y="151"/>
                    </a:lnTo>
                    <a:lnTo>
                      <a:pt x="21" y="151"/>
                    </a:lnTo>
                    <a:close/>
                    <a:moveTo>
                      <a:pt x="21" y="151"/>
                    </a:moveTo>
                    <a:cubicBezTo>
                      <a:pt x="21" y="151"/>
                      <a:pt x="21" y="151"/>
                      <a:pt x="21" y="141"/>
                    </a:cubicBezTo>
                    <a:cubicBezTo>
                      <a:pt x="21" y="151"/>
                      <a:pt x="21" y="151"/>
                      <a:pt x="21" y="151"/>
                    </a:cubicBezTo>
                    <a:close/>
                    <a:moveTo>
                      <a:pt x="21" y="141"/>
                    </a:moveTo>
                    <a:cubicBezTo>
                      <a:pt x="21" y="141"/>
                      <a:pt x="21" y="141"/>
                      <a:pt x="21" y="141"/>
                    </a:cubicBezTo>
                    <a:cubicBezTo>
                      <a:pt x="21" y="141"/>
                      <a:pt x="21" y="141"/>
                      <a:pt x="21" y="141"/>
                    </a:cubicBezTo>
                    <a:close/>
                    <a:moveTo>
                      <a:pt x="11" y="141"/>
                    </a:moveTo>
                    <a:cubicBezTo>
                      <a:pt x="11" y="141"/>
                      <a:pt x="11" y="141"/>
                      <a:pt x="11" y="131"/>
                    </a:cubicBezTo>
                    <a:cubicBezTo>
                      <a:pt x="11" y="141"/>
                      <a:pt x="11" y="141"/>
                      <a:pt x="11" y="141"/>
                    </a:cubicBezTo>
                    <a:close/>
                    <a:moveTo>
                      <a:pt x="11" y="131"/>
                    </a:moveTo>
                    <a:cubicBezTo>
                      <a:pt x="11" y="131"/>
                      <a:pt x="11" y="131"/>
                      <a:pt x="11" y="131"/>
                    </a:cubicBezTo>
                    <a:cubicBezTo>
                      <a:pt x="11" y="131"/>
                      <a:pt x="11" y="131"/>
                      <a:pt x="11" y="131"/>
                    </a:cubicBezTo>
                    <a:close/>
                    <a:moveTo>
                      <a:pt x="11" y="131"/>
                    </a:moveTo>
                    <a:lnTo>
                      <a:pt x="11" y="121"/>
                    </a:lnTo>
                    <a:lnTo>
                      <a:pt x="11" y="131"/>
                    </a:lnTo>
                    <a:close/>
                    <a:moveTo>
                      <a:pt x="11" y="121"/>
                    </a:moveTo>
                    <a:cubicBezTo>
                      <a:pt x="11" y="121"/>
                      <a:pt x="11" y="121"/>
                      <a:pt x="11" y="121"/>
                    </a:cubicBezTo>
                    <a:cubicBezTo>
                      <a:pt x="11" y="121"/>
                      <a:pt x="11" y="121"/>
                      <a:pt x="11" y="121"/>
                    </a:cubicBezTo>
                    <a:close/>
                    <a:moveTo>
                      <a:pt x="11" y="121"/>
                    </a:moveTo>
                    <a:cubicBezTo>
                      <a:pt x="11" y="121"/>
                      <a:pt x="11" y="121"/>
                      <a:pt x="11" y="121"/>
                    </a:cubicBezTo>
                    <a:cubicBezTo>
                      <a:pt x="11" y="121"/>
                      <a:pt x="11" y="121"/>
                      <a:pt x="11" y="121"/>
                    </a:cubicBezTo>
                    <a:close/>
                    <a:moveTo>
                      <a:pt x="11" y="121"/>
                    </a:moveTo>
                    <a:cubicBezTo>
                      <a:pt x="11" y="111"/>
                      <a:pt x="11" y="111"/>
                      <a:pt x="11" y="111"/>
                    </a:cubicBezTo>
                    <a:cubicBezTo>
                      <a:pt x="11" y="111"/>
                      <a:pt x="11" y="111"/>
                      <a:pt x="11" y="121"/>
                    </a:cubicBezTo>
                    <a:close/>
                    <a:moveTo>
                      <a:pt x="11" y="111"/>
                    </a:moveTo>
                    <a:cubicBezTo>
                      <a:pt x="11" y="111"/>
                      <a:pt x="11" y="111"/>
                      <a:pt x="11" y="111"/>
                    </a:cubicBezTo>
                    <a:cubicBezTo>
                      <a:pt x="11" y="111"/>
                      <a:pt x="11" y="111"/>
                      <a:pt x="11" y="111"/>
                    </a:cubicBezTo>
                    <a:close/>
                    <a:moveTo>
                      <a:pt x="11" y="111"/>
                    </a:moveTo>
                    <a:cubicBezTo>
                      <a:pt x="11" y="111"/>
                      <a:pt x="11" y="101"/>
                      <a:pt x="11" y="101"/>
                    </a:cubicBezTo>
                    <a:cubicBezTo>
                      <a:pt x="11" y="101"/>
                      <a:pt x="11" y="111"/>
                      <a:pt x="11" y="111"/>
                    </a:cubicBezTo>
                    <a:close/>
                    <a:moveTo>
                      <a:pt x="0" y="101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0" y="101"/>
                      <a:pt x="0" y="101"/>
                      <a:pt x="0" y="101"/>
                    </a:cubicBezTo>
                    <a:close/>
                    <a:moveTo>
                      <a:pt x="0" y="101"/>
                    </a:moveTo>
                    <a:cubicBezTo>
                      <a:pt x="0" y="101"/>
                      <a:pt x="0" y="101"/>
                      <a:pt x="0" y="91"/>
                    </a:cubicBezTo>
                    <a:cubicBezTo>
                      <a:pt x="0" y="101"/>
                      <a:pt x="0" y="101"/>
                      <a:pt x="0" y="101"/>
                    </a:cubicBezTo>
                    <a:close/>
                    <a:moveTo>
                      <a:pt x="0" y="91"/>
                    </a:moveTo>
                    <a:cubicBezTo>
                      <a:pt x="0" y="91"/>
                      <a:pt x="0" y="91"/>
                      <a:pt x="0" y="91"/>
                    </a:cubicBezTo>
                    <a:cubicBezTo>
                      <a:pt x="0" y="91"/>
                      <a:pt x="0" y="91"/>
                      <a:pt x="0" y="91"/>
                    </a:cubicBezTo>
                    <a:close/>
                    <a:moveTo>
                      <a:pt x="0" y="91"/>
                    </a:moveTo>
                    <a:cubicBezTo>
                      <a:pt x="0" y="91"/>
                      <a:pt x="0" y="91"/>
                      <a:pt x="0" y="81"/>
                    </a:cubicBezTo>
                    <a:cubicBezTo>
                      <a:pt x="0" y="91"/>
                      <a:pt x="0" y="91"/>
                      <a:pt x="0" y="91"/>
                    </a:cubicBezTo>
                    <a:close/>
                    <a:moveTo>
                      <a:pt x="0" y="81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0" y="81"/>
                      <a:pt x="0" y="81"/>
                      <a:pt x="0" y="81"/>
                    </a:cubicBezTo>
                    <a:close/>
                    <a:moveTo>
                      <a:pt x="0" y="81"/>
                    </a:moveTo>
                    <a:cubicBezTo>
                      <a:pt x="0" y="81"/>
                      <a:pt x="0" y="71"/>
                      <a:pt x="0" y="71"/>
                    </a:cubicBezTo>
                    <a:cubicBezTo>
                      <a:pt x="0" y="71"/>
                      <a:pt x="0" y="81"/>
                      <a:pt x="0" y="81"/>
                    </a:cubicBezTo>
                    <a:close/>
                    <a:moveTo>
                      <a:pt x="0" y="71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0" y="71"/>
                      <a:pt x="0" y="71"/>
                      <a:pt x="0" y="71"/>
                    </a:cubicBezTo>
                    <a:close/>
                    <a:moveTo>
                      <a:pt x="0" y="71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71"/>
                    </a:cubicBezTo>
                    <a:close/>
                    <a:moveTo>
                      <a:pt x="0" y="61"/>
                    </a:moveTo>
                    <a:cubicBezTo>
                      <a:pt x="0" y="61"/>
                      <a:pt x="0" y="61"/>
                      <a:pt x="0" y="61"/>
                    </a:cubicBezTo>
                    <a:cubicBezTo>
                      <a:pt x="0" y="61"/>
                      <a:pt x="0" y="61"/>
                      <a:pt x="0" y="61"/>
                    </a:cubicBezTo>
                    <a:close/>
                    <a:moveTo>
                      <a:pt x="0" y="61"/>
                    </a:moveTo>
                    <a:cubicBezTo>
                      <a:pt x="0" y="51"/>
                      <a:pt x="0" y="51"/>
                      <a:pt x="0" y="51"/>
                    </a:cubicBezTo>
                    <a:cubicBezTo>
                      <a:pt x="0" y="51"/>
                      <a:pt x="0" y="51"/>
                      <a:pt x="0" y="61"/>
                    </a:cubicBezTo>
                    <a:close/>
                    <a:moveTo>
                      <a:pt x="0" y="51"/>
                    </a:moveTo>
                    <a:cubicBezTo>
                      <a:pt x="0" y="51"/>
                      <a:pt x="0" y="51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lose/>
                    <a:moveTo>
                      <a:pt x="0" y="51"/>
                    </a:moveTo>
                    <a:lnTo>
                      <a:pt x="0" y="41"/>
                    </a:lnTo>
                    <a:lnTo>
                      <a:pt x="0" y="51"/>
                    </a:lnTo>
                    <a:close/>
                    <a:moveTo>
                      <a:pt x="0" y="41"/>
                    </a:move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lose/>
                    <a:moveTo>
                      <a:pt x="0" y="41"/>
                    </a:moveTo>
                    <a:lnTo>
                      <a:pt x="0" y="31"/>
                    </a:lnTo>
                    <a:lnTo>
                      <a:pt x="0" y="41"/>
                    </a:lnTo>
                    <a:close/>
                    <a:moveTo>
                      <a:pt x="0" y="31"/>
                    </a:move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lose/>
                    <a:moveTo>
                      <a:pt x="0" y="31"/>
                    </a:moveTo>
                    <a:lnTo>
                      <a:pt x="0" y="31"/>
                    </a:lnTo>
                    <a:lnTo>
                      <a:pt x="0" y="31"/>
                    </a:lnTo>
                    <a:close/>
                    <a:moveTo>
                      <a:pt x="0" y="31"/>
                    </a:moveTo>
                    <a:lnTo>
                      <a:pt x="0" y="31"/>
                    </a:lnTo>
                    <a:lnTo>
                      <a:pt x="0" y="31"/>
                    </a:lnTo>
                    <a:close/>
                    <a:moveTo>
                      <a:pt x="0" y="21"/>
                    </a:moveTo>
                    <a:lnTo>
                      <a:pt x="0" y="21"/>
                    </a:lnTo>
                    <a:lnTo>
                      <a:pt x="0" y="21"/>
                    </a:lnTo>
                    <a:close/>
                    <a:moveTo>
                      <a:pt x="0" y="21"/>
                    </a:moveTo>
                    <a:lnTo>
                      <a:pt x="0" y="21"/>
                    </a:lnTo>
                    <a:lnTo>
                      <a:pt x="0" y="21"/>
                    </a:lnTo>
                    <a:close/>
                    <a:moveTo>
                      <a:pt x="0" y="21"/>
                    </a:moveTo>
                    <a:lnTo>
                      <a:pt x="0" y="21"/>
                    </a:lnTo>
                    <a:lnTo>
                      <a:pt x="0" y="21"/>
                    </a:lnTo>
                    <a:close/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close/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3D8CC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6" name="Google Shape;15226;p47"/>
              <p:cNvSpPr/>
              <p:nvPr/>
            </p:nvSpPr>
            <p:spPr>
              <a:xfrm>
                <a:off x="4711885" y="4673308"/>
                <a:ext cx="19133" cy="39972"/>
              </a:xfrm>
              <a:custGeom>
                <a:rect b="b" l="l" r="r" t="t"/>
                <a:pathLst>
                  <a:path extrusionOk="0" h="422" w="202">
                    <a:moveTo>
                      <a:pt x="41" y="0"/>
                    </a:moveTo>
                    <a:cubicBezTo>
                      <a:pt x="31" y="0"/>
                      <a:pt x="21" y="0"/>
                      <a:pt x="11" y="20"/>
                    </a:cubicBezTo>
                    <a:cubicBezTo>
                      <a:pt x="0" y="40"/>
                      <a:pt x="0" y="60"/>
                      <a:pt x="0" y="80"/>
                    </a:cubicBezTo>
                    <a:cubicBezTo>
                      <a:pt x="0" y="80"/>
                      <a:pt x="0" y="90"/>
                      <a:pt x="0" y="90"/>
                    </a:cubicBezTo>
                    <a:cubicBezTo>
                      <a:pt x="0" y="101"/>
                      <a:pt x="0" y="101"/>
                      <a:pt x="0" y="101"/>
                    </a:cubicBezTo>
                    <a:lnTo>
                      <a:pt x="0" y="111"/>
                    </a:lnTo>
                    <a:lnTo>
                      <a:pt x="0" y="121"/>
                    </a:lnTo>
                    <a:lnTo>
                      <a:pt x="0" y="131"/>
                    </a:lnTo>
                    <a:cubicBezTo>
                      <a:pt x="0" y="131"/>
                      <a:pt x="0" y="131"/>
                      <a:pt x="0" y="141"/>
                    </a:cubicBezTo>
                    <a:cubicBezTo>
                      <a:pt x="0" y="141"/>
                      <a:pt x="0" y="141"/>
                      <a:pt x="0" y="151"/>
                    </a:cubicBezTo>
                    <a:cubicBezTo>
                      <a:pt x="0" y="151"/>
                      <a:pt x="0" y="161"/>
                      <a:pt x="0" y="161"/>
                    </a:cubicBezTo>
                    <a:cubicBezTo>
                      <a:pt x="0" y="171"/>
                      <a:pt x="0" y="171"/>
                      <a:pt x="0" y="171"/>
                    </a:cubicBezTo>
                    <a:cubicBezTo>
                      <a:pt x="0" y="181"/>
                      <a:pt x="0" y="181"/>
                      <a:pt x="0" y="181"/>
                    </a:cubicBezTo>
                    <a:lnTo>
                      <a:pt x="11" y="181"/>
                    </a:lnTo>
                    <a:cubicBezTo>
                      <a:pt x="11" y="181"/>
                      <a:pt x="11" y="191"/>
                      <a:pt x="11" y="191"/>
                    </a:cubicBezTo>
                    <a:cubicBezTo>
                      <a:pt x="11" y="191"/>
                      <a:pt x="11" y="191"/>
                      <a:pt x="11" y="201"/>
                    </a:cubicBezTo>
                    <a:lnTo>
                      <a:pt x="11" y="211"/>
                    </a:lnTo>
                    <a:cubicBezTo>
                      <a:pt x="11" y="221"/>
                      <a:pt x="11" y="221"/>
                      <a:pt x="11" y="221"/>
                    </a:cubicBezTo>
                    <a:lnTo>
                      <a:pt x="21" y="221"/>
                    </a:lnTo>
                    <a:cubicBezTo>
                      <a:pt x="21" y="231"/>
                      <a:pt x="21" y="231"/>
                      <a:pt x="21" y="231"/>
                    </a:cubicBezTo>
                    <a:cubicBezTo>
                      <a:pt x="21" y="241"/>
                      <a:pt x="21" y="241"/>
                      <a:pt x="21" y="241"/>
                    </a:cubicBezTo>
                    <a:lnTo>
                      <a:pt x="31" y="241"/>
                    </a:lnTo>
                    <a:cubicBezTo>
                      <a:pt x="31" y="251"/>
                      <a:pt x="31" y="251"/>
                      <a:pt x="31" y="251"/>
                    </a:cubicBezTo>
                    <a:cubicBezTo>
                      <a:pt x="31" y="251"/>
                      <a:pt x="31" y="261"/>
                      <a:pt x="31" y="261"/>
                    </a:cubicBezTo>
                    <a:lnTo>
                      <a:pt x="41" y="261"/>
                    </a:lnTo>
                    <a:cubicBezTo>
                      <a:pt x="41" y="261"/>
                      <a:pt x="41" y="261"/>
                      <a:pt x="41" y="271"/>
                    </a:cubicBezTo>
                    <a:cubicBezTo>
                      <a:pt x="41" y="271"/>
                      <a:pt x="41" y="281"/>
                      <a:pt x="41" y="281"/>
                    </a:cubicBezTo>
                    <a:lnTo>
                      <a:pt x="51" y="281"/>
                    </a:lnTo>
                    <a:cubicBezTo>
                      <a:pt x="51" y="281"/>
                      <a:pt x="51" y="291"/>
                      <a:pt x="51" y="291"/>
                    </a:cubicBezTo>
                    <a:lnTo>
                      <a:pt x="51" y="301"/>
                    </a:lnTo>
                    <a:lnTo>
                      <a:pt x="61" y="301"/>
                    </a:lnTo>
                    <a:lnTo>
                      <a:pt x="61" y="311"/>
                    </a:lnTo>
                    <a:lnTo>
                      <a:pt x="71" y="311"/>
                    </a:lnTo>
                    <a:cubicBezTo>
                      <a:pt x="71" y="311"/>
                      <a:pt x="71" y="311"/>
                      <a:pt x="71" y="321"/>
                    </a:cubicBezTo>
                    <a:lnTo>
                      <a:pt x="81" y="331"/>
                    </a:lnTo>
                    <a:cubicBezTo>
                      <a:pt x="81" y="331"/>
                      <a:pt x="81" y="331"/>
                      <a:pt x="81" y="341"/>
                    </a:cubicBezTo>
                    <a:lnTo>
                      <a:pt x="91" y="341"/>
                    </a:lnTo>
                    <a:cubicBezTo>
                      <a:pt x="91" y="341"/>
                      <a:pt x="91" y="341"/>
                      <a:pt x="91" y="351"/>
                    </a:cubicBezTo>
                    <a:cubicBezTo>
                      <a:pt x="111" y="371"/>
                      <a:pt x="131" y="391"/>
                      <a:pt x="141" y="421"/>
                    </a:cubicBezTo>
                    <a:cubicBezTo>
                      <a:pt x="201" y="381"/>
                      <a:pt x="61" y="301"/>
                      <a:pt x="81" y="141"/>
                    </a:cubicBezTo>
                    <a:cubicBezTo>
                      <a:pt x="81" y="70"/>
                      <a:pt x="71" y="0"/>
                      <a:pt x="41" y="0"/>
                    </a:cubicBezTo>
                    <a:close/>
                  </a:path>
                </a:pathLst>
              </a:custGeom>
              <a:solidFill>
                <a:srgbClr val="51505D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7" name="Google Shape;15227;p47"/>
              <p:cNvSpPr/>
              <p:nvPr/>
            </p:nvSpPr>
            <p:spPr>
              <a:xfrm>
                <a:off x="4846768" y="4628126"/>
                <a:ext cx="94152" cy="35425"/>
              </a:xfrm>
              <a:custGeom>
                <a:rect b="b" l="l" r="r" t="t"/>
                <a:pathLst>
                  <a:path extrusionOk="0" h="374" w="994">
                    <a:moveTo>
                      <a:pt x="29" y="275"/>
                    </a:moveTo>
                    <a:cubicBezTo>
                      <a:pt x="22" y="275"/>
                      <a:pt x="16" y="275"/>
                      <a:pt x="11" y="277"/>
                    </a:cubicBezTo>
                    <a:lnTo>
                      <a:pt x="1" y="287"/>
                    </a:lnTo>
                    <a:cubicBezTo>
                      <a:pt x="8" y="283"/>
                      <a:pt x="18" y="278"/>
                      <a:pt x="32" y="275"/>
                    </a:cubicBezTo>
                    <a:lnTo>
                      <a:pt x="32" y="275"/>
                    </a:lnTo>
                    <a:cubicBezTo>
                      <a:pt x="31" y="275"/>
                      <a:pt x="30" y="275"/>
                      <a:pt x="29" y="275"/>
                    </a:cubicBezTo>
                    <a:close/>
                    <a:moveTo>
                      <a:pt x="969" y="0"/>
                    </a:moveTo>
                    <a:cubicBezTo>
                      <a:pt x="941" y="0"/>
                      <a:pt x="889" y="13"/>
                      <a:pt x="813" y="26"/>
                    </a:cubicBezTo>
                    <a:cubicBezTo>
                      <a:pt x="783" y="31"/>
                      <a:pt x="746" y="33"/>
                      <a:pt x="705" y="33"/>
                    </a:cubicBezTo>
                    <a:cubicBezTo>
                      <a:pt x="665" y="33"/>
                      <a:pt x="623" y="31"/>
                      <a:pt x="583" y="26"/>
                    </a:cubicBezTo>
                    <a:cubicBezTo>
                      <a:pt x="541" y="22"/>
                      <a:pt x="499" y="19"/>
                      <a:pt x="461" y="19"/>
                    </a:cubicBezTo>
                    <a:cubicBezTo>
                      <a:pt x="406" y="19"/>
                      <a:pt x="357" y="24"/>
                      <a:pt x="322" y="36"/>
                    </a:cubicBezTo>
                    <a:cubicBezTo>
                      <a:pt x="211" y="76"/>
                      <a:pt x="131" y="96"/>
                      <a:pt x="131" y="96"/>
                    </a:cubicBezTo>
                    <a:cubicBezTo>
                      <a:pt x="131" y="96"/>
                      <a:pt x="185" y="150"/>
                      <a:pt x="266" y="150"/>
                    </a:cubicBezTo>
                    <a:cubicBezTo>
                      <a:pt x="277" y="150"/>
                      <a:pt x="289" y="149"/>
                      <a:pt x="302" y="146"/>
                    </a:cubicBezTo>
                    <a:lnTo>
                      <a:pt x="302" y="146"/>
                    </a:lnTo>
                    <a:cubicBezTo>
                      <a:pt x="302" y="146"/>
                      <a:pt x="235" y="190"/>
                      <a:pt x="166" y="190"/>
                    </a:cubicBezTo>
                    <a:cubicBezTo>
                      <a:pt x="154" y="190"/>
                      <a:pt x="143" y="189"/>
                      <a:pt x="131" y="186"/>
                    </a:cubicBezTo>
                    <a:lnTo>
                      <a:pt x="131" y="186"/>
                    </a:lnTo>
                    <a:cubicBezTo>
                      <a:pt x="131" y="186"/>
                      <a:pt x="208" y="256"/>
                      <a:pt x="286" y="256"/>
                    </a:cubicBezTo>
                    <a:cubicBezTo>
                      <a:pt x="301" y="256"/>
                      <a:pt x="317" y="253"/>
                      <a:pt x="332" y="246"/>
                    </a:cubicBezTo>
                    <a:lnTo>
                      <a:pt x="332" y="246"/>
                    </a:lnTo>
                    <a:cubicBezTo>
                      <a:pt x="332" y="247"/>
                      <a:pt x="293" y="285"/>
                      <a:pt x="216" y="285"/>
                    </a:cubicBezTo>
                    <a:cubicBezTo>
                      <a:pt x="197" y="285"/>
                      <a:pt x="175" y="283"/>
                      <a:pt x="151" y="277"/>
                    </a:cubicBezTo>
                    <a:cubicBezTo>
                      <a:pt x="126" y="270"/>
                      <a:pt x="104" y="268"/>
                      <a:pt x="85" y="268"/>
                    </a:cubicBezTo>
                    <a:cubicBezTo>
                      <a:pt x="64" y="268"/>
                      <a:pt x="46" y="271"/>
                      <a:pt x="32" y="275"/>
                    </a:cubicBezTo>
                    <a:lnTo>
                      <a:pt x="32" y="275"/>
                    </a:lnTo>
                    <a:cubicBezTo>
                      <a:pt x="74" y="276"/>
                      <a:pt x="136" y="301"/>
                      <a:pt x="211" y="327"/>
                    </a:cubicBezTo>
                    <a:cubicBezTo>
                      <a:pt x="289" y="348"/>
                      <a:pt x="380" y="374"/>
                      <a:pt x="466" y="374"/>
                    </a:cubicBezTo>
                    <a:cubicBezTo>
                      <a:pt x="503" y="374"/>
                      <a:pt x="539" y="369"/>
                      <a:pt x="573" y="357"/>
                    </a:cubicBezTo>
                    <a:cubicBezTo>
                      <a:pt x="733" y="297"/>
                      <a:pt x="944" y="116"/>
                      <a:pt x="994" y="16"/>
                    </a:cubicBezTo>
                    <a:cubicBezTo>
                      <a:pt x="994" y="5"/>
                      <a:pt x="986" y="0"/>
                      <a:pt x="969" y="0"/>
                    </a:cubicBezTo>
                    <a:close/>
                  </a:path>
                </a:pathLst>
              </a:custGeom>
              <a:solidFill>
                <a:srgbClr val="986F66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8" name="Google Shape;15228;p47"/>
              <p:cNvSpPr/>
              <p:nvPr/>
            </p:nvSpPr>
            <p:spPr>
              <a:xfrm>
                <a:off x="4846768" y="4627652"/>
                <a:ext cx="94152" cy="35236"/>
              </a:xfrm>
              <a:custGeom>
                <a:rect b="b" l="l" r="r" t="t"/>
                <a:pathLst>
                  <a:path extrusionOk="0" h="372" w="994">
                    <a:moveTo>
                      <a:pt x="11" y="282"/>
                    </a:moveTo>
                    <a:lnTo>
                      <a:pt x="11" y="287"/>
                    </a:lnTo>
                    <a:lnTo>
                      <a:pt x="11" y="287"/>
                    </a:lnTo>
                    <a:cubicBezTo>
                      <a:pt x="15" y="285"/>
                      <a:pt x="18" y="283"/>
                      <a:pt x="23" y="282"/>
                    </a:cubicBezTo>
                    <a:close/>
                    <a:moveTo>
                      <a:pt x="11" y="287"/>
                    </a:moveTo>
                    <a:cubicBezTo>
                      <a:pt x="7" y="288"/>
                      <a:pt x="4" y="290"/>
                      <a:pt x="1" y="292"/>
                    </a:cubicBezTo>
                    <a:lnTo>
                      <a:pt x="11" y="292"/>
                    </a:lnTo>
                    <a:lnTo>
                      <a:pt x="11" y="287"/>
                    </a:lnTo>
                    <a:close/>
                    <a:moveTo>
                      <a:pt x="964" y="1"/>
                    </a:moveTo>
                    <a:cubicBezTo>
                      <a:pt x="944" y="1"/>
                      <a:pt x="894" y="21"/>
                      <a:pt x="813" y="31"/>
                    </a:cubicBezTo>
                    <a:cubicBezTo>
                      <a:pt x="783" y="41"/>
                      <a:pt x="753" y="41"/>
                      <a:pt x="723" y="41"/>
                    </a:cubicBezTo>
                    <a:cubicBezTo>
                      <a:pt x="673" y="41"/>
                      <a:pt x="633" y="31"/>
                      <a:pt x="583" y="31"/>
                    </a:cubicBezTo>
                    <a:cubicBezTo>
                      <a:pt x="532" y="31"/>
                      <a:pt x="482" y="21"/>
                      <a:pt x="442" y="21"/>
                    </a:cubicBezTo>
                    <a:cubicBezTo>
                      <a:pt x="392" y="21"/>
                      <a:pt x="352" y="31"/>
                      <a:pt x="322" y="41"/>
                    </a:cubicBezTo>
                    <a:cubicBezTo>
                      <a:pt x="211" y="81"/>
                      <a:pt x="131" y="101"/>
                      <a:pt x="131" y="101"/>
                    </a:cubicBezTo>
                    <a:cubicBezTo>
                      <a:pt x="131" y="101"/>
                      <a:pt x="181" y="151"/>
                      <a:pt x="252" y="151"/>
                    </a:cubicBezTo>
                    <a:lnTo>
                      <a:pt x="302" y="151"/>
                    </a:lnTo>
                    <a:cubicBezTo>
                      <a:pt x="302" y="151"/>
                      <a:pt x="242" y="191"/>
                      <a:pt x="171" y="191"/>
                    </a:cubicBezTo>
                    <a:lnTo>
                      <a:pt x="131" y="191"/>
                    </a:lnTo>
                    <a:cubicBezTo>
                      <a:pt x="131" y="191"/>
                      <a:pt x="211" y="262"/>
                      <a:pt x="292" y="262"/>
                    </a:cubicBezTo>
                    <a:cubicBezTo>
                      <a:pt x="302" y="262"/>
                      <a:pt x="312" y="262"/>
                      <a:pt x="332" y="251"/>
                    </a:cubicBezTo>
                    <a:lnTo>
                      <a:pt x="332" y="251"/>
                    </a:lnTo>
                    <a:cubicBezTo>
                      <a:pt x="332" y="252"/>
                      <a:pt x="292" y="292"/>
                      <a:pt x="221" y="292"/>
                    </a:cubicBezTo>
                    <a:cubicBezTo>
                      <a:pt x="201" y="292"/>
                      <a:pt x="181" y="282"/>
                      <a:pt x="151" y="282"/>
                    </a:cubicBezTo>
                    <a:cubicBezTo>
                      <a:pt x="131" y="272"/>
                      <a:pt x="101" y="272"/>
                      <a:pt x="81" y="272"/>
                    </a:cubicBezTo>
                    <a:cubicBezTo>
                      <a:pt x="55" y="272"/>
                      <a:pt x="37" y="276"/>
                      <a:pt x="23" y="282"/>
                    </a:cubicBezTo>
                    <a:lnTo>
                      <a:pt x="31" y="282"/>
                    </a:lnTo>
                    <a:cubicBezTo>
                      <a:pt x="81" y="282"/>
                      <a:pt x="141" y="302"/>
                      <a:pt x="211" y="332"/>
                    </a:cubicBezTo>
                    <a:cubicBezTo>
                      <a:pt x="292" y="352"/>
                      <a:pt x="372" y="372"/>
                      <a:pt x="452" y="372"/>
                    </a:cubicBezTo>
                    <a:cubicBezTo>
                      <a:pt x="492" y="372"/>
                      <a:pt x="532" y="372"/>
                      <a:pt x="573" y="362"/>
                    </a:cubicBezTo>
                    <a:cubicBezTo>
                      <a:pt x="733" y="302"/>
                      <a:pt x="944" y="121"/>
                      <a:pt x="994" y="21"/>
                    </a:cubicBezTo>
                    <a:cubicBezTo>
                      <a:pt x="994" y="11"/>
                      <a:pt x="984" y="1"/>
                      <a:pt x="9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9" name="Google Shape;15229;p47"/>
              <p:cNvSpPr/>
              <p:nvPr/>
            </p:nvSpPr>
            <p:spPr>
              <a:xfrm>
                <a:off x="4628246" y="4610697"/>
                <a:ext cx="82785" cy="41108"/>
              </a:xfrm>
              <a:custGeom>
                <a:rect b="b" l="l" r="r" t="t"/>
                <a:pathLst>
                  <a:path extrusionOk="0" h="434" w="874">
                    <a:moveTo>
                      <a:pt x="149" y="1"/>
                    </a:moveTo>
                    <a:cubicBezTo>
                      <a:pt x="62" y="1"/>
                      <a:pt x="1" y="28"/>
                      <a:pt x="1" y="69"/>
                    </a:cubicBezTo>
                    <a:cubicBezTo>
                      <a:pt x="71" y="200"/>
                      <a:pt x="372" y="400"/>
                      <a:pt x="512" y="430"/>
                    </a:cubicBezTo>
                    <a:cubicBezTo>
                      <a:pt x="527" y="432"/>
                      <a:pt x="542" y="433"/>
                      <a:pt x="556" y="433"/>
                    </a:cubicBezTo>
                    <a:cubicBezTo>
                      <a:pt x="621" y="433"/>
                      <a:pt x="684" y="417"/>
                      <a:pt x="733" y="400"/>
                    </a:cubicBezTo>
                    <a:cubicBezTo>
                      <a:pt x="790" y="384"/>
                      <a:pt x="834" y="368"/>
                      <a:pt x="859" y="368"/>
                    </a:cubicBezTo>
                    <a:cubicBezTo>
                      <a:pt x="865" y="368"/>
                      <a:pt x="870" y="368"/>
                      <a:pt x="873" y="370"/>
                    </a:cubicBezTo>
                    <a:cubicBezTo>
                      <a:pt x="805" y="319"/>
                      <a:pt x="824" y="231"/>
                      <a:pt x="813" y="231"/>
                    </a:cubicBezTo>
                    <a:cubicBezTo>
                      <a:pt x="811" y="231"/>
                      <a:pt x="808" y="234"/>
                      <a:pt x="803" y="240"/>
                    </a:cubicBezTo>
                    <a:cubicBezTo>
                      <a:pt x="773" y="270"/>
                      <a:pt x="593" y="280"/>
                      <a:pt x="593" y="280"/>
                    </a:cubicBezTo>
                    <a:cubicBezTo>
                      <a:pt x="683" y="270"/>
                      <a:pt x="783" y="170"/>
                      <a:pt x="783" y="170"/>
                    </a:cubicBezTo>
                    <a:lnTo>
                      <a:pt x="783" y="170"/>
                    </a:lnTo>
                    <a:cubicBezTo>
                      <a:pt x="761" y="174"/>
                      <a:pt x="739" y="176"/>
                      <a:pt x="717" y="176"/>
                    </a:cubicBezTo>
                    <a:cubicBezTo>
                      <a:pt x="599" y="176"/>
                      <a:pt x="492" y="120"/>
                      <a:pt x="492" y="120"/>
                    </a:cubicBezTo>
                    <a:lnTo>
                      <a:pt x="492" y="120"/>
                    </a:lnTo>
                    <a:cubicBezTo>
                      <a:pt x="503" y="120"/>
                      <a:pt x="514" y="121"/>
                      <a:pt x="525" y="121"/>
                    </a:cubicBezTo>
                    <a:cubicBezTo>
                      <a:pt x="655" y="121"/>
                      <a:pt x="783" y="69"/>
                      <a:pt x="783" y="69"/>
                    </a:cubicBezTo>
                    <a:cubicBezTo>
                      <a:pt x="753" y="29"/>
                      <a:pt x="442" y="59"/>
                      <a:pt x="282" y="19"/>
                    </a:cubicBezTo>
                    <a:cubicBezTo>
                      <a:pt x="234" y="7"/>
                      <a:pt x="189" y="1"/>
                      <a:pt x="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0" name="Google Shape;15230;p47"/>
              <p:cNvSpPr/>
              <p:nvPr/>
            </p:nvSpPr>
            <p:spPr>
              <a:xfrm>
                <a:off x="4672007" y="4649533"/>
                <a:ext cx="4831" cy="1989"/>
              </a:xfrm>
              <a:custGeom>
                <a:rect b="b" l="l" r="r" t="t"/>
                <a:pathLst>
                  <a:path extrusionOk="0" h="21" w="51">
                    <a:moveTo>
                      <a:pt x="0" y="0"/>
                    </a:moveTo>
                    <a:cubicBezTo>
                      <a:pt x="4" y="2"/>
                      <a:pt x="7" y="4"/>
                      <a:pt x="10" y="5"/>
                    </a:cubicBezTo>
                    <a:lnTo>
                      <a:pt x="10" y="5"/>
                    </a:lnTo>
                    <a:cubicBezTo>
                      <a:pt x="10" y="0"/>
                      <a:pt x="10" y="0"/>
                      <a:pt x="10" y="0"/>
                    </a:cubicBezTo>
                    <a:close/>
                    <a:moveTo>
                      <a:pt x="10" y="5"/>
                    </a:moveTo>
                    <a:cubicBezTo>
                      <a:pt x="10" y="6"/>
                      <a:pt x="10" y="8"/>
                      <a:pt x="10" y="10"/>
                    </a:cubicBezTo>
                    <a:lnTo>
                      <a:pt x="25" y="10"/>
                    </a:lnTo>
                    <a:cubicBezTo>
                      <a:pt x="20" y="9"/>
                      <a:pt x="16" y="7"/>
                      <a:pt x="10" y="5"/>
                    </a:cubicBezTo>
                    <a:close/>
                    <a:moveTo>
                      <a:pt x="25" y="10"/>
                    </a:moveTo>
                    <a:cubicBezTo>
                      <a:pt x="30" y="12"/>
                      <a:pt x="35" y="14"/>
                      <a:pt x="40" y="16"/>
                    </a:cubicBezTo>
                    <a:lnTo>
                      <a:pt x="40" y="16"/>
                    </a:lnTo>
                    <a:cubicBezTo>
                      <a:pt x="40" y="13"/>
                      <a:pt x="40" y="10"/>
                      <a:pt x="40" y="10"/>
                    </a:cubicBezTo>
                    <a:close/>
                    <a:moveTo>
                      <a:pt x="40" y="16"/>
                    </a:moveTo>
                    <a:cubicBezTo>
                      <a:pt x="40" y="18"/>
                      <a:pt x="40" y="20"/>
                      <a:pt x="40" y="20"/>
                    </a:cubicBezTo>
                    <a:lnTo>
                      <a:pt x="50" y="20"/>
                    </a:lnTo>
                    <a:cubicBezTo>
                      <a:pt x="47" y="19"/>
                      <a:pt x="43" y="17"/>
                      <a:pt x="40" y="16"/>
                    </a:cubicBezTo>
                    <a:close/>
                  </a:path>
                </a:pathLst>
              </a:custGeom>
              <a:solidFill>
                <a:srgbClr val="A2918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1" name="Google Shape;15231;p47"/>
              <p:cNvSpPr/>
              <p:nvPr/>
            </p:nvSpPr>
            <p:spPr>
              <a:xfrm>
                <a:off x="4672954" y="4649533"/>
                <a:ext cx="3884" cy="1989"/>
              </a:xfrm>
              <a:custGeom>
                <a:rect b="b" l="l" r="r" t="t"/>
                <a:pathLst>
                  <a:path extrusionOk="0" h="21" w="41">
                    <a:moveTo>
                      <a:pt x="40" y="20"/>
                    </a:moveTo>
                    <a:lnTo>
                      <a:pt x="40" y="20"/>
                    </a:lnTo>
                    <a:lnTo>
                      <a:pt x="40" y="20"/>
                    </a:lnTo>
                    <a:lnTo>
                      <a:pt x="40" y="20"/>
                    </a:lnTo>
                    <a:close/>
                    <a:moveTo>
                      <a:pt x="40" y="20"/>
                    </a:moveTo>
                    <a:cubicBezTo>
                      <a:pt x="40" y="20"/>
                      <a:pt x="40" y="20"/>
                      <a:pt x="40" y="20"/>
                    </a:cubicBezTo>
                    <a:cubicBezTo>
                      <a:pt x="40" y="20"/>
                      <a:pt x="40" y="20"/>
                      <a:pt x="40" y="20"/>
                    </a:cubicBezTo>
                    <a:close/>
                    <a:moveTo>
                      <a:pt x="30" y="20"/>
                    </a:moveTo>
                    <a:cubicBezTo>
                      <a:pt x="30" y="20"/>
                      <a:pt x="30" y="20"/>
                      <a:pt x="30" y="20"/>
                    </a:cubicBezTo>
                    <a:cubicBezTo>
                      <a:pt x="30" y="20"/>
                      <a:pt x="30" y="20"/>
                      <a:pt x="30" y="20"/>
                    </a:cubicBezTo>
                    <a:close/>
                    <a:moveTo>
                      <a:pt x="30" y="10"/>
                    </a:move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lose/>
                    <a:moveTo>
                      <a:pt x="30" y="10"/>
                    </a:move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lose/>
                    <a:moveTo>
                      <a:pt x="30" y="10"/>
                    </a:moveTo>
                    <a:lnTo>
                      <a:pt x="30" y="10"/>
                    </a:lnTo>
                    <a:lnTo>
                      <a:pt x="30" y="10"/>
                    </a:lnTo>
                    <a:close/>
                    <a:moveTo>
                      <a:pt x="30" y="10"/>
                    </a:move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10"/>
                      <a:pt x="30" y="10"/>
                      <a:pt x="30" y="10"/>
                    </a:cubicBezTo>
                    <a:close/>
                    <a:moveTo>
                      <a:pt x="20" y="10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lose/>
                    <a:moveTo>
                      <a:pt x="20" y="10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lose/>
                    <a:moveTo>
                      <a:pt x="20" y="10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lose/>
                    <a:moveTo>
                      <a:pt x="20" y="10"/>
                    </a:move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lose/>
                    <a:moveTo>
                      <a:pt x="10" y="10"/>
                    </a:move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lose/>
                    <a:moveTo>
                      <a:pt x="10" y="10"/>
                    </a:move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lose/>
                    <a:moveTo>
                      <a:pt x="10" y="10"/>
                    </a:move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lose/>
                    <a:moveTo>
                      <a:pt x="10" y="10"/>
                    </a:move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lose/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A3C3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2" name="Google Shape;15232;p47"/>
              <p:cNvSpPr/>
              <p:nvPr/>
            </p:nvSpPr>
            <p:spPr>
              <a:xfrm>
                <a:off x="4672007" y="4649533"/>
                <a:ext cx="95" cy="9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2918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3" name="Google Shape;15233;p47"/>
              <p:cNvSpPr/>
              <p:nvPr/>
            </p:nvSpPr>
            <p:spPr>
              <a:xfrm>
                <a:off x="4666324" y="4647638"/>
                <a:ext cx="1042" cy="95"/>
              </a:xfrm>
              <a:custGeom>
                <a:rect b="b" l="l" r="r" t="t"/>
                <a:pathLst>
                  <a:path extrusionOk="0" h="1" w="11">
                    <a:moveTo>
                      <a:pt x="10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  <a:moveTo>
                      <a:pt x="10" y="0"/>
                    </a:move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0" y="0"/>
                      <a:pt x="10" y="0"/>
                    </a:cubicBezTo>
                    <a:close/>
                  </a:path>
                </a:pathLst>
              </a:custGeom>
              <a:solidFill>
                <a:srgbClr val="A59692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4" name="Google Shape;15234;p47"/>
              <p:cNvSpPr/>
              <p:nvPr/>
            </p:nvSpPr>
            <p:spPr>
              <a:xfrm>
                <a:off x="4655810" y="4612497"/>
                <a:ext cx="46697" cy="4831"/>
              </a:xfrm>
              <a:custGeom>
                <a:rect b="b" l="l" r="r" t="t"/>
                <a:pathLst>
                  <a:path extrusionOk="0" h="51" w="493">
                    <a:moveTo>
                      <a:pt x="492" y="50"/>
                    </a:moveTo>
                    <a:cubicBezTo>
                      <a:pt x="462" y="10"/>
                      <a:pt x="161" y="40"/>
                      <a:pt x="1" y="0"/>
                    </a:cubicBezTo>
                    <a:cubicBezTo>
                      <a:pt x="161" y="40"/>
                      <a:pt x="462" y="10"/>
                      <a:pt x="492" y="50"/>
                    </a:cubicBezTo>
                    <a:close/>
                  </a:path>
                </a:pathLst>
              </a:custGeom>
              <a:solidFill>
                <a:srgbClr val="4A3C3E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5" name="Google Shape;15235;p47"/>
              <p:cNvSpPr/>
              <p:nvPr/>
            </p:nvSpPr>
            <p:spPr>
              <a:xfrm>
                <a:off x="4655810" y="4612497"/>
                <a:ext cx="55222" cy="39025"/>
              </a:xfrm>
              <a:custGeom>
                <a:rect b="b" l="l" r="r" t="t"/>
                <a:pathLst>
                  <a:path extrusionOk="0" h="412" w="583">
                    <a:moveTo>
                      <a:pt x="111" y="371"/>
                    </a:moveTo>
                    <a:cubicBezTo>
                      <a:pt x="114" y="371"/>
                      <a:pt x="118" y="371"/>
                      <a:pt x="121" y="371"/>
                    </a:cubicBezTo>
                    <a:lnTo>
                      <a:pt x="121" y="371"/>
                    </a:lnTo>
                    <a:cubicBezTo>
                      <a:pt x="121" y="371"/>
                      <a:pt x="121" y="371"/>
                      <a:pt x="121" y="371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41" y="20"/>
                      <a:pt x="81" y="40"/>
                      <a:pt x="111" y="70"/>
                    </a:cubicBezTo>
                    <a:cubicBezTo>
                      <a:pt x="161" y="121"/>
                      <a:pt x="201" y="171"/>
                      <a:pt x="231" y="231"/>
                    </a:cubicBezTo>
                    <a:cubicBezTo>
                      <a:pt x="251" y="261"/>
                      <a:pt x="272" y="291"/>
                      <a:pt x="261" y="321"/>
                    </a:cubicBezTo>
                    <a:cubicBezTo>
                      <a:pt x="251" y="361"/>
                      <a:pt x="211" y="381"/>
                      <a:pt x="171" y="381"/>
                    </a:cubicBezTo>
                    <a:cubicBezTo>
                      <a:pt x="155" y="373"/>
                      <a:pt x="138" y="372"/>
                      <a:pt x="121" y="371"/>
                    </a:cubicBezTo>
                    <a:lnTo>
                      <a:pt x="121" y="371"/>
                    </a:lnTo>
                    <a:cubicBezTo>
                      <a:pt x="141" y="381"/>
                      <a:pt x="151" y="391"/>
                      <a:pt x="171" y="391"/>
                    </a:cubicBezTo>
                    <a:lnTo>
                      <a:pt x="181" y="391"/>
                    </a:lnTo>
                    <a:cubicBezTo>
                      <a:pt x="181" y="391"/>
                      <a:pt x="181" y="391"/>
                      <a:pt x="181" y="401"/>
                    </a:cubicBezTo>
                    <a:lnTo>
                      <a:pt x="211" y="401"/>
                    </a:lnTo>
                    <a:cubicBezTo>
                      <a:pt x="211" y="401"/>
                      <a:pt x="211" y="411"/>
                      <a:pt x="211" y="411"/>
                    </a:cubicBezTo>
                    <a:lnTo>
                      <a:pt x="272" y="411"/>
                    </a:lnTo>
                    <a:cubicBezTo>
                      <a:pt x="322" y="411"/>
                      <a:pt x="372" y="401"/>
                      <a:pt x="422" y="391"/>
                    </a:cubicBezTo>
                    <a:cubicBezTo>
                      <a:pt x="422" y="381"/>
                      <a:pt x="432" y="381"/>
                      <a:pt x="442" y="381"/>
                    </a:cubicBezTo>
                    <a:cubicBezTo>
                      <a:pt x="492" y="361"/>
                      <a:pt x="532" y="351"/>
                      <a:pt x="562" y="351"/>
                    </a:cubicBezTo>
                    <a:lnTo>
                      <a:pt x="582" y="351"/>
                    </a:lnTo>
                    <a:cubicBezTo>
                      <a:pt x="512" y="301"/>
                      <a:pt x="532" y="211"/>
                      <a:pt x="522" y="211"/>
                    </a:cubicBezTo>
                    <a:lnTo>
                      <a:pt x="522" y="211"/>
                    </a:lnTo>
                    <a:cubicBezTo>
                      <a:pt x="522" y="211"/>
                      <a:pt x="522" y="211"/>
                      <a:pt x="512" y="221"/>
                    </a:cubicBezTo>
                    <a:cubicBezTo>
                      <a:pt x="482" y="251"/>
                      <a:pt x="302" y="261"/>
                      <a:pt x="302" y="261"/>
                    </a:cubicBezTo>
                    <a:cubicBezTo>
                      <a:pt x="392" y="251"/>
                      <a:pt x="492" y="151"/>
                      <a:pt x="492" y="151"/>
                    </a:cubicBezTo>
                    <a:cubicBezTo>
                      <a:pt x="462" y="151"/>
                      <a:pt x="442" y="161"/>
                      <a:pt x="412" y="161"/>
                    </a:cubicBezTo>
                    <a:cubicBezTo>
                      <a:pt x="302" y="161"/>
                      <a:pt x="201" y="101"/>
                      <a:pt x="201" y="101"/>
                    </a:cubicBezTo>
                    <a:lnTo>
                      <a:pt x="221" y="101"/>
                    </a:lnTo>
                    <a:cubicBezTo>
                      <a:pt x="352" y="101"/>
                      <a:pt x="492" y="50"/>
                      <a:pt x="492" y="50"/>
                    </a:cubicBezTo>
                    <a:cubicBezTo>
                      <a:pt x="462" y="10"/>
                      <a:pt x="161" y="40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6" name="Google Shape;15236;p47"/>
              <p:cNvSpPr/>
              <p:nvPr/>
            </p:nvSpPr>
            <p:spPr>
              <a:xfrm>
                <a:off x="4271999" y="4158970"/>
                <a:ext cx="420936" cy="667397"/>
              </a:xfrm>
              <a:custGeom>
                <a:rect b="b" l="l" r="r" t="t"/>
                <a:pathLst>
                  <a:path extrusionOk="0" h="7046" w="4444">
                    <a:moveTo>
                      <a:pt x="1532" y="1"/>
                    </a:moveTo>
                    <a:cubicBezTo>
                      <a:pt x="1459" y="1"/>
                      <a:pt x="1385" y="13"/>
                      <a:pt x="1304" y="44"/>
                    </a:cubicBezTo>
                    <a:cubicBezTo>
                      <a:pt x="572" y="325"/>
                      <a:pt x="61" y="585"/>
                      <a:pt x="30" y="1047"/>
                    </a:cubicBezTo>
                    <a:cubicBezTo>
                      <a:pt x="0" y="1498"/>
                      <a:pt x="151" y="2632"/>
                      <a:pt x="321" y="3223"/>
                    </a:cubicBezTo>
                    <a:cubicBezTo>
                      <a:pt x="492" y="3805"/>
                      <a:pt x="492" y="4186"/>
                      <a:pt x="361" y="4467"/>
                    </a:cubicBezTo>
                    <a:cubicBezTo>
                      <a:pt x="231" y="4758"/>
                      <a:pt x="642" y="5270"/>
                      <a:pt x="672" y="5701"/>
                    </a:cubicBezTo>
                    <a:cubicBezTo>
                      <a:pt x="692" y="6132"/>
                      <a:pt x="783" y="6754"/>
                      <a:pt x="853" y="6885"/>
                    </a:cubicBezTo>
                    <a:cubicBezTo>
                      <a:pt x="883" y="6945"/>
                      <a:pt x="893" y="6995"/>
                      <a:pt x="893" y="7045"/>
                    </a:cubicBezTo>
                    <a:cubicBezTo>
                      <a:pt x="923" y="7025"/>
                      <a:pt x="943" y="6995"/>
                      <a:pt x="943" y="6965"/>
                    </a:cubicBezTo>
                    <a:cubicBezTo>
                      <a:pt x="943" y="6664"/>
                      <a:pt x="933" y="6373"/>
                      <a:pt x="933" y="6072"/>
                    </a:cubicBezTo>
                    <a:cubicBezTo>
                      <a:pt x="923" y="6012"/>
                      <a:pt x="923" y="5942"/>
                      <a:pt x="963" y="5902"/>
                    </a:cubicBezTo>
                    <a:cubicBezTo>
                      <a:pt x="993" y="5862"/>
                      <a:pt x="1023" y="5841"/>
                      <a:pt x="1064" y="5841"/>
                    </a:cubicBezTo>
                    <a:cubicBezTo>
                      <a:pt x="1013" y="5641"/>
                      <a:pt x="993" y="5440"/>
                      <a:pt x="1013" y="5280"/>
                    </a:cubicBezTo>
                    <a:cubicBezTo>
                      <a:pt x="1064" y="4788"/>
                      <a:pt x="1084" y="4196"/>
                      <a:pt x="1154" y="3966"/>
                    </a:cubicBezTo>
                    <a:cubicBezTo>
                      <a:pt x="1213" y="3727"/>
                      <a:pt x="1687" y="3203"/>
                      <a:pt x="1773" y="3203"/>
                    </a:cubicBezTo>
                    <a:cubicBezTo>
                      <a:pt x="1774" y="3203"/>
                      <a:pt x="1775" y="3203"/>
                      <a:pt x="1776" y="3203"/>
                    </a:cubicBezTo>
                    <a:cubicBezTo>
                      <a:pt x="1856" y="3223"/>
                      <a:pt x="2418" y="3926"/>
                      <a:pt x="3060" y="3956"/>
                    </a:cubicBezTo>
                    <a:cubicBezTo>
                      <a:pt x="3270" y="3962"/>
                      <a:pt x="3427" y="3965"/>
                      <a:pt x="3543" y="3965"/>
                    </a:cubicBezTo>
                    <a:cubicBezTo>
                      <a:pt x="3775" y="3965"/>
                      <a:pt x="3842" y="3956"/>
                      <a:pt x="3842" y="3956"/>
                    </a:cubicBezTo>
                    <a:cubicBezTo>
                      <a:pt x="3842" y="3956"/>
                      <a:pt x="4003" y="4337"/>
                      <a:pt x="4123" y="4758"/>
                    </a:cubicBezTo>
                    <a:cubicBezTo>
                      <a:pt x="4183" y="4738"/>
                      <a:pt x="4233" y="4708"/>
                      <a:pt x="4283" y="4658"/>
                    </a:cubicBezTo>
                    <a:cubicBezTo>
                      <a:pt x="4444" y="4477"/>
                      <a:pt x="4394" y="4196"/>
                      <a:pt x="4324" y="3956"/>
                    </a:cubicBezTo>
                    <a:cubicBezTo>
                      <a:pt x="4263" y="3735"/>
                      <a:pt x="4203" y="3504"/>
                      <a:pt x="4083" y="3314"/>
                    </a:cubicBezTo>
                    <a:cubicBezTo>
                      <a:pt x="3962" y="3113"/>
                      <a:pt x="3772" y="2943"/>
                      <a:pt x="3541" y="2903"/>
                    </a:cubicBezTo>
                    <a:cubicBezTo>
                      <a:pt x="3451" y="2892"/>
                      <a:pt x="3361" y="2892"/>
                      <a:pt x="3280" y="2892"/>
                    </a:cubicBezTo>
                    <a:cubicBezTo>
                      <a:pt x="3238" y="2895"/>
                      <a:pt x="3197" y="2897"/>
                      <a:pt x="3157" y="2897"/>
                    </a:cubicBezTo>
                    <a:cubicBezTo>
                      <a:pt x="3043" y="2897"/>
                      <a:pt x="2938" y="2882"/>
                      <a:pt x="2849" y="2822"/>
                    </a:cubicBezTo>
                    <a:cubicBezTo>
                      <a:pt x="2699" y="2712"/>
                      <a:pt x="2638" y="2511"/>
                      <a:pt x="2488" y="2411"/>
                    </a:cubicBezTo>
                    <a:cubicBezTo>
                      <a:pt x="2417" y="2366"/>
                      <a:pt x="2333" y="2354"/>
                      <a:pt x="2247" y="2354"/>
                    </a:cubicBezTo>
                    <a:cubicBezTo>
                      <a:pt x="2200" y="2354"/>
                      <a:pt x="2153" y="2357"/>
                      <a:pt x="2107" y="2361"/>
                    </a:cubicBezTo>
                    <a:cubicBezTo>
                      <a:pt x="2032" y="2367"/>
                      <a:pt x="1949" y="2381"/>
                      <a:pt x="1868" y="2381"/>
                    </a:cubicBezTo>
                    <a:cubicBezTo>
                      <a:pt x="1819" y="2381"/>
                      <a:pt x="1771" y="2376"/>
                      <a:pt x="1726" y="2361"/>
                    </a:cubicBezTo>
                    <a:cubicBezTo>
                      <a:pt x="1605" y="2331"/>
                      <a:pt x="1485" y="2210"/>
                      <a:pt x="1505" y="2080"/>
                    </a:cubicBezTo>
                    <a:cubicBezTo>
                      <a:pt x="1535" y="1930"/>
                      <a:pt x="1736" y="1849"/>
                      <a:pt x="1776" y="1689"/>
                    </a:cubicBezTo>
                    <a:cubicBezTo>
                      <a:pt x="1816" y="1538"/>
                      <a:pt x="1696" y="1398"/>
                      <a:pt x="1565" y="1298"/>
                    </a:cubicBezTo>
                    <a:cubicBezTo>
                      <a:pt x="1445" y="1207"/>
                      <a:pt x="1304" y="1097"/>
                      <a:pt x="1284" y="947"/>
                    </a:cubicBezTo>
                    <a:cubicBezTo>
                      <a:pt x="1264" y="776"/>
                      <a:pt x="1405" y="626"/>
                      <a:pt x="1555" y="565"/>
                    </a:cubicBezTo>
                    <a:cubicBezTo>
                      <a:pt x="1716" y="495"/>
                      <a:pt x="1886" y="495"/>
                      <a:pt x="2057" y="455"/>
                    </a:cubicBezTo>
                    <a:cubicBezTo>
                      <a:pt x="2197" y="415"/>
                      <a:pt x="2358" y="325"/>
                      <a:pt x="2438" y="204"/>
                    </a:cubicBezTo>
                    <a:cubicBezTo>
                      <a:pt x="2358" y="194"/>
                      <a:pt x="2297" y="194"/>
                      <a:pt x="2247" y="184"/>
                    </a:cubicBezTo>
                    <a:cubicBezTo>
                      <a:pt x="1971" y="131"/>
                      <a:pt x="1766" y="1"/>
                      <a:pt x="153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38"/>
              </a:p>
            </p:txBody>
          </p:sp>
          <p:sp>
            <p:nvSpPr>
              <p:cNvPr id="15237" name="Google Shape;15237;p47"/>
              <p:cNvSpPr/>
              <p:nvPr/>
            </p:nvSpPr>
            <p:spPr>
              <a:xfrm>
                <a:off x="4713779" y="4554527"/>
                <a:ext cx="1042" cy="3884"/>
              </a:xfrm>
              <a:custGeom>
                <a:rect b="b" l="l" r="r" t="t"/>
                <a:pathLst>
                  <a:path extrusionOk="0" h="41" w="11">
                    <a:moveTo>
                      <a:pt x="1" y="41"/>
                    </a:moveTo>
                    <a:cubicBezTo>
                      <a:pt x="1" y="20"/>
                      <a:pt x="11" y="10"/>
                      <a:pt x="11" y="0"/>
                    </a:cubicBezTo>
                    <a:cubicBezTo>
                      <a:pt x="11" y="10"/>
                      <a:pt x="1" y="20"/>
                      <a:pt x="1" y="41"/>
                    </a:cubicBezTo>
                    <a:close/>
                  </a:path>
                </a:pathLst>
              </a:custGeom>
              <a:solidFill>
                <a:srgbClr val="D3D4D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8" name="Google Shape;15238;p47"/>
              <p:cNvSpPr/>
              <p:nvPr/>
            </p:nvSpPr>
            <p:spPr>
              <a:xfrm>
                <a:off x="4713779" y="4554527"/>
                <a:ext cx="1042" cy="4831"/>
              </a:xfrm>
              <a:custGeom>
                <a:rect b="b" l="l" r="r" t="t"/>
                <a:pathLst>
                  <a:path extrusionOk="0" h="51" w="11">
                    <a:moveTo>
                      <a:pt x="11" y="0"/>
                    </a:moveTo>
                    <a:lnTo>
                      <a:pt x="11" y="0"/>
                    </a:lnTo>
                    <a:cubicBezTo>
                      <a:pt x="11" y="0"/>
                      <a:pt x="11" y="1"/>
                      <a:pt x="11" y="1"/>
                    </a:cubicBezTo>
                    <a:lnTo>
                      <a:pt x="11" y="1"/>
                    </a:lnTo>
                    <a:cubicBezTo>
                      <a:pt x="11" y="1"/>
                      <a:pt x="11" y="1"/>
                      <a:pt x="11" y="0"/>
                    </a:cubicBezTo>
                    <a:close/>
                    <a:moveTo>
                      <a:pt x="11" y="1"/>
                    </a:moveTo>
                    <a:cubicBezTo>
                      <a:pt x="10" y="11"/>
                      <a:pt x="1" y="21"/>
                      <a:pt x="1" y="4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10" y="23"/>
                      <a:pt x="11" y="4"/>
                      <a:pt x="11" y="1"/>
                    </a:cubicBezTo>
                    <a:close/>
                  </a:path>
                </a:pathLst>
              </a:custGeom>
              <a:solidFill>
                <a:srgbClr val="CEC9C3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9" name="Google Shape;15239;p47"/>
              <p:cNvSpPr/>
              <p:nvPr/>
            </p:nvSpPr>
            <p:spPr>
              <a:xfrm>
                <a:off x="4710937" y="4411024"/>
                <a:ext cx="35236" cy="189156"/>
              </a:xfrm>
              <a:custGeom>
                <a:rect b="b" l="l" r="r" t="t"/>
                <a:pathLst>
                  <a:path extrusionOk="0" h="1997" w="372">
                    <a:moveTo>
                      <a:pt x="0" y="1"/>
                    </a:moveTo>
                    <a:cubicBezTo>
                      <a:pt x="0" y="362"/>
                      <a:pt x="10" y="713"/>
                      <a:pt x="21" y="1074"/>
                    </a:cubicBezTo>
                    <a:cubicBezTo>
                      <a:pt x="21" y="1235"/>
                      <a:pt x="41" y="1395"/>
                      <a:pt x="31" y="1556"/>
                    </a:cubicBezTo>
                    <a:lnTo>
                      <a:pt x="31" y="1566"/>
                    </a:lnTo>
                    <a:cubicBezTo>
                      <a:pt x="41" y="1535"/>
                      <a:pt x="41" y="1515"/>
                      <a:pt x="41" y="1515"/>
                    </a:cubicBezTo>
                    <a:cubicBezTo>
                      <a:pt x="41" y="1515"/>
                      <a:pt x="81" y="1887"/>
                      <a:pt x="181" y="1997"/>
                    </a:cubicBezTo>
                    <a:cubicBezTo>
                      <a:pt x="251" y="1967"/>
                      <a:pt x="311" y="1937"/>
                      <a:pt x="372" y="1917"/>
                    </a:cubicBezTo>
                    <a:cubicBezTo>
                      <a:pt x="372" y="1646"/>
                      <a:pt x="221" y="1425"/>
                      <a:pt x="301" y="1114"/>
                    </a:cubicBezTo>
                    <a:cubicBezTo>
                      <a:pt x="362" y="893"/>
                      <a:pt x="251" y="663"/>
                      <a:pt x="151" y="452"/>
                    </a:cubicBezTo>
                    <a:cubicBezTo>
                      <a:pt x="101" y="322"/>
                      <a:pt x="71" y="121"/>
                      <a:pt x="0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0" name="Google Shape;15240;p47"/>
              <p:cNvSpPr/>
              <p:nvPr/>
            </p:nvSpPr>
            <p:spPr>
              <a:xfrm>
                <a:off x="4728082" y="4592511"/>
                <a:ext cx="18092" cy="9567"/>
              </a:xfrm>
              <a:custGeom>
                <a:rect b="b" l="l" r="r" t="t"/>
                <a:pathLst>
                  <a:path extrusionOk="0" h="101" w="191">
                    <a:moveTo>
                      <a:pt x="191" y="1"/>
                    </a:moveTo>
                    <a:lnTo>
                      <a:pt x="191" y="1"/>
                    </a:lnTo>
                    <a:cubicBezTo>
                      <a:pt x="130" y="21"/>
                      <a:pt x="70" y="51"/>
                      <a:pt x="0" y="81"/>
                    </a:cubicBezTo>
                    <a:cubicBezTo>
                      <a:pt x="0" y="81"/>
                      <a:pt x="10" y="91"/>
                      <a:pt x="10" y="91"/>
                    </a:cubicBezTo>
                    <a:lnTo>
                      <a:pt x="181" y="101"/>
                    </a:lnTo>
                    <a:cubicBezTo>
                      <a:pt x="191" y="71"/>
                      <a:pt x="191" y="41"/>
                      <a:pt x="191" y="1"/>
                    </a:cubicBezTo>
                    <a:close/>
                  </a:path>
                </a:pathLst>
              </a:custGeom>
              <a:solidFill>
                <a:srgbClr val="3E3D4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1" name="Google Shape;15241;p47"/>
              <p:cNvSpPr/>
              <p:nvPr/>
            </p:nvSpPr>
            <p:spPr>
              <a:xfrm>
                <a:off x="4842032" y="4281824"/>
                <a:ext cx="31447" cy="268058"/>
              </a:xfrm>
              <a:custGeom>
                <a:rect b="b" l="l" r="r" t="t"/>
                <a:pathLst>
                  <a:path extrusionOk="0" h="2830" w="332">
                    <a:moveTo>
                      <a:pt x="1" y="1"/>
                    </a:moveTo>
                    <a:cubicBezTo>
                      <a:pt x="51" y="191"/>
                      <a:pt x="71" y="382"/>
                      <a:pt x="51" y="582"/>
                    </a:cubicBezTo>
                    <a:cubicBezTo>
                      <a:pt x="31" y="803"/>
                      <a:pt x="61" y="893"/>
                      <a:pt x="51" y="1114"/>
                    </a:cubicBezTo>
                    <a:cubicBezTo>
                      <a:pt x="31" y="1626"/>
                      <a:pt x="201" y="2027"/>
                      <a:pt x="41" y="2829"/>
                    </a:cubicBezTo>
                    <a:cubicBezTo>
                      <a:pt x="81" y="2649"/>
                      <a:pt x="121" y="2448"/>
                      <a:pt x="141" y="2278"/>
                    </a:cubicBezTo>
                    <a:cubicBezTo>
                      <a:pt x="201" y="1796"/>
                      <a:pt x="332" y="1224"/>
                      <a:pt x="332" y="1054"/>
                    </a:cubicBezTo>
                    <a:cubicBezTo>
                      <a:pt x="332" y="944"/>
                      <a:pt x="171" y="432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2" name="Google Shape;15242;p47"/>
              <p:cNvSpPr/>
              <p:nvPr/>
            </p:nvSpPr>
            <p:spPr>
              <a:xfrm>
                <a:off x="4625404" y="4177346"/>
                <a:ext cx="192566" cy="47265"/>
              </a:xfrm>
              <a:custGeom>
                <a:rect b="b" l="l" r="r" t="t"/>
                <a:pathLst>
                  <a:path extrusionOk="0" h="499" w="2033">
                    <a:moveTo>
                      <a:pt x="1" y="0"/>
                    </a:moveTo>
                    <a:lnTo>
                      <a:pt x="1" y="0"/>
                    </a:lnTo>
                    <a:cubicBezTo>
                      <a:pt x="41" y="131"/>
                      <a:pt x="262" y="231"/>
                      <a:pt x="432" y="351"/>
                    </a:cubicBezTo>
                    <a:cubicBezTo>
                      <a:pt x="497" y="358"/>
                      <a:pt x="563" y="361"/>
                      <a:pt x="629" y="361"/>
                    </a:cubicBezTo>
                    <a:cubicBezTo>
                      <a:pt x="827" y="361"/>
                      <a:pt x="1029" y="338"/>
                      <a:pt x="1229" y="338"/>
                    </a:cubicBezTo>
                    <a:cubicBezTo>
                      <a:pt x="1363" y="338"/>
                      <a:pt x="1495" y="348"/>
                      <a:pt x="1626" y="381"/>
                    </a:cubicBezTo>
                    <a:cubicBezTo>
                      <a:pt x="1771" y="414"/>
                      <a:pt x="1962" y="498"/>
                      <a:pt x="2015" y="498"/>
                    </a:cubicBezTo>
                    <a:cubicBezTo>
                      <a:pt x="2028" y="498"/>
                      <a:pt x="2033" y="493"/>
                      <a:pt x="2027" y="482"/>
                    </a:cubicBezTo>
                    <a:cubicBezTo>
                      <a:pt x="1866" y="241"/>
                      <a:pt x="913" y="201"/>
                      <a:pt x="653" y="70"/>
                    </a:cubicBezTo>
                    <a:cubicBezTo>
                      <a:pt x="562" y="20"/>
                      <a:pt x="302" y="10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3" name="Google Shape;15243;p47"/>
              <p:cNvSpPr/>
              <p:nvPr/>
            </p:nvSpPr>
            <p:spPr>
              <a:xfrm>
                <a:off x="4358480" y="4158970"/>
                <a:ext cx="144448" cy="33626"/>
              </a:xfrm>
              <a:custGeom>
                <a:rect b="b" l="l" r="r" t="t"/>
                <a:pathLst>
                  <a:path extrusionOk="0" h="355" w="1525">
                    <a:moveTo>
                      <a:pt x="619" y="1"/>
                    </a:moveTo>
                    <a:cubicBezTo>
                      <a:pt x="546" y="1"/>
                      <a:pt x="472" y="13"/>
                      <a:pt x="391" y="44"/>
                    </a:cubicBezTo>
                    <a:cubicBezTo>
                      <a:pt x="261" y="94"/>
                      <a:pt x="131" y="144"/>
                      <a:pt x="0" y="204"/>
                    </a:cubicBezTo>
                    <a:cubicBezTo>
                      <a:pt x="90" y="214"/>
                      <a:pt x="191" y="234"/>
                      <a:pt x="251" y="244"/>
                    </a:cubicBezTo>
                    <a:lnTo>
                      <a:pt x="1364" y="355"/>
                    </a:lnTo>
                    <a:cubicBezTo>
                      <a:pt x="1434" y="315"/>
                      <a:pt x="1485" y="264"/>
                      <a:pt x="1525" y="204"/>
                    </a:cubicBezTo>
                    <a:cubicBezTo>
                      <a:pt x="1445" y="194"/>
                      <a:pt x="1384" y="194"/>
                      <a:pt x="1334" y="184"/>
                    </a:cubicBezTo>
                    <a:cubicBezTo>
                      <a:pt x="1058" y="131"/>
                      <a:pt x="853" y="1"/>
                      <a:pt x="619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4" name="Google Shape;15244;p47"/>
              <p:cNvSpPr/>
              <p:nvPr/>
            </p:nvSpPr>
            <p:spPr>
              <a:xfrm>
                <a:off x="4271999" y="4163990"/>
                <a:ext cx="164434" cy="376323"/>
              </a:xfrm>
              <a:custGeom>
                <a:rect b="b" l="l" r="r" t="t"/>
                <a:pathLst>
                  <a:path extrusionOk="0" h="3973" w="1736">
                    <a:moveTo>
                      <a:pt x="1274" y="1"/>
                    </a:moveTo>
                    <a:cubicBezTo>
                      <a:pt x="552" y="282"/>
                      <a:pt x="61" y="542"/>
                      <a:pt x="30" y="994"/>
                    </a:cubicBezTo>
                    <a:cubicBezTo>
                      <a:pt x="0" y="1445"/>
                      <a:pt x="151" y="2579"/>
                      <a:pt x="321" y="3170"/>
                    </a:cubicBezTo>
                    <a:cubicBezTo>
                      <a:pt x="412" y="3491"/>
                      <a:pt x="452" y="3752"/>
                      <a:pt x="452" y="3973"/>
                    </a:cubicBezTo>
                    <a:cubicBezTo>
                      <a:pt x="602" y="3622"/>
                      <a:pt x="592" y="3221"/>
                      <a:pt x="532" y="2850"/>
                    </a:cubicBezTo>
                    <a:cubicBezTo>
                      <a:pt x="472" y="2458"/>
                      <a:pt x="351" y="2077"/>
                      <a:pt x="311" y="1686"/>
                    </a:cubicBezTo>
                    <a:cubicBezTo>
                      <a:pt x="271" y="1395"/>
                      <a:pt x="281" y="1084"/>
                      <a:pt x="412" y="813"/>
                    </a:cubicBezTo>
                    <a:cubicBezTo>
                      <a:pt x="542" y="553"/>
                      <a:pt x="783" y="352"/>
                      <a:pt x="1064" y="272"/>
                    </a:cubicBezTo>
                    <a:cubicBezTo>
                      <a:pt x="1130" y="250"/>
                      <a:pt x="1261" y="217"/>
                      <a:pt x="1450" y="217"/>
                    </a:cubicBezTo>
                    <a:cubicBezTo>
                      <a:pt x="1518" y="217"/>
                      <a:pt x="1593" y="221"/>
                      <a:pt x="1675" y="232"/>
                    </a:cubicBezTo>
                    <a:cubicBezTo>
                      <a:pt x="1736" y="232"/>
                      <a:pt x="1334" y="41"/>
                      <a:pt x="1274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5" name="Google Shape;15245;p47"/>
              <p:cNvSpPr/>
              <p:nvPr/>
            </p:nvSpPr>
            <p:spPr>
              <a:xfrm>
                <a:off x="4586474" y="4432905"/>
                <a:ext cx="48591" cy="101729"/>
              </a:xfrm>
              <a:custGeom>
                <a:rect b="b" l="l" r="r" t="t"/>
                <a:pathLst>
                  <a:path extrusionOk="0" h="1074" w="513">
                    <a:moveTo>
                      <a:pt x="51" y="0"/>
                    </a:moveTo>
                    <a:cubicBezTo>
                      <a:pt x="21" y="121"/>
                      <a:pt x="0" y="211"/>
                      <a:pt x="10" y="261"/>
                    </a:cubicBezTo>
                    <a:cubicBezTo>
                      <a:pt x="21" y="382"/>
                      <a:pt x="101" y="853"/>
                      <a:pt x="131" y="1074"/>
                    </a:cubicBezTo>
                    <a:cubicBezTo>
                      <a:pt x="422" y="1074"/>
                      <a:pt x="512" y="1064"/>
                      <a:pt x="512" y="1064"/>
                    </a:cubicBezTo>
                    <a:cubicBezTo>
                      <a:pt x="392" y="723"/>
                      <a:pt x="341" y="362"/>
                      <a:pt x="311" y="41"/>
                    </a:cubicBezTo>
                    <a:cubicBezTo>
                      <a:pt x="281" y="31"/>
                      <a:pt x="251" y="21"/>
                      <a:pt x="221" y="11"/>
                    </a:cubicBezTo>
                    <a:cubicBezTo>
                      <a:pt x="161" y="0"/>
                      <a:pt x="111" y="0"/>
                      <a:pt x="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6" name="Google Shape;15246;p47"/>
              <p:cNvSpPr/>
              <p:nvPr/>
            </p:nvSpPr>
            <p:spPr>
              <a:xfrm>
                <a:off x="4616879" y="4451944"/>
                <a:ext cx="2936" cy="17144"/>
              </a:xfrm>
              <a:custGeom>
                <a:rect b="b" l="l" r="r" t="t"/>
                <a:pathLst>
                  <a:path extrusionOk="0" h="181" w="31">
                    <a:moveTo>
                      <a:pt x="31" y="181"/>
                    </a:moveTo>
                    <a:lnTo>
                      <a:pt x="31" y="181"/>
                    </a:lnTo>
                    <a:cubicBezTo>
                      <a:pt x="20" y="120"/>
                      <a:pt x="10" y="60"/>
                      <a:pt x="0" y="0"/>
                    </a:cubicBezTo>
                    <a:cubicBezTo>
                      <a:pt x="10" y="60"/>
                      <a:pt x="20" y="120"/>
                      <a:pt x="31" y="181"/>
                    </a:cubicBezTo>
                    <a:close/>
                  </a:path>
                </a:pathLst>
              </a:custGeom>
              <a:solidFill>
                <a:srgbClr val="3E3D4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7" name="Google Shape;15247;p47"/>
              <p:cNvSpPr/>
              <p:nvPr/>
            </p:nvSpPr>
            <p:spPr>
              <a:xfrm>
                <a:off x="4591210" y="4362621"/>
                <a:ext cx="24817" cy="74166"/>
              </a:xfrm>
              <a:custGeom>
                <a:rect b="b" l="l" r="r" t="t"/>
                <a:pathLst>
                  <a:path extrusionOk="0" h="783" w="262">
                    <a:moveTo>
                      <a:pt x="211" y="0"/>
                    </a:moveTo>
                    <a:cubicBezTo>
                      <a:pt x="211" y="0"/>
                      <a:pt x="71" y="442"/>
                      <a:pt x="1" y="742"/>
                    </a:cubicBezTo>
                    <a:lnTo>
                      <a:pt x="11" y="742"/>
                    </a:lnTo>
                    <a:cubicBezTo>
                      <a:pt x="61" y="742"/>
                      <a:pt x="121" y="742"/>
                      <a:pt x="171" y="753"/>
                    </a:cubicBezTo>
                    <a:cubicBezTo>
                      <a:pt x="201" y="763"/>
                      <a:pt x="231" y="773"/>
                      <a:pt x="261" y="783"/>
                    </a:cubicBezTo>
                    <a:cubicBezTo>
                      <a:pt x="231" y="452"/>
                      <a:pt x="221" y="171"/>
                      <a:pt x="211" y="0"/>
                    </a:cubicBezTo>
                    <a:close/>
                  </a:path>
                </a:pathLst>
              </a:custGeom>
              <a:solidFill>
                <a:srgbClr val="BBB2AB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8" name="Google Shape;15248;p47"/>
              <p:cNvSpPr/>
              <p:nvPr/>
            </p:nvSpPr>
            <p:spPr>
              <a:xfrm>
                <a:off x="4587421" y="4432905"/>
                <a:ext cx="29553" cy="21028"/>
              </a:xfrm>
              <a:custGeom>
                <a:rect b="b" l="l" r="r" t="t"/>
                <a:pathLst>
                  <a:path extrusionOk="0" h="222" w="312">
                    <a:moveTo>
                      <a:pt x="0" y="221"/>
                    </a:moveTo>
                    <a:cubicBezTo>
                      <a:pt x="0" y="171"/>
                      <a:pt x="21" y="91"/>
                      <a:pt x="41" y="0"/>
                    </a:cubicBezTo>
                    <a:lnTo>
                      <a:pt x="51" y="0"/>
                    </a:lnTo>
                    <a:cubicBezTo>
                      <a:pt x="101" y="0"/>
                      <a:pt x="161" y="0"/>
                      <a:pt x="211" y="11"/>
                    </a:cubicBezTo>
                    <a:cubicBezTo>
                      <a:pt x="241" y="21"/>
                      <a:pt x="271" y="31"/>
                      <a:pt x="301" y="41"/>
                    </a:cubicBezTo>
                    <a:lnTo>
                      <a:pt x="301" y="41"/>
                    </a:lnTo>
                    <a:cubicBezTo>
                      <a:pt x="271" y="31"/>
                      <a:pt x="241" y="21"/>
                      <a:pt x="211" y="11"/>
                    </a:cubicBezTo>
                    <a:cubicBezTo>
                      <a:pt x="161" y="0"/>
                      <a:pt x="101" y="0"/>
                      <a:pt x="51" y="0"/>
                    </a:cubicBezTo>
                    <a:lnTo>
                      <a:pt x="41" y="0"/>
                    </a:lnTo>
                    <a:cubicBezTo>
                      <a:pt x="21" y="91"/>
                      <a:pt x="0" y="171"/>
                      <a:pt x="0" y="221"/>
                    </a:cubicBezTo>
                    <a:moveTo>
                      <a:pt x="311" y="201"/>
                    </a:moveTo>
                    <a:cubicBezTo>
                      <a:pt x="311" y="201"/>
                      <a:pt x="311" y="201"/>
                      <a:pt x="311" y="201"/>
                    </a:cubicBezTo>
                    <a:cubicBezTo>
                      <a:pt x="311" y="201"/>
                      <a:pt x="311" y="201"/>
                      <a:pt x="311" y="201"/>
                    </a:cubicBezTo>
                    <a:close/>
                  </a:path>
                </a:pathLst>
              </a:custGeom>
              <a:solidFill>
                <a:srgbClr val="3E3D49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9" name="Google Shape;15249;p47"/>
              <p:cNvSpPr/>
              <p:nvPr/>
            </p:nvSpPr>
            <p:spPr>
              <a:xfrm>
                <a:off x="4587421" y="4432905"/>
                <a:ext cx="32394" cy="36183"/>
              </a:xfrm>
              <a:custGeom>
                <a:rect b="b" l="l" r="r" t="t"/>
                <a:pathLst>
                  <a:path extrusionOk="0" h="382" w="342">
                    <a:moveTo>
                      <a:pt x="41" y="0"/>
                    </a:moveTo>
                    <a:cubicBezTo>
                      <a:pt x="21" y="91"/>
                      <a:pt x="0" y="171"/>
                      <a:pt x="0" y="221"/>
                    </a:cubicBezTo>
                    <a:cubicBezTo>
                      <a:pt x="0" y="231"/>
                      <a:pt x="0" y="251"/>
                      <a:pt x="0" y="251"/>
                    </a:cubicBezTo>
                    <a:cubicBezTo>
                      <a:pt x="111" y="291"/>
                      <a:pt x="231" y="331"/>
                      <a:pt x="342" y="382"/>
                    </a:cubicBezTo>
                    <a:cubicBezTo>
                      <a:pt x="331" y="321"/>
                      <a:pt x="321" y="261"/>
                      <a:pt x="311" y="201"/>
                    </a:cubicBezTo>
                    <a:cubicBezTo>
                      <a:pt x="311" y="141"/>
                      <a:pt x="301" y="91"/>
                      <a:pt x="301" y="41"/>
                    </a:cubicBezTo>
                    <a:cubicBezTo>
                      <a:pt x="271" y="31"/>
                      <a:pt x="241" y="21"/>
                      <a:pt x="211" y="11"/>
                    </a:cubicBezTo>
                    <a:cubicBezTo>
                      <a:pt x="161" y="0"/>
                      <a:pt x="101" y="0"/>
                      <a:pt x="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0" name="Google Shape;15250;p47"/>
              <p:cNvSpPr/>
              <p:nvPr/>
            </p:nvSpPr>
            <p:spPr>
              <a:xfrm>
                <a:off x="4362269" y="4412445"/>
                <a:ext cx="272794" cy="122094"/>
              </a:xfrm>
              <a:custGeom>
                <a:rect b="b" l="l" r="r" t="t"/>
                <a:pathLst>
                  <a:path extrusionOk="0" h="1289" w="2880">
                    <a:moveTo>
                      <a:pt x="431" y="1"/>
                    </a:moveTo>
                    <a:cubicBezTo>
                      <a:pt x="217" y="1"/>
                      <a:pt x="107" y="436"/>
                      <a:pt x="50" y="578"/>
                    </a:cubicBezTo>
                    <a:cubicBezTo>
                      <a:pt x="0" y="728"/>
                      <a:pt x="201" y="848"/>
                      <a:pt x="401" y="949"/>
                    </a:cubicBezTo>
                    <a:cubicBezTo>
                      <a:pt x="562" y="738"/>
                      <a:pt x="773" y="527"/>
                      <a:pt x="823" y="527"/>
                    </a:cubicBezTo>
                    <a:cubicBezTo>
                      <a:pt x="903" y="547"/>
                      <a:pt x="1465" y="1250"/>
                      <a:pt x="2107" y="1280"/>
                    </a:cubicBezTo>
                    <a:cubicBezTo>
                      <a:pt x="2311" y="1286"/>
                      <a:pt x="2463" y="1289"/>
                      <a:pt x="2577" y="1289"/>
                    </a:cubicBezTo>
                    <a:cubicBezTo>
                      <a:pt x="2803" y="1289"/>
                      <a:pt x="2872" y="1280"/>
                      <a:pt x="2879" y="1280"/>
                    </a:cubicBezTo>
                    <a:cubicBezTo>
                      <a:pt x="2869" y="1189"/>
                      <a:pt x="2849" y="1109"/>
                      <a:pt x="2819" y="1039"/>
                    </a:cubicBezTo>
                    <a:cubicBezTo>
                      <a:pt x="2769" y="878"/>
                      <a:pt x="2658" y="858"/>
                      <a:pt x="2488" y="858"/>
                    </a:cubicBezTo>
                    <a:cubicBezTo>
                      <a:pt x="2387" y="864"/>
                      <a:pt x="2283" y="881"/>
                      <a:pt x="2179" y="881"/>
                    </a:cubicBezTo>
                    <a:cubicBezTo>
                      <a:pt x="2107" y="881"/>
                      <a:pt x="2036" y="873"/>
                      <a:pt x="1966" y="848"/>
                    </a:cubicBezTo>
                    <a:cubicBezTo>
                      <a:pt x="1826" y="788"/>
                      <a:pt x="1715" y="658"/>
                      <a:pt x="1585" y="568"/>
                    </a:cubicBezTo>
                    <a:cubicBezTo>
                      <a:pt x="1294" y="367"/>
                      <a:pt x="903" y="357"/>
                      <a:pt x="642" y="126"/>
                    </a:cubicBezTo>
                    <a:cubicBezTo>
                      <a:pt x="582" y="86"/>
                      <a:pt x="542" y="26"/>
                      <a:pt x="472" y="6"/>
                    </a:cubicBezTo>
                    <a:cubicBezTo>
                      <a:pt x="458" y="2"/>
                      <a:pt x="444" y="1"/>
                      <a:pt x="4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1" name="Google Shape;15251;p47"/>
              <p:cNvSpPr/>
              <p:nvPr/>
            </p:nvSpPr>
            <p:spPr>
              <a:xfrm>
                <a:off x="4345124" y="4417655"/>
                <a:ext cx="95099" cy="297516"/>
              </a:xfrm>
              <a:custGeom>
                <a:rect b="b" l="l" r="r" t="t"/>
                <a:pathLst>
                  <a:path extrusionOk="0" h="3141" w="1004">
                    <a:moveTo>
                      <a:pt x="512" y="1"/>
                    </a:moveTo>
                    <a:cubicBezTo>
                      <a:pt x="512" y="1"/>
                      <a:pt x="512" y="2"/>
                      <a:pt x="511" y="2"/>
                    </a:cubicBezTo>
                    <a:lnTo>
                      <a:pt x="511" y="2"/>
                    </a:lnTo>
                    <a:cubicBezTo>
                      <a:pt x="512" y="2"/>
                      <a:pt x="512" y="1"/>
                      <a:pt x="512" y="1"/>
                    </a:cubicBezTo>
                    <a:close/>
                    <a:moveTo>
                      <a:pt x="511" y="2"/>
                    </a:moveTo>
                    <a:cubicBezTo>
                      <a:pt x="261" y="293"/>
                      <a:pt x="171" y="693"/>
                      <a:pt x="101" y="1074"/>
                    </a:cubicBezTo>
                    <a:cubicBezTo>
                      <a:pt x="51" y="1305"/>
                      <a:pt x="1" y="1546"/>
                      <a:pt x="21" y="1786"/>
                    </a:cubicBezTo>
                    <a:cubicBezTo>
                      <a:pt x="21" y="1907"/>
                      <a:pt x="41" y="2027"/>
                      <a:pt x="51" y="2148"/>
                    </a:cubicBezTo>
                    <a:cubicBezTo>
                      <a:pt x="61" y="2288"/>
                      <a:pt x="61" y="2418"/>
                      <a:pt x="71" y="2559"/>
                    </a:cubicBezTo>
                    <a:cubicBezTo>
                      <a:pt x="101" y="2739"/>
                      <a:pt x="161" y="2910"/>
                      <a:pt x="201" y="3080"/>
                    </a:cubicBezTo>
                    <a:cubicBezTo>
                      <a:pt x="211" y="3100"/>
                      <a:pt x="211" y="3120"/>
                      <a:pt x="221" y="3141"/>
                    </a:cubicBezTo>
                    <a:cubicBezTo>
                      <a:pt x="241" y="3120"/>
                      <a:pt x="261" y="3110"/>
                      <a:pt x="292" y="3110"/>
                    </a:cubicBezTo>
                    <a:lnTo>
                      <a:pt x="282" y="3070"/>
                    </a:lnTo>
                    <a:lnTo>
                      <a:pt x="282" y="3060"/>
                    </a:lnTo>
                    <a:lnTo>
                      <a:pt x="272" y="3040"/>
                    </a:lnTo>
                    <a:lnTo>
                      <a:pt x="272" y="3030"/>
                    </a:lnTo>
                    <a:cubicBezTo>
                      <a:pt x="272" y="3010"/>
                      <a:pt x="261" y="2990"/>
                      <a:pt x="261" y="2960"/>
                    </a:cubicBezTo>
                    <a:lnTo>
                      <a:pt x="261" y="2950"/>
                    </a:lnTo>
                    <a:lnTo>
                      <a:pt x="251" y="2930"/>
                    </a:lnTo>
                    <a:lnTo>
                      <a:pt x="251" y="2920"/>
                    </a:lnTo>
                    <a:lnTo>
                      <a:pt x="251" y="2890"/>
                    </a:lnTo>
                    <a:lnTo>
                      <a:pt x="241" y="2850"/>
                    </a:lnTo>
                    <a:lnTo>
                      <a:pt x="241" y="2820"/>
                    </a:lnTo>
                    <a:lnTo>
                      <a:pt x="241" y="2810"/>
                    </a:lnTo>
                    <a:lnTo>
                      <a:pt x="241" y="2779"/>
                    </a:lnTo>
                    <a:lnTo>
                      <a:pt x="231" y="2749"/>
                    </a:lnTo>
                    <a:lnTo>
                      <a:pt x="231" y="2739"/>
                    </a:lnTo>
                    <a:lnTo>
                      <a:pt x="231" y="2719"/>
                    </a:lnTo>
                    <a:lnTo>
                      <a:pt x="231" y="2709"/>
                    </a:lnTo>
                    <a:lnTo>
                      <a:pt x="231" y="2679"/>
                    </a:lnTo>
                    <a:lnTo>
                      <a:pt x="231" y="2649"/>
                    </a:lnTo>
                    <a:lnTo>
                      <a:pt x="231" y="2639"/>
                    </a:lnTo>
                    <a:lnTo>
                      <a:pt x="231" y="2619"/>
                    </a:lnTo>
                    <a:lnTo>
                      <a:pt x="231" y="2609"/>
                    </a:lnTo>
                    <a:lnTo>
                      <a:pt x="231" y="2589"/>
                    </a:lnTo>
                    <a:lnTo>
                      <a:pt x="231" y="2579"/>
                    </a:lnTo>
                    <a:lnTo>
                      <a:pt x="241" y="2549"/>
                    </a:lnTo>
                    <a:cubicBezTo>
                      <a:pt x="292" y="2057"/>
                      <a:pt x="312" y="1465"/>
                      <a:pt x="382" y="1235"/>
                    </a:cubicBezTo>
                    <a:lnTo>
                      <a:pt x="382" y="1225"/>
                    </a:lnTo>
                    <a:lnTo>
                      <a:pt x="382" y="1215"/>
                    </a:lnTo>
                    <a:lnTo>
                      <a:pt x="392" y="1215"/>
                    </a:lnTo>
                    <a:lnTo>
                      <a:pt x="402" y="1185"/>
                    </a:lnTo>
                    <a:lnTo>
                      <a:pt x="402" y="1175"/>
                    </a:lnTo>
                    <a:lnTo>
                      <a:pt x="402" y="1165"/>
                    </a:lnTo>
                    <a:lnTo>
                      <a:pt x="412" y="1165"/>
                    </a:lnTo>
                    <a:lnTo>
                      <a:pt x="412" y="1155"/>
                    </a:lnTo>
                    <a:lnTo>
                      <a:pt x="412" y="1144"/>
                    </a:lnTo>
                    <a:lnTo>
                      <a:pt x="422" y="1144"/>
                    </a:lnTo>
                    <a:lnTo>
                      <a:pt x="422" y="1134"/>
                    </a:lnTo>
                    <a:lnTo>
                      <a:pt x="422" y="1124"/>
                    </a:lnTo>
                    <a:lnTo>
                      <a:pt x="432" y="1114"/>
                    </a:lnTo>
                    <a:lnTo>
                      <a:pt x="442" y="1104"/>
                    </a:lnTo>
                    <a:lnTo>
                      <a:pt x="442" y="1094"/>
                    </a:lnTo>
                    <a:lnTo>
                      <a:pt x="452" y="1084"/>
                    </a:lnTo>
                    <a:lnTo>
                      <a:pt x="452" y="1074"/>
                    </a:lnTo>
                    <a:lnTo>
                      <a:pt x="462" y="1074"/>
                    </a:lnTo>
                    <a:lnTo>
                      <a:pt x="462" y="1064"/>
                    </a:lnTo>
                    <a:lnTo>
                      <a:pt x="472" y="1054"/>
                    </a:lnTo>
                    <a:lnTo>
                      <a:pt x="472" y="1044"/>
                    </a:lnTo>
                    <a:lnTo>
                      <a:pt x="482" y="1034"/>
                    </a:lnTo>
                    <a:lnTo>
                      <a:pt x="492" y="1024"/>
                    </a:lnTo>
                    <a:lnTo>
                      <a:pt x="492" y="1014"/>
                    </a:lnTo>
                    <a:lnTo>
                      <a:pt x="502" y="1004"/>
                    </a:lnTo>
                    <a:lnTo>
                      <a:pt x="512" y="994"/>
                    </a:lnTo>
                    <a:lnTo>
                      <a:pt x="512" y="984"/>
                    </a:lnTo>
                    <a:lnTo>
                      <a:pt x="522" y="974"/>
                    </a:lnTo>
                    <a:lnTo>
                      <a:pt x="522" y="964"/>
                    </a:lnTo>
                    <a:lnTo>
                      <a:pt x="532" y="964"/>
                    </a:lnTo>
                    <a:lnTo>
                      <a:pt x="542" y="954"/>
                    </a:lnTo>
                    <a:lnTo>
                      <a:pt x="542" y="944"/>
                    </a:lnTo>
                    <a:lnTo>
                      <a:pt x="552" y="934"/>
                    </a:lnTo>
                    <a:lnTo>
                      <a:pt x="552" y="924"/>
                    </a:lnTo>
                    <a:lnTo>
                      <a:pt x="562" y="924"/>
                    </a:lnTo>
                    <a:lnTo>
                      <a:pt x="562" y="914"/>
                    </a:lnTo>
                    <a:lnTo>
                      <a:pt x="572" y="904"/>
                    </a:lnTo>
                    <a:lnTo>
                      <a:pt x="582" y="894"/>
                    </a:lnTo>
                    <a:lnTo>
                      <a:pt x="592" y="884"/>
                    </a:lnTo>
                    <a:lnTo>
                      <a:pt x="592" y="874"/>
                    </a:lnTo>
                    <a:lnTo>
                      <a:pt x="603" y="864"/>
                    </a:lnTo>
                    <a:lnTo>
                      <a:pt x="613" y="854"/>
                    </a:lnTo>
                    <a:lnTo>
                      <a:pt x="623" y="844"/>
                    </a:lnTo>
                    <a:lnTo>
                      <a:pt x="633" y="834"/>
                    </a:lnTo>
                    <a:lnTo>
                      <a:pt x="633" y="823"/>
                    </a:lnTo>
                    <a:lnTo>
                      <a:pt x="643" y="813"/>
                    </a:lnTo>
                    <a:lnTo>
                      <a:pt x="653" y="813"/>
                    </a:lnTo>
                    <a:lnTo>
                      <a:pt x="653" y="803"/>
                    </a:lnTo>
                    <a:lnTo>
                      <a:pt x="663" y="793"/>
                    </a:lnTo>
                    <a:lnTo>
                      <a:pt x="673" y="783"/>
                    </a:lnTo>
                    <a:lnTo>
                      <a:pt x="683" y="773"/>
                    </a:lnTo>
                    <a:lnTo>
                      <a:pt x="683" y="763"/>
                    </a:lnTo>
                    <a:lnTo>
                      <a:pt x="693" y="753"/>
                    </a:lnTo>
                    <a:lnTo>
                      <a:pt x="703" y="753"/>
                    </a:lnTo>
                    <a:lnTo>
                      <a:pt x="703" y="743"/>
                    </a:lnTo>
                    <a:lnTo>
                      <a:pt x="713" y="733"/>
                    </a:lnTo>
                    <a:lnTo>
                      <a:pt x="723" y="723"/>
                    </a:lnTo>
                    <a:lnTo>
                      <a:pt x="733" y="713"/>
                    </a:lnTo>
                    <a:lnTo>
                      <a:pt x="733" y="703"/>
                    </a:lnTo>
                    <a:lnTo>
                      <a:pt x="743" y="703"/>
                    </a:lnTo>
                    <a:lnTo>
                      <a:pt x="753" y="693"/>
                    </a:lnTo>
                    <a:lnTo>
                      <a:pt x="763" y="683"/>
                    </a:lnTo>
                    <a:lnTo>
                      <a:pt x="773" y="673"/>
                    </a:lnTo>
                    <a:lnTo>
                      <a:pt x="773" y="663"/>
                    </a:lnTo>
                    <a:lnTo>
                      <a:pt x="783" y="653"/>
                    </a:lnTo>
                    <a:lnTo>
                      <a:pt x="793" y="643"/>
                    </a:lnTo>
                    <a:lnTo>
                      <a:pt x="803" y="643"/>
                    </a:lnTo>
                    <a:lnTo>
                      <a:pt x="813" y="633"/>
                    </a:lnTo>
                    <a:lnTo>
                      <a:pt x="813" y="623"/>
                    </a:lnTo>
                    <a:lnTo>
                      <a:pt x="823" y="613"/>
                    </a:lnTo>
                    <a:lnTo>
                      <a:pt x="833" y="603"/>
                    </a:lnTo>
                    <a:lnTo>
                      <a:pt x="843" y="593"/>
                    </a:lnTo>
                    <a:lnTo>
                      <a:pt x="853" y="583"/>
                    </a:lnTo>
                    <a:lnTo>
                      <a:pt x="863" y="583"/>
                    </a:lnTo>
                    <a:lnTo>
                      <a:pt x="873" y="573"/>
                    </a:lnTo>
                    <a:lnTo>
                      <a:pt x="883" y="563"/>
                    </a:lnTo>
                    <a:lnTo>
                      <a:pt x="893" y="553"/>
                    </a:lnTo>
                    <a:lnTo>
                      <a:pt x="903" y="543"/>
                    </a:lnTo>
                    <a:lnTo>
                      <a:pt x="913" y="533"/>
                    </a:lnTo>
                    <a:lnTo>
                      <a:pt x="934" y="523"/>
                    </a:lnTo>
                    <a:lnTo>
                      <a:pt x="934" y="513"/>
                    </a:lnTo>
                    <a:lnTo>
                      <a:pt x="944" y="503"/>
                    </a:lnTo>
                    <a:lnTo>
                      <a:pt x="954" y="503"/>
                    </a:lnTo>
                    <a:lnTo>
                      <a:pt x="974" y="482"/>
                    </a:lnTo>
                    <a:lnTo>
                      <a:pt x="994" y="482"/>
                    </a:lnTo>
                    <a:lnTo>
                      <a:pt x="1004" y="472"/>
                    </a:lnTo>
                    <a:lnTo>
                      <a:pt x="984" y="442"/>
                    </a:lnTo>
                    <a:cubicBezTo>
                      <a:pt x="954" y="393"/>
                      <a:pt x="479" y="46"/>
                      <a:pt x="511" y="2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2" name="Google Shape;15252;p47"/>
              <p:cNvSpPr/>
              <p:nvPr/>
            </p:nvSpPr>
            <p:spPr>
              <a:xfrm>
                <a:off x="4176047" y="4533594"/>
                <a:ext cx="55222" cy="115085"/>
              </a:xfrm>
              <a:custGeom>
                <a:rect b="b" l="l" r="r" t="t"/>
                <a:pathLst>
                  <a:path extrusionOk="0" h="1215" w="583">
                    <a:moveTo>
                      <a:pt x="582" y="1"/>
                    </a:moveTo>
                    <a:lnTo>
                      <a:pt x="582" y="1"/>
                    </a:lnTo>
                    <a:cubicBezTo>
                      <a:pt x="391" y="272"/>
                      <a:pt x="171" y="492"/>
                      <a:pt x="101" y="673"/>
                    </a:cubicBezTo>
                    <a:cubicBezTo>
                      <a:pt x="0" y="974"/>
                      <a:pt x="50" y="1184"/>
                      <a:pt x="60" y="1214"/>
                    </a:cubicBezTo>
                    <a:cubicBezTo>
                      <a:pt x="60" y="1184"/>
                      <a:pt x="60" y="934"/>
                      <a:pt x="231" y="673"/>
                    </a:cubicBezTo>
                    <a:lnTo>
                      <a:pt x="231" y="673"/>
                    </a:lnTo>
                    <a:cubicBezTo>
                      <a:pt x="231" y="673"/>
                      <a:pt x="151" y="934"/>
                      <a:pt x="201" y="1064"/>
                    </a:cubicBezTo>
                    <a:cubicBezTo>
                      <a:pt x="201" y="1064"/>
                      <a:pt x="231" y="783"/>
                      <a:pt x="391" y="552"/>
                    </a:cubicBezTo>
                    <a:cubicBezTo>
                      <a:pt x="482" y="422"/>
                      <a:pt x="502" y="342"/>
                      <a:pt x="562" y="211"/>
                    </a:cubicBezTo>
                    <a:cubicBezTo>
                      <a:pt x="562" y="151"/>
                      <a:pt x="572" y="71"/>
                      <a:pt x="5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87425" lIns="87425" spcFirstLastPara="1" rIns="87425" wrap="square" tIns="8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5253" name="Google Shape;15253;p47" title="logo white transparen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8550" y="82650"/>
            <a:ext cx="790275" cy="79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54" name="Google Shape;15254;p47"/>
          <p:cNvSpPr/>
          <p:nvPr/>
        </p:nvSpPr>
        <p:spPr>
          <a:xfrm>
            <a:off x="375975" y="2115124"/>
            <a:ext cx="1017586" cy="432943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5" name="Google Shape;15255;p47"/>
          <p:cNvSpPr/>
          <p:nvPr/>
        </p:nvSpPr>
        <p:spPr>
          <a:xfrm flipH="1">
            <a:off x="4739540" y="1765425"/>
            <a:ext cx="1017586" cy="349708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31" name="Shape 16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2" name="Google Shape;16132;p56"/>
          <p:cNvSpPr/>
          <p:nvPr/>
        </p:nvSpPr>
        <p:spPr>
          <a:xfrm flipH="1">
            <a:off x="4452365" y="3354812"/>
            <a:ext cx="302231" cy="131654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3" name="Google Shape;16133;p56"/>
          <p:cNvSpPr/>
          <p:nvPr/>
        </p:nvSpPr>
        <p:spPr>
          <a:xfrm flipH="1">
            <a:off x="3326040" y="144124"/>
            <a:ext cx="302231" cy="131654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4" name="Google Shape;16134;p56"/>
          <p:cNvSpPr/>
          <p:nvPr/>
        </p:nvSpPr>
        <p:spPr>
          <a:xfrm flipH="1">
            <a:off x="452213" y="2147613"/>
            <a:ext cx="535608" cy="233315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35" name="Google Shape;16135;p56"/>
          <p:cNvGrpSpPr/>
          <p:nvPr/>
        </p:nvGrpSpPr>
        <p:grpSpPr>
          <a:xfrm>
            <a:off x="-283730" y="3563987"/>
            <a:ext cx="10011272" cy="2329338"/>
            <a:chOff x="-283730" y="3084619"/>
            <a:chExt cx="10011272" cy="2329338"/>
          </a:xfrm>
        </p:grpSpPr>
        <p:grpSp>
          <p:nvGrpSpPr>
            <p:cNvPr id="16136" name="Google Shape;16136;p56"/>
            <p:cNvGrpSpPr/>
            <p:nvPr/>
          </p:nvGrpSpPr>
          <p:grpSpPr>
            <a:xfrm flipH="1">
              <a:off x="-283730" y="3145706"/>
              <a:ext cx="5155547" cy="2106696"/>
              <a:chOff x="4189695" y="287694"/>
              <a:chExt cx="5155547" cy="2106696"/>
            </a:xfrm>
          </p:grpSpPr>
          <p:sp>
            <p:nvSpPr>
              <p:cNvPr id="16137" name="Google Shape;16137;p56"/>
              <p:cNvSpPr/>
              <p:nvPr/>
            </p:nvSpPr>
            <p:spPr>
              <a:xfrm>
                <a:off x="4189695" y="287694"/>
                <a:ext cx="5155547" cy="2098315"/>
              </a:xfrm>
              <a:custGeom>
                <a:rect b="b" l="l" r="r" t="t"/>
                <a:pathLst>
                  <a:path extrusionOk="0" h="25287" w="62130">
                    <a:moveTo>
                      <a:pt x="59522" y="0"/>
                    </a:moveTo>
                    <a:cubicBezTo>
                      <a:pt x="58960" y="381"/>
                      <a:pt x="58509" y="652"/>
                      <a:pt x="58178" y="903"/>
                    </a:cubicBezTo>
                    <a:cubicBezTo>
                      <a:pt x="57847" y="1164"/>
                      <a:pt x="56734" y="2046"/>
                      <a:pt x="56734" y="2046"/>
                    </a:cubicBezTo>
                    <a:cubicBezTo>
                      <a:pt x="56734" y="2046"/>
                      <a:pt x="56784" y="2508"/>
                      <a:pt x="56453" y="2758"/>
                    </a:cubicBezTo>
                    <a:cubicBezTo>
                      <a:pt x="56122" y="3019"/>
                      <a:pt x="55771" y="3160"/>
                      <a:pt x="55660" y="3280"/>
                    </a:cubicBezTo>
                    <a:cubicBezTo>
                      <a:pt x="55560" y="3400"/>
                      <a:pt x="54597" y="3481"/>
                      <a:pt x="54266" y="3731"/>
                    </a:cubicBezTo>
                    <a:cubicBezTo>
                      <a:pt x="54155" y="3818"/>
                      <a:pt x="53991" y="3843"/>
                      <a:pt x="53807" y="3843"/>
                    </a:cubicBezTo>
                    <a:cubicBezTo>
                      <a:pt x="53691" y="3843"/>
                      <a:pt x="53567" y="3833"/>
                      <a:pt x="53444" y="3822"/>
                    </a:cubicBezTo>
                    <a:cubicBezTo>
                      <a:pt x="53330" y="3813"/>
                      <a:pt x="53217" y="3806"/>
                      <a:pt x="53108" y="3806"/>
                    </a:cubicBezTo>
                    <a:cubicBezTo>
                      <a:pt x="52966" y="3806"/>
                      <a:pt x="52830" y="3818"/>
                      <a:pt x="52711" y="3852"/>
                    </a:cubicBezTo>
                    <a:cubicBezTo>
                      <a:pt x="52250" y="4002"/>
                      <a:pt x="51738" y="3812"/>
                      <a:pt x="51407" y="4072"/>
                    </a:cubicBezTo>
                    <a:cubicBezTo>
                      <a:pt x="51076" y="4323"/>
                      <a:pt x="50033" y="4755"/>
                      <a:pt x="50033" y="4755"/>
                    </a:cubicBezTo>
                    <a:cubicBezTo>
                      <a:pt x="50033" y="4755"/>
                      <a:pt x="50005" y="4752"/>
                      <a:pt x="49956" y="4752"/>
                    </a:cubicBezTo>
                    <a:cubicBezTo>
                      <a:pt x="49757" y="4752"/>
                      <a:pt x="49218" y="4791"/>
                      <a:pt x="48880" y="5186"/>
                    </a:cubicBezTo>
                    <a:cubicBezTo>
                      <a:pt x="48537" y="5576"/>
                      <a:pt x="48473" y="5726"/>
                      <a:pt x="48335" y="5726"/>
                    </a:cubicBezTo>
                    <a:cubicBezTo>
                      <a:pt x="48300" y="5726"/>
                      <a:pt x="48259" y="5716"/>
                      <a:pt x="48208" y="5697"/>
                    </a:cubicBezTo>
                    <a:cubicBezTo>
                      <a:pt x="47957" y="5597"/>
                      <a:pt x="47134" y="4744"/>
                      <a:pt x="46884" y="4654"/>
                    </a:cubicBezTo>
                    <a:cubicBezTo>
                      <a:pt x="46677" y="4571"/>
                      <a:pt x="46224" y="4516"/>
                      <a:pt x="45875" y="4516"/>
                    </a:cubicBezTo>
                    <a:cubicBezTo>
                      <a:pt x="45801" y="4516"/>
                      <a:pt x="45731" y="4519"/>
                      <a:pt x="45670" y="4524"/>
                    </a:cubicBezTo>
                    <a:cubicBezTo>
                      <a:pt x="45381" y="4540"/>
                      <a:pt x="45130" y="4929"/>
                      <a:pt x="44779" y="4929"/>
                    </a:cubicBezTo>
                    <a:cubicBezTo>
                      <a:pt x="44692" y="4929"/>
                      <a:pt x="44598" y="4905"/>
                      <a:pt x="44496" y="4845"/>
                    </a:cubicBezTo>
                    <a:cubicBezTo>
                      <a:pt x="43975" y="4534"/>
                      <a:pt x="43804" y="4093"/>
                      <a:pt x="43082" y="4032"/>
                    </a:cubicBezTo>
                    <a:cubicBezTo>
                      <a:pt x="42350" y="3972"/>
                      <a:pt x="42590" y="3962"/>
                      <a:pt x="41969" y="3782"/>
                    </a:cubicBezTo>
                    <a:cubicBezTo>
                      <a:pt x="41337" y="3601"/>
                      <a:pt x="41186" y="3270"/>
                      <a:pt x="40665" y="2959"/>
                    </a:cubicBezTo>
                    <a:cubicBezTo>
                      <a:pt x="40153" y="2658"/>
                      <a:pt x="39621" y="2237"/>
                      <a:pt x="39351" y="1916"/>
                    </a:cubicBezTo>
                    <a:cubicBezTo>
                      <a:pt x="39070" y="1595"/>
                      <a:pt x="38819" y="1505"/>
                      <a:pt x="38418" y="1194"/>
                    </a:cubicBezTo>
                    <a:cubicBezTo>
                      <a:pt x="38027" y="873"/>
                      <a:pt x="37786" y="893"/>
                      <a:pt x="37405" y="692"/>
                    </a:cubicBezTo>
                    <a:cubicBezTo>
                      <a:pt x="37090" y="539"/>
                      <a:pt x="36710" y="457"/>
                      <a:pt x="36265" y="457"/>
                    </a:cubicBezTo>
                    <a:cubicBezTo>
                      <a:pt x="36157" y="457"/>
                      <a:pt x="36046" y="462"/>
                      <a:pt x="35930" y="471"/>
                    </a:cubicBezTo>
                    <a:cubicBezTo>
                      <a:pt x="35869" y="476"/>
                      <a:pt x="35805" y="478"/>
                      <a:pt x="35741" y="478"/>
                    </a:cubicBezTo>
                    <a:cubicBezTo>
                      <a:pt x="35181" y="478"/>
                      <a:pt x="34560" y="332"/>
                      <a:pt x="34335" y="251"/>
                    </a:cubicBezTo>
                    <a:cubicBezTo>
                      <a:pt x="34313" y="243"/>
                      <a:pt x="34287" y="239"/>
                      <a:pt x="34258" y="239"/>
                    </a:cubicBezTo>
                    <a:cubicBezTo>
                      <a:pt x="34143" y="239"/>
                      <a:pt x="33978" y="295"/>
                      <a:pt x="33794" y="351"/>
                    </a:cubicBezTo>
                    <a:cubicBezTo>
                      <a:pt x="33609" y="405"/>
                      <a:pt x="33411" y="462"/>
                      <a:pt x="33232" y="462"/>
                    </a:cubicBezTo>
                    <a:cubicBezTo>
                      <a:pt x="33109" y="462"/>
                      <a:pt x="32995" y="435"/>
                      <a:pt x="32901" y="361"/>
                    </a:cubicBezTo>
                    <a:cubicBezTo>
                      <a:pt x="32794" y="278"/>
                      <a:pt x="32719" y="242"/>
                      <a:pt x="32659" y="242"/>
                    </a:cubicBezTo>
                    <a:cubicBezTo>
                      <a:pt x="32496" y="242"/>
                      <a:pt x="32457" y="519"/>
                      <a:pt x="32229" y="873"/>
                    </a:cubicBezTo>
                    <a:cubicBezTo>
                      <a:pt x="31928" y="1354"/>
                      <a:pt x="31266" y="1976"/>
                      <a:pt x="30935" y="2237"/>
                    </a:cubicBezTo>
                    <a:cubicBezTo>
                      <a:pt x="30604" y="2488"/>
                      <a:pt x="30624" y="2718"/>
                      <a:pt x="30303" y="3089"/>
                    </a:cubicBezTo>
                    <a:cubicBezTo>
                      <a:pt x="29982" y="3451"/>
                      <a:pt x="29992" y="3571"/>
                      <a:pt x="29661" y="3822"/>
                    </a:cubicBezTo>
                    <a:cubicBezTo>
                      <a:pt x="29608" y="3863"/>
                      <a:pt x="29536" y="3880"/>
                      <a:pt x="29449" y="3880"/>
                    </a:cubicBezTo>
                    <a:cubicBezTo>
                      <a:pt x="29241" y="3880"/>
                      <a:pt x="28955" y="3781"/>
                      <a:pt x="28678" y="3681"/>
                    </a:cubicBezTo>
                    <a:cubicBezTo>
                      <a:pt x="28399" y="3586"/>
                      <a:pt x="28120" y="3490"/>
                      <a:pt x="27937" y="3490"/>
                    </a:cubicBezTo>
                    <a:cubicBezTo>
                      <a:pt x="27889" y="3490"/>
                      <a:pt x="27848" y="3496"/>
                      <a:pt x="27815" y="3511"/>
                    </a:cubicBezTo>
                    <a:cubicBezTo>
                      <a:pt x="27766" y="3531"/>
                      <a:pt x="27719" y="3540"/>
                      <a:pt x="27671" y="3540"/>
                    </a:cubicBezTo>
                    <a:cubicBezTo>
                      <a:pt x="27535" y="3540"/>
                      <a:pt x="27400" y="3467"/>
                      <a:pt x="27244" y="3400"/>
                    </a:cubicBezTo>
                    <a:cubicBezTo>
                      <a:pt x="27082" y="3329"/>
                      <a:pt x="26897" y="3257"/>
                      <a:pt x="26666" y="3257"/>
                    </a:cubicBezTo>
                    <a:cubicBezTo>
                      <a:pt x="26638" y="3257"/>
                      <a:pt x="26610" y="3258"/>
                      <a:pt x="26582" y="3260"/>
                    </a:cubicBezTo>
                    <a:cubicBezTo>
                      <a:pt x="26491" y="3269"/>
                      <a:pt x="26390" y="3272"/>
                      <a:pt x="26284" y="3272"/>
                    </a:cubicBezTo>
                    <a:cubicBezTo>
                      <a:pt x="26027" y="3272"/>
                      <a:pt x="25738" y="3251"/>
                      <a:pt x="25468" y="3230"/>
                    </a:cubicBezTo>
                    <a:cubicBezTo>
                      <a:pt x="25173" y="3204"/>
                      <a:pt x="24900" y="3178"/>
                      <a:pt x="24722" y="3178"/>
                    </a:cubicBezTo>
                    <a:cubicBezTo>
                      <a:pt x="24694" y="3178"/>
                      <a:pt x="24669" y="3178"/>
                      <a:pt x="24646" y="3180"/>
                    </a:cubicBezTo>
                    <a:cubicBezTo>
                      <a:pt x="24285" y="3210"/>
                      <a:pt x="23803" y="3250"/>
                      <a:pt x="23472" y="3501"/>
                    </a:cubicBezTo>
                    <a:cubicBezTo>
                      <a:pt x="23141" y="3762"/>
                      <a:pt x="22188" y="4985"/>
                      <a:pt x="21737" y="5246"/>
                    </a:cubicBezTo>
                    <a:cubicBezTo>
                      <a:pt x="21286" y="5507"/>
                      <a:pt x="21055" y="5647"/>
                      <a:pt x="20614" y="6018"/>
                    </a:cubicBezTo>
                    <a:cubicBezTo>
                      <a:pt x="20172" y="6400"/>
                      <a:pt x="19952" y="6530"/>
                      <a:pt x="19490" y="6801"/>
                    </a:cubicBezTo>
                    <a:cubicBezTo>
                      <a:pt x="19039" y="7062"/>
                      <a:pt x="18698" y="7202"/>
                      <a:pt x="18357" y="7463"/>
                    </a:cubicBezTo>
                    <a:cubicBezTo>
                      <a:pt x="18026" y="7714"/>
                      <a:pt x="16942" y="7683"/>
                      <a:pt x="16601" y="7944"/>
                    </a:cubicBezTo>
                    <a:cubicBezTo>
                      <a:pt x="16336" y="8145"/>
                      <a:pt x="15987" y="8282"/>
                      <a:pt x="15725" y="8282"/>
                    </a:cubicBezTo>
                    <a:cubicBezTo>
                      <a:pt x="15660" y="8282"/>
                      <a:pt x="15600" y="8273"/>
                      <a:pt x="15548" y="8255"/>
                    </a:cubicBezTo>
                    <a:cubicBezTo>
                      <a:pt x="15297" y="8155"/>
                      <a:pt x="14525" y="7643"/>
                      <a:pt x="14385" y="7543"/>
                    </a:cubicBezTo>
                    <a:cubicBezTo>
                      <a:pt x="14254" y="7433"/>
                      <a:pt x="13773" y="7473"/>
                      <a:pt x="13512" y="7262"/>
                    </a:cubicBezTo>
                    <a:cubicBezTo>
                      <a:pt x="13251" y="7052"/>
                      <a:pt x="12880" y="6971"/>
                      <a:pt x="12389" y="6891"/>
                    </a:cubicBezTo>
                    <a:cubicBezTo>
                      <a:pt x="11897" y="6821"/>
                      <a:pt x="11044" y="6771"/>
                      <a:pt x="10673" y="6680"/>
                    </a:cubicBezTo>
                    <a:cubicBezTo>
                      <a:pt x="10659" y="6677"/>
                      <a:pt x="10643" y="6676"/>
                      <a:pt x="10627" y="6676"/>
                    </a:cubicBezTo>
                    <a:cubicBezTo>
                      <a:pt x="10236" y="6676"/>
                      <a:pt x="9435" y="7584"/>
                      <a:pt x="9088" y="7613"/>
                    </a:cubicBezTo>
                    <a:cubicBezTo>
                      <a:pt x="8727" y="7643"/>
                      <a:pt x="8075" y="8265"/>
                      <a:pt x="7845" y="8396"/>
                    </a:cubicBezTo>
                    <a:cubicBezTo>
                      <a:pt x="7624" y="8526"/>
                      <a:pt x="7263" y="8556"/>
                      <a:pt x="7062" y="8917"/>
                    </a:cubicBezTo>
                    <a:cubicBezTo>
                      <a:pt x="6936" y="9144"/>
                      <a:pt x="6869" y="9217"/>
                      <a:pt x="6745" y="9217"/>
                    </a:cubicBezTo>
                    <a:cubicBezTo>
                      <a:pt x="6672" y="9217"/>
                      <a:pt x="6578" y="9191"/>
                      <a:pt x="6440" y="9158"/>
                    </a:cubicBezTo>
                    <a:cubicBezTo>
                      <a:pt x="6180" y="9094"/>
                      <a:pt x="5854" y="8927"/>
                      <a:pt x="5528" y="8927"/>
                    </a:cubicBezTo>
                    <a:cubicBezTo>
                      <a:pt x="5389" y="8927"/>
                      <a:pt x="5251" y="8957"/>
                      <a:pt x="5116" y="9038"/>
                    </a:cubicBezTo>
                    <a:cubicBezTo>
                      <a:pt x="4665" y="9298"/>
                      <a:pt x="3602" y="10331"/>
                      <a:pt x="3271" y="10703"/>
                    </a:cubicBezTo>
                    <a:cubicBezTo>
                      <a:pt x="2950" y="11074"/>
                      <a:pt x="2027" y="11375"/>
                      <a:pt x="1846" y="11956"/>
                    </a:cubicBezTo>
                    <a:cubicBezTo>
                      <a:pt x="1666" y="12548"/>
                      <a:pt x="1576" y="12779"/>
                      <a:pt x="1124" y="13050"/>
                    </a:cubicBezTo>
                    <a:cubicBezTo>
                      <a:pt x="673" y="13311"/>
                      <a:pt x="1" y="13822"/>
                      <a:pt x="1" y="13822"/>
                    </a:cubicBezTo>
                    <a:cubicBezTo>
                      <a:pt x="1" y="13822"/>
                      <a:pt x="14074" y="17764"/>
                      <a:pt x="22780" y="20181"/>
                    </a:cubicBezTo>
                    <a:cubicBezTo>
                      <a:pt x="31497" y="22589"/>
                      <a:pt x="39521" y="25287"/>
                      <a:pt x="39521" y="25287"/>
                    </a:cubicBezTo>
                    <a:lnTo>
                      <a:pt x="62130" y="23522"/>
                    </a:lnTo>
                    <a:lnTo>
                      <a:pt x="595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8" name="Google Shape;16138;p56"/>
              <p:cNvSpPr/>
              <p:nvPr/>
            </p:nvSpPr>
            <p:spPr>
              <a:xfrm>
                <a:off x="7177805" y="799514"/>
                <a:ext cx="183220" cy="89203"/>
              </a:xfrm>
              <a:custGeom>
                <a:rect b="b" l="l" r="r" t="t"/>
                <a:pathLst>
                  <a:path extrusionOk="0" h="1075" w="2208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lnTo>
                      <a:pt x="2" y="2"/>
                    </a:lnTo>
                    <a:cubicBezTo>
                      <a:pt x="1" y="2"/>
                      <a:pt x="1" y="1"/>
                      <a:pt x="0" y="1"/>
                    </a:cubicBezTo>
                    <a:close/>
                    <a:moveTo>
                      <a:pt x="2" y="2"/>
                    </a:moveTo>
                    <a:cubicBezTo>
                      <a:pt x="152" y="182"/>
                      <a:pt x="332" y="322"/>
                      <a:pt x="542" y="432"/>
                    </a:cubicBezTo>
                    <a:cubicBezTo>
                      <a:pt x="662" y="492"/>
                      <a:pt x="793" y="542"/>
                      <a:pt x="923" y="593"/>
                    </a:cubicBezTo>
                    <a:cubicBezTo>
                      <a:pt x="1034" y="633"/>
                      <a:pt x="1154" y="683"/>
                      <a:pt x="1264" y="723"/>
                    </a:cubicBezTo>
                    <a:cubicBezTo>
                      <a:pt x="1575" y="833"/>
                      <a:pt x="1886" y="954"/>
                      <a:pt x="2207" y="1074"/>
                    </a:cubicBezTo>
                    <a:cubicBezTo>
                      <a:pt x="1876" y="753"/>
                      <a:pt x="1545" y="452"/>
                      <a:pt x="1124" y="282"/>
                    </a:cubicBezTo>
                    <a:cubicBezTo>
                      <a:pt x="983" y="221"/>
                      <a:pt x="843" y="191"/>
                      <a:pt x="693" y="161"/>
                    </a:cubicBezTo>
                    <a:cubicBezTo>
                      <a:pt x="553" y="131"/>
                      <a:pt x="94" y="111"/>
                      <a:pt x="2" y="2"/>
                    </a:cubicBezTo>
                    <a:close/>
                  </a:path>
                </a:pathLst>
              </a:custGeom>
              <a:solidFill>
                <a:srgbClr val="92DBE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9" name="Google Shape;16139;p56"/>
              <p:cNvSpPr/>
              <p:nvPr/>
            </p:nvSpPr>
            <p:spPr>
              <a:xfrm>
                <a:off x="8897399" y="457471"/>
                <a:ext cx="913" cy="13360"/>
              </a:xfrm>
              <a:custGeom>
                <a:rect b="b" l="l" r="r" t="t"/>
                <a:pathLst>
                  <a:path extrusionOk="0" h="161" w="11">
                    <a:moveTo>
                      <a:pt x="1" y="161"/>
                    </a:moveTo>
                    <a:cubicBezTo>
                      <a:pt x="11" y="71"/>
                      <a:pt x="1" y="10"/>
                      <a:pt x="1" y="0"/>
                    </a:cubicBezTo>
                    <a:cubicBezTo>
                      <a:pt x="1" y="10"/>
                      <a:pt x="1" y="30"/>
                      <a:pt x="1" y="71"/>
                    </a:cubicBezTo>
                    <a:cubicBezTo>
                      <a:pt x="1" y="91"/>
                      <a:pt x="1" y="131"/>
                      <a:pt x="1" y="161"/>
                    </a:cubicBezTo>
                    <a:lnTo>
                      <a:pt x="1" y="161"/>
                    </a:lnTo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D6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0" name="Google Shape;16140;p56"/>
              <p:cNvSpPr/>
              <p:nvPr/>
            </p:nvSpPr>
            <p:spPr>
              <a:xfrm>
                <a:off x="9128831" y="287694"/>
                <a:ext cx="913" cy="4232"/>
              </a:xfrm>
              <a:custGeom>
                <a:rect b="b" l="l" r="r" t="t"/>
                <a:pathLst>
                  <a:path extrusionOk="0" h="51" w="11">
                    <a:moveTo>
                      <a:pt x="0" y="0"/>
                    </a:moveTo>
                    <a:cubicBezTo>
                      <a:pt x="0" y="3"/>
                      <a:pt x="1" y="8"/>
                      <a:pt x="3" y="13"/>
                    </a:cubicBezTo>
                    <a:lnTo>
                      <a:pt x="3" y="13"/>
                    </a:lnTo>
                    <a:lnTo>
                      <a:pt x="0" y="0"/>
                    </a:lnTo>
                    <a:close/>
                    <a:moveTo>
                      <a:pt x="3" y="13"/>
                    </a:moveTo>
                    <a:lnTo>
                      <a:pt x="10" y="50"/>
                    </a:lnTo>
                    <a:cubicBezTo>
                      <a:pt x="10" y="37"/>
                      <a:pt x="6" y="23"/>
                      <a:pt x="3" y="13"/>
                    </a:cubicBezTo>
                    <a:close/>
                  </a:path>
                </a:pathLst>
              </a:custGeom>
              <a:solidFill>
                <a:srgbClr val="B1DC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1" name="Google Shape;16141;p56"/>
              <p:cNvSpPr/>
              <p:nvPr/>
            </p:nvSpPr>
            <p:spPr>
              <a:xfrm>
                <a:off x="6913928" y="313500"/>
                <a:ext cx="644340" cy="216412"/>
              </a:xfrm>
              <a:custGeom>
                <a:rect b="b" l="l" r="r" t="t"/>
                <a:pathLst>
                  <a:path extrusionOk="0" h="2608" w="7765">
                    <a:moveTo>
                      <a:pt x="7764" y="2608"/>
                    </a:moveTo>
                    <a:cubicBezTo>
                      <a:pt x="7333" y="2347"/>
                      <a:pt x="6912" y="2016"/>
                      <a:pt x="6631" y="1735"/>
                    </a:cubicBezTo>
                    <a:cubicBezTo>
                      <a:pt x="6912" y="2016"/>
                      <a:pt x="7333" y="2347"/>
                      <a:pt x="7764" y="2608"/>
                    </a:cubicBezTo>
                    <a:cubicBezTo>
                      <a:pt x="7764" y="2608"/>
                      <a:pt x="7764" y="2608"/>
                      <a:pt x="7764" y="2608"/>
                    </a:cubicBezTo>
                    <a:moveTo>
                      <a:pt x="6631" y="1725"/>
                    </a:moveTo>
                    <a:cubicBezTo>
                      <a:pt x="6631" y="1725"/>
                      <a:pt x="6631" y="1725"/>
                      <a:pt x="6631" y="1725"/>
                    </a:cubicBezTo>
                    <a:cubicBezTo>
                      <a:pt x="6631" y="1725"/>
                      <a:pt x="6631" y="1725"/>
                      <a:pt x="6631" y="1725"/>
                    </a:cubicBezTo>
                    <a:close/>
                    <a:moveTo>
                      <a:pt x="71" y="50"/>
                    </a:moveTo>
                    <a:cubicBezTo>
                      <a:pt x="41" y="30"/>
                      <a:pt x="21" y="10"/>
                      <a:pt x="1" y="0"/>
                    </a:cubicBezTo>
                    <a:cubicBezTo>
                      <a:pt x="21" y="10"/>
                      <a:pt x="41" y="30"/>
                      <a:pt x="71" y="5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2" name="Google Shape;16142;p56"/>
              <p:cNvSpPr/>
              <p:nvPr/>
            </p:nvSpPr>
            <p:spPr>
              <a:xfrm>
                <a:off x="6884802" y="307609"/>
                <a:ext cx="908963" cy="386272"/>
              </a:xfrm>
              <a:custGeom>
                <a:rect b="b" l="l" r="r" t="t"/>
                <a:pathLst>
                  <a:path extrusionOk="0" h="4655" w="10954">
                    <a:moveTo>
                      <a:pt x="181" y="1"/>
                    </a:moveTo>
                    <a:cubicBezTo>
                      <a:pt x="111" y="1"/>
                      <a:pt x="61" y="61"/>
                      <a:pt x="1" y="161"/>
                    </a:cubicBezTo>
                    <a:cubicBezTo>
                      <a:pt x="41" y="111"/>
                      <a:pt x="81" y="91"/>
                      <a:pt x="121" y="91"/>
                    </a:cubicBezTo>
                    <a:cubicBezTo>
                      <a:pt x="181" y="91"/>
                      <a:pt x="261" y="131"/>
                      <a:pt x="362" y="211"/>
                    </a:cubicBezTo>
                    <a:cubicBezTo>
                      <a:pt x="452" y="282"/>
                      <a:pt x="572" y="312"/>
                      <a:pt x="693" y="312"/>
                    </a:cubicBezTo>
                    <a:cubicBezTo>
                      <a:pt x="723" y="312"/>
                      <a:pt x="753" y="312"/>
                      <a:pt x="783" y="302"/>
                    </a:cubicBezTo>
                    <a:cubicBezTo>
                      <a:pt x="903" y="402"/>
                      <a:pt x="1505" y="522"/>
                      <a:pt x="1636" y="522"/>
                    </a:cubicBezTo>
                    <a:lnTo>
                      <a:pt x="1656" y="522"/>
                    </a:lnTo>
                    <a:cubicBezTo>
                      <a:pt x="1666" y="512"/>
                      <a:pt x="1676" y="512"/>
                      <a:pt x="1686" y="512"/>
                    </a:cubicBezTo>
                    <a:cubicBezTo>
                      <a:pt x="1846" y="512"/>
                      <a:pt x="2288" y="813"/>
                      <a:pt x="2809" y="1214"/>
                    </a:cubicBezTo>
                    <a:cubicBezTo>
                      <a:pt x="2960" y="1255"/>
                      <a:pt x="3170" y="1335"/>
                      <a:pt x="3491" y="1495"/>
                    </a:cubicBezTo>
                    <a:cubicBezTo>
                      <a:pt x="4053" y="1786"/>
                      <a:pt x="4906" y="2328"/>
                      <a:pt x="5497" y="2559"/>
                    </a:cubicBezTo>
                    <a:cubicBezTo>
                      <a:pt x="5507" y="2569"/>
                      <a:pt x="5517" y="2569"/>
                      <a:pt x="5517" y="2569"/>
                    </a:cubicBezTo>
                    <a:cubicBezTo>
                      <a:pt x="5568" y="2569"/>
                      <a:pt x="5317" y="2368"/>
                      <a:pt x="5066" y="2167"/>
                    </a:cubicBezTo>
                    <a:cubicBezTo>
                      <a:pt x="4805" y="1957"/>
                      <a:pt x="4555" y="1756"/>
                      <a:pt x="4595" y="1756"/>
                    </a:cubicBezTo>
                    <a:lnTo>
                      <a:pt x="4595" y="1756"/>
                    </a:lnTo>
                    <a:cubicBezTo>
                      <a:pt x="4595" y="1756"/>
                      <a:pt x="4605" y="1766"/>
                      <a:pt x="4615" y="1766"/>
                    </a:cubicBezTo>
                    <a:cubicBezTo>
                      <a:pt x="4976" y="1937"/>
                      <a:pt x="6621" y="2890"/>
                      <a:pt x="6922" y="3140"/>
                    </a:cubicBezTo>
                    <a:cubicBezTo>
                      <a:pt x="7142" y="3321"/>
                      <a:pt x="7343" y="3542"/>
                      <a:pt x="7594" y="3682"/>
                    </a:cubicBezTo>
                    <a:cubicBezTo>
                      <a:pt x="7804" y="3792"/>
                      <a:pt x="8025" y="3853"/>
                      <a:pt x="8256" y="3903"/>
                    </a:cubicBezTo>
                    <a:cubicBezTo>
                      <a:pt x="9199" y="4133"/>
                      <a:pt x="10001" y="4424"/>
                      <a:pt x="10954" y="4655"/>
                    </a:cubicBezTo>
                    <a:cubicBezTo>
                      <a:pt x="10773" y="4444"/>
                      <a:pt x="10332" y="4284"/>
                      <a:pt x="10111" y="4123"/>
                    </a:cubicBezTo>
                    <a:cubicBezTo>
                      <a:pt x="9981" y="4013"/>
                      <a:pt x="8928" y="3752"/>
                      <a:pt x="8787" y="3652"/>
                    </a:cubicBezTo>
                    <a:cubicBezTo>
                      <a:pt x="8216" y="3281"/>
                      <a:pt x="8416" y="3060"/>
                      <a:pt x="8115" y="2679"/>
                    </a:cubicBezTo>
                    <a:cubicBezTo>
                      <a:pt x="7684" y="2418"/>
                      <a:pt x="7263" y="2087"/>
                      <a:pt x="6982" y="1806"/>
                    </a:cubicBezTo>
                    <a:lnTo>
                      <a:pt x="6982" y="1796"/>
                    </a:lnTo>
                    <a:cubicBezTo>
                      <a:pt x="6942" y="1756"/>
                      <a:pt x="6902" y="1716"/>
                      <a:pt x="6872" y="1676"/>
                    </a:cubicBezTo>
                    <a:cubicBezTo>
                      <a:pt x="6591" y="1355"/>
                      <a:pt x="6340" y="1265"/>
                      <a:pt x="5939" y="954"/>
                    </a:cubicBezTo>
                    <a:cubicBezTo>
                      <a:pt x="5548" y="633"/>
                      <a:pt x="5307" y="653"/>
                      <a:pt x="4926" y="452"/>
                    </a:cubicBezTo>
                    <a:cubicBezTo>
                      <a:pt x="4615" y="292"/>
                      <a:pt x="4234" y="211"/>
                      <a:pt x="3782" y="211"/>
                    </a:cubicBezTo>
                    <a:cubicBezTo>
                      <a:pt x="3672" y="211"/>
                      <a:pt x="3562" y="221"/>
                      <a:pt x="3451" y="231"/>
                    </a:cubicBezTo>
                    <a:lnTo>
                      <a:pt x="3231" y="231"/>
                    </a:lnTo>
                    <a:cubicBezTo>
                      <a:pt x="2689" y="231"/>
                      <a:pt x="2077" y="91"/>
                      <a:pt x="1856" y="11"/>
                    </a:cubicBezTo>
                    <a:cubicBezTo>
                      <a:pt x="1836" y="1"/>
                      <a:pt x="1806" y="1"/>
                      <a:pt x="1776" y="1"/>
                    </a:cubicBezTo>
                    <a:cubicBezTo>
                      <a:pt x="1666" y="1"/>
                      <a:pt x="1495" y="51"/>
                      <a:pt x="1315" y="111"/>
                    </a:cubicBezTo>
                    <a:cubicBezTo>
                      <a:pt x="1134" y="161"/>
                      <a:pt x="934" y="221"/>
                      <a:pt x="753" y="221"/>
                    </a:cubicBezTo>
                    <a:cubicBezTo>
                      <a:pt x="633" y="221"/>
                      <a:pt x="512" y="191"/>
                      <a:pt x="422" y="121"/>
                    </a:cubicBezTo>
                    <a:cubicBezTo>
                      <a:pt x="392" y="101"/>
                      <a:pt x="372" y="81"/>
                      <a:pt x="352" y="71"/>
                    </a:cubicBezTo>
                    <a:cubicBezTo>
                      <a:pt x="282" y="21"/>
                      <a:pt x="221" y="1"/>
                      <a:pt x="1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3" name="Google Shape;16143;p56"/>
              <p:cNvSpPr/>
              <p:nvPr/>
            </p:nvSpPr>
            <p:spPr>
              <a:xfrm>
                <a:off x="6701666" y="362542"/>
                <a:ext cx="1434226" cy="576877"/>
              </a:xfrm>
              <a:custGeom>
                <a:rect b="b" l="l" r="r" t="t"/>
                <a:pathLst>
                  <a:path extrusionOk="0" h="6952" w="17284">
                    <a:moveTo>
                      <a:pt x="1937" y="1"/>
                    </a:moveTo>
                    <a:cubicBezTo>
                      <a:pt x="1616" y="482"/>
                      <a:pt x="984" y="1084"/>
                      <a:pt x="663" y="1335"/>
                    </a:cubicBezTo>
                    <a:cubicBezTo>
                      <a:pt x="513" y="1445"/>
                      <a:pt x="442" y="1546"/>
                      <a:pt x="372" y="1666"/>
                    </a:cubicBezTo>
                    <a:cubicBezTo>
                      <a:pt x="432" y="1586"/>
                      <a:pt x="502" y="1505"/>
                      <a:pt x="603" y="1425"/>
                    </a:cubicBezTo>
                    <a:cubicBezTo>
                      <a:pt x="944" y="1164"/>
                      <a:pt x="1596" y="542"/>
                      <a:pt x="1907" y="61"/>
                    </a:cubicBezTo>
                    <a:cubicBezTo>
                      <a:pt x="1917" y="41"/>
                      <a:pt x="1927" y="21"/>
                      <a:pt x="1937" y="1"/>
                    </a:cubicBezTo>
                    <a:close/>
                    <a:moveTo>
                      <a:pt x="182" y="1997"/>
                    </a:moveTo>
                    <a:cubicBezTo>
                      <a:pt x="173" y="2009"/>
                      <a:pt x="164" y="2022"/>
                      <a:pt x="154" y="2036"/>
                    </a:cubicBezTo>
                    <a:lnTo>
                      <a:pt x="154" y="2036"/>
                    </a:lnTo>
                    <a:cubicBezTo>
                      <a:pt x="164" y="2023"/>
                      <a:pt x="173" y="2010"/>
                      <a:pt x="182" y="1997"/>
                    </a:cubicBezTo>
                    <a:close/>
                    <a:moveTo>
                      <a:pt x="154" y="2036"/>
                    </a:moveTo>
                    <a:lnTo>
                      <a:pt x="154" y="2036"/>
                    </a:lnTo>
                    <a:cubicBezTo>
                      <a:pt x="120" y="2083"/>
                      <a:pt x="78" y="2132"/>
                      <a:pt x="31" y="2187"/>
                    </a:cubicBezTo>
                    <a:lnTo>
                      <a:pt x="1" y="2218"/>
                    </a:lnTo>
                    <a:cubicBezTo>
                      <a:pt x="11" y="2218"/>
                      <a:pt x="11" y="2228"/>
                      <a:pt x="11" y="2228"/>
                    </a:cubicBezTo>
                    <a:cubicBezTo>
                      <a:pt x="69" y="2162"/>
                      <a:pt x="113" y="2096"/>
                      <a:pt x="154" y="2036"/>
                    </a:cubicBezTo>
                    <a:close/>
                    <a:moveTo>
                      <a:pt x="7062" y="3341"/>
                    </a:moveTo>
                    <a:cubicBezTo>
                      <a:pt x="6932" y="3341"/>
                      <a:pt x="6882" y="3371"/>
                      <a:pt x="7002" y="3451"/>
                    </a:cubicBezTo>
                    <a:cubicBezTo>
                      <a:pt x="7514" y="3903"/>
                      <a:pt x="7755" y="3822"/>
                      <a:pt x="8156" y="4444"/>
                    </a:cubicBezTo>
                    <a:cubicBezTo>
                      <a:pt x="8206" y="4525"/>
                      <a:pt x="8256" y="4615"/>
                      <a:pt x="8336" y="4675"/>
                    </a:cubicBezTo>
                    <a:cubicBezTo>
                      <a:pt x="8507" y="4825"/>
                      <a:pt x="8748" y="4825"/>
                      <a:pt x="8968" y="4866"/>
                    </a:cubicBezTo>
                    <a:cubicBezTo>
                      <a:pt x="9359" y="4946"/>
                      <a:pt x="10433" y="5578"/>
                      <a:pt x="10934" y="5738"/>
                    </a:cubicBezTo>
                    <a:cubicBezTo>
                      <a:pt x="10994" y="5748"/>
                      <a:pt x="11035" y="5758"/>
                      <a:pt x="11075" y="5758"/>
                    </a:cubicBezTo>
                    <a:cubicBezTo>
                      <a:pt x="11145" y="5758"/>
                      <a:pt x="11195" y="5738"/>
                      <a:pt x="11245" y="5728"/>
                    </a:cubicBezTo>
                    <a:cubicBezTo>
                      <a:pt x="11295" y="5708"/>
                      <a:pt x="11346" y="5698"/>
                      <a:pt x="11416" y="5698"/>
                    </a:cubicBezTo>
                    <a:cubicBezTo>
                      <a:pt x="11466" y="5698"/>
                      <a:pt x="11526" y="5708"/>
                      <a:pt x="11596" y="5738"/>
                    </a:cubicBezTo>
                    <a:lnTo>
                      <a:pt x="11646" y="5738"/>
                    </a:lnTo>
                    <a:cubicBezTo>
                      <a:pt x="11867" y="5738"/>
                      <a:pt x="12088" y="5768"/>
                      <a:pt x="12308" y="5798"/>
                    </a:cubicBezTo>
                    <a:cubicBezTo>
                      <a:pt x="13562" y="5969"/>
                      <a:pt x="14806" y="6460"/>
                      <a:pt x="16050" y="6641"/>
                    </a:cubicBezTo>
                    <a:cubicBezTo>
                      <a:pt x="16311" y="6671"/>
                      <a:pt x="17053" y="6952"/>
                      <a:pt x="17213" y="6952"/>
                    </a:cubicBezTo>
                    <a:cubicBezTo>
                      <a:pt x="17284" y="6952"/>
                      <a:pt x="17253" y="6912"/>
                      <a:pt x="17063" y="6781"/>
                    </a:cubicBezTo>
                    <a:cubicBezTo>
                      <a:pt x="16993" y="6741"/>
                      <a:pt x="16150" y="6340"/>
                      <a:pt x="15970" y="6290"/>
                    </a:cubicBezTo>
                    <a:cubicBezTo>
                      <a:pt x="15478" y="6150"/>
                      <a:pt x="15027" y="5859"/>
                      <a:pt x="14525" y="5728"/>
                    </a:cubicBezTo>
                    <a:cubicBezTo>
                      <a:pt x="13482" y="5457"/>
                      <a:pt x="11927" y="4795"/>
                      <a:pt x="10954" y="4334"/>
                    </a:cubicBezTo>
                    <a:lnTo>
                      <a:pt x="10954" y="4334"/>
                    </a:lnTo>
                    <a:cubicBezTo>
                      <a:pt x="11366" y="4745"/>
                      <a:pt x="11717" y="4946"/>
                      <a:pt x="12198" y="5227"/>
                    </a:cubicBezTo>
                    <a:cubicBezTo>
                      <a:pt x="11496" y="4876"/>
                      <a:pt x="10784" y="4535"/>
                      <a:pt x="10062" y="4194"/>
                    </a:cubicBezTo>
                    <a:cubicBezTo>
                      <a:pt x="9961" y="4153"/>
                      <a:pt x="9901" y="4133"/>
                      <a:pt x="9871" y="4133"/>
                    </a:cubicBezTo>
                    <a:cubicBezTo>
                      <a:pt x="9821" y="4133"/>
                      <a:pt x="9821" y="4173"/>
                      <a:pt x="9821" y="4204"/>
                    </a:cubicBezTo>
                    <a:cubicBezTo>
                      <a:pt x="9831" y="4244"/>
                      <a:pt x="9831" y="4274"/>
                      <a:pt x="9791" y="4274"/>
                    </a:cubicBezTo>
                    <a:cubicBezTo>
                      <a:pt x="9751" y="4274"/>
                      <a:pt x="9700" y="4254"/>
                      <a:pt x="9590" y="4204"/>
                    </a:cubicBezTo>
                    <a:cubicBezTo>
                      <a:pt x="9249" y="4033"/>
                      <a:pt x="8778" y="3782"/>
                      <a:pt x="8276" y="3522"/>
                    </a:cubicBezTo>
                    <a:cubicBezTo>
                      <a:pt x="8176" y="3501"/>
                      <a:pt x="8066" y="3481"/>
                      <a:pt x="7945" y="3461"/>
                    </a:cubicBezTo>
                    <a:cubicBezTo>
                      <a:pt x="7624" y="3401"/>
                      <a:pt x="7253" y="3341"/>
                      <a:pt x="7062" y="334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4" name="Google Shape;16144;p56"/>
              <p:cNvSpPr/>
              <p:nvPr/>
            </p:nvSpPr>
            <p:spPr>
              <a:xfrm>
                <a:off x="6507741" y="577294"/>
                <a:ext cx="93352" cy="26720"/>
              </a:xfrm>
              <a:custGeom>
                <a:rect b="b" l="l" r="r" t="t"/>
                <a:pathLst>
                  <a:path extrusionOk="0" h="322" w="1125">
                    <a:moveTo>
                      <a:pt x="1" y="1"/>
                    </a:moveTo>
                    <a:cubicBezTo>
                      <a:pt x="17" y="1"/>
                      <a:pt x="34" y="1"/>
                      <a:pt x="52" y="3"/>
                    </a:cubicBezTo>
                    <a:lnTo>
                      <a:pt x="52" y="3"/>
                    </a:lnTo>
                    <a:cubicBezTo>
                      <a:pt x="34" y="1"/>
                      <a:pt x="17" y="1"/>
                      <a:pt x="1" y="1"/>
                    </a:cubicBezTo>
                    <a:close/>
                    <a:moveTo>
                      <a:pt x="52" y="3"/>
                    </a:moveTo>
                    <a:cubicBezTo>
                      <a:pt x="132" y="10"/>
                      <a:pt x="225" y="32"/>
                      <a:pt x="328" y="61"/>
                    </a:cubicBezTo>
                    <a:lnTo>
                      <a:pt x="328" y="61"/>
                    </a:lnTo>
                    <a:cubicBezTo>
                      <a:pt x="225" y="32"/>
                      <a:pt x="131" y="10"/>
                      <a:pt x="52" y="3"/>
                    </a:cubicBezTo>
                    <a:close/>
                    <a:moveTo>
                      <a:pt x="328" y="61"/>
                    </a:moveTo>
                    <a:lnTo>
                      <a:pt x="328" y="61"/>
                    </a:lnTo>
                    <a:cubicBezTo>
                      <a:pt x="572" y="132"/>
                      <a:pt x="866" y="249"/>
                      <a:pt x="1124" y="322"/>
                    </a:cubicBezTo>
                    <a:cubicBezTo>
                      <a:pt x="1004" y="282"/>
                      <a:pt x="873" y="241"/>
                      <a:pt x="743" y="191"/>
                    </a:cubicBezTo>
                    <a:cubicBezTo>
                      <a:pt x="597" y="146"/>
                      <a:pt x="455" y="98"/>
                      <a:pt x="328" y="61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5" name="Google Shape;16145;p56"/>
              <p:cNvSpPr/>
              <p:nvPr/>
            </p:nvSpPr>
            <p:spPr>
              <a:xfrm>
                <a:off x="6038323" y="551487"/>
                <a:ext cx="598535" cy="160732"/>
              </a:xfrm>
              <a:custGeom>
                <a:rect b="b" l="l" r="r" t="t"/>
                <a:pathLst>
                  <a:path extrusionOk="0" h="1937" w="7213">
                    <a:moveTo>
                      <a:pt x="2368" y="1"/>
                    </a:moveTo>
                    <a:cubicBezTo>
                      <a:pt x="2017" y="31"/>
                      <a:pt x="1565" y="71"/>
                      <a:pt x="1234" y="302"/>
                    </a:cubicBezTo>
                    <a:cubicBezTo>
                      <a:pt x="1224" y="312"/>
                      <a:pt x="1204" y="322"/>
                      <a:pt x="1194" y="322"/>
                    </a:cubicBezTo>
                    <a:cubicBezTo>
                      <a:pt x="1194" y="322"/>
                      <a:pt x="1194" y="332"/>
                      <a:pt x="1194" y="332"/>
                    </a:cubicBezTo>
                    <a:lnTo>
                      <a:pt x="1184" y="332"/>
                    </a:lnTo>
                    <a:cubicBezTo>
                      <a:pt x="1184" y="342"/>
                      <a:pt x="1184" y="342"/>
                      <a:pt x="1184" y="342"/>
                    </a:cubicBezTo>
                    <a:lnTo>
                      <a:pt x="1174" y="342"/>
                    </a:lnTo>
                    <a:cubicBezTo>
                      <a:pt x="1174" y="342"/>
                      <a:pt x="1164" y="352"/>
                      <a:pt x="1164" y="352"/>
                    </a:cubicBezTo>
                    <a:lnTo>
                      <a:pt x="1154" y="352"/>
                    </a:lnTo>
                    <a:cubicBezTo>
                      <a:pt x="1154" y="352"/>
                      <a:pt x="1154" y="362"/>
                      <a:pt x="1154" y="362"/>
                    </a:cubicBezTo>
                    <a:lnTo>
                      <a:pt x="1144" y="362"/>
                    </a:lnTo>
                    <a:cubicBezTo>
                      <a:pt x="1144" y="362"/>
                      <a:pt x="1144" y="372"/>
                      <a:pt x="1144" y="372"/>
                    </a:cubicBezTo>
                    <a:lnTo>
                      <a:pt x="1134" y="372"/>
                    </a:lnTo>
                    <a:cubicBezTo>
                      <a:pt x="893" y="593"/>
                      <a:pt x="422" y="1164"/>
                      <a:pt x="1" y="1586"/>
                    </a:cubicBezTo>
                    <a:cubicBezTo>
                      <a:pt x="11" y="1586"/>
                      <a:pt x="21" y="1596"/>
                      <a:pt x="31" y="1596"/>
                    </a:cubicBezTo>
                    <a:cubicBezTo>
                      <a:pt x="452" y="1144"/>
                      <a:pt x="923" y="583"/>
                      <a:pt x="1134" y="412"/>
                    </a:cubicBezTo>
                    <a:cubicBezTo>
                      <a:pt x="1204" y="362"/>
                      <a:pt x="1285" y="322"/>
                      <a:pt x="1365" y="282"/>
                    </a:cubicBezTo>
                    <a:cubicBezTo>
                      <a:pt x="1425" y="332"/>
                      <a:pt x="1485" y="392"/>
                      <a:pt x="1545" y="422"/>
                    </a:cubicBezTo>
                    <a:cubicBezTo>
                      <a:pt x="1937" y="643"/>
                      <a:pt x="2508" y="532"/>
                      <a:pt x="3000" y="763"/>
                    </a:cubicBezTo>
                    <a:cubicBezTo>
                      <a:pt x="3481" y="994"/>
                      <a:pt x="4765" y="1806"/>
                      <a:pt x="5026" y="1806"/>
                    </a:cubicBezTo>
                    <a:cubicBezTo>
                      <a:pt x="5036" y="1806"/>
                      <a:pt x="5046" y="1806"/>
                      <a:pt x="5046" y="1796"/>
                    </a:cubicBezTo>
                    <a:cubicBezTo>
                      <a:pt x="5076" y="1796"/>
                      <a:pt x="5096" y="1786"/>
                      <a:pt x="5116" y="1786"/>
                    </a:cubicBezTo>
                    <a:cubicBezTo>
                      <a:pt x="5206" y="1786"/>
                      <a:pt x="5237" y="1876"/>
                      <a:pt x="5367" y="1917"/>
                    </a:cubicBezTo>
                    <a:cubicBezTo>
                      <a:pt x="5407" y="1927"/>
                      <a:pt x="5457" y="1937"/>
                      <a:pt x="5497" y="1937"/>
                    </a:cubicBezTo>
                    <a:cubicBezTo>
                      <a:pt x="5537" y="1937"/>
                      <a:pt x="5568" y="1937"/>
                      <a:pt x="5608" y="1927"/>
                    </a:cubicBezTo>
                    <a:cubicBezTo>
                      <a:pt x="5287" y="1636"/>
                      <a:pt x="5016" y="1385"/>
                      <a:pt x="5106" y="1385"/>
                    </a:cubicBezTo>
                    <a:cubicBezTo>
                      <a:pt x="5116" y="1385"/>
                      <a:pt x="5136" y="1395"/>
                      <a:pt x="5166" y="1405"/>
                    </a:cubicBezTo>
                    <a:cubicBezTo>
                      <a:pt x="5287" y="1455"/>
                      <a:pt x="5588" y="1596"/>
                      <a:pt x="5969" y="1776"/>
                    </a:cubicBezTo>
                    <a:cubicBezTo>
                      <a:pt x="6069" y="1736"/>
                      <a:pt x="6169" y="1696"/>
                      <a:pt x="6280" y="1686"/>
                    </a:cubicBezTo>
                    <a:cubicBezTo>
                      <a:pt x="6280" y="1686"/>
                      <a:pt x="6290" y="1676"/>
                      <a:pt x="6300" y="1676"/>
                    </a:cubicBezTo>
                    <a:cubicBezTo>
                      <a:pt x="6360" y="1676"/>
                      <a:pt x="6460" y="1696"/>
                      <a:pt x="6551" y="1706"/>
                    </a:cubicBezTo>
                    <a:cubicBezTo>
                      <a:pt x="6651" y="1716"/>
                      <a:pt x="6761" y="1726"/>
                      <a:pt x="6851" y="1726"/>
                    </a:cubicBezTo>
                    <a:cubicBezTo>
                      <a:pt x="6942" y="1726"/>
                      <a:pt x="7022" y="1716"/>
                      <a:pt x="7062" y="1686"/>
                    </a:cubicBezTo>
                    <a:cubicBezTo>
                      <a:pt x="7132" y="1636"/>
                      <a:pt x="7182" y="1535"/>
                      <a:pt x="7213" y="1425"/>
                    </a:cubicBezTo>
                    <a:cubicBezTo>
                      <a:pt x="6821" y="1124"/>
                      <a:pt x="6430" y="823"/>
                      <a:pt x="6340" y="783"/>
                    </a:cubicBezTo>
                    <a:cubicBezTo>
                      <a:pt x="6099" y="663"/>
                      <a:pt x="6430" y="663"/>
                      <a:pt x="6781" y="633"/>
                    </a:cubicBezTo>
                    <a:cubicBezTo>
                      <a:pt x="6661" y="593"/>
                      <a:pt x="6530" y="552"/>
                      <a:pt x="6400" y="502"/>
                    </a:cubicBezTo>
                    <a:cubicBezTo>
                      <a:pt x="6109" y="412"/>
                      <a:pt x="5838" y="312"/>
                      <a:pt x="5658" y="312"/>
                    </a:cubicBezTo>
                    <a:lnTo>
                      <a:pt x="5618" y="312"/>
                    </a:lnTo>
                    <a:cubicBezTo>
                      <a:pt x="5588" y="312"/>
                      <a:pt x="5568" y="322"/>
                      <a:pt x="5537" y="332"/>
                    </a:cubicBezTo>
                    <a:cubicBezTo>
                      <a:pt x="5487" y="352"/>
                      <a:pt x="5447" y="362"/>
                      <a:pt x="5397" y="362"/>
                    </a:cubicBezTo>
                    <a:cubicBezTo>
                      <a:pt x="5257" y="362"/>
                      <a:pt x="5126" y="292"/>
                      <a:pt x="4966" y="221"/>
                    </a:cubicBezTo>
                    <a:cubicBezTo>
                      <a:pt x="4805" y="151"/>
                      <a:pt x="4625" y="81"/>
                      <a:pt x="4394" y="81"/>
                    </a:cubicBezTo>
                    <a:lnTo>
                      <a:pt x="4304" y="81"/>
                    </a:lnTo>
                    <a:cubicBezTo>
                      <a:pt x="4223" y="91"/>
                      <a:pt x="4133" y="91"/>
                      <a:pt x="4043" y="91"/>
                    </a:cubicBezTo>
                    <a:cubicBezTo>
                      <a:pt x="3782" y="91"/>
                      <a:pt x="3471" y="71"/>
                      <a:pt x="3190" y="51"/>
                    </a:cubicBezTo>
                    <a:cubicBezTo>
                      <a:pt x="2909" y="21"/>
                      <a:pt x="2649" y="1"/>
                      <a:pt x="24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6" name="Google Shape;16146;p56"/>
              <p:cNvSpPr/>
              <p:nvPr/>
            </p:nvSpPr>
            <p:spPr>
              <a:xfrm>
                <a:off x="5812784" y="787067"/>
                <a:ext cx="87461" cy="61654"/>
              </a:xfrm>
              <a:custGeom>
                <a:rect b="b" l="l" r="r" t="t"/>
                <a:pathLst>
                  <a:path extrusionOk="0" h="743" w="1054">
                    <a:moveTo>
                      <a:pt x="0" y="743"/>
                    </a:moveTo>
                    <a:cubicBezTo>
                      <a:pt x="412" y="502"/>
                      <a:pt x="632" y="361"/>
                      <a:pt x="1054" y="0"/>
                    </a:cubicBezTo>
                    <a:cubicBezTo>
                      <a:pt x="632" y="361"/>
                      <a:pt x="412" y="502"/>
                      <a:pt x="0" y="743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7" name="Google Shape;16147;p56"/>
              <p:cNvSpPr/>
              <p:nvPr/>
            </p:nvSpPr>
            <p:spPr>
              <a:xfrm>
                <a:off x="5703748" y="783748"/>
                <a:ext cx="201475" cy="133266"/>
              </a:xfrm>
              <a:custGeom>
                <a:rect b="b" l="l" r="r" t="t"/>
                <a:pathLst>
                  <a:path extrusionOk="0" h="1606" w="2428">
                    <a:moveTo>
                      <a:pt x="2428" y="0"/>
                    </a:moveTo>
                    <a:cubicBezTo>
                      <a:pt x="2408" y="10"/>
                      <a:pt x="2388" y="30"/>
                      <a:pt x="2368" y="40"/>
                    </a:cubicBezTo>
                    <a:cubicBezTo>
                      <a:pt x="1946" y="401"/>
                      <a:pt x="1726" y="542"/>
                      <a:pt x="1314" y="783"/>
                    </a:cubicBezTo>
                    <a:cubicBezTo>
                      <a:pt x="1294" y="793"/>
                      <a:pt x="1274" y="803"/>
                      <a:pt x="1244" y="823"/>
                    </a:cubicBezTo>
                    <a:cubicBezTo>
                      <a:pt x="793" y="1084"/>
                      <a:pt x="452" y="1224"/>
                      <a:pt x="111" y="1485"/>
                    </a:cubicBezTo>
                    <a:cubicBezTo>
                      <a:pt x="71" y="1525"/>
                      <a:pt x="30" y="1565"/>
                      <a:pt x="0" y="1605"/>
                    </a:cubicBezTo>
                    <a:cubicBezTo>
                      <a:pt x="20" y="1595"/>
                      <a:pt x="40" y="1585"/>
                      <a:pt x="61" y="1575"/>
                    </a:cubicBezTo>
                    <a:cubicBezTo>
                      <a:pt x="392" y="1314"/>
                      <a:pt x="743" y="1174"/>
                      <a:pt x="1194" y="913"/>
                    </a:cubicBezTo>
                    <a:cubicBezTo>
                      <a:pt x="1645" y="642"/>
                      <a:pt x="1876" y="512"/>
                      <a:pt x="2307" y="131"/>
                    </a:cubicBezTo>
                    <a:cubicBezTo>
                      <a:pt x="2327" y="121"/>
                      <a:pt x="2347" y="111"/>
                      <a:pt x="2358" y="91"/>
                    </a:cubicBezTo>
                    <a:cubicBezTo>
                      <a:pt x="2378" y="60"/>
                      <a:pt x="2398" y="30"/>
                      <a:pt x="2428" y="0"/>
                    </a:cubicBezTo>
                    <a:close/>
                  </a:path>
                </a:pathLst>
              </a:custGeom>
              <a:solidFill>
                <a:srgbClr val="93D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8" name="Google Shape;16148;p56"/>
              <p:cNvSpPr/>
              <p:nvPr/>
            </p:nvSpPr>
            <p:spPr>
              <a:xfrm>
                <a:off x="8189912" y="760431"/>
                <a:ext cx="10870" cy="2572"/>
              </a:xfrm>
              <a:custGeom>
                <a:rect b="b" l="l" r="r" t="t"/>
                <a:pathLst>
                  <a:path extrusionOk="0" h="31" w="131">
                    <a:moveTo>
                      <a:pt x="1" y="0"/>
                    </a:moveTo>
                    <a:cubicBezTo>
                      <a:pt x="51" y="20"/>
                      <a:pt x="91" y="30"/>
                      <a:pt x="131" y="30"/>
                    </a:cubicBezTo>
                    <a:cubicBezTo>
                      <a:pt x="101" y="30"/>
                      <a:pt x="51" y="20"/>
                      <a:pt x="1" y="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9" name="Google Shape;16149;p56"/>
              <p:cNvSpPr/>
              <p:nvPr/>
            </p:nvSpPr>
            <p:spPr>
              <a:xfrm>
                <a:off x="7913588" y="662182"/>
                <a:ext cx="731718" cy="348848"/>
              </a:xfrm>
              <a:custGeom>
                <a:rect b="b" l="l" r="r" t="t"/>
                <a:pathLst>
                  <a:path extrusionOk="0" h="4204" w="8818">
                    <a:moveTo>
                      <a:pt x="973" y="1"/>
                    </a:moveTo>
                    <a:cubicBezTo>
                      <a:pt x="903" y="1"/>
                      <a:pt x="843" y="1"/>
                      <a:pt x="793" y="11"/>
                    </a:cubicBezTo>
                    <a:lnTo>
                      <a:pt x="733" y="11"/>
                    </a:lnTo>
                    <a:cubicBezTo>
                      <a:pt x="733" y="11"/>
                      <a:pt x="733" y="11"/>
                      <a:pt x="733" y="21"/>
                    </a:cubicBezTo>
                    <a:lnTo>
                      <a:pt x="713" y="21"/>
                    </a:lnTo>
                    <a:cubicBezTo>
                      <a:pt x="502" y="81"/>
                      <a:pt x="301" y="322"/>
                      <a:pt x="51" y="392"/>
                    </a:cubicBezTo>
                    <a:cubicBezTo>
                      <a:pt x="0" y="532"/>
                      <a:pt x="31" y="633"/>
                      <a:pt x="201" y="633"/>
                    </a:cubicBezTo>
                    <a:lnTo>
                      <a:pt x="211" y="633"/>
                    </a:lnTo>
                    <a:cubicBezTo>
                      <a:pt x="452" y="623"/>
                      <a:pt x="632" y="593"/>
                      <a:pt x="793" y="593"/>
                    </a:cubicBezTo>
                    <a:cubicBezTo>
                      <a:pt x="993" y="593"/>
                      <a:pt x="1154" y="643"/>
                      <a:pt x="1324" y="833"/>
                    </a:cubicBezTo>
                    <a:cubicBezTo>
                      <a:pt x="1565" y="1124"/>
                      <a:pt x="2267" y="1746"/>
                      <a:pt x="2438" y="1746"/>
                    </a:cubicBezTo>
                    <a:cubicBezTo>
                      <a:pt x="2488" y="1746"/>
                      <a:pt x="2498" y="1716"/>
                      <a:pt x="2468" y="1626"/>
                    </a:cubicBezTo>
                    <a:cubicBezTo>
                      <a:pt x="2448" y="1586"/>
                      <a:pt x="2468" y="1576"/>
                      <a:pt x="2498" y="1576"/>
                    </a:cubicBezTo>
                    <a:cubicBezTo>
                      <a:pt x="2659" y="1576"/>
                      <a:pt x="3311" y="1967"/>
                      <a:pt x="3983" y="2348"/>
                    </a:cubicBezTo>
                    <a:cubicBezTo>
                      <a:pt x="4665" y="2739"/>
                      <a:pt x="5357" y="3130"/>
                      <a:pt x="5607" y="3130"/>
                    </a:cubicBezTo>
                    <a:cubicBezTo>
                      <a:pt x="5648" y="3130"/>
                      <a:pt x="5668" y="3130"/>
                      <a:pt x="5688" y="3110"/>
                    </a:cubicBezTo>
                    <a:cubicBezTo>
                      <a:pt x="5718" y="3080"/>
                      <a:pt x="5768" y="3070"/>
                      <a:pt x="5818" y="3070"/>
                    </a:cubicBezTo>
                    <a:cubicBezTo>
                      <a:pt x="6249" y="3070"/>
                      <a:pt x="7363" y="3953"/>
                      <a:pt x="8506" y="4163"/>
                    </a:cubicBezTo>
                    <a:cubicBezTo>
                      <a:pt x="8637" y="4184"/>
                      <a:pt x="8717" y="4204"/>
                      <a:pt x="8747" y="4204"/>
                    </a:cubicBezTo>
                    <a:cubicBezTo>
                      <a:pt x="8817" y="4204"/>
                      <a:pt x="8727" y="4143"/>
                      <a:pt x="8486" y="3983"/>
                    </a:cubicBezTo>
                    <a:cubicBezTo>
                      <a:pt x="8326" y="3873"/>
                      <a:pt x="8105" y="3732"/>
                      <a:pt x="7854" y="3582"/>
                    </a:cubicBezTo>
                    <a:cubicBezTo>
                      <a:pt x="7714" y="3542"/>
                      <a:pt x="7584" y="3461"/>
                      <a:pt x="7463" y="3381"/>
                    </a:cubicBezTo>
                    <a:cubicBezTo>
                      <a:pt x="7222" y="3221"/>
                      <a:pt x="6540" y="2829"/>
                      <a:pt x="5818" y="2428"/>
                    </a:cubicBezTo>
                    <a:cubicBezTo>
                      <a:pt x="5136" y="2057"/>
                      <a:pt x="4514" y="1716"/>
                      <a:pt x="4133" y="1495"/>
                    </a:cubicBezTo>
                    <a:cubicBezTo>
                      <a:pt x="3892" y="1355"/>
                      <a:pt x="3732" y="1275"/>
                      <a:pt x="3722" y="1265"/>
                    </a:cubicBezTo>
                    <a:cubicBezTo>
                      <a:pt x="3692" y="1255"/>
                      <a:pt x="3621" y="1214"/>
                      <a:pt x="3601" y="1194"/>
                    </a:cubicBezTo>
                    <a:lnTo>
                      <a:pt x="3581" y="1164"/>
                    </a:lnTo>
                    <a:cubicBezTo>
                      <a:pt x="3541" y="1194"/>
                      <a:pt x="3501" y="1214"/>
                      <a:pt x="3461" y="1214"/>
                    </a:cubicBezTo>
                    <a:cubicBezTo>
                      <a:pt x="3431" y="1214"/>
                      <a:pt x="3381" y="1204"/>
                      <a:pt x="3331" y="1184"/>
                    </a:cubicBezTo>
                    <a:cubicBezTo>
                      <a:pt x="3080" y="1084"/>
                      <a:pt x="2257" y="231"/>
                      <a:pt x="2007" y="141"/>
                    </a:cubicBezTo>
                    <a:cubicBezTo>
                      <a:pt x="1796" y="61"/>
                      <a:pt x="1334" y="1"/>
                      <a:pt x="9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0" name="Google Shape;16150;p56"/>
              <p:cNvSpPr/>
              <p:nvPr/>
            </p:nvSpPr>
            <p:spPr>
              <a:xfrm>
                <a:off x="7782065" y="722094"/>
                <a:ext cx="184050" cy="65056"/>
              </a:xfrm>
              <a:custGeom>
                <a:rect b="b" l="l" r="r" t="t"/>
                <a:pathLst>
                  <a:path extrusionOk="0" h="784" w="2218">
                    <a:moveTo>
                      <a:pt x="1254" y="1"/>
                    </a:moveTo>
                    <a:cubicBezTo>
                      <a:pt x="1204" y="1"/>
                      <a:pt x="1144" y="21"/>
                      <a:pt x="1054" y="71"/>
                    </a:cubicBezTo>
                    <a:cubicBezTo>
                      <a:pt x="643" y="312"/>
                      <a:pt x="1" y="603"/>
                      <a:pt x="402" y="683"/>
                    </a:cubicBezTo>
                    <a:cubicBezTo>
                      <a:pt x="643" y="733"/>
                      <a:pt x="923" y="783"/>
                      <a:pt x="1204" y="783"/>
                    </a:cubicBezTo>
                    <a:cubicBezTo>
                      <a:pt x="1405" y="783"/>
                      <a:pt x="1595" y="763"/>
                      <a:pt x="1776" y="713"/>
                    </a:cubicBezTo>
                    <a:cubicBezTo>
                      <a:pt x="2217" y="583"/>
                      <a:pt x="1906" y="352"/>
                      <a:pt x="1626" y="202"/>
                    </a:cubicBezTo>
                    <a:cubicBezTo>
                      <a:pt x="1445" y="101"/>
                      <a:pt x="1375" y="1"/>
                      <a:pt x="12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1" name="Google Shape;16151;p56"/>
              <p:cNvSpPr/>
              <p:nvPr/>
            </p:nvSpPr>
            <p:spPr>
              <a:xfrm>
                <a:off x="6665901" y="2137069"/>
                <a:ext cx="5062" cy="5145"/>
              </a:xfrm>
              <a:custGeom>
                <a:rect b="b" l="l" r="r" t="t"/>
                <a:pathLst>
                  <a:path extrusionOk="0" h="62" w="61">
                    <a:moveTo>
                      <a:pt x="51" y="1"/>
                    </a:moveTo>
                    <a:cubicBezTo>
                      <a:pt x="31" y="11"/>
                      <a:pt x="11" y="21"/>
                      <a:pt x="1" y="51"/>
                    </a:cubicBezTo>
                    <a:cubicBezTo>
                      <a:pt x="21" y="51"/>
                      <a:pt x="41" y="61"/>
                      <a:pt x="61" y="61"/>
                    </a:cubicBezTo>
                    <a:cubicBezTo>
                      <a:pt x="61" y="41"/>
                      <a:pt x="61" y="21"/>
                      <a:pt x="51" y="1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2" name="Google Shape;16152;p56"/>
              <p:cNvSpPr/>
              <p:nvPr/>
            </p:nvSpPr>
            <p:spPr>
              <a:xfrm>
                <a:off x="4769061" y="320969"/>
                <a:ext cx="4571202" cy="2073421"/>
              </a:xfrm>
              <a:custGeom>
                <a:rect b="b" l="l" r="r" t="t"/>
                <a:pathLst>
                  <a:path extrusionOk="0" h="24987" w="55088">
                    <a:moveTo>
                      <a:pt x="25498" y="0"/>
                    </a:moveTo>
                    <a:lnTo>
                      <a:pt x="25498" y="0"/>
                    </a:lnTo>
                    <a:cubicBezTo>
                      <a:pt x="25427" y="91"/>
                      <a:pt x="25357" y="281"/>
                      <a:pt x="25227" y="502"/>
                    </a:cubicBezTo>
                    <a:cubicBezTo>
                      <a:pt x="25237" y="492"/>
                      <a:pt x="25247" y="482"/>
                      <a:pt x="25247" y="472"/>
                    </a:cubicBezTo>
                    <a:cubicBezTo>
                      <a:pt x="25377" y="281"/>
                      <a:pt x="25437" y="111"/>
                      <a:pt x="25498" y="0"/>
                    </a:cubicBezTo>
                    <a:close/>
                    <a:moveTo>
                      <a:pt x="23662" y="2167"/>
                    </a:moveTo>
                    <a:cubicBezTo>
                      <a:pt x="23592" y="2267"/>
                      <a:pt x="23542" y="2378"/>
                      <a:pt x="23472" y="2498"/>
                    </a:cubicBezTo>
                    <a:cubicBezTo>
                      <a:pt x="23552" y="2378"/>
                      <a:pt x="23602" y="2267"/>
                      <a:pt x="23662" y="2167"/>
                    </a:cubicBezTo>
                    <a:close/>
                    <a:moveTo>
                      <a:pt x="80" y="8506"/>
                    </a:moveTo>
                    <a:cubicBezTo>
                      <a:pt x="70" y="8526"/>
                      <a:pt x="60" y="8536"/>
                      <a:pt x="50" y="8556"/>
                    </a:cubicBezTo>
                    <a:cubicBezTo>
                      <a:pt x="39" y="8574"/>
                      <a:pt x="30" y="8591"/>
                      <a:pt x="22" y="8608"/>
                    </a:cubicBezTo>
                    <a:lnTo>
                      <a:pt x="22" y="8608"/>
                    </a:lnTo>
                    <a:cubicBezTo>
                      <a:pt x="39" y="8580"/>
                      <a:pt x="60" y="8551"/>
                      <a:pt x="80" y="8516"/>
                    </a:cubicBezTo>
                    <a:cubicBezTo>
                      <a:pt x="80" y="8516"/>
                      <a:pt x="80" y="8506"/>
                      <a:pt x="80" y="8506"/>
                    </a:cubicBezTo>
                    <a:close/>
                    <a:moveTo>
                      <a:pt x="22" y="8608"/>
                    </a:moveTo>
                    <a:lnTo>
                      <a:pt x="22" y="8608"/>
                    </a:lnTo>
                    <a:cubicBezTo>
                      <a:pt x="14" y="8621"/>
                      <a:pt x="6" y="8634"/>
                      <a:pt x="0" y="8647"/>
                    </a:cubicBezTo>
                    <a:cubicBezTo>
                      <a:pt x="9" y="8634"/>
                      <a:pt x="15" y="8621"/>
                      <a:pt x="22" y="8608"/>
                    </a:cubicBezTo>
                    <a:close/>
                    <a:moveTo>
                      <a:pt x="23010" y="21867"/>
                    </a:moveTo>
                    <a:cubicBezTo>
                      <a:pt x="22990" y="21897"/>
                      <a:pt x="22970" y="21927"/>
                      <a:pt x="22960" y="21957"/>
                    </a:cubicBezTo>
                    <a:cubicBezTo>
                      <a:pt x="25207" y="22739"/>
                      <a:pt x="27534" y="23371"/>
                      <a:pt x="29801" y="24104"/>
                    </a:cubicBezTo>
                    <a:cubicBezTo>
                      <a:pt x="30463" y="24314"/>
                      <a:pt x="31646" y="24986"/>
                      <a:pt x="32389" y="24986"/>
                    </a:cubicBezTo>
                    <a:cubicBezTo>
                      <a:pt x="32419" y="24986"/>
                      <a:pt x="32449" y="24976"/>
                      <a:pt x="32479" y="24976"/>
                    </a:cubicBezTo>
                    <a:cubicBezTo>
                      <a:pt x="32690" y="24966"/>
                      <a:pt x="55088" y="23211"/>
                      <a:pt x="55088" y="23211"/>
                    </a:cubicBezTo>
                    <a:lnTo>
                      <a:pt x="55078" y="23131"/>
                    </a:lnTo>
                    <a:lnTo>
                      <a:pt x="32539" y="24886"/>
                    </a:lnTo>
                    <a:cubicBezTo>
                      <a:pt x="32539" y="24886"/>
                      <a:pt x="28477" y="23522"/>
                      <a:pt x="23010" y="21867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3" name="Google Shape;16153;p56"/>
              <p:cNvSpPr/>
              <p:nvPr/>
            </p:nvSpPr>
            <p:spPr>
              <a:xfrm>
                <a:off x="4751553" y="320969"/>
                <a:ext cx="4587881" cy="2065040"/>
              </a:xfrm>
              <a:custGeom>
                <a:rect b="b" l="l" r="r" t="t"/>
                <a:pathLst>
                  <a:path extrusionOk="0" h="24886" w="55289">
                    <a:moveTo>
                      <a:pt x="25709" y="0"/>
                    </a:moveTo>
                    <a:cubicBezTo>
                      <a:pt x="25648" y="111"/>
                      <a:pt x="25588" y="281"/>
                      <a:pt x="25458" y="472"/>
                    </a:cubicBezTo>
                    <a:cubicBezTo>
                      <a:pt x="26130" y="1074"/>
                      <a:pt x="27093" y="2057"/>
                      <a:pt x="27444" y="2297"/>
                    </a:cubicBezTo>
                    <a:cubicBezTo>
                      <a:pt x="28577" y="3050"/>
                      <a:pt x="28587" y="2468"/>
                      <a:pt x="29731" y="3170"/>
                    </a:cubicBezTo>
                    <a:cubicBezTo>
                      <a:pt x="29590" y="2959"/>
                      <a:pt x="29540" y="2819"/>
                      <a:pt x="29410" y="2618"/>
                    </a:cubicBezTo>
                    <a:lnTo>
                      <a:pt x="29410" y="2618"/>
                    </a:lnTo>
                    <a:cubicBezTo>
                      <a:pt x="29962" y="3009"/>
                      <a:pt x="30915" y="3551"/>
                      <a:pt x="31777" y="4023"/>
                    </a:cubicBezTo>
                    <a:cubicBezTo>
                      <a:pt x="31958" y="4053"/>
                      <a:pt x="32078" y="4073"/>
                      <a:pt x="32108" y="4073"/>
                    </a:cubicBezTo>
                    <a:cubicBezTo>
                      <a:pt x="31877" y="3692"/>
                      <a:pt x="31306" y="3581"/>
                      <a:pt x="31175" y="3160"/>
                    </a:cubicBezTo>
                    <a:cubicBezTo>
                      <a:pt x="31075" y="2849"/>
                      <a:pt x="29380" y="1726"/>
                      <a:pt x="29129" y="1525"/>
                    </a:cubicBezTo>
                    <a:cubicBezTo>
                      <a:pt x="28918" y="1364"/>
                      <a:pt x="28708" y="1204"/>
                      <a:pt x="28517" y="1053"/>
                    </a:cubicBezTo>
                    <a:cubicBezTo>
                      <a:pt x="28447" y="1033"/>
                      <a:pt x="28397" y="1033"/>
                      <a:pt x="28357" y="1033"/>
                    </a:cubicBezTo>
                    <a:cubicBezTo>
                      <a:pt x="28246" y="1033"/>
                      <a:pt x="28196" y="1074"/>
                      <a:pt x="28146" y="1114"/>
                    </a:cubicBezTo>
                    <a:cubicBezTo>
                      <a:pt x="28106" y="1164"/>
                      <a:pt x="28076" y="1204"/>
                      <a:pt x="27986" y="1204"/>
                    </a:cubicBezTo>
                    <a:cubicBezTo>
                      <a:pt x="27956" y="1204"/>
                      <a:pt x="27915" y="1194"/>
                      <a:pt x="27855" y="1174"/>
                    </a:cubicBezTo>
                    <a:cubicBezTo>
                      <a:pt x="27253" y="973"/>
                      <a:pt x="26371" y="652"/>
                      <a:pt x="25699" y="20"/>
                    </a:cubicBezTo>
                    <a:cubicBezTo>
                      <a:pt x="25709" y="10"/>
                      <a:pt x="25709" y="0"/>
                      <a:pt x="25709" y="0"/>
                    </a:cubicBezTo>
                    <a:close/>
                    <a:moveTo>
                      <a:pt x="29280" y="5116"/>
                    </a:moveTo>
                    <a:cubicBezTo>
                      <a:pt x="29560" y="5116"/>
                      <a:pt x="30373" y="5437"/>
                      <a:pt x="30373" y="5437"/>
                    </a:cubicBezTo>
                    <a:cubicBezTo>
                      <a:pt x="30854" y="5597"/>
                      <a:pt x="31476" y="5988"/>
                      <a:pt x="31496" y="6179"/>
                    </a:cubicBezTo>
                    <a:cubicBezTo>
                      <a:pt x="31506" y="6229"/>
                      <a:pt x="31466" y="6249"/>
                      <a:pt x="31406" y="6249"/>
                    </a:cubicBezTo>
                    <a:cubicBezTo>
                      <a:pt x="31236" y="6249"/>
                      <a:pt x="30864" y="6109"/>
                      <a:pt x="30513" y="6059"/>
                    </a:cubicBezTo>
                    <a:cubicBezTo>
                      <a:pt x="30032" y="5988"/>
                      <a:pt x="29069" y="5246"/>
                      <a:pt x="29199" y="5136"/>
                    </a:cubicBezTo>
                    <a:cubicBezTo>
                      <a:pt x="29209" y="5126"/>
                      <a:pt x="29239" y="5116"/>
                      <a:pt x="29280" y="5116"/>
                    </a:cubicBezTo>
                    <a:close/>
                    <a:moveTo>
                      <a:pt x="16872" y="4564"/>
                    </a:moveTo>
                    <a:cubicBezTo>
                      <a:pt x="17022" y="4564"/>
                      <a:pt x="17193" y="4624"/>
                      <a:pt x="17363" y="4685"/>
                    </a:cubicBezTo>
                    <a:cubicBezTo>
                      <a:pt x="17524" y="4745"/>
                      <a:pt x="17674" y="4795"/>
                      <a:pt x="17775" y="4795"/>
                    </a:cubicBezTo>
                    <a:cubicBezTo>
                      <a:pt x="17795" y="4795"/>
                      <a:pt x="17825" y="4795"/>
                      <a:pt x="17845" y="4785"/>
                    </a:cubicBezTo>
                    <a:cubicBezTo>
                      <a:pt x="17845" y="4775"/>
                      <a:pt x="17855" y="4775"/>
                      <a:pt x="17865" y="4775"/>
                    </a:cubicBezTo>
                    <a:cubicBezTo>
                      <a:pt x="17995" y="4775"/>
                      <a:pt x="18386" y="5006"/>
                      <a:pt x="18778" y="5236"/>
                    </a:cubicBezTo>
                    <a:cubicBezTo>
                      <a:pt x="19159" y="5467"/>
                      <a:pt x="19540" y="5698"/>
                      <a:pt x="19650" y="5698"/>
                    </a:cubicBezTo>
                    <a:cubicBezTo>
                      <a:pt x="19670" y="5698"/>
                      <a:pt x="19680" y="5688"/>
                      <a:pt x="19670" y="5657"/>
                    </a:cubicBezTo>
                    <a:cubicBezTo>
                      <a:pt x="19660" y="5617"/>
                      <a:pt x="19680" y="5607"/>
                      <a:pt x="19710" y="5607"/>
                    </a:cubicBezTo>
                    <a:cubicBezTo>
                      <a:pt x="19961" y="5607"/>
                      <a:pt x="21195" y="6350"/>
                      <a:pt x="21656" y="6610"/>
                    </a:cubicBezTo>
                    <a:cubicBezTo>
                      <a:pt x="22168" y="6911"/>
                      <a:pt x="22268" y="7012"/>
                      <a:pt x="22148" y="7012"/>
                    </a:cubicBezTo>
                    <a:cubicBezTo>
                      <a:pt x="21957" y="7012"/>
                      <a:pt x="21175" y="6731"/>
                      <a:pt x="20844" y="6640"/>
                    </a:cubicBezTo>
                    <a:cubicBezTo>
                      <a:pt x="20663" y="6590"/>
                      <a:pt x="20513" y="6560"/>
                      <a:pt x="20392" y="6560"/>
                    </a:cubicBezTo>
                    <a:cubicBezTo>
                      <a:pt x="20152" y="6560"/>
                      <a:pt x="20031" y="6661"/>
                      <a:pt x="20122" y="6831"/>
                    </a:cubicBezTo>
                    <a:cubicBezTo>
                      <a:pt x="20132" y="6861"/>
                      <a:pt x="20102" y="6871"/>
                      <a:pt x="20031" y="6871"/>
                    </a:cubicBezTo>
                    <a:cubicBezTo>
                      <a:pt x="19540" y="6871"/>
                      <a:pt x="17323" y="6219"/>
                      <a:pt x="17163" y="5978"/>
                    </a:cubicBezTo>
                    <a:cubicBezTo>
                      <a:pt x="17113" y="5908"/>
                      <a:pt x="17183" y="5888"/>
                      <a:pt x="17293" y="5888"/>
                    </a:cubicBezTo>
                    <a:cubicBezTo>
                      <a:pt x="17423" y="5888"/>
                      <a:pt x="17604" y="5918"/>
                      <a:pt x="17785" y="5938"/>
                    </a:cubicBezTo>
                    <a:cubicBezTo>
                      <a:pt x="17955" y="5968"/>
                      <a:pt x="18116" y="5988"/>
                      <a:pt x="18196" y="5988"/>
                    </a:cubicBezTo>
                    <a:cubicBezTo>
                      <a:pt x="18286" y="5988"/>
                      <a:pt x="18276" y="5958"/>
                      <a:pt x="18075" y="5868"/>
                    </a:cubicBezTo>
                    <a:cubicBezTo>
                      <a:pt x="17333" y="5527"/>
                      <a:pt x="16390" y="4805"/>
                      <a:pt x="16691" y="4614"/>
                    </a:cubicBezTo>
                    <a:cubicBezTo>
                      <a:pt x="16741" y="4574"/>
                      <a:pt x="16802" y="4564"/>
                      <a:pt x="16872" y="4564"/>
                    </a:cubicBezTo>
                    <a:close/>
                    <a:moveTo>
                      <a:pt x="23352" y="6480"/>
                    </a:moveTo>
                    <a:cubicBezTo>
                      <a:pt x="23412" y="6480"/>
                      <a:pt x="23512" y="6510"/>
                      <a:pt x="23683" y="6580"/>
                    </a:cubicBezTo>
                    <a:cubicBezTo>
                      <a:pt x="24826" y="7082"/>
                      <a:pt x="25879" y="7914"/>
                      <a:pt x="25528" y="7914"/>
                    </a:cubicBezTo>
                    <a:cubicBezTo>
                      <a:pt x="25478" y="7914"/>
                      <a:pt x="25408" y="7904"/>
                      <a:pt x="25297" y="7864"/>
                    </a:cubicBezTo>
                    <a:cubicBezTo>
                      <a:pt x="24435" y="7573"/>
                      <a:pt x="23913" y="7473"/>
                      <a:pt x="23121" y="7072"/>
                    </a:cubicBezTo>
                    <a:cubicBezTo>
                      <a:pt x="22629" y="6821"/>
                      <a:pt x="23221" y="6971"/>
                      <a:pt x="23422" y="6861"/>
                    </a:cubicBezTo>
                    <a:cubicBezTo>
                      <a:pt x="23522" y="6811"/>
                      <a:pt x="23181" y="6480"/>
                      <a:pt x="23352" y="6480"/>
                    </a:cubicBezTo>
                    <a:close/>
                    <a:moveTo>
                      <a:pt x="29241" y="5769"/>
                    </a:moveTo>
                    <a:lnTo>
                      <a:pt x="29241" y="5769"/>
                    </a:lnTo>
                    <a:cubicBezTo>
                      <a:pt x="29333" y="5878"/>
                      <a:pt x="29792" y="5898"/>
                      <a:pt x="29932" y="5928"/>
                    </a:cubicBezTo>
                    <a:cubicBezTo>
                      <a:pt x="30082" y="5958"/>
                      <a:pt x="30222" y="5988"/>
                      <a:pt x="30363" y="6049"/>
                    </a:cubicBezTo>
                    <a:cubicBezTo>
                      <a:pt x="30764" y="6209"/>
                      <a:pt x="31095" y="6500"/>
                      <a:pt x="31396" y="6801"/>
                    </a:cubicBezTo>
                    <a:cubicBezTo>
                      <a:pt x="31847" y="6871"/>
                      <a:pt x="32560" y="7082"/>
                      <a:pt x="33171" y="7242"/>
                    </a:cubicBezTo>
                    <a:cubicBezTo>
                      <a:pt x="33553" y="7343"/>
                      <a:pt x="34746" y="7613"/>
                      <a:pt x="35208" y="7654"/>
                    </a:cubicBezTo>
                    <a:cubicBezTo>
                      <a:pt x="35669" y="7684"/>
                      <a:pt x="37234" y="8135"/>
                      <a:pt x="37475" y="8356"/>
                    </a:cubicBezTo>
                    <a:cubicBezTo>
                      <a:pt x="37505" y="8386"/>
                      <a:pt x="37485" y="8406"/>
                      <a:pt x="37424" y="8406"/>
                    </a:cubicBezTo>
                    <a:cubicBezTo>
                      <a:pt x="37254" y="8406"/>
                      <a:pt x="36823" y="8316"/>
                      <a:pt x="36341" y="8225"/>
                    </a:cubicBezTo>
                    <a:cubicBezTo>
                      <a:pt x="35860" y="8135"/>
                      <a:pt x="35338" y="8045"/>
                      <a:pt x="34997" y="8045"/>
                    </a:cubicBezTo>
                    <a:cubicBezTo>
                      <a:pt x="34937" y="8045"/>
                      <a:pt x="34887" y="8055"/>
                      <a:pt x="34836" y="8055"/>
                    </a:cubicBezTo>
                    <a:cubicBezTo>
                      <a:pt x="34726" y="8075"/>
                      <a:pt x="34606" y="8085"/>
                      <a:pt x="34485" y="8085"/>
                    </a:cubicBezTo>
                    <a:cubicBezTo>
                      <a:pt x="33853" y="8085"/>
                      <a:pt x="33101" y="7894"/>
                      <a:pt x="32560" y="7654"/>
                    </a:cubicBezTo>
                    <a:cubicBezTo>
                      <a:pt x="31928" y="7363"/>
                      <a:pt x="30945" y="6781"/>
                      <a:pt x="31256" y="6781"/>
                    </a:cubicBezTo>
                    <a:lnTo>
                      <a:pt x="31296" y="6781"/>
                    </a:lnTo>
                    <a:cubicBezTo>
                      <a:pt x="31035" y="6681"/>
                      <a:pt x="30774" y="6590"/>
                      <a:pt x="30503" y="6490"/>
                    </a:cubicBezTo>
                    <a:cubicBezTo>
                      <a:pt x="30393" y="6450"/>
                      <a:pt x="30273" y="6400"/>
                      <a:pt x="30162" y="6360"/>
                    </a:cubicBezTo>
                    <a:cubicBezTo>
                      <a:pt x="30032" y="6309"/>
                      <a:pt x="29901" y="6259"/>
                      <a:pt x="29781" y="6199"/>
                    </a:cubicBezTo>
                    <a:cubicBezTo>
                      <a:pt x="29571" y="6089"/>
                      <a:pt x="29391" y="5949"/>
                      <a:pt x="29241" y="5769"/>
                    </a:cubicBezTo>
                    <a:close/>
                    <a:moveTo>
                      <a:pt x="2949" y="8616"/>
                    </a:moveTo>
                    <a:cubicBezTo>
                      <a:pt x="3080" y="8616"/>
                      <a:pt x="3220" y="8647"/>
                      <a:pt x="3371" y="8717"/>
                    </a:cubicBezTo>
                    <a:cubicBezTo>
                      <a:pt x="4314" y="9178"/>
                      <a:pt x="6390" y="9941"/>
                      <a:pt x="5808" y="9941"/>
                    </a:cubicBezTo>
                    <a:cubicBezTo>
                      <a:pt x="5778" y="9941"/>
                      <a:pt x="5738" y="9941"/>
                      <a:pt x="5698" y="9930"/>
                    </a:cubicBezTo>
                    <a:cubicBezTo>
                      <a:pt x="4915" y="9860"/>
                      <a:pt x="4203" y="9620"/>
                      <a:pt x="3652" y="9620"/>
                    </a:cubicBezTo>
                    <a:cubicBezTo>
                      <a:pt x="3551" y="9620"/>
                      <a:pt x="3451" y="9630"/>
                      <a:pt x="3371" y="9640"/>
                    </a:cubicBezTo>
                    <a:cubicBezTo>
                      <a:pt x="3321" y="9650"/>
                      <a:pt x="3270" y="9660"/>
                      <a:pt x="3230" y="9660"/>
                    </a:cubicBezTo>
                    <a:cubicBezTo>
                      <a:pt x="3070" y="9660"/>
                      <a:pt x="3020" y="9569"/>
                      <a:pt x="2969" y="9479"/>
                    </a:cubicBezTo>
                    <a:cubicBezTo>
                      <a:pt x="2919" y="9389"/>
                      <a:pt x="2869" y="9299"/>
                      <a:pt x="2679" y="9299"/>
                    </a:cubicBezTo>
                    <a:cubicBezTo>
                      <a:pt x="2618" y="9299"/>
                      <a:pt x="2548" y="9309"/>
                      <a:pt x="2458" y="9329"/>
                    </a:cubicBezTo>
                    <a:cubicBezTo>
                      <a:pt x="2097" y="9419"/>
                      <a:pt x="1716" y="9479"/>
                      <a:pt x="1515" y="9479"/>
                    </a:cubicBezTo>
                    <a:cubicBezTo>
                      <a:pt x="1314" y="9479"/>
                      <a:pt x="1284" y="9419"/>
                      <a:pt x="1565" y="9268"/>
                    </a:cubicBezTo>
                    <a:cubicBezTo>
                      <a:pt x="2147" y="8958"/>
                      <a:pt x="1956" y="9098"/>
                      <a:pt x="2247" y="8887"/>
                    </a:cubicBezTo>
                    <a:cubicBezTo>
                      <a:pt x="2438" y="8747"/>
                      <a:pt x="2679" y="8616"/>
                      <a:pt x="2949" y="8616"/>
                    </a:cubicBezTo>
                    <a:close/>
                    <a:moveTo>
                      <a:pt x="23512" y="2729"/>
                    </a:moveTo>
                    <a:cubicBezTo>
                      <a:pt x="23512" y="2729"/>
                      <a:pt x="23502" y="2739"/>
                      <a:pt x="23502" y="2739"/>
                    </a:cubicBezTo>
                    <a:cubicBezTo>
                      <a:pt x="23482" y="2779"/>
                      <a:pt x="23452" y="2819"/>
                      <a:pt x="23412" y="2859"/>
                    </a:cubicBezTo>
                    <a:cubicBezTo>
                      <a:pt x="23191" y="3120"/>
                      <a:pt x="23151" y="3240"/>
                      <a:pt x="22940" y="3421"/>
                    </a:cubicBezTo>
                    <a:cubicBezTo>
                      <a:pt x="22820" y="3601"/>
                      <a:pt x="22800" y="3952"/>
                      <a:pt x="22720" y="4203"/>
                    </a:cubicBezTo>
                    <a:cubicBezTo>
                      <a:pt x="23151" y="4534"/>
                      <a:pt x="23592" y="4875"/>
                      <a:pt x="23693" y="4935"/>
                    </a:cubicBezTo>
                    <a:cubicBezTo>
                      <a:pt x="23703" y="4945"/>
                      <a:pt x="23713" y="4945"/>
                      <a:pt x="23713" y="4945"/>
                    </a:cubicBezTo>
                    <a:cubicBezTo>
                      <a:pt x="23753" y="4945"/>
                      <a:pt x="23582" y="4725"/>
                      <a:pt x="23402" y="4504"/>
                    </a:cubicBezTo>
                    <a:cubicBezTo>
                      <a:pt x="23231" y="4293"/>
                      <a:pt x="23051" y="4073"/>
                      <a:pt x="23091" y="4073"/>
                    </a:cubicBezTo>
                    <a:lnTo>
                      <a:pt x="23091" y="4073"/>
                    </a:lnTo>
                    <a:cubicBezTo>
                      <a:pt x="23091" y="4073"/>
                      <a:pt x="23101" y="4073"/>
                      <a:pt x="23111" y="4083"/>
                    </a:cubicBezTo>
                    <a:cubicBezTo>
                      <a:pt x="24475" y="5036"/>
                      <a:pt x="26150" y="6249"/>
                      <a:pt x="27554" y="7423"/>
                    </a:cubicBezTo>
                    <a:cubicBezTo>
                      <a:pt x="26250" y="7022"/>
                      <a:pt x="25277" y="6179"/>
                      <a:pt x="23993" y="5708"/>
                    </a:cubicBezTo>
                    <a:cubicBezTo>
                      <a:pt x="23713" y="5607"/>
                      <a:pt x="22379" y="4975"/>
                      <a:pt x="21476" y="4554"/>
                    </a:cubicBezTo>
                    <a:cubicBezTo>
                      <a:pt x="21355" y="4614"/>
                      <a:pt x="21235" y="4685"/>
                      <a:pt x="21115" y="4705"/>
                    </a:cubicBezTo>
                    <a:cubicBezTo>
                      <a:pt x="21175" y="4755"/>
                      <a:pt x="21235" y="4815"/>
                      <a:pt x="21295" y="4865"/>
                    </a:cubicBezTo>
                    <a:cubicBezTo>
                      <a:pt x="21686" y="5216"/>
                      <a:pt x="22078" y="5557"/>
                      <a:pt x="22007" y="5557"/>
                    </a:cubicBezTo>
                    <a:cubicBezTo>
                      <a:pt x="21977" y="5557"/>
                      <a:pt x="21897" y="5517"/>
                      <a:pt x="21737" y="5427"/>
                    </a:cubicBezTo>
                    <a:cubicBezTo>
                      <a:pt x="21626" y="5357"/>
                      <a:pt x="19891" y="4584"/>
                      <a:pt x="19761" y="4524"/>
                    </a:cubicBezTo>
                    <a:cubicBezTo>
                      <a:pt x="19660" y="4484"/>
                      <a:pt x="19590" y="4464"/>
                      <a:pt x="19540" y="4464"/>
                    </a:cubicBezTo>
                    <a:cubicBezTo>
                      <a:pt x="19460" y="4464"/>
                      <a:pt x="19450" y="4514"/>
                      <a:pt x="19460" y="4574"/>
                    </a:cubicBezTo>
                    <a:cubicBezTo>
                      <a:pt x="19460" y="4634"/>
                      <a:pt x="19470" y="4695"/>
                      <a:pt x="19420" y="4695"/>
                    </a:cubicBezTo>
                    <a:cubicBezTo>
                      <a:pt x="19389" y="4695"/>
                      <a:pt x="19339" y="4674"/>
                      <a:pt x="19259" y="4624"/>
                    </a:cubicBezTo>
                    <a:cubicBezTo>
                      <a:pt x="18838" y="4384"/>
                      <a:pt x="18095" y="4063"/>
                      <a:pt x="17373" y="3692"/>
                    </a:cubicBezTo>
                    <a:cubicBezTo>
                      <a:pt x="17293" y="3661"/>
                      <a:pt x="17223" y="3641"/>
                      <a:pt x="17153" y="3641"/>
                    </a:cubicBezTo>
                    <a:cubicBezTo>
                      <a:pt x="16922" y="3641"/>
                      <a:pt x="16711" y="3832"/>
                      <a:pt x="16491" y="4023"/>
                    </a:cubicBezTo>
                    <a:cubicBezTo>
                      <a:pt x="16270" y="4213"/>
                      <a:pt x="16039" y="4404"/>
                      <a:pt x="15738" y="4404"/>
                    </a:cubicBezTo>
                    <a:cubicBezTo>
                      <a:pt x="15678" y="4404"/>
                      <a:pt x="15608" y="4394"/>
                      <a:pt x="15538" y="4374"/>
                    </a:cubicBezTo>
                    <a:cubicBezTo>
                      <a:pt x="15297" y="4624"/>
                      <a:pt x="15066" y="4835"/>
                      <a:pt x="14906" y="4935"/>
                    </a:cubicBezTo>
                    <a:cubicBezTo>
                      <a:pt x="14474" y="5186"/>
                      <a:pt x="14244" y="5326"/>
                      <a:pt x="13833" y="5668"/>
                    </a:cubicBezTo>
                    <a:cubicBezTo>
                      <a:pt x="13742" y="5808"/>
                      <a:pt x="13742" y="5878"/>
                      <a:pt x="13822" y="5878"/>
                    </a:cubicBezTo>
                    <a:cubicBezTo>
                      <a:pt x="13913" y="5878"/>
                      <a:pt x="14133" y="5768"/>
                      <a:pt x="14454" y="5527"/>
                    </a:cubicBezTo>
                    <a:cubicBezTo>
                      <a:pt x="15016" y="5106"/>
                      <a:pt x="15417" y="4845"/>
                      <a:pt x="15558" y="4845"/>
                    </a:cubicBezTo>
                    <a:cubicBezTo>
                      <a:pt x="15638" y="4845"/>
                      <a:pt x="15628" y="4925"/>
                      <a:pt x="15538" y="5106"/>
                    </a:cubicBezTo>
                    <a:cubicBezTo>
                      <a:pt x="15257" y="5587"/>
                      <a:pt x="14264" y="6390"/>
                      <a:pt x="14103" y="6831"/>
                    </a:cubicBezTo>
                    <a:cubicBezTo>
                      <a:pt x="14023" y="7057"/>
                      <a:pt x="13790" y="7059"/>
                      <a:pt x="13470" y="7059"/>
                    </a:cubicBezTo>
                    <a:cubicBezTo>
                      <a:pt x="13463" y="7059"/>
                      <a:pt x="13456" y="7059"/>
                      <a:pt x="13448" y="7059"/>
                    </a:cubicBezTo>
                    <a:cubicBezTo>
                      <a:pt x="13132" y="7059"/>
                      <a:pt x="12735" y="7062"/>
                      <a:pt x="12318" y="7272"/>
                    </a:cubicBezTo>
                    <a:cubicBezTo>
                      <a:pt x="11917" y="7473"/>
                      <a:pt x="11566" y="7613"/>
                      <a:pt x="11385" y="7613"/>
                    </a:cubicBezTo>
                    <a:cubicBezTo>
                      <a:pt x="11225" y="7613"/>
                      <a:pt x="11215" y="7483"/>
                      <a:pt x="11475" y="7182"/>
                    </a:cubicBezTo>
                    <a:lnTo>
                      <a:pt x="11475" y="7182"/>
                    </a:lnTo>
                    <a:cubicBezTo>
                      <a:pt x="11084" y="7403"/>
                      <a:pt x="10091" y="7383"/>
                      <a:pt x="9780" y="7623"/>
                    </a:cubicBezTo>
                    <a:cubicBezTo>
                      <a:pt x="9600" y="7764"/>
                      <a:pt x="9379" y="7874"/>
                      <a:pt x="9178" y="7924"/>
                    </a:cubicBezTo>
                    <a:cubicBezTo>
                      <a:pt x="10001" y="8386"/>
                      <a:pt x="11335" y="8958"/>
                      <a:pt x="12819" y="9670"/>
                    </a:cubicBezTo>
                    <a:cubicBezTo>
                      <a:pt x="13913" y="10121"/>
                      <a:pt x="14926" y="10512"/>
                      <a:pt x="15317" y="10623"/>
                    </a:cubicBezTo>
                    <a:cubicBezTo>
                      <a:pt x="15467" y="10663"/>
                      <a:pt x="15628" y="10723"/>
                      <a:pt x="15768" y="10803"/>
                    </a:cubicBezTo>
                    <a:cubicBezTo>
                      <a:pt x="16220" y="11084"/>
                      <a:pt x="14234" y="11375"/>
                      <a:pt x="12819" y="11375"/>
                    </a:cubicBezTo>
                    <a:cubicBezTo>
                      <a:pt x="12188" y="11375"/>
                      <a:pt x="11676" y="11315"/>
                      <a:pt x="11536" y="11174"/>
                    </a:cubicBezTo>
                    <a:cubicBezTo>
                      <a:pt x="11465" y="11104"/>
                      <a:pt x="11405" y="11014"/>
                      <a:pt x="11325" y="10974"/>
                    </a:cubicBezTo>
                    <a:cubicBezTo>
                      <a:pt x="11265" y="10944"/>
                      <a:pt x="11205" y="10924"/>
                      <a:pt x="11144" y="10924"/>
                    </a:cubicBezTo>
                    <a:cubicBezTo>
                      <a:pt x="11014" y="10924"/>
                      <a:pt x="10884" y="10984"/>
                      <a:pt x="10753" y="11014"/>
                    </a:cubicBezTo>
                    <a:cubicBezTo>
                      <a:pt x="10623" y="11044"/>
                      <a:pt x="10502" y="11054"/>
                      <a:pt x="10392" y="11054"/>
                    </a:cubicBezTo>
                    <a:cubicBezTo>
                      <a:pt x="10011" y="11054"/>
                      <a:pt x="9680" y="10893"/>
                      <a:pt x="9369" y="10623"/>
                    </a:cubicBezTo>
                    <a:cubicBezTo>
                      <a:pt x="8687" y="10001"/>
                      <a:pt x="6891" y="9870"/>
                      <a:pt x="6831" y="9830"/>
                    </a:cubicBezTo>
                    <a:cubicBezTo>
                      <a:pt x="6651" y="9690"/>
                      <a:pt x="5628" y="8556"/>
                      <a:pt x="5427" y="8456"/>
                    </a:cubicBezTo>
                    <a:cubicBezTo>
                      <a:pt x="5317" y="8396"/>
                      <a:pt x="5196" y="8346"/>
                      <a:pt x="5066" y="8346"/>
                    </a:cubicBezTo>
                    <a:lnTo>
                      <a:pt x="5036" y="8346"/>
                    </a:lnTo>
                    <a:cubicBezTo>
                      <a:pt x="4925" y="8346"/>
                      <a:pt x="4003" y="7854"/>
                      <a:pt x="3451" y="7583"/>
                    </a:cubicBezTo>
                    <a:cubicBezTo>
                      <a:pt x="3341" y="7523"/>
                      <a:pt x="3290" y="7503"/>
                      <a:pt x="3270" y="7503"/>
                    </a:cubicBezTo>
                    <a:cubicBezTo>
                      <a:pt x="3190" y="7503"/>
                      <a:pt x="3521" y="7774"/>
                      <a:pt x="3310" y="7824"/>
                    </a:cubicBezTo>
                    <a:lnTo>
                      <a:pt x="3300" y="7824"/>
                    </a:lnTo>
                    <a:cubicBezTo>
                      <a:pt x="3230" y="7824"/>
                      <a:pt x="2990" y="7694"/>
                      <a:pt x="2759" y="7563"/>
                    </a:cubicBezTo>
                    <a:cubicBezTo>
                      <a:pt x="2729" y="7543"/>
                      <a:pt x="2699" y="7523"/>
                      <a:pt x="2669" y="7513"/>
                    </a:cubicBezTo>
                    <a:cubicBezTo>
                      <a:pt x="2638" y="7523"/>
                      <a:pt x="2598" y="7533"/>
                      <a:pt x="2558" y="7553"/>
                    </a:cubicBezTo>
                    <a:cubicBezTo>
                      <a:pt x="2478" y="7573"/>
                      <a:pt x="1655" y="7774"/>
                      <a:pt x="1385" y="7804"/>
                    </a:cubicBezTo>
                    <a:cubicBezTo>
                      <a:pt x="1304" y="7874"/>
                      <a:pt x="1204" y="7954"/>
                      <a:pt x="1144" y="7995"/>
                    </a:cubicBezTo>
                    <a:cubicBezTo>
                      <a:pt x="1064" y="8065"/>
                      <a:pt x="1064" y="8065"/>
                      <a:pt x="1254" y="8125"/>
                    </a:cubicBezTo>
                    <a:cubicBezTo>
                      <a:pt x="1415" y="8185"/>
                      <a:pt x="1114" y="8406"/>
                      <a:pt x="933" y="8406"/>
                    </a:cubicBezTo>
                    <a:lnTo>
                      <a:pt x="883" y="8406"/>
                    </a:lnTo>
                    <a:cubicBezTo>
                      <a:pt x="793" y="8376"/>
                      <a:pt x="693" y="8356"/>
                      <a:pt x="602" y="8356"/>
                    </a:cubicBezTo>
                    <a:cubicBezTo>
                      <a:pt x="502" y="8356"/>
                      <a:pt x="412" y="8376"/>
                      <a:pt x="362" y="8436"/>
                    </a:cubicBezTo>
                    <a:cubicBezTo>
                      <a:pt x="331" y="8466"/>
                      <a:pt x="311" y="8486"/>
                      <a:pt x="291" y="8506"/>
                    </a:cubicBezTo>
                    <a:cubicBezTo>
                      <a:pt x="291" y="8506"/>
                      <a:pt x="291" y="8516"/>
                      <a:pt x="291" y="8516"/>
                    </a:cubicBezTo>
                    <a:cubicBezTo>
                      <a:pt x="261" y="8566"/>
                      <a:pt x="231" y="8606"/>
                      <a:pt x="211" y="8647"/>
                    </a:cubicBezTo>
                    <a:cubicBezTo>
                      <a:pt x="121" y="8787"/>
                      <a:pt x="61" y="8857"/>
                      <a:pt x="0" y="8887"/>
                    </a:cubicBezTo>
                    <a:cubicBezTo>
                      <a:pt x="422" y="9118"/>
                      <a:pt x="592" y="9208"/>
                      <a:pt x="472" y="9208"/>
                    </a:cubicBezTo>
                    <a:cubicBezTo>
                      <a:pt x="442" y="9208"/>
                      <a:pt x="392" y="9198"/>
                      <a:pt x="321" y="9188"/>
                    </a:cubicBezTo>
                    <a:lnTo>
                      <a:pt x="321" y="9188"/>
                    </a:lnTo>
                    <a:cubicBezTo>
                      <a:pt x="351" y="9208"/>
                      <a:pt x="372" y="9218"/>
                      <a:pt x="392" y="9228"/>
                    </a:cubicBezTo>
                    <a:cubicBezTo>
                      <a:pt x="442" y="9258"/>
                      <a:pt x="1013" y="9620"/>
                      <a:pt x="1204" y="9720"/>
                    </a:cubicBezTo>
                    <a:cubicBezTo>
                      <a:pt x="1385" y="9820"/>
                      <a:pt x="2177" y="10051"/>
                      <a:pt x="2388" y="10171"/>
                    </a:cubicBezTo>
                    <a:cubicBezTo>
                      <a:pt x="2458" y="10211"/>
                      <a:pt x="2508" y="10221"/>
                      <a:pt x="2538" y="10221"/>
                    </a:cubicBezTo>
                    <a:cubicBezTo>
                      <a:pt x="2578" y="10221"/>
                      <a:pt x="2578" y="10181"/>
                      <a:pt x="2568" y="10141"/>
                    </a:cubicBezTo>
                    <a:cubicBezTo>
                      <a:pt x="2558" y="10091"/>
                      <a:pt x="2548" y="10051"/>
                      <a:pt x="2578" y="10051"/>
                    </a:cubicBezTo>
                    <a:lnTo>
                      <a:pt x="2598" y="10051"/>
                    </a:lnTo>
                    <a:cubicBezTo>
                      <a:pt x="3331" y="10402"/>
                      <a:pt x="3020" y="10211"/>
                      <a:pt x="3652" y="10733"/>
                    </a:cubicBezTo>
                    <a:cubicBezTo>
                      <a:pt x="5407" y="12197"/>
                      <a:pt x="6570" y="14695"/>
                      <a:pt x="6510" y="14765"/>
                    </a:cubicBezTo>
                    <a:cubicBezTo>
                      <a:pt x="6420" y="14855"/>
                      <a:pt x="6290" y="14886"/>
                      <a:pt x="6179" y="14936"/>
                    </a:cubicBezTo>
                    <a:cubicBezTo>
                      <a:pt x="5938" y="15046"/>
                      <a:pt x="5758" y="15257"/>
                      <a:pt x="5597" y="15467"/>
                    </a:cubicBezTo>
                    <a:cubicBezTo>
                      <a:pt x="5387" y="15718"/>
                      <a:pt x="5176" y="16049"/>
                      <a:pt x="5297" y="16350"/>
                    </a:cubicBezTo>
                    <a:cubicBezTo>
                      <a:pt x="5367" y="16531"/>
                      <a:pt x="5537" y="16641"/>
                      <a:pt x="5718" y="16731"/>
                    </a:cubicBezTo>
                    <a:cubicBezTo>
                      <a:pt x="6370" y="17052"/>
                      <a:pt x="7102" y="17032"/>
                      <a:pt x="7744" y="17353"/>
                    </a:cubicBezTo>
                    <a:cubicBezTo>
                      <a:pt x="7914" y="17443"/>
                      <a:pt x="8105" y="17473"/>
                      <a:pt x="8296" y="17473"/>
                    </a:cubicBezTo>
                    <a:cubicBezTo>
                      <a:pt x="8577" y="17473"/>
                      <a:pt x="8857" y="17413"/>
                      <a:pt x="9118" y="17403"/>
                    </a:cubicBezTo>
                    <a:cubicBezTo>
                      <a:pt x="9700" y="17363"/>
                      <a:pt x="10332" y="16862"/>
                      <a:pt x="10863" y="16641"/>
                    </a:cubicBezTo>
                    <a:cubicBezTo>
                      <a:pt x="11596" y="16330"/>
                      <a:pt x="12328" y="16029"/>
                      <a:pt x="13070" y="15718"/>
                    </a:cubicBezTo>
                    <a:lnTo>
                      <a:pt x="17363" y="13933"/>
                    </a:lnTo>
                    <a:cubicBezTo>
                      <a:pt x="18065" y="13642"/>
                      <a:pt x="18768" y="13351"/>
                      <a:pt x="19480" y="13070"/>
                    </a:cubicBezTo>
                    <a:cubicBezTo>
                      <a:pt x="19831" y="12940"/>
                      <a:pt x="20413" y="12589"/>
                      <a:pt x="20844" y="12589"/>
                    </a:cubicBezTo>
                    <a:cubicBezTo>
                      <a:pt x="20924" y="12589"/>
                      <a:pt x="21004" y="12609"/>
                      <a:pt x="21075" y="12639"/>
                    </a:cubicBezTo>
                    <a:cubicBezTo>
                      <a:pt x="20884" y="12759"/>
                      <a:pt x="20663" y="12869"/>
                      <a:pt x="20453" y="12970"/>
                    </a:cubicBezTo>
                    <a:cubicBezTo>
                      <a:pt x="19590" y="13371"/>
                      <a:pt x="18758" y="13682"/>
                      <a:pt x="17925" y="14173"/>
                    </a:cubicBezTo>
                    <a:cubicBezTo>
                      <a:pt x="17002" y="14725"/>
                      <a:pt x="16099" y="15287"/>
                      <a:pt x="15207" y="15879"/>
                    </a:cubicBezTo>
                    <a:cubicBezTo>
                      <a:pt x="14826" y="16139"/>
                      <a:pt x="14444" y="16390"/>
                      <a:pt x="14013" y="16541"/>
                    </a:cubicBezTo>
                    <a:cubicBezTo>
                      <a:pt x="13833" y="16611"/>
                      <a:pt x="13632" y="16651"/>
                      <a:pt x="13471" y="16761"/>
                    </a:cubicBezTo>
                    <a:cubicBezTo>
                      <a:pt x="13181" y="16952"/>
                      <a:pt x="13030" y="17303"/>
                      <a:pt x="12729" y="17493"/>
                    </a:cubicBezTo>
                    <a:cubicBezTo>
                      <a:pt x="12458" y="17674"/>
                      <a:pt x="12097" y="17684"/>
                      <a:pt x="11846" y="17915"/>
                    </a:cubicBezTo>
                    <a:cubicBezTo>
                      <a:pt x="11766" y="17985"/>
                      <a:pt x="11656" y="18065"/>
                      <a:pt x="11626" y="18166"/>
                    </a:cubicBezTo>
                    <a:cubicBezTo>
                      <a:pt x="11756" y="18166"/>
                      <a:pt x="11796" y="18266"/>
                      <a:pt x="11887" y="18336"/>
                    </a:cubicBezTo>
                    <a:cubicBezTo>
                      <a:pt x="11997" y="18426"/>
                      <a:pt x="12198" y="18426"/>
                      <a:pt x="12338" y="18446"/>
                    </a:cubicBezTo>
                    <a:cubicBezTo>
                      <a:pt x="12980" y="18527"/>
                      <a:pt x="13592" y="18647"/>
                      <a:pt x="14174" y="18958"/>
                    </a:cubicBezTo>
                    <a:cubicBezTo>
                      <a:pt x="14294" y="19018"/>
                      <a:pt x="14414" y="19088"/>
                      <a:pt x="14545" y="19108"/>
                    </a:cubicBezTo>
                    <a:lnTo>
                      <a:pt x="14555" y="19118"/>
                    </a:lnTo>
                    <a:lnTo>
                      <a:pt x="14645" y="19118"/>
                    </a:lnTo>
                    <a:cubicBezTo>
                      <a:pt x="14705" y="19118"/>
                      <a:pt x="14765" y="19108"/>
                      <a:pt x="14836" y="19098"/>
                    </a:cubicBezTo>
                    <a:cubicBezTo>
                      <a:pt x="15929" y="18928"/>
                      <a:pt x="16912" y="18246"/>
                      <a:pt x="17955" y="17895"/>
                    </a:cubicBezTo>
                    <a:cubicBezTo>
                      <a:pt x="20182" y="17142"/>
                      <a:pt x="22479" y="16852"/>
                      <a:pt x="24796" y="16420"/>
                    </a:cubicBezTo>
                    <a:cubicBezTo>
                      <a:pt x="25237" y="16340"/>
                      <a:pt x="25689" y="16250"/>
                      <a:pt x="26100" y="16049"/>
                    </a:cubicBezTo>
                    <a:cubicBezTo>
                      <a:pt x="26531" y="15838"/>
                      <a:pt x="26892" y="15517"/>
                      <a:pt x="27294" y="15257"/>
                    </a:cubicBezTo>
                    <a:cubicBezTo>
                      <a:pt x="28036" y="14775"/>
                      <a:pt x="29009" y="14364"/>
                      <a:pt x="29881" y="14244"/>
                    </a:cubicBezTo>
                    <a:lnTo>
                      <a:pt x="29881" y="14244"/>
                    </a:lnTo>
                    <a:cubicBezTo>
                      <a:pt x="29711" y="14565"/>
                      <a:pt x="29370" y="14876"/>
                      <a:pt x="29069" y="15106"/>
                    </a:cubicBezTo>
                    <a:cubicBezTo>
                      <a:pt x="28517" y="15517"/>
                      <a:pt x="28096" y="15879"/>
                      <a:pt x="27594" y="16360"/>
                    </a:cubicBezTo>
                    <a:cubicBezTo>
                      <a:pt x="27454" y="16480"/>
                      <a:pt x="27304" y="16591"/>
                      <a:pt x="27213" y="16751"/>
                    </a:cubicBezTo>
                    <a:cubicBezTo>
                      <a:pt x="27133" y="16892"/>
                      <a:pt x="27123" y="17062"/>
                      <a:pt x="27043" y="17203"/>
                    </a:cubicBezTo>
                    <a:cubicBezTo>
                      <a:pt x="26752" y="17764"/>
                      <a:pt x="25097" y="18326"/>
                      <a:pt x="24525" y="18527"/>
                    </a:cubicBezTo>
                    <a:cubicBezTo>
                      <a:pt x="24184" y="18637"/>
                      <a:pt x="23843" y="18747"/>
                      <a:pt x="23502" y="18858"/>
                    </a:cubicBezTo>
                    <a:cubicBezTo>
                      <a:pt x="23432" y="18888"/>
                      <a:pt x="22248" y="19329"/>
                      <a:pt x="22449" y="19550"/>
                    </a:cubicBezTo>
                    <a:cubicBezTo>
                      <a:pt x="22539" y="19560"/>
                      <a:pt x="22639" y="19560"/>
                      <a:pt x="22730" y="19560"/>
                    </a:cubicBezTo>
                    <a:cubicBezTo>
                      <a:pt x="22860" y="19560"/>
                      <a:pt x="22990" y="19560"/>
                      <a:pt x="23111" y="19540"/>
                    </a:cubicBezTo>
                    <a:cubicBezTo>
                      <a:pt x="24214" y="19419"/>
                      <a:pt x="25578" y="18707"/>
                      <a:pt x="26601" y="18276"/>
                    </a:cubicBezTo>
                    <a:cubicBezTo>
                      <a:pt x="27494" y="17895"/>
                      <a:pt x="28437" y="17193"/>
                      <a:pt x="29350" y="16962"/>
                    </a:cubicBezTo>
                    <a:lnTo>
                      <a:pt x="29350" y="16962"/>
                    </a:lnTo>
                    <a:cubicBezTo>
                      <a:pt x="29049" y="17483"/>
                      <a:pt x="28497" y="17604"/>
                      <a:pt x="28026" y="17915"/>
                    </a:cubicBezTo>
                    <a:cubicBezTo>
                      <a:pt x="27544" y="18246"/>
                      <a:pt x="27143" y="18667"/>
                      <a:pt x="26742" y="19078"/>
                    </a:cubicBezTo>
                    <a:cubicBezTo>
                      <a:pt x="26160" y="19660"/>
                      <a:pt x="25558" y="20232"/>
                      <a:pt x="24876" y="20693"/>
                    </a:cubicBezTo>
                    <a:cubicBezTo>
                      <a:pt x="24375" y="21014"/>
                      <a:pt x="23542" y="21335"/>
                      <a:pt x="23221" y="21867"/>
                    </a:cubicBezTo>
                    <a:cubicBezTo>
                      <a:pt x="28688" y="23522"/>
                      <a:pt x="32750" y="24886"/>
                      <a:pt x="32750" y="24886"/>
                    </a:cubicBezTo>
                    <a:lnTo>
                      <a:pt x="55289" y="23131"/>
                    </a:lnTo>
                    <a:lnTo>
                      <a:pt x="54306" y="14244"/>
                    </a:lnTo>
                    <a:cubicBezTo>
                      <a:pt x="54276" y="14224"/>
                      <a:pt x="54256" y="14214"/>
                      <a:pt x="54226" y="14193"/>
                    </a:cubicBezTo>
                    <a:cubicBezTo>
                      <a:pt x="54015" y="14073"/>
                      <a:pt x="53634" y="14203"/>
                      <a:pt x="53453" y="14053"/>
                    </a:cubicBezTo>
                    <a:cubicBezTo>
                      <a:pt x="52270" y="13120"/>
                      <a:pt x="51718" y="11636"/>
                      <a:pt x="49973" y="11495"/>
                    </a:cubicBezTo>
                    <a:cubicBezTo>
                      <a:pt x="49822" y="11485"/>
                      <a:pt x="49672" y="11485"/>
                      <a:pt x="49541" y="11415"/>
                    </a:cubicBezTo>
                    <a:cubicBezTo>
                      <a:pt x="49451" y="11355"/>
                      <a:pt x="49381" y="11275"/>
                      <a:pt x="49311" y="11194"/>
                    </a:cubicBezTo>
                    <a:cubicBezTo>
                      <a:pt x="48618" y="10382"/>
                      <a:pt x="47676" y="9790"/>
                      <a:pt x="46642" y="9519"/>
                    </a:cubicBezTo>
                    <a:cubicBezTo>
                      <a:pt x="46231" y="9409"/>
                      <a:pt x="45589" y="9208"/>
                      <a:pt x="45178" y="9078"/>
                    </a:cubicBezTo>
                    <a:cubicBezTo>
                      <a:pt x="44225" y="8807"/>
                      <a:pt x="43433" y="8376"/>
                      <a:pt x="42680" y="7814"/>
                    </a:cubicBezTo>
                    <a:cubicBezTo>
                      <a:pt x="42610" y="7764"/>
                      <a:pt x="42620" y="7744"/>
                      <a:pt x="42680" y="7744"/>
                    </a:cubicBezTo>
                    <a:cubicBezTo>
                      <a:pt x="42891" y="7744"/>
                      <a:pt x="43683" y="7975"/>
                      <a:pt x="43944" y="8085"/>
                    </a:cubicBezTo>
                    <a:cubicBezTo>
                      <a:pt x="44095" y="8145"/>
                      <a:pt x="44175" y="8165"/>
                      <a:pt x="44215" y="8165"/>
                    </a:cubicBezTo>
                    <a:cubicBezTo>
                      <a:pt x="44335" y="8165"/>
                      <a:pt x="43653" y="7764"/>
                      <a:pt x="42821" y="7353"/>
                    </a:cubicBezTo>
                    <a:cubicBezTo>
                      <a:pt x="41988" y="6951"/>
                      <a:pt x="41005" y="6540"/>
                      <a:pt x="40544" y="6540"/>
                    </a:cubicBezTo>
                    <a:cubicBezTo>
                      <a:pt x="40464" y="6540"/>
                      <a:pt x="40403" y="6550"/>
                      <a:pt x="40353" y="6580"/>
                    </a:cubicBezTo>
                    <a:cubicBezTo>
                      <a:pt x="40133" y="6721"/>
                      <a:pt x="40724" y="7092"/>
                      <a:pt x="40925" y="7262"/>
                    </a:cubicBezTo>
                    <a:cubicBezTo>
                      <a:pt x="41487" y="7754"/>
                      <a:pt x="41487" y="8045"/>
                      <a:pt x="41176" y="8045"/>
                    </a:cubicBezTo>
                    <a:cubicBezTo>
                      <a:pt x="41075" y="8045"/>
                      <a:pt x="40955" y="8015"/>
                      <a:pt x="40815" y="7965"/>
                    </a:cubicBezTo>
                    <a:cubicBezTo>
                      <a:pt x="40484" y="7844"/>
                      <a:pt x="39350" y="7433"/>
                      <a:pt x="38869" y="7433"/>
                    </a:cubicBezTo>
                    <a:lnTo>
                      <a:pt x="38789" y="7433"/>
                    </a:lnTo>
                    <a:cubicBezTo>
                      <a:pt x="38768" y="7443"/>
                      <a:pt x="38748" y="7443"/>
                      <a:pt x="38718" y="7443"/>
                    </a:cubicBezTo>
                    <a:cubicBezTo>
                      <a:pt x="38648" y="7443"/>
                      <a:pt x="38538" y="7433"/>
                      <a:pt x="38417" y="7423"/>
                    </a:cubicBezTo>
                    <a:cubicBezTo>
                      <a:pt x="38307" y="7413"/>
                      <a:pt x="38177" y="7403"/>
                      <a:pt x="38076" y="7403"/>
                    </a:cubicBezTo>
                    <a:cubicBezTo>
                      <a:pt x="37976" y="7403"/>
                      <a:pt x="37896" y="7413"/>
                      <a:pt x="37856" y="7433"/>
                    </a:cubicBezTo>
                    <a:cubicBezTo>
                      <a:pt x="37826" y="7463"/>
                      <a:pt x="37785" y="7473"/>
                      <a:pt x="37725" y="7473"/>
                    </a:cubicBezTo>
                    <a:cubicBezTo>
                      <a:pt x="37194" y="7473"/>
                      <a:pt x="35649" y="6490"/>
                      <a:pt x="35167" y="6259"/>
                    </a:cubicBezTo>
                    <a:cubicBezTo>
                      <a:pt x="35137" y="6249"/>
                      <a:pt x="35117" y="6239"/>
                      <a:pt x="35097" y="6239"/>
                    </a:cubicBezTo>
                    <a:cubicBezTo>
                      <a:pt x="34997" y="6239"/>
                      <a:pt x="34887" y="6249"/>
                      <a:pt x="34776" y="6269"/>
                    </a:cubicBezTo>
                    <a:cubicBezTo>
                      <a:pt x="34676" y="6289"/>
                      <a:pt x="34576" y="6320"/>
                      <a:pt x="34485" y="6370"/>
                    </a:cubicBezTo>
                    <a:cubicBezTo>
                      <a:pt x="34245" y="6480"/>
                      <a:pt x="33984" y="6540"/>
                      <a:pt x="33713" y="6540"/>
                    </a:cubicBezTo>
                    <a:cubicBezTo>
                      <a:pt x="33392" y="6540"/>
                      <a:pt x="33071" y="6460"/>
                      <a:pt x="32780" y="6299"/>
                    </a:cubicBezTo>
                    <a:cubicBezTo>
                      <a:pt x="31336" y="5547"/>
                      <a:pt x="29952" y="4604"/>
                      <a:pt x="28347" y="4494"/>
                    </a:cubicBezTo>
                    <a:lnTo>
                      <a:pt x="28297" y="4494"/>
                    </a:lnTo>
                    <a:cubicBezTo>
                      <a:pt x="28246" y="4494"/>
                      <a:pt x="28196" y="4504"/>
                      <a:pt x="28166" y="4534"/>
                    </a:cubicBezTo>
                    <a:cubicBezTo>
                      <a:pt x="28126" y="4584"/>
                      <a:pt x="28136" y="4644"/>
                      <a:pt x="28146" y="4695"/>
                    </a:cubicBezTo>
                    <a:cubicBezTo>
                      <a:pt x="28216" y="5066"/>
                      <a:pt x="28467" y="5387"/>
                      <a:pt x="28567" y="5748"/>
                    </a:cubicBezTo>
                    <a:cubicBezTo>
                      <a:pt x="28678" y="6149"/>
                      <a:pt x="29861" y="6761"/>
                      <a:pt x="29601" y="7082"/>
                    </a:cubicBezTo>
                    <a:cubicBezTo>
                      <a:pt x="29219" y="6610"/>
                      <a:pt x="27915" y="6019"/>
                      <a:pt x="26742" y="5086"/>
                    </a:cubicBezTo>
                    <a:cubicBezTo>
                      <a:pt x="26040" y="4524"/>
                      <a:pt x="25448" y="3551"/>
                      <a:pt x="24946" y="3200"/>
                    </a:cubicBezTo>
                    <a:cubicBezTo>
                      <a:pt x="24866" y="3140"/>
                      <a:pt x="24816" y="3120"/>
                      <a:pt x="24776" y="3120"/>
                    </a:cubicBezTo>
                    <a:cubicBezTo>
                      <a:pt x="24655" y="3120"/>
                      <a:pt x="24746" y="3381"/>
                      <a:pt x="24836" y="3651"/>
                    </a:cubicBezTo>
                    <a:cubicBezTo>
                      <a:pt x="24926" y="3912"/>
                      <a:pt x="25017" y="4183"/>
                      <a:pt x="24896" y="4183"/>
                    </a:cubicBezTo>
                    <a:cubicBezTo>
                      <a:pt x="24866" y="4183"/>
                      <a:pt x="24826" y="4163"/>
                      <a:pt x="24766" y="4123"/>
                    </a:cubicBezTo>
                    <a:cubicBezTo>
                      <a:pt x="24405" y="3892"/>
                      <a:pt x="23923" y="3230"/>
                      <a:pt x="23512" y="2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4" name="Google Shape;16154;p56"/>
              <p:cNvSpPr/>
              <p:nvPr/>
            </p:nvSpPr>
            <p:spPr>
              <a:xfrm>
                <a:off x="7177805" y="799514"/>
                <a:ext cx="178988" cy="85801"/>
              </a:xfrm>
              <a:custGeom>
                <a:rect b="b" l="l" r="r" t="t"/>
                <a:pathLst>
                  <a:path extrusionOk="0" h="1034" w="2157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lnTo>
                      <a:pt x="2" y="2"/>
                    </a:lnTo>
                    <a:cubicBezTo>
                      <a:pt x="1" y="2"/>
                      <a:pt x="1" y="1"/>
                      <a:pt x="0" y="1"/>
                    </a:cubicBezTo>
                    <a:close/>
                    <a:moveTo>
                      <a:pt x="2" y="2"/>
                    </a:moveTo>
                    <a:cubicBezTo>
                      <a:pt x="152" y="182"/>
                      <a:pt x="332" y="322"/>
                      <a:pt x="542" y="432"/>
                    </a:cubicBezTo>
                    <a:cubicBezTo>
                      <a:pt x="662" y="492"/>
                      <a:pt x="793" y="542"/>
                      <a:pt x="923" y="593"/>
                    </a:cubicBezTo>
                    <a:cubicBezTo>
                      <a:pt x="1034" y="633"/>
                      <a:pt x="1154" y="683"/>
                      <a:pt x="1264" y="723"/>
                    </a:cubicBezTo>
                    <a:cubicBezTo>
                      <a:pt x="1535" y="823"/>
                      <a:pt x="1796" y="914"/>
                      <a:pt x="2057" y="1014"/>
                    </a:cubicBezTo>
                    <a:cubicBezTo>
                      <a:pt x="2087" y="1024"/>
                      <a:pt x="2127" y="1024"/>
                      <a:pt x="2157" y="1034"/>
                    </a:cubicBezTo>
                    <a:cubicBezTo>
                      <a:pt x="1856" y="733"/>
                      <a:pt x="1525" y="442"/>
                      <a:pt x="1124" y="282"/>
                    </a:cubicBezTo>
                    <a:cubicBezTo>
                      <a:pt x="983" y="221"/>
                      <a:pt x="843" y="191"/>
                      <a:pt x="693" y="161"/>
                    </a:cubicBezTo>
                    <a:cubicBezTo>
                      <a:pt x="553" y="131"/>
                      <a:pt x="94" y="111"/>
                      <a:pt x="2" y="2"/>
                    </a:cubicBezTo>
                    <a:close/>
                  </a:path>
                </a:pathLst>
              </a:custGeom>
              <a:solidFill>
                <a:srgbClr val="CCE3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5" name="Google Shape;16155;p56"/>
              <p:cNvSpPr/>
              <p:nvPr/>
            </p:nvSpPr>
            <p:spPr>
              <a:xfrm>
                <a:off x="6883973" y="315160"/>
                <a:ext cx="234004" cy="105717"/>
              </a:xfrm>
              <a:custGeom>
                <a:rect b="b" l="l" r="r" t="t"/>
                <a:pathLst>
                  <a:path extrusionOk="0" h="1274" w="2820">
                    <a:moveTo>
                      <a:pt x="2288" y="1274"/>
                    </a:moveTo>
                    <a:cubicBezTo>
                      <a:pt x="2258" y="1274"/>
                      <a:pt x="2217" y="1264"/>
                      <a:pt x="2157" y="1244"/>
                    </a:cubicBezTo>
                    <a:cubicBezTo>
                      <a:pt x="1555" y="1043"/>
                      <a:pt x="673" y="722"/>
                      <a:pt x="1" y="90"/>
                    </a:cubicBezTo>
                    <a:cubicBezTo>
                      <a:pt x="11" y="80"/>
                      <a:pt x="11" y="70"/>
                      <a:pt x="11" y="70"/>
                    </a:cubicBezTo>
                    <a:cubicBezTo>
                      <a:pt x="51" y="20"/>
                      <a:pt x="91" y="0"/>
                      <a:pt x="131" y="0"/>
                    </a:cubicBezTo>
                    <a:cubicBezTo>
                      <a:pt x="191" y="0"/>
                      <a:pt x="271" y="40"/>
                      <a:pt x="372" y="120"/>
                    </a:cubicBezTo>
                    <a:cubicBezTo>
                      <a:pt x="462" y="191"/>
                      <a:pt x="582" y="221"/>
                      <a:pt x="703" y="221"/>
                    </a:cubicBezTo>
                    <a:cubicBezTo>
                      <a:pt x="733" y="221"/>
                      <a:pt x="763" y="221"/>
                      <a:pt x="793" y="211"/>
                    </a:cubicBezTo>
                    <a:cubicBezTo>
                      <a:pt x="913" y="311"/>
                      <a:pt x="1515" y="431"/>
                      <a:pt x="1646" y="431"/>
                    </a:cubicBezTo>
                    <a:cubicBezTo>
                      <a:pt x="1656" y="431"/>
                      <a:pt x="1656" y="431"/>
                      <a:pt x="1666" y="431"/>
                    </a:cubicBezTo>
                    <a:cubicBezTo>
                      <a:pt x="1676" y="421"/>
                      <a:pt x="1686" y="421"/>
                      <a:pt x="1696" y="421"/>
                    </a:cubicBezTo>
                    <a:cubicBezTo>
                      <a:pt x="1856" y="421"/>
                      <a:pt x="2298" y="722"/>
                      <a:pt x="2819" y="1123"/>
                    </a:cubicBezTo>
                    <a:cubicBezTo>
                      <a:pt x="2749" y="1103"/>
                      <a:pt x="2699" y="1103"/>
                      <a:pt x="2659" y="1103"/>
                    </a:cubicBezTo>
                    <a:cubicBezTo>
                      <a:pt x="2548" y="1103"/>
                      <a:pt x="2498" y="1144"/>
                      <a:pt x="2448" y="1184"/>
                    </a:cubicBezTo>
                    <a:cubicBezTo>
                      <a:pt x="2408" y="1234"/>
                      <a:pt x="2378" y="1274"/>
                      <a:pt x="2288" y="1274"/>
                    </a:cubicBezTo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6" name="Google Shape;16156;p56"/>
              <p:cNvSpPr/>
              <p:nvPr/>
            </p:nvSpPr>
            <p:spPr>
              <a:xfrm>
                <a:off x="6863974" y="360052"/>
                <a:ext cx="83" cy="8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C46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7" name="Google Shape;16157;p56"/>
              <p:cNvSpPr/>
              <p:nvPr/>
            </p:nvSpPr>
            <p:spPr>
              <a:xfrm>
                <a:off x="6702495" y="360052"/>
                <a:ext cx="961489" cy="548581"/>
              </a:xfrm>
              <a:custGeom>
                <a:rect b="b" l="l" r="r" t="t"/>
                <a:pathLst>
                  <a:path extrusionOk="0" h="6611" w="11587">
                    <a:moveTo>
                      <a:pt x="1947" y="1"/>
                    </a:moveTo>
                    <a:cubicBezTo>
                      <a:pt x="1947" y="11"/>
                      <a:pt x="1937" y="21"/>
                      <a:pt x="1927" y="31"/>
                    </a:cubicBezTo>
                    <a:cubicBezTo>
                      <a:pt x="1917" y="51"/>
                      <a:pt x="1907" y="71"/>
                      <a:pt x="1897" y="91"/>
                    </a:cubicBezTo>
                    <a:cubicBezTo>
                      <a:pt x="1586" y="572"/>
                      <a:pt x="934" y="1194"/>
                      <a:pt x="593" y="1455"/>
                    </a:cubicBezTo>
                    <a:cubicBezTo>
                      <a:pt x="492" y="1535"/>
                      <a:pt x="422" y="1616"/>
                      <a:pt x="362" y="1696"/>
                    </a:cubicBezTo>
                    <a:cubicBezTo>
                      <a:pt x="302" y="1796"/>
                      <a:pt x="252" y="1907"/>
                      <a:pt x="172" y="2027"/>
                    </a:cubicBezTo>
                    <a:cubicBezTo>
                      <a:pt x="121" y="2097"/>
                      <a:pt x="71" y="2177"/>
                      <a:pt x="1" y="2258"/>
                    </a:cubicBezTo>
                    <a:cubicBezTo>
                      <a:pt x="412" y="2759"/>
                      <a:pt x="894" y="3421"/>
                      <a:pt x="1255" y="3652"/>
                    </a:cubicBezTo>
                    <a:cubicBezTo>
                      <a:pt x="1315" y="3692"/>
                      <a:pt x="1355" y="3712"/>
                      <a:pt x="1385" y="3712"/>
                    </a:cubicBezTo>
                    <a:cubicBezTo>
                      <a:pt x="1506" y="3712"/>
                      <a:pt x="1415" y="3441"/>
                      <a:pt x="1325" y="3180"/>
                    </a:cubicBezTo>
                    <a:cubicBezTo>
                      <a:pt x="1235" y="2910"/>
                      <a:pt x="1144" y="2649"/>
                      <a:pt x="1265" y="2649"/>
                    </a:cubicBezTo>
                    <a:cubicBezTo>
                      <a:pt x="1305" y="2649"/>
                      <a:pt x="1355" y="2669"/>
                      <a:pt x="1435" y="2729"/>
                    </a:cubicBezTo>
                    <a:cubicBezTo>
                      <a:pt x="1937" y="3080"/>
                      <a:pt x="2529" y="4053"/>
                      <a:pt x="3231" y="4615"/>
                    </a:cubicBezTo>
                    <a:cubicBezTo>
                      <a:pt x="4404" y="5548"/>
                      <a:pt x="5708" y="6139"/>
                      <a:pt x="6090" y="6611"/>
                    </a:cubicBezTo>
                    <a:cubicBezTo>
                      <a:pt x="6350" y="6290"/>
                      <a:pt x="5167" y="5678"/>
                      <a:pt x="5056" y="5277"/>
                    </a:cubicBezTo>
                    <a:cubicBezTo>
                      <a:pt x="4956" y="4916"/>
                      <a:pt x="4705" y="4595"/>
                      <a:pt x="4635" y="4224"/>
                    </a:cubicBezTo>
                    <a:cubicBezTo>
                      <a:pt x="4625" y="4173"/>
                      <a:pt x="4615" y="4113"/>
                      <a:pt x="4655" y="4063"/>
                    </a:cubicBezTo>
                    <a:cubicBezTo>
                      <a:pt x="4685" y="4033"/>
                      <a:pt x="4735" y="4023"/>
                      <a:pt x="4786" y="4023"/>
                    </a:cubicBezTo>
                    <a:lnTo>
                      <a:pt x="4836" y="4023"/>
                    </a:lnTo>
                    <a:cubicBezTo>
                      <a:pt x="6441" y="4133"/>
                      <a:pt x="7825" y="5076"/>
                      <a:pt x="9269" y="5828"/>
                    </a:cubicBezTo>
                    <a:cubicBezTo>
                      <a:pt x="9560" y="5989"/>
                      <a:pt x="9881" y="6069"/>
                      <a:pt x="10202" y="6069"/>
                    </a:cubicBezTo>
                    <a:cubicBezTo>
                      <a:pt x="10473" y="6069"/>
                      <a:pt x="10734" y="6009"/>
                      <a:pt x="10974" y="5899"/>
                    </a:cubicBezTo>
                    <a:cubicBezTo>
                      <a:pt x="11065" y="5849"/>
                      <a:pt x="11165" y="5818"/>
                      <a:pt x="11265" y="5798"/>
                    </a:cubicBezTo>
                    <a:cubicBezTo>
                      <a:pt x="11376" y="5778"/>
                      <a:pt x="11486" y="5768"/>
                      <a:pt x="11586" y="5768"/>
                    </a:cubicBezTo>
                    <a:cubicBezTo>
                      <a:pt x="11516" y="5738"/>
                      <a:pt x="11456" y="5728"/>
                      <a:pt x="11406" y="5728"/>
                    </a:cubicBezTo>
                    <a:cubicBezTo>
                      <a:pt x="11336" y="5728"/>
                      <a:pt x="11285" y="5738"/>
                      <a:pt x="11235" y="5758"/>
                    </a:cubicBezTo>
                    <a:cubicBezTo>
                      <a:pt x="11185" y="5768"/>
                      <a:pt x="11135" y="5788"/>
                      <a:pt x="11065" y="5788"/>
                    </a:cubicBezTo>
                    <a:cubicBezTo>
                      <a:pt x="11025" y="5788"/>
                      <a:pt x="10984" y="5778"/>
                      <a:pt x="10924" y="5768"/>
                    </a:cubicBezTo>
                    <a:cubicBezTo>
                      <a:pt x="10423" y="5608"/>
                      <a:pt x="9349" y="4976"/>
                      <a:pt x="8958" y="4896"/>
                    </a:cubicBezTo>
                    <a:cubicBezTo>
                      <a:pt x="8738" y="4855"/>
                      <a:pt x="8497" y="4855"/>
                      <a:pt x="8326" y="4705"/>
                    </a:cubicBezTo>
                    <a:cubicBezTo>
                      <a:pt x="8246" y="4645"/>
                      <a:pt x="8196" y="4555"/>
                      <a:pt x="8146" y="4474"/>
                    </a:cubicBezTo>
                    <a:cubicBezTo>
                      <a:pt x="7745" y="3852"/>
                      <a:pt x="7504" y="3933"/>
                      <a:pt x="6992" y="3481"/>
                    </a:cubicBezTo>
                    <a:cubicBezTo>
                      <a:pt x="6872" y="3401"/>
                      <a:pt x="6922" y="3371"/>
                      <a:pt x="7052" y="3371"/>
                    </a:cubicBezTo>
                    <a:cubicBezTo>
                      <a:pt x="7243" y="3371"/>
                      <a:pt x="7614" y="3431"/>
                      <a:pt x="7935" y="3491"/>
                    </a:cubicBezTo>
                    <a:cubicBezTo>
                      <a:pt x="8056" y="3511"/>
                      <a:pt x="8166" y="3531"/>
                      <a:pt x="8266" y="3552"/>
                    </a:cubicBezTo>
                    <a:cubicBezTo>
                      <a:pt x="7404" y="3080"/>
                      <a:pt x="6451" y="2538"/>
                      <a:pt x="5899" y="2147"/>
                    </a:cubicBezTo>
                    <a:lnTo>
                      <a:pt x="5899" y="2147"/>
                    </a:lnTo>
                    <a:cubicBezTo>
                      <a:pt x="6029" y="2348"/>
                      <a:pt x="6079" y="2488"/>
                      <a:pt x="6220" y="2699"/>
                    </a:cubicBezTo>
                    <a:cubicBezTo>
                      <a:pt x="5076" y="1997"/>
                      <a:pt x="5066" y="2579"/>
                      <a:pt x="3933" y="1826"/>
                    </a:cubicBezTo>
                    <a:cubicBezTo>
                      <a:pt x="3582" y="1586"/>
                      <a:pt x="2619" y="603"/>
                      <a:pt x="1947" y="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8" name="Google Shape;16158;p56"/>
              <p:cNvSpPr/>
              <p:nvPr/>
            </p:nvSpPr>
            <p:spPr>
              <a:xfrm>
                <a:off x="6040813" y="574804"/>
                <a:ext cx="997254" cy="362125"/>
              </a:xfrm>
              <a:custGeom>
                <a:rect b="b" l="l" r="r" t="t"/>
                <a:pathLst>
                  <a:path extrusionOk="0" h="4364" w="12018">
                    <a:moveTo>
                      <a:pt x="1335" y="1"/>
                    </a:moveTo>
                    <a:cubicBezTo>
                      <a:pt x="1255" y="41"/>
                      <a:pt x="1174" y="81"/>
                      <a:pt x="1104" y="131"/>
                    </a:cubicBezTo>
                    <a:cubicBezTo>
                      <a:pt x="893" y="302"/>
                      <a:pt x="422" y="863"/>
                      <a:pt x="1" y="1315"/>
                    </a:cubicBezTo>
                    <a:cubicBezTo>
                      <a:pt x="71" y="1335"/>
                      <a:pt x="141" y="1345"/>
                      <a:pt x="201" y="1345"/>
                    </a:cubicBezTo>
                    <a:cubicBezTo>
                      <a:pt x="502" y="1345"/>
                      <a:pt x="733" y="1154"/>
                      <a:pt x="954" y="964"/>
                    </a:cubicBezTo>
                    <a:cubicBezTo>
                      <a:pt x="1174" y="773"/>
                      <a:pt x="1385" y="582"/>
                      <a:pt x="1616" y="582"/>
                    </a:cubicBezTo>
                    <a:cubicBezTo>
                      <a:pt x="1686" y="582"/>
                      <a:pt x="1756" y="602"/>
                      <a:pt x="1836" y="633"/>
                    </a:cubicBezTo>
                    <a:cubicBezTo>
                      <a:pt x="2558" y="1004"/>
                      <a:pt x="3301" y="1325"/>
                      <a:pt x="3722" y="1565"/>
                    </a:cubicBezTo>
                    <a:cubicBezTo>
                      <a:pt x="3802" y="1615"/>
                      <a:pt x="3852" y="1636"/>
                      <a:pt x="3883" y="1636"/>
                    </a:cubicBezTo>
                    <a:cubicBezTo>
                      <a:pt x="3933" y="1636"/>
                      <a:pt x="3923" y="1575"/>
                      <a:pt x="3923" y="1515"/>
                    </a:cubicBezTo>
                    <a:cubicBezTo>
                      <a:pt x="3913" y="1455"/>
                      <a:pt x="3923" y="1405"/>
                      <a:pt x="4003" y="1405"/>
                    </a:cubicBezTo>
                    <a:cubicBezTo>
                      <a:pt x="4053" y="1405"/>
                      <a:pt x="4123" y="1425"/>
                      <a:pt x="4224" y="1465"/>
                    </a:cubicBezTo>
                    <a:cubicBezTo>
                      <a:pt x="4354" y="1525"/>
                      <a:pt x="6089" y="2298"/>
                      <a:pt x="6200" y="2368"/>
                    </a:cubicBezTo>
                    <a:cubicBezTo>
                      <a:pt x="6360" y="2458"/>
                      <a:pt x="6440" y="2498"/>
                      <a:pt x="6470" y="2498"/>
                    </a:cubicBezTo>
                    <a:cubicBezTo>
                      <a:pt x="6541" y="2498"/>
                      <a:pt x="6149" y="2157"/>
                      <a:pt x="5758" y="1806"/>
                    </a:cubicBezTo>
                    <a:cubicBezTo>
                      <a:pt x="5698" y="1756"/>
                      <a:pt x="5638" y="1696"/>
                      <a:pt x="5578" y="1646"/>
                    </a:cubicBezTo>
                    <a:cubicBezTo>
                      <a:pt x="5538" y="1656"/>
                      <a:pt x="5507" y="1656"/>
                      <a:pt x="5467" y="1656"/>
                    </a:cubicBezTo>
                    <a:cubicBezTo>
                      <a:pt x="5427" y="1656"/>
                      <a:pt x="5377" y="1646"/>
                      <a:pt x="5337" y="1636"/>
                    </a:cubicBezTo>
                    <a:cubicBezTo>
                      <a:pt x="5207" y="1595"/>
                      <a:pt x="5176" y="1505"/>
                      <a:pt x="5086" y="1505"/>
                    </a:cubicBezTo>
                    <a:cubicBezTo>
                      <a:pt x="5066" y="1505"/>
                      <a:pt x="5046" y="1515"/>
                      <a:pt x="5016" y="1515"/>
                    </a:cubicBezTo>
                    <a:cubicBezTo>
                      <a:pt x="5016" y="1525"/>
                      <a:pt x="5006" y="1525"/>
                      <a:pt x="4996" y="1525"/>
                    </a:cubicBezTo>
                    <a:cubicBezTo>
                      <a:pt x="4735" y="1525"/>
                      <a:pt x="3451" y="713"/>
                      <a:pt x="2970" y="482"/>
                    </a:cubicBezTo>
                    <a:cubicBezTo>
                      <a:pt x="2478" y="251"/>
                      <a:pt x="1907" y="362"/>
                      <a:pt x="1515" y="141"/>
                    </a:cubicBezTo>
                    <a:cubicBezTo>
                      <a:pt x="1455" y="111"/>
                      <a:pt x="1395" y="51"/>
                      <a:pt x="1335" y="1"/>
                    </a:cubicBezTo>
                    <a:close/>
                    <a:moveTo>
                      <a:pt x="7554" y="1014"/>
                    </a:moveTo>
                    <a:lnTo>
                      <a:pt x="7554" y="1014"/>
                    </a:lnTo>
                    <a:cubicBezTo>
                      <a:pt x="7514" y="1014"/>
                      <a:pt x="7694" y="1234"/>
                      <a:pt x="7865" y="1445"/>
                    </a:cubicBezTo>
                    <a:cubicBezTo>
                      <a:pt x="8045" y="1666"/>
                      <a:pt x="8216" y="1886"/>
                      <a:pt x="8176" y="1886"/>
                    </a:cubicBezTo>
                    <a:cubicBezTo>
                      <a:pt x="8176" y="1886"/>
                      <a:pt x="8166" y="1886"/>
                      <a:pt x="8156" y="1876"/>
                    </a:cubicBezTo>
                    <a:cubicBezTo>
                      <a:pt x="8055" y="1816"/>
                      <a:pt x="7614" y="1475"/>
                      <a:pt x="7183" y="1144"/>
                    </a:cubicBezTo>
                    <a:cubicBezTo>
                      <a:pt x="7152" y="1254"/>
                      <a:pt x="7102" y="1355"/>
                      <a:pt x="7032" y="1405"/>
                    </a:cubicBezTo>
                    <a:cubicBezTo>
                      <a:pt x="6992" y="1435"/>
                      <a:pt x="6912" y="1445"/>
                      <a:pt x="6821" y="1445"/>
                    </a:cubicBezTo>
                    <a:cubicBezTo>
                      <a:pt x="6731" y="1445"/>
                      <a:pt x="6621" y="1435"/>
                      <a:pt x="6521" y="1425"/>
                    </a:cubicBezTo>
                    <a:cubicBezTo>
                      <a:pt x="6430" y="1415"/>
                      <a:pt x="6330" y="1395"/>
                      <a:pt x="6270" y="1395"/>
                    </a:cubicBezTo>
                    <a:cubicBezTo>
                      <a:pt x="6260" y="1395"/>
                      <a:pt x="6250" y="1405"/>
                      <a:pt x="6250" y="1405"/>
                    </a:cubicBezTo>
                    <a:cubicBezTo>
                      <a:pt x="6139" y="1415"/>
                      <a:pt x="6039" y="1455"/>
                      <a:pt x="5939" y="1495"/>
                    </a:cubicBezTo>
                    <a:cubicBezTo>
                      <a:pt x="6842" y="1916"/>
                      <a:pt x="8176" y="2548"/>
                      <a:pt x="8456" y="2649"/>
                    </a:cubicBezTo>
                    <a:cubicBezTo>
                      <a:pt x="9740" y="3120"/>
                      <a:pt x="10713" y="3963"/>
                      <a:pt x="12017" y="4364"/>
                    </a:cubicBezTo>
                    <a:cubicBezTo>
                      <a:pt x="10613" y="3190"/>
                      <a:pt x="8938" y="1977"/>
                      <a:pt x="7574" y="1024"/>
                    </a:cubicBezTo>
                    <a:cubicBezTo>
                      <a:pt x="7564" y="1014"/>
                      <a:pt x="7554" y="1014"/>
                      <a:pt x="7554" y="10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9" name="Google Shape;16159;p56"/>
              <p:cNvSpPr/>
              <p:nvPr/>
            </p:nvSpPr>
            <p:spPr>
              <a:xfrm>
                <a:off x="7319286" y="883573"/>
                <a:ext cx="544432" cy="134925"/>
              </a:xfrm>
              <a:custGeom>
                <a:rect b="b" l="l" r="r" t="t"/>
                <a:pathLst>
                  <a:path extrusionOk="0" h="1626" w="6561">
                    <a:moveTo>
                      <a:pt x="312" y="1"/>
                    </a:moveTo>
                    <a:cubicBezTo>
                      <a:pt x="1" y="1"/>
                      <a:pt x="984" y="583"/>
                      <a:pt x="1616" y="874"/>
                    </a:cubicBezTo>
                    <a:cubicBezTo>
                      <a:pt x="2157" y="1114"/>
                      <a:pt x="2909" y="1305"/>
                      <a:pt x="3541" y="1305"/>
                    </a:cubicBezTo>
                    <a:cubicBezTo>
                      <a:pt x="3662" y="1305"/>
                      <a:pt x="3782" y="1295"/>
                      <a:pt x="3892" y="1275"/>
                    </a:cubicBezTo>
                    <a:cubicBezTo>
                      <a:pt x="3943" y="1275"/>
                      <a:pt x="3993" y="1265"/>
                      <a:pt x="4053" y="1265"/>
                    </a:cubicBezTo>
                    <a:cubicBezTo>
                      <a:pt x="4394" y="1265"/>
                      <a:pt x="4916" y="1355"/>
                      <a:pt x="5397" y="1445"/>
                    </a:cubicBezTo>
                    <a:cubicBezTo>
                      <a:pt x="5879" y="1536"/>
                      <a:pt x="6310" y="1626"/>
                      <a:pt x="6480" y="1626"/>
                    </a:cubicBezTo>
                    <a:cubicBezTo>
                      <a:pt x="6541" y="1626"/>
                      <a:pt x="6561" y="1606"/>
                      <a:pt x="6531" y="1576"/>
                    </a:cubicBezTo>
                    <a:cubicBezTo>
                      <a:pt x="6290" y="1355"/>
                      <a:pt x="4725" y="904"/>
                      <a:pt x="4264" y="874"/>
                    </a:cubicBezTo>
                    <a:cubicBezTo>
                      <a:pt x="3802" y="833"/>
                      <a:pt x="2609" y="563"/>
                      <a:pt x="2227" y="462"/>
                    </a:cubicBezTo>
                    <a:cubicBezTo>
                      <a:pt x="1616" y="302"/>
                      <a:pt x="903" y="91"/>
                      <a:pt x="452" y="21"/>
                    </a:cubicBezTo>
                    <a:lnTo>
                      <a:pt x="452" y="21"/>
                    </a:lnTo>
                    <a:cubicBezTo>
                      <a:pt x="472" y="31"/>
                      <a:pt x="482" y="41"/>
                      <a:pt x="502" y="61"/>
                    </a:cubicBezTo>
                    <a:cubicBezTo>
                      <a:pt x="452" y="41"/>
                      <a:pt x="402" y="21"/>
                      <a:pt x="3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0" name="Google Shape;16160;p56"/>
              <p:cNvSpPr/>
              <p:nvPr/>
            </p:nvSpPr>
            <p:spPr>
              <a:xfrm>
                <a:off x="7348412" y="883573"/>
                <a:ext cx="12613" cy="5145"/>
              </a:xfrm>
              <a:custGeom>
                <a:rect b="b" l="l" r="r" t="t"/>
                <a:pathLst>
                  <a:path extrusionOk="0" h="62" w="152">
                    <a:moveTo>
                      <a:pt x="1" y="1"/>
                    </a:moveTo>
                    <a:lnTo>
                      <a:pt x="1" y="1"/>
                    </a:lnTo>
                    <a:cubicBezTo>
                      <a:pt x="51" y="21"/>
                      <a:pt x="101" y="41"/>
                      <a:pt x="151" y="61"/>
                    </a:cubicBezTo>
                    <a:cubicBezTo>
                      <a:pt x="131" y="41"/>
                      <a:pt x="121" y="31"/>
                      <a:pt x="101" y="21"/>
                    </a:cubicBezTo>
                    <a:cubicBezTo>
                      <a:pt x="71" y="1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7ECD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1" name="Google Shape;16161;p56"/>
              <p:cNvSpPr/>
              <p:nvPr/>
            </p:nvSpPr>
            <p:spPr>
              <a:xfrm>
                <a:off x="7163615" y="745411"/>
                <a:ext cx="202388" cy="94182"/>
              </a:xfrm>
              <a:custGeom>
                <a:rect b="b" l="l" r="r" t="t"/>
                <a:pathLst>
                  <a:path extrusionOk="0" h="1135" w="2439">
                    <a:moveTo>
                      <a:pt x="212" y="1"/>
                    </a:moveTo>
                    <a:cubicBezTo>
                      <a:pt x="171" y="1"/>
                      <a:pt x="141" y="11"/>
                      <a:pt x="131" y="21"/>
                    </a:cubicBezTo>
                    <a:cubicBezTo>
                      <a:pt x="1" y="131"/>
                      <a:pt x="964" y="873"/>
                      <a:pt x="1445" y="944"/>
                    </a:cubicBezTo>
                    <a:cubicBezTo>
                      <a:pt x="1796" y="994"/>
                      <a:pt x="2168" y="1134"/>
                      <a:pt x="2338" y="1134"/>
                    </a:cubicBezTo>
                    <a:cubicBezTo>
                      <a:pt x="2398" y="1134"/>
                      <a:pt x="2438" y="1114"/>
                      <a:pt x="2428" y="1064"/>
                    </a:cubicBezTo>
                    <a:cubicBezTo>
                      <a:pt x="2408" y="873"/>
                      <a:pt x="1786" y="482"/>
                      <a:pt x="1305" y="322"/>
                    </a:cubicBezTo>
                    <a:cubicBezTo>
                      <a:pt x="1305" y="322"/>
                      <a:pt x="492" y="1"/>
                      <a:pt x="2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2" name="Google Shape;16162;p56"/>
              <p:cNvSpPr/>
              <p:nvPr/>
            </p:nvSpPr>
            <p:spPr>
              <a:xfrm>
                <a:off x="5682090" y="723007"/>
                <a:ext cx="367104" cy="229772"/>
              </a:xfrm>
              <a:custGeom>
                <a:rect b="b" l="l" r="r" t="t"/>
                <a:pathLst>
                  <a:path extrusionOk="0" h="2769" w="4424">
                    <a:moveTo>
                      <a:pt x="2619" y="823"/>
                    </a:moveTo>
                    <a:cubicBezTo>
                      <a:pt x="2616" y="826"/>
                      <a:pt x="2614" y="829"/>
                      <a:pt x="2612" y="832"/>
                    </a:cubicBezTo>
                    <a:lnTo>
                      <a:pt x="2612" y="832"/>
                    </a:lnTo>
                    <a:cubicBezTo>
                      <a:pt x="2615" y="829"/>
                      <a:pt x="2617" y="826"/>
                      <a:pt x="2619" y="823"/>
                    </a:cubicBezTo>
                    <a:close/>
                    <a:moveTo>
                      <a:pt x="4344" y="0"/>
                    </a:moveTo>
                    <a:cubicBezTo>
                      <a:pt x="4203" y="0"/>
                      <a:pt x="3802" y="261"/>
                      <a:pt x="3240" y="682"/>
                    </a:cubicBezTo>
                    <a:cubicBezTo>
                      <a:pt x="2919" y="923"/>
                      <a:pt x="2699" y="1033"/>
                      <a:pt x="2608" y="1033"/>
                    </a:cubicBezTo>
                    <a:cubicBezTo>
                      <a:pt x="2530" y="1033"/>
                      <a:pt x="2528" y="966"/>
                      <a:pt x="2612" y="832"/>
                    </a:cubicBezTo>
                    <a:lnTo>
                      <a:pt x="2612" y="832"/>
                    </a:lnTo>
                    <a:cubicBezTo>
                      <a:pt x="2601" y="846"/>
                      <a:pt x="2585" y="854"/>
                      <a:pt x="2568" y="863"/>
                    </a:cubicBezTo>
                    <a:cubicBezTo>
                      <a:pt x="2137" y="1244"/>
                      <a:pt x="1906" y="1374"/>
                      <a:pt x="1455" y="1645"/>
                    </a:cubicBezTo>
                    <a:cubicBezTo>
                      <a:pt x="1004" y="1906"/>
                      <a:pt x="653" y="2046"/>
                      <a:pt x="322" y="2307"/>
                    </a:cubicBezTo>
                    <a:cubicBezTo>
                      <a:pt x="301" y="2317"/>
                      <a:pt x="281" y="2327"/>
                      <a:pt x="261" y="2337"/>
                    </a:cubicBezTo>
                    <a:cubicBezTo>
                      <a:pt x="1" y="2638"/>
                      <a:pt x="11" y="2768"/>
                      <a:pt x="171" y="2768"/>
                    </a:cubicBezTo>
                    <a:cubicBezTo>
                      <a:pt x="352" y="2768"/>
                      <a:pt x="703" y="2628"/>
                      <a:pt x="1104" y="2427"/>
                    </a:cubicBezTo>
                    <a:cubicBezTo>
                      <a:pt x="1521" y="2217"/>
                      <a:pt x="1918" y="2214"/>
                      <a:pt x="2234" y="2214"/>
                    </a:cubicBezTo>
                    <a:cubicBezTo>
                      <a:pt x="2242" y="2214"/>
                      <a:pt x="2249" y="2214"/>
                      <a:pt x="2256" y="2214"/>
                    </a:cubicBezTo>
                    <a:cubicBezTo>
                      <a:pt x="2576" y="2214"/>
                      <a:pt x="2809" y="2212"/>
                      <a:pt x="2889" y="1986"/>
                    </a:cubicBezTo>
                    <a:cubicBezTo>
                      <a:pt x="3050" y="1545"/>
                      <a:pt x="4043" y="742"/>
                      <a:pt x="4324" y="261"/>
                    </a:cubicBezTo>
                    <a:cubicBezTo>
                      <a:pt x="4414" y="80"/>
                      <a:pt x="4424" y="0"/>
                      <a:pt x="434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3" name="Google Shape;16163;p56"/>
              <p:cNvSpPr/>
              <p:nvPr/>
            </p:nvSpPr>
            <p:spPr>
              <a:xfrm>
                <a:off x="6111595" y="699689"/>
                <a:ext cx="487839" cy="203135"/>
              </a:xfrm>
              <a:custGeom>
                <a:rect b="b" l="l" r="r" t="t"/>
                <a:pathLst>
                  <a:path extrusionOk="0" h="2448" w="5879">
                    <a:moveTo>
                      <a:pt x="482" y="0"/>
                    </a:moveTo>
                    <a:cubicBezTo>
                      <a:pt x="412" y="0"/>
                      <a:pt x="351" y="10"/>
                      <a:pt x="301" y="50"/>
                    </a:cubicBezTo>
                    <a:cubicBezTo>
                      <a:pt x="0" y="241"/>
                      <a:pt x="943" y="963"/>
                      <a:pt x="1685" y="1304"/>
                    </a:cubicBezTo>
                    <a:cubicBezTo>
                      <a:pt x="1886" y="1394"/>
                      <a:pt x="1896" y="1424"/>
                      <a:pt x="1806" y="1424"/>
                    </a:cubicBezTo>
                    <a:cubicBezTo>
                      <a:pt x="1726" y="1424"/>
                      <a:pt x="1565" y="1404"/>
                      <a:pt x="1395" y="1374"/>
                    </a:cubicBezTo>
                    <a:cubicBezTo>
                      <a:pt x="1214" y="1354"/>
                      <a:pt x="1033" y="1324"/>
                      <a:pt x="903" y="1324"/>
                    </a:cubicBezTo>
                    <a:cubicBezTo>
                      <a:pt x="793" y="1324"/>
                      <a:pt x="723" y="1344"/>
                      <a:pt x="773" y="1414"/>
                    </a:cubicBezTo>
                    <a:cubicBezTo>
                      <a:pt x="933" y="1655"/>
                      <a:pt x="3150" y="2307"/>
                      <a:pt x="3641" y="2307"/>
                    </a:cubicBezTo>
                    <a:cubicBezTo>
                      <a:pt x="3712" y="2307"/>
                      <a:pt x="3742" y="2297"/>
                      <a:pt x="3732" y="2267"/>
                    </a:cubicBezTo>
                    <a:cubicBezTo>
                      <a:pt x="3641" y="2097"/>
                      <a:pt x="3762" y="1996"/>
                      <a:pt x="4002" y="1996"/>
                    </a:cubicBezTo>
                    <a:cubicBezTo>
                      <a:pt x="4123" y="1996"/>
                      <a:pt x="4273" y="2026"/>
                      <a:pt x="4454" y="2076"/>
                    </a:cubicBezTo>
                    <a:cubicBezTo>
                      <a:pt x="4785" y="2167"/>
                      <a:pt x="5567" y="2448"/>
                      <a:pt x="5758" y="2448"/>
                    </a:cubicBezTo>
                    <a:cubicBezTo>
                      <a:pt x="5878" y="2448"/>
                      <a:pt x="5778" y="2347"/>
                      <a:pt x="5266" y="2046"/>
                    </a:cubicBezTo>
                    <a:cubicBezTo>
                      <a:pt x="4805" y="1786"/>
                      <a:pt x="3571" y="1043"/>
                      <a:pt x="3320" y="1043"/>
                    </a:cubicBezTo>
                    <a:cubicBezTo>
                      <a:pt x="3290" y="1043"/>
                      <a:pt x="3270" y="1053"/>
                      <a:pt x="3280" y="1093"/>
                    </a:cubicBezTo>
                    <a:cubicBezTo>
                      <a:pt x="3290" y="1124"/>
                      <a:pt x="3280" y="1134"/>
                      <a:pt x="3260" y="1134"/>
                    </a:cubicBezTo>
                    <a:cubicBezTo>
                      <a:pt x="3150" y="1134"/>
                      <a:pt x="2769" y="903"/>
                      <a:pt x="2388" y="672"/>
                    </a:cubicBezTo>
                    <a:cubicBezTo>
                      <a:pt x="1996" y="442"/>
                      <a:pt x="1605" y="211"/>
                      <a:pt x="1475" y="211"/>
                    </a:cubicBezTo>
                    <a:cubicBezTo>
                      <a:pt x="1465" y="211"/>
                      <a:pt x="1455" y="211"/>
                      <a:pt x="1455" y="221"/>
                    </a:cubicBezTo>
                    <a:cubicBezTo>
                      <a:pt x="1435" y="231"/>
                      <a:pt x="1405" y="231"/>
                      <a:pt x="1385" y="231"/>
                    </a:cubicBezTo>
                    <a:cubicBezTo>
                      <a:pt x="1284" y="231"/>
                      <a:pt x="1134" y="181"/>
                      <a:pt x="973" y="121"/>
                    </a:cubicBezTo>
                    <a:cubicBezTo>
                      <a:pt x="803" y="60"/>
                      <a:pt x="632" y="0"/>
                      <a:pt x="482" y="0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4" name="Google Shape;16164;p56"/>
              <p:cNvSpPr/>
              <p:nvPr/>
            </p:nvSpPr>
            <p:spPr>
              <a:xfrm>
                <a:off x="6629307" y="858596"/>
                <a:ext cx="269768" cy="119159"/>
              </a:xfrm>
              <a:custGeom>
                <a:rect b="b" l="l" r="r" t="t"/>
                <a:pathLst>
                  <a:path extrusionOk="0" h="1436" w="3251">
                    <a:moveTo>
                      <a:pt x="723" y="1"/>
                    </a:moveTo>
                    <a:cubicBezTo>
                      <a:pt x="552" y="1"/>
                      <a:pt x="893" y="332"/>
                      <a:pt x="793" y="382"/>
                    </a:cubicBezTo>
                    <a:cubicBezTo>
                      <a:pt x="592" y="492"/>
                      <a:pt x="0" y="342"/>
                      <a:pt x="492" y="593"/>
                    </a:cubicBezTo>
                    <a:cubicBezTo>
                      <a:pt x="1284" y="994"/>
                      <a:pt x="1806" y="1094"/>
                      <a:pt x="2668" y="1385"/>
                    </a:cubicBezTo>
                    <a:cubicBezTo>
                      <a:pt x="2779" y="1425"/>
                      <a:pt x="2849" y="1435"/>
                      <a:pt x="2899" y="1435"/>
                    </a:cubicBezTo>
                    <a:cubicBezTo>
                      <a:pt x="3250" y="1435"/>
                      <a:pt x="2197" y="603"/>
                      <a:pt x="1054" y="101"/>
                    </a:cubicBezTo>
                    <a:cubicBezTo>
                      <a:pt x="883" y="31"/>
                      <a:pt x="783" y="1"/>
                      <a:pt x="723" y="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5" name="Google Shape;16165;p56"/>
              <p:cNvSpPr/>
              <p:nvPr/>
            </p:nvSpPr>
            <p:spPr>
              <a:xfrm>
                <a:off x="8210740" y="291843"/>
                <a:ext cx="985553" cy="605173"/>
              </a:xfrm>
              <a:custGeom>
                <a:rect b="b" l="l" r="r" t="t"/>
                <a:pathLst>
                  <a:path extrusionOk="0" h="7293" w="11877">
                    <a:moveTo>
                      <a:pt x="191" y="5417"/>
                    </a:moveTo>
                    <a:cubicBezTo>
                      <a:pt x="121" y="5495"/>
                      <a:pt x="75" y="5554"/>
                      <a:pt x="34" y="5596"/>
                    </a:cubicBezTo>
                    <a:lnTo>
                      <a:pt x="34" y="5596"/>
                    </a:lnTo>
                    <a:cubicBezTo>
                      <a:pt x="77" y="5554"/>
                      <a:pt x="123" y="5493"/>
                      <a:pt x="191" y="5417"/>
                    </a:cubicBezTo>
                    <a:close/>
                    <a:moveTo>
                      <a:pt x="34" y="5596"/>
                    </a:moveTo>
                    <a:cubicBezTo>
                      <a:pt x="26" y="5604"/>
                      <a:pt x="18" y="5611"/>
                      <a:pt x="10" y="5617"/>
                    </a:cubicBezTo>
                    <a:cubicBezTo>
                      <a:pt x="10" y="5617"/>
                      <a:pt x="0" y="5627"/>
                      <a:pt x="0" y="5627"/>
                    </a:cubicBezTo>
                    <a:cubicBezTo>
                      <a:pt x="12" y="5618"/>
                      <a:pt x="23" y="5608"/>
                      <a:pt x="34" y="5596"/>
                    </a:cubicBezTo>
                    <a:close/>
                    <a:moveTo>
                      <a:pt x="11074" y="0"/>
                    </a:moveTo>
                    <a:lnTo>
                      <a:pt x="11876" y="7292"/>
                    </a:lnTo>
                    <a:cubicBezTo>
                      <a:pt x="11656" y="4855"/>
                      <a:pt x="11345" y="2428"/>
                      <a:pt x="11074" y="0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6" name="Google Shape;16166;p56"/>
              <p:cNvSpPr/>
              <p:nvPr/>
            </p:nvSpPr>
            <p:spPr>
              <a:xfrm>
                <a:off x="8211570" y="291843"/>
                <a:ext cx="989702" cy="670063"/>
              </a:xfrm>
              <a:custGeom>
                <a:rect b="b" l="l" r="r" t="t"/>
                <a:pathLst>
                  <a:path extrusionOk="0" h="8075" w="11927">
                    <a:moveTo>
                      <a:pt x="11064" y="0"/>
                    </a:moveTo>
                    <a:lnTo>
                      <a:pt x="11435" y="3391"/>
                    </a:lnTo>
                    <a:cubicBezTo>
                      <a:pt x="11094" y="3581"/>
                      <a:pt x="10693" y="3782"/>
                      <a:pt x="10141" y="4043"/>
                    </a:cubicBezTo>
                    <a:cubicBezTo>
                      <a:pt x="9439" y="4384"/>
                      <a:pt x="8396" y="5005"/>
                      <a:pt x="7353" y="5326"/>
                    </a:cubicBezTo>
                    <a:cubicBezTo>
                      <a:pt x="7252" y="5357"/>
                      <a:pt x="7192" y="5367"/>
                      <a:pt x="7162" y="5367"/>
                    </a:cubicBezTo>
                    <a:cubicBezTo>
                      <a:pt x="6972" y="5367"/>
                      <a:pt x="7995" y="4815"/>
                      <a:pt x="8436" y="4414"/>
                    </a:cubicBezTo>
                    <a:cubicBezTo>
                      <a:pt x="8496" y="4353"/>
                      <a:pt x="8506" y="4333"/>
                      <a:pt x="8476" y="4333"/>
                    </a:cubicBezTo>
                    <a:cubicBezTo>
                      <a:pt x="8306" y="4333"/>
                      <a:pt x="6721" y="5176"/>
                      <a:pt x="5286" y="5497"/>
                    </a:cubicBezTo>
                    <a:cubicBezTo>
                      <a:pt x="5196" y="5517"/>
                      <a:pt x="5136" y="5527"/>
                      <a:pt x="5096" y="5527"/>
                    </a:cubicBezTo>
                    <a:cubicBezTo>
                      <a:pt x="4755" y="5527"/>
                      <a:pt x="6631" y="4694"/>
                      <a:pt x="7874" y="3802"/>
                    </a:cubicBezTo>
                    <a:cubicBezTo>
                      <a:pt x="8536" y="3330"/>
                      <a:pt x="8907" y="2909"/>
                      <a:pt x="8877" y="2448"/>
                    </a:cubicBezTo>
                    <a:cubicBezTo>
                      <a:pt x="8857" y="2227"/>
                      <a:pt x="8667" y="2157"/>
                      <a:pt x="8396" y="2157"/>
                    </a:cubicBezTo>
                    <a:lnTo>
                      <a:pt x="8266" y="2157"/>
                    </a:lnTo>
                    <a:cubicBezTo>
                      <a:pt x="8245" y="2317"/>
                      <a:pt x="8185" y="2548"/>
                      <a:pt x="7985" y="2708"/>
                    </a:cubicBezTo>
                    <a:cubicBezTo>
                      <a:pt x="7654" y="2969"/>
                      <a:pt x="7303" y="3110"/>
                      <a:pt x="7192" y="3230"/>
                    </a:cubicBezTo>
                    <a:cubicBezTo>
                      <a:pt x="7022" y="3431"/>
                      <a:pt x="6570" y="3370"/>
                      <a:pt x="6350" y="3541"/>
                    </a:cubicBezTo>
                    <a:cubicBezTo>
                      <a:pt x="6039" y="3772"/>
                      <a:pt x="5969" y="4123"/>
                      <a:pt x="5537" y="4263"/>
                    </a:cubicBezTo>
                    <a:cubicBezTo>
                      <a:pt x="5327" y="4333"/>
                      <a:pt x="5106" y="4343"/>
                      <a:pt x="4895" y="4424"/>
                    </a:cubicBezTo>
                    <a:cubicBezTo>
                      <a:pt x="4624" y="4534"/>
                      <a:pt x="4414" y="4725"/>
                      <a:pt x="4173" y="4895"/>
                    </a:cubicBezTo>
                    <a:cubicBezTo>
                      <a:pt x="3942" y="5056"/>
                      <a:pt x="1936" y="5387"/>
                      <a:pt x="1816" y="5387"/>
                    </a:cubicBezTo>
                    <a:lnTo>
                      <a:pt x="1806" y="5387"/>
                    </a:lnTo>
                    <a:cubicBezTo>
                      <a:pt x="1736" y="5377"/>
                      <a:pt x="2257" y="5015"/>
                      <a:pt x="1856" y="5015"/>
                    </a:cubicBezTo>
                    <a:cubicBezTo>
                      <a:pt x="1776" y="5015"/>
                      <a:pt x="1655" y="5036"/>
                      <a:pt x="1495" y="5066"/>
                    </a:cubicBezTo>
                    <a:cubicBezTo>
                      <a:pt x="1054" y="5156"/>
                      <a:pt x="231" y="5367"/>
                      <a:pt x="221" y="5367"/>
                    </a:cubicBezTo>
                    <a:lnTo>
                      <a:pt x="211" y="5367"/>
                    </a:lnTo>
                    <a:cubicBezTo>
                      <a:pt x="201" y="5387"/>
                      <a:pt x="191" y="5397"/>
                      <a:pt x="181" y="5417"/>
                    </a:cubicBezTo>
                    <a:cubicBezTo>
                      <a:pt x="101" y="5507"/>
                      <a:pt x="51" y="5577"/>
                      <a:pt x="0" y="5617"/>
                    </a:cubicBezTo>
                    <a:cubicBezTo>
                      <a:pt x="161" y="5728"/>
                      <a:pt x="341" y="5838"/>
                      <a:pt x="542" y="5958"/>
                    </a:cubicBezTo>
                    <a:cubicBezTo>
                      <a:pt x="953" y="6179"/>
                      <a:pt x="1605" y="6540"/>
                      <a:pt x="2227" y="6891"/>
                    </a:cubicBezTo>
                    <a:cubicBezTo>
                      <a:pt x="2929" y="7282"/>
                      <a:pt x="3682" y="7694"/>
                      <a:pt x="4263" y="8045"/>
                    </a:cubicBezTo>
                    <a:cubicBezTo>
                      <a:pt x="4324" y="8065"/>
                      <a:pt x="4384" y="8075"/>
                      <a:pt x="4444" y="8075"/>
                    </a:cubicBezTo>
                    <a:cubicBezTo>
                      <a:pt x="4504" y="8075"/>
                      <a:pt x="4554" y="8065"/>
                      <a:pt x="4604" y="8045"/>
                    </a:cubicBezTo>
                    <a:cubicBezTo>
                      <a:pt x="4986" y="7904"/>
                      <a:pt x="5266" y="7613"/>
                      <a:pt x="5678" y="7473"/>
                    </a:cubicBezTo>
                    <a:cubicBezTo>
                      <a:pt x="5738" y="7453"/>
                      <a:pt x="5808" y="7433"/>
                      <a:pt x="5878" y="7433"/>
                    </a:cubicBezTo>
                    <a:lnTo>
                      <a:pt x="5898" y="7433"/>
                    </a:lnTo>
                    <a:cubicBezTo>
                      <a:pt x="6049" y="7443"/>
                      <a:pt x="6189" y="7533"/>
                      <a:pt x="6340" y="7533"/>
                    </a:cubicBezTo>
                    <a:cubicBezTo>
                      <a:pt x="6390" y="7543"/>
                      <a:pt x="6430" y="7543"/>
                      <a:pt x="6470" y="7543"/>
                    </a:cubicBezTo>
                    <a:cubicBezTo>
                      <a:pt x="6701" y="7543"/>
                      <a:pt x="6921" y="7513"/>
                      <a:pt x="7142" y="7493"/>
                    </a:cubicBezTo>
                    <a:cubicBezTo>
                      <a:pt x="7363" y="7463"/>
                      <a:pt x="7593" y="7443"/>
                      <a:pt x="7824" y="7443"/>
                    </a:cubicBezTo>
                    <a:lnTo>
                      <a:pt x="8115" y="7443"/>
                    </a:lnTo>
                    <a:cubicBezTo>
                      <a:pt x="8346" y="7443"/>
                      <a:pt x="8576" y="7403"/>
                      <a:pt x="8807" y="7393"/>
                    </a:cubicBezTo>
                    <a:lnTo>
                      <a:pt x="8867" y="7393"/>
                    </a:lnTo>
                    <a:cubicBezTo>
                      <a:pt x="9148" y="7393"/>
                      <a:pt x="9419" y="7453"/>
                      <a:pt x="9680" y="7533"/>
                    </a:cubicBezTo>
                    <a:cubicBezTo>
                      <a:pt x="10081" y="7674"/>
                      <a:pt x="10472" y="7884"/>
                      <a:pt x="10894" y="7884"/>
                    </a:cubicBezTo>
                    <a:cubicBezTo>
                      <a:pt x="10994" y="7884"/>
                      <a:pt x="11104" y="7874"/>
                      <a:pt x="11215" y="7864"/>
                    </a:cubicBezTo>
                    <a:cubicBezTo>
                      <a:pt x="11315" y="7854"/>
                      <a:pt x="11425" y="7844"/>
                      <a:pt x="11525" y="7844"/>
                    </a:cubicBezTo>
                    <a:cubicBezTo>
                      <a:pt x="11666" y="7844"/>
                      <a:pt x="11806" y="7864"/>
                      <a:pt x="11927" y="7944"/>
                    </a:cubicBezTo>
                    <a:cubicBezTo>
                      <a:pt x="11907" y="7724"/>
                      <a:pt x="11887" y="7513"/>
                      <a:pt x="11866" y="7292"/>
                    </a:cubicBezTo>
                    <a:lnTo>
                      <a:pt x="110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7" name="Google Shape;16167;p56"/>
              <p:cNvSpPr/>
              <p:nvPr/>
            </p:nvSpPr>
            <p:spPr>
              <a:xfrm>
                <a:off x="8606057" y="287694"/>
                <a:ext cx="554472" cy="462862"/>
              </a:xfrm>
              <a:custGeom>
                <a:rect b="b" l="l" r="r" t="t"/>
                <a:pathLst>
                  <a:path extrusionOk="0" h="5578" w="6682">
                    <a:moveTo>
                      <a:pt x="342" y="5577"/>
                    </a:moveTo>
                    <a:cubicBezTo>
                      <a:pt x="1" y="5577"/>
                      <a:pt x="1877" y="4744"/>
                      <a:pt x="3120" y="3852"/>
                    </a:cubicBezTo>
                    <a:cubicBezTo>
                      <a:pt x="3782" y="3380"/>
                      <a:pt x="4153" y="2959"/>
                      <a:pt x="4123" y="2498"/>
                    </a:cubicBezTo>
                    <a:cubicBezTo>
                      <a:pt x="4103" y="2277"/>
                      <a:pt x="3913" y="2207"/>
                      <a:pt x="3642" y="2207"/>
                    </a:cubicBezTo>
                    <a:cubicBezTo>
                      <a:pt x="3602" y="2207"/>
                      <a:pt x="3552" y="2207"/>
                      <a:pt x="3512" y="2207"/>
                    </a:cubicBezTo>
                    <a:cubicBezTo>
                      <a:pt x="3512" y="2177"/>
                      <a:pt x="3512" y="2137"/>
                      <a:pt x="3512" y="2117"/>
                    </a:cubicBezTo>
                    <a:cubicBezTo>
                      <a:pt x="3512" y="2076"/>
                      <a:pt x="3512" y="2056"/>
                      <a:pt x="3512" y="2046"/>
                    </a:cubicBezTo>
                    <a:lnTo>
                      <a:pt x="3512" y="2046"/>
                    </a:lnTo>
                    <a:lnTo>
                      <a:pt x="3512" y="2046"/>
                    </a:lnTo>
                    <a:lnTo>
                      <a:pt x="3512" y="2046"/>
                    </a:lnTo>
                    <a:lnTo>
                      <a:pt x="3512" y="2046"/>
                    </a:lnTo>
                    <a:cubicBezTo>
                      <a:pt x="3512" y="2046"/>
                      <a:pt x="4625" y="1164"/>
                      <a:pt x="4956" y="903"/>
                    </a:cubicBezTo>
                    <a:cubicBezTo>
                      <a:pt x="5287" y="652"/>
                      <a:pt x="5738" y="381"/>
                      <a:pt x="6300" y="0"/>
                    </a:cubicBezTo>
                    <a:cubicBezTo>
                      <a:pt x="6300" y="10"/>
                      <a:pt x="6310" y="30"/>
                      <a:pt x="6310" y="50"/>
                    </a:cubicBezTo>
                    <a:lnTo>
                      <a:pt x="6681" y="3441"/>
                    </a:lnTo>
                    <a:cubicBezTo>
                      <a:pt x="6340" y="3631"/>
                      <a:pt x="5939" y="3832"/>
                      <a:pt x="5387" y="4093"/>
                    </a:cubicBezTo>
                    <a:cubicBezTo>
                      <a:pt x="4685" y="4434"/>
                      <a:pt x="3642" y="5055"/>
                      <a:pt x="2599" y="5376"/>
                    </a:cubicBezTo>
                    <a:cubicBezTo>
                      <a:pt x="2498" y="5407"/>
                      <a:pt x="2438" y="5417"/>
                      <a:pt x="2408" y="5417"/>
                    </a:cubicBezTo>
                    <a:cubicBezTo>
                      <a:pt x="2218" y="5417"/>
                      <a:pt x="3241" y="4865"/>
                      <a:pt x="3682" y="4464"/>
                    </a:cubicBezTo>
                    <a:cubicBezTo>
                      <a:pt x="3742" y="4403"/>
                      <a:pt x="3752" y="4383"/>
                      <a:pt x="3722" y="4383"/>
                    </a:cubicBezTo>
                    <a:cubicBezTo>
                      <a:pt x="3552" y="4383"/>
                      <a:pt x="1967" y="5226"/>
                      <a:pt x="532" y="5547"/>
                    </a:cubicBezTo>
                    <a:cubicBezTo>
                      <a:pt x="442" y="5567"/>
                      <a:pt x="382" y="5577"/>
                      <a:pt x="342" y="5577"/>
                    </a:cubicBezTo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8" name="Google Shape;16168;p56"/>
              <p:cNvSpPr/>
              <p:nvPr/>
            </p:nvSpPr>
            <p:spPr>
              <a:xfrm>
                <a:off x="8396366" y="863658"/>
                <a:ext cx="169030" cy="95759"/>
              </a:xfrm>
              <a:custGeom>
                <a:rect b="b" l="l" r="r" t="t"/>
                <a:pathLst>
                  <a:path extrusionOk="0" h="1154" w="2037">
                    <a:moveTo>
                      <a:pt x="0" y="0"/>
                    </a:moveTo>
                    <a:cubicBezTo>
                      <a:pt x="42" y="23"/>
                      <a:pt x="84" y="47"/>
                      <a:pt x="126" y="70"/>
                    </a:cubicBezTo>
                    <a:lnTo>
                      <a:pt x="126" y="70"/>
                    </a:lnTo>
                    <a:cubicBezTo>
                      <a:pt x="84" y="47"/>
                      <a:pt x="42" y="24"/>
                      <a:pt x="0" y="0"/>
                    </a:cubicBezTo>
                    <a:close/>
                    <a:moveTo>
                      <a:pt x="126" y="70"/>
                    </a:moveTo>
                    <a:cubicBezTo>
                      <a:pt x="800" y="446"/>
                      <a:pt x="1418" y="802"/>
                      <a:pt x="1645" y="953"/>
                    </a:cubicBezTo>
                    <a:cubicBezTo>
                      <a:pt x="1766" y="1033"/>
                      <a:pt x="1896" y="1114"/>
                      <a:pt x="2036" y="1154"/>
                    </a:cubicBezTo>
                    <a:cubicBezTo>
                      <a:pt x="1489" y="823"/>
                      <a:pt x="791" y="440"/>
                      <a:pt x="126" y="70"/>
                    </a:cubicBezTo>
                    <a:close/>
                  </a:path>
                </a:pathLst>
              </a:custGeom>
              <a:solidFill>
                <a:srgbClr val="70BB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9" name="Google Shape;16169;p56"/>
              <p:cNvSpPr/>
              <p:nvPr/>
            </p:nvSpPr>
            <p:spPr>
              <a:xfrm>
                <a:off x="8210740" y="757941"/>
                <a:ext cx="913" cy="913"/>
              </a:xfrm>
              <a:custGeom>
                <a:rect b="b" l="l" r="r" t="t"/>
                <a:pathLst>
                  <a:path extrusionOk="0" h="11" w="11">
                    <a:moveTo>
                      <a:pt x="0" y="10"/>
                    </a:moveTo>
                    <a:lnTo>
                      <a:pt x="0" y="10"/>
                    </a:lnTo>
                    <a:cubicBezTo>
                      <a:pt x="0" y="10"/>
                      <a:pt x="10" y="0"/>
                      <a:pt x="10" y="0"/>
                    </a:cubicBezTo>
                    <a:lnTo>
                      <a:pt x="10" y="0"/>
                    </a:lnTo>
                    <a:cubicBezTo>
                      <a:pt x="10" y="0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2C46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0" name="Google Shape;16170;p56"/>
              <p:cNvSpPr/>
              <p:nvPr/>
            </p:nvSpPr>
            <p:spPr>
              <a:xfrm>
                <a:off x="8210740" y="757941"/>
                <a:ext cx="45805" cy="28379"/>
              </a:xfrm>
              <a:custGeom>
                <a:rect b="b" l="l" r="r" t="t"/>
                <a:pathLst>
                  <a:path extrusionOk="0" h="342" w="552">
                    <a:moveTo>
                      <a:pt x="10" y="0"/>
                    </a:moveTo>
                    <a:cubicBezTo>
                      <a:pt x="10" y="0"/>
                      <a:pt x="0" y="10"/>
                      <a:pt x="0" y="10"/>
                    </a:cubicBezTo>
                    <a:lnTo>
                      <a:pt x="20" y="40"/>
                    </a:lnTo>
                    <a:cubicBezTo>
                      <a:pt x="40" y="60"/>
                      <a:pt x="111" y="101"/>
                      <a:pt x="141" y="111"/>
                    </a:cubicBezTo>
                    <a:cubicBezTo>
                      <a:pt x="151" y="121"/>
                      <a:pt x="311" y="201"/>
                      <a:pt x="552" y="341"/>
                    </a:cubicBezTo>
                    <a:cubicBezTo>
                      <a:pt x="351" y="221"/>
                      <a:pt x="171" y="111"/>
                      <a:pt x="10" y="0"/>
                    </a:cubicBezTo>
                    <a:close/>
                  </a:path>
                </a:pathLst>
              </a:custGeom>
              <a:solidFill>
                <a:srgbClr val="70BB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1" name="Google Shape;16171;p56"/>
              <p:cNvSpPr/>
              <p:nvPr/>
            </p:nvSpPr>
            <p:spPr>
              <a:xfrm>
                <a:off x="8339774" y="603930"/>
                <a:ext cx="267196" cy="83312"/>
              </a:xfrm>
              <a:custGeom>
                <a:rect b="b" l="l" r="r" t="t"/>
                <a:pathLst>
                  <a:path extrusionOk="0" h="1004" w="3220">
                    <a:moveTo>
                      <a:pt x="3069" y="1"/>
                    </a:moveTo>
                    <a:cubicBezTo>
                      <a:pt x="2929" y="1"/>
                      <a:pt x="2809" y="11"/>
                      <a:pt x="2698" y="41"/>
                    </a:cubicBezTo>
                    <a:cubicBezTo>
                      <a:pt x="2237" y="191"/>
                      <a:pt x="1725" y="1"/>
                      <a:pt x="1394" y="261"/>
                    </a:cubicBezTo>
                    <a:cubicBezTo>
                      <a:pt x="1063" y="512"/>
                      <a:pt x="20" y="944"/>
                      <a:pt x="20" y="944"/>
                    </a:cubicBezTo>
                    <a:lnTo>
                      <a:pt x="0" y="944"/>
                    </a:lnTo>
                    <a:cubicBezTo>
                      <a:pt x="10" y="964"/>
                      <a:pt x="30" y="974"/>
                      <a:pt x="60" y="984"/>
                    </a:cubicBezTo>
                    <a:cubicBezTo>
                      <a:pt x="80" y="994"/>
                      <a:pt x="100" y="1004"/>
                      <a:pt x="130" y="1004"/>
                    </a:cubicBezTo>
                    <a:cubicBezTo>
                      <a:pt x="151" y="1004"/>
                      <a:pt x="181" y="994"/>
                      <a:pt x="211" y="994"/>
                    </a:cubicBezTo>
                    <a:cubicBezTo>
                      <a:pt x="782" y="903"/>
                      <a:pt x="1364" y="823"/>
                      <a:pt x="1906" y="613"/>
                    </a:cubicBezTo>
                    <a:cubicBezTo>
                      <a:pt x="2076" y="542"/>
                      <a:pt x="2247" y="462"/>
                      <a:pt x="2427" y="442"/>
                    </a:cubicBezTo>
                    <a:cubicBezTo>
                      <a:pt x="2628" y="412"/>
                      <a:pt x="3180" y="221"/>
                      <a:pt x="32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2" name="Google Shape;16172;p56"/>
              <p:cNvSpPr/>
              <p:nvPr/>
            </p:nvSpPr>
            <p:spPr>
              <a:xfrm>
                <a:off x="8680988" y="1046712"/>
                <a:ext cx="571898" cy="270598"/>
              </a:xfrm>
              <a:custGeom>
                <a:rect b="b" l="l" r="r" t="t"/>
                <a:pathLst>
                  <a:path extrusionOk="0" h="3261" w="6892">
                    <a:moveTo>
                      <a:pt x="271" y="1"/>
                    </a:moveTo>
                    <a:cubicBezTo>
                      <a:pt x="1" y="1"/>
                      <a:pt x="833" y="723"/>
                      <a:pt x="1395" y="1084"/>
                    </a:cubicBezTo>
                    <a:cubicBezTo>
                      <a:pt x="2087" y="1546"/>
                      <a:pt x="1846" y="1024"/>
                      <a:pt x="3471" y="2027"/>
                    </a:cubicBezTo>
                    <a:cubicBezTo>
                      <a:pt x="4173" y="2468"/>
                      <a:pt x="4464" y="2609"/>
                      <a:pt x="4544" y="2609"/>
                    </a:cubicBezTo>
                    <a:cubicBezTo>
                      <a:pt x="4665" y="2609"/>
                      <a:pt x="4444" y="2368"/>
                      <a:pt x="4374" y="2228"/>
                    </a:cubicBezTo>
                    <a:cubicBezTo>
                      <a:pt x="4354" y="2208"/>
                      <a:pt x="4364" y="2198"/>
                      <a:pt x="4384" y="2198"/>
                    </a:cubicBezTo>
                    <a:cubicBezTo>
                      <a:pt x="4564" y="2198"/>
                      <a:pt x="6139" y="3181"/>
                      <a:pt x="6540" y="3261"/>
                    </a:cubicBezTo>
                    <a:lnTo>
                      <a:pt x="6601" y="3261"/>
                    </a:lnTo>
                    <a:cubicBezTo>
                      <a:pt x="6892" y="3261"/>
                      <a:pt x="6179" y="2639"/>
                      <a:pt x="5066" y="1836"/>
                    </a:cubicBezTo>
                    <a:cubicBezTo>
                      <a:pt x="4123" y="1154"/>
                      <a:pt x="3892" y="944"/>
                      <a:pt x="3521" y="944"/>
                    </a:cubicBezTo>
                    <a:cubicBezTo>
                      <a:pt x="3431" y="944"/>
                      <a:pt x="3331" y="954"/>
                      <a:pt x="3210" y="974"/>
                    </a:cubicBezTo>
                    <a:cubicBezTo>
                      <a:pt x="3140" y="994"/>
                      <a:pt x="3070" y="994"/>
                      <a:pt x="3000" y="994"/>
                    </a:cubicBezTo>
                    <a:cubicBezTo>
                      <a:pt x="2418" y="994"/>
                      <a:pt x="1696" y="623"/>
                      <a:pt x="733" y="171"/>
                    </a:cubicBezTo>
                    <a:cubicBezTo>
                      <a:pt x="492" y="51"/>
                      <a:pt x="342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3" name="Google Shape;16173;p56"/>
              <p:cNvSpPr/>
              <p:nvPr/>
            </p:nvSpPr>
            <p:spPr>
              <a:xfrm>
                <a:off x="4251349" y="1370500"/>
                <a:ext cx="30869" cy="20081"/>
              </a:xfrm>
              <a:custGeom>
                <a:rect b="b" l="l" r="r" t="t"/>
                <a:pathLst>
                  <a:path extrusionOk="0" h="242" w="372">
                    <a:moveTo>
                      <a:pt x="0" y="241"/>
                    </a:moveTo>
                    <a:cubicBezTo>
                      <a:pt x="0" y="241"/>
                      <a:pt x="0" y="241"/>
                      <a:pt x="0" y="241"/>
                    </a:cubicBezTo>
                    <a:cubicBezTo>
                      <a:pt x="0" y="241"/>
                      <a:pt x="0" y="241"/>
                      <a:pt x="0" y="241"/>
                    </a:cubicBezTo>
                    <a:close/>
                    <a:moveTo>
                      <a:pt x="0" y="241"/>
                    </a:moveTo>
                    <a:cubicBezTo>
                      <a:pt x="130" y="151"/>
                      <a:pt x="251" y="71"/>
                      <a:pt x="361" y="11"/>
                    </a:cubicBezTo>
                    <a:cubicBezTo>
                      <a:pt x="251" y="71"/>
                      <a:pt x="130" y="151"/>
                      <a:pt x="0" y="241"/>
                    </a:cubicBezTo>
                    <a:close/>
                    <a:moveTo>
                      <a:pt x="361" y="11"/>
                    </a:moveTo>
                    <a:cubicBezTo>
                      <a:pt x="361" y="11"/>
                      <a:pt x="371" y="11"/>
                      <a:pt x="371" y="1"/>
                    </a:cubicBezTo>
                    <a:cubicBezTo>
                      <a:pt x="371" y="11"/>
                      <a:pt x="361" y="11"/>
                      <a:pt x="361" y="11"/>
                    </a:cubicBezTo>
                    <a:close/>
                    <a:moveTo>
                      <a:pt x="371" y="1"/>
                    </a:moveTo>
                    <a:cubicBezTo>
                      <a:pt x="371" y="1"/>
                      <a:pt x="371" y="1"/>
                      <a:pt x="371" y="1"/>
                    </a:cubicBezTo>
                    <a:cubicBezTo>
                      <a:pt x="371" y="1"/>
                      <a:pt x="371" y="1"/>
                      <a:pt x="371" y="1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4" name="Google Shape;16174;p56"/>
              <p:cNvSpPr/>
              <p:nvPr/>
            </p:nvSpPr>
            <p:spPr>
              <a:xfrm>
                <a:off x="4214672" y="1035095"/>
                <a:ext cx="840753" cy="398802"/>
              </a:xfrm>
              <a:custGeom>
                <a:rect b="b" l="l" r="r" t="t"/>
                <a:pathLst>
                  <a:path extrusionOk="0" h="4806" w="10132">
                    <a:moveTo>
                      <a:pt x="4855" y="0"/>
                    </a:moveTo>
                    <a:cubicBezTo>
                      <a:pt x="4845" y="10"/>
                      <a:pt x="4825" y="21"/>
                      <a:pt x="4815" y="31"/>
                    </a:cubicBezTo>
                    <a:cubicBezTo>
                      <a:pt x="4364" y="291"/>
                      <a:pt x="3301" y="1324"/>
                      <a:pt x="2970" y="1696"/>
                    </a:cubicBezTo>
                    <a:cubicBezTo>
                      <a:pt x="2649" y="2067"/>
                      <a:pt x="1726" y="2368"/>
                      <a:pt x="1545" y="2949"/>
                    </a:cubicBezTo>
                    <a:cubicBezTo>
                      <a:pt x="1365" y="3541"/>
                      <a:pt x="1275" y="3772"/>
                      <a:pt x="823" y="4043"/>
                    </a:cubicBezTo>
                    <a:lnTo>
                      <a:pt x="813" y="4043"/>
                    </a:lnTo>
                    <a:cubicBezTo>
                      <a:pt x="813" y="4053"/>
                      <a:pt x="803" y="4053"/>
                      <a:pt x="803" y="4053"/>
                    </a:cubicBezTo>
                    <a:cubicBezTo>
                      <a:pt x="693" y="4113"/>
                      <a:pt x="572" y="4193"/>
                      <a:pt x="442" y="4283"/>
                    </a:cubicBezTo>
                    <a:cubicBezTo>
                      <a:pt x="282" y="4394"/>
                      <a:pt x="121" y="4504"/>
                      <a:pt x="1" y="4594"/>
                    </a:cubicBezTo>
                    <a:cubicBezTo>
                      <a:pt x="91" y="4775"/>
                      <a:pt x="352" y="4805"/>
                      <a:pt x="572" y="4805"/>
                    </a:cubicBezTo>
                    <a:lnTo>
                      <a:pt x="593" y="4805"/>
                    </a:lnTo>
                    <a:cubicBezTo>
                      <a:pt x="2518" y="4795"/>
                      <a:pt x="4444" y="4775"/>
                      <a:pt x="6360" y="4765"/>
                    </a:cubicBezTo>
                    <a:cubicBezTo>
                      <a:pt x="6511" y="4765"/>
                      <a:pt x="6651" y="4765"/>
                      <a:pt x="6791" y="4715"/>
                    </a:cubicBezTo>
                    <a:cubicBezTo>
                      <a:pt x="6982" y="4655"/>
                      <a:pt x="7132" y="4494"/>
                      <a:pt x="7313" y="4404"/>
                    </a:cubicBezTo>
                    <a:cubicBezTo>
                      <a:pt x="7403" y="4364"/>
                      <a:pt x="7634" y="4354"/>
                      <a:pt x="7935" y="4354"/>
                    </a:cubicBezTo>
                    <a:lnTo>
                      <a:pt x="8446" y="4354"/>
                    </a:lnTo>
                    <a:cubicBezTo>
                      <a:pt x="8627" y="4364"/>
                      <a:pt x="8808" y="4364"/>
                      <a:pt x="8988" y="4364"/>
                    </a:cubicBezTo>
                    <a:cubicBezTo>
                      <a:pt x="9600" y="4364"/>
                      <a:pt x="10132" y="4324"/>
                      <a:pt x="10091" y="4113"/>
                    </a:cubicBezTo>
                    <a:cubicBezTo>
                      <a:pt x="10061" y="3912"/>
                      <a:pt x="9700" y="3571"/>
                      <a:pt x="9580" y="3401"/>
                    </a:cubicBezTo>
                    <a:cubicBezTo>
                      <a:pt x="9399" y="3160"/>
                      <a:pt x="8456" y="2829"/>
                      <a:pt x="8276" y="2588"/>
                    </a:cubicBezTo>
                    <a:cubicBezTo>
                      <a:pt x="8035" y="2257"/>
                      <a:pt x="7193" y="2257"/>
                      <a:pt x="6781" y="2167"/>
                    </a:cubicBezTo>
                    <a:cubicBezTo>
                      <a:pt x="6671" y="2137"/>
                      <a:pt x="6139" y="1846"/>
                      <a:pt x="6059" y="1776"/>
                    </a:cubicBezTo>
                    <a:cubicBezTo>
                      <a:pt x="5979" y="1696"/>
                      <a:pt x="5337" y="1365"/>
                      <a:pt x="5317" y="1264"/>
                    </a:cubicBezTo>
                    <a:cubicBezTo>
                      <a:pt x="5156" y="703"/>
                      <a:pt x="5086" y="542"/>
                      <a:pt x="4896" y="61"/>
                    </a:cubicBezTo>
                    <a:cubicBezTo>
                      <a:pt x="4886" y="41"/>
                      <a:pt x="4876" y="21"/>
                      <a:pt x="48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5" name="Google Shape;16175;p56"/>
              <p:cNvSpPr/>
              <p:nvPr/>
            </p:nvSpPr>
            <p:spPr>
              <a:xfrm>
                <a:off x="4861418" y="842000"/>
                <a:ext cx="643510" cy="132436"/>
              </a:xfrm>
              <a:custGeom>
                <a:rect b="b" l="l" r="r" t="t"/>
                <a:pathLst>
                  <a:path extrusionOk="0" h="1596" w="7755">
                    <a:moveTo>
                      <a:pt x="7634" y="1595"/>
                    </a:moveTo>
                    <a:cubicBezTo>
                      <a:pt x="7573" y="1595"/>
                      <a:pt x="7523" y="1595"/>
                      <a:pt x="7473" y="1575"/>
                    </a:cubicBezTo>
                    <a:cubicBezTo>
                      <a:pt x="7523" y="1595"/>
                      <a:pt x="7573" y="1595"/>
                      <a:pt x="7634" y="1595"/>
                    </a:cubicBezTo>
                    <a:cubicBezTo>
                      <a:pt x="7674" y="1595"/>
                      <a:pt x="7714" y="1595"/>
                      <a:pt x="7754" y="1595"/>
                    </a:cubicBezTo>
                    <a:lnTo>
                      <a:pt x="7754" y="1595"/>
                    </a:lnTo>
                    <a:cubicBezTo>
                      <a:pt x="7714" y="1595"/>
                      <a:pt x="7674" y="1595"/>
                      <a:pt x="7634" y="1595"/>
                    </a:cubicBezTo>
                    <a:close/>
                    <a:moveTo>
                      <a:pt x="0" y="1535"/>
                    </a:moveTo>
                    <a:lnTo>
                      <a:pt x="0" y="1535"/>
                    </a:lnTo>
                    <a:cubicBezTo>
                      <a:pt x="171" y="1405"/>
                      <a:pt x="372" y="1234"/>
                      <a:pt x="572" y="1114"/>
                    </a:cubicBezTo>
                    <a:cubicBezTo>
                      <a:pt x="372" y="1234"/>
                      <a:pt x="171" y="1405"/>
                      <a:pt x="0" y="1535"/>
                    </a:cubicBezTo>
                    <a:close/>
                    <a:moveTo>
                      <a:pt x="572" y="1114"/>
                    </a:moveTo>
                    <a:lnTo>
                      <a:pt x="572" y="1114"/>
                    </a:lnTo>
                    <a:lnTo>
                      <a:pt x="572" y="1114"/>
                    </a:lnTo>
                    <a:close/>
                    <a:moveTo>
                      <a:pt x="572" y="1104"/>
                    </a:moveTo>
                    <a:cubicBezTo>
                      <a:pt x="572" y="1104"/>
                      <a:pt x="582" y="1104"/>
                      <a:pt x="582" y="1104"/>
                    </a:cubicBezTo>
                    <a:cubicBezTo>
                      <a:pt x="582" y="1104"/>
                      <a:pt x="572" y="1104"/>
                      <a:pt x="572" y="1104"/>
                    </a:cubicBezTo>
                    <a:close/>
                    <a:moveTo>
                      <a:pt x="582" y="1104"/>
                    </a:moveTo>
                    <a:lnTo>
                      <a:pt x="582" y="1104"/>
                    </a:lnTo>
                    <a:lnTo>
                      <a:pt x="582" y="1104"/>
                    </a:lnTo>
                    <a:close/>
                    <a:moveTo>
                      <a:pt x="582" y="1104"/>
                    </a:moveTo>
                    <a:lnTo>
                      <a:pt x="592" y="1094"/>
                    </a:lnTo>
                    <a:lnTo>
                      <a:pt x="582" y="1104"/>
                    </a:lnTo>
                    <a:close/>
                    <a:moveTo>
                      <a:pt x="602" y="1094"/>
                    </a:moveTo>
                    <a:cubicBezTo>
                      <a:pt x="602" y="1094"/>
                      <a:pt x="602" y="1094"/>
                      <a:pt x="602" y="1094"/>
                    </a:cubicBezTo>
                    <a:cubicBezTo>
                      <a:pt x="602" y="1094"/>
                      <a:pt x="602" y="1094"/>
                      <a:pt x="602" y="1094"/>
                    </a:cubicBezTo>
                    <a:close/>
                    <a:moveTo>
                      <a:pt x="602" y="1094"/>
                    </a:moveTo>
                    <a:cubicBezTo>
                      <a:pt x="602" y="1094"/>
                      <a:pt x="602" y="1094"/>
                      <a:pt x="602" y="1084"/>
                    </a:cubicBezTo>
                    <a:cubicBezTo>
                      <a:pt x="602" y="1094"/>
                      <a:pt x="602" y="1094"/>
                      <a:pt x="602" y="1094"/>
                    </a:cubicBezTo>
                    <a:close/>
                    <a:moveTo>
                      <a:pt x="612" y="1084"/>
                    </a:moveTo>
                    <a:cubicBezTo>
                      <a:pt x="612" y="1084"/>
                      <a:pt x="612" y="1084"/>
                      <a:pt x="612" y="1084"/>
                    </a:cubicBezTo>
                    <a:cubicBezTo>
                      <a:pt x="612" y="1084"/>
                      <a:pt x="612" y="1084"/>
                      <a:pt x="612" y="1084"/>
                    </a:cubicBezTo>
                    <a:close/>
                    <a:moveTo>
                      <a:pt x="612" y="1084"/>
                    </a:moveTo>
                    <a:cubicBezTo>
                      <a:pt x="612" y="1084"/>
                      <a:pt x="612" y="1084"/>
                      <a:pt x="622" y="1084"/>
                    </a:cubicBezTo>
                    <a:cubicBezTo>
                      <a:pt x="612" y="1084"/>
                      <a:pt x="612" y="1084"/>
                      <a:pt x="612" y="1084"/>
                    </a:cubicBezTo>
                    <a:close/>
                    <a:moveTo>
                      <a:pt x="622" y="1084"/>
                    </a:moveTo>
                    <a:lnTo>
                      <a:pt x="622" y="1074"/>
                    </a:lnTo>
                    <a:lnTo>
                      <a:pt x="622" y="1084"/>
                    </a:lnTo>
                    <a:close/>
                    <a:moveTo>
                      <a:pt x="622" y="1074"/>
                    </a:moveTo>
                    <a:cubicBezTo>
                      <a:pt x="622" y="1074"/>
                      <a:pt x="632" y="1074"/>
                      <a:pt x="632" y="1074"/>
                    </a:cubicBezTo>
                    <a:cubicBezTo>
                      <a:pt x="632" y="1074"/>
                      <a:pt x="622" y="1074"/>
                      <a:pt x="622" y="1074"/>
                    </a:cubicBezTo>
                    <a:close/>
                    <a:moveTo>
                      <a:pt x="632" y="1074"/>
                    </a:moveTo>
                    <a:cubicBezTo>
                      <a:pt x="632" y="1074"/>
                      <a:pt x="632" y="1074"/>
                      <a:pt x="632" y="1074"/>
                    </a:cubicBezTo>
                    <a:cubicBezTo>
                      <a:pt x="632" y="1074"/>
                      <a:pt x="632" y="1074"/>
                      <a:pt x="632" y="1074"/>
                    </a:cubicBezTo>
                    <a:close/>
                    <a:moveTo>
                      <a:pt x="632" y="1074"/>
                    </a:moveTo>
                    <a:cubicBezTo>
                      <a:pt x="632" y="1074"/>
                      <a:pt x="642" y="1074"/>
                      <a:pt x="642" y="1074"/>
                    </a:cubicBezTo>
                    <a:cubicBezTo>
                      <a:pt x="642" y="1074"/>
                      <a:pt x="632" y="1074"/>
                      <a:pt x="632" y="1074"/>
                    </a:cubicBezTo>
                    <a:close/>
                    <a:moveTo>
                      <a:pt x="642" y="1064"/>
                    </a:moveTo>
                    <a:cubicBezTo>
                      <a:pt x="642" y="1064"/>
                      <a:pt x="642" y="1064"/>
                      <a:pt x="642" y="1064"/>
                    </a:cubicBezTo>
                    <a:cubicBezTo>
                      <a:pt x="642" y="1064"/>
                      <a:pt x="642" y="1064"/>
                      <a:pt x="642" y="1064"/>
                    </a:cubicBezTo>
                    <a:close/>
                    <a:moveTo>
                      <a:pt x="652" y="1064"/>
                    </a:moveTo>
                    <a:cubicBezTo>
                      <a:pt x="652" y="1064"/>
                      <a:pt x="652" y="1064"/>
                      <a:pt x="652" y="1064"/>
                    </a:cubicBezTo>
                    <a:cubicBezTo>
                      <a:pt x="652" y="1064"/>
                      <a:pt x="652" y="1064"/>
                      <a:pt x="652" y="1064"/>
                    </a:cubicBezTo>
                    <a:close/>
                    <a:moveTo>
                      <a:pt x="662" y="1054"/>
                    </a:moveTo>
                    <a:cubicBezTo>
                      <a:pt x="662" y="1054"/>
                      <a:pt x="662" y="1054"/>
                      <a:pt x="662" y="1054"/>
                    </a:cubicBezTo>
                    <a:cubicBezTo>
                      <a:pt x="662" y="1054"/>
                      <a:pt x="662" y="1054"/>
                      <a:pt x="662" y="1054"/>
                    </a:cubicBezTo>
                    <a:close/>
                    <a:moveTo>
                      <a:pt x="662" y="1054"/>
                    </a:moveTo>
                    <a:cubicBezTo>
                      <a:pt x="662" y="1054"/>
                      <a:pt x="662" y="1054"/>
                      <a:pt x="662" y="1054"/>
                    </a:cubicBezTo>
                    <a:cubicBezTo>
                      <a:pt x="662" y="1054"/>
                      <a:pt x="662" y="1054"/>
                      <a:pt x="662" y="1054"/>
                    </a:cubicBezTo>
                    <a:close/>
                    <a:moveTo>
                      <a:pt x="672" y="1054"/>
                    </a:moveTo>
                    <a:cubicBezTo>
                      <a:pt x="672" y="1054"/>
                      <a:pt x="672" y="1054"/>
                      <a:pt x="672" y="1054"/>
                    </a:cubicBezTo>
                    <a:cubicBezTo>
                      <a:pt x="672" y="1054"/>
                      <a:pt x="672" y="1054"/>
                      <a:pt x="672" y="1054"/>
                    </a:cubicBezTo>
                    <a:close/>
                    <a:moveTo>
                      <a:pt x="672" y="1044"/>
                    </a:moveTo>
                    <a:cubicBezTo>
                      <a:pt x="672" y="1044"/>
                      <a:pt x="672" y="1044"/>
                      <a:pt x="683" y="1044"/>
                    </a:cubicBezTo>
                    <a:cubicBezTo>
                      <a:pt x="672" y="1044"/>
                      <a:pt x="672" y="1044"/>
                      <a:pt x="672" y="1044"/>
                    </a:cubicBezTo>
                    <a:close/>
                    <a:moveTo>
                      <a:pt x="683" y="1044"/>
                    </a:moveTo>
                    <a:cubicBezTo>
                      <a:pt x="683" y="1044"/>
                      <a:pt x="683" y="1044"/>
                      <a:pt x="683" y="1044"/>
                    </a:cubicBezTo>
                    <a:cubicBezTo>
                      <a:pt x="683" y="1044"/>
                      <a:pt x="683" y="1044"/>
                      <a:pt x="683" y="1044"/>
                    </a:cubicBezTo>
                    <a:close/>
                    <a:moveTo>
                      <a:pt x="693" y="1044"/>
                    </a:moveTo>
                    <a:cubicBezTo>
                      <a:pt x="693" y="1044"/>
                      <a:pt x="693" y="1044"/>
                      <a:pt x="693" y="1034"/>
                    </a:cubicBezTo>
                    <a:cubicBezTo>
                      <a:pt x="693" y="1044"/>
                      <a:pt x="693" y="1044"/>
                      <a:pt x="693" y="1044"/>
                    </a:cubicBezTo>
                    <a:close/>
                    <a:moveTo>
                      <a:pt x="693" y="1034"/>
                    </a:moveTo>
                    <a:cubicBezTo>
                      <a:pt x="693" y="1034"/>
                      <a:pt x="693" y="1034"/>
                      <a:pt x="703" y="1034"/>
                    </a:cubicBezTo>
                    <a:cubicBezTo>
                      <a:pt x="693" y="1034"/>
                      <a:pt x="693" y="1034"/>
                      <a:pt x="693" y="1034"/>
                    </a:cubicBezTo>
                    <a:close/>
                    <a:moveTo>
                      <a:pt x="713" y="1034"/>
                    </a:moveTo>
                    <a:lnTo>
                      <a:pt x="713" y="1034"/>
                    </a:lnTo>
                    <a:lnTo>
                      <a:pt x="713" y="1034"/>
                    </a:lnTo>
                    <a:close/>
                    <a:moveTo>
                      <a:pt x="713" y="1023"/>
                    </a:moveTo>
                    <a:cubicBezTo>
                      <a:pt x="713" y="1023"/>
                      <a:pt x="713" y="1023"/>
                      <a:pt x="713" y="1023"/>
                    </a:cubicBezTo>
                    <a:cubicBezTo>
                      <a:pt x="713" y="1023"/>
                      <a:pt x="713" y="1023"/>
                      <a:pt x="713" y="1023"/>
                    </a:cubicBezTo>
                    <a:close/>
                    <a:moveTo>
                      <a:pt x="723" y="1023"/>
                    </a:moveTo>
                    <a:lnTo>
                      <a:pt x="723" y="1023"/>
                    </a:lnTo>
                    <a:lnTo>
                      <a:pt x="723" y="1023"/>
                    </a:lnTo>
                    <a:close/>
                    <a:moveTo>
                      <a:pt x="723" y="1023"/>
                    </a:moveTo>
                    <a:cubicBezTo>
                      <a:pt x="723" y="1023"/>
                      <a:pt x="723" y="1023"/>
                      <a:pt x="723" y="1023"/>
                    </a:cubicBezTo>
                    <a:cubicBezTo>
                      <a:pt x="723" y="1023"/>
                      <a:pt x="723" y="1023"/>
                      <a:pt x="723" y="1023"/>
                    </a:cubicBezTo>
                    <a:close/>
                    <a:moveTo>
                      <a:pt x="743" y="1013"/>
                    </a:moveTo>
                    <a:lnTo>
                      <a:pt x="743" y="1013"/>
                    </a:lnTo>
                    <a:lnTo>
                      <a:pt x="743" y="1013"/>
                    </a:lnTo>
                    <a:close/>
                    <a:moveTo>
                      <a:pt x="753" y="1003"/>
                    </a:moveTo>
                    <a:lnTo>
                      <a:pt x="753" y="1003"/>
                    </a:lnTo>
                    <a:lnTo>
                      <a:pt x="753" y="1003"/>
                    </a:lnTo>
                    <a:close/>
                    <a:moveTo>
                      <a:pt x="763" y="1003"/>
                    </a:moveTo>
                    <a:lnTo>
                      <a:pt x="763" y="1003"/>
                    </a:lnTo>
                    <a:lnTo>
                      <a:pt x="763" y="1003"/>
                    </a:lnTo>
                    <a:close/>
                    <a:moveTo>
                      <a:pt x="773" y="1003"/>
                    </a:moveTo>
                    <a:lnTo>
                      <a:pt x="773" y="1003"/>
                    </a:lnTo>
                    <a:lnTo>
                      <a:pt x="773" y="1003"/>
                    </a:lnTo>
                    <a:close/>
                    <a:moveTo>
                      <a:pt x="783" y="993"/>
                    </a:moveTo>
                    <a:lnTo>
                      <a:pt x="783" y="993"/>
                    </a:lnTo>
                    <a:lnTo>
                      <a:pt x="783" y="993"/>
                    </a:lnTo>
                    <a:close/>
                    <a:moveTo>
                      <a:pt x="783" y="993"/>
                    </a:moveTo>
                    <a:cubicBezTo>
                      <a:pt x="783" y="993"/>
                      <a:pt x="783" y="993"/>
                      <a:pt x="783" y="993"/>
                    </a:cubicBezTo>
                    <a:cubicBezTo>
                      <a:pt x="783" y="993"/>
                      <a:pt x="783" y="993"/>
                      <a:pt x="783" y="993"/>
                    </a:cubicBezTo>
                    <a:close/>
                    <a:moveTo>
                      <a:pt x="793" y="983"/>
                    </a:moveTo>
                    <a:cubicBezTo>
                      <a:pt x="793" y="983"/>
                      <a:pt x="793" y="983"/>
                      <a:pt x="803" y="983"/>
                    </a:cubicBezTo>
                    <a:cubicBezTo>
                      <a:pt x="793" y="983"/>
                      <a:pt x="793" y="983"/>
                      <a:pt x="793" y="983"/>
                    </a:cubicBezTo>
                    <a:close/>
                    <a:moveTo>
                      <a:pt x="803" y="983"/>
                    </a:moveTo>
                    <a:lnTo>
                      <a:pt x="803" y="983"/>
                    </a:lnTo>
                    <a:lnTo>
                      <a:pt x="803" y="983"/>
                    </a:lnTo>
                    <a:close/>
                    <a:moveTo>
                      <a:pt x="813" y="983"/>
                    </a:moveTo>
                    <a:lnTo>
                      <a:pt x="813" y="983"/>
                    </a:lnTo>
                    <a:lnTo>
                      <a:pt x="813" y="983"/>
                    </a:lnTo>
                    <a:close/>
                    <a:moveTo>
                      <a:pt x="813" y="983"/>
                    </a:moveTo>
                    <a:cubicBezTo>
                      <a:pt x="813" y="983"/>
                      <a:pt x="813" y="983"/>
                      <a:pt x="813" y="983"/>
                    </a:cubicBezTo>
                    <a:cubicBezTo>
                      <a:pt x="813" y="983"/>
                      <a:pt x="813" y="983"/>
                      <a:pt x="813" y="983"/>
                    </a:cubicBezTo>
                    <a:close/>
                    <a:moveTo>
                      <a:pt x="813" y="973"/>
                    </a:moveTo>
                    <a:lnTo>
                      <a:pt x="813" y="973"/>
                    </a:lnTo>
                    <a:lnTo>
                      <a:pt x="813" y="973"/>
                    </a:lnTo>
                    <a:close/>
                    <a:moveTo>
                      <a:pt x="823" y="973"/>
                    </a:moveTo>
                    <a:lnTo>
                      <a:pt x="823" y="973"/>
                    </a:lnTo>
                    <a:lnTo>
                      <a:pt x="823" y="973"/>
                    </a:lnTo>
                    <a:close/>
                    <a:moveTo>
                      <a:pt x="823" y="973"/>
                    </a:moveTo>
                    <a:cubicBezTo>
                      <a:pt x="823" y="973"/>
                      <a:pt x="823" y="973"/>
                      <a:pt x="833" y="973"/>
                    </a:cubicBezTo>
                    <a:cubicBezTo>
                      <a:pt x="823" y="973"/>
                      <a:pt x="823" y="973"/>
                      <a:pt x="823" y="973"/>
                    </a:cubicBezTo>
                    <a:close/>
                    <a:moveTo>
                      <a:pt x="833" y="973"/>
                    </a:moveTo>
                    <a:lnTo>
                      <a:pt x="833" y="973"/>
                    </a:lnTo>
                    <a:lnTo>
                      <a:pt x="833" y="973"/>
                    </a:lnTo>
                    <a:close/>
                    <a:moveTo>
                      <a:pt x="833" y="973"/>
                    </a:moveTo>
                    <a:cubicBezTo>
                      <a:pt x="843" y="973"/>
                      <a:pt x="843" y="973"/>
                      <a:pt x="843" y="973"/>
                    </a:cubicBezTo>
                    <a:cubicBezTo>
                      <a:pt x="843" y="973"/>
                      <a:pt x="843" y="973"/>
                      <a:pt x="833" y="973"/>
                    </a:cubicBezTo>
                    <a:close/>
                    <a:moveTo>
                      <a:pt x="843" y="963"/>
                    </a:moveTo>
                    <a:cubicBezTo>
                      <a:pt x="843" y="963"/>
                      <a:pt x="843" y="963"/>
                      <a:pt x="843" y="963"/>
                    </a:cubicBezTo>
                    <a:cubicBezTo>
                      <a:pt x="843" y="963"/>
                      <a:pt x="843" y="963"/>
                      <a:pt x="843" y="963"/>
                    </a:cubicBezTo>
                    <a:close/>
                    <a:moveTo>
                      <a:pt x="843" y="963"/>
                    </a:moveTo>
                    <a:cubicBezTo>
                      <a:pt x="843" y="963"/>
                      <a:pt x="843" y="963"/>
                      <a:pt x="853" y="963"/>
                    </a:cubicBezTo>
                    <a:cubicBezTo>
                      <a:pt x="843" y="963"/>
                      <a:pt x="843" y="963"/>
                      <a:pt x="843" y="963"/>
                    </a:cubicBezTo>
                    <a:close/>
                    <a:moveTo>
                      <a:pt x="853" y="963"/>
                    </a:moveTo>
                    <a:cubicBezTo>
                      <a:pt x="853" y="963"/>
                      <a:pt x="853" y="963"/>
                      <a:pt x="853" y="963"/>
                    </a:cubicBezTo>
                    <a:cubicBezTo>
                      <a:pt x="853" y="963"/>
                      <a:pt x="853" y="963"/>
                      <a:pt x="853" y="963"/>
                    </a:cubicBezTo>
                    <a:close/>
                    <a:moveTo>
                      <a:pt x="853" y="963"/>
                    </a:moveTo>
                    <a:cubicBezTo>
                      <a:pt x="853" y="963"/>
                      <a:pt x="853" y="963"/>
                      <a:pt x="863" y="963"/>
                    </a:cubicBezTo>
                    <a:cubicBezTo>
                      <a:pt x="853" y="963"/>
                      <a:pt x="853" y="963"/>
                      <a:pt x="853" y="963"/>
                    </a:cubicBezTo>
                    <a:close/>
                    <a:moveTo>
                      <a:pt x="863" y="963"/>
                    </a:moveTo>
                    <a:cubicBezTo>
                      <a:pt x="863" y="963"/>
                      <a:pt x="863" y="963"/>
                      <a:pt x="863" y="963"/>
                    </a:cubicBezTo>
                    <a:cubicBezTo>
                      <a:pt x="863" y="963"/>
                      <a:pt x="863" y="963"/>
                      <a:pt x="863" y="963"/>
                    </a:cubicBezTo>
                    <a:close/>
                    <a:moveTo>
                      <a:pt x="863" y="963"/>
                    </a:moveTo>
                    <a:cubicBezTo>
                      <a:pt x="863" y="963"/>
                      <a:pt x="863" y="963"/>
                      <a:pt x="873" y="963"/>
                    </a:cubicBezTo>
                    <a:cubicBezTo>
                      <a:pt x="863" y="963"/>
                      <a:pt x="863" y="963"/>
                      <a:pt x="863" y="963"/>
                    </a:cubicBezTo>
                    <a:close/>
                    <a:moveTo>
                      <a:pt x="873" y="953"/>
                    </a:moveTo>
                    <a:cubicBezTo>
                      <a:pt x="873" y="953"/>
                      <a:pt x="873" y="953"/>
                      <a:pt x="873" y="953"/>
                    </a:cubicBezTo>
                    <a:cubicBezTo>
                      <a:pt x="873" y="953"/>
                      <a:pt x="873" y="953"/>
                      <a:pt x="873" y="953"/>
                    </a:cubicBezTo>
                    <a:close/>
                    <a:moveTo>
                      <a:pt x="873" y="953"/>
                    </a:moveTo>
                    <a:cubicBezTo>
                      <a:pt x="873" y="953"/>
                      <a:pt x="873" y="953"/>
                      <a:pt x="883" y="953"/>
                    </a:cubicBezTo>
                    <a:cubicBezTo>
                      <a:pt x="873" y="953"/>
                      <a:pt x="873" y="953"/>
                      <a:pt x="873" y="953"/>
                    </a:cubicBezTo>
                    <a:close/>
                    <a:moveTo>
                      <a:pt x="883" y="953"/>
                    </a:moveTo>
                    <a:cubicBezTo>
                      <a:pt x="883" y="953"/>
                      <a:pt x="883" y="953"/>
                      <a:pt x="883" y="953"/>
                    </a:cubicBezTo>
                    <a:cubicBezTo>
                      <a:pt x="883" y="953"/>
                      <a:pt x="883" y="953"/>
                      <a:pt x="883" y="953"/>
                    </a:cubicBezTo>
                    <a:close/>
                    <a:moveTo>
                      <a:pt x="883" y="953"/>
                    </a:moveTo>
                    <a:cubicBezTo>
                      <a:pt x="883" y="953"/>
                      <a:pt x="883" y="953"/>
                      <a:pt x="883" y="953"/>
                    </a:cubicBezTo>
                    <a:cubicBezTo>
                      <a:pt x="883" y="953"/>
                      <a:pt x="883" y="953"/>
                      <a:pt x="883" y="953"/>
                    </a:cubicBezTo>
                    <a:close/>
                    <a:moveTo>
                      <a:pt x="893" y="953"/>
                    </a:moveTo>
                    <a:cubicBezTo>
                      <a:pt x="893" y="953"/>
                      <a:pt x="893" y="953"/>
                      <a:pt x="893" y="953"/>
                    </a:cubicBezTo>
                    <a:cubicBezTo>
                      <a:pt x="893" y="953"/>
                      <a:pt x="893" y="953"/>
                      <a:pt x="893" y="953"/>
                    </a:cubicBezTo>
                    <a:close/>
                    <a:moveTo>
                      <a:pt x="893" y="953"/>
                    </a:moveTo>
                    <a:cubicBezTo>
                      <a:pt x="893" y="953"/>
                      <a:pt x="893" y="953"/>
                      <a:pt x="893" y="953"/>
                    </a:cubicBezTo>
                    <a:cubicBezTo>
                      <a:pt x="893" y="953"/>
                      <a:pt x="893" y="953"/>
                      <a:pt x="893" y="953"/>
                    </a:cubicBezTo>
                    <a:close/>
                    <a:moveTo>
                      <a:pt x="903" y="953"/>
                    </a:moveTo>
                    <a:cubicBezTo>
                      <a:pt x="903" y="943"/>
                      <a:pt x="903" y="943"/>
                      <a:pt x="903" y="943"/>
                    </a:cubicBezTo>
                    <a:cubicBezTo>
                      <a:pt x="903" y="943"/>
                      <a:pt x="903" y="943"/>
                      <a:pt x="903" y="953"/>
                    </a:cubicBezTo>
                    <a:close/>
                    <a:moveTo>
                      <a:pt x="903" y="943"/>
                    </a:moveTo>
                    <a:cubicBezTo>
                      <a:pt x="903" y="943"/>
                      <a:pt x="903" y="943"/>
                      <a:pt x="903" y="943"/>
                    </a:cubicBezTo>
                    <a:cubicBezTo>
                      <a:pt x="903" y="943"/>
                      <a:pt x="903" y="943"/>
                      <a:pt x="903" y="943"/>
                    </a:cubicBezTo>
                    <a:close/>
                    <a:moveTo>
                      <a:pt x="913" y="943"/>
                    </a:moveTo>
                    <a:cubicBezTo>
                      <a:pt x="913" y="943"/>
                      <a:pt x="913" y="943"/>
                      <a:pt x="913" y="943"/>
                    </a:cubicBezTo>
                    <a:cubicBezTo>
                      <a:pt x="913" y="943"/>
                      <a:pt x="913" y="943"/>
                      <a:pt x="913" y="943"/>
                    </a:cubicBezTo>
                    <a:close/>
                    <a:moveTo>
                      <a:pt x="913" y="943"/>
                    </a:moveTo>
                    <a:lnTo>
                      <a:pt x="913" y="943"/>
                    </a:lnTo>
                    <a:lnTo>
                      <a:pt x="913" y="943"/>
                    </a:lnTo>
                    <a:close/>
                    <a:moveTo>
                      <a:pt x="913" y="943"/>
                    </a:moveTo>
                    <a:cubicBezTo>
                      <a:pt x="923" y="943"/>
                      <a:pt x="923" y="943"/>
                      <a:pt x="923" y="943"/>
                    </a:cubicBezTo>
                    <a:cubicBezTo>
                      <a:pt x="923" y="943"/>
                      <a:pt x="923" y="943"/>
                      <a:pt x="913" y="943"/>
                    </a:cubicBezTo>
                    <a:close/>
                    <a:moveTo>
                      <a:pt x="923" y="943"/>
                    </a:moveTo>
                    <a:cubicBezTo>
                      <a:pt x="923" y="943"/>
                      <a:pt x="923" y="943"/>
                      <a:pt x="923" y="943"/>
                    </a:cubicBezTo>
                    <a:cubicBezTo>
                      <a:pt x="923" y="943"/>
                      <a:pt x="923" y="943"/>
                      <a:pt x="923" y="943"/>
                    </a:cubicBezTo>
                    <a:close/>
                    <a:moveTo>
                      <a:pt x="923" y="943"/>
                    </a:moveTo>
                    <a:cubicBezTo>
                      <a:pt x="923" y="943"/>
                      <a:pt x="933" y="943"/>
                      <a:pt x="933" y="943"/>
                    </a:cubicBezTo>
                    <a:cubicBezTo>
                      <a:pt x="933" y="943"/>
                      <a:pt x="923" y="943"/>
                      <a:pt x="923" y="943"/>
                    </a:cubicBezTo>
                    <a:close/>
                    <a:moveTo>
                      <a:pt x="933" y="943"/>
                    </a:moveTo>
                    <a:cubicBezTo>
                      <a:pt x="933" y="943"/>
                      <a:pt x="933" y="943"/>
                      <a:pt x="933" y="943"/>
                    </a:cubicBezTo>
                    <a:cubicBezTo>
                      <a:pt x="933" y="943"/>
                      <a:pt x="933" y="943"/>
                      <a:pt x="933" y="943"/>
                    </a:cubicBezTo>
                    <a:close/>
                    <a:moveTo>
                      <a:pt x="933" y="943"/>
                    </a:moveTo>
                    <a:cubicBezTo>
                      <a:pt x="933" y="943"/>
                      <a:pt x="933" y="943"/>
                      <a:pt x="943" y="943"/>
                    </a:cubicBezTo>
                    <a:cubicBezTo>
                      <a:pt x="933" y="943"/>
                      <a:pt x="933" y="943"/>
                      <a:pt x="933" y="943"/>
                    </a:cubicBezTo>
                    <a:close/>
                    <a:moveTo>
                      <a:pt x="943" y="933"/>
                    </a:moveTo>
                    <a:cubicBezTo>
                      <a:pt x="943" y="933"/>
                      <a:pt x="943" y="933"/>
                      <a:pt x="943" y="933"/>
                    </a:cubicBezTo>
                    <a:cubicBezTo>
                      <a:pt x="943" y="933"/>
                      <a:pt x="943" y="933"/>
                      <a:pt x="943" y="933"/>
                    </a:cubicBezTo>
                    <a:close/>
                    <a:moveTo>
                      <a:pt x="943" y="933"/>
                    </a:moveTo>
                    <a:cubicBezTo>
                      <a:pt x="943" y="933"/>
                      <a:pt x="943" y="933"/>
                      <a:pt x="943" y="933"/>
                    </a:cubicBezTo>
                    <a:cubicBezTo>
                      <a:pt x="943" y="933"/>
                      <a:pt x="943" y="933"/>
                      <a:pt x="943" y="933"/>
                    </a:cubicBezTo>
                    <a:close/>
                    <a:moveTo>
                      <a:pt x="953" y="933"/>
                    </a:moveTo>
                    <a:cubicBezTo>
                      <a:pt x="953" y="933"/>
                      <a:pt x="953" y="933"/>
                      <a:pt x="953" y="933"/>
                    </a:cubicBezTo>
                    <a:cubicBezTo>
                      <a:pt x="953" y="933"/>
                      <a:pt x="953" y="933"/>
                      <a:pt x="953" y="933"/>
                    </a:cubicBezTo>
                    <a:close/>
                    <a:moveTo>
                      <a:pt x="953" y="933"/>
                    </a:moveTo>
                    <a:cubicBezTo>
                      <a:pt x="953" y="933"/>
                      <a:pt x="953" y="933"/>
                      <a:pt x="953" y="933"/>
                    </a:cubicBezTo>
                    <a:cubicBezTo>
                      <a:pt x="953" y="933"/>
                      <a:pt x="953" y="933"/>
                      <a:pt x="95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63" y="933"/>
                      <a:pt x="963" y="933"/>
                    </a:cubicBezTo>
                    <a:cubicBezTo>
                      <a:pt x="963" y="933"/>
                      <a:pt x="963" y="933"/>
                      <a:pt x="96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63" y="933"/>
                      <a:pt x="963" y="933"/>
                    </a:cubicBezTo>
                    <a:cubicBezTo>
                      <a:pt x="963" y="933"/>
                      <a:pt x="963" y="933"/>
                      <a:pt x="96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73" y="933"/>
                      <a:pt x="973" y="933"/>
                    </a:cubicBezTo>
                    <a:cubicBezTo>
                      <a:pt x="973" y="933"/>
                      <a:pt x="963" y="933"/>
                      <a:pt x="963" y="933"/>
                    </a:cubicBezTo>
                    <a:close/>
                    <a:moveTo>
                      <a:pt x="973" y="933"/>
                    </a:moveTo>
                    <a:lnTo>
                      <a:pt x="973" y="933"/>
                    </a:lnTo>
                    <a:lnTo>
                      <a:pt x="973" y="933"/>
                    </a:lnTo>
                    <a:close/>
                    <a:moveTo>
                      <a:pt x="973" y="933"/>
                    </a:moveTo>
                    <a:cubicBezTo>
                      <a:pt x="973" y="933"/>
                      <a:pt x="973" y="933"/>
                      <a:pt x="983" y="933"/>
                    </a:cubicBezTo>
                    <a:cubicBezTo>
                      <a:pt x="973" y="933"/>
                      <a:pt x="973" y="933"/>
                      <a:pt x="973" y="933"/>
                    </a:cubicBezTo>
                    <a:close/>
                    <a:moveTo>
                      <a:pt x="983" y="933"/>
                    </a:moveTo>
                    <a:lnTo>
                      <a:pt x="983" y="933"/>
                    </a:lnTo>
                    <a:lnTo>
                      <a:pt x="983" y="933"/>
                    </a:lnTo>
                    <a:close/>
                    <a:moveTo>
                      <a:pt x="983" y="933"/>
                    </a:moveTo>
                    <a:lnTo>
                      <a:pt x="983" y="933"/>
                    </a:lnTo>
                    <a:lnTo>
                      <a:pt x="983" y="933"/>
                    </a:lnTo>
                    <a:close/>
                    <a:moveTo>
                      <a:pt x="993" y="933"/>
                    </a:moveTo>
                    <a:cubicBezTo>
                      <a:pt x="993" y="933"/>
                      <a:pt x="993" y="933"/>
                      <a:pt x="993" y="933"/>
                    </a:cubicBezTo>
                    <a:cubicBezTo>
                      <a:pt x="993" y="933"/>
                      <a:pt x="993" y="933"/>
                      <a:pt x="993" y="933"/>
                    </a:cubicBezTo>
                    <a:close/>
                    <a:moveTo>
                      <a:pt x="993" y="933"/>
                    </a:moveTo>
                    <a:cubicBezTo>
                      <a:pt x="993" y="933"/>
                      <a:pt x="993" y="933"/>
                      <a:pt x="993" y="933"/>
                    </a:cubicBezTo>
                    <a:cubicBezTo>
                      <a:pt x="993" y="933"/>
                      <a:pt x="993" y="933"/>
                      <a:pt x="993" y="933"/>
                    </a:cubicBezTo>
                    <a:close/>
                    <a:moveTo>
                      <a:pt x="1024" y="923"/>
                    </a:moveTo>
                    <a:cubicBezTo>
                      <a:pt x="1365" y="863"/>
                      <a:pt x="2107" y="51"/>
                      <a:pt x="2498" y="0"/>
                    </a:cubicBezTo>
                    <a:cubicBezTo>
                      <a:pt x="2107" y="51"/>
                      <a:pt x="1365" y="863"/>
                      <a:pt x="1024" y="923"/>
                    </a:cubicBezTo>
                    <a:close/>
                    <a:moveTo>
                      <a:pt x="2578" y="0"/>
                    </a:moveTo>
                    <a:cubicBezTo>
                      <a:pt x="2568" y="0"/>
                      <a:pt x="2548" y="0"/>
                      <a:pt x="2528" y="0"/>
                    </a:cubicBezTo>
                    <a:cubicBezTo>
                      <a:pt x="2548" y="0"/>
                      <a:pt x="2568" y="0"/>
                      <a:pt x="2578" y="0"/>
                    </a:cubicBezTo>
                    <a:close/>
                    <a:moveTo>
                      <a:pt x="2498" y="0"/>
                    </a:moveTo>
                    <a:cubicBezTo>
                      <a:pt x="2508" y="0"/>
                      <a:pt x="2518" y="0"/>
                      <a:pt x="2528" y="0"/>
                    </a:cubicBezTo>
                    <a:lnTo>
                      <a:pt x="2528" y="0"/>
                    </a:lnTo>
                    <a:cubicBezTo>
                      <a:pt x="2518" y="0"/>
                      <a:pt x="2508" y="0"/>
                      <a:pt x="2498" y="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6" name="Google Shape;16176;p56"/>
              <p:cNvSpPr/>
              <p:nvPr/>
            </p:nvSpPr>
            <p:spPr>
              <a:xfrm>
                <a:off x="4861418" y="842000"/>
                <a:ext cx="1059655" cy="334658"/>
              </a:xfrm>
              <a:custGeom>
                <a:rect b="b" l="l" r="r" t="t"/>
                <a:pathLst>
                  <a:path extrusionOk="0" h="4033" w="12770">
                    <a:moveTo>
                      <a:pt x="2498" y="0"/>
                    </a:moveTo>
                    <a:cubicBezTo>
                      <a:pt x="2107" y="51"/>
                      <a:pt x="1365" y="863"/>
                      <a:pt x="1024" y="923"/>
                    </a:cubicBezTo>
                    <a:cubicBezTo>
                      <a:pt x="1014" y="923"/>
                      <a:pt x="1003" y="933"/>
                      <a:pt x="993" y="933"/>
                    </a:cubicBezTo>
                    <a:lnTo>
                      <a:pt x="943" y="933"/>
                    </a:lnTo>
                    <a:cubicBezTo>
                      <a:pt x="943" y="933"/>
                      <a:pt x="943" y="943"/>
                      <a:pt x="943" y="943"/>
                    </a:cubicBezTo>
                    <a:lnTo>
                      <a:pt x="903" y="943"/>
                    </a:lnTo>
                    <a:cubicBezTo>
                      <a:pt x="903" y="943"/>
                      <a:pt x="903" y="943"/>
                      <a:pt x="903" y="953"/>
                    </a:cubicBezTo>
                    <a:lnTo>
                      <a:pt x="873" y="953"/>
                    </a:lnTo>
                    <a:cubicBezTo>
                      <a:pt x="873" y="953"/>
                      <a:pt x="873" y="953"/>
                      <a:pt x="873" y="963"/>
                    </a:cubicBezTo>
                    <a:lnTo>
                      <a:pt x="843" y="963"/>
                    </a:lnTo>
                    <a:cubicBezTo>
                      <a:pt x="843" y="973"/>
                      <a:pt x="843" y="973"/>
                      <a:pt x="843" y="973"/>
                    </a:cubicBezTo>
                    <a:lnTo>
                      <a:pt x="813" y="973"/>
                    </a:lnTo>
                    <a:cubicBezTo>
                      <a:pt x="813" y="983"/>
                      <a:pt x="813" y="983"/>
                      <a:pt x="813" y="983"/>
                    </a:cubicBezTo>
                    <a:lnTo>
                      <a:pt x="793" y="983"/>
                    </a:lnTo>
                    <a:cubicBezTo>
                      <a:pt x="793" y="983"/>
                      <a:pt x="793" y="993"/>
                      <a:pt x="783" y="993"/>
                    </a:cubicBezTo>
                    <a:cubicBezTo>
                      <a:pt x="783" y="993"/>
                      <a:pt x="773" y="993"/>
                      <a:pt x="773" y="1003"/>
                    </a:cubicBezTo>
                    <a:lnTo>
                      <a:pt x="753" y="1003"/>
                    </a:lnTo>
                    <a:cubicBezTo>
                      <a:pt x="753" y="1013"/>
                      <a:pt x="743" y="1013"/>
                      <a:pt x="743" y="1013"/>
                    </a:cubicBezTo>
                    <a:cubicBezTo>
                      <a:pt x="733" y="1013"/>
                      <a:pt x="733" y="1023"/>
                      <a:pt x="723" y="1023"/>
                    </a:cubicBezTo>
                    <a:lnTo>
                      <a:pt x="713" y="1023"/>
                    </a:lnTo>
                    <a:cubicBezTo>
                      <a:pt x="713" y="1034"/>
                      <a:pt x="713" y="1034"/>
                      <a:pt x="713" y="1034"/>
                    </a:cubicBezTo>
                    <a:lnTo>
                      <a:pt x="693" y="1034"/>
                    </a:lnTo>
                    <a:cubicBezTo>
                      <a:pt x="693" y="1044"/>
                      <a:pt x="693" y="1044"/>
                      <a:pt x="693" y="1044"/>
                    </a:cubicBezTo>
                    <a:lnTo>
                      <a:pt x="672" y="1044"/>
                    </a:lnTo>
                    <a:cubicBezTo>
                      <a:pt x="672" y="1054"/>
                      <a:pt x="672" y="1054"/>
                      <a:pt x="672" y="1054"/>
                    </a:cubicBezTo>
                    <a:lnTo>
                      <a:pt x="662" y="1054"/>
                    </a:lnTo>
                    <a:lnTo>
                      <a:pt x="652" y="1064"/>
                    </a:lnTo>
                    <a:lnTo>
                      <a:pt x="642" y="1064"/>
                    </a:lnTo>
                    <a:cubicBezTo>
                      <a:pt x="642" y="1064"/>
                      <a:pt x="642" y="1064"/>
                      <a:pt x="642" y="1074"/>
                    </a:cubicBezTo>
                    <a:lnTo>
                      <a:pt x="622" y="1074"/>
                    </a:lnTo>
                    <a:lnTo>
                      <a:pt x="622" y="1084"/>
                    </a:lnTo>
                    <a:lnTo>
                      <a:pt x="602" y="1084"/>
                    </a:lnTo>
                    <a:cubicBezTo>
                      <a:pt x="602" y="1094"/>
                      <a:pt x="602" y="1094"/>
                      <a:pt x="602" y="1094"/>
                    </a:cubicBezTo>
                    <a:lnTo>
                      <a:pt x="592" y="1094"/>
                    </a:lnTo>
                    <a:lnTo>
                      <a:pt x="582" y="1104"/>
                    </a:lnTo>
                    <a:lnTo>
                      <a:pt x="572" y="1104"/>
                    </a:lnTo>
                    <a:lnTo>
                      <a:pt x="572" y="1114"/>
                    </a:lnTo>
                    <a:cubicBezTo>
                      <a:pt x="372" y="1234"/>
                      <a:pt x="171" y="1405"/>
                      <a:pt x="0" y="1535"/>
                    </a:cubicBezTo>
                    <a:lnTo>
                      <a:pt x="10" y="1535"/>
                    </a:lnTo>
                    <a:cubicBezTo>
                      <a:pt x="20" y="1535"/>
                      <a:pt x="41" y="1535"/>
                      <a:pt x="61" y="1525"/>
                    </a:cubicBezTo>
                    <a:cubicBezTo>
                      <a:pt x="101" y="1505"/>
                      <a:pt x="131" y="1475"/>
                      <a:pt x="161" y="1455"/>
                    </a:cubicBezTo>
                    <a:cubicBezTo>
                      <a:pt x="372" y="1284"/>
                      <a:pt x="783" y="1023"/>
                      <a:pt x="933" y="1023"/>
                    </a:cubicBezTo>
                    <a:cubicBezTo>
                      <a:pt x="973" y="1023"/>
                      <a:pt x="1144" y="1124"/>
                      <a:pt x="1345" y="1234"/>
                    </a:cubicBezTo>
                    <a:cubicBezTo>
                      <a:pt x="1686" y="1104"/>
                      <a:pt x="1696" y="1003"/>
                      <a:pt x="2107" y="863"/>
                    </a:cubicBezTo>
                    <a:cubicBezTo>
                      <a:pt x="2227" y="823"/>
                      <a:pt x="2348" y="783"/>
                      <a:pt x="2478" y="783"/>
                    </a:cubicBezTo>
                    <a:lnTo>
                      <a:pt x="2488" y="783"/>
                    </a:lnTo>
                    <a:cubicBezTo>
                      <a:pt x="2739" y="783"/>
                      <a:pt x="3170" y="913"/>
                      <a:pt x="3381" y="1054"/>
                    </a:cubicBezTo>
                    <a:cubicBezTo>
                      <a:pt x="3832" y="1375"/>
                      <a:pt x="4645" y="1655"/>
                      <a:pt x="5186" y="1696"/>
                    </a:cubicBezTo>
                    <a:cubicBezTo>
                      <a:pt x="5196" y="1706"/>
                      <a:pt x="5196" y="1706"/>
                      <a:pt x="5196" y="1706"/>
                    </a:cubicBezTo>
                    <a:cubicBezTo>
                      <a:pt x="5297" y="1706"/>
                      <a:pt x="5066" y="1545"/>
                      <a:pt x="4835" y="1385"/>
                    </a:cubicBezTo>
                    <a:cubicBezTo>
                      <a:pt x="4594" y="1234"/>
                      <a:pt x="4354" y="1074"/>
                      <a:pt x="4414" y="1074"/>
                    </a:cubicBezTo>
                    <a:cubicBezTo>
                      <a:pt x="4424" y="1074"/>
                      <a:pt x="4424" y="1074"/>
                      <a:pt x="4434" y="1084"/>
                    </a:cubicBezTo>
                    <a:cubicBezTo>
                      <a:pt x="4825" y="1174"/>
                      <a:pt x="5337" y="1365"/>
                      <a:pt x="5908" y="1605"/>
                    </a:cubicBezTo>
                    <a:cubicBezTo>
                      <a:pt x="6621" y="1906"/>
                      <a:pt x="8607" y="2979"/>
                      <a:pt x="9389" y="3351"/>
                    </a:cubicBezTo>
                    <a:cubicBezTo>
                      <a:pt x="9439" y="3371"/>
                      <a:pt x="9469" y="3381"/>
                      <a:pt x="9479" y="3381"/>
                    </a:cubicBezTo>
                    <a:cubicBezTo>
                      <a:pt x="9550" y="3381"/>
                      <a:pt x="9289" y="3170"/>
                      <a:pt x="9028" y="2949"/>
                    </a:cubicBezTo>
                    <a:cubicBezTo>
                      <a:pt x="8767" y="2739"/>
                      <a:pt x="8506" y="2518"/>
                      <a:pt x="8577" y="2518"/>
                    </a:cubicBezTo>
                    <a:cubicBezTo>
                      <a:pt x="8587" y="2518"/>
                      <a:pt x="8607" y="2528"/>
                      <a:pt x="8647" y="2548"/>
                    </a:cubicBezTo>
                    <a:cubicBezTo>
                      <a:pt x="9229" y="2809"/>
                      <a:pt x="10894" y="3601"/>
                      <a:pt x="11265" y="3722"/>
                    </a:cubicBezTo>
                    <a:cubicBezTo>
                      <a:pt x="11576" y="3822"/>
                      <a:pt x="12468" y="4033"/>
                      <a:pt x="12689" y="4033"/>
                    </a:cubicBezTo>
                    <a:cubicBezTo>
                      <a:pt x="12759" y="4033"/>
                      <a:pt x="12769" y="4013"/>
                      <a:pt x="12679" y="3962"/>
                    </a:cubicBezTo>
                    <a:cubicBezTo>
                      <a:pt x="12278" y="3762"/>
                      <a:pt x="11877" y="3571"/>
                      <a:pt x="11495" y="3391"/>
                    </a:cubicBezTo>
                    <a:cubicBezTo>
                      <a:pt x="9710" y="2658"/>
                      <a:pt x="7684" y="1766"/>
                      <a:pt x="7694" y="1675"/>
                    </a:cubicBezTo>
                    <a:cubicBezTo>
                      <a:pt x="7744" y="1675"/>
                      <a:pt x="7794" y="1665"/>
                      <a:pt x="7854" y="1645"/>
                    </a:cubicBezTo>
                    <a:cubicBezTo>
                      <a:pt x="7814" y="1625"/>
                      <a:pt x="7784" y="1605"/>
                      <a:pt x="7754" y="1595"/>
                    </a:cubicBezTo>
                    <a:lnTo>
                      <a:pt x="7634" y="1595"/>
                    </a:lnTo>
                    <a:cubicBezTo>
                      <a:pt x="7573" y="1595"/>
                      <a:pt x="7523" y="1595"/>
                      <a:pt x="7473" y="1575"/>
                    </a:cubicBezTo>
                    <a:lnTo>
                      <a:pt x="7453" y="1575"/>
                    </a:lnTo>
                    <a:cubicBezTo>
                      <a:pt x="7202" y="1475"/>
                      <a:pt x="6430" y="963"/>
                      <a:pt x="6290" y="863"/>
                    </a:cubicBezTo>
                    <a:cubicBezTo>
                      <a:pt x="6159" y="753"/>
                      <a:pt x="5678" y="793"/>
                      <a:pt x="5417" y="582"/>
                    </a:cubicBezTo>
                    <a:cubicBezTo>
                      <a:pt x="5156" y="372"/>
                      <a:pt x="4785" y="291"/>
                      <a:pt x="4294" y="211"/>
                    </a:cubicBezTo>
                    <a:cubicBezTo>
                      <a:pt x="3802" y="141"/>
                      <a:pt x="2949" y="91"/>
                      <a:pt x="25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7" name="Google Shape;16177;p56"/>
              <p:cNvSpPr/>
              <p:nvPr/>
            </p:nvSpPr>
            <p:spPr>
              <a:xfrm>
                <a:off x="4866397" y="926889"/>
                <a:ext cx="948959" cy="196497"/>
              </a:xfrm>
              <a:custGeom>
                <a:rect b="b" l="l" r="r" t="t"/>
                <a:pathLst>
                  <a:path extrusionOk="0" h="2368" w="11436">
                    <a:moveTo>
                      <a:pt x="873" y="0"/>
                    </a:moveTo>
                    <a:cubicBezTo>
                      <a:pt x="723" y="0"/>
                      <a:pt x="312" y="261"/>
                      <a:pt x="101" y="432"/>
                    </a:cubicBezTo>
                    <a:cubicBezTo>
                      <a:pt x="71" y="452"/>
                      <a:pt x="41" y="482"/>
                      <a:pt x="1" y="502"/>
                    </a:cubicBezTo>
                    <a:cubicBezTo>
                      <a:pt x="271" y="472"/>
                      <a:pt x="1094" y="271"/>
                      <a:pt x="1174" y="251"/>
                    </a:cubicBezTo>
                    <a:cubicBezTo>
                      <a:pt x="1214" y="231"/>
                      <a:pt x="1254" y="221"/>
                      <a:pt x="1285" y="211"/>
                    </a:cubicBezTo>
                    <a:cubicBezTo>
                      <a:pt x="1084" y="101"/>
                      <a:pt x="913" y="0"/>
                      <a:pt x="873" y="0"/>
                    </a:cubicBezTo>
                    <a:close/>
                    <a:moveTo>
                      <a:pt x="7794" y="622"/>
                    </a:moveTo>
                    <a:cubicBezTo>
                      <a:pt x="7734" y="642"/>
                      <a:pt x="7684" y="652"/>
                      <a:pt x="7634" y="652"/>
                    </a:cubicBezTo>
                    <a:cubicBezTo>
                      <a:pt x="7624" y="743"/>
                      <a:pt x="9650" y="1635"/>
                      <a:pt x="11435" y="2368"/>
                    </a:cubicBezTo>
                    <a:cubicBezTo>
                      <a:pt x="9951" y="1656"/>
                      <a:pt x="8617" y="1084"/>
                      <a:pt x="7794" y="6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8" name="Google Shape;16178;p56"/>
              <p:cNvSpPr/>
              <p:nvPr/>
            </p:nvSpPr>
            <p:spPr>
              <a:xfrm>
                <a:off x="4858099" y="1035924"/>
                <a:ext cx="423696" cy="109949"/>
              </a:xfrm>
              <a:custGeom>
                <a:rect b="b" l="l" r="r" t="t"/>
                <a:pathLst>
                  <a:path extrusionOk="0" h="1325" w="5106">
                    <a:moveTo>
                      <a:pt x="1665" y="0"/>
                    </a:moveTo>
                    <a:cubicBezTo>
                      <a:pt x="1395" y="0"/>
                      <a:pt x="1154" y="131"/>
                      <a:pt x="963" y="271"/>
                    </a:cubicBezTo>
                    <a:cubicBezTo>
                      <a:pt x="672" y="482"/>
                      <a:pt x="863" y="342"/>
                      <a:pt x="281" y="652"/>
                    </a:cubicBezTo>
                    <a:cubicBezTo>
                      <a:pt x="0" y="803"/>
                      <a:pt x="30" y="863"/>
                      <a:pt x="231" y="863"/>
                    </a:cubicBezTo>
                    <a:cubicBezTo>
                      <a:pt x="432" y="863"/>
                      <a:pt x="813" y="803"/>
                      <a:pt x="1174" y="713"/>
                    </a:cubicBezTo>
                    <a:cubicBezTo>
                      <a:pt x="1264" y="693"/>
                      <a:pt x="1334" y="683"/>
                      <a:pt x="1395" y="683"/>
                    </a:cubicBezTo>
                    <a:cubicBezTo>
                      <a:pt x="1585" y="683"/>
                      <a:pt x="1635" y="773"/>
                      <a:pt x="1685" y="863"/>
                    </a:cubicBezTo>
                    <a:cubicBezTo>
                      <a:pt x="1736" y="953"/>
                      <a:pt x="1786" y="1044"/>
                      <a:pt x="1946" y="1044"/>
                    </a:cubicBezTo>
                    <a:cubicBezTo>
                      <a:pt x="1986" y="1044"/>
                      <a:pt x="2037" y="1034"/>
                      <a:pt x="2087" y="1024"/>
                    </a:cubicBezTo>
                    <a:cubicBezTo>
                      <a:pt x="2167" y="1014"/>
                      <a:pt x="2267" y="1004"/>
                      <a:pt x="2368" y="1004"/>
                    </a:cubicBezTo>
                    <a:cubicBezTo>
                      <a:pt x="2919" y="1004"/>
                      <a:pt x="3631" y="1244"/>
                      <a:pt x="4414" y="1314"/>
                    </a:cubicBezTo>
                    <a:cubicBezTo>
                      <a:pt x="4454" y="1325"/>
                      <a:pt x="4494" y="1325"/>
                      <a:pt x="4524" y="1325"/>
                    </a:cubicBezTo>
                    <a:cubicBezTo>
                      <a:pt x="5106" y="1325"/>
                      <a:pt x="3030" y="562"/>
                      <a:pt x="2087" y="101"/>
                    </a:cubicBezTo>
                    <a:cubicBezTo>
                      <a:pt x="1936" y="31"/>
                      <a:pt x="1796" y="0"/>
                      <a:pt x="16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9" name="Google Shape;16179;p56"/>
              <p:cNvSpPr/>
              <p:nvPr/>
            </p:nvSpPr>
            <p:spPr>
              <a:xfrm>
                <a:off x="4722427" y="1047542"/>
                <a:ext cx="16679" cy="3485"/>
              </a:xfrm>
              <a:custGeom>
                <a:rect b="b" l="l" r="r" t="t"/>
                <a:pathLst>
                  <a:path extrusionOk="0" h="42" w="201">
                    <a:moveTo>
                      <a:pt x="201" y="41"/>
                    </a:moveTo>
                    <a:cubicBezTo>
                      <a:pt x="171" y="31"/>
                      <a:pt x="131" y="31"/>
                      <a:pt x="91" y="21"/>
                    </a:cubicBezTo>
                    <a:cubicBezTo>
                      <a:pt x="131" y="31"/>
                      <a:pt x="171" y="31"/>
                      <a:pt x="201" y="41"/>
                    </a:cubicBezTo>
                    <a:lnTo>
                      <a:pt x="201" y="41"/>
                    </a:lnTo>
                    <a:close/>
                    <a:moveTo>
                      <a:pt x="20" y="1"/>
                    </a:moveTo>
                    <a:cubicBezTo>
                      <a:pt x="10" y="1"/>
                      <a:pt x="10" y="1"/>
                      <a:pt x="0" y="1"/>
                    </a:cubicBezTo>
                    <a:cubicBezTo>
                      <a:pt x="10" y="1"/>
                      <a:pt x="10" y="1"/>
                      <a:pt x="20" y="1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0" name="Google Shape;16180;p56"/>
              <p:cNvSpPr/>
              <p:nvPr/>
            </p:nvSpPr>
            <p:spPr>
              <a:xfrm>
                <a:off x="4617540" y="1028456"/>
                <a:ext cx="160732" cy="55016"/>
              </a:xfrm>
              <a:custGeom>
                <a:rect b="b" l="l" r="r" t="t"/>
                <a:pathLst>
                  <a:path extrusionOk="0" h="663" w="1937">
                    <a:moveTo>
                      <a:pt x="362" y="0"/>
                    </a:moveTo>
                    <a:cubicBezTo>
                      <a:pt x="241" y="0"/>
                      <a:pt x="121" y="20"/>
                      <a:pt x="0" y="80"/>
                    </a:cubicBezTo>
                    <a:lnTo>
                      <a:pt x="21" y="80"/>
                    </a:lnTo>
                    <a:cubicBezTo>
                      <a:pt x="21" y="101"/>
                      <a:pt x="31" y="121"/>
                      <a:pt x="41" y="141"/>
                    </a:cubicBezTo>
                    <a:cubicBezTo>
                      <a:pt x="191" y="351"/>
                      <a:pt x="492" y="562"/>
                      <a:pt x="683" y="562"/>
                    </a:cubicBezTo>
                    <a:lnTo>
                      <a:pt x="713" y="562"/>
                    </a:lnTo>
                    <a:cubicBezTo>
                      <a:pt x="783" y="552"/>
                      <a:pt x="863" y="552"/>
                      <a:pt x="943" y="552"/>
                    </a:cubicBezTo>
                    <a:cubicBezTo>
                      <a:pt x="1164" y="552"/>
                      <a:pt x="1445" y="582"/>
                      <a:pt x="1846" y="652"/>
                    </a:cubicBezTo>
                    <a:cubicBezTo>
                      <a:pt x="1876" y="652"/>
                      <a:pt x="1906" y="662"/>
                      <a:pt x="1936" y="662"/>
                    </a:cubicBezTo>
                    <a:cubicBezTo>
                      <a:pt x="1836" y="602"/>
                      <a:pt x="1746" y="542"/>
                      <a:pt x="1676" y="502"/>
                    </a:cubicBezTo>
                    <a:cubicBezTo>
                      <a:pt x="1485" y="401"/>
                      <a:pt x="1405" y="361"/>
                      <a:pt x="1435" y="361"/>
                    </a:cubicBezTo>
                    <a:cubicBezTo>
                      <a:pt x="1445" y="361"/>
                      <a:pt x="1465" y="371"/>
                      <a:pt x="1505" y="371"/>
                    </a:cubicBezTo>
                    <a:cubicBezTo>
                      <a:pt x="1515" y="381"/>
                      <a:pt x="1525" y="381"/>
                      <a:pt x="1545" y="381"/>
                    </a:cubicBezTo>
                    <a:cubicBezTo>
                      <a:pt x="1565" y="381"/>
                      <a:pt x="1595" y="371"/>
                      <a:pt x="1615" y="361"/>
                    </a:cubicBezTo>
                    <a:cubicBezTo>
                      <a:pt x="1575" y="331"/>
                      <a:pt x="1515" y="301"/>
                      <a:pt x="1465" y="271"/>
                    </a:cubicBezTo>
                    <a:cubicBezTo>
                      <a:pt x="1435" y="261"/>
                      <a:pt x="1395" y="261"/>
                      <a:pt x="1355" y="251"/>
                    </a:cubicBezTo>
                    <a:cubicBezTo>
                      <a:pt x="1335" y="241"/>
                      <a:pt x="1314" y="241"/>
                      <a:pt x="1284" y="231"/>
                    </a:cubicBezTo>
                    <a:lnTo>
                      <a:pt x="1264" y="231"/>
                    </a:lnTo>
                    <a:cubicBezTo>
                      <a:pt x="1004" y="161"/>
                      <a:pt x="683" y="0"/>
                      <a:pt x="3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1" name="Google Shape;16181;p56"/>
              <p:cNvSpPr/>
              <p:nvPr/>
            </p:nvSpPr>
            <p:spPr>
              <a:xfrm>
                <a:off x="4734044" y="1058412"/>
                <a:ext cx="66716" cy="26720"/>
              </a:xfrm>
              <a:custGeom>
                <a:rect b="b" l="l" r="r" t="t"/>
                <a:pathLst>
                  <a:path extrusionOk="0" h="322" w="804">
                    <a:moveTo>
                      <a:pt x="31" y="0"/>
                    </a:moveTo>
                    <a:cubicBezTo>
                      <a:pt x="1" y="0"/>
                      <a:pt x="81" y="40"/>
                      <a:pt x="272" y="141"/>
                    </a:cubicBezTo>
                    <a:cubicBezTo>
                      <a:pt x="342" y="181"/>
                      <a:pt x="432" y="241"/>
                      <a:pt x="532" y="301"/>
                    </a:cubicBezTo>
                    <a:cubicBezTo>
                      <a:pt x="603" y="311"/>
                      <a:pt x="653" y="321"/>
                      <a:pt x="683" y="321"/>
                    </a:cubicBezTo>
                    <a:cubicBezTo>
                      <a:pt x="803" y="321"/>
                      <a:pt x="633" y="231"/>
                      <a:pt x="211" y="0"/>
                    </a:cubicBezTo>
                    <a:cubicBezTo>
                      <a:pt x="191" y="10"/>
                      <a:pt x="161" y="20"/>
                      <a:pt x="141" y="20"/>
                    </a:cubicBezTo>
                    <a:cubicBezTo>
                      <a:pt x="121" y="20"/>
                      <a:pt x="111" y="20"/>
                      <a:pt x="101" y="10"/>
                    </a:cubicBezTo>
                    <a:cubicBezTo>
                      <a:pt x="61" y="10"/>
                      <a:pt x="41" y="0"/>
                      <a:pt x="31" y="0"/>
                    </a:cubicBezTo>
                    <a:close/>
                  </a:path>
                </a:pathLst>
              </a:custGeom>
              <a:solidFill>
                <a:srgbClr val="7EC5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2" name="Google Shape;16182;p56"/>
              <p:cNvSpPr/>
              <p:nvPr/>
            </p:nvSpPr>
            <p:spPr>
              <a:xfrm>
                <a:off x="4617540" y="1035095"/>
                <a:ext cx="3402" cy="5062"/>
              </a:xfrm>
              <a:custGeom>
                <a:rect b="b" l="l" r="r" t="t"/>
                <a:pathLst>
                  <a:path extrusionOk="0" h="61" w="41">
                    <a:moveTo>
                      <a:pt x="0" y="0"/>
                    </a:moveTo>
                    <a:cubicBezTo>
                      <a:pt x="21" y="21"/>
                      <a:pt x="31" y="41"/>
                      <a:pt x="41" y="61"/>
                    </a:cubicBezTo>
                    <a:cubicBezTo>
                      <a:pt x="31" y="41"/>
                      <a:pt x="21" y="21"/>
                      <a:pt x="21" y="0"/>
                    </a:cubicBezTo>
                    <a:close/>
                  </a:path>
                </a:pathLst>
              </a:custGeom>
              <a:solidFill>
                <a:srgbClr val="7EC5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83" name="Google Shape;16183;p56"/>
            <p:cNvGrpSpPr/>
            <p:nvPr/>
          </p:nvGrpSpPr>
          <p:grpSpPr>
            <a:xfrm>
              <a:off x="4571995" y="3084619"/>
              <a:ext cx="5155547" cy="2106696"/>
              <a:chOff x="4189695" y="287694"/>
              <a:chExt cx="5155547" cy="2106696"/>
            </a:xfrm>
          </p:grpSpPr>
          <p:sp>
            <p:nvSpPr>
              <p:cNvPr id="16184" name="Google Shape;16184;p56"/>
              <p:cNvSpPr/>
              <p:nvPr/>
            </p:nvSpPr>
            <p:spPr>
              <a:xfrm>
                <a:off x="4189695" y="287694"/>
                <a:ext cx="5155547" cy="2098315"/>
              </a:xfrm>
              <a:custGeom>
                <a:rect b="b" l="l" r="r" t="t"/>
                <a:pathLst>
                  <a:path extrusionOk="0" h="25287" w="62130">
                    <a:moveTo>
                      <a:pt x="59522" y="0"/>
                    </a:moveTo>
                    <a:cubicBezTo>
                      <a:pt x="58960" y="381"/>
                      <a:pt x="58509" y="652"/>
                      <a:pt x="58178" y="903"/>
                    </a:cubicBezTo>
                    <a:cubicBezTo>
                      <a:pt x="57847" y="1164"/>
                      <a:pt x="56734" y="2046"/>
                      <a:pt x="56734" y="2046"/>
                    </a:cubicBezTo>
                    <a:cubicBezTo>
                      <a:pt x="56734" y="2046"/>
                      <a:pt x="56784" y="2508"/>
                      <a:pt x="56453" y="2758"/>
                    </a:cubicBezTo>
                    <a:cubicBezTo>
                      <a:pt x="56122" y="3019"/>
                      <a:pt x="55771" y="3160"/>
                      <a:pt x="55660" y="3280"/>
                    </a:cubicBezTo>
                    <a:cubicBezTo>
                      <a:pt x="55560" y="3400"/>
                      <a:pt x="54597" y="3481"/>
                      <a:pt x="54266" y="3731"/>
                    </a:cubicBezTo>
                    <a:cubicBezTo>
                      <a:pt x="54155" y="3818"/>
                      <a:pt x="53991" y="3843"/>
                      <a:pt x="53807" y="3843"/>
                    </a:cubicBezTo>
                    <a:cubicBezTo>
                      <a:pt x="53691" y="3843"/>
                      <a:pt x="53567" y="3833"/>
                      <a:pt x="53444" y="3822"/>
                    </a:cubicBezTo>
                    <a:cubicBezTo>
                      <a:pt x="53330" y="3813"/>
                      <a:pt x="53217" y="3806"/>
                      <a:pt x="53108" y="3806"/>
                    </a:cubicBezTo>
                    <a:cubicBezTo>
                      <a:pt x="52966" y="3806"/>
                      <a:pt x="52830" y="3818"/>
                      <a:pt x="52711" y="3852"/>
                    </a:cubicBezTo>
                    <a:cubicBezTo>
                      <a:pt x="52250" y="4002"/>
                      <a:pt x="51738" y="3812"/>
                      <a:pt x="51407" y="4072"/>
                    </a:cubicBezTo>
                    <a:cubicBezTo>
                      <a:pt x="51076" y="4323"/>
                      <a:pt x="50033" y="4755"/>
                      <a:pt x="50033" y="4755"/>
                    </a:cubicBezTo>
                    <a:cubicBezTo>
                      <a:pt x="50033" y="4755"/>
                      <a:pt x="50005" y="4752"/>
                      <a:pt x="49956" y="4752"/>
                    </a:cubicBezTo>
                    <a:cubicBezTo>
                      <a:pt x="49757" y="4752"/>
                      <a:pt x="49218" y="4791"/>
                      <a:pt x="48880" y="5186"/>
                    </a:cubicBezTo>
                    <a:cubicBezTo>
                      <a:pt x="48537" y="5576"/>
                      <a:pt x="48473" y="5726"/>
                      <a:pt x="48335" y="5726"/>
                    </a:cubicBezTo>
                    <a:cubicBezTo>
                      <a:pt x="48300" y="5726"/>
                      <a:pt x="48259" y="5716"/>
                      <a:pt x="48208" y="5697"/>
                    </a:cubicBezTo>
                    <a:cubicBezTo>
                      <a:pt x="47957" y="5597"/>
                      <a:pt x="47134" y="4744"/>
                      <a:pt x="46884" y="4654"/>
                    </a:cubicBezTo>
                    <a:cubicBezTo>
                      <a:pt x="46677" y="4571"/>
                      <a:pt x="46224" y="4516"/>
                      <a:pt x="45875" y="4516"/>
                    </a:cubicBezTo>
                    <a:cubicBezTo>
                      <a:pt x="45801" y="4516"/>
                      <a:pt x="45731" y="4519"/>
                      <a:pt x="45670" y="4524"/>
                    </a:cubicBezTo>
                    <a:cubicBezTo>
                      <a:pt x="45381" y="4540"/>
                      <a:pt x="45130" y="4929"/>
                      <a:pt x="44779" y="4929"/>
                    </a:cubicBezTo>
                    <a:cubicBezTo>
                      <a:pt x="44692" y="4929"/>
                      <a:pt x="44598" y="4905"/>
                      <a:pt x="44496" y="4845"/>
                    </a:cubicBezTo>
                    <a:cubicBezTo>
                      <a:pt x="43975" y="4534"/>
                      <a:pt x="43804" y="4093"/>
                      <a:pt x="43082" y="4032"/>
                    </a:cubicBezTo>
                    <a:cubicBezTo>
                      <a:pt x="42350" y="3972"/>
                      <a:pt x="42590" y="3962"/>
                      <a:pt x="41969" y="3782"/>
                    </a:cubicBezTo>
                    <a:cubicBezTo>
                      <a:pt x="41337" y="3601"/>
                      <a:pt x="41186" y="3270"/>
                      <a:pt x="40665" y="2959"/>
                    </a:cubicBezTo>
                    <a:cubicBezTo>
                      <a:pt x="40153" y="2658"/>
                      <a:pt x="39621" y="2237"/>
                      <a:pt x="39351" y="1916"/>
                    </a:cubicBezTo>
                    <a:cubicBezTo>
                      <a:pt x="39070" y="1595"/>
                      <a:pt x="38819" y="1505"/>
                      <a:pt x="38418" y="1194"/>
                    </a:cubicBezTo>
                    <a:cubicBezTo>
                      <a:pt x="38027" y="873"/>
                      <a:pt x="37786" y="893"/>
                      <a:pt x="37405" y="692"/>
                    </a:cubicBezTo>
                    <a:cubicBezTo>
                      <a:pt x="37090" y="539"/>
                      <a:pt x="36710" y="457"/>
                      <a:pt x="36265" y="457"/>
                    </a:cubicBezTo>
                    <a:cubicBezTo>
                      <a:pt x="36157" y="457"/>
                      <a:pt x="36046" y="462"/>
                      <a:pt x="35930" y="471"/>
                    </a:cubicBezTo>
                    <a:cubicBezTo>
                      <a:pt x="35869" y="476"/>
                      <a:pt x="35805" y="478"/>
                      <a:pt x="35741" y="478"/>
                    </a:cubicBezTo>
                    <a:cubicBezTo>
                      <a:pt x="35181" y="478"/>
                      <a:pt x="34560" y="332"/>
                      <a:pt x="34335" y="251"/>
                    </a:cubicBezTo>
                    <a:cubicBezTo>
                      <a:pt x="34313" y="243"/>
                      <a:pt x="34287" y="239"/>
                      <a:pt x="34258" y="239"/>
                    </a:cubicBezTo>
                    <a:cubicBezTo>
                      <a:pt x="34143" y="239"/>
                      <a:pt x="33978" y="295"/>
                      <a:pt x="33794" y="351"/>
                    </a:cubicBezTo>
                    <a:cubicBezTo>
                      <a:pt x="33609" y="405"/>
                      <a:pt x="33411" y="462"/>
                      <a:pt x="33232" y="462"/>
                    </a:cubicBezTo>
                    <a:cubicBezTo>
                      <a:pt x="33109" y="462"/>
                      <a:pt x="32995" y="435"/>
                      <a:pt x="32901" y="361"/>
                    </a:cubicBezTo>
                    <a:cubicBezTo>
                      <a:pt x="32794" y="278"/>
                      <a:pt x="32719" y="242"/>
                      <a:pt x="32659" y="242"/>
                    </a:cubicBezTo>
                    <a:cubicBezTo>
                      <a:pt x="32496" y="242"/>
                      <a:pt x="32457" y="519"/>
                      <a:pt x="32229" y="873"/>
                    </a:cubicBezTo>
                    <a:cubicBezTo>
                      <a:pt x="31928" y="1354"/>
                      <a:pt x="31266" y="1976"/>
                      <a:pt x="30935" y="2237"/>
                    </a:cubicBezTo>
                    <a:cubicBezTo>
                      <a:pt x="30604" y="2488"/>
                      <a:pt x="30624" y="2718"/>
                      <a:pt x="30303" y="3089"/>
                    </a:cubicBezTo>
                    <a:cubicBezTo>
                      <a:pt x="29982" y="3451"/>
                      <a:pt x="29992" y="3571"/>
                      <a:pt x="29661" y="3822"/>
                    </a:cubicBezTo>
                    <a:cubicBezTo>
                      <a:pt x="29608" y="3863"/>
                      <a:pt x="29536" y="3880"/>
                      <a:pt x="29449" y="3880"/>
                    </a:cubicBezTo>
                    <a:cubicBezTo>
                      <a:pt x="29241" y="3880"/>
                      <a:pt x="28955" y="3781"/>
                      <a:pt x="28678" y="3681"/>
                    </a:cubicBezTo>
                    <a:cubicBezTo>
                      <a:pt x="28399" y="3586"/>
                      <a:pt x="28120" y="3490"/>
                      <a:pt x="27937" y="3490"/>
                    </a:cubicBezTo>
                    <a:cubicBezTo>
                      <a:pt x="27889" y="3490"/>
                      <a:pt x="27848" y="3496"/>
                      <a:pt x="27815" y="3511"/>
                    </a:cubicBezTo>
                    <a:cubicBezTo>
                      <a:pt x="27766" y="3531"/>
                      <a:pt x="27719" y="3540"/>
                      <a:pt x="27671" y="3540"/>
                    </a:cubicBezTo>
                    <a:cubicBezTo>
                      <a:pt x="27535" y="3540"/>
                      <a:pt x="27400" y="3467"/>
                      <a:pt x="27244" y="3400"/>
                    </a:cubicBezTo>
                    <a:cubicBezTo>
                      <a:pt x="27082" y="3329"/>
                      <a:pt x="26897" y="3257"/>
                      <a:pt x="26666" y="3257"/>
                    </a:cubicBezTo>
                    <a:cubicBezTo>
                      <a:pt x="26638" y="3257"/>
                      <a:pt x="26610" y="3258"/>
                      <a:pt x="26582" y="3260"/>
                    </a:cubicBezTo>
                    <a:cubicBezTo>
                      <a:pt x="26491" y="3269"/>
                      <a:pt x="26390" y="3272"/>
                      <a:pt x="26284" y="3272"/>
                    </a:cubicBezTo>
                    <a:cubicBezTo>
                      <a:pt x="26027" y="3272"/>
                      <a:pt x="25738" y="3251"/>
                      <a:pt x="25468" y="3230"/>
                    </a:cubicBezTo>
                    <a:cubicBezTo>
                      <a:pt x="25173" y="3204"/>
                      <a:pt x="24900" y="3178"/>
                      <a:pt x="24722" y="3178"/>
                    </a:cubicBezTo>
                    <a:cubicBezTo>
                      <a:pt x="24694" y="3178"/>
                      <a:pt x="24669" y="3178"/>
                      <a:pt x="24646" y="3180"/>
                    </a:cubicBezTo>
                    <a:cubicBezTo>
                      <a:pt x="24285" y="3210"/>
                      <a:pt x="23803" y="3250"/>
                      <a:pt x="23472" y="3501"/>
                    </a:cubicBezTo>
                    <a:cubicBezTo>
                      <a:pt x="23141" y="3762"/>
                      <a:pt x="22188" y="4985"/>
                      <a:pt x="21737" y="5246"/>
                    </a:cubicBezTo>
                    <a:cubicBezTo>
                      <a:pt x="21286" y="5507"/>
                      <a:pt x="21055" y="5647"/>
                      <a:pt x="20614" y="6018"/>
                    </a:cubicBezTo>
                    <a:cubicBezTo>
                      <a:pt x="20172" y="6400"/>
                      <a:pt x="19952" y="6530"/>
                      <a:pt x="19490" y="6801"/>
                    </a:cubicBezTo>
                    <a:cubicBezTo>
                      <a:pt x="19039" y="7062"/>
                      <a:pt x="18698" y="7202"/>
                      <a:pt x="18357" y="7463"/>
                    </a:cubicBezTo>
                    <a:cubicBezTo>
                      <a:pt x="18026" y="7714"/>
                      <a:pt x="16942" y="7683"/>
                      <a:pt x="16601" y="7944"/>
                    </a:cubicBezTo>
                    <a:cubicBezTo>
                      <a:pt x="16336" y="8145"/>
                      <a:pt x="15987" y="8282"/>
                      <a:pt x="15725" y="8282"/>
                    </a:cubicBezTo>
                    <a:cubicBezTo>
                      <a:pt x="15660" y="8282"/>
                      <a:pt x="15600" y="8273"/>
                      <a:pt x="15548" y="8255"/>
                    </a:cubicBezTo>
                    <a:cubicBezTo>
                      <a:pt x="15297" y="8155"/>
                      <a:pt x="14525" y="7643"/>
                      <a:pt x="14385" y="7543"/>
                    </a:cubicBezTo>
                    <a:cubicBezTo>
                      <a:pt x="14254" y="7433"/>
                      <a:pt x="13773" y="7473"/>
                      <a:pt x="13512" y="7262"/>
                    </a:cubicBezTo>
                    <a:cubicBezTo>
                      <a:pt x="13251" y="7052"/>
                      <a:pt x="12880" y="6971"/>
                      <a:pt x="12389" y="6891"/>
                    </a:cubicBezTo>
                    <a:cubicBezTo>
                      <a:pt x="11897" y="6821"/>
                      <a:pt x="11044" y="6771"/>
                      <a:pt x="10673" y="6680"/>
                    </a:cubicBezTo>
                    <a:cubicBezTo>
                      <a:pt x="10659" y="6677"/>
                      <a:pt x="10643" y="6676"/>
                      <a:pt x="10627" y="6676"/>
                    </a:cubicBezTo>
                    <a:cubicBezTo>
                      <a:pt x="10236" y="6676"/>
                      <a:pt x="9435" y="7584"/>
                      <a:pt x="9088" y="7613"/>
                    </a:cubicBezTo>
                    <a:cubicBezTo>
                      <a:pt x="8727" y="7643"/>
                      <a:pt x="8075" y="8265"/>
                      <a:pt x="7845" y="8396"/>
                    </a:cubicBezTo>
                    <a:cubicBezTo>
                      <a:pt x="7624" y="8526"/>
                      <a:pt x="7263" y="8556"/>
                      <a:pt x="7062" y="8917"/>
                    </a:cubicBezTo>
                    <a:cubicBezTo>
                      <a:pt x="6936" y="9144"/>
                      <a:pt x="6869" y="9217"/>
                      <a:pt x="6745" y="9217"/>
                    </a:cubicBezTo>
                    <a:cubicBezTo>
                      <a:pt x="6672" y="9217"/>
                      <a:pt x="6578" y="9191"/>
                      <a:pt x="6440" y="9158"/>
                    </a:cubicBezTo>
                    <a:cubicBezTo>
                      <a:pt x="6180" y="9094"/>
                      <a:pt x="5854" y="8927"/>
                      <a:pt x="5528" y="8927"/>
                    </a:cubicBezTo>
                    <a:cubicBezTo>
                      <a:pt x="5389" y="8927"/>
                      <a:pt x="5251" y="8957"/>
                      <a:pt x="5116" y="9038"/>
                    </a:cubicBezTo>
                    <a:cubicBezTo>
                      <a:pt x="4665" y="9298"/>
                      <a:pt x="3602" y="10331"/>
                      <a:pt x="3271" y="10703"/>
                    </a:cubicBezTo>
                    <a:cubicBezTo>
                      <a:pt x="2950" y="11074"/>
                      <a:pt x="2027" y="11375"/>
                      <a:pt x="1846" y="11956"/>
                    </a:cubicBezTo>
                    <a:cubicBezTo>
                      <a:pt x="1666" y="12548"/>
                      <a:pt x="1576" y="12779"/>
                      <a:pt x="1124" y="13050"/>
                    </a:cubicBezTo>
                    <a:cubicBezTo>
                      <a:pt x="673" y="13311"/>
                      <a:pt x="1" y="13822"/>
                      <a:pt x="1" y="13822"/>
                    </a:cubicBezTo>
                    <a:cubicBezTo>
                      <a:pt x="1" y="13822"/>
                      <a:pt x="14074" y="17764"/>
                      <a:pt x="22780" y="20181"/>
                    </a:cubicBezTo>
                    <a:cubicBezTo>
                      <a:pt x="31497" y="22589"/>
                      <a:pt x="39521" y="25287"/>
                      <a:pt x="39521" y="25287"/>
                    </a:cubicBezTo>
                    <a:lnTo>
                      <a:pt x="62130" y="23522"/>
                    </a:lnTo>
                    <a:lnTo>
                      <a:pt x="595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5" name="Google Shape;16185;p56"/>
              <p:cNvSpPr/>
              <p:nvPr/>
            </p:nvSpPr>
            <p:spPr>
              <a:xfrm>
                <a:off x="7177805" y="799514"/>
                <a:ext cx="183220" cy="89203"/>
              </a:xfrm>
              <a:custGeom>
                <a:rect b="b" l="l" r="r" t="t"/>
                <a:pathLst>
                  <a:path extrusionOk="0" h="1075" w="2208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lnTo>
                      <a:pt x="2" y="2"/>
                    </a:lnTo>
                    <a:cubicBezTo>
                      <a:pt x="1" y="2"/>
                      <a:pt x="1" y="1"/>
                      <a:pt x="0" y="1"/>
                    </a:cubicBezTo>
                    <a:close/>
                    <a:moveTo>
                      <a:pt x="2" y="2"/>
                    </a:moveTo>
                    <a:cubicBezTo>
                      <a:pt x="152" y="182"/>
                      <a:pt x="332" y="322"/>
                      <a:pt x="542" y="432"/>
                    </a:cubicBezTo>
                    <a:cubicBezTo>
                      <a:pt x="662" y="492"/>
                      <a:pt x="793" y="542"/>
                      <a:pt x="923" y="593"/>
                    </a:cubicBezTo>
                    <a:cubicBezTo>
                      <a:pt x="1034" y="633"/>
                      <a:pt x="1154" y="683"/>
                      <a:pt x="1264" y="723"/>
                    </a:cubicBezTo>
                    <a:cubicBezTo>
                      <a:pt x="1575" y="833"/>
                      <a:pt x="1886" y="954"/>
                      <a:pt x="2207" y="1074"/>
                    </a:cubicBezTo>
                    <a:cubicBezTo>
                      <a:pt x="1876" y="753"/>
                      <a:pt x="1545" y="452"/>
                      <a:pt x="1124" y="282"/>
                    </a:cubicBezTo>
                    <a:cubicBezTo>
                      <a:pt x="983" y="221"/>
                      <a:pt x="843" y="191"/>
                      <a:pt x="693" y="161"/>
                    </a:cubicBezTo>
                    <a:cubicBezTo>
                      <a:pt x="553" y="131"/>
                      <a:pt x="94" y="111"/>
                      <a:pt x="2" y="2"/>
                    </a:cubicBezTo>
                    <a:close/>
                  </a:path>
                </a:pathLst>
              </a:custGeom>
              <a:solidFill>
                <a:srgbClr val="92DBE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6" name="Google Shape;16186;p56"/>
              <p:cNvSpPr/>
              <p:nvPr/>
            </p:nvSpPr>
            <p:spPr>
              <a:xfrm>
                <a:off x="8897399" y="457471"/>
                <a:ext cx="913" cy="13360"/>
              </a:xfrm>
              <a:custGeom>
                <a:rect b="b" l="l" r="r" t="t"/>
                <a:pathLst>
                  <a:path extrusionOk="0" h="161" w="11">
                    <a:moveTo>
                      <a:pt x="1" y="161"/>
                    </a:moveTo>
                    <a:cubicBezTo>
                      <a:pt x="11" y="71"/>
                      <a:pt x="1" y="10"/>
                      <a:pt x="1" y="0"/>
                    </a:cubicBezTo>
                    <a:cubicBezTo>
                      <a:pt x="1" y="10"/>
                      <a:pt x="1" y="30"/>
                      <a:pt x="1" y="71"/>
                    </a:cubicBezTo>
                    <a:cubicBezTo>
                      <a:pt x="1" y="91"/>
                      <a:pt x="1" y="131"/>
                      <a:pt x="1" y="161"/>
                    </a:cubicBezTo>
                    <a:lnTo>
                      <a:pt x="1" y="161"/>
                    </a:lnTo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D6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7" name="Google Shape;16187;p56"/>
              <p:cNvSpPr/>
              <p:nvPr/>
            </p:nvSpPr>
            <p:spPr>
              <a:xfrm>
                <a:off x="9128831" y="287694"/>
                <a:ext cx="913" cy="4232"/>
              </a:xfrm>
              <a:custGeom>
                <a:rect b="b" l="l" r="r" t="t"/>
                <a:pathLst>
                  <a:path extrusionOk="0" h="51" w="11">
                    <a:moveTo>
                      <a:pt x="0" y="0"/>
                    </a:moveTo>
                    <a:cubicBezTo>
                      <a:pt x="0" y="3"/>
                      <a:pt x="1" y="8"/>
                      <a:pt x="3" y="13"/>
                    </a:cubicBezTo>
                    <a:lnTo>
                      <a:pt x="3" y="13"/>
                    </a:lnTo>
                    <a:lnTo>
                      <a:pt x="0" y="0"/>
                    </a:lnTo>
                    <a:close/>
                    <a:moveTo>
                      <a:pt x="3" y="13"/>
                    </a:moveTo>
                    <a:lnTo>
                      <a:pt x="10" y="50"/>
                    </a:lnTo>
                    <a:cubicBezTo>
                      <a:pt x="10" y="37"/>
                      <a:pt x="6" y="23"/>
                      <a:pt x="3" y="13"/>
                    </a:cubicBezTo>
                    <a:close/>
                  </a:path>
                </a:pathLst>
              </a:custGeom>
              <a:solidFill>
                <a:srgbClr val="B1DC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8" name="Google Shape;16188;p56"/>
              <p:cNvSpPr/>
              <p:nvPr/>
            </p:nvSpPr>
            <p:spPr>
              <a:xfrm>
                <a:off x="6913928" y="313500"/>
                <a:ext cx="644340" cy="216412"/>
              </a:xfrm>
              <a:custGeom>
                <a:rect b="b" l="l" r="r" t="t"/>
                <a:pathLst>
                  <a:path extrusionOk="0" h="2608" w="7765">
                    <a:moveTo>
                      <a:pt x="7764" y="2608"/>
                    </a:moveTo>
                    <a:cubicBezTo>
                      <a:pt x="7333" y="2347"/>
                      <a:pt x="6912" y="2016"/>
                      <a:pt x="6631" y="1735"/>
                    </a:cubicBezTo>
                    <a:cubicBezTo>
                      <a:pt x="6912" y="2016"/>
                      <a:pt x="7333" y="2347"/>
                      <a:pt x="7764" y="2608"/>
                    </a:cubicBezTo>
                    <a:cubicBezTo>
                      <a:pt x="7764" y="2608"/>
                      <a:pt x="7764" y="2608"/>
                      <a:pt x="7764" y="2608"/>
                    </a:cubicBezTo>
                    <a:moveTo>
                      <a:pt x="6631" y="1725"/>
                    </a:moveTo>
                    <a:cubicBezTo>
                      <a:pt x="6631" y="1725"/>
                      <a:pt x="6631" y="1725"/>
                      <a:pt x="6631" y="1725"/>
                    </a:cubicBezTo>
                    <a:cubicBezTo>
                      <a:pt x="6631" y="1725"/>
                      <a:pt x="6631" y="1725"/>
                      <a:pt x="6631" y="1725"/>
                    </a:cubicBezTo>
                    <a:close/>
                    <a:moveTo>
                      <a:pt x="71" y="50"/>
                    </a:moveTo>
                    <a:cubicBezTo>
                      <a:pt x="41" y="30"/>
                      <a:pt x="21" y="10"/>
                      <a:pt x="1" y="0"/>
                    </a:cubicBezTo>
                    <a:cubicBezTo>
                      <a:pt x="21" y="10"/>
                      <a:pt x="41" y="30"/>
                      <a:pt x="71" y="5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9" name="Google Shape;16189;p56"/>
              <p:cNvSpPr/>
              <p:nvPr/>
            </p:nvSpPr>
            <p:spPr>
              <a:xfrm>
                <a:off x="6884802" y="307609"/>
                <a:ext cx="908963" cy="386272"/>
              </a:xfrm>
              <a:custGeom>
                <a:rect b="b" l="l" r="r" t="t"/>
                <a:pathLst>
                  <a:path extrusionOk="0" h="4655" w="10954">
                    <a:moveTo>
                      <a:pt x="181" y="1"/>
                    </a:moveTo>
                    <a:cubicBezTo>
                      <a:pt x="111" y="1"/>
                      <a:pt x="61" y="61"/>
                      <a:pt x="1" y="161"/>
                    </a:cubicBezTo>
                    <a:cubicBezTo>
                      <a:pt x="41" y="111"/>
                      <a:pt x="81" y="91"/>
                      <a:pt x="121" y="91"/>
                    </a:cubicBezTo>
                    <a:cubicBezTo>
                      <a:pt x="181" y="91"/>
                      <a:pt x="261" y="131"/>
                      <a:pt x="362" y="211"/>
                    </a:cubicBezTo>
                    <a:cubicBezTo>
                      <a:pt x="452" y="282"/>
                      <a:pt x="572" y="312"/>
                      <a:pt x="693" y="312"/>
                    </a:cubicBezTo>
                    <a:cubicBezTo>
                      <a:pt x="723" y="312"/>
                      <a:pt x="753" y="312"/>
                      <a:pt x="783" y="302"/>
                    </a:cubicBezTo>
                    <a:cubicBezTo>
                      <a:pt x="903" y="402"/>
                      <a:pt x="1505" y="522"/>
                      <a:pt x="1636" y="522"/>
                    </a:cubicBezTo>
                    <a:lnTo>
                      <a:pt x="1656" y="522"/>
                    </a:lnTo>
                    <a:cubicBezTo>
                      <a:pt x="1666" y="512"/>
                      <a:pt x="1676" y="512"/>
                      <a:pt x="1686" y="512"/>
                    </a:cubicBezTo>
                    <a:cubicBezTo>
                      <a:pt x="1846" y="512"/>
                      <a:pt x="2288" y="813"/>
                      <a:pt x="2809" y="1214"/>
                    </a:cubicBezTo>
                    <a:cubicBezTo>
                      <a:pt x="2960" y="1255"/>
                      <a:pt x="3170" y="1335"/>
                      <a:pt x="3491" y="1495"/>
                    </a:cubicBezTo>
                    <a:cubicBezTo>
                      <a:pt x="4053" y="1786"/>
                      <a:pt x="4906" y="2328"/>
                      <a:pt x="5497" y="2559"/>
                    </a:cubicBezTo>
                    <a:cubicBezTo>
                      <a:pt x="5507" y="2569"/>
                      <a:pt x="5517" y="2569"/>
                      <a:pt x="5517" y="2569"/>
                    </a:cubicBezTo>
                    <a:cubicBezTo>
                      <a:pt x="5568" y="2569"/>
                      <a:pt x="5317" y="2368"/>
                      <a:pt x="5066" y="2167"/>
                    </a:cubicBezTo>
                    <a:cubicBezTo>
                      <a:pt x="4805" y="1957"/>
                      <a:pt x="4555" y="1756"/>
                      <a:pt x="4595" y="1756"/>
                    </a:cubicBezTo>
                    <a:lnTo>
                      <a:pt x="4595" y="1756"/>
                    </a:lnTo>
                    <a:cubicBezTo>
                      <a:pt x="4595" y="1756"/>
                      <a:pt x="4605" y="1766"/>
                      <a:pt x="4615" y="1766"/>
                    </a:cubicBezTo>
                    <a:cubicBezTo>
                      <a:pt x="4976" y="1937"/>
                      <a:pt x="6621" y="2890"/>
                      <a:pt x="6922" y="3140"/>
                    </a:cubicBezTo>
                    <a:cubicBezTo>
                      <a:pt x="7142" y="3321"/>
                      <a:pt x="7343" y="3542"/>
                      <a:pt x="7594" y="3682"/>
                    </a:cubicBezTo>
                    <a:cubicBezTo>
                      <a:pt x="7804" y="3792"/>
                      <a:pt x="8025" y="3853"/>
                      <a:pt x="8256" y="3903"/>
                    </a:cubicBezTo>
                    <a:cubicBezTo>
                      <a:pt x="9199" y="4133"/>
                      <a:pt x="10001" y="4424"/>
                      <a:pt x="10954" y="4655"/>
                    </a:cubicBezTo>
                    <a:cubicBezTo>
                      <a:pt x="10773" y="4444"/>
                      <a:pt x="10332" y="4284"/>
                      <a:pt x="10111" y="4123"/>
                    </a:cubicBezTo>
                    <a:cubicBezTo>
                      <a:pt x="9981" y="4013"/>
                      <a:pt x="8928" y="3752"/>
                      <a:pt x="8787" y="3652"/>
                    </a:cubicBezTo>
                    <a:cubicBezTo>
                      <a:pt x="8216" y="3281"/>
                      <a:pt x="8416" y="3060"/>
                      <a:pt x="8115" y="2679"/>
                    </a:cubicBezTo>
                    <a:cubicBezTo>
                      <a:pt x="7684" y="2418"/>
                      <a:pt x="7263" y="2087"/>
                      <a:pt x="6982" y="1806"/>
                    </a:cubicBezTo>
                    <a:lnTo>
                      <a:pt x="6982" y="1796"/>
                    </a:lnTo>
                    <a:cubicBezTo>
                      <a:pt x="6942" y="1756"/>
                      <a:pt x="6902" y="1716"/>
                      <a:pt x="6872" y="1676"/>
                    </a:cubicBezTo>
                    <a:cubicBezTo>
                      <a:pt x="6591" y="1355"/>
                      <a:pt x="6340" y="1265"/>
                      <a:pt x="5939" y="954"/>
                    </a:cubicBezTo>
                    <a:cubicBezTo>
                      <a:pt x="5548" y="633"/>
                      <a:pt x="5307" y="653"/>
                      <a:pt x="4926" y="452"/>
                    </a:cubicBezTo>
                    <a:cubicBezTo>
                      <a:pt x="4615" y="292"/>
                      <a:pt x="4234" y="211"/>
                      <a:pt x="3782" y="211"/>
                    </a:cubicBezTo>
                    <a:cubicBezTo>
                      <a:pt x="3672" y="211"/>
                      <a:pt x="3562" y="221"/>
                      <a:pt x="3451" y="231"/>
                    </a:cubicBezTo>
                    <a:lnTo>
                      <a:pt x="3231" y="231"/>
                    </a:lnTo>
                    <a:cubicBezTo>
                      <a:pt x="2689" y="231"/>
                      <a:pt x="2077" y="91"/>
                      <a:pt x="1856" y="11"/>
                    </a:cubicBezTo>
                    <a:cubicBezTo>
                      <a:pt x="1836" y="1"/>
                      <a:pt x="1806" y="1"/>
                      <a:pt x="1776" y="1"/>
                    </a:cubicBezTo>
                    <a:cubicBezTo>
                      <a:pt x="1666" y="1"/>
                      <a:pt x="1495" y="51"/>
                      <a:pt x="1315" y="111"/>
                    </a:cubicBezTo>
                    <a:cubicBezTo>
                      <a:pt x="1134" y="161"/>
                      <a:pt x="934" y="221"/>
                      <a:pt x="753" y="221"/>
                    </a:cubicBezTo>
                    <a:cubicBezTo>
                      <a:pt x="633" y="221"/>
                      <a:pt x="512" y="191"/>
                      <a:pt x="422" y="121"/>
                    </a:cubicBezTo>
                    <a:cubicBezTo>
                      <a:pt x="392" y="101"/>
                      <a:pt x="372" y="81"/>
                      <a:pt x="352" y="71"/>
                    </a:cubicBezTo>
                    <a:cubicBezTo>
                      <a:pt x="282" y="21"/>
                      <a:pt x="221" y="1"/>
                      <a:pt x="1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0" name="Google Shape;16190;p56"/>
              <p:cNvSpPr/>
              <p:nvPr/>
            </p:nvSpPr>
            <p:spPr>
              <a:xfrm>
                <a:off x="6701666" y="362542"/>
                <a:ext cx="1434226" cy="576877"/>
              </a:xfrm>
              <a:custGeom>
                <a:rect b="b" l="l" r="r" t="t"/>
                <a:pathLst>
                  <a:path extrusionOk="0" h="6952" w="17284">
                    <a:moveTo>
                      <a:pt x="1937" y="1"/>
                    </a:moveTo>
                    <a:cubicBezTo>
                      <a:pt x="1616" y="482"/>
                      <a:pt x="984" y="1084"/>
                      <a:pt x="663" y="1335"/>
                    </a:cubicBezTo>
                    <a:cubicBezTo>
                      <a:pt x="513" y="1445"/>
                      <a:pt x="442" y="1546"/>
                      <a:pt x="372" y="1666"/>
                    </a:cubicBezTo>
                    <a:cubicBezTo>
                      <a:pt x="432" y="1586"/>
                      <a:pt x="502" y="1505"/>
                      <a:pt x="603" y="1425"/>
                    </a:cubicBezTo>
                    <a:cubicBezTo>
                      <a:pt x="944" y="1164"/>
                      <a:pt x="1596" y="542"/>
                      <a:pt x="1907" y="61"/>
                    </a:cubicBezTo>
                    <a:cubicBezTo>
                      <a:pt x="1917" y="41"/>
                      <a:pt x="1927" y="21"/>
                      <a:pt x="1937" y="1"/>
                    </a:cubicBezTo>
                    <a:close/>
                    <a:moveTo>
                      <a:pt x="182" y="1997"/>
                    </a:moveTo>
                    <a:cubicBezTo>
                      <a:pt x="173" y="2009"/>
                      <a:pt x="164" y="2022"/>
                      <a:pt x="154" y="2036"/>
                    </a:cubicBezTo>
                    <a:lnTo>
                      <a:pt x="154" y="2036"/>
                    </a:lnTo>
                    <a:cubicBezTo>
                      <a:pt x="164" y="2023"/>
                      <a:pt x="173" y="2010"/>
                      <a:pt x="182" y="1997"/>
                    </a:cubicBezTo>
                    <a:close/>
                    <a:moveTo>
                      <a:pt x="154" y="2036"/>
                    </a:moveTo>
                    <a:lnTo>
                      <a:pt x="154" y="2036"/>
                    </a:lnTo>
                    <a:cubicBezTo>
                      <a:pt x="120" y="2083"/>
                      <a:pt x="78" y="2132"/>
                      <a:pt x="31" y="2187"/>
                    </a:cubicBezTo>
                    <a:lnTo>
                      <a:pt x="1" y="2218"/>
                    </a:lnTo>
                    <a:cubicBezTo>
                      <a:pt x="11" y="2218"/>
                      <a:pt x="11" y="2228"/>
                      <a:pt x="11" y="2228"/>
                    </a:cubicBezTo>
                    <a:cubicBezTo>
                      <a:pt x="69" y="2162"/>
                      <a:pt x="113" y="2096"/>
                      <a:pt x="154" y="2036"/>
                    </a:cubicBezTo>
                    <a:close/>
                    <a:moveTo>
                      <a:pt x="7062" y="3341"/>
                    </a:moveTo>
                    <a:cubicBezTo>
                      <a:pt x="6932" y="3341"/>
                      <a:pt x="6882" y="3371"/>
                      <a:pt x="7002" y="3451"/>
                    </a:cubicBezTo>
                    <a:cubicBezTo>
                      <a:pt x="7514" y="3903"/>
                      <a:pt x="7755" y="3822"/>
                      <a:pt x="8156" y="4444"/>
                    </a:cubicBezTo>
                    <a:cubicBezTo>
                      <a:pt x="8206" y="4525"/>
                      <a:pt x="8256" y="4615"/>
                      <a:pt x="8336" y="4675"/>
                    </a:cubicBezTo>
                    <a:cubicBezTo>
                      <a:pt x="8507" y="4825"/>
                      <a:pt x="8748" y="4825"/>
                      <a:pt x="8968" y="4866"/>
                    </a:cubicBezTo>
                    <a:cubicBezTo>
                      <a:pt x="9359" y="4946"/>
                      <a:pt x="10433" y="5578"/>
                      <a:pt x="10934" y="5738"/>
                    </a:cubicBezTo>
                    <a:cubicBezTo>
                      <a:pt x="10994" y="5748"/>
                      <a:pt x="11035" y="5758"/>
                      <a:pt x="11075" y="5758"/>
                    </a:cubicBezTo>
                    <a:cubicBezTo>
                      <a:pt x="11145" y="5758"/>
                      <a:pt x="11195" y="5738"/>
                      <a:pt x="11245" y="5728"/>
                    </a:cubicBezTo>
                    <a:cubicBezTo>
                      <a:pt x="11295" y="5708"/>
                      <a:pt x="11346" y="5698"/>
                      <a:pt x="11416" y="5698"/>
                    </a:cubicBezTo>
                    <a:cubicBezTo>
                      <a:pt x="11466" y="5698"/>
                      <a:pt x="11526" y="5708"/>
                      <a:pt x="11596" y="5738"/>
                    </a:cubicBezTo>
                    <a:lnTo>
                      <a:pt x="11646" y="5738"/>
                    </a:lnTo>
                    <a:cubicBezTo>
                      <a:pt x="11867" y="5738"/>
                      <a:pt x="12088" y="5768"/>
                      <a:pt x="12308" y="5798"/>
                    </a:cubicBezTo>
                    <a:cubicBezTo>
                      <a:pt x="13562" y="5969"/>
                      <a:pt x="14806" y="6460"/>
                      <a:pt x="16050" y="6641"/>
                    </a:cubicBezTo>
                    <a:cubicBezTo>
                      <a:pt x="16311" y="6671"/>
                      <a:pt x="17053" y="6952"/>
                      <a:pt x="17213" y="6952"/>
                    </a:cubicBezTo>
                    <a:cubicBezTo>
                      <a:pt x="17284" y="6952"/>
                      <a:pt x="17253" y="6912"/>
                      <a:pt x="17063" y="6781"/>
                    </a:cubicBezTo>
                    <a:cubicBezTo>
                      <a:pt x="16993" y="6741"/>
                      <a:pt x="16150" y="6340"/>
                      <a:pt x="15970" y="6290"/>
                    </a:cubicBezTo>
                    <a:cubicBezTo>
                      <a:pt x="15478" y="6150"/>
                      <a:pt x="15027" y="5859"/>
                      <a:pt x="14525" y="5728"/>
                    </a:cubicBezTo>
                    <a:cubicBezTo>
                      <a:pt x="13482" y="5457"/>
                      <a:pt x="11927" y="4795"/>
                      <a:pt x="10954" y="4334"/>
                    </a:cubicBezTo>
                    <a:lnTo>
                      <a:pt x="10954" y="4334"/>
                    </a:lnTo>
                    <a:cubicBezTo>
                      <a:pt x="11366" y="4745"/>
                      <a:pt x="11717" y="4946"/>
                      <a:pt x="12198" y="5227"/>
                    </a:cubicBezTo>
                    <a:cubicBezTo>
                      <a:pt x="11496" y="4876"/>
                      <a:pt x="10784" y="4535"/>
                      <a:pt x="10062" y="4194"/>
                    </a:cubicBezTo>
                    <a:cubicBezTo>
                      <a:pt x="9961" y="4153"/>
                      <a:pt x="9901" y="4133"/>
                      <a:pt x="9871" y="4133"/>
                    </a:cubicBezTo>
                    <a:cubicBezTo>
                      <a:pt x="9821" y="4133"/>
                      <a:pt x="9821" y="4173"/>
                      <a:pt x="9821" y="4204"/>
                    </a:cubicBezTo>
                    <a:cubicBezTo>
                      <a:pt x="9831" y="4244"/>
                      <a:pt x="9831" y="4274"/>
                      <a:pt x="9791" y="4274"/>
                    </a:cubicBezTo>
                    <a:cubicBezTo>
                      <a:pt x="9751" y="4274"/>
                      <a:pt x="9700" y="4254"/>
                      <a:pt x="9590" y="4204"/>
                    </a:cubicBezTo>
                    <a:cubicBezTo>
                      <a:pt x="9249" y="4033"/>
                      <a:pt x="8778" y="3782"/>
                      <a:pt x="8276" y="3522"/>
                    </a:cubicBezTo>
                    <a:cubicBezTo>
                      <a:pt x="8176" y="3501"/>
                      <a:pt x="8066" y="3481"/>
                      <a:pt x="7945" y="3461"/>
                    </a:cubicBezTo>
                    <a:cubicBezTo>
                      <a:pt x="7624" y="3401"/>
                      <a:pt x="7253" y="3341"/>
                      <a:pt x="7062" y="334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1" name="Google Shape;16191;p56"/>
              <p:cNvSpPr/>
              <p:nvPr/>
            </p:nvSpPr>
            <p:spPr>
              <a:xfrm>
                <a:off x="6507741" y="577294"/>
                <a:ext cx="93352" cy="26720"/>
              </a:xfrm>
              <a:custGeom>
                <a:rect b="b" l="l" r="r" t="t"/>
                <a:pathLst>
                  <a:path extrusionOk="0" h="322" w="1125">
                    <a:moveTo>
                      <a:pt x="1" y="1"/>
                    </a:moveTo>
                    <a:cubicBezTo>
                      <a:pt x="17" y="1"/>
                      <a:pt x="34" y="1"/>
                      <a:pt x="52" y="3"/>
                    </a:cubicBezTo>
                    <a:lnTo>
                      <a:pt x="52" y="3"/>
                    </a:lnTo>
                    <a:cubicBezTo>
                      <a:pt x="34" y="1"/>
                      <a:pt x="17" y="1"/>
                      <a:pt x="1" y="1"/>
                    </a:cubicBezTo>
                    <a:close/>
                    <a:moveTo>
                      <a:pt x="52" y="3"/>
                    </a:moveTo>
                    <a:cubicBezTo>
                      <a:pt x="132" y="10"/>
                      <a:pt x="225" y="32"/>
                      <a:pt x="328" y="61"/>
                    </a:cubicBezTo>
                    <a:lnTo>
                      <a:pt x="328" y="61"/>
                    </a:lnTo>
                    <a:cubicBezTo>
                      <a:pt x="225" y="32"/>
                      <a:pt x="131" y="10"/>
                      <a:pt x="52" y="3"/>
                    </a:cubicBezTo>
                    <a:close/>
                    <a:moveTo>
                      <a:pt x="328" y="61"/>
                    </a:moveTo>
                    <a:lnTo>
                      <a:pt x="328" y="61"/>
                    </a:lnTo>
                    <a:cubicBezTo>
                      <a:pt x="572" y="132"/>
                      <a:pt x="866" y="249"/>
                      <a:pt x="1124" y="322"/>
                    </a:cubicBezTo>
                    <a:cubicBezTo>
                      <a:pt x="1004" y="282"/>
                      <a:pt x="873" y="241"/>
                      <a:pt x="743" y="191"/>
                    </a:cubicBezTo>
                    <a:cubicBezTo>
                      <a:pt x="597" y="146"/>
                      <a:pt x="455" y="98"/>
                      <a:pt x="328" y="61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2" name="Google Shape;16192;p56"/>
              <p:cNvSpPr/>
              <p:nvPr/>
            </p:nvSpPr>
            <p:spPr>
              <a:xfrm>
                <a:off x="6038323" y="551487"/>
                <a:ext cx="598535" cy="160732"/>
              </a:xfrm>
              <a:custGeom>
                <a:rect b="b" l="l" r="r" t="t"/>
                <a:pathLst>
                  <a:path extrusionOk="0" h="1937" w="7213">
                    <a:moveTo>
                      <a:pt x="2368" y="1"/>
                    </a:moveTo>
                    <a:cubicBezTo>
                      <a:pt x="2017" y="31"/>
                      <a:pt x="1565" y="71"/>
                      <a:pt x="1234" y="302"/>
                    </a:cubicBezTo>
                    <a:cubicBezTo>
                      <a:pt x="1224" y="312"/>
                      <a:pt x="1204" y="322"/>
                      <a:pt x="1194" y="322"/>
                    </a:cubicBezTo>
                    <a:cubicBezTo>
                      <a:pt x="1194" y="322"/>
                      <a:pt x="1194" y="332"/>
                      <a:pt x="1194" y="332"/>
                    </a:cubicBezTo>
                    <a:lnTo>
                      <a:pt x="1184" y="332"/>
                    </a:lnTo>
                    <a:cubicBezTo>
                      <a:pt x="1184" y="342"/>
                      <a:pt x="1184" y="342"/>
                      <a:pt x="1184" y="342"/>
                    </a:cubicBezTo>
                    <a:lnTo>
                      <a:pt x="1174" y="342"/>
                    </a:lnTo>
                    <a:cubicBezTo>
                      <a:pt x="1174" y="342"/>
                      <a:pt x="1164" y="352"/>
                      <a:pt x="1164" y="352"/>
                    </a:cubicBezTo>
                    <a:lnTo>
                      <a:pt x="1154" y="352"/>
                    </a:lnTo>
                    <a:cubicBezTo>
                      <a:pt x="1154" y="352"/>
                      <a:pt x="1154" y="362"/>
                      <a:pt x="1154" y="362"/>
                    </a:cubicBezTo>
                    <a:lnTo>
                      <a:pt x="1144" y="362"/>
                    </a:lnTo>
                    <a:cubicBezTo>
                      <a:pt x="1144" y="362"/>
                      <a:pt x="1144" y="372"/>
                      <a:pt x="1144" y="372"/>
                    </a:cubicBezTo>
                    <a:lnTo>
                      <a:pt x="1134" y="372"/>
                    </a:lnTo>
                    <a:cubicBezTo>
                      <a:pt x="893" y="593"/>
                      <a:pt x="422" y="1164"/>
                      <a:pt x="1" y="1586"/>
                    </a:cubicBezTo>
                    <a:cubicBezTo>
                      <a:pt x="11" y="1586"/>
                      <a:pt x="21" y="1596"/>
                      <a:pt x="31" y="1596"/>
                    </a:cubicBezTo>
                    <a:cubicBezTo>
                      <a:pt x="452" y="1144"/>
                      <a:pt x="923" y="583"/>
                      <a:pt x="1134" y="412"/>
                    </a:cubicBezTo>
                    <a:cubicBezTo>
                      <a:pt x="1204" y="362"/>
                      <a:pt x="1285" y="322"/>
                      <a:pt x="1365" y="282"/>
                    </a:cubicBezTo>
                    <a:cubicBezTo>
                      <a:pt x="1425" y="332"/>
                      <a:pt x="1485" y="392"/>
                      <a:pt x="1545" y="422"/>
                    </a:cubicBezTo>
                    <a:cubicBezTo>
                      <a:pt x="1937" y="643"/>
                      <a:pt x="2508" y="532"/>
                      <a:pt x="3000" y="763"/>
                    </a:cubicBezTo>
                    <a:cubicBezTo>
                      <a:pt x="3481" y="994"/>
                      <a:pt x="4765" y="1806"/>
                      <a:pt x="5026" y="1806"/>
                    </a:cubicBezTo>
                    <a:cubicBezTo>
                      <a:pt x="5036" y="1806"/>
                      <a:pt x="5046" y="1806"/>
                      <a:pt x="5046" y="1796"/>
                    </a:cubicBezTo>
                    <a:cubicBezTo>
                      <a:pt x="5076" y="1796"/>
                      <a:pt x="5096" y="1786"/>
                      <a:pt x="5116" y="1786"/>
                    </a:cubicBezTo>
                    <a:cubicBezTo>
                      <a:pt x="5206" y="1786"/>
                      <a:pt x="5237" y="1876"/>
                      <a:pt x="5367" y="1917"/>
                    </a:cubicBezTo>
                    <a:cubicBezTo>
                      <a:pt x="5407" y="1927"/>
                      <a:pt x="5457" y="1937"/>
                      <a:pt x="5497" y="1937"/>
                    </a:cubicBezTo>
                    <a:cubicBezTo>
                      <a:pt x="5537" y="1937"/>
                      <a:pt x="5568" y="1937"/>
                      <a:pt x="5608" y="1927"/>
                    </a:cubicBezTo>
                    <a:cubicBezTo>
                      <a:pt x="5287" y="1636"/>
                      <a:pt x="5016" y="1385"/>
                      <a:pt x="5106" y="1385"/>
                    </a:cubicBezTo>
                    <a:cubicBezTo>
                      <a:pt x="5116" y="1385"/>
                      <a:pt x="5136" y="1395"/>
                      <a:pt x="5166" y="1405"/>
                    </a:cubicBezTo>
                    <a:cubicBezTo>
                      <a:pt x="5287" y="1455"/>
                      <a:pt x="5588" y="1596"/>
                      <a:pt x="5969" y="1776"/>
                    </a:cubicBezTo>
                    <a:cubicBezTo>
                      <a:pt x="6069" y="1736"/>
                      <a:pt x="6169" y="1696"/>
                      <a:pt x="6280" y="1686"/>
                    </a:cubicBezTo>
                    <a:cubicBezTo>
                      <a:pt x="6280" y="1686"/>
                      <a:pt x="6290" y="1676"/>
                      <a:pt x="6300" y="1676"/>
                    </a:cubicBezTo>
                    <a:cubicBezTo>
                      <a:pt x="6360" y="1676"/>
                      <a:pt x="6460" y="1696"/>
                      <a:pt x="6551" y="1706"/>
                    </a:cubicBezTo>
                    <a:cubicBezTo>
                      <a:pt x="6651" y="1716"/>
                      <a:pt x="6761" y="1726"/>
                      <a:pt x="6851" y="1726"/>
                    </a:cubicBezTo>
                    <a:cubicBezTo>
                      <a:pt x="6942" y="1726"/>
                      <a:pt x="7022" y="1716"/>
                      <a:pt x="7062" y="1686"/>
                    </a:cubicBezTo>
                    <a:cubicBezTo>
                      <a:pt x="7132" y="1636"/>
                      <a:pt x="7182" y="1535"/>
                      <a:pt x="7213" y="1425"/>
                    </a:cubicBezTo>
                    <a:cubicBezTo>
                      <a:pt x="6821" y="1124"/>
                      <a:pt x="6430" y="823"/>
                      <a:pt x="6340" y="783"/>
                    </a:cubicBezTo>
                    <a:cubicBezTo>
                      <a:pt x="6099" y="663"/>
                      <a:pt x="6430" y="663"/>
                      <a:pt x="6781" y="633"/>
                    </a:cubicBezTo>
                    <a:cubicBezTo>
                      <a:pt x="6661" y="593"/>
                      <a:pt x="6530" y="552"/>
                      <a:pt x="6400" y="502"/>
                    </a:cubicBezTo>
                    <a:cubicBezTo>
                      <a:pt x="6109" y="412"/>
                      <a:pt x="5838" y="312"/>
                      <a:pt x="5658" y="312"/>
                    </a:cubicBezTo>
                    <a:lnTo>
                      <a:pt x="5618" y="312"/>
                    </a:lnTo>
                    <a:cubicBezTo>
                      <a:pt x="5588" y="312"/>
                      <a:pt x="5568" y="322"/>
                      <a:pt x="5537" y="332"/>
                    </a:cubicBezTo>
                    <a:cubicBezTo>
                      <a:pt x="5487" y="352"/>
                      <a:pt x="5447" y="362"/>
                      <a:pt x="5397" y="362"/>
                    </a:cubicBezTo>
                    <a:cubicBezTo>
                      <a:pt x="5257" y="362"/>
                      <a:pt x="5126" y="292"/>
                      <a:pt x="4966" y="221"/>
                    </a:cubicBezTo>
                    <a:cubicBezTo>
                      <a:pt x="4805" y="151"/>
                      <a:pt x="4625" y="81"/>
                      <a:pt x="4394" y="81"/>
                    </a:cubicBezTo>
                    <a:lnTo>
                      <a:pt x="4304" y="81"/>
                    </a:lnTo>
                    <a:cubicBezTo>
                      <a:pt x="4223" y="91"/>
                      <a:pt x="4133" y="91"/>
                      <a:pt x="4043" y="91"/>
                    </a:cubicBezTo>
                    <a:cubicBezTo>
                      <a:pt x="3782" y="91"/>
                      <a:pt x="3471" y="71"/>
                      <a:pt x="3190" y="51"/>
                    </a:cubicBezTo>
                    <a:cubicBezTo>
                      <a:pt x="2909" y="21"/>
                      <a:pt x="2649" y="1"/>
                      <a:pt x="24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3" name="Google Shape;16193;p56"/>
              <p:cNvSpPr/>
              <p:nvPr/>
            </p:nvSpPr>
            <p:spPr>
              <a:xfrm>
                <a:off x="5812784" y="787067"/>
                <a:ext cx="87461" cy="61654"/>
              </a:xfrm>
              <a:custGeom>
                <a:rect b="b" l="l" r="r" t="t"/>
                <a:pathLst>
                  <a:path extrusionOk="0" h="743" w="1054">
                    <a:moveTo>
                      <a:pt x="0" y="743"/>
                    </a:moveTo>
                    <a:cubicBezTo>
                      <a:pt x="412" y="502"/>
                      <a:pt x="632" y="361"/>
                      <a:pt x="1054" y="0"/>
                    </a:cubicBezTo>
                    <a:cubicBezTo>
                      <a:pt x="632" y="361"/>
                      <a:pt x="412" y="502"/>
                      <a:pt x="0" y="743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4" name="Google Shape;16194;p56"/>
              <p:cNvSpPr/>
              <p:nvPr/>
            </p:nvSpPr>
            <p:spPr>
              <a:xfrm>
                <a:off x="5703748" y="783748"/>
                <a:ext cx="201475" cy="133266"/>
              </a:xfrm>
              <a:custGeom>
                <a:rect b="b" l="l" r="r" t="t"/>
                <a:pathLst>
                  <a:path extrusionOk="0" h="1606" w="2428">
                    <a:moveTo>
                      <a:pt x="2428" y="0"/>
                    </a:moveTo>
                    <a:cubicBezTo>
                      <a:pt x="2408" y="10"/>
                      <a:pt x="2388" y="30"/>
                      <a:pt x="2368" y="40"/>
                    </a:cubicBezTo>
                    <a:cubicBezTo>
                      <a:pt x="1946" y="401"/>
                      <a:pt x="1726" y="542"/>
                      <a:pt x="1314" y="783"/>
                    </a:cubicBezTo>
                    <a:cubicBezTo>
                      <a:pt x="1294" y="793"/>
                      <a:pt x="1274" y="803"/>
                      <a:pt x="1244" y="823"/>
                    </a:cubicBezTo>
                    <a:cubicBezTo>
                      <a:pt x="793" y="1084"/>
                      <a:pt x="452" y="1224"/>
                      <a:pt x="111" y="1485"/>
                    </a:cubicBezTo>
                    <a:cubicBezTo>
                      <a:pt x="71" y="1525"/>
                      <a:pt x="30" y="1565"/>
                      <a:pt x="0" y="1605"/>
                    </a:cubicBezTo>
                    <a:cubicBezTo>
                      <a:pt x="20" y="1595"/>
                      <a:pt x="40" y="1585"/>
                      <a:pt x="61" y="1575"/>
                    </a:cubicBezTo>
                    <a:cubicBezTo>
                      <a:pt x="392" y="1314"/>
                      <a:pt x="743" y="1174"/>
                      <a:pt x="1194" y="913"/>
                    </a:cubicBezTo>
                    <a:cubicBezTo>
                      <a:pt x="1645" y="642"/>
                      <a:pt x="1876" y="512"/>
                      <a:pt x="2307" y="131"/>
                    </a:cubicBezTo>
                    <a:cubicBezTo>
                      <a:pt x="2327" y="121"/>
                      <a:pt x="2347" y="111"/>
                      <a:pt x="2358" y="91"/>
                    </a:cubicBezTo>
                    <a:cubicBezTo>
                      <a:pt x="2378" y="60"/>
                      <a:pt x="2398" y="30"/>
                      <a:pt x="2428" y="0"/>
                    </a:cubicBezTo>
                    <a:close/>
                  </a:path>
                </a:pathLst>
              </a:custGeom>
              <a:solidFill>
                <a:srgbClr val="93D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5" name="Google Shape;16195;p56"/>
              <p:cNvSpPr/>
              <p:nvPr/>
            </p:nvSpPr>
            <p:spPr>
              <a:xfrm>
                <a:off x="8189912" y="760431"/>
                <a:ext cx="10870" cy="2572"/>
              </a:xfrm>
              <a:custGeom>
                <a:rect b="b" l="l" r="r" t="t"/>
                <a:pathLst>
                  <a:path extrusionOk="0" h="31" w="131">
                    <a:moveTo>
                      <a:pt x="1" y="0"/>
                    </a:moveTo>
                    <a:cubicBezTo>
                      <a:pt x="51" y="20"/>
                      <a:pt x="91" y="30"/>
                      <a:pt x="131" y="30"/>
                    </a:cubicBezTo>
                    <a:cubicBezTo>
                      <a:pt x="101" y="30"/>
                      <a:pt x="51" y="20"/>
                      <a:pt x="1" y="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6" name="Google Shape;16196;p56"/>
              <p:cNvSpPr/>
              <p:nvPr/>
            </p:nvSpPr>
            <p:spPr>
              <a:xfrm>
                <a:off x="7913588" y="662182"/>
                <a:ext cx="731718" cy="348848"/>
              </a:xfrm>
              <a:custGeom>
                <a:rect b="b" l="l" r="r" t="t"/>
                <a:pathLst>
                  <a:path extrusionOk="0" h="4204" w="8818">
                    <a:moveTo>
                      <a:pt x="973" y="1"/>
                    </a:moveTo>
                    <a:cubicBezTo>
                      <a:pt x="903" y="1"/>
                      <a:pt x="843" y="1"/>
                      <a:pt x="793" y="11"/>
                    </a:cubicBezTo>
                    <a:lnTo>
                      <a:pt x="733" y="11"/>
                    </a:lnTo>
                    <a:cubicBezTo>
                      <a:pt x="733" y="11"/>
                      <a:pt x="733" y="11"/>
                      <a:pt x="733" y="21"/>
                    </a:cubicBezTo>
                    <a:lnTo>
                      <a:pt x="713" y="21"/>
                    </a:lnTo>
                    <a:cubicBezTo>
                      <a:pt x="502" y="81"/>
                      <a:pt x="301" y="322"/>
                      <a:pt x="51" y="392"/>
                    </a:cubicBezTo>
                    <a:cubicBezTo>
                      <a:pt x="0" y="532"/>
                      <a:pt x="31" y="633"/>
                      <a:pt x="201" y="633"/>
                    </a:cubicBezTo>
                    <a:lnTo>
                      <a:pt x="211" y="633"/>
                    </a:lnTo>
                    <a:cubicBezTo>
                      <a:pt x="452" y="623"/>
                      <a:pt x="632" y="593"/>
                      <a:pt x="793" y="593"/>
                    </a:cubicBezTo>
                    <a:cubicBezTo>
                      <a:pt x="993" y="593"/>
                      <a:pt x="1154" y="643"/>
                      <a:pt x="1324" y="833"/>
                    </a:cubicBezTo>
                    <a:cubicBezTo>
                      <a:pt x="1565" y="1124"/>
                      <a:pt x="2267" y="1746"/>
                      <a:pt x="2438" y="1746"/>
                    </a:cubicBezTo>
                    <a:cubicBezTo>
                      <a:pt x="2488" y="1746"/>
                      <a:pt x="2498" y="1716"/>
                      <a:pt x="2468" y="1626"/>
                    </a:cubicBezTo>
                    <a:cubicBezTo>
                      <a:pt x="2448" y="1586"/>
                      <a:pt x="2468" y="1576"/>
                      <a:pt x="2498" y="1576"/>
                    </a:cubicBezTo>
                    <a:cubicBezTo>
                      <a:pt x="2659" y="1576"/>
                      <a:pt x="3311" y="1967"/>
                      <a:pt x="3983" y="2348"/>
                    </a:cubicBezTo>
                    <a:cubicBezTo>
                      <a:pt x="4665" y="2739"/>
                      <a:pt x="5357" y="3130"/>
                      <a:pt x="5607" y="3130"/>
                    </a:cubicBezTo>
                    <a:cubicBezTo>
                      <a:pt x="5648" y="3130"/>
                      <a:pt x="5668" y="3130"/>
                      <a:pt x="5688" y="3110"/>
                    </a:cubicBezTo>
                    <a:cubicBezTo>
                      <a:pt x="5718" y="3080"/>
                      <a:pt x="5768" y="3070"/>
                      <a:pt x="5818" y="3070"/>
                    </a:cubicBezTo>
                    <a:cubicBezTo>
                      <a:pt x="6249" y="3070"/>
                      <a:pt x="7363" y="3953"/>
                      <a:pt x="8506" y="4163"/>
                    </a:cubicBezTo>
                    <a:cubicBezTo>
                      <a:pt x="8637" y="4184"/>
                      <a:pt x="8717" y="4204"/>
                      <a:pt x="8747" y="4204"/>
                    </a:cubicBezTo>
                    <a:cubicBezTo>
                      <a:pt x="8817" y="4204"/>
                      <a:pt x="8727" y="4143"/>
                      <a:pt x="8486" y="3983"/>
                    </a:cubicBezTo>
                    <a:cubicBezTo>
                      <a:pt x="8326" y="3873"/>
                      <a:pt x="8105" y="3732"/>
                      <a:pt x="7854" y="3582"/>
                    </a:cubicBezTo>
                    <a:cubicBezTo>
                      <a:pt x="7714" y="3542"/>
                      <a:pt x="7584" y="3461"/>
                      <a:pt x="7463" y="3381"/>
                    </a:cubicBezTo>
                    <a:cubicBezTo>
                      <a:pt x="7222" y="3221"/>
                      <a:pt x="6540" y="2829"/>
                      <a:pt x="5818" y="2428"/>
                    </a:cubicBezTo>
                    <a:cubicBezTo>
                      <a:pt x="5136" y="2057"/>
                      <a:pt x="4514" y="1716"/>
                      <a:pt x="4133" y="1495"/>
                    </a:cubicBezTo>
                    <a:cubicBezTo>
                      <a:pt x="3892" y="1355"/>
                      <a:pt x="3732" y="1275"/>
                      <a:pt x="3722" y="1265"/>
                    </a:cubicBezTo>
                    <a:cubicBezTo>
                      <a:pt x="3692" y="1255"/>
                      <a:pt x="3621" y="1214"/>
                      <a:pt x="3601" y="1194"/>
                    </a:cubicBezTo>
                    <a:lnTo>
                      <a:pt x="3581" y="1164"/>
                    </a:lnTo>
                    <a:cubicBezTo>
                      <a:pt x="3541" y="1194"/>
                      <a:pt x="3501" y="1214"/>
                      <a:pt x="3461" y="1214"/>
                    </a:cubicBezTo>
                    <a:cubicBezTo>
                      <a:pt x="3431" y="1214"/>
                      <a:pt x="3381" y="1204"/>
                      <a:pt x="3331" y="1184"/>
                    </a:cubicBezTo>
                    <a:cubicBezTo>
                      <a:pt x="3080" y="1084"/>
                      <a:pt x="2257" y="231"/>
                      <a:pt x="2007" y="141"/>
                    </a:cubicBezTo>
                    <a:cubicBezTo>
                      <a:pt x="1796" y="61"/>
                      <a:pt x="1334" y="1"/>
                      <a:pt x="9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7" name="Google Shape;16197;p56"/>
              <p:cNvSpPr/>
              <p:nvPr/>
            </p:nvSpPr>
            <p:spPr>
              <a:xfrm>
                <a:off x="7782065" y="722094"/>
                <a:ext cx="184050" cy="65056"/>
              </a:xfrm>
              <a:custGeom>
                <a:rect b="b" l="l" r="r" t="t"/>
                <a:pathLst>
                  <a:path extrusionOk="0" h="784" w="2218">
                    <a:moveTo>
                      <a:pt x="1254" y="1"/>
                    </a:moveTo>
                    <a:cubicBezTo>
                      <a:pt x="1204" y="1"/>
                      <a:pt x="1144" y="21"/>
                      <a:pt x="1054" y="71"/>
                    </a:cubicBezTo>
                    <a:cubicBezTo>
                      <a:pt x="643" y="312"/>
                      <a:pt x="1" y="603"/>
                      <a:pt x="402" y="683"/>
                    </a:cubicBezTo>
                    <a:cubicBezTo>
                      <a:pt x="643" y="733"/>
                      <a:pt x="923" y="783"/>
                      <a:pt x="1204" y="783"/>
                    </a:cubicBezTo>
                    <a:cubicBezTo>
                      <a:pt x="1405" y="783"/>
                      <a:pt x="1595" y="763"/>
                      <a:pt x="1776" y="713"/>
                    </a:cubicBezTo>
                    <a:cubicBezTo>
                      <a:pt x="2217" y="583"/>
                      <a:pt x="1906" y="352"/>
                      <a:pt x="1626" y="202"/>
                    </a:cubicBezTo>
                    <a:cubicBezTo>
                      <a:pt x="1445" y="101"/>
                      <a:pt x="1375" y="1"/>
                      <a:pt x="12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8" name="Google Shape;16198;p56"/>
              <p:cNvSpPr/>
              <p:nvPr/>
            </p:nvSpPr>
            <p:spPr>
              <a:xfrm>
                <a:off x="6665901" y="2137069"/>
                <a:ext cx="5062" cy="5145"/>
              </a:xfrm>
              <a:custGeom>
                <a:rect b="b" l="l" r="r" t="t"/>
                <a:pathLst>
                  <a:path extrusionOk="0" h="62" w="61">
                    <a:moveTo>
                      <a:pt x="51" y="1"/>
                    </a:moveTo>
                    <a:cubicBezTo>
                      <a:pt x="31" y="11"/>
                      <a:pt x="11" y="21"/>
                      <a:pt x="1" y="51"/>
                    </a:cubicBezTo>
                    <a:cubicBezTo>
                      <a:pt x="21" y="51"/>
                      <a:pt x="41" y="61"/>
                      <a:pt x="61" y="61"/>
                    </a:cubicBezTo>
                    <a:cubicBezTo>
                      <a:pt x="61" y="41"/>
                      <a:pt x="61" y="21"/>
                      <a:pt x="51" y="1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9" name="Google Shape;16199;p56"/>
              <p:cNvSpPr/>
              <p:nvPr/>
            </p:nvSpPr>
            <p:spPr>
              <a:xfrm>
                <a:off x="4769061" y="320969"/>
                <a:ext cx="4571202" cy="2073421"/>
              </a:xfrm>
              <a:custGeom>
                <a:rect b="b" l="l" r="r" t="t"/>
                <a:pathLst>
                  <a:path extrusionOk="0" h="24987" w="55088">
                    <a:moveTo>
                      <a:pt x="25498" y="0"/>
                    </a:moveTo>
                    <a:lnTo>
                      <a:pt x="25498" y="0"/>
                    </a:lnTo>
                    <a:cubicBezTo>
                      <a:pt x="25427" y="91"/>
                      <a:pt x="25357" y="281"/>
                      <a:pt x="25227" y="502"/>
                    </a:cubicBezTo>
                    <a:cubicBezTo>
                      <a:pt x="25237" y="492"/>
                      <a:pt x="25247" y="482"/>
                      <a:pt x="25247" y="472"/>
                    </a:cubicBezTo>
                    <a:cubicBezTo>
                      <a:pt x="25377" y="281"/>
                      <a:pt x="25437" y="111"/>
                      <a:pt x="25498" y="0"/>
                    </a:cubicBezTo>
                    <a:close/>
                    <a:moveTo>
                      <a:pt x="23662" y="2167"/>
                    </a:moveTo>
                    <a:cubicBezTo>
                      <a:pt x="23592" y="2267"/>
                      <a:pt x="23542" y="2378"/>
                      <a:pt x="23472" y="2498"/>
                    </a:cubicBezTo>
                    <a:cubicBezTo>
                      <a:pt x="23552" y="2378"/>
                      <a:pt x="23602" y="2267"/>
                      <a:pt x="23662" y="2167"/>
                    </a:cubicBezTo>
                    <a:close/>
                    <a:moveTo>
                      <a:pt x="80" y="8506"/>
                    </a:moveTo>
                    <a:cubicBezTo>
                      <a:pt x="70" y="8526"/>
                      <a:pt x="60" y="8536"/>
                      <a:pt x="50" y="8556"/>
                    </a:cubicBezTo>
                    <a:cubicBezTo>
                      <a:pt x="39" y="8574"/>
                      <a:pt x="30" y="8591"/>
                      <a:pt x="22" y="8608"/>
                    </a:cubicBezTo>
                    <a:lnTo>
                      <a:pt x="22" y="8608"/>
                    </a:lnTo>
                    <a:cubicBezTo>
                      <a:pt x="39" y="8580"/>
                      <a:pt x="60" y="8551"/>
                      <a:pt x="80" y="8516"/>
                    </a:cubicBezTo>
                    <a:cubicBezTo>
                      <a:pt x="80" y="8516"/>
                      <a:pt x="80" y="8506"/>
                      <a:pt x="80" y="8506"/>
                    </a:cubicBezTo>
                    <a:close/>
                    <a:moveTo>
                      <a:pt x="22" y="8608"/>
                    </a:moveTo>
                    <a:lnTo>
                      <a:pt x="22" y="8608"/>
                    </a:lnTo>
                    <a:cubicBezTo>
                      <a:pt x="14" y="8621"/>
                      <a:pt x="6" y="8634"/>
                      <a:pt x="0" y="8647"/>
                    </a:cubicBezTo>
                    <a:cubicBezTo>
                      <a:pt x="9" y="8634"/>
                      <a:pt x="15" y="8621"/>
                      <a:pt x="22" y="8608"/>
                    </a:cubicBezTo>
                    <a:close/>
                    <a:moveTo>
                      <a:pt x="23010" y="21867"/>
                    </a:moveTo>
                    <a:cubicBezTo>
                      <a:pt x="22990" y="21897"/>
                      <a:pt x="22970" y="21927"/>
                      <a:pt x="22960" y="21957"/>
                    </a:cubicBezTo>
                    <a:cubicBezTo>
                      <a:pt x="25207" y="22739"/>
                      <a:pt x="27534" y="23371"/>
                      <a:pt x="29801" y="24104"/>
                    </a:cubicBezTo>
                    <a:cubicBezTo>
                      <a:pt x="30463" y="24314"/>
                      <a:pt x="31646" y="24986"/>
                      <a:pt x="32389" y="24986"/>
                    </a:cubicBezTo>
                    <a:cubicBezTo>
                      <a:pt x="32419" y="24986"/>
                      <a:pt x="32449" y="24976"/>
                      <a:pt x="32479" y="24976"/>
                    </a:cubicBezTo>
                    <a:cubicBezTo>
                      <a:pt x="32690" y="24966"/>
                      <a:pt x="55088" y="23211"/>
                      <a:pt x="55088" y="23211"/>
                    </a:cubicBezTo>
                    <a:lnTo>
                      <a:pt x="55078" y="23131"/>
                    </a:lnTo>
                    <a:lnTo>
                      <a:pt x="32539" y="24886"/>
                    </a:lnTo>
                    <a:cubicBezTo>
                      <a:pt x="32539" y="24886"/>
                      <a:pt x="28477" y="23522"/>
                      <a:pt x="23010" y="21867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0" name="Google Shape;16200;p56"/>
              <p:cNvSpPr/>
              <p:nvPr/>
            </p:nvSpPr>
            <p:spPr>
              <a:xfrm>
                <a:off x="4751553" y="320969"/>
                <a:ext cx="4587881" cy="2065040"/>
              </a:xfrm>
              <a:custGeom>
                <a:rect b="b" l="l" r="r" t="t"/>
                <a:pathLst>
                  <a:path extrusionOk="0" h="24886" w="55289">
                    <a:moveTo>
                      <a:pt x="25709" y="0"/>
                    </a:moveTo>
                    <a:cubicBezTo>
                      <a:pt x="25648" y="111"/>
                      <a:pt x="25588" y="281"/>
                      <a:pt x="25458" y="472"/>
                    </a:cubicBezTo>
                    <a:cubicBezTo>
                      <a:pt x="26130" y="1074"/>
                      <a:pt x="27093" y="2057"/>
                      <a:pt x="27444" y="2297"/>
                    </a:cubicBezTo>
                    <a:cubicBezTo>
                      <a:pt x="28577" y="3050"/>
                      <a:pt x="28587" y="2468"/>
                      <a:pt x="29731" y="3170"/>
                    </a:cubicBezTo>
                    <a:cubicBezTo>
                      <a:pt x="29590" y="2959"/>
                      <a:pt x="29540" y="2819"/>
                      <a:pt x="29410" y="2618"/>
                    </a:cubicBezTo>
                    <a:lnTo>
                      <a:pt x="29410" y="2618"/>
                    </a:lnTo>
                    <a:cubicBezTo>
                      <a:pt x="29962" y="3009"/>
                      <a:pt x="30915" y="3551"/>
                      <a:pt x="31777" y="4023"/>
                    </a:cubicBezTo>
                    <a:cubicBezTo>
                      <a:pt x="31958" y="4053"/>
                      <a:pt x="32078" y="4073"/>
                      <a:pt x="32108" y="4073"/>
                    </a:cubicBezTo>
                    <a:cubicBezTo>
                      <a:pt x="31877" y="3692"/>
                      <a:pt x="31306" y="3581"/>
                      <a:pt x="31175" y="3160"/>
                    </a:cubicBezTo>
                    <a:cubicBezTo>
                      <a:pt x="31075" y="2849"/>
                      <a:pt x="29380" y="1726"/>
                      <a:pt x="29129" y="1525"/>
                    </a:cubicBezTo>
                    <a:cubicBezTo>
                      <a:pt x="28918" y="1364"/>
                      <a:pt x="28708" y="1204"/>
                      <a:pt x="28517" y="1053"/>
                    </a:cubicBezTo>
                    <a:cubicBezTo>
                      <a:pt x="28447" y="1033"/>
                      <a:pt x="28397" y="1033"/>
                      <a:pt x="28357" y="1033"/>
                    </a:cubicBezTo>
                    <a:cubicBezTo>
                      <a:pt x="28246" y="1033"/>
                      <a:pt x="28196" y="1074"/>
                      <a:pt x="28146" y="1114"/>
                    </a:cubicBezTo>
                    <a:cubicBezTo>
                      <a:pt x="28106" y="1164"/>
                      <a:pt x="28076" y="1204"/>
                      <a:pt x="27986" y="1204"/>
                    </a:cubicBezTo>
                    <a:cubicBezTo>
                      <a:pt x="27956" y="1204"/>
                      <a:pt x="27915" y="1194"/>
                      <a:pt x="27855" y="1174"/>
                    </a:cubicBezTo>
                    <a:cubicBezTo>
                      <a:pt x="27253" y="973"/>
                      <a:pt x="26371" y="652"/>
                      <a:pt x="25699" y="20"/>
                    </a:cubicBezTo>
                    <a:cubicBezTo>
                      <a:pt x="25709" y="10"/>
                      <a:pt x="25709" y="0"/>
                      <a:pt x="25709" y="0"/>
                    </a:cubicBezTo>
                    <a:close/>
                    <a:moveTo>
                      <a:pt x="29280" y="5116"/>
                    </a:moveTo>
                    <a:cubicBezTo>
                      <a:pt x="29560" y="5116"/>
                      <a:pt x="30373" y="5437"/>
                      <a:pt x="30373" y="5437"/>
                    </a:cubicBezTo>
                    <a:cubicBezTo>
                      <a:pt x="30854" y="5597"/>
                      <a:pt x="31476" y="5988"/>
                      <a:pt x="31496" y="6179"/>
                    </a:cubicBezTo>
                    <a:cubicBezTo>
                      <a:pt x="31506" y="6229"/>
                      <a:pt x="31466" y="6249"/>
                      <a:pt x="31406" y="6249"/>
                    </a:cubicBezTo>
                    <a:cubicBezTo>
                      <a:pt x="31236" y="6249"/>
                      <a:pt x="30864" y="6109"/>
                      <a:pt x="30513" y="6059"/>
                    </a:cubicBezTo>
                    <a:cubicBezTo>
                      <a:pt x="30032" y="5988"/>
                      <a:pt x="29069" y="5246"/>
                      <a:pt x="29199" y="5136"/>
                    </a:cubicBezTo>
                    <a:cubicBezTo>
                      <a:pt x="29209" y="5126"/>
                      <a:pt x="29239" y="5116"/>
                      <a:pt x="29280" y="5116"/>
                    </a:cubicBezTo>
                    <a:close/>
                    <a:moveTo>
                      <a:pt x="16872" y="4564"/>
                    </a:moveTo>
                    <a:cubicBezTo>
                      <a:pt x="17022" y="4564"/>
                      <a:pt x="17193" y="4624"/>
                      <a:pt x="17363" y="4685"/>
                    </a:cubicBezTo>
                    <a:cubicBezTo>
                      <a:pt x="17524" y="4745"/>
                      <a:pt x="17674" y="4795"/>
                      <a:pt x="17775" y="4795"/>
                    </a:cubicBezTo>
                    <a:cubicBezTo>
                      <a:pt x="17795" y="4795"/>
                      <a:pt x="17825" y="4795"/>
                      <a:pt x="17845" y="4785"/>
                    </a:cubicBezTo>
                    <a:cubicBezTo>
                      <a:pt x="17845" y="4775"/>
                      <a:pt x="17855" y="4775"/>
                      <a:pt x="17865" y="4775"/>
                    </a:cubicBezTo>
                    <a:cubicBezTo>
                      <a:pt x="17995" y="4775"/>
                      <a:pt x="18386" y="5006"/>
                      <a:pt x="18778" y="5236"/>
                    </a:cubicBezTo>
                    <a:cubicBezTo>
                      <a:pt x="19159" y="5467"/>
                      <a:pt x="19540" y="5698"/>
                      <a:pt x="19650" y="5698"/>
                    </a:cubicBezTo>
                    <a:cubicBezTo>
                      <a:pt x="19670" y="5698"/>
                      <a:pt x="19680" y="5688"/>
                      <a:pt x="19670" y="5657"/>
                    </a:cubicBezTo>
                    <a:cubicBezTo>
                      <a:pt x="19660" y="5617"/>
                      <a:pt x="19680" y="5607"/>
                      <a:pt x="19710" y="5607"/>
                    </a:cubicBezTo>
                    <a:cubicBezTo>
                      <a:pt x="19961" y="5607"/>
                      <a:pt x="21195" y="6350"/>
                      <a:pt x="21656" y="6610"/>
                    </a:cubicBezTo>
                    <a:cubicBezTo>
                      <a:pt x="22168" y="6911"/>
                      <a:pt x="22268" y="7012"/>
                      <a:pt x="22148" y="7012"/>
                    </a:cubicBezTo>
                    <a:cubicBezTo>
                      <a:pt x="21957" y="7012"/>
                      <a:pt x="21175" y="6731"/>
                      <a:pt x="20844" y="6640"/>
                    </a:cubicBezTo>
                    <a:cubicBezTo>
                      <a:pt x="20663" y="6590"/>
                      <a:pt x="20513" y="6560"/>
                      <a:pt x="20392" y="6560"/>
                    </a:cubicBezTo>
                    <a:cubicBezTo>
                      <a:pt x="20152" y="6560"/>
                      <a:pt x="20031" y="6661"/>
                      <a:pt x="20122" y="6831"/>
                    </a:cubicBezTo>
                    <a:cubicBezTo>
                      <a:pt x="20132" y="6861"/>
                      <a:pt x="20102" y="6871"/>
                      <a:pt x="20031" y="6871"/>
                    </a:cubicBezTo>
                    <a:cubicBezTo>
                      <a:pt x="19540" y="6871"/>
                      <a:pt x="17323" y="6219"/>
                      <a:pt x="17163" y="5978"/>
                    </a:cubicBezTo>
                    <a:cubicBezTo>
                      <a:pt x="17113" y="5908"/>
                      <a:pt x="17183" y="5888"/>
                      <a:pt x="17293" y="5888"/>
                    </a:cubicBezTo>
                    <a:cubicBezTo>
                      <a:pt x="17423" y="5888"/>
                      <a:pt x="17604" y="5918"/>
                      <a:pt x="17785" y="5938"/>
                    </a:cubicBezTo>
                    <a:cubicBezTo>
                      <a:pt x="17955" y="5968"/>
                      <a:pt x="18116" y="5988"/>
                      <a:pt x="18196" y="5988"/>
                    </a:cubicBezTo>
                    <a:cubicBezTo>
                      <a:pt x="18286" y="5988"/>
                      <a:pt x="18276" y="5958"/>
                      <a:pt x="18075" y="5868"/>
                    </a:cubicBezTo>
                    <a:cubicBezTo>
                      <a:pt x="17333" y="5527"/>
                      <a:pt x="16390" y="4805"/>
                      <a:pt x="16691" y="4614"/>
                    </a:cubicBezTo>
                    <a:cubicBezTo>
                      <a:pt x="16741" y="4574"/>
                      <a:pt x="16802" y="4564"/>
                      <a:pt x="16872" y="4564"/>
                    </a:cubicBezTo>
                    <a:close/>
                    <a:moveTo>
                      <a:pt x="23352" y="6480"/>
                    </a:moveTo>
                    <a:cubicBezTo>
                      <a:pt x="23412" y="6480"/>
                      <a:pt x="23512" y="6510"/>
                      <a:pt x="23683" y="6580"/>
                    </a:cubicBezTo>
                    <a:cubicBezTo>
                      <a:pt x="24826" y="7082"/>
                      <a:pt x="25879" y="7914"/>
                      <a:pt x="25528" y="7914"/>
                    </a:cubicBezTo>
                    <a:cubicBezTo>
                      <a:pt x="25478" y="7914"/>
                      <a:pt x="25408" y="7904"/>
                      <a:pt x="25297" y="7864"/>
                    </a:cubicBezTo>
                    <a:cubicBezTo>
                      <a:pt x="24435" y="7573"/>
                      <a:pt x="23913" y="7473"/>
                      <a:pt x="23121" y="7072"/>
                    </a:cubicBezTo>
                    <a:cubicBezTo>
                      <a:pt x="22629" y="6821"/>
                      <a:pt x="23221" y="6971"/>
                      <a:pt x="23422" y="6861"/>
                    </a:cubicBezTo>
                    <a:cubicBezTo>
                      <a:pt x="23522" y="6811"/>
                      <a:pt x="23181" y="6480"/>
                      <a:pt x="23352" y="6480"/>
                    </a:cubicBezTo>
                    <a:close/>
                    <a:moveTo>
                      <a:pt x="29241" y="5769"/>
                    </a:moveTo>
                    <a:lnTo>
                      <a:pt x="29241" y="5769"/>
                    </a:lnTo>
                    <a:cubicBezTo>
                      <a:pt x="29333" y="5878"/>
                      <a:pt x="29792" y="5898"/>
                      <a:pt x="29932" y="5928"/>
                    </a:cubicBezTo>
                    <a:cubicBezTo>
                      <a:pt x="30082" y="5958"/>
                      <a:pt x="30222" y="5988"/>
                      <a:pt x="30363" y="6049"/>
                    </a:cubicBezTo>
                    <a:cubicBezTo>
                      <a:pt x="30764" y="6209"/>
                      <a:pt x="31095" y="6500"/>
                      <a:pt x="31396" y="6801"/>
                    </a:cubicBezTo>
                    <a:cubicBezTo>
                      <a:pt x="31847" y="6871"/>
                      <a:pt x="32560" y="7082"/>
                      <a:pt x="33171" y="7242"/>
                    </a:cubicBezTo>
                    <a:cubicBezTo>
                      <a:pt x="33553" y="7343"/>
                      <a:pt x="34746" y="7613"/>
                      <a:pt x="35208" y="7654"/>
                    </a:cubicBezTo>
                    <a:cubicBezTo>
                      <a:pt x="35669" y="7684"/>
                      <a:pt x="37234" y="8135"/>
                      <a:pt x="37475" y="8356"/>
                    </a:cubicBezTo>
                    <a:cubicBezTo>
                      <a:pt x="37505" y="8386"/>
                      <a:pt x="37485" y="8406"/>
                      <a:pt x="37424" y="8406"/>
                    </a:cubicBezTo>
                    <a:cubicBezTo>
                      <a:pt x="37254" y="8406"/>
                      <a:pt x="36823" y="8316"/>
                      <a:pt x="36341" y="8225"/>
                    </a:cubicBezTo>
                    <a:cubicBezTo>
                      <a:pt x="35860" y="8135"/>
                      <a:pt x="35338" y="8045"/>
                      <a:pt x="34997" y="8045"/>
                    </a:cubicBezTo>
                    <a:cubicBezTo>
                      <a:pt x="34937" y="8045"/>
                      <a:pt x="34887" y="8055"/>
                      <a:pt x="34836" y="8055"/>
                    </a:cubicBezTo>
                    <a:cubicBezTo>
                      <a:pt x="34726" y="8075"/>
                      <a:pt x="34606" y="8085"/>
                      <a:pt x="34485" y="8085"/>
                    </a:cubicBezTo>
                    <a:cubicBezTo>
                      <a:pt x="33853" y="8085"/>
                      <a:pt x="33101" y="7894"/>
                      <a:pt x="32560" y="7654"/>
                    </a:cubicBezTo>
                    <a:cubicBezTo>
                      <a:pt x="31928" y="7363"/>
                      <a:pt x="30945" y="6781"/>
                      <a:pt x="31256" y="6781"/>
                    </a:cubicBezTo>
                    <a:lnTo>
                      <a:pt x="31296" y="6781"/>
                    </a:lnTo>
                    <a:cubicBezTo>
                      <a:pt x="31035" y="6681"/>
                      <a:pt x="30774" y="6590"/>
                      <a:pt x="30503" y="6490"/>
                    </a:cubicBezTo>
                    <a:cubicBezTo>
                      <a:pt x="30393" y="6450"/>
                      <a:pt x="30273" y="6400"/>
                      <a:pt x="30162" y="6360"/>
                    </a:cubicBezTo>
                    <a:cubicBezTo>
                      <a:pt x="30032" y="6309"/>
                      <a:pt x="29901" y="6259"/>
                      <a:pt x="29781" y="6199"/>
                    </a:cubicBezTo>
                    <a:cubicBezTo>
                      <a:pt x="29571" y="6089"/>
                      <a:pt x="29391" y="5949"/>
                      <a:pt x="29241" y="5769"/>
                    </a:cubicBezTo>
                    <a:close/>
                    <a:moveTo>
                      <a:pt x="2949" y="8616"/>
                    </a:moveTo>
                    <a:cubicBezTo>
                      <a:pt x="3080" y="8616"/>
                      <a:pt x="3220" y="8647"/>
                      <a:pt x="3371" y="8717"/>
                    </a:cubicBezTo>
                    <a:cubicBezTo>
                      <a:pt x="4314" y="9178"/>
                      <a:pt x="6390" y="9941"/>
                      <a:pt x="5808" y="9941"/>
                    </a:cubicBezTo>
                    <a:cubicBezTo>
                      <a:pt x="5778" y="9941"/>
                      <a:pt x="5738" y="9941"/>
                      <a:pt x="5698" y="9930"/>
                    </a:cubicBezTo>
                    <a:cubicBezTo>
                      <a:pt x="4915" y="9860"/>
                      <a:pt x="4203" y="9620"/>
                      <a:pt x="3652" y="9620"/>
                    </a:cubicBezTo>
                    <a:cubicBezTo>
                      <a:pt x="3551" y="9620"/>
                      <a:pt x="3451" y="9630"/>
                      <a:pt x="3371" y="9640"/>
                    </a:cubicBezTo>
                    <a:cubicBezTo>
                      <a:pt x="3321" y="9650"/>
                      <a:pt x="3270" y="9660"/>
                      <a:pt x="3230" y="9660"/>
                    </a:cubicBezTo>
                    <a:cubicBezTo>
                      <a:pt x="3070" y="9660"/>
                      <a:pt x="3020" y="9569"/>
                      <a:pt x="2969" y="9479"/>
                    </a:cubicBezTo>
                    <a:cubicBezTo>
                      <a:pt x="2919" y="9389"/>
                      <a:pt x="2869" y="9299"/>
                      <a:pt x="2679" y="9299"/>
                    </a:cubicBezTo>
                    <a:cubicBezTo>
                      <a:pt x="2618" y="9299"/>
                      <a:pt x="2548" y="9309"/>
                      <a:pt x="2458" y="9329"/>
                    </a:cubicBezTo>
                    <a:cubicBezTo>
                      <a:pt x="2097" y="9419"/>
                      <a:pt x="1716" y="9479"/>
                      <a:pt x="1515" y="9479"/>
                    </a:cubicBezTo>
                    <a:cubicBezTo>
                      <a:pt x="1314" y="9479"/>
                      <a:pt x="1284" y="9419"/>
                      <a:pt x="1565" y="9268"/>
                    </a:cubicBezTo>
                    <a:cubicBezTo>
                      <a:pt x="2147" y="8958"/>
                      <a:pt x="1956" y="9098"/>
                      <a:pt x="2247" y="8887"/>
                    </a:cubicBezTo>
                    <a:cubicBezTo>
                      <a:pt x="2438" y="8747"/>
                      <a:pt x="2679" y="8616"/>
                      <a:pt x="2949" y="8616"/>
                    </a:cubicBezTo>
                    <a:close/>
                    <a:moveTo>
                      <a:pt x="23512" y="2729"/>
                    </a:moveTo>
                    <a:cubicBezTo>
                      <a:pt x="23512" y="2729"/>
                      <a:pt x="23502" y="2739"/>
                      <a:pt x="23502" y="2739"/>
                    </a:cubicBezTo>
                    <a:cubicBezTo>
                      <a:pt x="23482" y="2779"/>
                      <a:pt x="23452" y="2819"/>
                      <a:pt x="23412" y="2859"/>
                    </a:cubicBezTo>
                    <a:cubicBezTo>
                      <a:pt x="23191" y="3120"/>
                      <a:pt x="23151" y="3240"/>
                      <a:pt x="22940" y="3421"/>
                    </a:cubicBezTo>
                    <a:cubicBezTo>
                      <a:pt x="22820" y="3601"/>
                      <a:pt x="22800" y="3952"/>
                      <a:pt x="22720" y="4203"/>
                    </a:cubicBezTo>
                    <a:cubicBezTo>
                      <a:pt x="23151" y="4534"/>
                      <a:pt x="23592" y="4875"/>
                      <a:pt x="23693" y="4935"/>
                    </a:cubicBezTo>
                    <a:cubicBezTo>
                      <a:pt x="23703" y="4945"/>
                      <a:pt x="23713" y="4945"/>
                      <a:pt x="23713" y="4945"/>
                    </a:cubicBezTo>
                    <a:cubicBezTo>
                      <a:pt x="23753" y="4945"/>
                      <a:pt x="23582" y="4725"/>
                      <a:pt x="23402" y="4504"/>
                    </a:cubicBezTo>
                    <a:cubicBezTo>
                      <a:pt x="23231" y="4293"/>
                      <a:pt x="23051" y="4073"/>
                      <a:pt x="23091" y="4073"/>
                    </a:cubicBezTo>
                    <a:lnTo>
                      <a:pt x="23091" y="4073"/>
                    </a:lnTo>
                    <a:cubicBezTo>
                      <a:pt x="23091" y="4073"/>
                      <a:pt x="23101" y="4073"/>
                      <a:pt x="23111" y="4083"/>
                    </a:cubicBezTo>
                    <a:cubicBezTo>
                      <a:pt x="24475" y="5036"/>
                      <a:pt x="26150" y="6249"/>
                      <a:pt x="27554" y="7423"/>
                    </a:cubicBezTo>
                    <a:cubicBezTo>
                      <a:pt x="26250" y="7022"/>
                      <a:pt x="25277" y="6179"/>
                      <a:pt x="23993" y="5708"/>
                    </a:cubicBezTo>
                    <a:cubicBezTo>
                      <a:pt x="23713" y="5607"/>
                      <a:pt x="22379" y="4975"/>
                      <a:pt x="21476" y="4554"/>
                    </a:cubicBezTo>
                    <a:cubicBezTo>
                      <a:pt x="21355" y="4614"/>
                      <a:pt x="21235" y="4685"/>
                      <a:pt x="21115" y="4705"/>
                    </a:cubicBezTo>
                    <a:cubicBezTo>
                      <a:pt x="21175" y="4755"/>
                      <a:pt x="21235" y="4815"/>
                      <a:pt x="21295" y="4865"/>
                    </a:cubicBezTo>
                    <a:cubicBezTo>
                      <a:pt x="21686" y="5216"/>
                      <a:pt x="22078" y="5557"/>
                      <a:pt x="22007" y="5557"/>
                    </a:cubicBezTo>
                    <a:cubicBezTo>
                      <a:pt x="21977" y="5557"/>
                      <a:pt x="21897" y="5517"/>
                      <a:pt x="21737" y="5427"/>
                    </a:cubicBezTo>
                    <a:cubicBezTo>
                      <a:pt x="21626" y="5357"/>
                      <a:pt x="19891" y="4584"/>
                      <a:pt x="19761" y="4524"/>
                    </a:cubicBezTo>
                    <a:cubicBezTo>
                      <a:pt x="19660" y="4484"/>
                      <a:pt x="19590" y="4464"/>
                      <a:pt x="19540" y="4464"/>
                    </a:cubicBezTo>
                    <a:cubicBezTo>
                      <a:pt x="19460" y="4464"/>
                      <a:pt x="19450" y="4514"/>
                      <a:pt x="19460" y="4574"/>
                    </a:cubicBezTo>
                    <a:cubicBezTo>
                      <a:pt x="19460" y="4634"/>
                      <a:pt x="19470" y="4695"/>
                      <a:pt x="19420" y="4695"/>
                    </a:cubicBezTo>
                    <a:cubicBezTo>
                      <a:pt x="19389" y="4695"/>
                      <a:pt x="19339" y="4674"/>
                      <a:pt x="19259" y="4624"/>
                    </a:cubicBezTo>
                    <a:cubicBezTo>
                      <a:pt x="18838" y="4384"/>
                      <a:pt x="18095" y="4063"/>
                      <a:pt x="17373" y="3692"/>
                    </a:cubicBezTo>
                    <a:cubicBezTo>
                      <a:pt x="17293" y="3661"/>
                      <a:pt x="17223" y="3641"/>
                      <a:pt x="17153" y="3641"/>
                    </a:cubicBezTo>
                    <a:cubicBezTo>
                      <a:pt x="16922" y="3641"/>
                      <a:pt x="16711" y="3832"/>
                      <a:pt x="16491" y="4023"/>
                    </a:cubicBezTo>
                    <a:cubicBezTo>
                      <a:pt x="16270" y="4213"/>
                      <a:pt x="16039" y="4404"/>
                      <a:pt x="15738" y="4404"/>
                    </a:cubicBezTo>
                    <a:cubicBezTo>
                      <a:pt x="15678" y="4404"/>
                      <a:pt x="15608" y="4394"/>
                      <a:pt x="15538" y="4374"/>
                    </a:cubicBezTo>
                    <a:cubicBezTo>
                      <a:pt x="15297" y="4624"/>
                      <a:pt x="15066" y="4835"/>
                      <a:pt x="14906" y="4935"/>
                    </a:cubicBezTo>
                    <a:cubicBezTo>
                      <a:pt x="14474" y="5186"/>
                      <a:pt x="14244" y="5326"/>
                      <a:pt x="13833" y="5668"/>
                    </a:cubicBezTo>
                    <a:cubicBezTo>
                      <a:pt x="13742" y="5808"/>
                      <a:pt x="13742" y="5878"/>
                      <a:pt x="13822" y="5878"/>
                    </a:cubicBezTo>
                    <a:cubicBezTo>
                      <a:pt x="13913" y="5878"/>
                      <a:pt x="14133" y="5768"/>
                      <a:pt x="14454" y="5527"/>
                    </a:cubicBezTo>
                    <a:cubicBezTo>
                      <a:pt x="15016" y="5106"/>
                      <a:pt x="15417" y="4845"/>
                      <a:pt x="15558" y="4845"/>
                    </a:cubicBezTo>
                    <a:cubicBezTo>
                      <a:pt x="15638" y="4845"/>
                      <a:pt x="15628" y="4925"/>
                      <a:pt x="15538" y="5106"/>
                    </a:cubicBezTo>
                    <a:cubicBezTo>
                      <a:pt x="15257" y="5587"/>
                      <a:pt x="14264" y="6390"/>
                      <a:pt x="14103" y="6831"/>
                    </a:cubicBezTo>
                    <a:cubicBezTo>
                      <a:pt x="14023" y="7057"/>
                      <a:pt x="13790" y="7059"/>
                      <a:pt x="13470" y="7059"/>
                    </a:cubicBezTo>
                    <a:cubicBezTo>
                      <a:pt x="13463" y="7059"/>
                      <a:pt x="13456" y="7059"/>
                      <a:pt x="13448" y="7059"/>
                    </a:cubicBezTo>
                    <a:cubicBezTo>
                      <a:pt x="13132" y="7059"/>
                      <a:pt x="12735" y="7062"/>
                      <a:pt x="12318" y="7272"/>
                    </a:cubicBezTo>
                    <a:cubicBezTo>
                      <a:pt x="11917" y="7473"/>
                      <a:pt x="11566" y="7613"/>
                      <a:pt x="11385" y="7613"/>
                    </a:cubicBezTo>
                    <a:cubicBezTo>
                      <a:pt x="11225" y="7613"/>
                      <a:pt x="11215" y="7483"/>
                      <a:pt x="11475" y="7182"/>
                    </a:cubicBezTo>
                    <a:lnTo>
                      <a:pt x="11475" y="7182"/>
                    </a:lnTo>
                    <a:cubicBezTo>
                      <a:pt x="11084" y="7403"/>
                      <a:pt x="10091" y="7383"/>
                      <a:pt x="9780" y="7623"/>
                    </a:cubicBezTo>
                    <a:cubicBezTo>
                      <a:pt x="9600" y="7764"/>
                      <a:pt x="9379" y="7874"/>
                      <a:pt x="9178" y="7924"/>
                    </a:cubicBezTo>
                    <a:cubicBezTo>
                      <a:pt x="10001" y="8386"/>
                      <a:pt x="11335" y="8958"/>
                      <a:pt x="12819" y="9670"/>
                    </a:cubicBezTo>
                    <a:cubicBezTo>
                      <a:pt x="13913" y="10121"/>
                      <a:pt x="14926" y="10512"/>
                      <a:pt x="15317" y="10623"/>
                    </a:cubicBezTo>
                    <a:cubicBezTo>
                      <a:pt x="15467" y="10663"/>
                      <a:pt x="15628" y="10723"/>
                      <a:pt x="15768" y="10803"/>
                    </a:cubicBezTo>
                    <a:cubicBezTo>
                      <a:pt x="16220" y="11084"/>
                      <a:pt x="14234" y="11375"/>
                      <a:pt x="12819" y="11375"/>
                    </a:cubicBezTo>
                    <a:cubicBezTo>
                      <a:pt x="12188" y="11375"/>
                      <a:pt x="11676" y="11315"/>
                      <a:pt x="11536" y="11174"/>
                    </a:cubicBezTo>
                    <a:cubicBezTo>
                      <a:pt x="11465" y="11104"/>
                      <a:pt x="11405" y="11014"/>
                      <a:pt x="11325" y="10974"/>
                    </a:cubicBezTo>
                    <a:cubicBezTo>
                      <a:pt x="11265" y="10944"/>
                      <a:pt x="11205" y="10924"/>
                      <a:pt x="11144" y="10924"/>
                    </a:cubicBezTo>
                    <a:cubicBezTo>
                      <a:pt x="11014" y="10924"/>
                      <a:pt x="10884" y="10984"/>
                      <a:pt x="10753" y="11014"/>
                    </a:cubicBezTo>
                    <a:cubicBezTo>
                      <a:pt x="10623" y="11044"/>
                      <a:pt x="10502" y="11054"/>
                      <a:pt x="10392" y="11054"/>
                    </a:cubicBezTo>
                    <a:cubicBezTo>
                      <a:pt x="10011" y="11054"/>
                      <a:pt x="9680" y="10893"/>
                      <a:pt x="9369" y="10623"/>
                    </a:cubicBezTo>
                    <a:cubicBezTo>
                      <a:pt x="8687" y="10001"/>
                      <a:pt x="6891" y="9870"/>
                      <a:pt x="6831" y="9830"/>
                    </a:cubicBezTo>
                    <a:cubicBezTo>
                      <a:pt x="6651" y="9690"/>
                      <a:pt x="5628" y="8556"/>
                      <a:pt x="5427" y="8456"/>
                    </a:cubicBezTo>
                    <a:cubicBezTo>
                      <a:pt x="5317" y="8396"/>
                      <a:pt x="5196" y="8346"/>
                      <a:pt x="5066" y="8346"/>
                    </a:cubicBezTo>
                    <a:lnTo>
                      <a:pt x="5036" y="8346"/>
                    </a:lnTo>
                    <a:cubicBezTo>
                      <a:pt x="4925" y="8346"/>
                      <a:pt x="4003" y="7854"/>
                      <a:pt x="3451" y="7583"/>
                    </a:cubicBezTo>
                    <a:cubicBezTo>
                      <a:pt x="3341" y="7523"/>
                      <a:pt x="3290" y="7503"/>
                      <a:pt x="3270" y="7503"/>
                    </a:cubicBezTo>
                    <a:cubicBezTo>
                      <a:pt x="3190" y="7503"/>
                      <a:pt x="3521" y="7774"/>
                      <a:pt x="3310" y="7824"/>
                    </a:cubicBezTo>
                    <a:lnTo>
                      <a:pt x="3300" y="7824"/>
                    </a:lnTo>
                    <a:cubicBezTo>
                      <a:pt x="3230" y="7824"/>
                      <a:pt x="2990" y="7694"/>
                      <a:pt x="2759" y="7563"/>
                    </a:cubicBezTo>
                    <a:cubicBezTo>
                      <a:pt x="2729" y="7543"/>
                      <a:pt x="2699" y="7523"/>
                      <a:pt x="2669" y="7513"/>
                    </a:cubicBezTo>
                    <a:cubicBezTo>
                      <a:pt x="2638" y="7523"/>
                      <a:pt x="2598" y="7533"/>
                      <a:pt x="2558" y="7553"/>
                    </a:cubicBezTo>
                    <a:cubicBezTo>
                      <a:pt x="2478" y="7573"/>
                      <a:pt x="1655" y="7774"/>
                      <a:pt x="1385" y="7804"/>
                    </a:cubicBezTo>
                    <a:cubicBezTo>
                      <a:pt x="1304" y="7874"/>
                      <a:pt x="1204" y="7954"/>
                      <a:pt x="1144" y="7995"/>
                    </a:cubicBezTo>
                    <a:cubicBezTo>
                      <a:pt x="1064" y="8065"/>
                      <a:pt x="1064" y="8065"/>
                      <a:pt x="1254" y="8125"/>
                    </a:cubicBezTo>
                    <a:cubicBezTo>
                      <a:pt x="1415" y="8185"/>
                      <a:pt x="1114" y="8406"/>
                      <a:pt x="933" y="8406"/>
                    </a:cubicBezTo>
                    <a:lnTo>
                      <a:pt x="883" y="8406"/>
                    </a:lnTo>
                    <a:cubicBezTo>
                      <a:pt x="793" y="8376"/>
                      <a:pt x="693" y="8356"/>
                      <a:pt x="602" y="8356"/>
                    </a:cubicBezTo>
                    <a:cubicBezTo>
                      <a:pt x="502" y="8356"/>
                      <a:pt x="412" y="8376"/>
                      <a:pt x="362" y="8436"/>
                    </a:cubicBezTo>
                    <a:cubicBezTo>
                      <a:pt x="331" y="8466"/>
                      <a:pt x="311" y="8486"/>
                      <a:pt x="291" y="8506"/>
                    </a:cubicBezTo>
                    <a:cubicBezTo>
                      <a:pt x="291" y="8506"/>
                      <a:pt x="291" y="8516"/>
                      <a:pt x="291" y="8516"/>
                    </a:cubicBezTo>
                    <a:cubicBezTo>
                      <a:pt x="261" y="8566"/>
                      <a:pt x="231" y="8606"/>
                      <a:pt x="211" y="8647"/>
                    </a:cubicBezTo>
                    <a:cubicBezTo>
                      <a:pt x="121" y="8787"/>
                      <a:pt x="61" y="8857"/>
                      <a:pt x="0" y="8887"/>
                    </a:cubicBezTo>
                    <a:cubicBezTo>
                      <a:pt x="422" y="9118"/>
                      <a:pt x="592" y="9208"/>
                      <a:pt x="472" y="9208"/>
                    </a:cubicBezTo>
                    <a:cubicBezTo>
                      <a:pt x="442" y="9208"/>
                      <a:pt x="392" y="9198"/>
                      <a:pt x="321" y="9188"/>
                    </a:cubicBezTo>
                    <a:lnTo>
                      <a:pt x="321" y="9188"/>
                    </a:lnTo>
                    <a:cubicBezTo>
                      <a:pt x="351" y="9208"/>
                      <a:pt x="372" y="9218"/>
                      <a:pt x="392" y="9228"/>
                    </a:cubicBezTo>
                    <a:cubicBezTo>
                      <a:pt x="442" y="9258"/>
                      <a:pt x="1013" y="9620"/>
                      <a:pt x="1204" y="9720"/>
                    </a:cubicBezTo>
                    <a:cubicBezTo>
                      <a:pt x="1385" y="9820"/>
                      <a:pt x="2177" y="10051"/>
                      <a:pt x="2388" y="10171"/>
                    </a:cubicBezTo>
                    <a:cubicBezTo>
                      <a:pt x="2458" y="10211"/>
                      <a:pt x="2508" y="10221"/>
                      <a:pt x="2538" y="10221"/>
                    </a:cubicBezTo>
                    <a:cubicBezTo>
                      <a:pt x="2578" y="10221"/>
                      <a:pt x="2578" y="10181"/>
                      <a:pt x="2568" y="10141"/>
                    </a:cubicBezTo>
                    <a:cubicBezTo>
                      <a:pt x="2558" y="10091"/>
                      <a:pt x="2548" y="10051"/>
                      <a:pt x="2578" y="10051"/>
                    </a:cubicBezTo>
                    <a:lnTo>
                      <a:pt x="2598" y="10051"/>
                    </a:lnTo>
                    <a:cubicBezTo>
                      <a:pt x="3331" y="10402"/>
                      <a:pt x="3020" y="10211"/>
                      <a:pt x="3652" y="10733"/>
                    </a:cubicBezTo>
                    <a:cubicBezTo>
                      <a:pt x="5407" y="12197"/>
                      <a:pt x="6570" y="14695"/>
                      <a:pt x="6510" y="14765"/>
                    </a:cubicBezTo>
                    <a:cubicBezTo>
                      <a:pt x="6420" y="14855"/>
                      <a:pt x="6290" y="14886"/>
                      <a:pt x="6179" y="14936"/>
                    </a:cubicBezTo>
                    <a:cubicBezTo>
                      <a:pt x="5938" y="15046"/>
                      <a:pt x="5758" y="15257"/>
                      <a:pt x="5597" y="15467"/>
                    </a:cubicBezTo>
                    <a:cubicBezTo>
                      <a:pt x="5387" y="15718"/>
                      <a:pt x="5176" y="16049"/>
                      <a:pt x="5297" y="16350"/>
                    </a:cubicBezTo>
                    <a:cubicBezTo>
                      <a:pt x="5367" y="16531"/>
                      <a:pt x="5537" y="16641"/>
                      <a:pt x="5718" y="16731"/>
                    </a:cubicBezTo>
                    <a:cubicBezTo>
                      <a:pt x="6370" y="17052"/>
                      <a:pt x="7102" y="17032"/>
                      <a:pt x="7744" y="17353"/>
                    </a:cubicBezTo>
                    <a:cubicBezTo>
                      <a:pt x="7914" y="17443"/>
                      <a:pt x="8105" y="17473"/>
                      <a:pt x="8296" y="17473"/>
                    </a:cubicBezTo>
                    <a:cubicBezTo>
                      <a:pt x="8577" y="17473"/>
                      <a:pt x="8857" y="17413"/>
                      <a:pt x="9118" y="17403"/>
                    </a:cubicBezTo>
                    <a:cubicBezTo>
                      <a:pt x="9700" y="17363"/>
                      <a:pt x="10332" y="16862"/>
                      <a:pt x="10863" y="16641"/>
                    </a:cubicBezTo>
                    <a:cubicBezTo>
                      <a:pt x="11596" y="16330"/>
                      <a:pt x="12328" y="16029"/>
                      <a:pt x="13070" y="15718"/>
                    </a:cubicBezTo>
                    <a:lnTo>
                      <a:pt x="17363" y="13933"/>
                    </a:lnTo>
                    <a:cubicBezTo>
                      <a:pt x="18065" y="13642"/>
                      <a:pt x="18768" y="13351"/>
                      <a:pt x="19480" y="13070"/>
                    </a:cubicBezTo>
                    <a:cubicBezTo>
                      <a:pt x="19831" y="12940"/>
                      <a:pt x="20413" y="12589"/>
                      <a:pt x="20844" y="12589"/>
                    </a:cubicBezTo>
                    <a:cubicBezTo>
                      <a:pt x="20924" y="12589"/>
                      <a:pt x="21004" y="12609"/>
                      <a:pt x="21075" y="12639"/>
                    </a:cubicBezTo>
                    <a:cubicBezTo>
                      <a:pt x="20884" y="12759"/>
                      <a:pt x="20663" y="12869"/>
                      <a:pt x="20453" y="12970"/>
                    </a:cubicBezTo>
                    <a:cubicBezTo>
                      <a:pt x="19590" y="13371"/>
                      <a:pt x="18758" y="13682"/>
                      <a:pt x="17925" y="14173"/>
                    </a:cubicBezTo>
                    <a:cubicBezTo>
                      <a:pt x="17002" y="14725"/>
                      <a:pt x="16099" y="15287"/>
                      <a:pt x="15207" y="15879"/>
                    </a:cubicBezTo>
                    <a:cubicBezTo>
                      <a:pt x="14826" y="16139"/>
                      <a:pt x="14444" y="16390"/>
                      <a:pt x="14013" y="16541"/>
                    </a:cubicBezTo>
                    <a:cubicBezTo>
                      <a:pt x="13833" y="16611"/>
                      <a:pt x="13632" y="16651"/>
                      <a:pt x="13471" y="16761"/>
                    </a:cubicBezTo>
                    <a:cubicBezTo>
                      <a:pt x="13181" y="16952"/>
                      <a:pt x="13030" y="17303"/>
                      <a:pt x="12729" y="17493"/>
                    </a:cubicBezTo>
                    <a:cubicBezTo>
                      <a:pt x="12458" y="17674"/>
                      <a:pt x="12097" y="17684"/>
                      <a:pt x="11846" y="17915"/>
                    </a:cubicBezTo>
                    <a:cubicBezTo>
                      <a:pt x="11766" y="17985"/>
                      <a:pt x="11656" y="18065"/>
                      <a:pt x="11626" y="18166"/>
                    </a:cubicBezTo>
                    <a:cubicBezTo>
                      <a:pt x="11756" y="18166"/>
                      <a:pt x="11796" y="18266"/>
                      <a:pt x="11887" y="18336"/>
                    </a:cubicBezTo>
                    <a:cubicBezTo>
                      <a:pt x="11997" y="18426"/>
                      <a:pt x="12198" y="18426"/>
                      <a:pt x="12338" y="18446"/>
                    </a:cubicBezTo>
                    <a:cubicBezTo>
                      <a:pt x="12980" y="18527"/>
                      <a:pt x="13592" y="18647"/>
                      <a:pt x="14174" y="18958"/>
                    </a:cubicBezTo>
                    <a:cubicBezTo>
                      <a:pt x="14294" y="19018"/>
                      <a:pt x="14414" y="19088"/>
                      <a:pt x="14545" y="19108"/>
                    </a:cubicBezTo>
                    <a:lnTo>
                      <a:pt x="14555" y="19118"/>
                    </a:lnTo>
                    <a:lnTo>
                      <a:pt x="14645" y="19118"/>
                    </a:lnTo>
                    <a:cubicBezTo>
                      <a:pt x="14705" y="19118"/>
                      <a:pt x="14765" y="19108"/>
                      <a:pt x="14836" y="19098"/>
                    </a:cubicBezTo>
                    <a:cubicBezTo>
                      <a:pt x="15929" y="18928"/>
                      <a:pt x="16912" y="18246"/>
                      <a:pt x="17955" y="17895"/>
                    </a:cubicBezTo>
                    <a:cubicBezTo>
                      <a:pt x="20182" y="17142"/>
                      <a:pt x="22479" y="16852"/>
                      <a:pt x="24796" y="16420"/>
                    </a:cubicBezTo>
                    <a:cubicBezTo>
                      <a:pt x="25237" y="16340"/>
                      <a:pt x="25689" y="16250"/>
                      <a:pt x="26100" y="16049"/>
                    </a:cubicBezTo>
                    <a:cubicBezTo>
                      <a:pt x="26531" y="15838"/>
                      <a:pt x="26892" y="15517"/>
                      <a:pt x="27294" y="15257"/>
                    </a:cubicBezTo>
                    <a:cubicBezTo>
                      <a:pt x="28036" y="14775"/>
                      <a:pt x="29009" y="14364"/>
                      <a:pt x="29881" y="14244"/>
                    </a:cubicBezTo>
                    <a:lnTo>
                      <a:pt x="29881" y="14244"/>
                    </a:lnTo>
                    <a:cubicBezTo>
                      <a:pt x="29711" y="14565"/>
                      <a:pt x="29370" y="14876"/>
                      <a:pt x="29069" y="15106"/>
                    </a:cubicBezTo>
                    <a:cubicBezTo>
                      <a:pt x="28517" y="15517"/>
                      <a:pt x="28096" y="15879"/>
                      <a:pt x="27594" y="16360"/>
                    </a:cubicBezTo>
                    <a:cubicBezTo>
                      <a:pt x="27454" y="16480"/>
                      <a:pt x="27304" y="16591"/>
                      <a:pt x="27213" y="16751"/>
                    </a:cubicBezTo>
                    <a:cubicBezTo>
                      <a:pt x="27133" y="16892"/>
                      <a:pt x="27123" y="17062"/>
                      <a:pt x="27043" y="17203"/>
                    </a:cubicBezTo>
                    <a:cubicBezTo>
                      <a:pt x="26752" y="17764"/>
                      <a:pt x="25097" y="18326"/>
                      <a:pt x="24525" y="18527"/>
                    </a:cubicBezTo>
                    <a:cubicBezTo>
                      <a:pt x="24184" y="18637"/>
                      <a:pt x="23843" y="18747"/>
                      <a:pt x="23502" y="18858"/>
                    </a:cubicBezTo>
                    <a:cubicBezTo>
                      <a:pt x="23432" y="18888"/>
                      <a:pt x="22248" y="19329"/>
                      <a:pt x="22449" y="19550"/>
                    </a:cubicBezTo>
                    <a:cubicBezTo>
                      <a:pt x="22539" y="19560"/>
                      <a:pt x="22639" y="19560"/>
                      <a:pt x="22730" y="19560"/>
                    </a:cubicBezTo>
                    <a:cubicBezTo>
                      <a:pt x="22860" y="19560"/>
                      <a:pt x="22990" y="19560"/>
                      <a:pt x="23111" y="19540"/>
                    </a:cubicBezTo>
                    <a:cubicBezTo>
                      <a:pt x="24214" y="19419"/>
                      <a:pt x="25578" y="18707"/>
                      <a:pt x="26601" y="18276"/>
                    </a:cubicBezTo>
                    <a:cubicBezTo>
                      <a:pt x="27494" y="17895"/>
                      <a:pt x="28437" y="17193"/>
                      <a:pt x="29350" y="16962"/>
                    </a:cubicBezTo>
                    <a:lnTo>
                      <a:pt x="29350" y="16962"/>
                    </a:lnTo>
                    <a:cubicBezTo>
                      <a:pt x="29049" y="17483"/>
                      <a:pt x="28497" y="17604"/>
                      <a:pt x="28026" y="17915"/>
                    </a:cubicBezTo>
                    <a:cubicBezTo>
                      <a:pt x="27544" y="18246"/>
                      <a:pt x="27143" y="18667"/>
                      <a:pt x="26742" y="19078"/>
                    </a:cubicBezTo>
                    <a:cubicBezTo>
                      <a:pt x="26160" y="19660"/>
                      <a:pt x="25558" y="20232"/>
                      <a:pt x="24876" y="20693"/>
                    </a:cubicBezTo>
                    <a:cubicBezTo>
                      <a:pt x="24375" y="21014"/>
                      <a:pt x="23542" y="21335"/>
                      <a:pt x="23221" y="21867"/>
                    </a:cubicBezTo>
                    <a:cubicBezTo>
                      <a:pt x="28688" y="23522"/>
                      <a:pt x="32750" y="24886"/>
                      <a:pt x="32750" y="24886"/>
                    </a:cubicBezTo>
                    <a:lnTo>
                      <a:pt x="55289" y="23131"/>
                    </a:lnTo>
                    <a:lnTo>
                      <a:pt x="54306" y="14244"/>
                    </a:lnTo>
                    <a:cubicBezTo>
                      <a:pt x="54276" y="14224"/>
                      <a:pt x="54256" y="14214"/>
                      <a:pt x="54226" y="14193"/>
                    </a:cubicBezTo>
                    <a:cubicBezTo>
                      <a:pt x="54015" y="14073"/>
                      <a:pt x="53634" y="14203"/>
                      <a:pt x="53453" y="14053"/>
                    </a:cubicBezTo>
                    <a:cubicBezTo>
                      <a:pt x="52270" y="13120"/>
                      <a:pt x="51718" y="11636"/>
                      <a:pt x="49973" y="11495"/>
                    </a:cubicBezTo>
                    <a:cubicBezTo>
                      <a:pt x="49822" y="11485"/>
                      <a:pt x="49672" y="11485"/>
                      <a:pt x="49541" y="11415"/>
                    </a:cubicBezTo>
                    <a:cubicBezTo>
                      <a:pt x="49451" y="11355"/>
                      <a:pt x="49381" y="11275"/>
                      <a:pt x="49311" y="11194"/>
                    </a:cubicBezTo>
                    <a:cubicBezTo>
                      <a:pt x="48618" y="10382"/>
                      <a:pt x="47676" y="9790"/>
                      <a:pt x="46642" y="9519"/>
                    </a:cubicBezTo>
                    <a:cubicBezTo>
                      <a:pt x="46231" y="9409"/>
                      <a:pt x="45589" y="9208"/>
                      <a:pt x="45178" y="9078"/>
                    </a:cubicBezTo>
                    <a:cubicBezTo>
                      <a:pt x="44225" y="8807"/>
                      <a:pt x="43433" y="8376"/>
                      <a:pt x="42680" y="7814"/>
                    </a:cubicBezTo>
                    <a:cubicBezTo>
                      <a:pt x="42610" y="7764"/>
                      <a:pt x="42620" y="7744"/>
                      <a:pt x="42680" y="7744"/>
                    </a:cubicBezTo>
                    <a:cubicBezTo>
                      <a:pt x="42891" y="7744"/>
                      <a:pt x="43683" y="7975"/>
                      <a:pt x="43944" y="8085"/>
                    </a:cubicBezTo>
                    <a:cubicBezTo>
                      <a:pt x="44095" y="8145"/>
                      <a:pt x="44175" y="8165"/>
                      <a:pt x="44215" y="8165"/>
                    </a:cubicBezTo>
                    <a:cubicBezTo>
                      <a:pt x="44335" y="8165"/>
                      <a:pt x="43653" y="7764"/>
                      <a:pt x="42821" y="7353"/>
                    </a:cubicBezTo>
                    <a:cubicBezTo>
                      <a:pt x="41988" y="6951"/>
                      <a:pt x="41005" y="6540"/>
                      <a:pt x="40544" y="6540"/>
                    </a:cubicBezTo>
                    <a:cubicBezTo>
                      <a:pt x="40464" y="6540"/>
                      <a:pt x="40403" y="6550"/>
                      <a:pt x="40353" y="6580"/>
                    </a:cubicBezTo>
                    <a:cubicBezTo>
                      <a:pt x="40133" y="6721"/>
                      <a:pt x="40724" y="7092"/>
                      <a:pt x="40925" y="7262"/>
                    </a:cubicBezTo>
                    <a:cubicBezTo>
                      <a:pt x="41487" y="7754"/>
                      <a:pt x="41487" y="8045"/>
                      <a:pt x="41176" y="8045"/>
                    </a:cubicBezTo>
                    <a:cubicBezTo>
                      <a:pt x="41075" y="8045"/>
                      <a:pt x="40955" y="8015"/>
                      <a:pt x="40815" y="7965"/>
                    </a:cubicBezTo>
                    <a:cubicBezTo>
                      <a:pt x="40484" y="7844"/>
                      <a:pt x="39350" y="7433"/>
                      <a:pt x="38869" y="7433"/>
                    </a:cubicBezTo>
                    <a:lnTo>
                      <a:pt x="38789" y="7433"/>
                    </a:lnTo>
                    <a:cubicBezTo>
                      <a:pt x="38768" y="7443"/>
                      <a:pt x="38748" y="7443"/>
                      <a:pt x="38718" y="7443"/>
                    </a:cubicBezTo>
                    <a:cubicBezTo>
                      <a:pt x="38648" y="7443"/>
                      <a:pt x="38538" y="7433"/>
                      <a:pt x="38417" y="7423"/>
                    </a:cubicBezTo>
                    <a:cubicBezTo>
                      <a:pt x="38307" y="7413"/>
                      <a:pt x="38177" y="7403"/>
                      <a:pt x="38076" y="7403"/>
                    </a:cubicBezTo>
                    <a:cubicBezTo>
                      <a:pt x="37976" y="7403"/>
                      <a:pt x="37896" y="7413"/>
                      <a:pt x="37856" y="7433"/>
                    </a:cubicBezTo>
                    <a:cubicBezTo>
                      <a:pt x="37826" y="7463"/>
                      <a:pt x="37785" y="7473"/>
                      <a:pt x="37725" y="7473"/>
                    </a:cubicBezTo>
                    <a:cubicBezTo>
                      <a:pt x="37194" y="7473"/>
                      <a:pt x="35649" y="6490"/>
                      <a:pt x="35167" y="6259"/>
                    </a:cubicBezTo>
                    <a:cubicBezTo>
                      <a:pt x="35137" y="6249"/>
                      <a:pt x="35117" y="6239"/>
                      <a:pt x="35097" y="6239"/>
                    </a:cubicBezTo>
                    <a:cubicBezTo>
                      <a:pt x="34997" y="6239"/>
                      <a:pt x="34887" y="6249"/>
                      <a:pt x="34776" y="6269"/>
                    </a:cubicBezTo>
                    <a:cubicBezTo>
                      <a:pt x="34676" y="6289"/>
                      <a:pt x="34576" y="6320"/>
                      <a:pt x="34485" y="6370"/>
                    </a:cubicBezTo>
                    <a:cubicBezTo>
                      <a:pt x="34245" y="6480"/>
                      <a:pt x="33984" y="6540"/>
                      <a:pt x="33713" y="6540"/>
                    </a:cubicBezTo>
                    <a:cubicBezTo>
                      <a:pt x="33392" y="6540"/>
                      <a:pt x="33071" y="6460"/>
                      <a:pt x="32780" y="6299"/>
                    </a:cubicBezTo>
                    <a:cubicBezTo>
                      <a:pt x="31336" y="5547"/>
                      <a:pt x="29952" y="4604"/>
                      <a:pt x="28347" y="4494"/>
                    </a:cubicBezTo>
                    <a:lnTo>
                      <a:pt x="28297" y="4494"/>
                    </a:lnTo>
                    <a:cubicBezTo>
                      <a:pt x="28246" y="4494"/>
                      <a:pt x="28196" y="4504"/>
                      <a:pt x="28166" y="4534"/>
                    </a:cubicBezTo>
                    <a:cubicBezTo>
                      <a:pt x="28126" y="4584"/>
                      <a:pt x="28136" y="4644"/>
                      <a:pt x="28146" y="4695"/>
                    </a:cubicBezTo>
                    <a:cubicBezTo>
                      <a:pt x="28216" y="5066"/>
                      <a:pt x="28467" y="5387"/>
                      <a:pt x="28567" y="5748"/>
                    </a:cubicBezTo>
                    <a:cubicBezTo>
                      <a:pt x="28678" y="6149"/>
                      <a:pt x="29861" y="6761"/>
                      <a:pt x="29601" y="7082"/>
                    </a:cubicBezTo>
                    <a:cubicBezTo>
                      <a:pt x="29219" y="6610"/>
                      <a:pt x="27915" y="6019"/>
                      <a:pt x="26742" y="5086"/>
                    </a:cubicBezTo>
                    <a:cubicBezTo>
                      <a:pt x="26040" y="4524"/>
                      <a:pt x="25448" y="3551"/>
                      <a:pt x="24946" y="3200"/>
                    </a:cubicBezTo>
                    <a:cubicBezTo>
                      <a:pt x="24866" y="3140"/>
                      <a:pt x="24816" y="3120"/>
                      <a:pt x="24776" y="3120"/>
                    </a:cubicBezTo>
                    <a:cubicBezTo>
                      <a:pt x="24655" y="3120"/>
                      <a:pt x="24746" y="3381"/>
                      <a:pt x="24836" y="3651"/>
                    </a:cubicBezTo>
                    <a:cubicBezTo>
                      <a:pt x="24926" y="3912"/>
                      <a:pt x="25017" y="4183"/>
                      <a:pt x="24896" y="4183"/>
                    </a:cubicBezTo>
                    <a:cubicBezTo>
                      <a:pt x="24866" y="4183"/>
                      <a:pt x="24826" y="4163"/>
                      <a:pt x="24766" y="4123"/>
                    </a:cubicBezTo>
                    <a:cubicBezTo>
                      <a:pt x="24405" y="3892"/>
                      <a:pt x="23923" y="3230"/>
                      <a:pt x="23512" y="2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1" name="Google Shape;16201;p56"/>
              <p:cNvSpPr/>
              <p:nvPr/>
            </p:nvSpPr>
            <p:spPr>
              <a:xfrm>
                <a:off x="7177805" y="799514"/>
                <a:ext cx="178988" cy="85801"/>
              </a:xfrm>
              <a:custGeom>
                <a:rect b="b" l="l" r="r" t="t"/>
                <a:pathLst>
                  <a:path extrusionOk="0" h="1034" w="2157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lnTo>
                      <a:pt x="2" y="2"/>
                    </a:lnTo>
                    <a:cubicBezTo>
                      <a:pt x="1" y="2"/>
                      <a:pt x="1" y="1"/>
                      <a:pt x="0" y="1"/>
                    </a:cubicBezTo>
                    <a:close/>
                    <a:moveTo>
                      <a:pt x="2" y="2"/>
                    </a:moveTo>
                    <a:cubicBezTo>
                      <a:pt x="152" y="182"/>
                      <a:pt x="332" y="322"/>
                      <a:pt x="542" y="432"/>
                    </a:cubicBezTo>
                    <a:cubicBezTo>
                      <a:pt x="662" y="492"/>
                      <a:pt x="793" y="542"/>
                      <a:pt x="923" y="593"/>
                    </a:cubicBezTo>
                    <a:cubicBezTo>
                      <a:pt x="1034" y="633"/>
                      <a:pt x="1154" y="683"/>
                      <a:pt x="1264" y="723"/>
                    </a:cubicBezTo>
                    <a:cubicBezTo>
                      <a:pt x="1535" y="823"/>
                      <a:pt x="1796" y="914"/>
                      <a:pt x="2057" y="1014"/>
                    </a:cubicBezTo>
                    <a:cubicBezTo>
                      <a:pt x="2087" y="1024"/>
                      <a:pt x="2127" y="1024"/>
                      <a:pt x="2157" y="1034"/>
                    </a:cubicBezTo>
                    <a:cubicBezTo>
                      <a:pt x="1856" y="733"/>
                      <a:pt x="1525" y="442"/>
                      <a:pt x="1124" y="282"/>
                    </a:cubicBezTo>
                    <a:cubicBezTo>
                      <a:pt x="983" y="221"/>
                      <a:pt x="843" y="191"/>
                      <a:pt x="693" y="161"/>
                    </a:cubicBezTo>
                    <a:cubicBezTo>
                      <a:pt x="553" y="131"/>
                      <a:pt x="94" y="111"/>
                      <a:pt x="2" y="2"/>
                    </a:cubicBezTo>
                    <a:close/>
                  </a:path>
                </a:pathLst>
              </a:custGeom>
              <a:solidFill>
                <a:srgbClr val="CCE3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2" name="Google Shape;16202;p56"/>
              <p:cNvSpPr/>
              <p:nvPr/>
            </p:nvSpPr>
            <p:spPr>
              <a:xfrm>
                <a:off x="6883973" y="315160"/>
                <a:ext cx="234004" cy="105717"/>
              </a:xfrm>
              <a:custGeom>
                <a:rect b="b" l="l" r="r" t="t"/>
                <a:pathLst>
                  <a:path extrusionOk="0" h="1274" w="2820">
                    <a:moveTo>
                      <a:pt x="2288" y="1274"/>
                    </a:moveTo>
                    <a:cubicBezTo>
                      <a:pt x="2258" y="1274"/>
                      <a:pt x="2217" y="1264"/>
                      <a:pt x="2157" y="1244"/>
                    </a:cubicBezTo>
                    <a:cubicBezTo>
                      <a:pt x="1555" y="1043"/>
                      <a:pt x="673" y="722"/>
                      <a:pt x="1" y="90"/>
                    </a:cubicBezTo>
                    <a:cubicBezTo>
                      <a:pt x="11" y="80"/>
                      <a:pt x="11" y="70"/>
                      <a:pt x="11" y="70"/>
                    </a:cubicBezTo>
                    <a:cubicBezTo>
                      <a:pt x="51" y="20"/>
                      <a:pt x="91" y="0"/>
                      <a:pt x="131" y="0"/>
                    </a:cubicBezTo>
                    <a:cubicBezTo>
                      <a:pt x="191" y="0"/>
                      <a:pt x="271" y="40"/>
                      <a:pt x="372" y="120"/>
                    </a:cubicBezTo>
                    <a:cubicBezTo>
                      <a:pt x="462" y="191"/>
                      <a:pt x="582" y="221"/>
                      <a:pt x="703" y="221"/>
                    </a:cubicBezTo>
                    <a:cubicBezTo>
                      <a:pt x="733" y="221"/>
                      <a:pt x="763" y="221"/>
                      <a:pt x="793" y="211"/>
                    </a:cubicBezTo>
                    <a:cubicBezTo>
                      <a:pt x="913" y="311"/>
                      <a:pt x="1515" y="431"/>
                      <a:pt x="1646" y="431"/>
                    </a:cubicBezTo>
                    <a:cubicBezTo>
                      <a:pt x="1656" y="431"/>
                      <a:pt x="1656" y="431"/>
                      <a:pt x="1666" y="431"/>
                    </a:cubicBezTo>
                    <a:cubicBezTo>
                      <a:pt x="1676" y="421"/>
                      <a:pt x="1686" y="421"/>
                      <a:pt x="1696" y="421"/>
                    </a:cubicBezTo>
                    <a:cubicBezTo>
                      <a:pt x="1856" y="421"/>
                      <a:pt x="2298" y="722"/>
                      <a:pt x="2819" y="1123"/>
                    </a:cubicBezTo>
                    <a:cubicBezTo>
                      <a:pt x="2749" y="1103"/>
                      <a:pt x="2699" y="1103"/>
                      <a:pt x="2659" y="1103"/>
                    </a:cubicBezTo>
                    <a:cubicBezTo>
                      <a:pt x="2548" y="1103"/>
                      <a:pt x="2498" y="1144"/>
                      <a:pt x="2448" y="1184"/>
                    </a:cubicBezTo>
                    <a:cubicBezTo>
                      <a:pt x="2408" y="1234"/>
                      <a:pt x="2378" y="1274"/>
                      <a:pt x="2288" y="1274"/>
                    </a:cubicBezTo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3" name="Google Shape;16203;p56"/>
              <p:cNvSpPr/>
              <p:nvPr/>
            </p:nvSpPr>
            <p:spPr>
              <a:xfrm>
                <a:off x="6863974" y="360052"/>
                <a:ext cx="83" cy="8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C46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4" name="Google Shape;16204;p56"/>
              <p:cNvSpPr/>
              <p:nvPr/>
            </p:nvSpPr>
            <p:spPr>
              <a:xfrm>
                <a:off x="6702495" y="360052"/>
                <a:ext cx="961489" cy="548581"/>
              </a:xfrm>
              <a:custGeom>
                <a:rect b="b" l="l" r="r" t="t"/>
                <a:pathLst>
                  <a:path extrusionOk="0" h="6611" w="11587">
                    <a:moveTo>
                      <a:pt x="1947" y="1"/>
                    </a:moveTo>
                    <a:cubicBezTo>
                      <a:pt x="1947" y="11"/>
                      <a:pt x="1937" y="21"/>
                      <a:pt x="1927" y="31"/>
                    </a:cubicBezTo>
                    <a:cubicBezTo>
                      <a:pt x="1917" y="51"/>
                      <a:pt x="1907" y="71"/>
                      <a:pt x="1897" y="91"/>
                    </a:cubicBezTo>
                    <a:cubicBezTo>
                      <a:pt x="1586" y="572"/>
                      <a:pt x="934" y="1194"/>
                      <a:pt x="593" y="1455"/>
                    </a:cubicBezTo>
                    <a:cubicBezTo>
                      <a:pt x="492" y="1535"/>
                      <a:pt x="422" y="1616"/>
                      <a:pt x="362" y="1696"/>
                    </a:cubicBezTo>
                    <a:cubicBezTo>
                      <a:pt x="302" y="1796"/>
                      <a:pt x="252" y="1907"/>
                      <a:pt x="172" y="2027"/>
                    </a:cubicBezTo>
                    <a:cubicBezTo>
                      <a:pt x="121" y="2097"/>
                      <a:pt x="71" y="2177"/>
                      <a:pt x="1" y="2258"/>
                    </a:cubicBezTo>
                    <a:cubicBezTo>
                      <a:pt x="412" y="2759"/>
                      <a:pt x="894" y="3421"/>
                      <a:pt x="1255" y="3652"/>
                    </a:cubicBezTo>
                    <a:cubicBezTo>
                      <a:pt x="1315" y="3692"/>
                      <a:pt x="1355" y="3712"/>
                      <a:pt x="1385" y="3712"/>
                    </a:cubicBezTo>
                    <a:cubicBezTo>
                      <a:pt x="1506" y="3712"/>
                      <a:pt x="1415" y="3441"/>
                      <a:pt x="1325" y="3180"/>
                    </a:cubicBezTo>
                    <a:cubicBezTo>
                      <a:pt x="1235" y="2910"/>
                      <a:pt x="1144" y="2649"/>
                      <a:pt x="1265" y="2649"/>
                    </a:cubicBezTo>
                    <a:cubicBezTo>
                      <a:pt x="1305" y="2649"/>
                      <a:pt x="1355" y="2669"/>
                      <a:pt x="1435" y="2729"/>
                    </a:cubicBezTo>
                    <a:cubicBezTo>
                      <a:pt x="1937" y="3080"/>
                      <a:pt x="2529" y="4053"/>
                      <a:pt x="3231" y="4615"/>
                    </a:cubicBezTo>
                    <a:cubicBezTo>
                      <a:pt x="4404" y="5548"/>
                      <a:pt x="5708" y="6139"/>
                      <a:pt x="6090" y="6611"/>
                    </a:cubicBezTo>
                    <a:cubicBezTo>
                      <a:pt x="6350" y="6290"/>
                      <a:pt x="5167" y="5678"/>
                      <a:pt x="5056" y="5277"/>
                    </a:cubicBezTo>
                    <a:cubicBezTo>
                      <a:pt x="4956" y="4916"/>
                      <a:pt x="4705" y="4595"/>
                      <a:pt x="4635" y="4224"/>
                    </a:cubicBezTo>
                    <a:cubicBezTo>
                      <a:pt x="4625" y="4173"/>
                      <a:pt x="4615" y="4113"/>
                      <a:pt x="4655" y="4063"/>
                    </a:cubicBezTo>
                    <a:cubicBezTo>
                      <a:pt x="4685" y="4033"/>
                      <a:pt x="4735" y="4023"/>
                      <a:pt x="4786" y="4023"/>
                    </a:cubicBezTo>
                    <a:lnTo>
                      <a:pt x="4836" y="4023"/>
                    </a:lnTo>
                    <a:cubicBezTo>
                      <a:pt x="6441" y="4133"/>
                      <a:pt x="7825" y="5076"/>
                      <a:pt x="9269" y="5828"/>
                    </a:cubicBezTo>
                    <a:cubicBezTo>
                      <a:pt x="9560" y="5989"/>
                      <a:pt x="9881" y="6069"/>
                      <a:pt x="10202" y="6069"/>
                    </a:cubicBezTo>
                    <a:cubicBezTo>
                      <a:pt x="10473" y="6069"/>
                      <a:pt x="10734" y="6009"/>
                      <a:pt x="10974" y="5899"/>
                    </a:cubicBezTo>
                    <a:cubicBezTo>
                      <a:pt x="11065" y="5849"/>
                      <a:pt x="11165" y="5818"/>
                      <a:pt x="11265" y="5798"/>
                    </a:cubicBezTo>
                    <a:cubicBezTo>
                      <a:pt x="11376" y="5778"/>
                      <a:pt x="11486" y="5768"/>
                      <a:pt x="11586" y="5768"/>
                    </a:cubicBezTo>
                    <a:cubicBezTo>
                      <a:pt x="11516" y="5738"/>
                      <a:pt x="11456" y="5728"/>
                      <a:pt x="11406" y="5728"/>
                    </a:cubicBezTo>
                    <a:cubicBezTo>
                      <a:pt x="11336" y="5728"/>
                      <a:pt x="11285" y="5738"/>
                      <a:pt x="11235" y="5758"/>
                    </a:cubicBezTo>
                    <a:cubicBezTo>
                      <a:pt x="11185" y="5768"/>
                      <a:pt x="11135" y="5788"/>
                      <a:pt x="11065" y="5788"/>
                    </a:cubicBezTo>
                    <a:cubicBezTo>
                      <a:pt x="11025" y="5788"/>
                      <a:pt x="10984" y="5778"/>
                      <a:pt x="10924" y="5768"/>
                    </a:cubicBezTo>
                    <a:cubicBezTo>
                      <a:pt x="10423" y="5608"/>
                      <a:pt x="9349" y="4976"/>
                      <a:pt x="8958" y="4896"/>
                    </a:cubicBezTo>
                    <a:cubicBezTo>
                      <a:pt x="8738" y="4855"/>
                      <a:pt x="8497" y="4855"/>
                      <a:pt x="8326" y="4705"/>
                    </a:cubicBezTo>
                    <a:cubicBezTo>
                      <a:pt x="8246" y="4645"/>
                      <a:pt x="8196" y="4555"/>
                      <a:pt x="8146" y="4474"/>
                    </a:cubicBezTo>
                    <a:cubicBezTo>
                      <a:pt x="7745" y="3852"/>
                      <a:pt x="7504" y="3933"/>
                      <a:pt x="6992" y="3481"/>
                    </a:cubicBezTo>
                    <a:cubicBezTo>
                      <a:pt x="6872" y="3401"/>
                      <a:pt x="6922" y="3371"/>
                      <a:pt x="7052" y="3371"/>
                    </a:cubicBezTo>
                    <a:cubicBezTo>
                      <a:pt x="7243" y="3371"/>
                      <a:pt x="7614" y="3431"/>
                      <a:pt x="7935" y="3491"/>
                    </a:cubicBezTo>
                    <a:cubicBezTo>
                      <a:pt x="8056" y="3511"/>
                      <a:pt x="8166" y="3531"/>
                      <a:pt x="8266" y="3552"/>
                    </a:cubicBezTo>
                    <a:cubicBezTo>
                      <a:pt x="7404" y="3080"/>
                      <a:pt x="6451" y="2538"/>
                      <a:pt x="5899" y="2147"/>
                    </a:cubicBezTo>
                    <a:lnTo>
                      <a:pt x="5899" y="2147"/>
                    </a:lnTo>
                    <a:cubicBezTo>
                      <a:pt x="6029" y="2348"/>
                      <a:pt x="6079" y="2488"/>
                      <a:pt x="6220" y="2699"/>
                    </a:cubicBezTo>
                    <a:cubicBezTo>
                      <a:pt x="5076" y="1997"/>
                      <a:pt x="5066" y="2579"/>
                      <a:pt x="3933" y="1826"/>
                    </a:cubicBezTo>
                    <a:cubicBezTo>
                      <a:pt x="3582" y="1586"/>
                      <a:pt x="2619" y="603"/>
                      <a:pt x="1947" y="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5" name="Google Shape;16205;p56"/>
              <p:cNvSpPr/>
              <p:nvPr/>
            </p:nvSpPr>
            <p:spPr>
              <a:xfrm>
                <a:off x="6040813" y="574804"/>
                <a:ext cx="997254" cy="362125"/>
              </a:xfrm>
              <a:custGeom>
                <a:rect b="b" l="l" r="r" t="t"/>
                <a:pathLst>
                  <a:path extrusionOk="0" h="4364" w="12018">
                    <a:moveTo>
                      <a:pt x="1335" y="1"/>
                    </a:moveTo>
                    <a:cubicBezTo>
                      <a:pt x="1255" y="41"/>
                      <a:pt x="1174" y="81"/>
                      <a:pt x="1104" y="131"/>
                    </a:cubicBezTo>
                    <a:cubicBezTo>
                      <a:pt x="893" y="302"/>
                      <a:pt x="422" y="863"/>
                      <a:pt x="1" y="1315"/>
                    </a:cubicBezTo>
                    <a:cubicBezTo>
                      <a:pt x="71" y="1335"/>
                      <a:pt x="141" y="1345"/>
                      <a:pt x="201" y="1345"/>
                    </a:cubicBezTo>
                    <a:cubicBezTo>
                      <a:pt x="502" y="1345"/>
                      <a:pt x="733" y="1154"/>
                      <a:pt x="954" y="964"/>
                    </a:cubicBezTo>
                    <a:cubicBezTo>
                      <a:pt x="1174" y="773"/>
                      <a:pt x="1385" y="582"/>
                      <a:pt x="1616" y="582"/>
                    </a:cubicBezTo>
                    <a:cubicBezTo>
                      <a:pt x="1686" y="582"/>
                      <a:pt x="1756" y="602"/>
                      <a:pt x="1836" y="633"/>
                    </a:cubicBezTo>
                    <a:cubicBezTo>
                      <a:pt x="2558" y="1004"/>
                      <a:pt x="3301" y="1325"/>
                      <a:pt x="3722" y="1565"/>
                    </a:cubicBezTo>
                    <a:cubicBezTo>
                      <a:pt x="3802" y="1615"/>
                      <a:pt x="3852" y="1636"/>
                      <a:pt x="3883" y="1636"/>
                    </a:cubicBezTo>
                    <a:cubicBezTo>
                      <a:pt x="3933" y="1636"/>
                      <a:pt x="3923" y="1575"/>
                      <a:pt x="3923" y="1515"/>
                    </a:cubicBezTo>
                    <a:cubicBezTo>
                      <a:pt x="3913" y="1455"/>
                      <a:pt x="3923" y="1405"/>
                      <a:pt x="4003" y="1405"/>
                    </a:cubicBezTo>
                    <a:cubicBezTo>
                      <a:pt x="4053" y="1405"/>
                      <a:pt x="4123" y="1425"/>
                      <a:pt x="4224" y="1465"/>
                    </a:cubicBezTo>
                    <a:cubicBezTo>
                      <a:pt x="4354" y="1525"/>
                      <a:pt x="6089" y="2298"/>
                      <a:pt x="6200" y="2368"/>
                    </a:cubicBezTo>
                    <a:cubicBezTo>
                      <a:pt x="6360" y="2458"/>
                      <a:pt x="6440" y="2498"/>
                      <a:pt x="6470" y="2498"/>
                    </a:cubicBezTo>
                    <a:cubicBezTo>
                      <a:pt x="6541" y="2498"/>
                      <a:pt x="6149" y="2157"/>
                      <a:pt x="5758" y="1806"/>
                    </a:cubicBezTo>
                    <a:cubicBezTo>
                      <a:pt x="5698" y="1756"/>
                      <a:pt x="5638" y="1696"/>
                      <a:pt x="5578" y="1646"/>
                    </a:cubicBezTo>
                    <a:cubicBezTo>
                      <a:pt x="5538" y="1656"/>
                      <a:pt x="5507" y="1656"/>
                      <a:pt x="5467" y="1656"/>
                    </a:cubicBezTo>
                    <a:cubicBezTo>
                      <a:pt x="5427" y="1656"/>
                      <a:pt x="5377" y="1646"/>
                      <a:pt x="5337" y="1636"/>
                    </a:cubicBezTo>
                    <a:cubicBezTo>
                      <a:pt x="5207" y="1595"/>
                      <a:pt x="5176" y="1505"/>
                      <a:pt x="5086" y="1505"/>
                    </a:cubicBezTo>
                    <a:cubicBezTo>
                      <a:pt x="5066" y="1505"/>
                      <a:pt x="5046" y="1515"/>
                      <a:pt x="5016" y="1515"/>
                    </a:cubicBezTo>
                    <a:cubicBezTo>
                      <a:pt x="5016" y="1525"/>
                      <a:pt x="5006" y="1525"/>
                      <a:pt x="4996" y="1525"/>
                    </a:cubicBezTo>
                    <a:cubicBezTo>
                      <a:pt x="4735" y="1525"/>
                      <a:pt x="3451" y="713"/>
                      <a:pt x="2970" y="482"/>
                    </a:cubicBezTo>
                    <a:cubicBezTo>
                      <a:pt x="2478" y="251"/>
                      <a:pt x="1907" y="362"/>
                      <a:pt x="1515" y="141"/>
                    </a:cubicBezTo>
                    <a:cubicBezTo>
                      <a:pt x="1455" y="111"/>
                      <a:pt x="1395" y="51"/>
                      <a:pt x="1335" y="1"/>
                    </a:cubicBezTo>
                    <a:close/>
                    <a:moveTo>
                      <a:pt x="7554" y="1014"/>
                    </a:moveTo>
                    <a:lnTo>
                      <a:pt x="7554" y="1014"/>
                    </a:lnTo>
                    <a:cubicBezTo>
                      <a:pt x="7514" y="1014"/>
                      <a:pt x="7694" y="1234"/>
                      <a:pt x="7865" y="1445"/>
                    </a:cubicBezTo>
                    <a:cubicBezTo>
                      <a:pt x="8045" y="1666"/>
                      <a:pt x="8216" y="1886"/>
                      <a:pt x="8176" y="1886"/>
                    </a:cubicBezTo>
                    <a:cubicBezTo>
                      <a:pt x="8176" y="1886"/>
                      <a:pt x="8166" y="1886"/>
                      <a:pt x="8156" y="1876"/>
                    </a:cubicBezTo>
                    <a:cubicBezTo>
                      <a:pt x="8055" y="1816"/>
                      <a:pt x="7614" y="1475"/>
                      <a:pt x="7183" y="1144"/>
                    </a:cubicBezTo>
                    <a:cubicBezTo>
                      <a:pt x="7152" y="1254"/>
                      <a:pt x="7102" y="1355"/>
                      <a:pt x="7032" y="1405"/>
                    </a:cubicBezTo>
                    <a:cubicBezTo>
                      <a:pt x="6992" y="1435"/>
                      <a:pt x="6912" y="1445"/>
                      <a:pt x="6821" y="1445"/>
                    </a:cubicBezTo>
                    <a:cubicBezTo>
                      <a:pt x="6731" y="1445"/>
                      <a:pt x="6621" y="1435"/>
                      <a:pt x="6521" y="1425"/>
                    </a:cubicBezTo>
                    <a:cubicBezTo>
                      <a:pt x="6430" y="1415"/>
                      <a:pt x="6330" y="1395"/>
                      <a:pt x="6270" y="1395"/>
                    </a:cubicBezTo>
                    <a:cubicBezTo>
                      <a:pt x="6260" y="1395"/>
                      <a:pt x="6250" y="1405"/>
                      <a:pt x="6250" y="1405"/>
                    </a:cubicBezTo>
                    <a:cubicBezTo>
                      <a:pt x="6139" y="1415"/>
                      <a:pt x="6039" y="1455"/>
                      <a:pt x="5939" y="1495"/>
                    </a:cubicBezTo>
                    <a:cubicBezTo>
                      <a:pt x="6842" y="1916"/>
                      <a:pt x="8176" y="2548"/>
                      <a:pt x="8456" y="2649"/>
                    </a:cubicBezTo>
                    <a:cubicBezTo>
                      <a:pt x="9740" y="3120"/>
                      <a:pt x="10713" y="3963"/>
                      <a:pt x="12017" y="4364"/>
                    </a:cubicBezTo>
                    <a:cubicBezTo>
                      <a:pt x="10613" y="3190"/>
                      <a:pt x="8938" y="1977"/>
                      <a:pt x="7574" y="1024"/>
                    </a:cubicBezTo>
                    <a:cubicBezTo>
                      <a:pt x="7564" y="1014"/>
                      <a:pt x="7554" y="1014"/>
                      <a:pt x="7554" y="10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6" name="Google Shape;16206;p56"/>
              <p:cNvSpPr/>
              <p:nvPr/>
            </p:nvSpPr>
            <p:spPr>
              <a:xfrm>
                <a:off x="7319286" y="883573"/>
                <a:ext cx="544432" cy="134925"/>
              </a:xfrm>
              <a:custGeom>
                <a:rect b="b" l="l" r="r" t="t"/>
                <a:pathLst>
                  <a:path extrusionOk="0" h="1626" w="6561">
                    <a:moveTo>
                      <a:pt x="312" y="1"/>
                    </a:moveTo>
                    <a:cubicBezTo>
                      <a:pt x="1" y="1"/>
                      <a:pt x="984" y="583"/>
                      <a:pt x="1616" y="874"/>
                    </a:cubicBezTo>
                    <a:cubicBezTo>
                      <a:pt x="2157" y="1114"/>
                      <a:pt x="2909" y="1305"/>
                      <a:pt x="3541" y="1305"/>
                    </a:cubicBezTo>
                    <a:cubicBezTo>
                      <a:pt x="3662" y="1305"/>
                      <a:pt x="3782" y="1295"/>
                      <a:pt x="3892" y="1275"/>
                    </a:cubicBezTo>
                    <a:cubicBezTo>
                      <a:pt x="3943" y="1275"/>
                      <a:pt x="3993" y="1265"/>
                      <a:pt x="4053" y="1265"/>
                    </a:cubicBezTo>
                    <a:cubicBezTo>
                      <a:pt x="4394" y="1265"/>
                      <a:pt x="4916" y="1355"/>
                      <a:pt x="5397" y="1445"/>
                    </a:cubicBezTo>
                    <a:cubicBezTo>
                      <a:pt x="5879" y="1536"/>
                      <a:pt x="6310" y="1626"/>
                      <a:pt x="6480" y="1626"/>
                    </a:cubicBezTo>
                    <a:cubicBezTo>
                      <a:pt x="6541" y="1626"/>
                      <a:pt x="6561" y="1606"/>
                      <a:pt x="6531" y="1576"/>
                    </a:cubicBezTo>
                    <a:cubicBezTo>
                      <a:pt x="6290" y="1355"/>
                      <a:pt x="4725" y="904"/>
                      <a:pt x="4264" y="874"/>
                    </a:cubicBezTo>
                    <a:cubicBezTo>
                      <a:pt x="3802" y="833"/>
                      <a:pt x="2609" y="563"/>
                      <a:pt x="2227" y="462"/>
                    </a:cubicBezTo>
                    <a:cubicBezTo>
                      <a:pt x="1616" y="302"/>
                      <a:pt x="903" y="91"/>
                      <a:pt x="452" y="21"/>
                    </a:cubicBezTo>
                    <a:lnTo>
                      <a:pt x="452" y="21"/>
                    </a:lnTo>
                    <a:cubicBezTo>
                      <a:pt x="472" y="31"/>
                      <a:pt x="482" y="41"/>
                      <a:pt x="502" y="61"/>
                    </a:cubicBezTo>
                    <a:cubicBezTo>
                      <a:pt x="452" y="41"/>
                      <a:pt x="402" y="21"/>
                      <a:pt x="3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7" name="Google Shape;16207;p56"/>
              <p:cNvSpPr/>
              <p:nvPr/>
            </p:nvSpPr>
            <p:spPr>
              <a:xfrm>
                <a:off x="7348412" y="883573"/>
                <a:ext cx="12613" cy="5145"/>
              </a:xfrm>
              <a:custGeom>
                <a:rect b="b" l="l" r="r" t="t"/>
                <a:pathLst>
                  <a:path extrusionOk="0" h="62" w="152">
                    <a:moveTo>
                      <a:pt x="1" y="1"/>
                    </a:moveTo>
                    <a:lnTo>
                      <a:pt x="1" y="1"/>
                    </a:lnTo>
                    <a:cubicBezTo>
                      <a:pt x="51" y="21"/>
                      <a:pt x="101" y="41"/>
                      <a:pt x="151" y="61"/>
                    </a:cubicBezTo>
                    <a:cubicBezTo>
                      <a:pt x="131" y="41"/>
                      <a:pt x="121" y="31"/>
                      <a:pt x="101" y="21"/>
                    </a:cubicBezTo>
                    <a:cubicBezTo>
                      <a:pt x="71" y="1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7ECD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8" name="Google Shape;16208;p56"/>
              <p:cNvSpPr/>
              <p:nvPr/>
            </p:nvSpPr>
            <p:spPr>
              <a:xfrm>
                <a:off x="7163615" y="745411"/>
                <a:ext cx="202388" cy="94182"/>
              </a:xfrm>
              <a:custGeom>
                <a:rect b="b" l="l" r="r" t="t"/>
                <a:pathLst>
                  <a:path extrusionOk="0" h="1135" w="2439">
                    <a:moveTo>
                      <a:pt x="212" y="1"/>
                    </a:moveTo>
                    <a:cubicBezTo>
                      <a:pt x="171" y="1"/>
                      <a:pt x="141" y="11"/>
                      <a:pt x="131" y="21"/>
                    </a:cubicBezTo>
                    <a:cubicBezTo>
                      <a:pt x="1" y="131"/>
                      <a:pt x="964" y="873"/>
                      <a:pt x="1445" y="944"/>
                    </a:cubicBezTo>
                    <a:cubicBezTo>
                      <a:pt x="1796" y="994"/>
                      <a:pt x="2168" y="1134"/>
                      <a:pt x="2338" y="1134"/>
                    </a:cubicBezTo>
                    <a:cubicBezTo>
                      <a:pt x="2398" y="1134"/>
                      <a:pt x="2438" y="1114"/>
                      <a:pt x="2428" y="1064"/>
                    </a:cubicBezTo>
                    <a:cubicBezTo>
                      <a:pt x="2408" y="873"/>
                      <a:pt x="1786" y="482"/>
                      <a:pt x="1305" y="322"/>
                    </a:cubicBezTo>
                    <a:cubicBezTo>
                      <a:pt x="1305" y="322"/>
                      <a:pt x="492" y="1"/>
                      <a:pt x="2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9" name="Google Shape;16209;p56"/>
              <p:cNvSpPr/>
              <p:nvPr/>
            </p:nvSpPr>
            <p:spPr>
              <a:xfrm>
                <a:off x="5682090" y="723007"/>
                <a:ext cx="367104" cy="229772"/>
              </a:xfrm>
              <a:custGeom>
                <a:rect b="b" l="l" r="r" t="t"/>
                <a:pathLst>
                  <a:path extrusionOk="0" h="2769" w="4424">
                    <a:moveTo>
                      <a:pt x="2619" y="823"/>
                    </a:moveTo>
                    <a:cubicBezTo>
                      <a:pt x="2616" y="826"/>
                      <a:pt x="2614" y="829"/>
                      <a:pt x="2612" y="832"/>
                    </a:cubicBezTo>
                    <a:lnTo>
                      <a:pt x="2612" y="832"/>
                    </a:lnTo>
                    <a:cubicBezTo>
                      <a:pt x="2615" y="829"/>
                      <a:pt x="2617" y="826"/>
                      <a:pt x="2619" y="823"/>
                    </a:cubicBezTo>
                    <a:close/>
                    <a:moveTo>
                      <a:pt x="4344" y="0"/>
                    </a:moveTo>
                    <a:cubicBezTo>
                      <a:pt x="4203" y="0"/>
                      <a:pt x="3802" y="261"/>
                      <a:pt x="3240" y="682"/>
                    </a:cubicBezTo>
                    <a:cubicBezTo>
                      <a:pt x="2919" y="923"/>
                      <a:pt x="2699" y="1033"/>
                      <a:pt x="2608" y="1033"/>
                    </a:cubicBezTo>
                    <a:cubicBezTo>
                      <a:pt x="2530" y="1033"/>
                      <a:pt x="2528" y="966"/>
                      <a:pt x="2612" y="832"/>
                    </a:cubicBezTo>
                    <a:lnTo>
                      <a:pt x="2612" y="832"/>
                    </a:lnTo>
                    <a:cubicBezTo>
                      <a:pt x="2601" y="846"/>
                      <a:pt x="2585" y="854"/>
                      <a:pt x="2568" y="863"/>
                    </a:cubicBezTo>
                    <a:cubicBezTo>
                      <a:pt x="2137" y="1244"/>
                      <a:pt x="1906" y="1374"/>
                      <a:pt x="1455" y="1645"/>
                    </a:cubicBezTo>
                    <a:cubicBezTo>
                      <a:pt x="1004" y="1906"/>
                      <a:pt x="653" y="2046"/>
                      <a:pt x="322" y="2307"/>
                    </a:cubicBezTo>
                    <a:cubicBezTo>
                      <a:pt x="301" y="2317"/>
                      <a:pt x="281" y="2327"/>
                      <a:pt x="261" y="2337"/>
                    </a:cubicBezTo>
                    <a:cubicBezTo>
                      <a:pt x="1" y="2638"/>
                      <a:pt x="11" y="2768"/>
                      <a:pt x="171" y="2768"/>
                    </a:cubicBezTo>
                    <a:cubicBezTo>
                      <a:pt x="352" y="2768"/>
                      <a:pt x="703" y="2628"/>
                      <a:pt x="1104" y="2427"/>
                    </a:cubicBezTo>
                    <a:cubicBezTo>
                      <a:pt x="1521" y="2217"/>
                      <a:pt x="1918" y="2214"/>
                      <a:pt x="2234" y="2214"/>
                    </a:cubicBezTo>
                    <a:cubicBezTo>
                      <a:pt x="2242" y="2214"/>
                      <a:pt x="2249" y="2214"/>
                      <a:pt x="2256" y="2214"/>
                    </a:cubicBezTo>
                    <a:cubicBezTo>
                      <a:pt x="2576" y="2214"/>
                      <a:pt x="2809" y="2212"/>
                      <a:pt x="2889" y="1986"/>
                    </a:cubicBezTo>
                    <a:cubicBezTo>
                      <a:pt x="3050" y="1545"/>
                      <a:pt x="4043" y="742"/>
                      <a:pt x="4324" y="261"/>
                    </a:cubicBezTo>
                    <a:cubicBezTo>
                      <a:pt x="4414" y="80"/>
                      <a:pt x="4424" y="0"/>
                      <a:pt x="434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0" name="Google Shape;16210;p56"/>
              <p:cNvSpPr/>
              <p:nvPr/>
            </p:nvSpPr>
            <p:spPr>
              <a:xfrm>
                <a:off x="6111595" y="699689"/>
                <a:ext cx="487839" cy="203135"/>
              </a:xfrm>
              <a:custGeom>
                <a:rect b="b" l="l" r="r" t="t"/>
                <a:pathLst>
                  <a:path extrusionOk="0" h="2448" w="5879">
                    <a:moveTo>
                      <a:pt x="482" y="0"/>
                    </a:moveTo>
                    <a:cubicBezTo>
                      <a:pt x="412" y="0"/>
                      <a:pt x="351" y="10"/>
                      <a:pt x="301" y="50"/>
                    </a:cubicBezTo>
                    <a:cubicBezTo>
                      <a:pt x="0" y="241"/>
                      <a:pt x="943" y="963"/>
                      <a:pt x="1685" y="1304"/>
                    </a:cubicBezTo>
                    <a:cubicBezTo>
                      <a:pt x="1886" y="1394"/>
                      <a:pt x="1896" y="1424"/>
                      <a:pt x="1806" y="1424"/>
                    </a:cubicBezTo>
                    <a:cubicBezTo>
                      <a:pt x="1726" y="1424"/>
                      <a:pt x="1565" y="1404"/>
                      <a:pt x="1395" y="1374"/>
                    </a:cubicBezTo>
                    <a:cubicBezTo>
                      <a:pt x="1214" y="1354"/>
                      <a:pt x="1033" y="1324"/>
                      <a:pt x="903" y="1324"/>
                    </a:cubicBezTo>
                    <a:cubicBezTo>
                      <a:pt x="793" y="1324"/>
                      <a:pt x="723" y="1344"/>
                      <a:pt x="773" y="1414"/>
                    </a:cubicBezTo>
                    <a:cubicBezTo>
                      <a:pt x="933" y="1655"/>
                      <a:pt x="3150" y="2307"/>
                      <a:pt x="3641" y="2307"/>
                    </a:cubicBezTo>
                    <a:cubicBezTo>
                      <a:pt x="3712" y="2307"/>
                      <a:pt x="3742" y="2297"/>
                      <a:pt x="3732" y="2267"/>
                    </a:cubicBezTo>
                    <a:cubicBezTo>
                      <a:pt x="3641" y="2097"/>
                      <a:pt x="3762" y="1996"/>
                      <a:pt x="4002" y="1996"/>
                    </a:cubicBezTo>
                    <a:cubicBezTo>
                      <a:pt x="4123" y="1996"/>
                      <a:pt x="4273" y="2026"/>
                      <a:pt x="4454" y="2076"/>
                    </a:cubicBezTo>
                    <a:cubicBezTo>
                      <a:pt x="4785" y="2167"/>
                      <a:pt x="5567" y="2448"/>
                      <a:pt x="5758" y="2448"/>
                    </a:cubicBezTo>
                    <a:cubicBezTo>
                      <a:pt x="5878" y="2448"/>
                      <a:pt x="5778" y="2347"/>
                      <a:pt x="5266" y="2046"/>
                    </a:cubicBezTo>
                    <a:cubicBezTo>
                      <a:pt x="4805" y="1786"/>
                      <a:pt x="3571" y="1043"/>
                      <a:pt x="3320" y="1043"/>
                    </a:cubicBezTo>
                    <a:cubicBezTo>
                      <a:pt x="3290" y="1043"/>
                      <a:pt x="3270" y="1053"/>
                      <a:pt x="3280" y="1093"/>
                    </a:cubicBezTo>
                    <a:cubicBezTo>
                      <a:pt x="3290" y="1124"/>
                      <a:pt x="3280" y="1134"/>
                      <a:pt x="3260" y="1134"/>
                    </a:cubicBezTo>
                    <a:cubicBezTo>
                      <a:pt x="3150" y="1134"/>
                      <a:pt x="2769" y="903"/>
                      <a:pt x="2388" y="672"/>
                    </a:cubicBezTo>
                    <a:cubicBezTo>
                      <a:pt x="1996" y="442"/>
                      <a:pt x="1605" y="211"/>
                      <a:pt x="1475" y="211"/>
                    </a:cubicBezTo>
                    <a:cubicBezTo>
                      <a:pt x="1465" y="211"/>
                      <a:pt x="1455" y="211"/>
                      <a:pt x="1455" y="221"/>
                    </a:cubicBezTo>
                    <a:cubicBezTo>
                      <a:pt x="1435" y="231"/>
                      <a:pt x="1405" y="231"/>
                      <a:pt x="1385" y="231"/>
                    </a:cubicBezTo>
                    <a:cubicBezTo>
                      <a:pt x="1284" y="231"/>
                      <a:pt x="1134" y="181"/>
                      <a:pt x="973" y="121"/>
                    </a:cubicBezTo>
                    <a:cubicBezTo>
                      <a:pt x="803" y="60"/>
                      <a:pt x="632" y="0"/>
                      <a:pt x="482" y="0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1" name="Google Shape;16211;p56"/>
              <p:cNvSpPr/>
              <p:nvPr/>
            </p:nvSpPr>
            <p:spPr>
              <a:xfrm>
                <a:off x="6629307" y="858596"/>
                <a:ext cx="269768" cy="119159"/>
              </a:xfrm>
              <a:custGeom>
                <a:rect b="b" l="l" r="r" t="t"/>
                <a:pathLst>
                  <a:path extrusionOk="0" h="1436" w="3251">
                    <a:moveTo>
                      <a:pt x="723" y="1"/>
                    </a:moveTo>
                    <a:cubicBezTo>
                      <a:pt x="552" y="1"/>
                      <a:pt x="893" y="332"/>
                      <a:pt x="793" y="382"/>
                    </a:cubicBezTo>
                    <a:cubicBezTo>
                      <a:pt x="592" y="492"/>
                      <a:pt x="0" y="342"/>
                      <a:pt x="492" y="593"/>
                    </a:cubicBezTo>
                    <a:cubicBezTo>
                      <a:pt x="1284" y="994"/>
                      <a:pt x="1806" y="1094"/>
                      <a:pt x="2668" y="1385"/>
                    </a:cubicBezTo>
                    <a:cubicBezTo>
                      <a:pt x="2779" y="1425"/>
                      <a:pt x="2849" y="1435"/>
                      <a:pt x="2899" y="1435"/>
                    </a:cubicBezTo>
                    <a:cubicBezTo>
                      <a:pt x="3250" y="1435"/>
                      <a:pt x="2197" y="603"/>
                      <a:pt x="1054" y="101"/>
                    </a:cubicBezTo>
                    <a:cubicBezTo>
                      <a:pt x="883" y="31"/>
                      <a:pt x="783" y="1"/>
                      <a:pt x="723" y="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2" name="Google Shape;16212;p56"/>
              <p:cNvSpPr/>
              <p:nvPr/>
            </p:nvSpPr>
            <p:spPr>
              <a:xfrm>
                <a:off x="8210740" y="291843"/>
                <a:ext cx="985553" cy="605173"/>
              </a:xfrm>
              <a:custGeom>
                <a:rect b="b" l="l" r="r" t="t"/>
                <a:pathLst>
                  <a:path extrusionOk="0" h="7293" w="11877">
                    <a:moveTo>
                      <a:pt x="191" y="5417"/>
                    </a:moveTo>
                    <a:cubicBezTo>
                      <a:pt x="121" y="5495"/>
                      <a:pt x="75" y="5554"/>
                      <a:pt x="34" y="5596"/>
                    </a:cubicBezTo>
                    <a:lnTo>
                      <a:pt x="34" y="5596"/>
                    </a:lnTo>
                    <a:cubicBezTo>
                      <a:pt x="77" y="5554"/>
                      <a:pt x="123" y="5493"/>
                      <a:pt x="191" y="5417"/>
                    </a:cubicBezTo>
                    <a:close/>
                    <a:moveTo>
                      <a:pt x="34" y="5596"/>
                    </a:moveTo>
                    <a:cubicBezTo>
                      <a:pt x="26" y="5604"/>
                      <a:pt x="18" y="5611"/>
                      <a:pt x="10" y="5617"/>
                    </a:cubicBezTo>
                    <a:cubicBezTo>
                      <a:pt x="10" y="5617"/>
                      <a:pt x="0" y="5627"/>
                      <a:pt x="0" y="5627"/>
                    </a:cubicBezTo>
                    <a:cubicBezTo>
                      <a:pt x="12" y="5618"/>
                      <a:pt x="23" y="5608"/>
                      <a:pt x="34" y="5596"/>
                    </a:cubicBezTo>
                    <a:close/>
                    <a:moveTo>
                      <a:pt x="11074" y="0"/>
                    </a:moveTo>
                    <a:lnTo>
                      <a:pt x="11876" y="7292"/>
                    </a:lnTo>
                    <a:cubicBezTo>
                      <a:pt x="11656" y="4855"/>
                      <a:pt x="11345" y="2428"/>
                      <a:pt x="11074" y="0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3" name="Google Shape;16213;p56"/>
              <p:cNvSpPr/>
              <p:nvPr/>
            </p:nvSpPr>
            <p:spPr>
              <a:xfrm>
                <a:off x="8211570" y="291843"/>
                <a:ext cx="989702" cy="670063"/>
              </a:xfrm>
              <a:custGeom>
                <a:rect b="b" l="l" r="r" t="t"/>
                <a:pathLst>
                  <a:path extrusionOk="0" h="8075" w="11927">
                    <a:moveTo>
                      <a:pt x="11064" y="0"/>
                    </a:moveTo>
                    <a:lnTo>
                      <a:pt x="11435" y="3391"/>
                    </a:lnTo>
                    <a:cubicBezTo>
                      <a:pt x="11094" y="3581"/>
                      <a:pt x="10693" y="3782"/>
                      <a:pt x="10141" y="4043"/>
                    </a:cubicBezTo>
                    <a:cubicBezTo>
                      <a:pt x="9439" y="4384"/>
                      <a:pt x="8396" y="5005"/>
                      <a:pt x="7353" y="5326"/>
                    </a:cubicBezTo>
                    <a:cubicBezTo>
                      <a:pt x="7252" y="5357"/>
                      <a:pt x="7192" y="5367"/>
                      <a:pt x="7162" y="5367"/>
                    </a:cubicBezTo>
                    <a:cubicBezTo>
                      <a:pt x="6972" y="5367"/>
                      <a:pt x="7995" y="4815"/>
                      <a:pt x="8436" y="4414"/>
                    </a:cubicBezTo>
                    <a:cubicBezTo>
                      <a:pt x="8496" y="4353"/>
                      <a:pt x="8506" y="4333"/>
                      <a:pt x="8476" y="4333"/>
                    </a:cubicBezTo>
                    <a:cubicBezTo>
                      <a:pt x="8306" y="4333"/>
                      <a:pt x="6721" y="5176"/>
                      <a:pt x="5286" y="5497"/>
                    </a:cubicBezTo>
                    <a:cubicBezTo>
                      <a:pt x="5196" y="5517"/>
                      <a:pt x="5136" y="5527"/>
                      <a:pt x="5096" y="5527"/>
                    </a:cubicBezTo>
                    <a:cubicBezTo>
                      <a:pt x="4755" y="5527"/>
                      <a:pt x="6631" y="4694"/>
                      <a:pt x="7874" y="3802"/>
                    </a:cubicBezTo>
                    <a:cubicBezTo>
                      <a:pt x="8536" y="3330"/>
                      <a:pt x="8907" y="2909"/>
                      <a:pt x="8877" y="2448"/>
                    </a:cubicBezTo>
                    <a:cubicBezTo>
                      <a:pt x="8857" y="2227"/>
                      <a:pt x="8667" y="2157"/>
                      <a:pt x="8396" y="2157"/>
                    </a:cubicBezTo>
                    <a:lnTo>
                      <a:pt x="8266" y="2157"/>
                    </a:lnTo>
                    <a:cubicBezTo>
                      <a:pt x="8245" y="2317"/>
                      <a:pt x="8185" y="2548"/>
                      <a:pt x="7985" y="2708"/>
                    </a:cubicBezTo>
                    <a:cubicBezTo>
                      <a:pt x="7654" y="2969"/>
                      <a:pt x="7303" y="3110"/>
                      <a:pt x="7192" y="3230"/>
                    </a:cubicBezTo>
                    <a:cubicBezTo>
                      <a:pt x="7022" y="3431"/>
                      <a:pt x="6570" y="3370"/>
                      <a:pt x="6350" y="3541"/>
                    </a:cubicBezTo>
                    <a:cubicBezTo>
                      <a:pt x="6039" y="3772"/>
                      <a:pt x="5969" y="4123"/>
                      <a:pt x="5537" y="4263"/>
                    </a:cubicBezTo>
                    <a:cubicBezTo>
                      <a:pt x="5327" y="4333"/>
                      <a:pt x="5106" y="4343"/>
                      <a:pt x="4895" y="4424"/>
                    </a:cubicBezTo>
                    <a:cubicBezTo>
                      <a:pt x="4624" y="4534"/>
                      <a:pt x="4414" y="4725"/>
                      <a:pt x="4173" y="4895"/>
                    </a:cubicBezTo>
                    <a:cubicBezTo>
                      <a:pt x="3942" y="5056"/>
                      <a:pt x="1936" y="5387"/>
                      <a:pt x="1816" y="5387"/>
                    </a:cubicBezTo>
                    <a:lnTo>
                      <a:pt x="1806" y="5387"/>
                    </a:lnTo>
                    <a:cubicBezTo>
                      <a:pt x="1736" y="5377"/>
                      <a:pt x="2257" y="5015"/>
                      <a:pt x="1856" y="5015"/>
                    </a:cubicBezTo>
                    <a:cubicBezTo>
                      <a:pt x="1776" y="5015"/>
                      <a:pt x="1655" y="5036"/>
                      <a:pt x="1495" y="5066"/>
                    </a:cubicBezTo>
                    <a:cubicBezTo>
                      <a:pt x="1054" y="5156"/>
                      <a:pt x="231" y="5367"/>
                      <a:pt x="221" y="5367"/>
                    </a:cubicBezTo>
                    <a:lnTo>
                      <a:pt x="211" y="5367"/>
                    </a:lnTo>
                    <a:cubicBezTo>
                      <a:pt x="201" y="5387"/>
                      <a:pt x="191" y="5397"/>
                      <a:pt x="181" y="5417"/>
                    </a:cubicBezTo>
                    <a:cubicBezTo>
                      <a:pt x="101" y="5507"/>
                      <a:pt x="51" y="5577"/>
                      <a:pt x="0" y="5617"/>
                    </a:cubicBezTo>
                    <a:cubicBezTo>
                      <a:pt x="161" y="5728"/>
                      <a:pt x="341" y="5838"/>
                      <a:pt x="542" y="5958"/>
                    </a:cubicBezTo>
                    <a:cubicBezTo>
                      <a:pt x="953" y="6179"/>
                      <a:pt x="1605" y="6540"/>
                      <a:pt x="2227" y="6891"/>
                    </a:cubicBezTo>
                    <a:cubicBezTo>
                      <a:pt x="2929" y="7282"/>
                      <a:pt x="3682" y="7694"/>
                      <a:pt x="4263" y="8045"/>
                    </a:cubicBezTo>
                    <a:cubicBezTo>
                      <a:pt x="4324" y="8065"/>
                      <a:pt x="4384" y="8075"/>
                      <a:pt x="4444" y="8075"/>
                    </a:cubicBezTo>
                    <a:cubicBezTo>
                      <a:pt x="4504" y="8075"/>
                      <a:pt x="4554" y="8065"/>
                      <a:pt x="4604" y="8045"/>
                    </a:cubicBezTo>
                    <a:cubicBezTo>
                      <a:pt x="4986" y="7904"/>
                      <a:pt x="5266" y="7613"/>
                      <a:pt x="5678" y="7473"/>
                    </a:cubicBezTo>
                    <a:cubicBezTo>
                      <a:pt x="5738" y="7453"/>
                      <a:pt x="5808" y="7433"/>
                      <a:pt x="5878" y="7433"/>
                    </a:cubicBezTo>
                    <a:lnTo>
                      <a:pt x="5898" y="7433"/>
                    </a:lnTo>
                    <a:cubicBezTo>
                      <a:pt x="6049" y="7443"/>
                      <a:pt x="6189" y="7533"/>
                      <a:pt x="6340" y="7533"/>
                    </a:cubicBezTo>
                    <a:cubicBezTo>
                      <a:pt x="6390" y="7543"/>
                      <a:pt x="6430" y="7543"/>
                      <a:pt x="6470" y="7543"/>
                    </a:cubicBezTo>
                    <a:cubicBezTo>
                      <a:pt x="6701" y="7543"/>
                      <a:pt x="6921" y="7513"/>
                      <a:pt x="7142" y="7493"/>
                    </a:cubicBezTo>
                    <a:cubicBezTo>
                      <a:pt x="7363" y="7463"/>
                      <a:pt x="7593" y="7443"/>
                      <a:pt x="7824" y="7443"/>
                    </a:cubicBezTo>
                    <a:lnTo>
                      <a:pt x="8115" y="7443"/>
                    </a:lnTo>
                    <a:cubicBezTo>
                      <a:pt x="8346" y="7443"/>
                      <a:pt x="8576" y="7403"/>
                      <a:pt x="8807" y="7393"/>
                    </a:cubicBezTo>
                    <a:lnTo>
                      <a:pt x="8867" y="7393"/>
                    </a:lnTo>
                    <a:cubicBezTo>
                      <a:pt x="9148" y="7393"/>
                      <a:pt x="9419" y="7453"/>
                      <a:pt x="9680" y="7533"/>
                    </a:cubicBezTo>
                    <a:cubicBezTo>
                      <a:pt x="10081" y="7674"/>
                      <a:pt x="10472" y="7884"/>
                      <a:pt x="10894" y="7884"/>
                    </a:cubicBezTo>
                    <a:cubicBezTo>
                      <a:pt x="10994" y="7884"/>
                      <a:pt x="11104" y="7874"/>
                      <a:pt x="11215" y="7864"/>
                    </a:cubicBezTo>
                    <a:cubicBezTo>
                      <a:pt x="11315" y="7854"/>
                      <a:pt x="11425" y="7844"/>
                      <a:pt x="11525" y="7844"/>
                    </a:cubicBezTo>
                    <a:cubicBezTo>
                      <a:pt x="11666" y="7844"/>
                      <a:pt x="11806" y="7864"/>
                      <a:pt x="11927" y="7944"/>
                    </a:cubicBezTo>
                    <a:cubicBezTo>
                      <a:pt x="11907" y="7724"/>
                      <a:pt x="11887" y="7513"/>
                      <a:pt x="11866" y="7292"/>
                    </a:cubicBezTo>
                    <a:lnTo>
                      <a:pt x="110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4" name="Google Shape;16214;p56"/>
              <p:cNvSpPr/>
              <p:nvPr/>
            </p:nvSpPr>
            <p:spPr>
              <a:xfrm>
                <a:off x="8606057" y="287694"/>
                <a:ext cx="554472" cy="462862"/>
              </a:xfrm>
              <a:custGeom>
                <a:rect b="b" l="l" r="r" t="t"/>
                <a:pathLst>
                  <a:path extrusionOk="0" h="5578" w="6682">
                    <a:moveTo>
                      <a:pt x="342" y="5577"/>
                    </a:moveTo>
                    <a:cubicBezTo>
                      <a:pt x="1" y="5577"/>
                      <a:pt x="1877" y="4744"/>
                      <a:pt x="3120" y="3852"/>
                    </a:cubicBezTo>
                    <a:cubicBezTo>
                      <a:pt x="3782" y="3380"/>
                      <a:pt x="4153" y="2959"/>
                      <a:pt x="4123" y="2498"/>
                    </a:cubicBezTo>
                    <a:cubicBezTo>
                      <a:pt x="4103" y="2277"/>
                      <a:pt x="3913" y="2207"/>
                      <a:pt x="3642" y="2207"/>
                    </a:cubicBezTo>
                    <a:cubicBezTo>
                      <a:pt x="3602" y="2207"/>
                      <a:pt x="3552" y="2207"/>
                      <a:pt x="3512" y="2207"/>
                    </a:cubicBezTo>
                    <a:cubicBezTo>
                      <a:pt x="3512" y="2177"/>
                      <a:pt x="3512" y="2137"/>
                      <a:pt x="3512" y="2117"/>
                    </a:cubicBezTo>
                    <a:cubicBezTo>
                      <a:pt x="3512" y="2076"/>
                      <a:pt x="3512" y="2056"/>
                      <a:pt x="3512" y="2046"/>
                    </a:cubicBezTo>
                    <a:lnTo>
                      <a:pt x="3512" y="2046"/>
                    </a:lnTo>
                    <a:lnTo>
                      <a:pt x="3512" y="2046"/>
                    </a:lnTo>
                    <a:lnTo>
                      <a:pt x="3512" y="2046"/>
                    </a:lnTo>
                    <a:lnTo>
                      <a:pt x="3512" y="2046"/>
                    </a:lnTo>
                    <a:cubicBezTo>
                      <a:pt x="3512" y="2046"/>
                      <a:pt x="4625" y="1164"/>
                      <a:pt x="4956" y="903"/>
                    </a:cubicBezTo>
                    <a:cubicBezTo>
                      <a:pt x="5287" y="652"/>
                      <a:pt x="5738" y="381"/>
                      <a:pt x="6300" y="0"/>
                    </a:cubicBezTo>
                    <a:cubicBezTo>
                      <a:pt x="6300" y="10"/>
                      <a:pt x="6310" y="30"/>
                      <a:pt x="6310" y="50"/>
                    </a:cubicBezTo>
                    <a:lnTo>
                      <a:pt x="6681" y="3441"/>
                    </a:lnTo>
                    <a:cubicBezTo>
                      <a:pt x="6340" y="3631"/>
                      <a:pt x="5939" y="3832"/>
                      <a:pt x="5387" y="4093"/>
                    </a:cubicBezTo>
                    <a:cubicBezTo>
                      <a:pt x="4685" y="4434"/>
                      <a:pt x="3642" y="5055"/>
                      <a:pt x="2599" y="5376"/>
                    </a:cubicBezTo>
                    <a:cubicBezTo>
                      <a:pt x="2498" y="5407"/>
                      <a:pt x="2438" y="5417"/>
                      <a:pt x="2408" y="5417"/>
                    </a:cubicBezTo>
                    <a:cubicBezTo>
                      <a:pt x="2218" y="5417"/>
                      <a:pt x="3241" y="4865"/>
                      <a:pt x="3682" y="4464"/>
                    </a:cubicBezTo>
                    <a:cubicBezTo>
                      <a:pt x="3742" y="4403"/>
                      <a:pt x="3752" y="4383"/>
                      <a:pt x="3722" y="4383"/>
                    </a:cubicBezTo>
                    <a:cubicBezTo>
                      <a:pt x="3552" y="4383"/>
                      <a:pt x="1967" y="5226"/>
                      <a:pt x="532" y="5547"/>
                    </a:cubicBezTo>
                    <a:cubicBezTo>
                      <a:pt x="442" y="5567"/>
                      <a:pt x="382" y="5577"/>
                      <a:pt x="342" y="5577"/>
                    </a:cubicBezTo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5" name="Google Shape;16215;p56"/>
              <p:cNvSpPr/>
              <p:nvPr/>
            </p:nvSpPr>
            <p:spPr>
              <a:xfrm>
                <a:off x="8396366" y="863658"/>
                <a:ext cx="169030" cy="95759"/>
              </a:xfrm>
              <a:custGeom>
                <a:rect b="b" l="l" r="r" t="t"/>
                <a:pathLst>
                  <a:path extrusionOk="0" h="1154" w="2037">
                    <a:moveTo>
                      <a:pt x="0" y="0"/>
                    </a:moveTo>
                    <a:cubicBezTo>
                      <a:pt x="42" y="23"/>
                      <a:pt x="84" y="47"/>
                      <a:pt x="126" y="70"/>
                    </a:cubicBezTo>
                    <a:lnTo>
                      <a:pt x="126" y="70"/>
                    </a:lnTo>
                    <a:cubicBezTo>
                      <a:pt x="84" y="47"/>
                      <a:pt x="42" y="24"/>
                      <a:pt x="0" y="0"/>
                    </a:cubicBezTo>
                    <a:close/>
                    <a:moveTo>
                      <a:pt x="126" y="70"/>
                    </a:moveTo>
                    <a:cubicBezTo>
                      <a:pt x="800" y="446"/>
                      <a:pt x="1418" y="802"/>
                      <a:pt x="1645" y="953"/>
                    </a:cubicBezTo>
                    <a:cubicBezTo>
                      <a:pt x="1766" y="1033"/>
                      <a:pt x="1896" y="1114"/>
                      <a:pt x="2036" y="1154"/>
                    </a:cubicBezTo>
                    <a:cubicBezTo>
                      <a:pt x="1489" y="823"/>
                      <a:pt x="791" y="440"/>
                      <a:pt x="126" y="70"/>
                    </a:cubicBezTo>
                    <a:close/>
                  </a:path>
                </a:pathLst>
              </a:custGeom>
              <a:solidFill>
                <a:srgbClr val="70BB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6" name="Google Shape;16216;p56"/>
              <p:cNvSpPr/>
              <p:nvPr/>
            </p:nvSpPr>
            <p:spPr>
              <a:xfrm>
                <a:off x="8210740" y="757941"/>
                <a:ext cx="913" cy="913"/>
              </a:xfrm>
              <a:custGeom>
                <a:rect b="b" l="l" r="r" t="t"/>
                <a:pathLst>
                  <a:path extrusionOk="0" h="11" w="11">
                    <a:moveTo>
                      <a:pt x="0" y="10"/>
                    </a:moveTo>
                    <a:lnTo>
                      <a:pt x="0" y="10"/>
                    </a:lnTo>
                    <a:cubicBezTo>
                      <a:pt x="0" y="10"/>
                      <a:pt x="10" y="0"/>
                      <a:pt x="10" y="0"/>
                    </a:cubicBezTo>
                    <a:lnTo>
                      <a:pt x="10" y="0"/>
                    </a:lnTo>
                    <a:cubicBezTo>
                      <a:pt x="10" y="0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2C46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7" name="Google Shape;16217;p56"/>
              <p:cNvSpPr/>
              <p:nvPr/>
            </p:nvSpPr>
            <p:spPr>
              <a:xfrm>
                <a:off x="8210740" y="757941"/>
                <a:ext cx="45805" cy="28379"/>
              </a:xfrm>
              <a:custGeom>
                <a:rect b="b" l="l" r="r" t="t"/>
                <a:pathLst>
                  <a:path extrusionOk="0" h="342" w="552">
                    <a:moveTo>
                      <a:pt x="10" y="0"/>
                    </a:moveTo>
                    <a:cubicBezTo>
                      <a:pt x="10" y="0"/>
                      <a:pt x="0" y="10"/>
                      <a:pt x="0" y="10"/>
                    </a:cubicBezTo>
                    <a:lnTo>
                      <a:pt x="20" y="40"/>
                    </a:lnTo>
                    <a:cubicBezTo>
                      <a:pt x="40" y="60"/>
                      <a:pt x="111" y="101"/>
                      <a:pt x="141" y="111"/>
                    </a:cubicBezTo>
                    <a:cubicBezTo>
                      <a:pt x="151" y="121"/>
                      <a:pt x="311" y="201"/>
                      <a:pt x="552" y="341"/>
                    </a:cubicBezTo>
                    <a:cubicBezTo>
                      <a:pt x="351" y="221"/>
                      <a:pt x="171" y="111"/>
                      <a:pt x="10" y="0"/>
                    </a:cubicBezTo>
                    <a:close/>
                  </a:path>
                </a:pathLst>
              </a:custGeom>
              <a:solidFill>
                <a:srgbClr val="70BB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8" name="Google Shape;16218;p56"/>
              <p:cNvSpPr/>
              <p:nvPr/>
            </p:nvSpPr>
            <p:spPr>
              <a:xfrm>
                <a:off x="8339774" y="603930"/>
                <a:ext cx="267196" cy="83312"/>
              </a:xfrm>
              <a:custGeom>
                <a:rect b="b" l="l" r="r" t="t"/>
                <a:pathLst>
                  <a:path extrusionOk="0" h="1004" w="3220">
                    <a:moveTo>
                      <a:pt x="3069" y="1"/>
                    </a:moveTo>
                    <a:cubicBezTo>
                      <a:pt x="2929" y="1"/>
                      <a:pt x="2809" y="11"/>
                      <a:pt x="2698" y="41"/>
                    </a:cubicBezTo>
                    <a:cubicBezTo>
                      <a:pt x="2237" y="191"/>
                      <a:pt x="1725" y="1"/>
                      <a:pt x="1394" y="261"/>
                    </a:cubicBezTo>
                    <a:cubicBezTo>
                      <a:pt x="1063" y="512"/>
                      <a:pt x="20" y="944"/>
                      <a:pt x="20" y="944"/>
                    </a:cubicBezTo>
                    <a:lnTo>
                      <a:pt x="0" y="944"/>
                    </a:lnTo>
                    <a:cubicBezTo>
                      <a:pt x="10" y="964"/>
                      <a:pt x="30" y="974"/>
                      <a:pt x="60" y="984"/>
                    </a:cubicBezTo>
                    <a:cubicBezTo>
                      <a:pt x="80" y="994"/>
                      <a:pt x="100" y="1004"/>
                      <a:pt x="130" y="1004"/>
                    </a:cubicBezTo>
                    <a:cubicBezTo>
                      <a:pt x="151" y="1004"/>
                      <a:pt x="181" y="994"/>
                      <a:pt x="211" y="994"/>
                    </a:cubicBezTo>
                    <a:cubicBezTo>
                      <a:pt x="782" y="903"/>
                      <a:pt x="1364" y="823"/>
                      <a:pt x="1906" y="613"/>
                    </a:cubicBezTo>
                    <a:cubicBezTo>
                      <a:pt x="2076" y="542"/>
                      <a:pt x="2247" y="462"/>
                      <a:pt x="2427" y="442"/>
                    </a:cubicBezTo>
                    <a:cubicBezTo>
                      <a:pt x="2628" y="412"/>
                      <a:pt x="3180" y="221"/>
                      <a:pt x="32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9" name="Google Shape;16219;p56"/>
              <p:cNvSpPr/>
              <p:nvPr/>
            </p:nvSpPr>
            <p:spPr>
              <a:xfrm>
                <a:off x="8680988" y="1046712"/>
                <a:ext cx="571898" cy="270598"/>
              </a:xfrm>
              <a:custGeom>
                <a:rect b="b" l="l" r="r" t="t"/>
                <a:pathLst>
                  <a:path extrusionOk="0" h="3261" w="6892">
                    <a:moveTo>
                      <a:pt x="271" y="1"/>
                    </a:moveTo>
                    <a:cubicBezTo>
                      <a:pt x="1" y="1"/>
                      <a:pt x="833" y="723"/>
                      <a:pt x="1395" y="1084"/>
                    </a:cubicBezTo>
                    <a:cubicBezTo>
                      <a:pt x="2087" y="1546"/>
                      <a:pt x="1846" y="1024"/>
                      <a:pt x="3471" y="2027"/>
                    </a:cubicBezTo>
                    <a:cubicBezTo>
                      <a:pt x="4173" y="2468"/>
                      <a:pt x="4464" y="2609"/>
                      <a:pt x="4544" y="2609"/>
                    </a:cubicBezTo>
                    <a:cubicBezTo>
                      <a:pt x="4665" y="2609"/>
                      <a:pt x="4444" y="2368"/>
                      <a:pt x="4374" y="2228"/>
                    </a:cubicBezTo>
                    <a:cubicBezTo>
                      <a:pt x="4354" y="2208"/>
                      <a:pt x="4364" y="2198"/>
                      <a:pt x="4384" y="2198"/>
                    </a:cubicBezTo>
                    <a:cubicBezTo>
                      <a:pt x="4564" y="2198"/>
                      <a:pt x="6139" y="3181"/>
                      <a:pt x="6540" y="3261"/>
                    </a:cubicBezTo>
                    <a:lnTo>
                      <a:pt x="6601" y="3261"/>
                    </a:lnTo>
                    <a:cubicBezTo>
                      <a:pt x="6892" y="3261"/>
                      <a:pt x="6179" y="2639"/>
                      <a:pt x="5066" y="1836"/>
                    </a:cubicBezTo>
                    <a:cubicBezTo>
                      <a:pt x="4123" y="1154"/>
                      <a:pt x="3892" y="944"/>
                      <a:pt x="3521" y="944"/>
                    </a:cubicBezTo>
                    <a:cubicBezTo>
                      <a:pt x="3431" y="944"/>
                      <a:pt x="3331" y="954"/>
                      <a:pt x="3210" y="974"/>
                    </a:cubicBezTo>
                    <a:cubicBezTo>
                      <a:pt x="3140" y="994"/>
                      <a:pt x="3070" y="994"/>
                      <a:pt x="3000" y="994"/>
                    </a:cubicBezTo>
                    <a:cubicBezTo>
                      <a:pt x="2418" y="994"/>
                      <a:pt x="1696" y="623"/>
                      <a:pt x="733" y="171"/>
                    </a:cubicBezTo>
                    <a:cubicBezTo>
                      <a:pt x="492" y="51"/>
                      <a:pt x="342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0" name="Google Shape;16220;p56"/>
              <p:cNvSpPr/>
              <p:nvPr/>
            </p:nvSpPr>
            <p:spPr>
              <a:xfrm>
                <a:off x="4251349" y="1370500"/>
                <a:ext cx="30869" cy="20081"/>
              </a:xfrm>
              <a:custGeom>
                <a:rect b="b" l="l" r="r" t="t"/>
                <a:pathLst>
                  <a:path extrusionOk="0" h="242" w="372">
                    <a:moveTo>
                      <a:pt x="0" y="241"/>
                    </a:moveTo>
                    <a:cubicBezTo>
                      <a:pt x="0" y="241"/>
                      <a:pt x="0" y="241"/>
                      <a:pt x="0" y="241"/>
                    </a:cubicBezTo>
                    <a:cubicBezTo>
                      <a:pt x="0" y="241"/>
                      <a:pt x="0" y="241"/>
                      <a:pt x="0" y="241"/>
                    </a:cubicBezTo>
                    <a:close/>
                    <a:moveTo>
                      <a:pt x="0" y="241"/>
                    </a:moveTo>
                    <a:cubicBezTo>
                      <a:pt x="130" y="151"/>
                      <a:pt x="251" y="71"/>
                      <a:pt x="361" y="11"/>
                    </a:cubicBezTo>
                    <a:cubicBezTo>
                      <a:pt x="251" y="71"/>
                      <a:pt x="130" y="151"/>
                      <a:pt x="0" y="241"/>
                    </a:cubicBezTo>
                    <a:close/>
                    <a:moveTo>
                      <a:pt x="361" y="11"/>
                    </a:moveTo>
                    <a:cubicBezTo>
                      <a:pt x="361" y="11"/>
                      <a:pt x="371" y="11"/>
                      <a:pt x="371" y="1"/>
                    </a:cubicBezTo>
                    <a:cubicBezTo>
                      <a:pt x="371" y="11"/>
                      <a:pt x="361" y="11"/>
                      <a:pt x="361" y="11"/>
                    </a:cubicBezTo>
                    <a:close/>
                    <a:moveTo>
                      <a:pt x="371" y="1"/>
                    </a:moveTo>
                    <a:cubicBezTo>
                      <a:pt x="371" y="1"/>
                      <a:pt x="371" y="1"/>
                      <a:pt x="371" y="1"/>
                    </a:cubicBezTo>
                    <a:cubicBezTo>
                      <a:pt x="371" y="1"/>
                      <a:pt x="371" y="1"/>
                      <a:pt x="371" y="1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1" name="Google Shape;16221;p56"/>
              <p:cNvSpPr/>
              <p:nvPr/>
            </p:nvSpPr>
            <p:spPr>
              <a:xfrm>
                <a:off x="4214672" y="1035095"/>
                <a:ext cx="840753" cy="398802"/>
              </a:xfrm>
              <a:custGeom>
                <a:rect b="b" l="l" r="r" t="t"/>
                <a:pathLst>
                  <a:path extrusionOk="0" h="4806" w="10132">
                    <a:moveTo>
                      <a:pt x="4855" y="0"/>
                    </a:moveTo>
                    <a:cubicBezTo>
                      <a:pt x="4845" y="10"/>
                      <a:pt x="4825" y="21"/>
                      <a:pt x="4815" y="31"/>
                    </a:cubicBezTo>
                    <a:cubicBezTo>
                      <a:pt x="4364" y="291"/>
                      <a:pt x="3301" y="1324"/>
                      <a:pt x="2970" y="1696"/>
                    </a:cubicBezTo>
                    <a:cubicBezTo>
                      <a:pt x="2649" y="2067"/>
                      <a:pt x="1726" y="2368"/>
                      <a:pt x="1545" y="2949"/>
                    </a:cubicBezTo>
                    <a:cubicBezTo>
                      <a:pt x="1365" y="3541"/>
                      <a:pt x="1275" y="3772"/>
                      <a:pt x="823" y="4043"/>
                    </a:cubicBezTo>
                    <a:lnTo>
                      <a:pt x="813" y="4043"/>
                    </a:lnTo>
                    <a:cubicBezTo>
                      <a:pt x="813" y="4053"/>
                      <a:pt x="803" y="4053"/>
                      <a:pt x="803" y="4053"/>
                    </a:cubicBezTo>
                    <a:cubicBezTo>
                      <a:pt x="693" y="4113"/>
                      <a:pt x="572" y="4193"/>
                      <a:pt x="442" y="4283"/>
                    </a:cubicBezTo>
                    <a:cubicBezTo>
                      <a:pt x="282" y="4394"/>
                      <a:pt x="121" y="4504"/>
                      <a:pt x="1" y="4594"/>
                    </a:cubicBezTo>
                    <a:cubicBezTo>
                      <a:pt x="91" y="4775"/>
                      <a:pt x="352" y="4805"/>
                      <a:pt x="572" y="4805"/>
                    </a:cubicBezTo>
                    <a:lnTo>
                      <a:pt x="593" y="4805"/>
                    </a:lnTo>
                    <a:cubicBezTo>
                      <a:pt x="2518" y="4795"/>
                      <a:pt x="4444" y="4775"/>
                      <a:pt x="6360" y="4765"/>
                    </a:cubicBezTo>
                    <a:cubicBezTo>
                      <a:pt x="6511" y="4765"/>
                      <a:pt x="6651" y="4765"/>
                      <a:pt x="6791" y="4715"/>
                    </a:cubicBezTo>
                    <a:cubicBezTo>
                      <a:pt x="6982" y="4655"/>
                      <a:pt x="7132" y="4494"/>
                      <a:pt x="7313" y="4404"/>
                    </a:cubicBezTo>
                    <a:cubicBezTo>
                      <a:pt x="7403" y="4364"/>
                      <a:pt x="7634" y="4354"/>
                      <a:pt x="7935" y="4354"/>
                    </a:cubicBezTo>
                    <a:lnTo>
                      <a:pt x="8446" y="4354"/>
                    </a:lnTo>
                    <a:cubicBezTo>
                      <a:pt x="8627" y="4364"/>
                      <a:pt x="8808" y="4364"/>
                      <a:pt x="8988" y="4364"/>
                    </a:cubicBezTo>
                    <a:cubicBezTo>
                      <a:pt x="9600" y="4364"/>
                      <a:pt x="10132" y="4324"/>
                      <a:pt x="10091" y="4113"/>
                    </a:cubicBezTo>
                    <a:cubicBezTo>
                      <a:pt x="10061" y="3912"/>
                      <a:pt x="9700" y="3571"/>
                      <a:pt x="9580" y="3401"/>
                    </a:cubicBezTo>
                    <a:cubicBezTo>
                      <a:pt x="9399" y="3160"/>
                      <a:pt x="8456" y="2829"/>
                      <a:pt x="8276" y="2588"/>
                    </a:cubicBezTo>
                    <a:cubicBezTo>
                      <a:pt x="8035" y="2257"/>
                      <a:pt x="7193" y="2257"/>
                      <a:pt x="6781" y="2167"/>
                    </a:cubicBezTo>
                    <a:cubicBezTo>
                      <a:pt x="6671" y="2137"/>
                      <a:pt x="6139" y="1846"/>
                      <a:pt x="6059" y="1776"/>
                    </a:cubicBezTo>
                    <a:cubicBezTo>
                      <a:pt x="5979" y="1696"/>
                      <a:pt x="5337" y="1365"/>
                      <a:pt x="5317" y="1264"/>
                    </a:cubicBezTo>
                    <a:cubicBezTo>
                      <a:pt x="5156" y="703"/>
                      <a:pt x="5086" y="542"/>
                      <a:pt x="4896" y="61"/>
                    </a:cubicBezTo>
                    <a:cubicBezTo>
                      <a:pt x="4886" y="41"/>
                      <a:pt x="4876" y="21"/>
                      <a:pt x="48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2" name="Google Shape;16222;p56"/>
              <p:cNvSpPr/>
              <p:nvPr/>
            </p:nvSpPr>
            <p:spPr>
              <a:xfrm>
                <a:off x="4861418" y="842000"/>
                <a:ext cx="643510" cy="132436"/>
              </a:xfrm>
              <a:custGeom>
                <a:rect b="b" l="l" r="r" t="t"/>
                <a:pathLst>
                  <a:path extrusionOk="0" h="1596" w="7755">
                    <a:moveTo>
                      <a:pt x="7634" y="1595"/>
                    </a:moveTo>
                    <a:cubicBezTo>
                      <a:pt x="7573" y="1595"/>
                      <a:pt x="7523" y="1595"/>
                      <a:pt x="7473" y="1575"/>
                    </a:cubicBezTo>
                    <a:cubicBezTo>
                      <a:pt x="7523" y="1595"/>
                      <a:pt x="7573" y="1595"/>
                      <a:pt x="7634" y="1595"/>
                    </a:cubicBezTo>
                    <a:cubicBezTo>
                      <a:pt x="7674" y="1595"/>
                      <a:pt x="7714" y="1595"/>
                      <a:pt x="7754" y="1595"/>
                    </a:cubicBezTo>
                    <a:lnTo>
                      <a:pt x="7754" y="1595"/>
                    </a:lnTo>
                    <a:cubicBezTo>
                      <a:pt x="7714" y="1595"/>
                      <a:pt x="7674" y="1595"/>
                      <a:pt x="7634" y="1595"/>
                    </a:cubicBezTo>
                    <a:close/>
                    <a:moveTo>
                      <a:pt x="0" y="1535"/>
                    </a:moveTo>
                    <a:lnTo>
                      <a:pt x="0" y="1535"/>
                    </a:lnTo>
                    <a:cubicBezTo>
                      <a:pt x="171" y="1405"/>
                      <a:pt x="372" y="1234"/>
                      <a:pt x="572" y="1114"/>
                    </a:cubicBezTo>
                    <a:cubicBezTo>
                      <a:pt x="372" y="1234"/>
                      <a:pt x="171" y="1405"/>
                      <a:pt x="0" y="1535"/>
                    </a:cubicBezTo>
                    <a:close/>
                    <a:moveTo>
                      <a:pt x="572" y="1114"/>
                    </a:moveTo>
                    <a:lnTo>
                      <a:pt x="572" y="1114"/>
                    </a:lnTo>
                    <a:lnTo>
                      <a:pt x="572" y="1114"/>
                    </a:lnTo>
                    <a:close/>
                    <a:moveTo>
                      <a:pt x="572" y="1104"/>
                    </a:moveTo>
                    <a:cubicBezTo>
                      <a:pt x="572" y="1104"/>
                      <a:pt x="582" y="1104"/>
                      <a:pt x="582" y="1104"/>
                    </a:cubicBezTo>
                    <a:cubicBezTo>
                      <a:pt x="582" y="1104"/>
                      <a:pt x="572" y="1104"/>
                      <a:pt x="572" y="1104"/>
                    </a:cubicBezTo>
                    <a:close/>
                    <a:moveTo>
                      <a:pt x="582" y="1104"/>
                    </a:moveTo>
                    <a:lnTo>
                      <a:pt x="582" y="1104"/>
                    </a:lnTo>
                    <a:lnTo>
                      <a:pt x="582" y="1104"/>
                    </a:lnTo>
                    <a:close/>
                    <a:moveTo>
                      <a:pt x="582" y="1104"/>
                    </a:moveTo>
                    <a:lnTo>
                      <a:pt x="592" y="1094"/>
                    </a:lnTo>
                    <a:lnTo>
                      <a:pt x="582" y="1104"/>
                    </a:lnTo>
                    <a:close/>
                    <a:moveTo>
                      <a:pt x="602" y="1094"/>
                    </a:moveTo>
                    <a:cubicBezTo>
                      <a:pt x="602" y="1094"/>
                      <a:pt x="602" y="1094"/>
                      <a:pt x="602" y="1094"/>
                    </a:cubicBezTo>
                    <a:cubicBezTo>
                      <a:pt x="602" y="1094"/>
                      <a:pt x="602" y="1094"/>
                      <a:pt x="602" y="1094"/>
                    </a:cubicBezTo>
                    <a:close/>
                    <a:moveTo>
                      <a:pt x="602" y="1094"/>
                    </a:moveTo>
                    <a:cubicBezTo>
                      <a:pt x="602" y="1094"/>
                      <a:pt x="602" y="1094"/>
                      <a:pt x="602" y="1084"/>
                    </a:cubicBezTo>
                    <a:cubicBezTo>
                      <a:pt x="602" y="1094"/>
                      <a:pt x="602" y="1094"/>
                      <a:pt x="602" y="1094"/>
                    </a:cubicBezTo>
                    <a:close/>
                    <a:moveTo>
                      <a:pt x="612" y="1084"/>
                    </a:moveTo>
                    <a:cubicBezTo>
                      <a:pt x="612" y="1084"/>
                      <a:pt x="612" y="1084"/>
                      <a:pt x="612" y="1084"/>
                    </a:cubicBezTo>
                    <a:cubicBezTo>
                      <a:pt x="612" y="1084"/>
                      <a:pt x="612" y="1084"/>
                      <a:pt x="612" y="1084"/>
                    </a:cubicBezTo>
                    <a:close/>
                    <a:moveTo>
                      <a:pt x="612" y="1084"/>
                    </a:moveTo>
                    <a:cubicBezTo>
                      <a:pt x="612" y="1084"/>
                      <a:pt x="612" y="1084"/>
                      <a:pt x="622" y="1084"/>
                    </a:cubicBezTo>
                    <a:cubicBezTo>
                      <a:pt x="612" y="1084"/>
                      <a:pt x="612" y="1084"/>
                      <a:pt x="612" y="1084"/>
                    </a:cubicBezTo>
                    <a:close/>
                    <a:moveTo>
                      <a:pt x="622" y="1084"/>
                    </a:moveTo>
                    <a:lnTo>
                      <a:pt x="622" y="1074"/>
                    </a:lnTo>
                    <a:lnTo>
                      <a:pt x="622" y="1084"/>
                    </a:lnTo>
                    <a:close/>
                    <a:moveTo>
                      <a:pt x="622" y="1074"/>
                    </a:moveTo>
                    <a:cubicBezTo>
                      <a:pt x="622" y="1074"/>
                      <a:pt x="632" y="1074"/>
                      <a:pt x="632" y="1074"/>
                    </a:cubicBezTo>
                    <a:cubicBezTo>
                      <a:pt x="632" y="1074"/>
                      <a:pt x="622" y="1074"/>
                      <a:pt x="622" y="1074"/>
                    </a:cubicBezTo>
                    <a:close/>
                    <a:moveTo>
                      <a:pt x="632" y="1074"/>
                    </a:moveTo>
                    <a:cubicBezTo>
                      <a:pt x="632" y="1074"/>
                      <a:pt x="632" y="1074"/>
                      <a:pt x="632" y="1074"/>
                    </a:cubicBezTo>
                    <a:cubicBezTo>
                      <a:pt x="632" y="1074"/>
                      <a:pt x="632" y="1074"/>
                      <a:pt x="632" y="1074"/>
                    </a:cubicBezTo>
                    <a:close/>
                    <a:moveTo>
                      <a:pt x="632" y="1074"/>
                    </a:moveTo>
                    <a:cubicBezTo>
                      <a:pt x="632" y="1074"/>
                      <a:pt x="642" y="1074"/>
                      <a:pt x="642" y="1074"/>
                    </a:cubicBezTo>
                    <a:cubicBezTo>
                      <a:pt x="642" y="1074"/>
                      <a:pt x="632" y="1074"/>
                      <a:pt x="632" y="1074"/>
                    </a:cubicBezTo>
                    <a:close/>
                    <a:moveTo>
                      <a:pt x="642" y="1064"/>
                    </a:moveTo>
                    <a:cubicBezTo>
                      <a:pt x="642" y="1064"/>
                      <a:pt x="642" y="1064"/>
                      <a:pt x="642" y="1064"/>
                    </a:cubicBezTo>
                    <a:cubicBezTo>
                      <a:pt x="642" y="1064"/>
                      <a:pt x="642" y="1064"/>
                      <a:pt x="642" y="1064"/>
                    </a:cubicBezTo>
                    <a:close/>
                    <a:moveTo>
                      <a:pt x="652" y="1064"/>
                    </a:moveTo>
                    <a:cubicBezTo>
                      <a:pt x="652" y="1064"/>
                      <a:pt x="652" y="1064"/>
                      <a:pt x="652" y="1064"/>
                    </a:cubicBezTo>
                    <a:cubicBezTo>
                      <a:pt x="652" y="1064"/>
                      <a:pt x="652" y="1064"/>
                      <a:pt x="652" y="1064"/>
                    </a:cubicBezTo>
                    <a:close/>
                    <a:moveTo>
                      <a:pt x="662" y="1054"/>
                    </a:moveTo>
                    <a:cubicBezTo>
                      <a:pt x="662" y="1054"/>
                      <a:pt x="662" y="1054"/>
                      <a:pt x="662" y="1054"/>
                    </a:cubicBezTo>
                    <a:cubicBezTo>
                      <a:pt x="662" y="1054"/>
                      <a:pt x="662" y="1054"/>
                      <a:pt x="662" y="1054"/>
                    </a:cubicBezTo>
                    <a:close/>
                    <a:moveTo>
                      <a:pt x="662" y="1054"/>
                    </a:moveTo>
                    <a:cubicBezTo>
                      <a:pt x="662" y="1054"/>
                      <a:pt x="662" y="1054"/>
                      <a:pt x="662" y="1054"/>
                    </a:cubicBezTo>
                    <a:cubicBezTo>
                      <a:pt x="662" y="1054"/>
                      <a:pt x="662" y="1054"/>
                      <a:pt x="662" y="1054"/>
                    </a:cubicBezTo>
                    <a:close/>
                    <a:moveTo>
                      <a:pt x="672" y="1054"/>
                    </a:moveTo>
                    <a:cubicBezTo>
                      <a:pt x="672" y="1054"/>
                      <a:pt x="672" y="1054"/>
                      <a:pt x="672" y="1054"/>
                    </a:cubicBezTo>
                    <a:cubicBezTo>
                      <a:pt x="672" y="1054"/>
                      <a:pt x="672" y="1054"/>
                      <a:pt x="672" y="1054"/>
                    </a:cubicBezTo>
                    <a:close/>
                    <a:moveTo>
                      <a:pt x="672" y="1044"/>
                    </a:moveTo>
                    <a:cubicBezTo>
                      <a:pt x="672" y="1044"/>
                      <a:pt x="672" y="1044"/>
                      <a:pt x="683" y="1044"/>
                    </a:cubicBezTo>
                    <a:cubicBezTo>
                      <a:pt x="672" y="1044"/>
                      <a:pt x="672" y="1044"/>
                      <a:pt x="672" y="1044"/>
                    </a:cubicBezTo>
                    <a:close/>
                    <a:moveTo>
                      <a:pt x="683" y="1044"/>
                    </a:moveTo>
                    <a:cubicBezTo>
                      <a:pt x="683" y="1044"/>
                      <a:pt x="683" y="1044"/>
                      <a:pt x="683" y="1044"/>
                    </a:cubicBezTo>
                    <a:cubicBezTo>
                      <a:pt x="683" y="1044"/>
                      <a:pt x="683" y="1044"/>
                      <a:pt x="683" y="1044"/>
                    </a:cubicBezTo>
                    <a:close/>
                    <a:moveTo>
                      <a:pt x="693" y="1044"/>
                    </a:moveTo>
                    <a:cubicBezTo>
                      <a:pt x="693" y="1044"/>
                      <a:pt x="693" y="1044"/>
                      <a:pt x="693" y="1034"/>
                    </a:cubicBezTo>
                    <a:cubicBezTo>
                      <a:pt x="693" y="1044"/>
                      <a:pt x="693" y="1044"/>
                      <a:pt x="693" y="1044"/>
                    </a:cubicBezTo>
                    <a:close/>
                    <a:moveTo>
                      <a:pt x="693" y="1034"/>
                    </a:moveTo>
                    <a:cubicBezTo>
                      <a:pt x="693" y="1034"/>
                      <a:pt x="693" y="1034"/>
                      <a:pt x="703" y="1034"/>
                    </a:cubicBezTo>
                    <a:cubicBezTo>
                      <a:pt x="693" y="1034"/>
                      <a:pt x="693" y="1034"/>
                      <a:pt x="693" y="1034"/>
                    </a:cubicBezTo>
                    <a:close/>
                    <a:moveTo>
                      <a:pt x="713" y="1034"/>
                    </a:moveTo>
                    <a:lnTo>
                      <a:pt x="713" y="1034"/>
                    </a:lnTo>
                    <a:lnTo>
                      <a:pt x="713" y="1034"/>
                    </a:lnTo>
                    <a:close/>
                    <a:moveTo>
                      <a:pt x="713" y="1023"/>
                    </a:moveTo>
                    <a:cubicBezTo>
                      <a:pt x="713" y="1023"/>
                      <a:pt x="713" y="1023"/>
                      <a:pt x="713" y="1023"/>
                    </a:cubicBezTo>
                    <a:cubicBezTo>
                      <a:pt x="713" y="1023"/>
                      <a:pt x="713" y="1023"/>
                      <a:pt x="713" y="1023"/>
                    </a:cubicBezTo>
                    <a:close/>
                    <a:moveTo>
                      <a:pt x="723" y="1023"/>
                    </a:moveTo>
                    <a:lnTo>
                      <a:pt x="723" y="1023"/>
                    </a:lnTo>
                    <a:lnTo>
                      <a:pt x="723" y="1023"/>
                    </a:lnTo>
                    <a:close/>
                    <a:moveTo>
                      <a:pt x="723" y="1023"/>
                    </a:moveTo>
                    <a:cubicBezTo>
                      <a:pt x="723" y="1023"/>
                      <a:pt x="723" y="1023"/>
                      <a:pt x="723" y="1023"/>
                    </a:cubicBezTo>
                    <a:cubicBezTo>
                      <a:pt x="723" y="1023"/>
                      <a:pt x="723" y="1023"/>
                      <a:pt x="723" y="1023"/>
                    </a:cubicBezTo>
                    <a:close/>
                    <a:moveTo>
                      <a:pt x="743" y="1013"/>
                    </a:moveTo>
                    <a:lnTo>
                      <a:pt x="743" y="1013"/>
                    </a:lnTo>
                    <a:lnTo>
                      <a:pt x="743" y="1013"/>
                    </a:lnTo>
                    <a:close/>
                    <a:moveTo>
                      <a:pt x="753" y="1003"/>
                    </a:moveTo>
                    <a:lnTo>
                      <a:pt x="753" y="1003"/>
                    </a:lnTo>
                    <a:lnTo>
                      <a:pt x="753" y="1003"/>
                    </a:lnTo>
                    <a:close/>
                    <a:moveTo>
                      <a:pt x="763" y="1003"/>
                    </a:moveTo>
                    <a:lnTo>
                      <a:pt x="763" y="1003"/>
                    </a:lnTo>
                    <a:lnTo>
                      <a:pt x="763" y="1003"/>
                    </a:lnTo>
                    <a:close/>
                    <a:moveTo>
                      <a:pt x="773" y="1003"/>
                    </a:moveTo>
                    <a:lnTo>
                      <a:pt x="773" y="1003"/>
                    </a:lnTo>
                    <a:lnTo>
                      <a:pt x="773" y="1003"/>
                    </a:lnTo>
                    <a:close/>
                    <a:moveTo>
                      <a:pt x="783" y="993"/>
                    </a:moveTo>
                    <a:lnTo>
                      <a:pt x="783" y="993"/>
                    </a:lnTo>
                    <a:lnTo>
                      <a:pt x="783" y="993"/>
                    </a:lnTo>
                    <a:close/>
                    <a:moveTo>
                      <a:pt x="783" y="993"/>
                    </a:moveTo>
                    <a:cubicBezTo>
                      <a:pt x="783" y="993"/>
                      <a:pt x="783" y="993"/>
                      <a:pt x="783" y="993"/>
                    </a:cubicBezTo>
                    <a:cubicBezTo>
                      <a:pt x="783" y="993"/>
                      <a:pt x="783" y="993"/>
                      <a:pt x="783" y="993"/>
                    </a:cubicBezTo>
                    <a:close/>
                    <a:moveTo>
                      <a:pt x="793" y="983"/>
                    </a:moveTo>
                    <a:cubicBezTo>
                      <a:pt x="793" y="983"/>
                      <a:pt x="793" y="983"/>
                      <a:pt x="803" y="983"/>
                    </a:cubicBezTo>
                    <a:cubicBezTo>
                      <a:pt x="793" y="983"/>
                      <a:pt x="793" y="983"/>
                      <a:pt x="793" y="983"/>
                    </a:cubicBezTo>
                    <a:close/>
                    <a:moveTo>
                      <a:pt x="803" y="983"/>
                    </a:moveTo>
                    <a:lnTo>
                      <a:pt x="803" y="983"/>
                    </a:lnTo>
                    <a:lnTo>
                      <a:pt x="803" y="983"/>
                    </a:lnTo>
                    <a:close/>
                    <a:moveTo>
                      <a:pt x="813" y="983"/>
                    </a:moveTo>
                    <a:lnTo>
                      <a:pt x="813" y="983"/>
                    </a:lnTo>
                    <a:lnTo>
                      <a:pt x="813" y="983"/>
                    </a:lnTo>
                    <a:close/>
                    <a:moveTo>
                      <a:pt x="813" y="983"/>
                    </a:moveTo>
                    <a:cubicBezTo>
                      <a:pt x="813" y="983"/>
                      <a:pt x="813" y="983"/>
                      <a:pt x="813" y="983"/>
                    </a:cubicBezTo>
                    <a:cubicBezTo>
                      <a:pt x="813" y="983"/>
                      <a:pt x="813" y="983"/>
                      <a:pt x="813" y="983"/>
                    </a:cubicBezTo>
                    <a:close/>
                    <a:moveTo>
                      <a:pt x="813" y="973"/>
                    </a:moveTo>
                    <a:lnTo>
                      <a:pt x="813" y="973"/>
                    </a:lnTo>
                    <a:lnTo>
                      <a:pt x="813" y="973"/>
                    </a:lnTo>
                    <a:close/>
                    <a:moveTo>
                      <a:pt x="823" y="973"/>
                    </a:moveTo>
                    <a:lnTo>
                      <a:pt x="823" y="973"/>
                    </a:lnTo>
                    <a:lnTo>
                      <a:pt x="823" y="973"/>
                    </a:lnTo>
                    <a:close/>
                    <a:moveTo>
                      <a:pt x="823" y="973"/>
                    </a:moveTo>
                    <a:cubicBezTo>
                      <a:pt x="823" y="973"/>
                      <a:pt x="823" y="973"/>
                      <a:pt x="833" y="973"/>
                    </a:cubicBezTo>
                    <a:cubicBezTo>
                      <a:pt x="823" y="973"/>
                      <a:pt x="823" y="973"/>
                      <a:pt x="823" y="973"/>
                    </a:cubicBezTo>
                    <a:close/>
                    <a:moveTo>
                      <a:pt x="833" y="973"/>
                    </a:moveTo>
                    <a:lnTo>
                      <a:pt x="833" y="973"/>
                    </a:lnTo>
                    <a:lnTo>
                      <a:pt x="833" y="973"/>
                    </a:lnTo>
                    <a:close/>
                    <a:moveTo>
                      <a:pt x="833" y="973"/>
                    </a:moveTo>
                    <a:cubicBezTo>
                      <a:pt x="843" y="973"/>
                      <a:pt x="843" y="973"/>
                      <a:pt x="843" y="973"/>
                    </a:cubicBezTo>
                    <a:cubicBezTo>
                      <a:pt x="843" y="973"/>
                      <a:pt x="843" y="973"/>
                      <a:pt x="833" y="973"/>
                    </a:cubicBezTo>
                    <a:close/>
                    <a:moveTo>
                      <a:pt x="843" y="963"/>
                    </a:moveTo>
                    <a:cubicBezTo>
                      <a:pt x="843" y="963"/>
                      <a:pt x="843" y="963"/>
                      <a:pt x="843" y="963"/>
                    </a:cubicBezTo>
                    <a:cubicBezTo>
                      <a:pt x="843" y="963"/>
                      <a:pt x="843" y="963"/>
                      <a:pt x="843" y="963"/>
                    </a:cubicBezTo>
                    <a:close/>
                    <a:moveTo>
                      <a:pt x="843" y="963"/>
                    </a:moveTo>
                    <a:cubicBezTo>
                      <a:pt x="843" y="963"/>
                      <a:pt x="843" y="963"/>
                      <a:pt x="853" y="963"/>
                    </a:cubicBezTo>
                    <a:cubicBezTo>
                      <a:pt x="843" y="963"/>
                      <a:pt x="843" y="963"/>
                      <a:pt x="843" y="963"/>
                    </a:cubicBezTo>
                    <a:close/>
                    <a:moveTo>
                      <a:pt x="853" y="963"/>
                    </a:moveTo>
                    <a:cubicBezTo>
                      <a:pt x="853" y="963"/>
                      <a:pt x="853" y="963"/>
                      <a:pt x="853" y="963"/>
                    </a:cubicBezTo>
                    <a:cubicBezTo>
                      <a:pt x="853" y="963"/>
                      <a:pt x="853" y="963"/>
                      <a:pt x="853" y="963"/>
                    </a:cubicBezTo>
                    <a:close/>
                    <a:moveTo>
                      <a:pt x="853" y="963"/>
                    </a:moveTo>
                    <a:cubicBezTo>
                      <a:pt x="853" y="963"/>
                      <a:pt x="853" y="963"/>
                      <a:pt x="863" y="963"/>
                    </a:cubicBezTo>
                    <a:cubicBezTo>
                      <a:pt x="853" y="963"/>
                      <a:pt x="853" y="963"/>
                      <a:pt x="853" y="963"/>
                    </a:cubicBezTo>
                    <a:close/>
                    <a:moveTo>
                      <a:pt x="863" y="963"/>
                    </a:moveTo>
                    <a:cubicBezTo>
                      <a:pt x="863" y="963"/>
                      <a:pt x="863" y="963"/>
                      <a:pt x="863" y="963"/>
                    </a:cubicBezTo>
                    <a:cubicBezTo>
                      <a:pt x="863" y="963"/>
                      <a:pt x="863" y="963"/>
                      <a:pt x="863" y="963"/>
                    </a:cubicBezTo>
                    <a:close/>
                    <a:moveTo>
                      <a:pt x="863" y="963"/>
                    </a:moveTo>
                    <a:cubicBezTo>
                      <a:pt x="863" y="963"/>
                      <a:pt x="863" y="963"/>
                      <a:pt x="873" y="963"/>
                    </a:cubicBezTo>
                    <a:cubicBezTo>
                      <a:pt x="863" y="963"/>
                      <a:pt x="863" y="963"/>
                      <a:pt x="863" y="963"/>
                    </a:cubicBezTo>
                    <a:close/>
                    <a:moveTo>
                      <a:pt x="873" y="953"/>
                    </a:moveTo>
                    <a:cubicBezTo>
                      <a:pt x="873" y="953"/>
                      <a:pt x="873" y="953"/>
                      <a:pt x="873" y="953"/>
                    </a:cubicBezTo>
                    <a:cubicBezTo>
                      <a:pt x="873" y="953"/>
                      <a:pt x="873" y="953"/>
                      <a:pt x="873" y="953"/>
                    </a:cubicBezTo>
                    <a:close/>
                    <a:moveTo>
                      <a:pt x="873" y="953"/>
                    </a:moveTo>
                    <a:cubicBezTo>
                      <a:pt x="873" y="953"/>
                      <a:pt x="873" y="953"/>
                      <a:pt x="883" y="953"/>
                    </a:cubicBezTo>
                    <a:cubicBezTo>
                      <a:pt x="873" y="953"/>
                      <a:pt x="873" y="953"/>
                      <a:pt x="873" y="953"/>
                    </a:cubicBezTo>
                    <a:close/>
                    <a:moveTo>
                      <a:pt x="883" y="953"/>
                    </a:moveTo>
                    <a:cubicBezTo>
                      <a:pt x="883" y="953"/>
                      <a:pt x="883" y="953"/>
                      <a:pt x="883" y="953"/>
                    </a:cubicBezTo>
                    <a:cubicBezTo>
                      <a:pt x="883" y="953"/>
                      <a:pt x="883" y="953"/>
                      <a:pt x="883" y="953"/>
                    </a:cubicBezTo>
                    <a:close/>
                    <a:moveTo>
                      <a:pt x="883" y="953"/>
                    </a:moveTo>
                    <a:cubicBezTo>
                      <a:pt x="883" y="953"/>
                      <a:pt x="883" y="953"/>
                      <a:pt x="883" y="953"/>
                    </a:cubicBezTo>
                    <a:cubicBezTo>
                      <a:pt x="883" y="953"/>
                      <a:pt x="883" y="953"/>
                      <a:pt x="883" y="953"/>
                    </a:cubicBezTo>
                    <a:close/>
                    <a:moveTo>
                      <a:pt x="893" y="953"/>
                    </a:moveTo>
                    <a:cubicBezTo>
                      <a:pt x="893" y="953"/>
                      <a:pt x="893" y="953"/>
                      <a:pt x="893" y="953"/>
                    </a:cubicBezTo>
                    <a:cubicBezTo>
                      <a:pt x="893" y="953"/>
                      <a:pt x="893" y="953"/>
                      <a:pt x="893" y="953"/>
                    </a:cubicBezTo>
                    <a:close/>
                    <a:moveTo>
                      <a:pt x="893" y="953"/>
                    </a:moveTo>
                    <a:cubicBezTo>
                      <a:pt x="893" y="953"/>
                      <a:pt x="893" y="953"/>
                      <a:pt x="893" y="953"/>
                    </a:cubicBezTo>
                    <a:cubicBezTo>
                      <a:pt x="893" y="953"/>
                      <a:pt x="893" y="953"/>
                      <a:pt x="893" y="953"/>
                    </a:cubicBezTo>
                    <a:close/>
                    <a:moveTo>
                      <a:pt x="903" y="953"/>
                    </a:moveTo>
                    <a:cubicBezTo>
                      <a:pt x="903" y="943"/>
                      <a:pt x="903" y="943"/>
                      <a:pt x="903" y="943"/>
                    </a:cubicBezTo>
                    <a:cubicBezTo>
                      <a:pt x="903" y="943"/>
                      <a:pt x="903" y="943"/>
                      <a:pt x="903" y="953"/>
                    </a:cubicBezTo>
                    <a:close/>
                    <a:moveTo>
                      <a:pt x="903" y="943"/>
                    </a:moveTo>
                    <a:cubicBezTo>
                      <a:pt x="903" y="943"/>
                      <a:pt x="903" y="943"/>
                      <a:pt x="903" y="943"/>
                    </a:cubicBezTo>
                    <a:cubicBezTo>
                      <a:pt x="903" y="943"/>
                      <a:pt x="903" y="943"/>
                      <a:pt x="903" y="943"/>
                    </a:cubicBezTo>
                    <a:close/>
                    <a:moveTo>
                      <a:pt x="913" y="943"/>
                    </a:moveTo>
                    <a:cubicBezTo>
                      <a:pt x="913" y="943"/>
                      <a:pt x="913" y="943"/>
                      <a:pt x="913" y="943"/>
                    </a:cubicBezTo>
                    <a:cubicBezTo>
                      <a:pt x="913" y="943"/>
                      <a:pt x="913" y="943"/>
                      <a:pt x="913" y="943"/>
                    </a:cubicBezTo>
                    <a:close/>
                    <a:moveTo>
                      <a:pt x="913" y="943"/>
                    </a:moveTo>
                    <a:lnTo>
                      <a:pt x="913" y="943"/>
                    </a:lnTo>
                    <a:lnTo>
                      <a:pt x="913" y="943"/>
                    </a:lnTo>
                    <a:close/>
                    <a:moveTo>
                      <a:pt x="913" y="943"/>
                    </a:moveTo>
                    <a:cubicBezTo>
                      <a:pt x="923" y="943"/>
                      <a:pt x="923" y="943"/>
                      <a:pt x="923" y="943"/>
                    </a:cubicBezTo>
                    <a:cubicBezTo>
                      <a:pt x="923" y="943"/>
                      <a:pt x="923" y="943"/>
                      <a:pt x="913" y="943"/>
                    </a:cubicBezTo>
                    <a:close/>
                    <a:moveTo>
                      <a:pt x="923" y="943"/>
                    </a:moveTo>
                    <a:cubicBezTo>
                      <a:pt x="923" y="943"/>
                      <a:pt x="923" y="943"/>
                      <a:pt x="923" y="943"/>
                    </a:cubicBezTo>
                    <a:cubicBezTo>
                      <a:pt x="923" y="943"/>
                      <a:pt x="923" y="943"/>
                      <a:pt x="923" y="943"/>
                    </a:cubicBezTo>
                    <a:close/>
                    <a:moveTo>
                      <a:pt x="923" y="943"/>
                    </a:moveTo>
                    <a:cubicBezTo>
                      <a:pt x="923" y="943"/>
                      <a:pt x="933" y="943"/>
                      <a:pt x="933" y="943"/>
                    </a:cubicBezTo>
                    <a:cubicBezTo>
                      <a:pt x="933" y="943"/>
                      <a:pt x="923" y="943"/>
                      <a:pt x="923" y="943"/>
                    </a:cubicBezTo>
                    <a:close/>
                    <a:moveTo>
                      <a:pt x="933" y="943"/>
                    </a:moveTo>
                    <a:cubicBezTo>
                      <a:pt x="933" y="943"/>
                      <a:pt x="933" y="943"/>
                      <a:pt x="933" y="943"/>
                    </a:cubicBezTo>
                    <a:cubicBezTo>
                      <a:pt x="933" y="943"/>
                      <a:pt x="933" y="943"/>
                      <a:pt x="933" y="943"/>
                    </a:cubicBezTo>
                    <a:close/>
                    <a:moveTo>
                      <a:pt x="933" y="943"/>
                    </a:moveTo>
                    <a:cubicBezTo>
                      <a:pt x="933" y="943"/>
                      <a:pt x="933" y="943"/>
                      <a:pt x="943" y="943"/>
                    </a:cubicBezTo>
                    <a:cubicBezTo>
                      <a:pt x="933" y="943"/>
                      <a:pt x="933" y="943"/>
                      <a:pt x="933" y="943"/>
                    </a:cubicBezTo>
                    <a:close/>
                    <a:moveTo>
                      <a:pt x="943" y="933"/>
                    </a:moveTo>
                    <a:cubicBezTo>
                      <a:pt x="943" y="933"/>
                      <a:pt x="943" y="933"/>
                      <a:pt x="943" y="933"/>
                    </a:cubicBezTo>
                    <a:cubicBezTo>
                      <a:pt x="943" y="933"/>
                      <a:pt x="943" y="933"/>
                      <a:pt x="943" y="933"/>
                    </a:cubicBezTo>
                    <a:close/>
                    <a:moveTo>
                      <a:pt x="943" y="933"/>
                    </a:moveTo>
                    <a:cubicBezTo>
                      <a:pt x="943" y="933"/>
                      <a:pt x="943" y="933"/>
                      <a:pt x="943" y="933"/>
                    </a:cubicBezTo>
                    <a:cubicBezTo>
                      <a:pt x="943" y="933"/>
                      <a:pt x="943" y="933"/>
                      <a:pt x="943" y="933"/>
                    </a:cubicBezTo>
                    <a:close/>
                    <a:moveTo>
                      <a:pt x="953" y="933"/>
                    </a:moveTo>
                    <a:cubicBezTo>
                      <a:pt x="953" y="933"/>
                      <a:pt x="953" y="933"/>
                      <a:pt x="953" y="933"/>
                    </a:cubicBezTo>
                    <a:cubicBezTo>
                      <a:pt x="953" y="933"/>
                      <a:pt x="953" y="933"/>
                      <a:pt x="953" y="933"/>
                    </a:cubicBezTo>
                    <a:close/>
                    <a:moveTo>
                      <a:pt x="953" y="933"/>
                    </a:moveTo>
                    <a:cubicBezTo>
                      <a:pt x="953" y="933"/>
                      <a:pt x="953" y="933"/>
                      <a:pt x="953" y="933"/>
                    </a:cubicBezTo>
                    <a:cubicBezTo>
                      <a:pt x="953" y="933"/>
                      <a:pt x="953" y="933"/>
                      <a:pt x="95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63" y="933"/>
                      <a:pt x="963" y="933"/>
                    </a:cubicBezTo>
                    <a:cubicBezTo>
                      <a:pt x="963" y="933"/>
                      <a:pt x="963" y="933"/>
                      <a:pt x="96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63" y="933"/>
                      <a:pt x="963" y="933"/>
                    </a:cubicBezTo>
                    <a:cubicBezTo>
                      <a:pt x="963" y="933"/>
                      <a:pt x="963" y="933"/>
                      <a:pt x="96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73" y="933"/>
                      <a:pt x="973" y="933"/>
                    </a:cubicBezTo>
                    <a:cubicBezTo>
                      <a:pt x="973" y="933"/>
                      <a:pt x="963" y="933"/>
                      <a:pt x="963" y="933"/>
                    </a:cubicBezTo>
                    <a:close/>
                    <a:moveTo>
                      <a:pt x="973" y="933"/>
                    </a:moveTo>
                    <a:lnTo>
                      <a:pt x="973" y="933"/>
                    </a:lnTo>
                    <a:lnTo>
                      <a:pt x="973" y="933"/>
                    </a:lnTo>
                    <a:close/>
                    <a:moveTo>
                      <a:pt x="973" y="933"/>
                    </a:moveTo>
                    <a:cubicBezTo>
                      <a:pt x="973" y="933"/>
                      <a:pt x="973" y="933"/>
                      <a:pt x="983" y="933"/>
                    </a:cubicBezTo>
                    <a:cubicBezTo>
                      <a:pt x="973" y="933"/>
                      <a:pt x="973" y="933"/>
                      <a:pt x="973" y="933"/>
                    </a:cubicBezTo>
                    <a:close/>
                    <a:moveTo>
                      <a:pt x="983" y="933"/>
                    </a:moveTo>
                    <a:lnTo>
                      <a:pt x="983" y="933"/>
                    </a:lnTo>
                    <a:lnTo>
                      <a:pt x="983" y="933"/>
                    </a:lnTo>
                    <a:close/>
                    <a:moveTo>
                      <a:pt x="983" y="933"/>
                    </a:moveTo>
                    <a:lnTo>
                      <a:pt x="983" y="933"/>
                    </a:lnTo>
                    <a:lnTo>
                      <a:pt x="983" y="933"/>
                    </a:lnTo>
                    <a:close/>
                    <a:moveTo>
                      <a:pt x="993" y="933"/>
                    </a:moveTo>
                    <a:cubicBezTo>
                      <a:pt x="993" y="933"/>
                      <a:pt x="993" y="933"/>
                      <a:pt x="993" y="933"/>
                    </a:cubicBezTo>
                    <a:cubicBezTo>
                      <a:pt x="993" y="933"/>
                      <a:pt x="993" y="933"/>
                      <a:pt x="993" y="933"/>
                    </a:cubicBezTo>
                    <a:close/>
                    <a:moveTo>
                      <a:pt x="993" y="933"/>
                    </a:moveTo>
                    <a:cubicBezTo>
                      <a:pt x="993" y="933"/>
                      <a:pt x="993" y="933"/>
                      <a:pt x="993" y="933"/>
                    </a:cubicBezTo>
                    <a:cubicBezTo>
                      <a:pt x="993" y="933"/>
                      <a:pt x="993" y="933"/>
                      <a:pt x="993" y="933"/>
                    </a:cubicBezTo>
                    <a:close/>
                    <a:moveTo>
                      <a:pt x="1024" y="923"/>
                    </a:moveTo>
                    <a:cubicBezTo>
                      <a:pt x="1365" y="863"/>
                      <a:pt x="2107" y="51"/>
                      <a:pt x="2498" y="0"/>
                    </a:cubicBezTo>
                    <a:cubicBezTo>
                      <a:pt x="2107" y="51"/>
                      <a:pt x="1365" y="863"/>
                      <a:pt x="1024" y="923"/>
                    </a:cubicBezTo>
                    <a:close/>
                    <a:moveTo>
                      <a:pt x="2578" y="0"/>
                    </a:moveTo>
                    <a:cubicBezTo>
                      <a:pt x="2568" y="0"/>
                      <a:pt x="2548" y="0"/>
                      <a:pt x="2528" y="0"/>
                    </a:cubicBezTo>
                    <a:cubicBezTo>
                      <a:pt x="2548" y="0"/>
                      <a:pt x="2568" y="0"/>
                      <a:pt x="2578" y="0"/>
                    </a:cubicBezTo>
                    <a:close/>
                    <a:moveTo>
                      <a:pt x="2498" y="0"/>
                    </a:moveTo>
                    <a:cubicBezTo>
                      <a:pt x="2508" y="0"/>
                      <a:pt x="2518" y="0"/>
                      <a:pt x="2528" y="0"/>
                    </a:cubicBezTo>
                    <a:lnTo>
                      <a:pt x="2528" y="0"/>
                    </a:lnTo>
                    <a:cubicBezTo>
                      <a:pt x="2518" y="0"/>
                      <a:pt x="2508" y="0"/>
                      <a:pt x="2498" y="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3" name="Google Shape;16223;p56"/>
              <p:cNvSpPr/>
              <p:nvPr/>
            </p:nvSpPr>
            <p:spPr>
              <a:xfrm>
                <a:off x="4861418" y="842000"/>
                <a:ext cx="1059655" cy="334658"/>
              </a:xfrm>
              <a:custGeom>
                <a:rect b="b" l="l" r="r" t="t"/>
                <a:pathLst>
                  <a:path extrusionOk="0" h="4033" w="12770">
                    <a:moveTo>
                      <a:pt x="2498" y="0"/>
                    </a:moveTo>
                    <a:cubicBezTo>
                      <a:pt x="2107" y="51"/>
                      <a:pt x="1365" y="863"/>
                      <a:pt x="1024" y="923"/>
                    </a:cubicBezTo>
                    <a:cubicBezTo>
                      <a:pt x="1014" y="923"/>
                      <a:pt x="1003" y="933"/>
                      <a:pt x="993" y="933"/>
                    </a:cubicBezTo>
                    <a:lnTo>
                      <a:pt x="943" y="933"/>
                    </a:lnTo>
                    <a:cubicBezTo>
                      <a:pt x="943" y="933"/>
                      <a:pt x="943" y="943"/>
                      <a:pt x="943" y="943"/>
                    </a:cubicBezTo>
                    <a:lnTo>
                      <a:pt x="903" y="943"/>
                    </a:lnTo>
                    <a:cubicBezTo>
                      <a:pt x="903" y="943"/>
                      <a:pt x="903" y="943"/>
                      <a:pt x="903" y="953"/>
                    </a:cubicBezTo>
                    <a:lnTo>
                      <a:pt x="873" y="953"/>
                    </a:lnTo>
                    <a:cubicBezTo>
                      <a:pt x="873" y="953"/>
                      <a:pt x="873" y="953"/>
                      <a:pt x="873" y="963"/>
                    </a:cubicBezTo>
                    <a:lnTo>
                      <a:pt x="843" y="963"/>
                    </a:lnTo>
                    <a:cubicBezTo>
                      <a:pt x="843" y="973"/>
                      <a:pt x="843" y="973"/>
                      <a:pt x="843" y="973"/>
                    </a:cubicBezTo>
                    <a:lnTo>
                      <a:pt x="813" y="973"/>
                    </a:lnTo>
                    <a:cubicBezTo>
                      <a:pt x="813" y="983"/>
                      <a:pt x="813" y="983"/>
                      <a:pt x="813" y="983"/>
                    </a:cubicBezTo>
                    <a:lnTo>
                      <a:pt x="793" y="983"/>
                    </a:lnTo>
                    <a:cubicBezTo>
                      <a:pt x="793" y="983"/>
                      <a:pt x="793" y="993"/>
                      <a:pt x="783" y="993"/>
                    </a:cubicBezTo>
                    <a:cubicBezTo>
                      <a:pt x="783" y="993"/>
                      <a:pt x="773" y="993"/>
                      <a:pt x="773" y="1003"/>
                    </a:cubicBezTo>
                    <a:lnTo>
                      <a:pt x="753" y="1003"/>
                    </a:lnTo>
                    <a:cubicBezTo>
                      <a:pt x="753" y="1013"/>
                      <a:pt x="743" y="1013"/>
                      <a:pt x="743" y="1013"/>
                    </a:cubicBezTo>
                    <a:cubicBezTo>
                      <a:pt x="733" y="1013"/>
                      <a:pt x="733" y="1023"/>
                      <a:pt x="723" y="1023"/>
                    </a:cubicBezTo>
                    <a:lnTo>
                      <a:pt x="713" y="1023"/>
                    </a:lnTo>
                    <a:cubicBezTo>
                      <a:pt x="713" y="1034"/>
                      <a:pt x="713" y="1034"/>
                      <a:pt x="713" y="1034"/>
                    </a:cubicBezTo>
                    <a:lnTo>
                      <a:pt x="693" y="1034"/>
                    </a:lnTo>
                    <a:cubicBezTo>
                      <a:pt x="693" y="1044"/>
                      <a:pt x="693" y="1044"/>
                      <a:pt x="693" y="1044"/>
                    </a:cubicBezTo>
                    <a:lnTo>
                      <a:pt x="672" y="1044"/>
                    </a:lnTo>
                    <a:cubicBezTo>
                      <a:pt x="672" y="1054"/>
                      <a:pt x="672" y="1054"/>
                      <a:pt x="672" y="1054"/>
                    </a:cubicBezTo>
                    <a:lnTo>
                      <a:pt x="662" y="1054"/>
                    </a:lnTo>
                    <a:lnTo>
                      <a:pt x="652" y="1064"/>
                    </a:lnTo>
                    <a:lnTo>
                      <a:pt x="642" y="1064"/>
                    </a:lnTo>
                    <a:cubicBezTo>
                      <a:pt x="642" y="1064"/>
                      <a:pt x="642" y="1064"/>
                      <a:pt x="642" y="1074"/>
                    </a:cubicBezTo>
                    <a:lnTo>
                      <a:pt x="622" y="1074"/>
                    </a:lnTo>
                    <a:lnTo>
                      <a:pt x="622" y="1084"/>
                    </a:lnTo>
                    <a:lnTo>
                      <a:pt x="602" y="1084"/>
                    </a:lnTo>
                    <a:cubicBezTo>
                      <a:pt x="602" y="1094"/>
                      <a:pt x="602" y="1094"/>
                      <a:pt x="602" y="1094"/>
                    </a:cubicBezTo>
                    <a:lnTo>
                      <a:pt x="592" y="1094"/>
                    </a:lnTo>
                    <a:lnTo>
                      <a:pt x="582" y="1104"/>
                    </a:lnTo>
                    <a:lnTo>
                      <a:pt x="572" y="1104"/>
                    </a:lnTo>
                    <a:lnTo>
                      <a:pt x="572" y="1114"/>
                    </a:lnTo>
                    <a:cubicBezTo>
                      <a:pt x="372" y="1234"/>
                      <a:pt x="171" y="1405"/>
                      <a:pt x="0" y="1535"/>
                    </a:cubicBezTo>
                    <a:lnTo>
                      <a:pt x="10" y="1535"/>
                    </a:lnTo>
                    <a:cubicBezTo>
                      <a:pt x="20" y="1535"/>
                      <a:pt x="41" y="1535"/>
                      <a:pt x="61" y="1525"/>
                    </a:cubicBezTo>
                    <a:cubicBezTo>
                      <a:pt x="101" y="1505"/>
                      <a:pt x="131" y="1475"/>
                      <a:pt x="161" y="1455"/>
                    </a:cubicBezTo>
                    <a:cubicBezTo>
                      <a:pt x="372" y="1284"/>
                      <a:pt x="783" y="1023"/>
                      <a:pt x="933" y="1023"/>
                    </a:cubicBezTo>
                    <a:cubicBezTo>
                      <a:pt x="973" y="1023"/>
                      <a:pt x="1144" y="1124"/>
                      <a:pt x="1345" y="1234"/>
                    </a:cubicBezTo>
                    <a:cubicBezTo>
                      <a:pt x="1686" y="1104"/>
                      <a:pt x="1696" y="1003"/>
                      <a:pt x="2107" y="863"/>
                    </a:cubicBezTo>
                    <a:cubicBezTo>
                      <a:pt x="2227" y="823"/>
                      <a:pt x="2348" y="783"/>
                      <a:pt x="2478" y="783"/>
                    </a:cubicBezTo>
                    <a:lnTo>
                      <a:pt x="2488" y="783"/>
                    </a:lnTo>
                    <a:cubicBezTo>
                      <a:pt x="2739" y="783"/>
                      <a:pt x="3170" y="913"/>
                      <a:pt x="3381" y="1054"/>
                    </a:cubicBezTo>
                    <a:cubicBezTo>
                      <a:pt x="3832" y="1375"/>
                      <a:pt x="4645" y="1655"/>
                      <a:pt x="5186" y="1696"/>
                    </a:cubicBezTo>
                    <a:cubicBezTo>
                      <a:pt x="5196" y="1706"/>
                      <a:pt x="5196" y="1706"/>
                      <a:pt x="5196" y="1706"/>
                    </a:cubicBezTo>
                    <a:cubicBezTo>
                      <a:pt x="5297" y="1706"/>
                      <a:pt x="5066" y="1545"/>
                      <a:pt x="4835" y="1385"/>
                    </a:cubicBezTo>
                    <a:cubicBezTo>
                      <a:pt x="4594" y="1234"/>
                      <a:pt x="4354" y="1074"/>
                      <a:pt x="4414" y="1074"/>
                    </a:cubicBezTo>
                    <a:cubicBezTo>
                      <a:pt x="4424" y="1074"/>
                      <a:pt x="4424" y="1074"/>
                      <a:pt x="4434" y="1084"/>
                    </a:cubicBezTo>
                    <a:cubicBezTo>
                      <a:pt x="4825" y="1174"/>
                      <a:pt x="5337" y="1365"/>
                      <a:pt x="5908" y="1605"/>
                    </a:cubicBezTo>
                    <a:cubicBezTo>
                      <a:pt x="6621" y="1906"/>
                      <a:pt x="8607" y="2979"/>
                      <a:pt x="9389" y="3351"/>
                    </a:cubicBezTo>
                    <a:cubicBezTo>
                      <a:pt x="9439" y="3371"/>
                      <a:pt x="9469" y="3381"/>
                      <a:pt x="9479" y="3381"/>
                    </a:cubicBezTo>
                    <a:cubicBezTo>
                      <a:pt x="9550" y="3381"/>
                      <a:pt x="9289" y="3170"/>
                      <a:pt x="9028" y="2949"/>
                    </a:cubicBezTo>
                    <a:cubicBezTo>
                      <a:pt x="8767" y="2739"/>
                      <a:pt x="8506" y="2518"/>
                      <a:pt x="8577" y="2518"/>
                    </a:cubicBezTo>
                    <a:cubicBezTo>
                      <a:pt x="8587" y="2518"/>
                      <a:pt x="8607" y="2528"/>
                      <a:pt x="8647" y="2548"/>
                    </a:cubicBezTo>
                    <a:cubicBezTo>
                      <a:pt x="9229" y="2809"/>
                      <a:pt x="10894" y="3601"/>
                      <a:pt x="11265" y="3722"/>
                    </a:cubicBezTo>
                    <a:cubicBezTo>
                      <a:pt x="11576" y="3822"/>
                      <a:pt x="12468" y="4033"/>
                      <a:pt x="12689" y="4033"/>
                    </a:cubicBezTo>
                    <a:cubicBezTo>
                      <a:pt x="12759" y="4033"/>
                      <a:pt x="12769" y="4013"/>
                      <a:pt x="12679" y="3962"/>
                    </a:cubicBezTo>
                    <a:cubicBezTo>
                      <a:pt x="12278" y="3762"/>
                      <a:pt x="11877" y="3571"/>
                      <a:pt x="11495" y="3391"/>
                    </a:cubicBezTo>
                    <a:cubicBezTo>
                      <a:pt x="9710" y="2658"/>
                      <a:pt x="7684" y="1766"/>
                      <a:pt x="7694" y="1675"/>
                    </a:cubicBezTo>
                    <a:cubicBezTo>
                      <a:pt x="7744" y="1675"/>
                      <a:pt x="7794" y="1665"/>
                      <a:pt x="7854" y="1645"/>
                    </a:cubicBezTo>
                    <a:cubicBezTo>
                      <a:pt x="7814" y="1625"/>
                      <a:pt x="7784" y="1605"/>
                      <a:pt x="7754" y="1595"/>
                    </a:cubicBezTo>
                    <a:lnTo>
                      <a:pt x="7634" y="1595"/>
                    </a:lnTo>
                    <a:cubicBezTo>
                      <a:pt x="7573" y="1595"/>
                      <a:pt x="7523" y="1595"/>
                      <a:pt x="7473" y="1575"/>
                    </a:cubicBezTo>
                    <a:lnTo>
                      <a:pt x="7453" y="1575"/>
                    </a:lnTo>
                    <a:cubicBezTo>
                      <a:pt x="7202" y="1475"/>
                      <a:pt x="6430" y="963"/>
                      <a:pt x="6290" y="863"/>
                    </a:cubicBezTo>
                    <a:cubicBezTo>
                      <a:pt x="6159" y="753"/>
                      <a:pt x="5678" y="793"/>
                      <a:pt x="5417" y="582"/>
                    </a:cubicBezTo>
                    <a:cubicBezTo>
                      <a:pt x="5156" y="372"/>
                      <a:pt x="4785" y="291"/>
                      <a:pt x="4294" y="211"/>
                    </a:cubicBezTo>
                    <a:cubicBezTo>
                      <a:pt x="3802" y="141"/>
                      <a:pt x="2949" y="91"/>
                      <a:pt x="25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4" name="Google Shape;16224;p56"/>
              <p:cNvSpPr/>
              <p:nvPr/>
            </p:nvSpPr>
            <p:spPr>
              <a:xfrm>
                <a:off x="4866397" y="926889"/>
                <a:ext cx="948959" cy="196497"/>
              </a:xfrm>
              <a:custGeom>
                <a:rect b="b" l="l" r="r" t="t"/>
                <a:pathLst>
                  <a:path extrusionOk="0" h="2368" w="11436">
                    <a:moveTo>
                      <a:pt x="873" y="0"/>
                    </a:moveTo>
                    <a:cubicBezTo>
                      <a:pt x="723" y="0"/>
                      <a:pt x="312" y="261"/>
                      <a:pt x="101" y="432"/>
                    </a:cubicBezTo>
                    <a:cubicBezTo>
                      <a:pt x="71" y="452"/>
                      <a:pt x="41" y="482"/>
                      <a:pt x="1" y="502"/>
                    </a:cubicBezTo>
                    <a:cubicBezTo>
                      <a:pt x="271" y="472"/>
                      <a:pt x="1094" y="271"/>
                      <a:pt x="1174" y="251"/>
                    </a:cubicBezTo>
                    <a:cubicBezTo>
                      <a:pt x="1214" y="231"/>
                      <a:pt x="1254" y="221"/>
                      <a:pt x="1285" y="211"/>
                    </a:cubicBezTo>
                    <a:cubicBezTo>
                      <a:pt x="1084" y="101"/>
                      <a:pt x="913" y="0"/>
                      <a:pt x="873" y="0"/>
                    </a:cubicBezTo>
                    <a:close/>
                    <a:moveTo>
                      <a:pt x="7794" y="622"/>
                    </a:moveTo>
                    <a:cubicBezTo>
                      <a:pt x="7734" y="642"/>
                      <a:pt x="7684" y="652"/>
                      <a:pt x="7634" y="652"/>
                    </a:cubicBezTo>
                    <a:cubicBezTo>
                      <a:pt x="7624" y="743"/>
                      <a:pt x="9650" y="1635"/>
                      <a:pt x="11435" y="2368"/>
                    </a:cubicBezTo>
                    <a:cubicBezTo>
                      <a:pt x="9951" y="1656"/>
                      <a:pt x="8617" y="1084"/>
                      <a:pt x="7794" y="6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5" name="Google Shape;16225;p56"/>
              <p:cNvSpPr/>
              <p:nvPr/>
            </p:nvSpPr>
            <p:spPr>
              <a:xfrm>
                <a:off x="4858099" y="1035924"/>
                <a:ext cx="423696" cy="109949"/>
              </a:xfrm>
              <a:custGeom>
                <a:rect b="b" l="l" r="r" t="t"/>
                <a:pathLst>
                  <a:path extrusionOk="0" h="1325" w="5106">
                    <a:moveTo>
                      <a:pt x="1665" y="0"/>
                    </a:moveTo>
                    <a:cubicBezTo>
                      <a:pt x="1395" y="0"/>
                      <a:pt x="1154" y="131"/>
                      <a:pt x="963" y="271"/>
                    </a:cubicBezTo>
                    <a:cubicBezTo>
                      <a:pt x="672" y="482"/>
                      <a:pt x="863" y="342"/>
                      <a:pt x="281" y="652"/>
                    </a:cubicBezTo>
                    <a:cubicBezTo>
                      <a:pt x="0" y="803"/>
                      <a:pt x="30" y="863"/>
                      <a:pt x="231" y="863"/>
                    </a:cubicBezTo>
                    <a:cubicBezTo>
                      <a:pt x="432" y="863"/>
                      <a:pt x="813" y="803"/>
                      <a:pt x="1174" y="713"/>
                    </a:cubicBezTo>
                    <a:cubicBezTo>
                      <a:pt x="1264" y="693"/>
                      <a:pt x="1334" y="683"/>
                      <a:pt x="1395" y="683"/>
                    </a:cubicBezTo>
                    <a:cubicBezTo>
                      <a:pt x="1585" y="683"/>
                      <a:pt x="1635" y="773"/>
                      <a:pt x="1685" y="863"/>
                    </a:cubicBezTo>
                    <a:cubicBezTo>
                      <a:pt x="1736" y="953"/>
                      <a:pt x="1786" y="1044"/>
                      <a:pt x="1946" y="1044"/>
                    </a:cubicBezTo>
                    <a:cubicBezTo>
                      <a:pt x="1986" y="1044"/>
                      <a:pt x="2037" y="1034"/>
                      <a:pt x="2087" y="1024"/>
                    </a:cubicBezTo>
                    <a:cubicBezTo>
                      <a:pt x="2167" y="1014"/>
                      <a:pt x="2267" y="1004"/>
                      <a:pt x="2368" y="1004"/>
                    </a:cubicBezTo>
                    <a:cubicBezTo>
                      <a:pt x="2919" y="1004"/>
                      <a:pt x="3631" y="1244"/>
                      <a:pt x="4414" y="1314"/>
                    </a:cubicBezTo>
                    <a:cubicBezTo>
                      <a:pt x="4454" y="1325"/>
                      <a:pt x="4494" y="1325"/>
                      <a:pt x="4524" y="1325"/>
                    </a:cubicBezTo>
                    <a:cubicBezTo>
                      <a:pt x="5106" y="1325"/>
                      <a:pt x="3030" y="562"/>
                      <a:pt x="2087" y="101"/>
                    </a:cubicBezTo>
                    <a:cubicBezTo>
                      <a:pt x="1936" y="31"/>
                      <a:pt x="1796" y="0"/>
                      <a:pt x="16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6" name="Google Shape;16226;p56"/>
              <p:cNvSpPr/>
              <p:nvPr/>
            </p:nvSpPr>
            <p:spPr>
              <a:xfrm>
                <a:off x="4722427" y="1047542"/>
                <a:ext cx="16679" cy="3485"/>
              </a:xfrm>
              <a:custGeom>
                <a:rect b="b" l="l" r="r" t="t"/>
                <a:pathLst>
                  <a:path extrusionOk="0" h="42" w="201">
                    <a:moveTo>
                      <a:pt x="201" y="41"/>
                    </a:moveTo>
                    <a:cubicBezTo>
                      <a:pt x="171" y="31"/>
                      <a:pt x="131" y="31"/>
                      <a:pt x="91" y="21"/>
                    </a:cubicBezTo>
                    <a:cubicBezTo>
                      <a:pt x="131" y="31"/>
                      <a:pt x="171" y="31"/>
                      <a:pt x="201" y="41"/>
                    </a:cubicBezTo>
                    <a:lnTo>
                      <a:pt x="201" y="41"/>
                    </a:lnTo>
                    <a:close/>
                    <a:moveTo>
                      <a:pt x="20" y="1"/>
                    </a:moveTo>
                    <a:cubicBezTo>
                      <a:pt x="10" y="1"/>
                      <a:pt x="10" y="1"/>
                      <a:pt x="0" y="1"/>
                    </a:cubicBezTo>
                    <a:cubicBezTo>
                      <a:pt x="10" y="1"/>
                      <a:pt x="10" y="1"/>
                      <a:pt x="20" y="1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7" name="Google Shape;16227;p56"/>
              <p:cNvSpPr/>
              <p:nvPr/>
            </p:nvSpPr>
            <p:spPr>
              <a:xfrm>
                <a:off x="4617540" y="1028456"/>
                <a:ext cx="160732" cy="55016"/>
              </a:xfrm>
              <a:custGeom>
                <a:rect b="b" l="l" r="r" t="t"/>
                <a:pathLst>
                  <a:path extrusionOk="0" h="663" w="1937">
                    <a:moveTo>
                      <a:pt x="362" y="0"/>
                    </a:moveTo>
                    <a:cubicBezTo>
                      <a:pt x="241" y="0"/>
                      <a:pt x="121" y="20"/>
                      <a:pt x="0" y="80"/>
                    </a:cubicBezTo>
                    <a:lnTo>
                      <a:pt x="21" y="80"/>
                    </a:lnTo>
                    <a:cubicBezTo>
                      <a:pt x="21" y="101"/>
                      <a:pt x="31" y="121"/>
                      <a:pt x="41" y="141"/>
                    </a:cubicBezTo>
                    <a:cubicBezTo>
                      <a:pt x="191" y="351"/>
                      <a:pt x="492" y="562"/>
                      <a:pt x="683" y="562"/>
                    </a:cubicBezTo>
                    <a:lnTo>
                      <a:pt x="713" y="562"/>
                    </a:lnTo>
                    <a:cubicBezTo>
                      <a:pt x="783" y="552"/>
                      <a:pt x="863" y="552"/>
                      <a:pt x="943" y="552"/>
                    </a:cubicBezTo>
                    <a:cubicBezTo>
                      <a:pt x="1164" y="552"/>
                      <a:pt x="1445" y="582"/>
                      <a:pt x="1846" y="652"/>
                    </a:cubicBezTo>
                    <a:cubicBezTo>
                      <a:pt x="1876" y="652"/>
                      <a:pt x="1906" y="662"/>
                      <a:pt x="1936" y="662"/>
                    </a:cubicBezTo>
                    <a:cubicBezTo>
                      <a:pt x="1836" y="602"/>
                      <a:pt x="1746" y="542"/>
                      <a:pt x="1676" y="502"/>
                    </a:cubicBezTo>
                    <a:cubicBezTo>
                      <a:pt x="1485" y="401"/>
                      <a:pt x="1405" y="361"/>
                      <a:pt x="1435" y="361"/>
                    </a:cubicBezTo>
                    <a:cubicBezTo>
                      <a:pt x="1445" y="361"/>
                      <a:pt x="1465" y="371"/>
                      <a:pt x="1505" y="371"/>
                    </a:cubicBezTo>
                    <a:cubicBezTo>
                      <a:pt x="1515" y="381"/>
                      <a:pt x="1525" y="381"/>
                      <a:pt x="1545" y="381"/>
                    </a:cubicBezTo>
                    <a:cubicBezTo>
                      <a:pt x="1565" y="381"/>
                      <a:pt x="1595" y="371"/>
                      <a:pt x="1615" y="361"/>
                    </a:cubicBezTo>
                    <a:cubicBezTo>
                      <a:pt x="1575" y="331"/>
                      <a:pt x="1515" y="301"/>
                      <a:pt x="1465" y="271"/>
                    </a:cubicBezTo>
                    <a:cubicBezTo>
                      <a:pt x="1435" y="261"/>
                      <a:pt x="1395" y="261"/>
                      <a:pt x="1355" y="251"/>
                    </a:cubicBezTo>
                    <a:cubicBezTo>
                      <a:pt x="1335" y="241"/>
                      <a:pt x="1314" y="241"/>
                      <a:pt x="1284" y="231"/>
                    </a:cubicBezTo>
                    <a:lnTo>
                      <a:pt x="1264" y="231"/>
                    </a:lnTo>
                    <a:cubicBezTo>
                      <a:pt x="1004" y="161"/>
                      <a:pt x="683" y="0"/>
                      <a:pt x="3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8" name="Google Shape;16228;p56"/>
              <p:cNvSpPr/>
              <p:nvPr/>
            </p:nvSpPr>
            <p:spPr>
              <a:xfrm>
                <a:off x="4734044" y="1058412"/>
                <a:ext cx="66716" cy="26720"/>
              </a:xfrm>
              <a:custGeom>
                <a:rect b="b" l="l" r="r" t="t"/>
                <a:pathLst>
                  <a:path extrusionOk="0" h="322" w="804">
                    <a:moveTo>
                      <a:pt x="31" y="0"/>
                    </a:moveTo>
                    <a:cubicBezTo>
                      <a:pt x="1" y="0"/>
                      <a:pt x="81" y="40"/>
                      <a:pt x="272" y="141"/>
                    </a:cubicBezTo>
                    <a:cubicBezTo>
                      <a:pt x="342" y="181"/>
                      <a:pt x="432" y="241"/>
                      <a:pt x="532" y="301"/>
                    </a:cubicBezTo>
                    <a:cubicBezTo>
                      <a:pt x="603" y="311"/>
                      <a:pt x="653" y="321"/>
                      <a:pt x="683" y="321"/>
                    </a:cubicBezTo>
                    <a:cubicBezTo>
                      <a:pt x="803" y="321"/>
                      <a:pt x="633" y="231"/>
                      <a:pt x="211" y="0"/>
                    </a:cubicBezTo>
                    <a:cubicBezTo>
                      <a:pt x="191" y="10"/>
                      <a:pt x="161" y="20"/>
                      <a:pt x="141" y="20"/>
                    </a:cubicBezTo>
                    <a:cubicBezTo>
                      <a:pt x="121" y="20"/>
                      <a:pt x="111" y="20"/>
                      <a:pt x="101" y="10"/>
                    </a:cubicBezTo>
                    <a:cubicBezTo>
                      <a:pt x="61" y="10"/>
                      <a:pt x="41" y="0"/>
                      <a:pt x="31" y="0"/>
                    </a:cubicBezTo>
                    <a:close/>
                  </a:path>
                </a:pathLst>
              </a:custGeom>
              <a:solidFill>
                <a:srgbClr val="7EC5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9" name="Google Shape;16229;p56"/>
              <p:cNvSpPr/>
              <p:nvPr/>
            </p:nvSpPr>
            <p:spPr>
              <a:xfrm>
                <a:off x="4617540" y="1035095"/>
                <a:ext cx="3402" cy="5062"/>
              </a:xfrm>
              <a:custGeom>
                <a:rect b="b" l="l" r="r" t="t"/>
                <a:pathLst>
                  <a:path extrusionOk="0" h="61" w="41">
                    <a:moveTo>
                      <a:pt x="0" y="0"/>
                    </a:moveTo>
                    <a:cubicBezTo>
                      <a:pt x="21" y="21"/>
                      <a:pt x="31" y="41"/>
                      <a:pt x="41" y="61"/>
                    </a:cubicBezTo>
                    <a:cubicBezTo>
                      <a:pt x="31" y="41"/>
                      <a:pt x="21" y="21"/>
                      <a:pt x="21" y="0"/>
                    </a:cubicBezTo>
                    <a:close/>
                  </a:path>
                </a:pathLst>
              </a:custGeom>
              <a:solidFill>
                <a:srgbClr val="7EC5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30" name="Google Shape;16230;p56"/>
            <p:cNvGrpSpPr/>
            <p:nvPr/>
          </p:nvGrpSpPr>
          <p:grpSpPr>
            <a:xfrm rot="267999">
              <a:off x="4854801" y="3517611"/>
              <a:ext cx="4319927" cy="935899"/>
              <a:chOff x="4963752" y="4000536"/>
              <a:chExt cx="2501340" cy="541907"/>
            </a:xfrm>
          </p:grpSpPr>
          <p:sp>
            <p:nvSpPr>
              <p:cNvPr id="16231" name="Google Shape;16231;p56"/>
              <p:cNvSpPr/>
              <p:nvPr/>
            </p:nvSpPr>
            <p:spPr>
              <a:xfrm>
                <a:off x="5654130" y="4242777"/>
                <a:ext cx="302221" cy="80900"/>
              </a:xfrm>
              <a:custGeom>
                <a:rect b="b" l="l" r="r" t="t"/>
                <a:pathLst>
                  <a:path extrusionOk="0" h="1805" w="6743">
                    <a:moveTo>
                      <a:pt x="3531" y="1"/>
                    </a:moveTo>
                    <a:cubicBezTo>
                      <a:pt x="3435" y="1"/>
                      <a:pt x="3356" y="63"/>
                      <a:pt x="3341" y="228"/>
                    </a:cubicBezTo>
                    <a:cubicBezTo>
                      <a:pt x="3310" y="178"/>
                      <a:pt x="3270" y="97"/>
                      <a:pt x="3210" y="77"/>
                    </a:cubicBezTo>
                    <a:cubicBezTo>
                      <a:pt x="3189" y="66"/>
                      <a:pt x="3168" y="60"/>
                      <a:pt x="3146" y="60"/>
                    </a:cubicBezTo>
                    <a:cubicBezTo>
                      <a:pt x="2960" y="60"/>
                      <a:pt x="2757" y="455"/>
                      <a:pt x="2739" y="689"/>
                    </a:cubicBezTo>
                    <a:cubicBezTo>
                      <a:pt x="2679" y="639"/>
                      <a:pt x="2608" y="649"/>
                      <a:pt x="2548" y="629"/>
                    </a:cubicBezTo>
                    <a:cubicBezTo>
                      <a:pt x="2548" y="689"/>
                      <a:pt x="2518" y="739"/>
                      <a:pt x="2528" y="799"/>
                    </a:cubicBezTo>
                    <a:cubicBezTo>
                      <a:pt x="2433" y="745"/>
                      <a:pt x="2320" y="618"/>
                      <a:pt x="2226" y="618"/>
                    </a:cubicBezTo>
                    <a:cubicBezTo>
                      <a:pt x="2181" y="618"/>
                      <a:pt x="2139" y="648"/>
                      <a:pt x="2107" y="729"/>
                    </a:cubicBezTo>
                    <a:cubicBezTo>
                      <a:pt x="2028" y="662"/>
                      <a:pt x="1946" y="607"/>
                      <a:pt x="1872" y="607"/>
                    </a:cubicBezTo>
                    <a:cubicBezTo>
                      <a:pt x="1814" y="607"/>
                      <a:pt x="1760" y="641"/>
                      <a:pt x="1716" y="729"/>
                    </a:cubicBezTo>
                    <a:cubicBezTo>
                      <a:pt x="1655" y="654"/>
                      <a:pt x="1520" y="470"/>
                      <a:pt x="1428" y="470"/>
                    </a:cubicBezTo>
                    <a:cubicBezTo>
                      <a:pt x="1398" y="470"/>
                      <a:pt x="1372" y="489"/>
                      <a:pt x="1354" y="539"/>
                    </a:cubicBezTo>
                    <a:cubicBezTo>
                      <a:pt x="1320" y="445"/>
                      <a:pt x="1273" y="407"/>
                      <a:pt x="1220" y="407"/>
                    </a:cubicBezTo>
                    <a:cubicBezTo>
                      <a:pt x="1166" y="407"/>
                      <a:pt x="1105" y="447"/>
                      <a:pt x="1044" y="509"/>
                    </a:cubicBezTo>
                    <a:cubicBezTo>
                      <a:pt x="953" y="408"/>
                      <a:pt x="893" y="278"/>
                      <a:pt x="763" y="258"/>
                    </a:cubicBezTo>
                    <a:cubicBezTo>
                      <a:pt x="760" y="257"/>
                      <a:pt x="757" y="257"/>
                      <a:pt x="754" y="257"/>
                    </a:cubicBezTo>
                    <a:cubicBezTo>
                      <a:pt x="678" y="257"/>
                      <a:pt x="620" y="381"/>
                      <a:pt x="562" y="448"/>
                    </a:cubicBezTo>
                    <a:cubicBezTo>
                      <a:pt x="527" y="421"/>
                      <a:pt x="494" y="409"/>
                      <a:pt x="463" y="409"/>
                    </a:cubicBezTo>
                    <a:cubicBezTo>
                      <a:pt x="335" y="409"/>
                      <a:pt x="245" y="612"/>
                      <a:pt x="221" y="749"/>
                    </a:cubicBezTo>
                    <a:cubicBezTo>
                      <a:pt x="0" y="890"/>
                      <a:pt x="161" y="1221"/>
                      <a:pt x="341" y="1361"/>
                    </a:cubicBezTo>
                    <a:cubicBezTo>
                      <a:pt x="552" y="1522"/>
                      <a:pt x="893" y="1522"/>
                      <a:pt x="1134" y="1532"/>
                    </a:cubicBezTo>
                    <a:cubicBezTo>
                      <a:pt x="1675" y="1572"/>
                      <a:pt x="2207" y="1702"/>
                      <a:pt x="2749" y="1772"/>
                    </a:cubicBezTo>
                    <a:cubicBezTo>
                      <a:pt x="2920" y="1795"/>
                      <a:pt x="3090" y="1805"/>
                      <a:pt x="3261" y="1805"/>
                    </a:cubicBezTo>
                    <a:cubicBezTo>
                      <a:pt x="3983" y="1805"/>
                      <a:pt x="4707" y="1636"/>
                      <a:pt x="5437" y="1612"/>
                    </a:cubicBezTo>
                    <a:cubicBezTo>
                      <a:pt x="5668" y="1602"/>
                      <a:pt x="6671" y="1652"/>
                      <a:pt x="6711" y="1211"/>
                    </a:cubicBezTo>
                    <a:cubicBezTo>
                      <a:pt x="6742" y="951"/>
                      <a:pt x="6421" y="684"/>
                      <a:pt x="6180" y="684"/>
                    </a:cubicBezTo>
                    <a:cubicBezTo>
                      <a:pt x="6114" y="684"/>
                      <a:pt x="6054" y="704"/>
                      <a:pt x="6009" y="749"/>
                    </a:cubicBezTo>
                    <a:cubicBezTo>
                      <a:pt x="5967" y="642"/>
                      <a:pt x="5872" y="602"/>
                      <a:pt x="5763" y="602"/>
                    </a:cubicBezTo>
                    <a:cubicBezTo>
                      <a:pt x="5586" y="602"/>
                      <a:pt x="5373" y="706"/>
                      <a:pt x="5286" y="799"/>
                    </a:cubicBezTo>
                    <a:cubicBezTo>
                      <a:pt x="5216" y="736"/>
                      <a:pt x="5127" y="693"/>
                      <a:pt x="5042" y="693"/>
                    </a:cubicBezTo>
                    <a:cubicBezTo>
                      <a:pt x="5005" y="693"/>
                      <a:pt x="4969" y="701"/>
                      <a:pt x="4935" y="719"/>
                    </a:cubicBezTo>
                    <a:cubicBezTo>
                      <a:pt x="4888" y="636"/>
                      <a:pt x="4792" y="557"/>
                      <a:pt x="4715" y="557"/>
                    </a:cubicBezTo>
                    <a:cubicBezTo>
                      <a:pt x="4661" y="557"/>
                      <a:pt x="4617" y="596"/>
                      <a:pt x="4604" y="699"/>
                    </a:cubicBezTo>
                    <a:cubicBezTo>
                      <a:pt x="4566" y="544"/>
                      <a:pt x="4454" y="485"/>
                      <a:pt x="4327" y="485"/>
                    </a:cubicBezTo>
                    <a:cubicBezTo>
                      <a:pt x="4290" y="485"/>
                      <a:pt x="4252" y="489"/>
                      <a:pt x="4213" y="498"/>
                    </a:cubicBezTo>
                    <a:cubicBezTo>
                      <a:pt x="4223" y="353"/>
                      <a:pt x="4046" y="227"/>
                      <a:pt x="3926" y="227"/>
                    </a:cubicBezTo>
                    <a:cubicBezTo>
                      <a:pt x="3921" y="227"/>
                      <a:pt x="3917" y="227"/>
                      <a:pt x="3912" y="228"/>
                    </a:cubicBezTo>
                    <a:lnTo>
                      <a:pt x="3932" y="298"/>
                    </a:lnTo>
                    <a:cubicBezTo>
                      <a:pt x="3871" y="151"/>
                      <a:pt x="3680" y="1"/>
                      <a:pt x="3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232" name="Google Shape;16232;p56"/>
              <p:cNvGrpSpPr/>
              <p:nvPr/>
            </p:nvGrpSpPr>
            <p:grpSpPr>
              <a:xfrm rot="-278360">
                <a:off x="6533282" y="4037668"/>
                <a:ext cx="925757" cy="187175"/>
                <a:chOff x="1255200" y="4115196"/>
                <a:chExt cx="828298" cy="167470"/>
              </a:xfrm>
            </p:grpSpPr>
            <p:sp>
              <p:nvSpPr>
                <p:cNvPr id="16233" name="Google Shape;16233;p56"/>
                <p:cNvSpPr/>
                <p:nvPr/>
              </p:nvSpPr>
              <p:spPr>
                <a:xfrm>
                  <a:off x="1806305" y="4141304"/>
                  <a:ext cx="203600" cy="110522"/>
                </a:xfrm>
                <a:custGeom>
                  <a:rect b="b" l="l" r="r" t="t"/>
                  <a:pathLst>
                    <a:path extrusionOk="0" h="2756" w="5077">
                      <a:moveTo>
                        <a:pt x="4069" y="1"/>
                      </a:moveTo>
                      <a:cubicBezTo>
                        <a:pt x="3971" y="1"/>
                        <a:pt x="3853" y="67"/>
                        <a:pt x="3762" y="224"/>
                      </a:cubicBezTo>
                      <a:cubicBezTo>
                        <a:pt x="3742" y="204"/>
                        <a:pt x="3732" y="174"/>
                        <a:pt x="3712" y="154"/>
                      </a:cubicBezTo>
                      <a:cubicBezTo>
                        <a:pt x="3632" y="224"/>
                        <a:pt x="3562" y="324"/>
                        <a:pt x="3511" y="425"/>
                      </a:cubicBezTo>
                      <a:cubicBezTo>
                        <a:pt x="3478" y="387"/>
                        <a:pt x="3447" y="371"/>
                        <a:pt x="3417" y="371"/>
                      </a:cubicBezTo>
                      <a:cubicBezTo>
                        <a:pt x="3240" y="371"/>
                        <a:pt x="3124" y="949"/>
                        <a:pt x="3090" y="1087"/>
                      </a:cubicBezTo>
                      <a:cubicBezTo>
                        <a:pt x="3054" y="997"/>
                        <a:pt x="2994" y="923"/>
                        <a:pt x="2910" y="923"/>
                      </a:cubicBezTo>
                      <a:cubicBezTo>
                        <a:pt x="2900" y="923"/>
                        <a:pt x="2890" y="924"/>
                        <a:pt x="2879" y="926"/>
                      </a:cubicBezTo>
                      <a:cubicBezTo>
                        <a:pt x="2739" y="966"/>
                        <a:pt x="2719" y="1137"/>
                        <a:pt x="2719" y="1368"/>
                      </a:cubicBezTo>
                      <a:cubicBezTo>
                        <a:pt x="2729" y="1608"/>
                        <a:pt x="2849" y="1699"/>
                        <a:pt x="2859" y="1939"/>
                      </a:cubicBezTo>
                      <a:cubicBezTo>
                        <a:pt x="2830" y="1916"/>
                        <a:pt x="2808" y="1906"/>
                        <a:pt x="2784" y="1906"/>
                      </a:cubicBezTo>
                      <a:cubicBezTo>
                        <a:pt x="2767" y="1906"/>
                        <a:pt x="2750" y="1911"/>
                        <a:pt x="2729" y="1919"/>
                      </a:cubicBezTo>
                      <a:cubicBezTo>
                        <a:pt x="2619" y="1959"/>
                        <a:pt x="2669" y="2030"/>
                        <a:pt x="2639" y="2090"/>
                      </a:cubicBezTo>
                      <a:cubicBezTo>
                        <a:pt x="2619" y="2058"/>
                        <a:pt x="2573" y="2045"/>
                        <a:pt x="2523" y="2045"/>
                      </a:cubicBezTo>
                      <a:cubicBezTo>
                        <a:pt x="2447" y="2045"/>
                        <a:pt x="2362" y="2074"/>
                        <a:pt x="2338" y="2110"/>
                      </a:cubicBezTo>
                      <a:cubicBezTo>
                        <a:pt x="2299" y="1983"/>
                        <a:pt x="2317" y="1829"/>
                        <a:pt x="2208" y="1829"/>
                      </a:cubicBezTo>
                      <a:cubicBezTo>
                        <a:pt x="2204" y="1829"/>
                        <a:pt x="2201" y="1829"/>
                        <a:pt x="2197" y="1829"/>
                      </a:cubicBezTo>
                      <a:cubicBezTo>
                        <a:pt x="2188" y="1829"/>
                        <a:pt x="2179" y="1830"/>
                        <a:pt x="2170" y="1830"/>
                      </a:cubicBezTo>
                      <a:cubicBezTo>
                        <a:pt x="2060" y="1830"/>
                        <a:pt x="1957" y="1804"/>
                        <a:pt x="1870" y="1804"/>
                      </a:cubicBezTo>
                      <a:cubicBezTo>
                        <a:pt x="1776" y="1804"/>
                        <a:pt x="1701" y="1834"/>
                        <a:pt x="1656" y="1959"/>
                      </a:cubicBezTo>
                      <a:cubicBezTo>
                        <a:pt x="1568" y="1928"/>
                        <a:pt x="1454" y="1882"/>
                        <a:pt x="1357" y="1882"/>
                      </a:cubicBezTo>
                      <a:cubicBezTo>
                        <a:pt x="1265" y="1882"/>
                        <a:pt x="1189" y="1923"/>
                        <a:pt x="1164" y="2060"/>
                      </a:cubicBezTo>
                      <a:cubicBezTo>
                        <a:pt x="1023" y="1978"/>
                        <a:pt x="942" y="1929"/>
                        <a:pt x="868" y="1929"/>
                      </a:cubicBezTo>
                      <a:cubicBezTo>
                        <a:pt x="779" y="1929"/>
                        <a:pt x="701" y="2000"/>
                        <a:pt x="542" y="2170"/>
                      </a:cubicBezTo>
                      <a:cubicBezTo>
                        <a:pt x="468" y="2111"/>
                        <a:pt x="401" y="2086"/>
                        <a:pt x="341" y="2086"/>
                      </a:cubicBezTo>
                      <a:cubicBezTo>
                        <a:pt x="167" y="2086"/>
                        <a:pt x="53" y="2299"/>
                        <a:pt x="1" y="2501"/>
                      </a:cubicBezTo>
                      <a:cubicBezTo>
                        <a:pt x="161" y="2601"/>
                        <a:pt x="282" y="2672"/>
                        <a:pt x="582" y="2712"/>
                      </a:cubicBezTo>
                      <a:cubicBezTo>
                        <a:pt x="738" y="2732"/>
                        <a:pt x="893" y="2739"/>
                        <a:pt x="1050" y="2739"/>
                      </a:cubicBezTo>
                      <a:cubicBezTo>
                        <a:pt x="1207" y="2739"/>
                        <a:pt x="1365" y="2732"/>
                        <a:pt x="1525" y="2722"/>
                      </a:cubicBezTo>
                      <a:cubicBezTo>
                        <a:pt x="1556" y="2721"/>
                        <a:pt x="1586" y="2721"/>
                        <a:pt x="1617" y="2721"/>
                      </a:cubicBezTo>
                      <a:cubicBezTo>
                        <a:pt x="1920" y="2721"/>
                        <a:pt x="2218" y="2756"/>
                        <a:pt x="2520" y="2756"/>
                      </a:cubicBezTo>
                      <a:cubicBezTo>
                        <a:pt x="2576" y="2756"/>
                        <a:pt x="2632" y="2755"/>
                        <a:pt x="2689" y="2752"/>
                      </a:cubicBezTo>
                      <a:cubicBezTo>
                        <a:pt x="3221" y="2732"/>
                        <a:pt x="3722" y="2531"/>
                        <a:pt x="4244" y="2501"/>
                      </a:cubicBezTo>
                      <a:cubicBezTo>
                        <a:pt x="4424" y="2491"/>
                        <a:pt x="5076" y="2491"/>
                        <a:pt x="4916" y="2150"/>
                      </a:cubicBezTo>
                      <a:cubicBezTo>
                        <a:pt x="4956" y="2140"/>
                        <a:pt x="4996" y="2090"/>
                        <a:pt x="5036" y="2080"/>
                      </a:cubicBezTo>
                      <a:cubicBezTo>
                        <a:pt x="4956" y="1969"/>
                        <a:pt x="4815" y="1849"/>
                        <a:pt x="4765" y="1759"/>
                      </a:cubicBezTo>
                      <a:cubicBezTo>
                        <a:pt x="4765" y="1759"/>
                        <a:pt x="4795" y="1659"/>
                        <a:pt x="4775" y="1628"/>
                      </a:cubicBezTo>
                      <a:cubicBezTo>
                        <a:pt x="4765" y="1598"/>
                        <a:pt x="4615" y="1508"/>
                        <a:pt x="4575" y="1478"/>
                      </a:cubicBezTo>
                      <a:lnTo>
                        <a:pt x="4575" y="1478"/>
                      </a:lnTo>
                      <a:cubicBezTo>
                        <a:pt x="4588" y="1480"/>
                        <a:pt x="4600" y="1480"/>
                        <a:pt x="4611" y="1480"/>
                      </a:cubicBezTo>
                      <a:cubicBezTo>
                        <a:pt x="4803" y="1480"/>
                        <a:pt x="4697" y="1244"/>
                        <a:pt x="4555" y="1187"/>
                      </a:cubicBezTo>
                      <a:cubicBezTo>
                        <a:pt x="4728" y="1007"/>
                        <a:pt x="4534" y="916"/>
                        <a:pt x="4363" y="916"/>
                      </a:cubicBezTo>
                      <a:cubicBezTo>
                        <a:pt x="4306" y="916"/>
                        <a:pt x="4251" y="926"/>
                        <a:pt x="4214" y="946"/>
                      </a:cubicBezTo>
                      <a:cubicBezTo>
                        <a:pt x="4314" y="816"/>
                        <a:pt x="4234" y="615"/>
                        <a:pt x="4123" y="525"/>
                      </a:cubicBezTo>
                      <a:cubicBezTo>
                        <a:pt x="4372" y="231"/>
                        <a:pt x="4254" y="1"/>
                        <a:pt x="40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4" name="Google Shape;16234;p56"/>
                <p:cNvSpPr/>
                <p:nvPr/>
              </p:nvSpPr>
              <p:spPr>
                <a:xfrm>
                  <a:off x="1807508" y="4214252"/>
                  <a:ext cx="79684" cy="22538"/>
                </a:xfrm>
                <a:custGeom>
                  <a:rect b="b" l="l" r="r" t="t"/>
                  <a:pathLst>
                    <a:path extrusionOk="0" h="562" w="1987">
                      <a:moveTo>
                        <a:pt x="1987" y="0"/>
                      </a:moveTo>
                      <a:cubicBezTo>
                        <a:pt x="1956" y="7"/>
                        <a:pt x="1924" y="8"/>
                        <a:pt x="1893" y="8"/>
                      </a:cubicBezTo>
                      <a:cubicBezTo>
                        <a:pt x="1873" y="8"/>
                        <a:pt x="1853" y="7"/>
                        <a:pt x="1833" y="7"/>
                      </a:cubicBezTo>
                      <a:cubicBezTo>
                        <a:pt x="1744" y="7"/>
                        <a:pt x="1664" y="18"/>
                        <a:pt x="1626" y="140"/>
                      </a:cubicBezTo>
                      <a:cubicBezTo>
                        <a:pt x="1538" y="109"/>
                        <a:pt x="1424" y="63"/>
                        <a:pt x="1327" y="63"/>
                      </a:cubicBezTo>
                      <a:cubicBezTo>
                        <a:pt x="1235" y="63"/>
                        <a:pt x="1159" y="104"/>
                        <a:pt x="1134" y="241"/>
                      </a:cubicBezTo>
                      <a:cubicBezTo>
                        <a:pt x="993" y="159"/>
                        <a:pt x="912" y="110"/>
                        <a:pt x="838" y="110"/>
                      </a:cubicBezTo>
                      <a:cubicBezTo>
                        <a:pt x="749" y="110"/>
                        <a:pt x="671" y="181"/>
                        <a:pt x="512" y="351"/>
                      </a:cubicBezTo>
                      <a:cubicBezTo>
                        <a:pt x="436" y="290"/>
                        <a:pt x="368" y="265"/>
                        <a:pt x="306" y="265"/>
                      </a:cubicBezTo>
                      <a:cubicBezTo>
                        <a:pt x="166" y="265"/>
                        <a:pt x="64" y="401"/>
                        <a:pt x="1" y="562"/>
                      </a:cubicBezTo>
                      <a:cubicBezTo>
                        <a:pt x="50" y="477"/>
                        <a:pt x="120" y="421"/>
                        <a:pt x="203" y="421"/>
                      </a:cubicBezTo>
                      <a:cubicBezTo>
                        <a:pt x="237" y="421"/>
                        <a:pt x="274" y="431"/>
                        <a:pt x="312" y="451"/>
                      </a:cubicBezTo>
                      <a:cubicBezTo>
                        <a:pt x="352" y="472"/>
                        <a:pt x="368" y="480"/>
                        <a:pt x="379" y="480"/>
                      </a:cubicBezTo>
                      <a:cubicBezTo>
                        <a:pt x="394" y="480"/>
                        <a:pt x="398" y="461"/>
                        <a:pt x="452" y="431"/>
                      </a:cubicBezTo>
                      <a:cubicBezTo>
                        <a:pt x="477" y="416"/>
                        <a:pt x="507" y="406"/>
                        <a:pt x="534" y="406"/>
                      </a:cubicBezTo>
                      <a:cubicBezTo>
                        <a:pt x="560" y="406"/>
                        <a:pt x="583" y="416"/>
                        <a:pt x="593" y="441"/>
                      </a:cubicBezTo>
                      <a:cubicBezTo>
                        <a:pt x="625" y="344"/>
                        <a:pt x="707" y="293"/>
                        <a:pt x="788" y="293"/>
                      </a:cubicBezTo>
                      <a:cubicBezTo>
                        <a:pt x="833" y="293"/>
                        <a:pt x="878" y="309"/>
                        <a:pt x="914" y="341"/>
                      </a:cubicBezTo>
                      <a:cubicBezTo>
                        <a:pt x="931" y="303"/>
                        <a:pt x="953" y="290"/>
                        <a:pt x="978" y="290"/>
                      </a:cubicBezTo>
                      <a:cubicBezTo>
                        <a:pt x="1011" y="290"/>
                        <a:pt x="1049" y="314"/>
                        <a:pt x="1084" y="331"/>
                      </a:cubicBezTo>
                      <a:cubicBezTo>
                        <a:pt x="1106" y="348"/>
                        <a:pt x="1122" y="358"/>
                        <a:pt x="1137" y="358"/>
                      </a:cubicBezTo>
                      <a:cubicBezTo>
                        <a:pt x="1157" y="358"/>
                        <a:pt x="1176" y="341"/>
                        <a:pt x="1204" y="301"/>
                      </a:cubicBezTo>
                      <a:cubicBezTo>
                        <a:pt x="1245" y="241"/>
                        <a:pt x="1245" y="201"/>
                        <a:pt x="1315" y="181"/>
                      </a:cubicBezTo>
                      <a:cubicBezTo>
                        <a:pt x="1328" y="178"/>
                        <a:pt x="1341" y="176"/>
                        <a:pt x="1352" y="176"/>
                      </a:cubicBezTo>
                      <a:cubicBezTo>
                        <a:pt x="1417" y="176"/>
                        <a:pt x="1451" y="223"/>
                        <a:pt x="1485" y="291"/>
                      </a:cubicBezTo>
                      <a:cubicBezTo>
                        <a:pt x="1498" y="276"/>
                        <a:pt x="1511" y="270"/>
                        <a:pt x="1525" y="270"/>
                      </a:cubicBezTo>
                      <a:cubicBezTo>
                        <a:pt x="1562" y="270"/>
                        <a:pt x="1602" y="312"/>
                        <a:pt x="1638" y="312"/>
                      </a:cubicBezTo>
                      <a:cubicBezTo>
                        <a:pt x="1640" y="312"/>
                        <a:pt x="1643" y="312"/>
                        <a:pt x="1646" y="311"/>
                      </a:cubicBezTo>
                      <a:cubicBezTo>
                        <a:pt x="1706" y="301"/>
                        <a:pt x="1706" y="261"/>
                        <a:pt x="1716" y="211"/>
                      </a:cubicBezTo>
                      <a:cubicBezTo>
                        <a:pt x="1746" y="140"/>
                        <a:pt x="1776" y="40"/>
                        <a:pt x="1856" y="40"/>
                      </a:cubicBezTo>
                      <a:cubicBezTo>
                        <a:pt x="1861" y="39"/>
                        <a:pt x="1865" y="39"/>
                        <a:pt x="1869" y="39"/>
                      </a:cubicBezTo>
                      <a:cubicBezTo>
                        <a:pt x="1895" y="39"/>
                        <a:pt x="1907" y="62"/>
                        <a:pt x="1927" y="62"/>
                      </a:cubicBezTo>
                      <a:cubicBezTo>
                        <a:pt x="1930" y="62"/>
                        <a:pt x="1933" y="61"/>
                        <a:pt x="1937" y="60"/>
                      </a:cubicBezTo>
                      <a:cubicBezTo>
                        <a:pt x="1967" y="50"/>
                        <a:pt x="1977" y="20"/>
                        <a:pt x="19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5" name="Google Shape;16235;p56"/>
                <p:cNvSpPr/>
                <p:nvPr/>
              </p:nvSpPr>
              <p:spPr>
                <a:xfrm>
                  <a:off x="1915306" y="4141344"/>
                  <a:ext cx="63202" cy="59231"/>
                </a:xfrm>
                <a:custGeom>
                  <a:rect b="b" l="l" r="r" t="t"/>
                  <a:pathLst>
                    <a:path extrusionOk="0" h="1477" w="1576">
                      <a:moveTo>
                        <a:pt x="1352" y="0"/>
                      </a:moveTo>
                      <a:cubicBezTo>
                        <a:pt x="1253" y="0"/>
                        <a:pt x="1136" y="67"/>
                        <a:pt x="1044" y="223"/>
                      </a:cubicBezTo>
                      <a:cubicBezTo>
                        <a:pt x="1024" y="203"/>
                        <a:pt x="1014" y="173"/>
                        <a:pt x="994" y="153"/>
                      </a:cubicBezTo>
                      <a:cubicBezTo>
                        <a:pt x="914" y="223"/>
                        <a:pt x="844" y="323"/>
                        <a:pt x="793" y="424"/>
                      </a:cubicBezTo>
                      <a:cubicBezTo>
                        <a:pt x="760" y="386"/>
                        <a:pt x="729" y="370"/>
                        <a:pt x="699" y="370"/>
                      </a:cubicBezTo>
                      <a:cubicBezTo>
                        <a:pt x="522" y="370"/>
                        <a:pt x="406" y="948"/>
                        <a:pt x="372" y="1086"/>
                      </a:cubicBezTo>
                      <a:cubicBezTo>
                        <a:pt x="336" y="996"/>
                        <a:pt x="276" y="922"/>
                        <a:pt x="192" y="922"/>
                      </a:cubicBezTo>
                      <a:cubicBezTo>
                        <a:pt x="182" y="922"/>
                        <a:pt x="172" y="923"/>
                        <a:pt x="161" y="925"/>
                      </a:cubicBezTo>
                      <a:cubicBezTo>
                        <a:pt x="21" y="965"/>
                        <a:pt x="1" y="1136"/>
                        <a:pt x="1" y="1367"/>
                      </a:cubicBezTo>
                      <a:cubicBezTo>
                        <a:pt x="1" y="1407"/>
                        <a:pt x="11" y="1437"/>
                        <a:pt x="21" y="1477"/>
                      </a:cubicBezTo>
                      <a:cubicBezTo>
                        <a:pt x="21" y="1377"/>
                        <a:pt x="31" y="1276"/>
                        <a:pt x="81" y="1216"/>
                      </a:cubicBezTo>
                      <a:cubicBezTo>
                        <a:pt x="119" y="1161"/>
                        <a:pt x="148" y="1140"/>
                        <a:pt x="174" y="1140"/>
                      </a:cubicBezTo>
                      <a:cubicBezTo>
                        <a:pt x="235" y="1140"/>
                        <a:pt x="271" y="1264"/>
                        <a:pt x="342" y="1306"/>
                      </a:cubicBezTo>
                      <a:cubicBezTo>
                        <a:pt x="352" y="1276"/>
                        <a:pt x="352" y="1246"/>
                        <a:pt x="362" y="1216"/>
                      </a:cubicBezTo>
                      <a:lnTo>
                        <a:pt x="392" y="1226"/>
                      </a:lnTo>
                      <a:cubicBezTo>
                        <a:pt x="402" y="1196"/>
                        <a:pt x="402" y="1156"/>
                        <a:pt x="432" y="1126"/>
                      </a:cubicBezTo>
                      <a:cubicBezTo>
                        <a:pt x="434" y="1122"/>
                        <a:pt x="437" y="1120"/>
                        <a:pt x="441" y="1120"/>
                      </a:cubicBezTo>
                      <a:cubicBezTo>
                        <a:pt x="451" y="1120"/>
                        <a:pt x="464" y="1132"/>
                        <a:pt x="474" y="1132"/>
                      </a:cubicBezTo>
                      <a:cubicBezTo>
                        <a:pt x="477" y="1132"/>
                        <a:pt x="480" y="1130"/>
                        <a:pt x="482" y="1126"/>
                      </a:cubicBezTo>
                      <a:cubicBezTo>
                        <a:pt x="513" y="1096"/>
                        <a:pt x="492" y="955"/>
                        <a:pt x="492" y="925"/>
                      </a:cubicBezTo>
                      <a:cubicBezTo>
                        <a:pt x="482" y="795"/>
                        <a:pt x="482" y="725"/>
                        <a:pt x="553" y="604"/>
                      </a:cubicBezTo>
                      <a:cubicBezTo>
                        <a:pt x="596" y="534"/>
                        <a:pt x="643" y="498"/>
                        <a:pt x="692" y="498"/>
                      </a:cubicBezTo>
                      <a:cubicBezTo>
                        <a:pt x="734" y="498"/>
                        <a:pt x="778" y="524"/>
                        <a:pt x="823" y="574"/>
                      </a:cubicBezTo>
                      <a:cubicBezTo>
                        <a:pt x="841" y="530"/>
                        <a:pt x="891" y="397"/>
                        <a:pt x="944" y="397"/>
                      </a:cubicBezTo>
                      <a:cubicBezTo>
                        <a:pt x="951" y="397"/>
                        <a:pt x="957" y="399"/>
                        <a:pt x="964" y="404"/>
                      </a:cubicBezTo>
                      <a:cubicBezTo>
                        <a:pt x="1019" y="365"/>
                        <a:pt x="1055" y="265"/>
                        <a:pt x="1111" y="265"/>
                      </a:cubicBezTo>
                      <a:cubicBezTo>
                        <a:pt x="1127" y="265"/>
                        <a:pt x="1144" y="273"/>
                        <a:pt x="1165" y="293"/>
                      </a:cubicBezTo>
                      <a:cubicBezTo>
                        <a:pt x="1205" y="223"/>
                        <a:pt x="1315" y="83"/>
                        <a:pt x="1405" y="83"/>
                      </a:cubicBezTo>
                      <a:cubicBezTo>
                        <a:pt x="1475" y="93"/>
                        <a:pt x="1516" y="193"/>
                        <a:pt x="1536" y="283"/>
                      </a:cubicBezTo>
                      <a:cubicBezTo>
                        <a:pt x="1575" y="113"/>
                        <a:pt x="1480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6" name="Google Shape;16236;p56"/>
                <p:cNvSpPr/>
                <p:nvPr/>
              </p:nvSpPr>
              <p:spPr>
                <a:xfrm>
                  <a:off x="1984004" y="4115196"/>
                  <a:ext cx="99494" cy="134263"/>
                </a:xfrm>
                <a:custGeom>
                  <a:rect b="b" l="l" r="r" t="t"/>
                  <a:pathLst>
                    <a:path extrusionOk="0" h="3348" w="2481">
                      <a:moveTo>
                        <a:pt x="1197" y="0"/>
                      </a:moveTo>
                      <a:cubicBezTo>
                        <a:pt x="1129" y="0"/>
                        <a:pt x="1083" y="158"/>
                        <a:pt x="1046" y="273"/>
                      </a:cubicBezTo>
                      <a:lnTo>
                        <a:pt x="1076" y="364"/>
                      </a:lnTo>
                      <a:cubicBezTo>
                        <a:pt x="896" y="474"/>
                        <a:pt x="886" y="534"/>
                        <a:pt x="956" y="695"/>
                      </a:cubicBezTo>
                      <a:cubicBezTo>
                        <a:pt x="976" y="745"/>
                        <a:pt x="866" y="725"/>
                        <a:pt x="826" y="785"/>
                      </a:cubicBezTo>
                      <a:cubicBezTo>
                        <a:pt x="776" y="845"/>
                        <a:pt x="776" y="996"/>
                        <a:pt x="786" y="1076"/>
                      </a:cubicBezTo>
                      <a:cubicBezTo>
                        <a:pt x="485" y="1126"/>
                        <a:pt x="505" y="1407"/>
                        <a:pt x="575" y="1587"/>
                      </a:cubicBezTo>
                      <a:cubicBezTo>
                        <a:pt x="344" y="1688"/>
                        <a:pt x="625" y="2209"/>
                        <a:pt x="625" y="2410"/>
                      </a:cubicBezTo>
                      <a:cubicBezTo>
                        <a:pt x="224" y="2430"/>
                        <a:pt x="364" y="2691"/>
                        <a:pt x="364" y="2891"/>
                      </a:cubicBezTo>
                      <a:cubicBezTo>
                        <a:pt x="347" y="2889"/>
                        <a:pt x="330" y="2888"/>
                        <a:pt x="314" y="2888"/>
                      </a:cubicBezTo>
                      <a:cubicBezTo>
                        <a:pt x="0" y="2888"/>
                        <a:pt x="79" y="3253"/>
                        <a:pt x="394" y="3262"/>
                      </a:cubicBezTo>
                      <a:cubicBezTo>
                        <a:pt x="394" y="3262"/>
                        <a:pt x="1065" y="3348"/>
                        <a:pt x="1599" y="3348"/>
                      </a:cubicBezTo>
                      <a:cubicBezTo>
                        <a:pt x="1904" y="3348"/>
                        <a:pt x="2164" y="3320"/>
                        <a:pt x="2230" y="3232"/>
                      </a:cubicBezTo>
                      <a:cubicBezTo>
                        <a:pt x="2250" y="3212"/>
                        <a:pt x="2481" y="3112"/>
                        <a:pt x="2300" y="2841"/>
                      </a:cubicBezTo>
                      <a:cubicBezTo>
                        <a:pt x="2260" y="2771"/>
                        <a:pt x="2120" y="2801"/>
                        <a:pt x="2080" y="2721"/>
                      </a:cubicBezTo>
                      <a:cubicBezTo>
                        <a:pt x="2039" y="2620"/>
                        <a:pt x="1989" y="2530"/>
                        <a:pt x="1929" y="2460"/>
                      </a:cubicBezTo>
                      <a:cubicBezTo>
                        <a:pt x="1889" y="2410"/>
                        <a:pt x="1749" y="2420"/>
                        <a:pt x="1749" y="2360"/>
                      </a:cubicBezTo>
                      <a:cubicBezTo>
                        <a:pt x="1738" y="2320"/>
                        <a:pt x="1799" y="2229"/>
                        <a:pt x="1799" y="2189"/>
                      </a:cubicBezTo>
                      <a:cubicBezTo>
                        <a:pt x="1819" y="1908"/>
                        <a:pt x="1688" y="1958"/>
                        <a:pt x="1648" y="1868"/>
                      </a:cubicBezTo>
                      <a:cubicBezTo>
                        <a:pt x="1588" y="1768"/>
                        <a:pt x="1708" y="1768"/>
                        <a:pt x="1618" y="1507"/>
                      </a:cubicBezTo>
                      <a:cubicBezTo>
                        <a:pt x="1608" y="1467"/>
                        <a:pt x="1608" y="1357"/>
                        <a:pt x="1618" y="1236"/>
                      </a:cubicBezTo>
                      <a:cubicBezTo>
                        <a:pt x="1658" y="1016"/>
                        <a:pt x="1518" y="1026"/>
                        <a:pt x="1528" y="945"/>
                      </a:cubicBezTo>
                      <a:cubicBezTo>
                        <a:pt x="1548" y="835"/>
                        <a:pt x="1588" y="775"/>
                        <a:pt x="1458" y="655"/>
                      </a:cubicBezTo>
                      <a:lnTo>
                        <a:pt x="1458" y="655"/>
                      </a:lnTo>
                      <a:cubicBezTo>
                        <a:pt x="1463" y="655"/>
                        <a:pt x="1468" y="655"/>
                        <a:pt x="1473" y="655"/>
                      </a:cubicBezTo>
                      <a:cubicBezTo>
                        <a:pt x="1576" y="655"/>
                        <a:pt x="1449" y="552"/>
                        <a:pt x="1488" y="514"/>
                      </a:cubicBezTo>
                      <a:cubicBezTo>
                        <a:pt x="1461" y="451"/>
                        <a:pt x="1458" y="381"/>
                        <a:pt x="1386" y="381"/>
                      </a:cubicBezTo>
                      <a:cubicBezTo>
                        <a:pt x="1378" y="381"/>
                        <a:pt x="1368" y="382"/>
                        <a:pt x="1357" y="384"/>
                      </a:cubicBezTo>
                      <a:cubicBezTo>
                        <a:pt x="1397" y="344"/>
                        <a:pt x="1317" y="123"/>
                        <a:pt x="1287" y="83"/>
                      </a:cubicBezTo>
                      <a:cubicBezTo>
                        <a:pt x="1254" y="24"/>
                        <a:pt x="1224" y="0"/>
                        <a:pt x="1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7" name="Google Shape;16237;p56"/>
                <p:cNvSpPr/>
                <p:nvPr/>
              </p:nvSpPr>
              <p:spPr>
                <a:xfrm>
                  <a:off x="2003815" y="4141023"/>
                  <a:ext cx="20974" cy="37857"/>
                </a:xfrm>
                <a:custGeom>
                  <a:rect b="b" l="l" r="r" t="t"/>
                  <a:pathLst>
                    <a:path extrusionOk="0" h="944" w="523">
                      <a:moveTo>
                        <a:pt x="442" y="0"/>
                      </a:moveTo>
                      <a:lnTo>
                        <a:pt x="442" y="0"/>
                      </a:lnTo>
                      <a:cubicBezTo>
                        <a:pt x="452" y="21"/>
                        <a:pt x="452" y="41"/>
                        <a:pt x="462" y="51"/>
                      </a:cubicBezTo>
                      <a:cubicBezTo>
                        <a:pt x="482" y="101"/>
                        <a:pt x="372" y="81"/>
                        <a:pt x="332" y="141"/>
                      </a:cubicBezTo>
                      <a:cubicBezTo>
                        <a:pt x="282" y="201"/>
                        <a:pt x="282" y="352"/>
                        <a:pt x="292" y="432"/>
                      </a:cubicBezTo>
                      <a:cubicBezTo>
                        <a:pt x="1" y="482"/>
                        <a:pt x="11" y="763"/>
                        <a:pt x="81" y="943"/>
                      </a:cubicBezTo>
                      <a:cubicBezTo>
                        <a:pt x="71" y="853"/>
                        <a:pt x="41" y="713"/>
                        <a:pt x="151" y="673"/>
                      </a:cubicBezTo>
                      <a:lnTo>
                        <a:pt x="171" y="683"/>
                      </a:lnTo>
                      <a:cubicBezTo>
                        <a:pt x="171" y="662"/>
                        <a:pt x="151" y="612"/>
                        <a:pt x="181" y="592"/>
                      </a:cubicBezTo>
                      <a:cubicBezTo>
                        <a:pt x="191" y="586"/>
                        <a:pt x="205" y="583"/>
                        <a:pt x="220" y="583"/>
                      </a:cubicBezTo>
                      <a:cubicBezTo>
                        <a:pt x="249" y="583"/>
                        <a:pt x="285" y="592"/>
                        <a:pt x="312" y="592"/>
                      </a:cubicBezTo>
                      <a:cubicBezTo>
                        <a:pt x="312" y="576"/>
                        <a:pt x="333" y="468"/>
                        <a:pt x="369" y="468"/>
                      </a:cubicBezTo>
                      <a:cubicBezTo>
                        <a:pt x="376" y="468"/>
                        <a:pt x="384" y="472"/>
                        <a:pt x="392" y="482"/>
                      </a:cubicBezTo>
                      <a:cubicBezTo>
                        <a:pt x="392" y="455"/>
                        <a:pt x="400" y="306"/>
                        <a:pt x="460" y="306"/>
                      </a:cubicBezTo>
                      <a:cubicBezTo>
                        <a:pt x="467" y="306"/>
                        <a:pt x="474" y="307"/>
                        <a:pt x="482" y="311"/>
                      </a:cubicBezTo>
                      <a:cubicBezTo>
                        <a:pt x="482" y="281"/>
                        <a:pt x="472" y="241"/>
                        <a:pt x="482" y="221"/>
                      </a:cubicBezTo>
                      <a:cubicBezTo>
                        <a:pt x="482" y="201"/>
                        <a:pt x="512" y="191"/>
                        <a:pt x="512" y="181"/>
                      </a:cubicBezTo>
                      <a:cubicBezTo>
                        <a:pt x="522" y="151"/>
                        <a:pt x="512" y="81"/>
                        <a:pt x="502" y="61"/>
                      </a:cubicBezTo>
                      <a:cubicBezTo>
                        <a:pt x="492" y="41"/>
                        <a:pt x="472" y="21"/>
                        <a:pt x="4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8" name="Google Shape;16238;p56"/>
                <p:cNvSpPr/>
                <p:nvPr/>
              </p:nvSpPr>
              <p:spPr>
                <a:xfrm>
                  <a:off x="2006622" y="4178841"/>
                  <a:ext cx="842" cy="842"/>
                </a:xfrm>
                <a:custGeom>
                  <a:rect b="b" l="l" r="r" t="t"/>
                  <a:pathLst>
                    <a:path extrusionOk="0" h="21" w="21">
                      <a:moveTo>
                        <a:pt x="11" y="0"/>
                      </a:moveTo>
                      <a:lnTo>
                        <a:pt x="1" y="10"/>
                      </a:lnTo>
                      <a:lnTo>
                        <a:pt x="21" y="20"/>
                      </a:lnTo>
                      <a:lnTo>
                        <a:pt x="21" y="2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9" name="Google Shape;16239;p56"/>
                <p:cNvSpPr/>
                <p:nvPr/>
              </p:nvSpPr>
              <p:spPr>
                <a:xfrm>
                  <a:off x="2024348" y="4115276"/>
                  <a:ext cx="7660" cy="16522"/>
                </a:xfrm>
                <a:custGeom>
                  <a:rect b="b" l="l" r="r" t="t"/>
                  <a:pathLst>
                    <a:path extrusionOk="0" h="412" w="191">
                      <a:moveTo>
                        <a:pt x="191" y="1"/>
                      </a:moveTo>
                      <a:cubicBezTo>
                        <a:pt x="121" y="1"/>
                        <a:pt x="81" y="151"/>
                        <a:pt x="40" y="271"/>
                      </a:cubicBezTo>
                      <a:lnTo>
                        <a:pt x="70" y="362"/>
                      </a:lnTo>
                      <a:cubicBezTo>
                        <a:pt x="40" y="382"/>
                        <a:pt x="20" y="392"/>
                        <a:pt x="0" y="412"/>
                      </a:cubicBezTo>
                      <a:lnTo>
                        <a:pt x="10" y="412"/>
                      </a:lnTo>
                      <a:cubicBezTo>
                        <a:pt x="40" y="412"/>
                        <a:pt x="91" y="412"/>
                        <a:pt x="121" y="392"/>
                      </a:cubicBezTo>
                      <a:cubicBezTo>
                        <a:pt x="111" y="372"/>
                        <a:pt x="91" y="362"/>
                        <a:pt x="81" y="342"/>
                      </a:cubicBezTo>
                      <a:cubicBezTo>
                        <a:pt x="70" y="281"/>
                        <a:pt x="141" y="281"/>
                        <a:pt x="191" y="241"/>
                      </a:cubicBezTo>
                      <a:cubicBezTo>
                        <a:pt x="171" y="201"/>
                        <a:pt x="161" y="171"/>
                        <a:pt x="191" y="141"/>
                      </a:cubicBezTo>
                      <a:cubicBezTo>
                        <a:pt x="181" y="121"/>
                        <a:pt x="151" y="101"/>
                        <a:pt x="151" y="81"/>
                      </a:cubicBezTo>
                      <a:cubicBezTo>
                        <a:pt x="141" y="51"/>
                        <a:pt x="161" y="2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0" name="Google Shape;16240;p56"/>
                <p:cNvSpPr/>
                <p:nvPr/>
              </p:nvSpPr>
              <p:spPr>
                <a:xfrm>
                  <a:off x="1471238" y="4158708"/>
                  <a:ext cx="44233" cy="75433"/>
                </a:xfrm>
                <a:custGeom>
                  <a:rect b="b" l="l" r="r" t="t"/>
                  <a:pathLst>
                    <a:path extrusionOk="0" h="1881" w="1103">
                      <a:moveTo>
                        <a:pt x="261" y="1"/>
                      </a:moveTo>
                      <a:cubicBezTo>
                        <a:pt x="201" y="61"/>
                        <a:pt x="281" y="111"/>
                        <a:pt x="211" y="171"/>
                      </a:cubicBezTo>
                      <a:lnTo>
                        <a:pt x="171" y="252"/>
                      </a:lnTo>
                      <a:cubicBezTo>
                        <a:pt x="101" y="312"/>
                        <a:pt x="161" y="382"/>
                        <a:pt x="161" y="462"/>
                      </a:cubicBezTo>
                      <a:cubicBezTo>
                        <a:pt x="161" y="552"/>
                        <a:pt x="60" y="643"/>
                        <a:pt x="40" y="723"/>
                      </a:cubicBezTo>
                      <a:cubicBezTo>
                        <a:pt x="20" y="823"/>
                        <a:pt x="40" y="853"/>
                        <a:pt x="70" y="944"/>
                      </a:cubicBezTo>
                      <a:cubicBezTo>
                        <a:pt x="111" y="1054"/>
                        <a:pt x="81" y="1134"/>
                        <a:pt x="40" y="1235"/>
                      </a:cubicBezTo>
                      <a:cubicBezTo>
                        <a:pt x="0" y="1305"/>
                        <a:pt x="20" y="1345"/>
                        <a:pt x="40" y="1425"/>
                      </a:cubicBezTo>
                      <a:cubicBezTo>
                        <a:pt x="60" y="1525"/>
                        <a:pt x="81" y="1576"/>
                        <a:pt x="161" y="1666"/>
                      </a:cubicBezTo>
                      <a:cubicBezTo>
                        <a:pt x="271" y="1716"/>
                        <a:pt x="331" y="1746"/>
                        <a:pt x="422" y="1786"/>
                      </a:cubicBezTo>
                      <a:cubicBezTo>
                        <a:pt x="542" y="1836"/>
                        <a:pt x="702" y="1856"/>
                        <a:pt x="843" y="1877"/>
                      </a:cubicBezTo>
                      <a:cubicBezTo>
                        <a:pt x="867" y="1879"/>
                        <a:pt x="889" y="1881"/>
                        <a:pt x="910" y="1881"/>
                      </a:cubicBezTo>
                      <a:cubicBezTo>
                        <a:pt x="1037" y="1881"/>
                        <a:pt x="1102" y="1827"/>
                        <a:pt x="1094" y="1706"/>
                      </a:cubicBezTo>
                      <a:cubicBezTo>
                        <a:pt x="1084" y="1556"/>
                        <a:pt x="933" y="1415"/>
                        <a:pt x="853" y="1295"/>
                      </a:cubicBezTo>
                      <a:cubicBezTo>
                        <a:pt x="783" y="1194"/>
                        <a:pt x="793" y="1144"/>
                        <a:pt x="763" y="1044"/>
                      </a:cubicBezTo>
                      <a:cubicBezTo>
                        <a:pt x="732" y="944"/>
                        <a:pt x="632" y="934"/>
                        <a:pt x="582" y="843"/>
                      </a:cubicBezTo>
                      <a:cubicBezTo>
                        <a:pt x="542" y="763"/>
                        <a:pt x="542" y="713"/>
                        <a:pt x="472" y="643"/>
                      </a:cubicBezTo>
                      <a:cubicBezTo>
                        <a:pt x="422" y="593"/>
                        <a:pt x="482" y="573"/>
                        <a:pt x="472" y="522"/>
                      </a:cubicBezTo>
                      <a:cubicBezTo>
                        <a:pt x="452" y="482"/>
                        <a:pt x="472" y="452"/>
                        <a:pt x="442" y="422"/>
                      </a:cubicBezTo>
                      <a:cubicBezTo>
                        <a:pt x="432" y="402"/>
                        <a:pt x="391" y="392"/>
                        <a:pt x="371" y="372"/>
                      </a:cubicBezTo>
                      <a:cubicBezTo>
                        <a:pt x="351" y="342"/>
                        <a:pt x="351" y="322"/>
                        <a:pt x="341" y="282"/>
                      </a:cubicBezTo>
                      <a:cubicBezTo>
                        <a:pt x="331" y="242"/>
                        <a:pt x="331" y="171"/>
                        <a:pt x="321" y="121"/>
                      </a:cubicBezTo>
                      <a:cubicBezTo>
                        <a:pt x="311" y="71"/>
                        <a:pt x="271" y="41"/>
                        <a:pt x="2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1" name="Google Shape;16241;p56"/>
                <p:cNvSpPr/>
                <p:nvPr/>
              </p:nvSpPr>
              <p:spPr>
                <a:xfrm>
                  <a:off x="1399613" y="4139018"/>
                  <a:ext cx="60394" cy="97569"/>
                </a:xfrm>
                <a:custGeom>
                  <a:rect b="b" l="l" r="r" t="t"/>
                  <a:pathLst>
                    <a:path extrusionOk="0" h="2433" w="1506">
                      <a:moveTo>
                        <a:pt x="573" y="0"/>
                      </a:moveTo>
                      <a:cubicBezTo>
                        <a:pt x="512" y="61"/>
                        <a:pt x="502" y="121"/>
                        <a:pt x="472" y="191"/>
                      </a:cubicBezTo>
                      <a:cubicBezTo>
                        <a:pt x="442" y="251"/>
                        <a:pt x="392" y="331"/>
                        <a:pt x="382" y="412"/>
                      </a:cubicBezTo>
                      <a:cubicBezTo>
                        <a:pt x="372" y="502"/>
                        <a:pt x="382" y="552"/>
                        <a:pt x="352" y="642"/>
                      </a:cubicBezTo>
                      <a:cubicBezTo>
                        <a:pt x="332" y="723"/>
                        <a:pt x="282" y="803"/>
                        <a:pt x="252" y="873"/>
                      </a:cubicBezTo>
                      <a:cubicBezTo>
                        <a:pt x="222" y="973"/>
                        <a:pt x="302" y="1084"/>
                        <a:pt x="252" y="1184"/>
                      </a:cubicBezTo>
                      <a:cubicBezTo>
                        <a:pt x="242" y="1204"/>
                        <a:pt x="191" y="1224"/>
                        <a:pt x="181" y="1254"/>
                      </a:cubicBezTo>
                      <a:cubicBezTo>
                        <a:pt x="161" y="1314"/>
                        <a:pt x="211" y="1364"/>
                        <a:pt x="222" y="1415"/>
                      </a:cubicBezTo>
                      <a:cubicBezTo>
                        <a:pt x="232" y="1495"/>
                        <a:pt x="322" y="1786"/>
                        <a:pt x="211" y="1786"/>
                      </a:cubicBezTo>
                      <a:cubicBezTo>
                        <a:pt x="191" y="1856"/>
                        <a:pt x="211" y="1946"/>
                        <a:pt x="171" y="2016"/>
                      </a:cubicBezTo>
                      <a:cubicBezTo>
                        <a:pt x="156" y="2011"/>
                        <a:pt x="139" y="2011"/>
                        <a:pt x="121" y="2011"/>
                      </a:cubicBezTo>
                      <a:cubicBezTo>
                        <a:pt x="104" y="2011"/>
                        <a:pt x="86" y="2011"/>
                        <a:pt x="71" y="2006"/>
                      </a:cubicBezTo>
                      <a:lnTo>
                        <a:pt x="71" y="2006"/>
                      </a:lnTo>
                      <a:cubicBezTo>
                        <a:pt x="1" y="2077"/>
                        <a:pt x="91" y="2217"/>
                        <a:pt x="151" y="2277"/>
                      </a:cubicBezTo>
                      <a:cubicBezTo>
                        <a:pt x="201" y="2297"/>
                        <a:pt x="292" y="2357"/>
                        <a:pt x="382" y="2368"/>
                      </a:cubicBezTo>
                      <a:cubicBezTo>
                        <a:pt x="492" y="2388"/>
                        <a:pt x="623" y="2388"/>
                        <a:pt x="733" y="2398"/>
                      </a:cubicBezTo>
                      <a:cubicBezTo>
                        <a:pt x="833" y="2407"/>
                        <a:pt x="989" y="2432"/>
                        <a:pt x="1133" y="2432"/>
                      </a:cubicBezTo>
                      <a:cubicBezTo>
                        <a:pt x="1307" y="2432"/>
                        <a:pt x="1463" y="2395"/>
                        <a:pt x="1485" y="2247"/>
                      </a:cubicBezTo>
                      <a:cubicBezTo>
                        <a:pt x="1505" y="2127"/>
                        <a:pt x="1465" y="1956"/>
                        <a:pt x="1395" y="1846"/>
                      </a:cubicBezTo>
                      <a:cubicBezTo>
                        <a:pt x="1345" y="1776"/>
                        <a:pt x="1174" y="1615"/>
                        <a:pt x="1154" y="1535"/>
                      </a:cubicBezTo>
                      <a:cubicBezTo>
                        <a:pt x="1134" y="1475"/>
                        <a:pt x="1204" y="1425"/>
                        <a:pt x="1184" y="1364"/>
                      </a:cubicBezTo>
                      <a:lnTo>
                        <a:pt x="1134" y="1314"/>
                      </a:lnTo>
                      <a:cubicBezTo>
                        <a:pt x="1084" y="1254"/>
                        <a:pt x="994" y="1204"/>
                        <a:pt x="964" y="1134"/>
                      </a:cubicBezTo>
                      <a:cubicBezTo>
                        <a:pt x="914" y="1033"/>
                        <a:pt x="1004" y="1064"/>
                        <a:pt x="1024" y="963"/>
                      </a:cubicBezTo>
                      <a:cubicBezTo>
                        <a:pt x="1034" y="933"/>
                        <a:pt x="984" y="873"/>
                        <a:pt x="984" y="833"/>
                      </a:cubicBezTo>
                      <a:cubicBezTo>
                        <a:pt x="974" y="813"/>
                        <a:pt x="1004" y="793"/>
                        <a:pt x="984" y="753"/>
                      </a:cubicBezTo>
                      <a:cubicBezTo>
                        <a:pt x="964" y="682"/>
                        <a:pt x="914" y="662"/>
                        <a:pt x="904" y="592"/>
                      </a:cubicBezTo>
                      <a:cubicBezTo>
                        <a:pt x="904" y="512"/>
                        <a:pt x="954" y="512"/>
                        <a:pt x="853" y="452"/>
                      </a:cubicBezTo>
                      <a:cubicBezTo>
                        <a:pt x="813" y="422"/>
                        <a:pt x="763" y="432"/>
                        <a:pt x="733" y="392"/>
                      </a:cubicBezTo>
                      <a:cubicBezTo>
                        <a:pt x="693" y="341"/>
                        <a:pt x="753" y="261"/>
                        <a:pt x="643" y="231"/>
                      </a:cubicBezTo>
                      <a:cubicBezTo>
                        <a:pt x="663" y="131"/>
                        <a:pt x="703" y="71"/>
                        <a:pt x="5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2" name="Google Shape;16242;p56"/>
                <p:cNvSpPr/>
                <p:nvPr/>
              </p:nvSpPr>
              <p:spPr>
                <a:xfrm>
                  <a:off x="1618459" y="4185498"/>
                  <a:ext cx="222489" cy="84656"/>
                </a:xfrm>
                <a:custGeom>
                  <a:rect b="b" l="l" r="r" t="t"/>
                  <a:pathLst>
                    <a:path extrusionOk="0" h="2111" w="5548">
                      <a:moveTo>
                        <a:pt x="2379" y="1"/>
                      </a:moveTo>
                      <a:cubicBezTo>
                        <a:pt x="2247" y="1"/>
                        <a:pt x="2147" y="156"/>
                        <a:pt x="2147" y="316"/>
                      </a:cubicBezTo>
                      <a:cubicBezTo>
                        <a:pt x="2047" y="225"/>
                        <a:pt x="1951" y="171"/>
                        <a:pt x="1870" y="171"/>
                      </a:cubicBezTo>
                      <a:cubicBezTo>
                        <a:pt x="1771" y="171"/>
                        <a:pt x="1694" y="250"/>
                        <a:pt x="1655" y="436"/>
                      </a:cubicBezTo>
                      <a:cubicBezTo>
                        <a:pt x="1655" y="429"/>
                        <a:pt x="1641" y="424"/>
                        <a:pt x="1618" y="424"/>
                      </a:cubicBezTo>
                      <a:cubicBezTo>
                        <a:pt x="1521" y="424"/>
                        <a:pt x="1266" y="505"/>
                        <a:pt x="1314" y="757"/>
                      </a:cubicBezTo>
                      <a:cubicBezTo>
                        <a:pt x="1268" y="746"/>
                        <a:pt x="1229" y="741"/>
                        <a:pt x="1194" y="741"/>
                      </a:cubicBezTo>
                      <a:cubicBezTo>
                        <a:pt x="1101" y="741"/>
                        <a:pt x="1038" y="776"/>
                        <a:pt x="943" y="827"/>
                      </a:cubicBezTo>
                      <a:cubicBezTo>
                        <a:pt x="930" y="831"/>
                        <a:pt x="919" y="832"/>
                        <a:pt x="909" y="832"/>
                      </a:cubicBezTo>
                      <a:cubicBezTo>
                        <a:pt x="884" y="832"/>
                        <a:pt x="865" y="824"/>
                        <a:pt x="844" y="824"/>
                      </a:cubicBezTo>
                      <a:cubicBezTo>
                        <a:pt x="827" y="824"/>
                        <a:pt x="808" y="829"/>
                        <a:pt x="783" y="847"/>
                      </a:cubicBezTo>
                      <a:cubicBezTo>
                        <a:pt x="733" y="878"/>
                        <a:pt x="743" y="1008"/>
                        <a:pt x="662" y="1058"/>
                      </a:cubicBezTo>
                      <a:cubicBezTo>
                        <a:pt x="636" y="1025"/>
                        <a:pt x="607" y="1013"/>
                        <a:pt x="580" y="1013"/>
                      </a:cubicBezTo>
                      <a:cubicBezTo>
                        <a:pt x="515" y="1013"/>
                        <a:pt x="456" y="1083"/>
                        <a:pt x="442" y="1118"/>
                      </a:cubicBezTo>
                      <a:cubicBezTo>
                        <a:pt x="383" y="1087"/>
                        <a:pt x="321" y="1071"/>
                        <a:pt x="262" y="1071"/>
                      </a:cubicBezTo>
                      <a:cubicBezTo>
                        <a:pt x="171" y="1071"/>
                        <a:pt x="89" y="1109"/>
                        <a:pt x="41" y="1188"/>
                      </a:cubicBezTo>
                      <a:cubicBezTo>
                        <a:pt x="0" y="1269"/>
                        <a:pt x="31" y="1289"/>
                        <a:pt x="71" y="1379"/>
                      </a:cubicBezTo>
                      <a:cubicBezTo>
                        <a:pt x="191" y="1600"/>
                        <a:pt x="462" y="1800"/>
                        <a:pt x="652" y="1891"/>
                      </a:cubicBezTo>
                      <a:cubicBezTo>
                        <a:pt x="942" y="2018"/>
                        <a:pt x="1413" y="2110"/>
                        <a:pt x="1776" y="2110"/>
                      </a:cubicBezTo>
                      <a:cubicBezTo>
                        <a:pt x="1840" y="2110"/>
                        <a:pt x="1901" y="2107"/>
                        <a:pt x="1956" y="2101"/>
                      </a:cubicBezTo>
                      <a:cubicBezTo>
                        <a:pt x="2348" y="2051"/>
                        <a:pt x="2719" y="1901"/>
                        <a:pt x="3120" y="1861"/>
                      </a:cubicBezTo>
                      <a:cubicBezTo>
                        <a:pt x="3410" y="1823"/>
                        <a:pt x="3689" y="1803"/>
                        <a:pt x="3974" y="1803"/>
                      </a:cubicBezTo>
                      <a:cubicBezTo>
                        <a:pt x="4073" y="1803"/>
                        <a:pt x="4172" y="1805"/>
                        <a:pt x="4273" y="1810"/>
                      </a:cubicBezTo>
                      <a:cubicBezTo>
                        <a:pt x="4306" y="1811"/>
                        <a:pt x="4342" y="1812"/>
                        <a:pt x="4383" y="1812"/>
                      </a:cubicBezTo>
                      <a:cubicBezTo>
                        <a:pt x="4748" y="1812"/>
                        <a:pt x="5407" y="1755"/>
                        <a:pt x="5497" y="1349"/>
                      </a:cubicBezTo>
                      <a:cubicBezTo>
                        <a:pt x="5547" y="1158"/>
                        <a:pt x="5447" y="1219"/>
                        <a:pt x="5347" y="1098"/>
                      </a:cubicBezTo>
                      <a:cubicBezTo>
                        <a:pt x="5246" y="988"/>
                        <a:pt x="5256" y="737"/>
                        <a:pt x="5116" y="697"/>
                      </a:cubicBezTo>
                      <a:cubicBezTo>
                        <a:pt x="5107" y="694"/>
                        <a:pt x="5097" y="692"/>
                        <a:pt x="5087" y="692"/>
                      </a:cubicBezTo>
                      <a:cubicBezTo>
                        <a:pt x="5034" y="692"/>
                        <a:pt x="4976" y="733"/>
                        <a:pt x="4925" y="767"/>
                      </a:cubicBezTo>
                      <a:cubicBezTo>
                        <a:pt x="4915" y="737"/>
                        <a:pt x="4905" y="687"/>
                        <a:pt x="4915" y="657"/>
                      </a:cubicBezTo>
                      <a:lnTo>
                        <a:pt x="4845" y="657"/>
                      </a:lnTo>
                      <a:cubicBezTo>
                        <a:pt x="4875" y="557"/>
                        <a:pt x="4855" y="547"/>
                        <a:pt x="4805" y="476"/>
                      </a:cubicBezTo>
                      <a:lnTo>
                        <a:pt x="4765" y="516"/>
                      </a:lnTo>
                      <a:cubicBezTo>
                        <a:pt x="4727" y="462"/>
                        <a:pt x="4690" y="440"/>
                        <a:pt x="4657" y="440"/>
                      </a:cubicBezTo>
                      <a:cubicBezTo>
                        <a:pt x="4567" y="440"/>
                        <a:pt x="4501" y="597"/>
                        <a:pt x="4494" y="707"/>
                      </a:cubicBezTo>
                      <a:cubicBezTo>
                        <a:pt x="4414" y="677"/>
                        <a:pt x="4354" y="607"/>
                        <a:pt x="4304" y="536"/>
                      </a:cubicBezTo>
                      <a:lnTo>
                        <a:pt x="4304" y="536"/>
                      </a:lnTo>
                      <a:cubicBezTo>
                        <a:pt x="4307" y="548"/>
                        <a:pt x="4311" y="558"/>
                        <a:pt x="4315" y="567"/>
                      </a:cubicBezTo>
                      <a:lnTo>
                        <a:pt x="4315" y="567"/>
                      </a:lnTo>
                      <a:cubicBezTo>
                        <a:pt x="4283" y="505"/>
                        <a:pt x="4232" y="481"/>
                        <a:pt x="4174" y="481"/>
                      </a:cubicBezTo>
                      <a:cubicBezTo>
                        <a:pt x="4086" y="481"/>
                        <a:pt x="3984" y="536"/>
                        <a:pt x="3912" y="597"/>
                      </a:cubicBezTo>
                      <a:cubicBezTo>
                        <a:pt x="3909" y="504"/>
                        <a:pt x="3863" y="471"/>
                        <a:pt x="3803" y="471"/>
                      </a:cubicBezTo>
                      <a:cubicBezTo>
                        <a:pt x="3700" y="471"/>
                        <a:pt x="3556" y="571"/>
                        <a:pt x="3511" y="647"/>
                      </a:cubicBezTo>
                      <a:cubicBezTo>
                        <a:pt x="3495" y="549"/>
                        <a:pt x="3419" y="498"/>
                        <a:pt x="3338" y="498"/>
                      </a:cubicBezTo>
                      <a:cubicBezTo>
                        <a:pt x="3319" y="498"/>
                        <a:pt x="3299" y="501"/>
                        <a:pt x="3280" y="506"/>
                      </a:cubicBezTo>
                      <a:cubicBezTo>
                        <a:pt x="3369" y="360"/>
                        <a:pt x="3221" y="299"/>
                        <a:pt x="3062" y="299"/>
                      </a:cubicBezTo>
                      <a:cubicBezTo>
                        <a:pt x="2970" y="299"/>
                        <a:pt x="2874" y="319"/>
                        <a:pt x="2819" y="356"/>
                      </a:cubicBezTo>
                      <a:cubicBezTo>
                        <a:pt x="2827" y="248"/>
                        <a:pt x="2713" y="45"/>
                        <a:pt x="2605" y="45"/>
                      </a:cubicBezTo>
                      <a:cubicBezTo>
                        <a:pt x="2582" y="45"/>
                        <a:pt x="2559" y="54"/>
                        <a:pt x="2538" y="75"/>
                      </a:cubicBezTo>
                      <a:cubicBezTo>
                        <a:pt x="2483" y="23"/>
                        <a:pt x="2429" y="1"/>
                        <a:pt x="23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3" name="Google Shape;16243;p56"/>
                <p:cNvSpPr/>
                <p:nvPr/>
              </p:nvSpPr>
              <p:spPr>
                <a:xfrm>
                  <a:off x="1439436" y="4198531"/>
                  <a:ext cx="71262" cy="43632"/>
                </a:xfrm>
                <a:custGeom>
                  <a:rect b="b" l="l" r="r" t="t"/>
                  <a:pathLst>
                    <a:path extrusionOk="0" h="1088" w="1777">
                      <a:moveTo>
                        <a:pt x="853" y="1"/>
                      </a:moveTo>
                      <a:cubicBezTo>
                        <a:pt x="753" y="1"/>
                        <a:pt x="633" y="171"/>
                        <a:pt x="583" y="232"/>
                      </a:cubicBezTo>
                      <a:cubicBezTo>
                        <a:pt x="522" y="302"/>
                        <a:pt x="472" y="382"/>
                        <a:pt x="402" y="422"/>
                      </a:cubicBezTo>
                      <a:cubicBezTo>
                        <a:pt x="392" y="402"/>
                        <a:pt x="372" y="382"/>
                        <a:pt x="372" y="362"/>
                      </a:cubicBezTo>
                      <a:cubicBezTo>
                        <a:pt x="302" y="402"/>
                        <a:pt x="222" y="452"/>
                        <a:pt x="181" y="512"/>
                      </a:cubicBezTo>
                      <a:cubicBezTo>
                        <a:pt x="171" y="502"/>
                        <a:pt x="161" y="492"/>
                        <a:pt x="151" y="472"/>
                      </a:cubicBezTo>
                      <a:cubicBezTo>
                        <a:pt x="81" y="532"/>
                        <a:pt x="1" y="603"/>
                        <a:pt x="1" y="713"/>
                      </a:cubicBezTo>
                      <a:cubicBezTo>
                        <a:pt x="11" y="753"/>
                        <a:pt x="51" y="884"/>
                        <a:pt x="81" y="984"/>
                      </a:cubicBezTo>
                      <a:cubicBezTo>
                        <a:pt x="129" y="991"/>
                        <a:pt x="176" y="993"/>
                        <a:pt x="223" y="993"/>
                      </a:cubicBezTo>
                      <a:cubicBezTo>
                        <a:pt x="273" y="993"/>
                        <a:pt x="324" y="991"/>
                        <a:pt x="375" y="991"/>
                      </a:cubicBezTo>
                      <a:cubicBezTo>
                        <a:pt x="404" y="991"/>
                        <a:pt x="433" y="992"/>
                        <a:pt x="462" y="994"/>
                      </a:cubicBezTo>
                      <a:cubicBezTo>
                        <a:pt x="621" y="1003"/>
                        <a:pt x="754" y="1065"/>
                        <a:pt x="918" y="1065"/>
                      </a:cubicBezTo>
                      <a:cubicBezTo>
                        <a:pt x="930" y="1065"/>
                        <a:pt x="942" y="1065"/>
                        <a:pt x="954" y="1064"/>
                      </a:cubicBezTo>
                      <a:cubicBezTo>
                        <a:pt x="1104" y="1064"/>
                        <a:pt x="1255" y="1064"/>
                        <a:pt x="1415" y="1074"/>
                      </a:cubicBezTo>
                      <a:cubicBezTo>
                        <a:pt x="1461" y="1074"/>
                        <a:pt x="1536" y="1087"/>
                        <a:pt x="1606" y="1087"/>
                      </a:cubicBezTo>
                      <a:cubicBezTo>
                        <a:pt x="1658" y="1087"/>
                        <a:pt x="1706" y="1080"/>
                        <a:pt x="1736" y="1054"/>
                      </a:cubicBezTo>
                      <a:cubicBezTo>
                        <a:pt x="1776" y="1024"/>
                        <a:pt x="1776" y="994"/>
                        <a:pt x="1776" y="954"/>
                      </a:cubicBezTo>
                      <a:cubicBezTo>
                        <a:pt x="1776" y="894"/>
                        <a:pt x="1756" y="823"/>
                        <a:pt x="1736" y="763"/>
                      </a:cubicBezTo>
                      <a:cubicBezTo>
                        <a:pt x="1712" y="706"/>
                        <a:pt x="1588" y="470"/>
                        <a:pt x="1499" y="470"/>
                      </a:cubicBezTo>
                      <a:cubicBezTo>
                        <a:pt x="1481" y="470"/>
                        <a:pt x="1464" y="480"/>
                        <a:pt x="1450" y="503"/>
                      </a:cubicBezTo>
                      <a:lnTo>
                        <a:pt x="1450" y="503"/>
                      </a:lnTo>
                      <a:cubicBezTo>
                        <a:pt x="1496" y="403"/>
                        <a:pt x="1173" y="412"/>
                        <a:pt x="1114" y="392"/>
                      </a:cubicBezTo>
                      <a:cubicBezTo>
                        <a:pt x="1136" y="348"/>
                        <a:pt x="1105" y="299"/>
                        <a:pt x="1071" y="299"/>
                      </a:cubicBezTo>
                      <a:cubicBezTo>
                        <a:pt x="1061" y="299"/>
                        <a:pt x="1052" y="302"/>
                        <a:pt x="1044" y="310"/>
                      </a:cubicBezTo>
                      <a:lnTo>
                        <a:pt x="1044" y="310"/>
                      </a:lnTo>
                      <a:cubicBezTo>
                        <a:pt x="1110" y="214"/>
                        <a:pt x="940" y="10"/>
                        <a:pt x="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4" name="Google Shape;16244;p56"/>
                <p:cNvSpPr/>
                <p:nvPr/>
              </p:nvSpPr>
              <p:spPr>
                <a:xfrm>
                  <a:off x="1307495" y="4187583"/>
                  <a:ext cx="87744" cy="42709"/>
                </a:xfrm>
                <a:custGeom>
                  <a:rect b="b" l="l" r="r" t="t"/>
                  <a:pathLst>
                    <a:path extrusionOk="0" h="1065" w="2188">
                      <a:moveTo>
                        <a:pt x="979" y="1"/>
                      </a:moveTo>
                      <a:cubicBezTo>
                        <a:pt x="883" y="1"/>
                        <a:pt x="768" y="197"/>
                        <a:pt x="723" y="364"/>
                      </a:cubicBezTo>
                      <a:cubicBezTo>
                        <a:pt x="663" y="344"/>
                        <a:pt x="583" y="284"/>
                        <a:pt x="532" y="234"/>
                      </a:cubicBezTo>
                      <a:cubicBezTo>
                        <a:pt x="502" y="274"/>
                        <a:pt x="482" y="314"/>
                        <a:pt x="442" y="344"/>
                      </a:cubicBezTo>
                      <a:cubicBezTo>
                        <a:pt x="442" y="304"/>
                        <a:pt x="412" y="284"/>
                        <a:pt x="402" y="254"/>
                      </a:cubicBezTo>
                      <a:cubicBezTo>
                        <a:pt x="352" y="274"/>
                        <a:pt x="292" y="294"/>
                        <a:pt x="232" y="294"/>
                      </a:cubicBezTo>
                      <a:cubicBezTo>
                        <a:pt x="229" y="295"/>
                        <a:pt x="226" y="295"/>
                        <a:pt x="224" y="295"/>
                      </a:cubicBezTo>
                      <a:cubicBezTo>
                        <a:pt x="205" y="295"/>
                        <a:pt x="199" y="269"/>
                        <a:pt x="173" y="269"/>
                      </a:cubicBezTo>
                      <a:cubicBezTo>
                        <a:pt x="167" y="269"/>
                        <a:pt x="160" y="270"/>
                        <a:pt x="151" y="274"/>
                      </a:cubicBezTo>
                      <a:cubicBezTo>
                        <a:pt x="51" y="314"/>
                        <a:pt x="1" y="474"/>
                        <a:pt x="51" y="575"/>
                      </a:cubicBezTo>
                      <a:cubicBezTo>
                        <a:pt x="71" y="605"/>
                        <a:pt x="51" y="675"/>
                        <a:pt x="81" y="735"/>
                      </a:cubicBezTo>
                      <a:cubicBezTo>
                        <a:pt x="141" y="846"/>
                        <a:pt x="272" y="846"/>
                        <a:pt x="362" y="866"/>
                      </a:cubicBezTo>
                      <a:cubicBezTo>
                        <a:pt x="700" y="948"/>
                        <a:pt x="1071" y="1064"/>
                        <a:pt x="1427" y="1064"/>
                      </a:cubicBezTo>
                      <a:cubicBezTo>
                        <a:pt x="1504" y="1064"/>
                        <a:pt x="1581" y="1059"/>
                        <a:pt x="1656" y="1046"/>
                      </a:cubicBezTo>
                      <a:cubicBezTo>
                        <a:pt x="1947" y="996"/>
                        <a:pt x="2187" y="755"/>
                        <a:pt x="1856" y="535"/>
                      </a:cubicBezTo>
                      <a:cubicBezTo>
                        <a:pt x="1806" y="505"/>
                        <a:pt x="1696" y="464"/>
                        <a:pt x="1646" y="444"/>
                      </a:cubicBezTo>
                      <a:cubicBezTo>
                        <a:pt x="1606" y="434"/>
                        <a:pt x="1536" y="414"/>
                        <a:pt x="1485" y="384"/>
                      </a:cubicBezTo>
                      <a:cubicBezTo>
                        <a:pt x="1525" y="240"/>
                        <a:pt x="1398" y="207"/>
                        <a:pt x="1274" y="207"/>
                      </a:cubicBezTo>
                      <a:cubicBezTo>
                        <a:pt x="1208" y="207"/>
                        <a:pt x="1143" y="217"/>
                        <a:pt x="1104" y="224"/>
                      </a:cubicBezTo>
                      <a:cubicBezTo>
                        <a:pt x="1079" y="62"/>
                        <a:pt x="1032" y="1"/>
                        <a:pt x="9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5" name="Google Shape;16245;p56"/>
                <p:cNvSpPr/>
                <p:nvPr/>
              </p:nvSpPr>
              <p:spPr>
                <a:xfrm>
                  <a:off x="1330033" y="4187703"/>
                  <a:ext cx="347007" cy="94963"/>
                </a:xfrm>
                <a:custGeom>
                  <a:rect b="b" l="l" r="r" t="t"/>
                  <a:pathLst>
                    <a:path extrusionOk="0" h="2368" w="8653">
                      <a:moveTo>
                        <a:pt x="6049" y="0"/>
                      </a:moveTo>
                      <a:cubicBezTo>
                        <a:pt x="5858" y="90"/>
                        <a:pt x="5598" y="60"/>
                        <a:pt x="5598" y="341"/>
                      </a:cubicBezTo>
                      <a:cubicBezTo>
                        <a:pt x="5578" y="331"/>
                        <a:pt x="5567" y="301"/>
                        <a:pt x="5547" y="291"/>
                      </a:cubicBezTo>
                      <a:cubicBezTo>
                        <a:pt x="5267" y="421"/>
                        <a:pt x="5156" y="502"/>
                        <a:pt x="5126" y="843"/>
                      </a:cubicBezTo>
                      <a:cubicBezTo>
                        <a:pt x="5060" y="722"/>
                        <a:pt x="4954" y="667"/>
                        <a:pt x="4856" y="667"/>
                      </a:cubicBezTo>
                      <a:cubicBezTo>
                        <a:pt x="4716" y="667"/>
                        <a:pt x="4591" y="779"/>
                        <a:pt x="4615" y="973"/>
                      </a:cubicBezTo>
                      <a:cubicBezTo>
                        <a:pt x="4585" y="943"/>
                        <a:pt x="4554" y="913"/>
                        <a:pt x="4534" y="883"/>
                      </a:cubicBezTo>
                      <a:cubicBezTo>
                        <a:pt x="4534" y="953"/>
                        <a:pt x="4484" y="1023"/>
                        <a:pt x="4504" y="1123"/>
                      </a:cubicBezTo>
                      <a:cubicBezTo>
                        <a:pt x="4392" y="1080"/>
                        <a:pt x="4223" y="990"/>
                        <a:pt x="4098" y="990"/>
                      </a:cubicBezTo>
                      <a:cubicBezTo>
                        <a:pt x="4021" y="990"/>
                        <a:pt x="3962" y="1024"/>
                        <a:pt x="3943" y="1123"/>
                      </a:cubicBezTo>
                      <a:cubicBezTo>
                        <a:pt x="3863" y="1038"/>
                        <a:pt x="3710" y="953"/>
                        <a:pt x="3596" y="953"/>
                      </a:cubicBezTo>
                      <a:cubicBezTo>
                        <a:pt x="3521" y="953"/>
                        <a:pt x="3463" y="989"/>
                        <a:pt x="3451" y="1083"/>
                      </a:cubicBezTo>
                      <a:cubicBezTo>
                        <a:pt x="3421" y="973"/>
                        <a:pt x="3381" y="873"/>
                        <a:pt x="3341" y="782"/>
                      </a:cubicBezTo>
                      <a:cubicBezTo>
                        <a:pt x="3180" y="792"/>
                        <a:pt x="3030" y="873"/>
                        <a:pt x="2909" y="983"/>
                      </a:cubicBezTo>
                      <a:cubicBezTo>
                        <a:pt x="2899" y="923"/>
                        <a:pt x="2859" y="893"/>
                        <a:pt x="2849" y="833"/>
                      </a:cubicBezTo>
                      <a:cubicBezTo>
                        <a:pt x="2830" y="839"/>
                        <a:pt x="2811" y="842"/>
                        <a:pt x="2792" y="842"/>
                      </a:cubicBezTo>
                      <a:cubicBezTo>
                        <a:pt x="2706" y="842"/>
                        <a:pt x="2619" y="785"/>
                        <a:pt x="2546" y="785"/>
                      </a:cubicBezTo>
                      <a:cubicBezTo>
                        <a:pt x="2490" y="785"/>
                        <a:pt x="2442" y="818"/>
                        <a:pt x="2408" y="933"/>
                      </a:cubicBezTo>
                      <a:cubicBezTo>
                        <a:pt x="2324" y="789"/>
                        <a:pt x="2180" y="731"/>
                        <a:pt x="2036" y="731"/>
                      </a:cubicBezTo>
                      <a:cubicBezTo>
                        <a:pt x="1939" y="731"/>
                        <a:pt x="1843" y="758"/>
                        <a:pt x="1766" y="802"/>
                      </a:cubicBezTo>
                      <a:cubicBezTo>
                        <a:pt x="1736" y="722"/>
                        <a:pt x="1666" y="672"/>
                        <a:pt x="1636" y="592"/>
                      </a:cubicBezTo>
                      <a:cubicBezTo>
                        <a:pt x="1515" y="602"/>
                        <a:pt x="1445" y="592"/>
                        <a:pt x="1355" y="682"/>
                      </a:cubicBezTo>
                      <a:lnTo>
                        <a:pt x="1274" y="602"/>
                      </a:lnTo>
                      <a:cubicBezTo>
                        <a:pt x="1254" y="612"/>
                        <a:pt x="1234" y="632"/>
                        <a:pt x="1224" y="652"/>
                      </a:cubicBezTo>
                      <a:cubicBezTo>
                        <a:pt x="1194" y="602"/>
                        <a:pt x="1124" y="552"/>
                        <a:pt x="1094" y="512"/>
                      </a:cubicBezTo>
                      <a:cubicBezTo>
                        <a:pt x="1064" y="542"/>
                        <a:pt x="984" y="582"/>
                        <a:pt x="953" y="612"/>
                      </a:cubicBezTo>
                      <a:cubicBezTo>
                        <a:pt x="833" y="431"/>
                        <a:pt x="763" y="351"/>
                        <a:pt x="552" y="351"/>
                      </a:cubicBezTo>
                      <a:cubicBezTo>
                        <a:pt x="492" y="391"/>
                        <a:pt x="452" y="401"/>
                        <a:pt x="402" y="431"/>
                      </a:cubicBezTo>
                      <a:cubicBezTo>
                        <a:pt x="392" y="431"/>
                        <a:pt x="362" y="371"/>
                        <a:pt x="352" y="361"/>
                      </a:cubicBezTo>
                      <a:cubicBezTo>
                        <a:pt x="332" y="411"/>
                        <a:pt x="291" y="461"/>
                        <a:pt x="281" y="512"/>
                      </a:cubicBezTo>
                      <a:cubicBezTo>
                        <a:pt x="221" y="451"/>
                        <a:pt x="151" y="451"/>
                        <a:pt x="111" y="411"/>
                      </a:cubicBezTo>
                      <a:cubicBezTo>
                        <a:pt x="31" y="542"/>
                        <a:pt x="1" y="702"/>
                        <a:pt x="21" y="863"/>
                      </a:cubicBezTo>
                      <a:cubicBezTo>
                        <a:pt x="41" y="1224"/>
                        <a:pt x="1" y="1685"/>
                        <a:pt x="322" y="2006"/>
                      </a:cubicBezTo>
                      <a:cubicBezTo>
                        <a:pt x="582" y="2247"/>
                        <a:pt x="1102" y="2368"/>
                        <a:pt x="1445" y="2368"/>
                      </a:cubicBezTo>
                      <a:cubicBezTo>
                        <a:pt x="1459" y="2368"/>
                        <a:pt x="1472" y="2368"/>
                        <a:pt x="1485" y="2367"/>
                      </a:cubicBezTo>
                      <a:cubicBezTo>
                        <a:pt x="1866" y="2347"/>
                        <a:pt x="2247" y="2277"/>
                        <a:pt x="2639" y="2277"/>
                      </a:cubicBezTo>
                      <a:cubicBezTo>
                        <a:pt x="3086" y="2277"/>
                        <a:pt x="3539" y="2324"/>
                        <a:pt x="3990" y="2324"/>
                      </a:cubicBezTo>
                      <a:cubicBezTo>
                        <a:pt x="4165" y="2324"/>
                        <a:pt x="4340" y="2317"/>
                        <a:pt x="4514" y="2297"/>
                      </a:cubicBezTo>
                      <a:cubicBezTo>
                        <a:pt x="5527" y="2187"/>
                        <a:pt x="6561" y="1816"/>
                        <a:pt x="7564" y="1585"/>
                      </a:cubicBezTo>
                      <a:cubicBezTo>
                        <a:pt x="7864" y="1525"/>
                        <a:pt x="8376" y="1545"/>
                        <a:pt x="8527" y="1254"/>
                      </a:cubicBezTo>
                      <a:cubicBezTo>
                        <a:pt x="8653" y="1025"/>
                        <a:pt x="8537" y="771"/>
                        <a:pt x="8325" y="771"/>
                      </a:cubicBezTo>
                      <a:cubicBezTo>
                        <a:pt x="8268" y="771"/>
                        <a:pt x="8204" y="790"/>
                        <a:pt x="8135" y="833"/>
                      </a:cubicBezTo>
                      <a:cubicBezTo>
                        <a:pt x="8115" y="752"/>
                        <a:pt x="8045" y="722"/>
                        <a:pt x="8015" y="672"/>
                      </a:cubicBezTo>
                      <a:cubicBezTo>
                        <a:pt x="7975" y="692"/>
                        <a:pt x="7955" y="722"/>
                        <a:pt x="7925" y="752"/>
                      </a:cubicBezTo>
                      <a:cubicBezTo>
                        <a:pt x="7925" y="732"/>
                        <a:pt x="7925" y="672"/>
                        <a:pt x="7905" y="652"/>
                      </a:cubicBezTo>
                      <a:cubicBezTo>
                        <a:pt x="7764" y="672"/>
                        <a:pt x="7624" y="722"/>
                        <a:pt x="7503" y="792"/>
                      </a:cubicBezTo>
                      <a:cubicBezTo>
                        <a:pt x="7473" y="772"/>
                        <a:pt x="7373" y="692"/>
                        <a:pt x="7353" y="672"/>
                      </a:cubicBezTo>
                      <a:cubicBezTo>
                        <a:pt x="7403" y="582"/>
                        <a:pt x="7393" y="461"/>
                        <a:pt x="7413" y="361"/>
                      </a:cubicBezTo>
                      <a:lnTo>
                        <a:pt x="7413" y="361"/>
                      </a:lnTo>
                      <a:cubicBezTo>
                        <a:pt x="7182" y="381"/>
                        <a:pt x="6962" y="512"/>
                        <a:pt x="6751" y="562"/>
                      </a:cubicBezTo>
                      <a:cubicBezTo>
                        <a:pt x="6721" y="542"/>
                        <a:pt x="6631" y="481"/>
                        <a:pt x="6611" y="451"/>
                      </a:cubicBezTo>
                      <a:cubicBezTo>
                        <a:pt x="6591" y="471"/>
                        <a:pt x="6581" y="502"/>
                        <a:pt x="6550" y="522"/>
                      </a:cubicBezTo>
                      <a:cubicBezTo>
                        <a:pt x="6664" y="296"/>
                        <a:pt x="6553" y="84"/>
                        <a:pt x="6404" y="84"/>
                      </a:cubicBezTo>
                      <a:cubicBezTo>
                        <a:pt x="6341" y="84"/>
                        <a:pt x="6272" y="122"/>
                        <a:pt x="6209" y="211"/>
                      </a:cubicBezTo>
                      <a:cubicBezTo>
                        <a:pt x="6139" y="70"/>
                        <a:pt x="6169" y="171"/>
                        <a:pt x="6069" y="90"/>
                      </a:cubicBezTo>
                      <a:cubicBezTo>
                        <a:pt x="6059" y="70"/>
                        <a:pt x="6059" y="10"/>
                        <a:pt x="60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6" name="Google Shape;16246;p56"/>
                <p:cNvSpPr/>
                <p:nvPr/>
              </p:nvSpPr>
              <p:spPr>
                <a:xfrm>
                  <a:off x="1509858" y="4187703"/>
                  <a:ext cx="110242" cy="67452"/>
                </a:xfrm>
                <a:custGeom>
                  <a:rect b="b" l="l" r="r" t="t"/>
                  <a:pathLst>
                    <a:path extrusionOk="0" h="1682" w="2749">
                      <a:moveTo>
                        <a:pt x="1565" y="0"/>
                      </a:moveTo>
                      <a:cubicBezTo>
                        <a:pt x="1374" y="90"/>
                        <a:pt x="1114" y="60"/>
                        <a:pt x="1114" y="341"/>
                      </a:cubicBezTo>
                      <a:cubicBezTo>
                        <a:pt x="1094" y="331"/>
                        <a:pt x="1083" y="301"/>
                        <a:pt x="1063" y="291"/>
                      </a:cubicBezTo>
                      <a:cubicBezTo>
                        <a:pt x="783" y="421"/>
                        <a:pt x="672" y="502"/>
                        <a:pt x="642" y="843"/>
                      </a:cubicBezTo>
                      <a:cubicBezTo>
                        <a:pt x="576" y="722"/>
                        <a:pt x="470" y="667"/>
                        <a:pt x="372" y="667"/>
                      </a:cubicBezTo>
                      <a:cubicBezTo>
                        <a:pt x="232" y="667"/>
                        <a:pt x="107" y="779"/>
                        <a:pt x="131" y="973"/>
                      </a:cubicBezTo>
                      <a:cubicBezTo>
                        <a:pt x="101" y="943"/>
                        <a:pt x="70" y="913"/>
                        <a:pt x="50" y="883"/>
                      </a:cubicBezTo>
                      <a:cubicBezTo>
                        <a:pt x="50" y="953"/>
                        <a:pt x="0" y="1023"/>
                        <a:pt x="20" y="1123"/>
                      </a:cubicBezTo>
                      <a:cubicBezTo>
                        <a:pt x="30" y="1194"/>
                        <a:pt x="0" y="1254"/>
                        <a:pt x="10" y="1304"/>
                      </a:cubicBezTo>
                      <a:cubicBezTo>
                        <a:pt x="40" y="1384"/>
                        <a:pt x="60" y="1354"/>
                        <a:pt x="111" y="1414"/>
                      </a:cubicBezTo>
                      <a:cubicBezTo>
                        <a:pt x="161" y="1454"/>
                        <a:pt x="151" y="1515"/>
                        <a:pt x="221" y="1545"/>
                      </a:cubicBezTo>
                      <a:cubicBezTo>
                        <a:pt x="251" y="1560"/>
                        <a:pt x="291" y="1563"/>
                        <a:pt x="336" y="1563"/>
                      </a:cubicBezTo>
                      <a:cubicBezTo>
                        <a:pt x="384" y="1563"/>
                        <a:pt x="437" y="1559"/>
                        <a:pt x="486" y="1559"/>
                      </a:cubicBezTo>
                      <a:cubicBezTo>
                        <a:pt x="513" y="1559"/>
                        <a:pt x="539" y="1560"/>
                        <a:pt x="562" y="1565"/>
                      </a:cubicBezTo>
                      <a:cubicBezTo>
                        <a:pt x="831" y="1626"/>
                        <a:pt x="1153" y="1682"/>
                        <a:pt x="1452" y="1682"/>
                      </a:cubicBezTo>
                      <a:cubicBezTo>
                        <a:pt x="1543" y="1682"/>
                        <a:pt x="1631" y="1677"/>
                        <a:pt x="1715" y="1665"/>
                      </a:cubicBezTo>
                      <a:cubicBezTo>
                        <a:pt x="1796" y="1655"/>
                        <a:pt x="1866" y="1605"/>
                        <a:pt x="1946" y="1595"/>
                      </a:cubicBezTo>
                      <a:cubicBezTo>
                        <a:pt x="1961" y="1593"/>
                        <a:pt x="1977" y="1592"/>
                        <a:pt x="1993" y="1592"/>
                      </a:cubicBezTo>
                      <a:cubicBezTo>
                        <a:pt x="2061" y="1592"/>
                        <a:pt x="2134" y="1607"/>
                        <a:pt x="2207" y="1615"/>
                      </a:cubicBezTo>
                      <a:cubicBezTo>
                        <a:pt x="2387" y="1615"/>
                        <a:pt x="2528" y="1595"/>
                        <a:pt x="2648" y="1454"/>
                      </a:cubicBezTo>
                      <a:cubicBezTo>
                        <a:pt x="2688" y="1404"/>
                        <a:pt x="2749" y="1334"/>
                        <a:pt x="2729" y="1284"/>
                      </a:cubicBezTo>
                      <a:cubicBezTo>
                        <a:pt x="2718" y="1229"/>
                        <a:pt x="2696" y="1219"/>
                        <a:pt x="2668" y="1219"/>
                      </a:cubicBezTo>
                      <a:cubicBezTo>
                        <a:pt x="2653" y="1219"/>
                        <a:pt x="2635" y="1222"/>
                        <a:pt x="2618" y="1222"/>
                      </a:cubicBezTo>
                      <a:cubicBezTo>
                        <a:pt x="2604" y="1222"/>
                        <a:pt x="2591" y="1220"/>
                        <a:pt x="2578" y="1214"/>
                      </a:cubicBezTo>
                      <a:cubicBezTo>
                        <a:pt x="2594" y="1173"/>
                        <a:pt x="2557" y="1138"/>
                        <a:pt x="2521" y="1138"/>
                      </a:cubicBezTo>
                      <a:cubicBezTo>
                        <a:pt x="2513" y="1138"/>
                        <a:pt x="2505" y="1140"/>
                        <a:pt x="2498" y="1143"/>
                      </a:cubicBezTo>
                      <a:cubicBezTo>
                        <a:pt x="2468" y="1103"/>
                        <a:pt x="2448" y="1043"/>
                        <a:pt x="2468" y="993"/>
                      </a:cubicBezTo>
                      <a:cubicBezTo>
                        <a:pt x="2439" y="979"/>
                        <a:pt x="2421" y="965"/>
                        <a:pt x="2399" y="965"/>
                      </a:cubicBezTo>
                      <a:cubicBezTo>
                        <a:pt x="2389" y="965"/>
                        <a:pt x="2379" y="967"/>
                        <a:pt x="2367" y="973"/>
                      </a:cubicBezTo>
                      <a:lnTo>
                        <a:pt x="2387" y="953"/>
                      </a:lnTo>
                      <a:cubicBezTo>
                        <a:pt x="2365" y="927"/>
                        <a:pt x="2344" y="918"/>
                        <a:pt x="2324" y="918"/>
                      </a:cubicBezTo>
                      <a:cubicBezTo>
                        <a:pt x="2283" y="918"/>
                        <a:pt x="2247" y="956"/>
                        <a:pt x="2207" y="963"/>
                      </a:cubicBezTo>
                      <a:cubicBezTo>
                        <a:pt x="2187" y="973"/>
                        <a:pt x="2177" y="993"/>
                        <a:pt x="2157" y="993"/>
                      </a:cubicBezTo>
                      <a:cubicBezTo>
                        <a:pt x="2137" y="993"/>
                        <a:pt x="2087" y="963"/>
                        <a:pt x="2056" y="963"/>
                      </a:cubicBezTo>
                      <a:cubicBezTo>
                        <a:pt x="2117" y="933"/>
                        <a:pt x="2247" y="742"/>
                        <a:pt x="2107" y="732"/>
                      </a:cubicBezTo>
                      <a:cubicBezTo>
                        <a:pt x="2127" y="702"/>
                        <a:pt x="2127" y="682"/>
                        <a:pt x="2157" y="652"/>
                      </a:cubicBezTo>
                      <a:cubicBezTo>
                        <a:pt x="2137" y="612"/>
                        <a:pt x="2087" y="602"/>
                        <a:pt x="2056" y="592"/>
                      </a:cubicBezTo>
                      <a:cubicBezTo>
                        <a:pt x="2077" y="542"/>
                        <a:pt x="2107" y="502"/>
                        <a:pt x="2127" y="461"/>
                      </a:cubicBezTo>
                      <a:lnTo>
                        <a:pt x="2127" y="451"/>
                      </a:lnTo>
                      <a:cubicBezTo>
                        <a:pt x="2107" y="471"/>
                        <a:pt x="2097" y="502"/>
                        <a:pt x="2066" y="522"/>
                      </a:cubicBezTo>
                      <a:cubicBezTo>
                        <a:pt x="2180" y="296"/>
                        <a:pt x="2069" y="84"/>
                        <a:pt x="1920" y="84"/>
                      </a:cubicBezTo>
                      <a:cubicBezTo>
                        <a:pt x="1857" y="84"/>
                        <a:pt x="1788" y="122"/>
                        <a:pt x="1725" y="211"/>
                      </a:cubicBezTo>
                      <a:cubicBezTo>
                        <a:pt x="1655" y="70"/>
                        <a:pt x="1685" y="171"/>
                        <a:pt x="1585" y="90"/>
                      </a:cubicBezTo>
                      <a:cubicBezTo>
                        <a:pt x="1575" y="70"/>
                        <a:pt x="1575" y="10"/>
                        <a:pt x="15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7" name="Google Shape;16247;p56"/>
                <p:cNvSpPr/>
                <p:nvPr/>
              </p:nvSpPr>
              <p:spPr>
                <a:xfrm>
                  <a:off x="1255200" y="4198531"/>
                  <a:ext cx="110282" cy="67493"/>
                </a:xfrm>
                <a:custGeom>
                  <a:rect b="b" l="l" r="r" t="t"/>
                  <a:pathLst>
                    <a:path extrusionOk="0" h="1683" w="2750">
                      <a:moveTo>
                        <a:pt x="1566" y="1"/>
                      </a:moveTo>
                      <a:cubicBezTo>
                        <a:pt x="1385" y="101"/>
                        <a:pt x="1124" y="61"/>
                        <a:pt x="1124" y="342"/>
                      </a:cubicBezTo>
                      <a:cubicBezTo>
                        <a:pt x="1104" y="332"/>
                        <a:pt x="1094" y="302"/>
                        <a:pt x="1074" y="302"/>
                      </a:cubicBezTo>
                      <a:cubicBezTo>
                        <a:pt x="793" y="432"/>
                        <a:pt x="683" y="502"/>
                        <a:pt x="643" y="843"/>
                      </a:cubicBezTo>
                      <a:cubicBezTo>
                        <a:pt x="581" y="725"/>
                        <a:pt x="478" y="671"/>
                        <a:pt x="380" y="671"/>
                      </a:cubicBezTo>
                      <a:cubicBezTo>
                        <a:pt x="238" y="671"/>
                        <a:pt x="108" y="784"/>
                        <a:pt x="131" y="974"/>
                      </a:cubicBezTo>
                      <a:cubicBezTo>
                        <a:pt x="111" y="954"/>
                        <a:pt x="81" y="914"/>
                        <a:pt x="61" y="894"/>
                      </a:cubicBezTo>
                      <a:cubicBezTo>
                        <a:pt x="61" y="954"/>
                        <a:pt x="1" y="1034"/>
                        <a:pt x="21" y="1134"/>
                      </a:cubicBezTo>
                      <a:lnTo>
                        <a:pt x="21" y="1124"/>
                      </a:lnTo>
                      <a:lnTo>
                        <a:pt x="21" y="1124"/>
                      </a:lnTo>
                      <a:cubicBezTo>
                        <a:pt x="31" y="1194"/>
                        <a:pt x="11" y="1255"/>
                        <a:pt x="21" y="1305"/>
                      </a:cubicBezTo>
                      <a:cubicBezTo>
                        <a:pt x="51" y="1385"/>
                        <a:pt x="71" y="1355"/>
                        <a:pt x="121" y="1415"/>
                      </a:cubicBezTo>
                      <a:cubicBezTo>
                        <a:pt x="161" y="1455"/>
                        <a:pt x="161" y="1515"/>
                        <a:pt x="222" y="1546"/>
                      </a:cubicBezTo>
                      <a:cubicBezTo>
                        <a:pt x="255" y="1560"/>
                        <a:pt x="298" y="1564"/>
                        <a:pt x="344" y="1564"/>
                      </a:cubicBezTo>
                      <a:cubicBezTo>
                        <a:pt x="394" y="1564"/>
                        <a:pt x="448" y="1560"/>
                        <a:pt x="497" y="1560"/>
                      </a:cubicBezTo>
                      <a:cubicBezTo>
                        <a:pt x="524" y="1560"/>
                        <a:pt x="550" y="1561"/>
                        <a:pt x="573" y="1566"/>
                      </a:cubicBezTo>
                      <a:cubicBezTo>
                        <a:pt x="842" y="1627"/>
                        <a:pt x="1164" y="1683"/>
                        <a:pt x="1462" y="1683"/>
                      </a:cubicBezTo>
                      <a:cubicBezTo>
                        <a:pt x="1553" y="1683"/>
                        <a:pt x="1642" y="1678"/>
                        <a:pt x="1726" y="1666"/>
                      </a:cubicBezTo>
                      <a:cubicBezTo>
                        <a:pt x="1806" y="1656"/>
                        <a:pt x="1877" y="1616"/>
                        <a:pt x="1947" y="1596"/>
                      </a:cubicBezTo>
                      <a:cubicBezTo>
                        <a:pt x="1964" y="1594"/>
                        <a:pt x="1981" y="1593"/>
                        <a:pt x="1998" y="1593"/>
                      </a:cubicBezTo>
                      <a:cubicBezTo>
                        <a:pt x="2071" y="1593"/>
                        <a:pt x="2143" y="1608"/>
                        <a:pt x="2208" y="1616"/>
                      </a:cubicBezTo>
                      <a:cubicBezTo>
                        <a:pt x="2229" y="1617"/>
                        <a:pt x="2250" y="1618"/>
                        <a:pt x="2271" y="1618"/>
                      </a:cubicBezTo>
                      <a:cubicBezTo>
                        <a:pt x="2430" y="1618"/>
                        <a:pt x="2551" y="1580"/>
                        <a:pt x="2649" y="1455"/>
                      </a:cubicBezTo>
                      <a:cubicBezTo>
                        <a:pt x="2689" y="1405"/>
                        <a:pt x="2749" y="1345"/>
                        <a:pt x="2739" y="1285"/>
                      </a:cubicBezTo>
                      <a:cubicBezTo>
                        <a:pt x="2730" y="1232"/>
                        <a:pt x="2709" y="1221"/>
                        <a:pt x="2682" y="1221"/>
                      </a:cubicBezTo>
                      <a:cubicBezTo>
                        <a:pt x="2660" y="1221"/>
                        <a:pt x="2635" y="1228"/>
                        <a:pt x="2608" y="1228"/>
                      </a:cubicBezTo>
                      <a:cubicBezTo>
                        <a:pt x="2599" y="1228"/>
                        <a:pt x="2589" y="1227"/>
                        <a:pt x="2579" y="1225"/>
                      </a:cubicBezTo>
                      <a:cubicBezTo>
                        <a:pt x="2603" y="1175"/>
                        <a:pt x="2567" y="1139"/>
                        <a:pt x="2526" y="1139"/>
                      </a:cubicBezTo>
                      <a:cubicBezTo>
                        <a:pt x="2517" y="1139"/>
                        <a:pt x="2507" y="1141"/>
                        <a:pt x="2498" y="1144"/>
                      </a:cubicBezTo>
                      <a:cubicBezTo>
                        <a:pt x="2468" y="1104"/>
                        <a:pt x="2458" y="1044"/>
                        <a:pt x="2468" y="994"/>
                      </a:cubicBezTo>
                      <a:cubicBezTo>
                        <a:pt x="2449" y="981"/>
                        <a:pt x="2434" y="968"/>
                        <a:pt x="2416" y="968"/>
                      </a:cubicBezTo>
                      <a:cubicBezTo>
                        <a:pt x="2405" y="968"/>
                        <a:pt x="2393" y="973"/>
                        <a:pt x="2378" y="984"/>
                      </a:cubicBezTo>
                      <a:lnTo>
                        <a:pt x="2388" y="954"/>
                      </a:lnTo>
                      <a:cubicBezTo>
                        <a:pt x="2369" y="928"/>
                        <a:pt x="2351" y="919"/>
                        <a:pt x="2333" y="919"/>
                      </a:cubicBezTo>
                      <a:cubicBezTo>
                        <a:pt x="2295" y="919"/>
                        <a:pt x="2258" y="960"/>
                        <a:pt x="2218" y="974"/>
                      </a:cubicBezTo>
                      <a:cubicBezTo>
                        <a:pt x="2198" y="974"/>
                        <a:pt x="2188" y="994"/>
                        <a:pt x="2167" y="994"/>
                      </a:cubicBezTo>
                      <a:cubicBezTo>
                        <a:pt x="2147" y="994"/>
                        <a:pt x="2097" y="964"/>
                        <a:pt x="2067" y="964"/>
                      </a:cubicBezTo>
                      <a:cubicBezTo>
                        <a:pt x="2127" y="934"/>
                        <a:pt x="2258" y="743"/>
                        <a:pt x="2117" y="733"/>
                      </a:cubicBezTo>
                      <a:cubicBezTo>
                        <a:pt x="2137" y="703"/>
                        <a:pt x="2137" y="683"/>
                        <a:pt x="2167" y="653"/>
                      </a:cubicBezTo>
                      <a:cubicBezTo>
                        <a:pt x="2147" y="613"/>
                        <a:pt x="2097" y="603"/>
                        <a:pt x="2057" y="593"/>
                      </a:cubicBezTo>
                      <a:cubicBezTo>
                        <a:pt x="2087" y="542"/>
                        <a:pt x="2107" y="502"/>
                        <a:pt x="2137" y="462"/>
                      </a:cubicBezTo>
                      <a:lnTo>
                        <a:pt x="2127" y="462"/>
                      </a:lnTo>
                      <a:cubicBezTo>
                        <a:pt x="2107" y="482"/>
                        <a:pt x="2107" y="512"/>
                        <a:pt x="2077" y="522"/>
                      </a:cubicBezTo>
                      <a:cubicBezTo>
                        <a:pt x="2189" y="298"/>
                        <a:pt x="2076" y="89"/>
                        <a:pt x="1930" y="89"/>
                      </a:cubicBezTo>
                      <a:cubicBezTo>
                        <a:pt x="1866" y="89"/>
                        <a:pt x="1797" y="128"/>
                        <a:pt x="1736" y="222"/>
                      </a:cubicBezTo>
                      <a:cubicBezTo>
                        <a:pt x="1656" y="71"/>
                        <a:pt x="1696" y="171"/>
                        <a:pt x="1586" y="91"/>
                      </a:cubicBezTo>
                      <a:cubicBezTo>
                        <a:pt x="1586" y="71"/>
                        <a:pt x="1586" y="21"/>
                        <a:pt x="15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8" name="Google Shape;16248;p56"/>
                <p:cNvSpPr/>
                <p:nvPr/>
              </p:nvSpPr>
              <p:spPr>
                <a:xfrm>
                  <a:off x="1510259" y="4187703"/>
                  <a:ext cx="70019" cy="44273"/>
                </a:xfrm>
                <a:custGeom>
                  <a:rect b="b" l="l" r="r" t="t"/>
                  <a:pathLst>
                    <a:path extrusionOk="0" h="1104" w="1746">
                      <a:moveTo>
                        <a:pt x="1555" y="0"/>
                      </a:moveTo>
                      <a:cubicBezTo>
                        <a:pt x="1364" y="90"/>
                        <a:pt x="1104" y="60"/>
                        <a:pt x="1104" y="341"/>
                      </a:cubicBezTo>
                      <a:cubicBezTo>
                        <a:pt x="1084" y="331"/>
                        <a:pt x="1073" y="301"/>
                        <a:pt x="1053" y="291"/>
                      </a:cubicBezTo>
                      <a:cubicBezTo>
                        <a:pt x="773" y="421"/>
                        <a:pt x="662" y="502"/>
                        <a:pt x="632" y="843"/>
                      </a:cubicBezTo>
                      <a:cubicBezTo>
                        <a:pt x="566" y="722"/>
                        <a:pt x="460" y="667"/>
                        <a:pt x="362" y="667"/>
                      </a:cubicBezTo>
                      <a:cubicBezTo>
                        <a:pt x="222" y="667"/>
                        <a:pt x="97" y="779"/>
                        <a:pt x="121" y="973"/>
                      </a:cubicBezTo>
                      <a:cubicBezTo>
                        <a:pt x="91" y="943"/>
                        <a:pt x="60" y="913"/>
                        <a:pt x="40" y="883"/>
                      </a:cubicBezTo>
                      <a:cubicBezTo>
                        <a:pt x="40" y="943"/>
                        <a:pt x="0" y="1013"/>
                        <a:pt x="0" y="1103"/>
                      </a:cubicBezTo>
                      <a:cubicBezTo>
                        <a:pt x="20" y="1073"/>
                        <a:pt x="50" y="1043"/>
                        <a:pt x="80" y="1023"/>
                      </a:cubicBezTo>
                      <a:cubicBezTo>
                        <a:pt x="103" y="1012"/>
                        <a:pt x="122" y="1007"/>
                        <a:pt x="138" y="1007"/>
                      </a:cubicBezTo>
                      <a:cubicBezTo>
                        <a:pt x="208" y="1007"/>
                        <a:pt x="232" y="1093"/>
                        <a:pt x="321" y="1093"/>
                      </a:cubicBezTo>
                      <a:cubicBezTo>
                        <a:pt x="321" y="993"/>
                        <a:pt x="331" y="933"/>
                        <a:pt x="422" y="893"/>
                      </a:cubicBezTo>
                      <a:cubicBezTo>
                        <a:pt x="432" y="893"/>
                        <a:pt x="452" y="913"/>
                        <a:pt x="472" y="913"/>
                      </a:cubicBezTo>
                      <a:cubicBezTo>
                        <a:pt x="499" y="904"/>
                        <a:pt x="526" y="861"/>
                        <a:pt x="554" y="861"/>
                      </a:cubicBezTo>
                      <a:cubicBezTo>
                        <a:pt x="557" y="861"/>
                        <a:pt x="559" y="862"/>
                        <a:pt x="562" y="863"/>
                      </a:cubicBezTo>
                      <a:cubicBezTo>
                        <a:pt x="599" y="863"/>
                        <a:pt x="593" y="924"/>
                        <a:pt x="633" y="924"/>
                      </a:cubicBezTo>
                      <a:cubicBezTo>
                        <a:pt x="636" y="924"/>
                        <a:pt x="639" y="923"/>
                        <a:pt x="642" y="923"/>
                      </a:cubicBezTo>
                      <a:cubicBezTo>
                        <a:pt x="682" y="913"/>
                        <a:pt x="672" y="802"/>
                        <a:pt x="692" y="762"/>
                      </a:cubicBezTo>
                      <a:cubicBezTo>
                        <a:pt x="742" y="672"/>
                        <a:pt x="853" y="652"/>
                        <a:pt x="923" y="612"/>
                      </a:cubicBezTo>
                      <a:cubicBezTo>
                        <a:pt x="973" y="592"/>
                        <a:pt x="1003" y="542"/>
                        <a:pt x="1073" y="522"/>
                      </a:cubicBezTo>
                      <a:cubicBezTo>
                        <a:pt x="1174" y="502"/>
                        <a:pt x="1174" y="532"/>
                        <a:pt x="1244" y="421"/>
                      </a:cubicBezTo>
                      <a:cubicBezTo>
                        <a:pt x="1267" y="375"/>
                        <a:pt x="1255" y="328"/>
                        <a:pt x="1299" y="328"/>
                      </a:cubicBezTo>
                      <a:cubicBezTo>
                        <a:pt x="1312" y="328"/>
                        <a:pt x="1329" y="332"/>
                        <a:pt x="1354" y="341"/>
                      </a:cubicBezTo>
                      <a:cubicBezTo>
                        <a:pt x="1330" y="242"/>
                        <a:pt x="1386" y="157"/>
                        <a:pt x="1479" y="157"/>
                      </a:cubicBezTo>
                      <a:cubicBezTo>
                        <a:pt x="1499" y="157"/>
                        <a:pt x="1521" y="161"/>
                        <a:pt x="1545" y="171"/>
                      </a:cubicBezTo>
                      <a:cubicBezTo>
                        <a:pt x="1575" y="181"/>
                        <a:pt x="1595" y="221"/>
                        <a:pt x="1635" y="231"/>
                      </a:cubicBezTo>
                      <a:cubicBezTo>
                        <a:pt x="1639" y="233"/>
                        <a:pt x="1645" y="234"/>
                        <a:pt x="1652" y="234"/>
                      </a:cubicBezTo>
                      <a:cubicBezTo>
                        <a:pt x="1669" y="234"/>
                        <a:pt x="1695" y="228"/>
                        <a:pt x="1719" y="228"/>
                      </a:cubicBezTo>
                      <a:cubicBezTo>
                        <a:pt x="1728" y="228"/>
                        <a:pt x="1737" y="229"/>
                        <a:pt x="1746" y="231"/>
                      </a:cubicBezTo>
                      <a:lnTo>
                        <a:pt x="1736" y="191"/>
                      </a:lnTo>
                      <a:lnTo>
                        <a:pt x="1715" y="211"/>
                      </a:lnTo>
                      <a:cubicBezTo>
                        <a:pt x="1645" y="70"/>
                        <a:pt x="1675" y="171"/>
                        <a:pt x="1575" y="90"/>
                      </a:cubicBezTo>
                      <a:cubicBezTo>
                        <a:pt x="1565" y="70"/>
                        <a:pt x="1565" y="10"/>
                        <a:pt x="15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49" name="Google Shape;16249;p56"/>
              <p:cNvGrpSpPr/>
              <p:nvPr/>
            </p:nvGrpSpPr>
            <p:grpSpPr>
              <a:xfrm rot="-575426">
                <a:off x="4977464" y="4241675"/>
                <a:ext cx="824216" cy="233743"/>
                <a:chOff x="2436564" y="2774658"/>
                <a:chExt cx="737475" cy="209143"/>
              </a:xfrm>
            </p:grpSpPr>
            <p:sp>
              <p:nvSpPr>
                <p:cNvPr id="16250" name="Google Shape;16250;p56"/>
                <p:cNvSpPr/>
                <p:nvPr/>
              </p:nvSpPr>
              <p:spPr>
                <a:xfrm>
                  <a:off x="2436564" y="2775028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1" name="Google Shape;16251;p56"/>
                <p:cNvSpPr/>
                <p:nvPr/>
              </p:nvSpPr>
              <p:spPr>
                <a:xfrm rot="-293525">
                  <a:off x="2946011" y="2783857"/>
                  <a:ext cx="222094" cy="148664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2" name="Google Shape;16252;p56"/>
                <p:cNvSpPr/>
                <p:nvPr/>
              </p:nvSpPr>
              <p:spPr>
                <a:xfrm>
                  <a:off x="2530687" y="2788623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3" name="Google Shape;16253;p56"/>
                <p:cNvSpPr/>
                <p:nvPr/>
              </p:nvSpPr>
              <p:spPr>
                <a:xfrm>
                  <a:off x="2874784" y="2820106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4" name="Google Shape;16254;p56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55" name="Google Shape;16255;p56"/>
              <p:cNvGrpSpPr/>
              <p:nvPr/>
            </p:nvGrpSpPr>
            <p:grpSpPr>
              <a:xfrm rot="-263875">
                <a:off x="5836717" y="4098665"/>
                <a:ext cx="813287" cy="233323"/>
                <a:chOff x="2447923" y="2707800"/>
                <a:chExt cx="727715" cy="208774"/>
              </a:xfrm>
            </p:grpSpPr>
            <p:sp>
              <p:nvSpPr>
                <p:cNvPr id="16256" name="Google Shape;16256;p56"/>
                <p:cNvSpPr/>
                <p:nvPr/>
              </p:nvSpPr>
              <p:spPr>
                <a:xfrm>
                  <a:off x="2447923" y="2707800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7" name="Google Shape;16257;p56"/>
                <p:cNvSpPr/>
                <p:nvPr/>
              </p:nvSpPr>
              <p:spPr>
                <a:xfrm>
                  <a:off x="2953550" y="2749147"/>
                  <a:ext cx="222088" cy="148660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8" name="Google Shape;16258;p56"/>
                <p:cNvSpPr/>
                <p:nvPr/>
              </p:nvSpPr>
              <p:spPr>
                <a:xfrm>
                  <a:off x="2542046" y="2721395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59" name="Google Shape;16259;p56"/>
                <p:cNvSpPr/>
                <p:nvPr/>
              </p:nvSpPr>
              <p:spPr>
                <a:xfrm>
                  <a:off x="2871498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0" name="Google Shape;16260;p56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261" name="Google Shape;16261;p56"/>
            <p:cNvGrpSpPr/>
            <p:nvPr/>
          </p:nvGrpSpPr>
          <p:grpSpPr>
            <a:xfrm flipH="1" rot="-277967">
              <a:off x="-32501" y="3578675"/>
              <a:ext cx="4320171" cy="935952"/>
              <a:chOff x="4963752" y="4000536"/>
              <a:chExt cx="2501340" cy="541907"/>
            </a:xfrm>
          </p:grpSpPr>
          <p:sp>
            <p:nvSpPr>
              <p:cNvPr id="16262" name="Google Shape;16262;p56"/>
              <p:cNvSpPr/>
              <p:nvPr/>
            </p:nvSpPr>
            <p:spPr>
              <a:xfrm>
                <a:off x="5654130" y="4242777"/>
                <a:ext cx="302221" cy="80900"/>
              </a:xfrm>
              <a:custGeom>
                <a:rect b="b" l="l" r="r" t="t"/>
                <a:pathLst>
                  <a:path extrusionOk="0" h="1805" w="6743">
                    <a:moveTo>
                      <a:pt x="3531" y="1"/>
                    </a:moveTo>
                    <a:cubicBezTo>
                      <a:pt x="3435" y="1"/>
                      <a:pt x="3356" y="63"/>
                      <a:pt x="3341" y="228"/>
                    </a:cubicBezTo>
                    <a:cubicBezTo>
                      <a:pt x="3310" y="178"/>
                      <a:pt x="3270" y="97"/>
                      <a:pt x="3210" y="77"/>
                    </a:cubicBezTo>
                    <a:cubicBezTo>
                      <a:pt x="3189" y="66"/>
                      <a:pt x="3168" y="60"/>
                      <a:pt x="3146" y="60"/>
                    </a:cubicBezTo>
                    <a:cubicBezTo>
                      <a:pt x="2960" y="60"/>
                      <a:pt x="2757" y="455"/>
                      <a:pt x="2739" y="689"/>
                    </a:cubicBezTo>
                    <a:cubicBezTo>
                      <a:pt x="2679" y="639"/>
                      <a:pt x="2608" y="649"/>
                      <a:pt x="2548" y="629"/>
                    </a:cubicBezTo>
                    <a:cubicBezTo>
                      <a:pt x="2548" y="689"/>
                      <a:pt x="2518" y="739"/>
                      <a:pt x="2528" y="799"/>
                    </a:cubicBezTo>
                    <a:cubicBezTo>
                      <a:pt x="2433" y="745"/>
                      <a:pt x="2320" y="618"/>
                      <a:pt x="2226" y="618"/>
                    </a:cubicBezTo>
                    <a:cubicBezTo>
                      <a:pt x="2181" y="618"/>
                      <a:pt x="2139" y="648"/>
                      <a:pt x="2107" y="729"/>
                    </a:cubicBezTo>
                    <a:cubicBezTo>
                      <a:pt x="2028" y="662"/>
                      <a:pt x="1946" y="607"/>
                      <a:pt x="1872" y="607"/>
                    </a:cubicBezTo>
                    <a:cubicBezTo>
                      <a:pt x="1814" y="607"/>
                      <a:pt x="1760" y="641"/>
                      <a:pt x="1716" y="729"/>
                    </a:cubicBezTo>
                    <a:cubicBezTo>
                      <a:pt x="1655" y="654"/>
                      <a:pt x="1520" y="470"/>
                      <a:pt x="1428" y="470"/>
                    </a:cubicBezTo>
                    <a:cubicBezTo>
                      <a:pt x="1398" y="470"/>
                      <a:pt x="1372" y="489"/>
                      <a:pt x="1354" y="539"/>
                    </a:cubicBezTo>
                    <a:cubicBezTo>
                      <a:pt x="1320" y="445"/>
                      <a:pt x="1273" y="407"/>
                      <a:pt x="1220" y="407"/>
                    </a:cubicBezTo>
                    <a:cubicBezTo>
                      <a:pt x="1166" y="407"/>
                      <a:pt x="1105" y="447"/>
                      <a:pt x="1044" y="509"/>
                    </a:cubicBezTo>
                    <a:cubicBezTo>
                      <a:pt x="953" y="408"/>
                      <a:pt x="893" y="278"/>
                      <a:pt x="763" y="258"/>
                    </a:cubicBezTo>
                    <a:cubicBezTo>
                      <a:pt x="760" y="257"/>
                      <a:pt x="757" y="257"/>
                      <a:pt x="754" y="257"/>
                    </a:cubicBezTo>
                    <a:cubicBezTo>
                      <a:pt x="678" y="257"/>
                      <a:pt x="620" y="381"/>
                      <a:pt x="562" y="448"/>
                    </a:cubicBezTo>
                    <a:cubicBezTo>
                      <a:pt x="527" y="421"/>
                      <a:pt x="494" y="409"/>
                      <a:pt x="463" y="409"/>
                    </a:cubicBezTo>
                    <a:cubicBezTo>
                      <a:pt x="335" y="409"/>
                      <a:pt x="245" y="612"/>
                      <a:pt x="221" y="749"/>
                    </a:cubicBezTo>
                    <a:cubicBezTo>
                      <a:pt x="0" y="890"/>
                      <a:pt x="161" y="1221"/>
                      <a:pt x="341" y="1361"/>
                    </a:cubicBezTo>
                    <a:cubicBezTo>
                      <a:pt x="552" y="1522"/>
                      <a:pt x="893" y="1522"/>
                      <a:pt x="1134" y="1532"/>
                    </a:cubicBezTo>
                    <a:cubicBezTo>
                      <a:pt x="1675" y="1572"/>
                      <a:pt x="2207" y="1702"/>
                      <a:pt x="2749" y="1772"/>
                    </a:cubicBezTo>
                    <a:cubicBezTo>
                      <a:pt x="2920" y="1795"/>
                      <a:pt x="3090" y="1805"/>
                      <a:pt x="3261" y="1805"/>
                    </a:cubicBezTo>
                    <a:cubicBezTo>
                      <a:pt x="3983" y="1805"/>
                      <a:pt x="4707" y="1636"/>
                      <a:pt x="5437" y="1612"/>
                    </a:cubicBezTo>
                    <a:cubicBezTo>
                      <a:pt x="5668" y="1602"/>
                      <a:pt x="6671" y="1652"/>
                      <a:pt x="6711" y="1211"/>
                    </a:cubicBezTo>
                    <a:cubicBezTo>
                      <a:pt x="6742" y="951"/>
                      <a:pt x="6421" y="684"/>
                      <a:pt x="6180" y="684"/>
                    </a:cubicBezTo>
                    <a:cubicBezTo>
                      <a:pt x="6114" y="684"/>
                      <a:pt x="6054" y="704"/>
                      <a:pt x="6009" y="749"/>
                    </a:cubicBezTo>
                    <a:cubicBezTo>
                      <a:pt x="5967" y="642"/>
                      <a:pt x="5872" y="602"/>
                      <a:pt x="5763" y="602"/>
                    </a:cubicBezTo>
                    <a:cubicBezTo>
                      <a:pt x="5586" y="602"/>
                      <a:pt x="5373" y="706"/>
                      <a:pt x="5286" y="799"/>
                    </a:cubicBezTo>
                    <a:cubicBezTo>
                      <a:pt x="5216" y="736"/>
                      <a:pt x="5127" y="693"/>
                      <a:pt x="5042" y="693"/>
                    </a:cubicBezTo>
                    <a:cubicBezTo>
                      <a:pt x="5005" y="693"/>
                      <a:pt x="4969" y="701"/>
                      <a:pt x="4935" y="719"/>
                    </a:cubicBezTo>
                    <a:cubicBezTo>
                      <a:pt x="4888" y="636"/>
                      <a:pt x="4792" y="557"/>
                      <a:pt x="4715" y="557"/>
                    </a:cubicBezTo>
                    <a:cubicBezTo>
                      <a:pt x="4661" y="557"/>
                      <a:pt x="4617" y="596"/>
                      <a:pt x="4604" y="699"/>
                    </a:cubicBezTo>
                    <a:cubicBezTo>
                      <a:pt x="4566" y="544"/>
                      <a:pt x="4454" y="485"/>
                      <a:pt x="4327" y="485"/>
                    </a:cubicBezTo>
                    <a:cubicBezTo>
                      <a:pt x="4290" y="485"/>
                      <a:pt x="4252" y="489"/>
                      <a:pt x="4213" y="498"/>
                    </a:cubicBezTo>
                    <a:cubicBezTo>
                      <a:pt x="4223" y="353"/>
                      <a:pt x="4046" y="227"/>
                      <a:pt x="3926" y="227"/>
                    </a:cubicBezTo>
                    <a:cubicBezTo>
                      <a:pt x="3921" y="227"/>
                      <a:pt x="3917" y="227"/>
                      <a:pt x="3912" y="228"/>
                    </a:cubicBezTo>
                    <a:lnTo>
                      <a:pt x="3932" y="298"/>
                    </a:lnTo>
                    <a:cubicBezTo>
                      <a:pt x="3871" y="151"/>
                      <a:pt x="3680" y="1"/>
                      <a:pt x="3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263" name="Google Shape;16263;p56"/>
              <p:cNvGrpSpPr/>
              <p:nvPr/>
            </p:nvGrpSpPr>
            <p:grpSpPr>
              <a:xfrm rot="-278360">
                <a:off x="6533282" y="4037668"/>
                <a:ext cx="925757" cy="187175"/>
                <a:chOff x="1255200" y="4115196"/>
                <a:chExt cx="828298" cy="167470"/>
              </a:xfrm>
            </p:grpSpPr>
            <p:sp>
              <p:nvSpPr>
                <p:cNvPr id="16264" name="Google Shape;16264;p56"/>
                <p:cNvSpPr/>
                <p:nvPr/>
              </p:nvSpPr>
              <p:spPr>
                <a:xfrm>
                  <a:off x="1806305" y="4141304"/>
                  <a:ext cx="203600" cy="110522"/>
                </a:xfrm>
                <a:custGeom>
                  <a:rect b="b" l="l" r="r" t="t"/>
                  <a:pathLst>
                    <a:path extrusionOk="0" h="2756" w="5077">
                      <a:moveTo>
                        <a:pt x="4069" y="1"/>
                      </a:moveTo>
                      <a:cubicBezTo>
                        <a:pt x="3971" y="1"/>
                        <a:pt x="3853" y="67"/>
                        <a:pt x="3762" y="224"/>
                      </a:cubicBezTo>
                      <a:cubicBezTo>
                        <a:pt x="3742" y="204"/>
                        <a:pt x="3732" y="174"/>
                        <a:pt x="3712" y="154"/>
                      </a:cubicBezTo>
                      <a:cubicBezTo>
                        <a:pt x="3632" y="224"/>
                        <a:pt x="3562" y="324"/>
                        <a:pt x="3511" y="425"/>
                      </a:cubicBezTo>
                      <a:cubicBezTo>
                        <a:pt x="3478" y="387"/>
                        <a:pt x="3447" y="371"/>
                        <a:pt x="3417" y="371"/>
                      </a:cubicBezTo>
                      <a:cubicBezTo>
                        <a:pt x="3240" y="371"/>
                        <a:pt x="3124" y="949"/>
                        <a:pt x="3090" y="1087"/>
                      </a:cubicBezTo>
                      <a:cubicBezTo>
                        <a:pt x="3054" y="997"/>
                        <a:pt x="2994" y="923"/>
                        <a:pt x="2910" y="923"/>
                      </a:cubicBezTo>
                      <a:cubicBezTo>
                        <a:pt x="2900" y="923"/>
                        <a:pt x="2890" y="924"/>
                        <a:pt x="2879" y="926"/>
                      </a:cubicBezTo>
                      <a:cubicBezTo>
                        <a:pt x="2739" y="966"/>
                        <a:pt x="2719" y="1137"/>
                        <a:pt x="2719" y="1368"/>
                      </a:cubicBezTo>
                      <a:cubicBezTo>
                        <a:pt x="2729" y="1608"/>
                        <a:pt x="2849" y="1699"/>
                        <a:pt x="2859" y="1939"/>
                      </a:cubicBezTo>
                      <a:cubicBezTo>
                        <a:pt x="2830" y="1916"/>
                        <a:pt x="2808" y="1906"/>
                        <a:pt x="2784" y="1906"/>
                      </a:cubicBezTo>
                      <a:cubicBezTo>
                        <a:pt x="2767" y="1906"/>
                        <a:pt x="2750" y="1911"/>
                        <a:pt x="2729" y="1919"/>
                      </a:cubicBezTo>
                      <a:cubicBezTo>
                        <a:pt x="2619" y="1959"/>
                        <a:pt x="2669" y="2030"/>
                        <a:pt x="2639" y="2090"/>
                      </a:cubicBezTo>
                      <a:cubicBezTo>
                        <a:pt x="2619" y="2058"/>
                        <a:pt x="2573" y="2045"/>
                        <a:pt x="2523" y="2045"/>
                      </a:cubicBezTo>
                      <a:cubicBezTo>
                        <a:pt x="2447" y="2045"/>
                        <a:pt x="2362" y="2074"/>
                        <a:pt x="2338" y="2110"/>
                      </a:cubicBezTo>
                      <a:cubicBezTo>
                        <a:pt x="2299" y="1983"/>
                        <a:pt x="2317" y="1829"/>
                        <a:pt x="2208" y="1829"/>
                      </a:cubicBezTo>
                      <a:cubicBezTo>
                        <a:pt x="2204" y="1829"/>
                        <a:pt x="2201" y="1829"/>
                        <a:pt x="2197" y="1829"/>
                      </a:cubicBezTo>
                      <a:cubicBezTo>
                        <a:pt x="2188" y="1829"/>
                        <a:pt x="2179" y="1830"/>
                        <a:pt x="2170" y="1830"/>
                      </a:cubicBezTo>
                      <a:cubicBezTo>
                        <a:pt x="2060" y="1830"/>
                        <a:pt x="1957" y="1804"/>
                        <a:pt x="1870" y="1804"/>
                      </a:cubicBezTo>
                      <a:cubicBezTo>
                        <a:pt x="1776" y="1804"/>
                        <a:pt x="1701" y="1834"/>
                        <a:pt x="1656" y="1959"/>
                      </a:cubicBezTo>
                      <a:cubicBezTo>
                        <a:pt x="1568" y="1928"/>
                        <a:pt x="1454" y="1882"/>
                        <a:pt x="1357" y="1882"/>
                      </a:cubicBezTo>
                      <a:cubicBezTo>
                        <a:pt x="1265" y="1882"/>
                        <a:pt x="1189" y="1923"/>
                        <a:pt x="1164" y="2060"/>
                      </a:cubicBezTo>
                      <a:cubicBezTo>
                        <a:pt x="1023" y="1978"/>
                        <a:pt x="942" y="1929"/>
                        <a:pt x="868" y="1929"/>
                      </a:cubicBezTo>
                      <a:cubicBezTo>
                        <a:pt x="779" y="1929"/>
                        <a:pt x="701" y="2000"/>
                        <a:pt x="542" y="2170"/>
                      </a:cubicBezTo>
                      <a:cubicBezTo>
                        <a:pt x="468" y="2111"/>
                        <a:pt x="401" y="2086"/>
                        <a:pt x="341" y="2086"/>
                      </a:cubicBezTo>
                      <a:cubicBezTo>
                        <a:pt x="167" y="2086"/>
                        <a:pt x="53" y="2299"/>
                        <a:pt x="1" y="2501"/>
                      </a:cubicBezTo>
                      <a:cubicBezTo>
                        <a:pt x="161" y="2601"/>
                        <a:pt x="282" y="2672"/>
                        <a:pt x="582" y="2712"/>
                      </a:cubicBezTo>
                      <a:cubicBezTo>
                        <a:pt x="738" y="2732"/>
                        <a:pt x="893" y="2739"/>
                        <a:pt x="1050" y="2739"/>
                      </a:cubicBezTo>
                      <a:cubicBezTo>
                        <a:pt x="1207" y="2739"/>
                        <a:pt x="1365" y="2732"/>
                        <a:pt x="1525" y="2722"/>
                      </a:cubicBezTo>
                      <a:cubicBezTo>
                        <a:pt x="1556" y="2721"/>
                        <a:pt x="1586" y="2721"/>
                        <a:pt x="1617" y="2721"/>
                      </a:cubicBezTo>
                      <a:cubicBezTo>
                        <a:pt x="1920" y="2721"/>
                        <a:pt x="2218" y="2756"/>
                        <a:pt x="2520" y="2756"/>
                      </a:cubicBezTo>
                      <a:cubicBezTo>
                        <a:pt x="2576" y="2756"/>
                        <a:pt x="2632" y="2755"/>
                        <a:pt x="2689" y="2752"/>
                      </a:cubicBezTo>
                      <a:cubicBezTo>
                        <a:pt x="3221" y="2732"/>
                        <a:pt x="3722" y="2531"/>
                        <a:pt x="4244" y="2501"/>
                      </a:cubicBezTo>
                      <a:cubicBezTo>
                        <a:pt x="4424" y="2491"/>
                        <a:pt x="5076" y="2491"/>
                        <a:pt x="4916" y="2150"/>
                      </a:cubicBezTo>
                      <a:cubicBezTo>
                        <a:pt x="4956" y="2140"/>
                        <a:pt x="4996" y="2090"/>
                        <a:pt x="5036" y="2080"/>
                      </a:cubicBezTo>
                      <a:cubicBezTo>
                        <a:pt x="4956" y="1969"/>
                        <a:pt x="4815" y="1849"/>
                        <a:pt x="4765" y="1759"/>
                      </a:cubicBezTo>
                      <a:cubicBezTo>
                        <a:pt x="4765" y="1759"/>
                        <a:pt x="4795" y="1659"/>
                        <a:pt x="4775" y="1628"/>
                      </a:cubicBezTo>
                      <a:cubicBezTo>
                        <a:pt x="4765" y="1598"/>
                        <a:pt x="4615" y="1508"/>
                        <a:pt x="4575" y="1478"/>
                      </a:cubicBezTo>
                      <a:lnTo>
                        <a:pt x="4575" y="1478"/>
                      </a:lnTo>
                      <a:cubicBezTo>
                        <a:pt x="4588" y="1480"/>
                        <a:pt x="4600" y="1480"/>
                        <a:pt x="4611" y="1480"/>
                      </a:cubicBezTo>
                      <a:cubicBezTo>
                        <a:pt x="4803" y="1480"/>
                        <a:pt x="4697" y="1244"/>
                        <a:pt x="4555" y="1187"/>
                      </a:cubicBezTo>
                      <a:cubicBezTo>
                        <a:pt x="4728" y="1007"/>
                        <a:pt x="4534" y="916"/>
                        <a:pt x="4363" y="916"/>
                      </a:cubicBezTo>
                      <a:cubicBezTo>
                        <a:pt x="4306" y="916"/>
                        <a:pt x="4251" y="926"/>
                        <a:pt x="4214" y="946"/>
                      </a:cubicBezTo>
                      <a:cubicBezTo>
                        <a:pt x="4314" y="816"/>
                        <a:pt x="4234" y="615"/>
                        <a:pt x="4123" y="525"/>
                      </a:cubicBezTo>
                      <a:cubicBezTo>
                        <a:pt x="4372" y="231"/>
                        <a:pt x="4254" y="1"/>
                        <a:pt x="40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5" name="Google Shape;16265;p56"/>
                <p:cNvSpPr/>
                <p:nvPr/>
              </p:nvSpPr>
              <p:spPr>
                <a:xfrm>
                  <a:off x="1807508" y="4214252"/>
                  <a:ext cx="79684" cy="22538"/>
                </a:xfrm>
                <a:custGeom>
                  <a:rect b="b" l="l" r="r" t="t"/>
                  <a:pathLst>
                    <a:path extrusionOk="0" h="562" w="1987">
                      <a:moveTo>
                        <a:pt x="1987" y="0"/>
                      </a:moveTo>
                      <a:cubicBezTo>
                        <a:pt x="1956" y="7"/>
                        <a:pt x="1924" y="8"/>
                        <a:pt x="1893" y="8"/>
                      </a:cubicBezTo>
                      <a:cubicBezTo>
                        <a:pt x="1873" y="8"/>
                        <a:pt x="1853" y="7"/>
                        <a:pt x="1833" y="7"/>
                      </a:cubicBezTo>
                      <a:cubicBezTo>
                        <a:pt x="1744" y="7"/>
                        <a:pt x="1664" y="18"/>
                        <a:pt x="1626" y="140"/>
                      </a:cubicBezTo>
                      <a:cubicBezTo>
                        <a:pt x="1538" y="109"/>
                        <a:pt x="1424" y="63"/>
                        <a:pt x="1327" y="63"/>
                      </a:cubicBezTo>
                      <a:cubicBezTo>
                        <a:pt x="1235" y="63"/>
                        <a:pt x="1159" y="104"/>
                        <a:pt x="1134" y="241"/>
                      </a:cubicBezTo>
                      <a:cubicBezTo>
                        <a:pt x="993" y="159"/>
                        <a:pt x="912" y="110"/>
                        <a:pt x="838" y="110"/>
                      </a:cubicBezTo>
                      <a:cubicBezTo>
                        <a:pt x="749" y="110"/>
                        <a:pt x="671" y="181"/>
                        <a:pt x="512" y="351"/>
                      </a:cubicBezTo>
                      <a:cubicBezTo>
                        <a:pt x="436" y="290"/>
                        <a:pt x="368" y="265"/>
                        <a:pt x="306" y="265"/>
                      </a:cubicBezTo>
                      <a:cubicBezTo>
                        <a:pt x="166" y="265"/>
                        <a:pt x="64" y="401"/>
                        <a:pt x="1" y="562"/>
                      </a:cubicBezTo>
                      <a:cubicBezTo>
                        <a:pt x="50" y="477"/>
                        <a:pt x="120" y="421"/>
                        <a:pt x="203" y="421"/>
                      </a:cubicBezTo>
                      <a:cubicBezTo>
                        <a:pt x="237" y="421"/>
                        <a:pt x="274" y="431"/>
                        <a:pt x="312" y="451"/>
                      </a:cubicBezTo>
                      <a:cubicBezTo>
                        <a:pt x="352" y="472"/>
                        <a:pt x="368" y="480"/>
                        <a:pt x="379" y="480"/>
                      </a:cubicBezTo>
                      <a:cubicBezTo>
                        <a:pt x="394" y="480"/>
                        <a:pt x="398" y="461"/>
                        <a:pt x="452" y="431"/>
                      </a:cubicBezTo>
                      <a:cubicBezTo>
                        <a:pt x="477" y="416"/>
                        <a:pt x="507" y="406"/>
                        <a:pt x="534" y="406"/>
                      </a:cubicBezTo>
                      <a:cubicBezTo>
                        <a:pt x="560" y="406"/>
                        <a:pt x="583" y="416"/>
                        <a:pt x="593" y="441"/>
                      </a:cubicBezTo>
                      <a:cubicBezTo>
                        <a:pt x="625" y="344"/>
                        <a:pt x="707" y="293"/>
                        <a:pt x="788" y="293"/>
                      </a:cubicBezTo>
                      <a:cubicBezTo>
                        <a:pt x="833" y="293"/>
                        <a:pt x="878" y="309"/>
                        <a:pt x="914" y="341"/>
                      </a:cubicBezTo>
                      <a:cubicBezTo>
                        <a:pt x="931" y="303"/>
                        <a:pt x="953" y="290"/>
                        <a:pt x="978" y="290"/>
                      </a:cubicBezTo>
                      <a:cubicBezTo>
                        <a:pt x="1011" y="290"/>
                        <a:pt x="1049" y="314"/>
                        <a:pt x="1084" y="331"/>
                      </a:cubicBezTo>
                      <a:cubicBezTo>
                        <a:pt x="1106" y="348"/>
                        <a:pt x="1122" y="358"/>
                        <a:pt x="1137" y="358"/>
                      </a:cubicBezTo>
                      <a:cubicBezTo>
                        <a:pt x="1157" y="358"/>
                        <a:pt x="1176" y="341"/>
                        <a:pt x="1204" y="301"/>
                      </a:cubicBezTo>
                      <a:cubicBezTo>
                        <a:pt x="1245" y="241"/>
                        <a:pt x="1245" y="201"/>
                        <a:pt x="1315" y="181"/>
                      </a:cubicBezTo>
                      <a:cubicBezTo>
                        <a:pt x="1328" y="178"/>
                        <a:pt x="1341" y="176"/>
                        <a:pt x="1352" y="176"/>
                      </a:cubicBezTo>
                      <a:cubicBezTo>
                        <a:pt x="1417" y="176"/>
                        <a:pt x="1451" y="223"/>
                        <a:pt x="1485" y="291"/>
                      </a:cubicBezTo>
                      <a:cubicBezTo>
                        <a:pt x="1498" y="276"/>
                        <a:pt x="1511" y="270"/>
                        <a:pt x="1525" y="270"/>
                      </a:cubicBezTo>
                      <a:cubicBezTo>
                        <a:pt x="1562" y="270"/>
                        <a:pt x="1602" y="312"/>
                        <a:pt x="1638" y="312"/>
                      </a:cubicBezTo>
                      <a:cubicBezTo>
                        <a:pt x="1640" y="312"/>
                        <a:pt x="1643" y="312"/>
                        <a:pt x="1646" y="311"/>
                      </a:cubicBezTo>
                      <a:cubicBezTo>
                        <a:pt x="1706" y="301"/>
                        <a:pt x="1706" y="261"/>
                        <a:pt x="1716" y="211"/>
                      </a:cubicBezTo>
                      <a:cubicBezTo>
                        <a:pt x="1746" y="140"/>
                        <a:pt x="1776" y="40"/>
                        <a:pt x="1856" y="40"/>
                      </a:cubicBezTo>
                      <a:cubicBezTo>
                        <a:pt x="1861" y="39"/>
                        <a:pt x="1865" y="39"/>
                        <a:pt x="1869" y="39"/>
                      </a:cubicBezTo>
                      <a:cubicBezTo>
                        <a:pt x="1895" y="39"/>
                        <a:pt x="1907" y="62"/>
                        <a:pt x="1927" y="62"/>
                      </a:cubicBezTo>
                      <a:cubicBezTo>
                        <a:pt x="1930" y="62"/>
                        <a:pt x="1933" y="61"/>
                        <a:pt x="1937" y="60"/>
                      </a:cubicBezTo>
                      <a:cubicBezTo>
                        <a:pt x="1967" y="50"/>
                        <a:pt x="1977" y="20"/>
                        <a:pt x="19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6" name="Google Shape;16266;p56"/>
                <p:cNvSpPr/>
                <p:nvPr/>
              </p:nvSpPr>
              <p:spPr>
                <a:xfrm>
                  <a:off x="1915306" y="4141344"/>
                  <a:ext cx="63202" cy="59231"/>
                </a:xfrm>
                <a:custGeom>
                  <a:rect b="b" l="l" r="r" t="t"/>
                  <a:pathLst>
                    <a:path extrusionOk="0" h="1477" w="1576">
                      <a:moveTo>
                        <a:pt x="1352" y="0"/>
                      </a:moveTo>
                      <a:cubicBezTo>
                        <a:pt x="1253" y="0"/>
                        <a:pt x="1136" y="67"/>
                        <a:pt x="1044" y="223"/>
                      </a:cubicBezTo>
                      <a:cubicBezTo>
                        <a:pt x="1024" y="203"/>
                        <a:pt x="1014" y="173"/>
                        <a:pt x="994" y="153"/>
                      </a:cubicBezTo>
                      <a:cubicBezTo>
                        <a:pt x="914" y="223"/>
                        <a:pt x="844" y="323"/>
                        <a:pt x="793" y="424"/>
                      </a:cubicBezTo>
                      <a:cubicBezTo>
                        <a:pt x="760" y="386"/>
                        <a:pt x="729" y="370"/>
                        <a:pt x="699" y="370"/>
                      </a:cubicBezTo>
                      <a:cubicBezTo>
                        <a:pt x="522" y="370"/>
                        <a:pt x="406" y="948"/>
                        <a:pt x="372" y="1086"/>
                      </a:cubicBezTo>
                      <a:cubicBezTo>
                        <a:pt x="336" y="996"/>
                        <a:pt x="276" y="922"/>
                        <a:pt x="192" y="922"/>
                      </a:cubicBezTo>
                      <a:cubicBezTo>
                        <a:pt x="182" y="922"/>
                        <a:pt x="172" y="923"/>
                        <a:pt x="161" y="925"/>
                      </a:cubicBezTo>
                      <a:cubicBezTo>
                        <a:pt x="21" y="965"/>
                        <a:pt x="1" y="1136"/>
                        <a:pt x="1" y="1367"/>
                      </a:cubicBezTo>
                      <a:cubicBezTo>
                        <a:pt x="1" y="1407"/>
                        <a:pt x="11" y="1437"/>
                        <a:pt x="21" y="1477"/>
                      </a:cubicBezTo>
                      <a:cubicBezTo>
                        <a:pt x="21" y="1377"/>
                        <a:pt x="31" y="1276"/>
                        <a:pt x="81" y="1216"/>
                      </a:cubicBezTo>
                      <a:cubicBezTo>
                        <a:pt x="119" y="1161"/>
                        <a:pt x="148" y="1140"/>
                        <a:pt x="174" y="1140"/>
                      </a:cubicBezTo>
                      <a:cubicBezTo>
                        <a:pt x="235" y="1140"/>
                        <a:pt x="271" y="1264"/>
                        <a:pt x="342" y="1306"/>
                      </a:cubicBezTo>
                      <a:cubicBezTo>
                        <a:pt x="352" y="1276"/>
                        <a:pt x="352" y="1246"/>
                        <a:pt x="362" y="1216"/>
                      </a:cubicBezTo>
                      <a:lnTo>
                        <a:pt x="392" y="1226"/>
                      </a:lnTo>
                      <a:cubicBezTo>
                        <a:pt x="402" y="1196"/>
                        <a:pt x="402" y="1156"/>
                        <a:pt x="432" y="1126"/>
                      </a:cubicBezTo>
                      <a:cubicBezTo>
                        <a:pt x="434" y="1122"/>
                        <a:pt x="437" y="1120"/>
                        <a:pt x="441" y="1120"/>
                      </a:cubicBezTo>
                      <a:cubicBezTo>
                        <a:pt x="451" y="1120"/>
                        <a:pt x="464" y="1132"/>
                        <a:pt x="474" y="1132"/>
                      </a:cubicBezTo>
                      <a:cubicBezTo>
                        <a:pt x="477" y="1132"/>
                        <a:pt x="480" y="1130"/>
                        <a:pt x="482" y="1126"/>
                      </a:cubicBezTo>
                      <a:cubicBezTo>
                        <a:pt x="513" y="1096"/>
                        <a:pt x="492" y="955"/>
                        <a:pt x="492" y="925"/>
                      </a:cubicBezTo>
                      <a:cubicBezTo>
                        <a:pt x="482" y="795"/>
                        <a:pt x="482" y="725"/>
                        <a:pt x="553" y="604"/>
                      </a:cubicBezTo>
                      <a:cubicBezTo>
                        <a:pt x="596" y="534"/>
                        <a:pt x="643" y="498"/>
                        <a:pt x="692" y="498"/>
                      </a:cubicBezTo>
                      <a:cubicBezTo>
                        <a:pt x="734" y="498"/>
                        <a:pt x="778" y="524"/>
                        <a:pt x="823" y="574"/>
                      </a:cubicBezTo>
                      <a:cubicBezTo>
                        <a:pt x="841" y="530"/>
                        <a:pt x="891" y="397"/>
                        <a:pt x="944" y="397"/>
                      </a:cubicBezTo>
                      <a:cubicBezTo>
                        <a:pt x="951" y="397"/>
                        <a:pt x="957" y="399"/>
                        <a:pt x="964" y="404"/>
                      </a:cubicBezTo>
                      <a:cubicBezTo>
                        <a:pt x="1019" y="365"/>
                        <a:pt x="1055" y="265"/>
                        <a:pt x="1111" y="265"/>
                      </a:cubicBezTo>
                      <a:cubicBezTo>
                        <a:pt x="1127" y="265"/>
                        <a:pt x="1144" y="273"/>
                        <a:pt x="1165" y="293"/>
                      </a:cubicBezTo>
                      <a:cubicBezTo>
                        <a:pt x="1205" y="223"/>
                        <a:pt x="1315" y="83"/>
                        <a:pt x="1405" y="83"/>
                      </a:cubicBezTo>
                      <a:cubicBezTo>
                        <a:pt x="1475" y="93"/>
                        <a:pt x="1516" y="193"/>
                        <a:pt x="1536" y="283"/>
                      </a:cubicBezTo>
                      <a:cubicBezTo>
                        <a:pt x="1575" y="113"/>
                        <a:pt x="1480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7" name="Google Shape;16267;p56"/>
                <p:cNvSpPr/>
                <p:nvPr/>
              </p:nvSpPr>
              <p:spPr>
                <a:xfrm>
                  <a:off x="1984004" y="4115196"/>
                  <a:ext cx="99494" cy="134263"/>
                </a:xfrm>
                <a:custGeom>
                  <a:rect b="b" l="l" r="r" t="t"/>
                  <a:pathLst>
                    <a:path extrusionOk="0" h="3348" w="2481">
                      <a:moveTo>
                        <a:pt x="1197" y="0"/>
                      </a:moveTo>
                      <a:cubicBezTo>
                        <a:pt x="1129" y="0"/>
                        <a:pt x="1083" y="158"/>
                        <a:pt x="1046" y="273"/>
                      </a:cubicBezTo>
                      <a:lnTo>
                        <a:pt x="1076" y="364"/>
                      </a:lnTo>
                      <a:cubicBezTo>
                        <a:pt x="896" y="474"/>
                        <a:pt x="886" y="534"/>
                        <a:pt x="956" y="695"/>
                      </a:cubicBezTo>
                      <a:cubicBezTo>
                        <a:pt x="976" y="745"/>
                        <a:pt x="866" y="725"/>
                        <a:pt x="826" y="785"/>
                      </a:cubicBezTo>
                      <a:cubicBezTo>
                        <a:pt x="776" y="845"/>
                        <a:pt x="776" y="996"/>
                        <a:pt x="786" y="1076"/>
                      </a:cubicBezTo>
                      <a:cubicBezTo>
                        <a:pt x="485" y="1126"/>
                        <a:pt x="505" y="1407"/>
                        <a:pt x="575" y="1587"/>
                      </a:cubicBezTo>
                      <a:cubicBezTo>
                        <a:pt x="344" y="1688"/>
                        <a:pt x="625" y="2209"/>
                        <a:pt x="625" y="2410"/>
                      </a:cubicBezTo>
                      <a:cubicBezTo>
                        <a:pt x="224" y="2430"/>
                        <a:pt x="364" y="2691"/>
                        <a:pt x="364" y="2891"/>
                      </a:cubicBezTo>
                      <a:cubicBezTo>
                        <a:pt x="347" y="2889"/>
                        <a:pt x="330" y="2888"/>
                        <a:pt x="314" y="2888"/>
                      </a:cubicBezTo>
                      <a:cubicBezTo>
                        <a:pt x="0" y="2888"/>
                        <a:pt x="79" y="3253"/>
                        <a:pt x="394" y="3262"/>
                      </a:cubicBezTo>
                      <a:cubicBezTo>
                        <a:pt x="394" y="3262"/>
                        <a:pt x="1065" y="3348"/>
                        <a:pt x="1599" y="3348"/>
                      </a:cubicBezTo>
                      <a:cubicBezTo>
                        <a:pt x="1904" y="3348"/>
                        <a:pt x="2164" y="3320"/>
                        <a:pt x="2230" y="3232"/>
                      </a:cubicBezTo>
                      <a:cubicBezTo>
                        <a:pt x="2250" y="3212"/>
                        <a:pt x="2481" y="3112"/>
                        <a:pt x="2300" y="2841"/>
                      </a:cubicBezTo>
                      <a:cubicBezTo>
                        <a:pt x="2260" y="2771"/>
                        <a:pt x="2120" y="2801"/>
                        <a:pt x="2080" y="2721"/>
                      </a:cubicBezTo>
                      <a:cubicBezTo>
                        <a:pt x="2039" y="2620"/>
                        <a:pt x="1989" y="2530"/>
                        <a:pt x="1929" y="2460"/>
                      </a:cubicBezTo>
                      <a:cubicBezTo>
                        <a:pt x="1889" y="2410"/>
                        <a:pt x="1749" y="2420"/>
                        <a:pt x="1749" y="2360"/>
                      </a:cubicBezTo>
                      <a:cubicBezTo>
                        <a:pt x="1738" y="2320"/>
                        <a:pt x="1799" y="2229"/>
                        <a:pt x="1799" y="2189"/>
                      </a:cubicBezTo>
                      <a:cubicBezTo>
                        <a:pt x="1819" y="1908"/>
                        <a:pt x="1688" y="1958"/>
                        <a:pt x="1648" y="1868"/>
                      </a:cubicBezTo>
                      <a:cubicBezTo>
                        <a:pt x="1588" y="1768"/>
                        <a:pt x="1708" y="1768"/>
                        <a:pt x="1618" y="1507"/>
                      </a:cubicBezTo>
                      <a:cubicBezTo>
                        <a:pt x="1608" y="1467"/>
                        <a:pt x="1608" y="1357"/>
                        <a:pt x="1618" y="1236"/>
                      </a:cubicBezTo>
                      <a:cubicBezTo>
                        <a:pt x="1658" y="1016"/>
                        <a:pt x="1518" y="1026"/>
                        <a:pt x="1528" y="945"/>
                      </a:cubicBezTo>
                      <a:cubicBezTo>
                        <a:pt x="1548" y="835"/>
                        <a:pt x="1588" y="775"/>
                        <a:pt x="1458" y="655"/>
                      </a:cubicBezTo>
                      <a:lnTo>
                        <a:pt x="1458" y="655"/>
                      </a:lnTo>
                      <a:cubicBezTo>
                        <a:pt x="1463" y="655"/>
                        <a:pt x="1468" y="655"/>
                        <a:pt x="1473" y="655"/>
                      </a:cubicBezTo>
                      <a:cubicBezTo>
                        <a:pt x="1576" y="655"/>
                        <a:pt x="1449" y="552"/>
                        <a:pt x="1488" y="514"/>
                      </a:cubicBezTo>
                      <a:cubicBezTo>
                        <a:pt x="1461" y="451"/>
                        <a:pt x="1458" y="381"/>
                        <a:pt x="1386" y="381"/>
                      </a:cubicBezTo>
                      <a:cubicBezTo>
                        <a:pt x="1378" y="381"/>
                        <a:pt x="1368" y="382"/>
                        <a:pt x="1357" y="384"/>
                      </a:cubicBezTo>
                      <a:cubicBezTo>
                        <a:pt x="1397" y="344"/>
                        <a:pt x="1317" y="123"/>
                        <a:pt x="1287" y="83"/>
                      </a:cubicBezTo>
                      <a:cubicBezTo>
                        <a:pt x="1254" y="24"/>
                        <a:pt x="1224" y="0"/>
                        <a:pt x="1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8" name="Google Shape;16268;p56"/>
                <p:cNvSpPr/>
                <p:nvPr/>
              </p:nvSpPr>
              <p:spPr>
                <a:xfrm>
                  <a:off x="2003815" y="4141023"/>
                  <a:ext cx="20974" cy="37857"/>
                </a:xfrm>
                <a:custGeom>
                  <a:rect b="b" l="l" r="r" t="t"/>
                  <a:pathLst>
                    <a:path extrusionOk="0" h="944" w="523">
                      <a:moveTo>
                        <a:pt x="442" y="0"/>
                      </a:moveTo>
                      <a:lnTo>
                        <a:pt x="442" y="0"/>
                      </a:lnTo>
                      <a:cubicBezTo>
                        <a:pt x="452" y="21"/>
                        <a:pt x="452" y="41"/>
                        <a:pt x="462" y="51"/>
                      </a:cubicBezTo>
                      <a:cubicBezTo>
                        <a:pt x="482" y="101"/>
                        <a:pt x="372" y="81"/>
                        <a:pt x="332" y="141"/>
                      </a:cubicBezTo>
                      <a:cubicBezTo>
                        <a:pt x="282" y="201"/>
                        <a:pt x="282" y="352"/>
                        <a:pt x="292" y="432"/>
                      </a:cubicBezTo>
                      <a:cubicBezTo>
                        <a:pt x="1" y="482"/>
                        <a:pt x="11" y="763"/>
                        <a:pt x="81" y="943"/>
                      </a:cubicBezTo>
                      <a:cubicBezTo>
                        <a:pt x="71" y="853"/>
                        <a:pt x="41" y="713"/>
                        <a:pt x="151" y="673"/>
                      </a:cubicBezTo>
                      <a:lnTo>
                        <a:pt x="171" y="683"/>
                      </a:lnTo>
                      <a:cubicBezTo>
                        <a:pt x="171" y="662"/>
                        <a:pt x="151" y="612"/>
                        <a:pt x="181" y="592"/>
                      </a:cubicBezTo>
                      <a:cubicBezTo>
                        <a:pt x="191" y="586"/>
                        <a:pt x="205" y="583"/>
                        <a:pt x="220" y="583"/>
                      </a:cubicBezTo>
                      <a:cubicBezTo>
                        <a:pt x="249" y="583"/>
                        <a:pt x="285" y="592"/>
                        <a:pt x="312" y="592"/>
                      </a:cubicBezTo>
                      <a:cubicBezTo>
                        <a:pt x="312" y="576"/>
                        <a:pt x="333" y="468"/>
                        <a:pt x="369" y="468"/>
                      </a:cubicBezTo>
                      <a:cubicBezTo>
                        <a:pt x="376" y="468"/>
                        <a:pt x="384" y="472"/>
                        <a:pt x="392" y="482"/>
                      </a:cubicBezTo>
                      <a:cubicBezTo>
                        <a:pt x="392" y="455"/>
                        <a:pt x="400" y="306"/>
                        <a:pt x="460" y="306"/>
                      </a:cubicBezTo>
                      <a:cubicBezTo>
                        <a:pt x="467" y="306"/>
                        <a:pt x="474" y="307"/>
                        <a:pt x="482" y="311"/>
                      </a:cubicBezTo>
                      <a:cubicBezTo>
                        <a:pt x="482" y="281"/>
                        <a:pt x="472" y="241"/>
                        <a:pt x="482" y="221"/>
                      </a:cubicBezTo>
                      <a:cubicBezTo>
                        <a:pt x="482" y="201"/>
                        <a:pt x="512" y="191"/>
                        <a:pt x="512" y="181"/>
                      </a:cubicBezTo>
                      <a:cubicBezTo>
                        <a:pt x="522" y="151"/>
                        <a:pt x="512" y="81"/>
                        <a:pt x="502" y="61"/>
                      </a:cubicBezTo>
                      <a:cubicBezTo>
                        <a:pt x="492" y="41"/>
                        <a:pt x="472" y="21"/>
                        <a:pt x="4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69" name="Google Shape;16269;p56"/>
                <p:cNvSpPr/>
                <p:nvPr/>
              </p:nvSpPr>
              <p:spPr>
                <a:xfrm>
                  <a:off x="2006622" y="4178841"/>
                  <a:ext cx="842" cy="842"/>
                </a:xfrm>
                <a:custGeom>
                  <a:rect b="b" l="l" r="r" t="t"/>
                  <a:pathLst>
                    <a:path extrusionOk="0" h="21" w="21">
                      <a:moveTo>
                        <a:pt x="11" y="0"/>
                      </a:moveTo>
                      <a:lnTo>
                        <a:pt x="1" y="10"/>
                      </a:lnTo>
                      <a:lnTo>
                        <a:pt x="21" y="20"/>
                      </a:lnTo>
                      <a:lnTo>
                        <a:pt x="21" y="2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0" name="Google Shape;16270;p56"/>
                <p:cNvSpPr/>
                <p:nvPr/>
              </p:nvSpPr>
              <p:spPr>
                <a:xfrm>
                  <a:off x="2024348" y="4115276"/>
                  <a:ext cx="7660" cy="16522"/>
                </a:xfrm>
                <a:custGeom>
                  <a:rect b="b" l="l" r="r" t="t"/>
                  <a:pathLst>
                    <a:path extrusionOk="0" h="412" w="191">
                      <a:moveTo>
                        <a:pt x="191" y="1"/>
                      </a:moveTo>
                      <a:cubicBezTo>
                        <a:pt x="121" y="1"/>
                        <a:pt x="81" y="151"/>
                        <a:pt x="40" y="271"/>
                      </a:cubicBezTo>
                      <a:lnTo>
                        <a:pt x="70" y="362"/>
                      </a:lnTo>
                      <a:cubicBezTo>
                        <a:pt x="40" y="382"/>
                        <a:pt x="20" y="392"/>
                        <a:pt x="0" y="412"/>
                      </a:cubicBezTo>
                      <a:lnTo>
                        <a:pt x="10" y="412"/>
                      </a:lnTo>
                      <a:cubicBezTo>
                        <a:pt x="40" y="412"/>
                        <a:pt x="91" y="412"/>
                        <a:pt x="121" y="392"/>
                      </a:cubicBezTo>
                      <a:cubicBezTo>
                        <a:pt x="111" y="372"/>
                        <a:pt x="91" y="362"/>
                        <a:pt x="81" y="342"/>
                      </a:cubicBezTo>
                      <a:cubicBezTo>
                        <a:pt x="70" y="281"/>
                        <a:pt x="141" y="281"/>
                        <a:pt x="191" y="241"/>
                      </a:cubicBezTo>
                      <a:cubicBezTo>
                        <a:pt x="171" y="201"/>
                        <a:pt x="161" y="171"/>
                        <a:pt x="191" y="141"/>
                      </a:cubicBezTo>
                      <a:cubicBezTo>
                        <a:pt x="181" y="121"/>
                        <a:pt x="151" y="101"/>
                        <a:pt x="151" y="81"/>
                      </a:cubicBezTo>
                      <a:cubicBezTo>
                        <a:pt x="141" y="51"/>
                        <a:pt x="161" y="2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1" name="Google Shape;16271;p56"/>
                <p:cNvSpPr/>
                <p:nvPr/>
              </p:nvSpPr>
              <p:spPr>
                <a:xfrm>
                  <a:off x="1471238" y="4158708"/>
                  <a:ext cx="44233" cy="75433"/>
                </a:xfrm>
                <a:custGeom>
                  <a:rect b="b" l="l" r="r" t="t"/>
                  <a:pathLst>
                    <a:path extrusionOk="0" h="1881" w="1103">
                      <a:moveTo>
                        <a:pt x="261" y="1"/>
                      </a:moveTo>
                      <a:cubicBezTo>
                        <a:pt x="201" y="61"/>
                        <a:pt x="281" y="111"/>
                        <a:pt x="211" y="171"/>
                      </a:cubicBezTo>
                      <a:lnTo>
                        <a:pt x="171" y="252"/>
                      </a:lnTo>
                      <a:cubicBezTo>
                        <a:pt x="101" y="312"/>
                        <a:pt x="161" y="382"/>
                        <a:pt x="161" y="462"/>
                      </a:cubicBezTo>
                      <a:cubicBezTo>
                        <a:pt x="161" y="552"/>
                        <a:pt x="60" y="643"/>
                        <a:pt x="40" y="723"/>
                      </a:cubicBezTo>
                      <a:cubicBezTo>
                        <a:pt x="20" y="823"/>
                        <a:pt x="40" y="853"/>
                        <a:pt x="70" y="944"/>
                      </a:cubicBezTo>
                      <a:cubicBezTo>
                        <a:pt x="111" y="1054"/>
                        <a:pt x="81" y="1134"/>
                        <a:pt x="40" y="1235"/>
                      </a:cubicBezTo>
                      <a:cubicBezTo>
                        <a:pt x="0" y="1305"/>
                        <a:pt x="20" y="1345"/>
                        <a:pt x="40" y="1425"/>
                      </a:cubicBezTo>
                      <a:cubicBezTo>
                        <a:pt x="60" y="1525"/>
                        <a:pt x="81" y="1576"/>
                        <a:pt x="161" y="1666"/>
                      </a:cubicBezTo>
                      <a:cubicBezTo>
                        <a:pt x="271" y="1716"/>
                        <a:pt x="331" y="1746"/>
                        <a:pt x="422" y="1786"/>
                      </a:cubicBezTo>
                      <a:cubicBezTo>
                        <a:pt x="542" y="1836"/>
                        <a:pt x="702" y="1856"/>
                        <a:pt x="843" y="1877"/>
                      </a:cubicBezTo>
                      <a:cubicBezTo>
                        <a:pt x="867" y="1879"/>
                        <a:pt x="889" y="1881"/>
                        <a:pt x="910" y="1881"/>
                      </a:cubicBezTo>
                      <a:cubicBezTo>
                        <a:pt x="1037" y="1881"/>
                        <a:pt x="1102" y="1827"/>
                        <a:pt x="1094" y="1706"/>
                      </a:cubicBezTo>
                      <a:cubicBezTo>
                        <a:pt x="1084" y="1556"/>
                        <a:pt x="933" y="1415"/>
                        <a:pt x="853" y="1295"/>
                      </a:cubicBezTo>
                      <a:cubicBezTo>
                        <a:pt x="783" y="1194"/>
                        <a:pt x="793" y="1144"/>
                        <a:pt x="763" y="1044"/>
                      </a:cubicBezTo>
                      <a:cubicBezTo>
                        <a:pt x="732" y="944"/>
                        <a:pt x="632" y="934"/>
                        <a:pt x="582" y="843"/>
                      </a:cubicBezTo>
                      <a:cubicBezTo>
                        <a:pt x="542" y="763"/>
                        <a:pt x="542" y="713"/>
                        <a:pt x="472" y="643"/>
                      </a:cubicBezTo>
                      <a:cubicBezTo>
                        <a:pt x="422" y="593"/>
                        <a:pt x="482" y="573"/>
                        <a:pt x="472" y="522"/>
                      </a:cubicBezTo>
                      <a:cubicBezTo>
                        <a:pt x="452" y="482"/>
                        <a:pt x="472" y="452"/>
                        <a:pt x="442" y="422"/>
                      </a:cubicBezTo>
                      <a:cubicBezTo>
                        <a:pt x="432" y="402"/>
                        <a:pt x="391" y="392"/>
                        <a:pt x="371" y="372"/>
                      </a:cubicBezTo>
                      <a:cubicBezTo>
                        <a:pt x="351" y="342"/>
                        <a:pt x="351" y="322"/>
                        <a:pt x="341" y="282"/>
                      </a:cubicBezTo>
                      <a:cubicBezTo>
                        <a:pt x="331" y="242"/>
                        <a:pt x="331" y="171"/>
                        <a:pt x="321" y="121"/>
                      </a:cubicBezTo>
                      <a:cubicBezTo>
                        <a:pt x="311" y="71"/>
                        <a:pt x="271" y="41"/>
                        <a:pt x="2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2" name="Google Shape;16272;p56"/>
                <p:cNvSpPr/>
                <p:nvPr/>
              </p:nvSpPr>
              <p:spPr>
                <a:xfrm>
                  <a:off x="1399613" y="4139018"/>
                  <a:ext cx="60394" cy="97569"/>
                </a:xfrm>
                <a:custGeom>
                  <a:rect b="b" l="l" r="r" t="t"/>
                  <a:pathLst>
                    <a:path extrusionOk="0" h="2433" w="1506">
                      <a:moveTo>
                        <a:pt x="573" y="0"/>
                      </a:moveTo>
                      <a:cubicBezTo>
                        <a:pt x="512" y="61"/>
                        <a:pt x="502" y="121"/>
                        <a:pt x="472" y="191"/>
                      </a:cubicBezTo>
                      <a:cubicBezTo>
                        <a:pt x="442" y="251"/>
                        <a:pt x="392" y="331"/>
                        <a:pt x="382" y="412"/>
                      </a:cubicBezTo>
                      <a:cubicBezTo>
                        <a:pt x="372" y="502"/>
                        <a:pt x="382" y="552"/>
                        <a:pt x="352" y="642"/>
                      </a:cubicBezTo>
                      <a:cubicBezTo>
                        <a:pt x="332" y="723"/>
                        <a:pt x="282" y="803"/>
                        <a:pt x="252" y="873"/>
                      </a:cubicBezTo>
                      <a:cubicBezTo>
                        <a:pt x="222" y="973"/>
                        <a:pt x="302" y="1084"/>
                        <a:pt x="252" y="1184"/>
                      </a:cubicBezTo>
                      <a:cubicBezTo>
                        <a:pt x="242" y="1204"/>
                        <a:pt x="191" y="1224"/>
                        <a:pt x="181" y="1254"/>
                      </a:cubicBezTo>
                      <a:cubicBezTo>
                        <a:pt x="161" y="1314"/>
                        <a:pt x="211" y="1364"/>
                        <a:pt x="222" y="1415"/>
                      </a:cubicBezTo>
                      <a:cubicBezTo>
                        <a:pt x="232" y="1495"/>
                        <a:pt x="322" y="1786"/>
                        <a:pt x="211" y="1786"/>
                      </a:cubicBezTo>
                      <a:cubicBezTo>
                        <a:pt x="191" y="1856"/>
                        <a:pt x="211" y="1946"/>
                        <a:pt x="171" y="2016"/>
                      </a:cubicBezTo>
                      <a:cubicBezTo>
                        <a:pt x="156" y="2011"/>
                        <a:pt x="139" y="2011"/>
                        <a:pt x="121" y="2011"/>
                      </a:cubicBezTo>
                      <a:cubicBezTo>
                        <a:pt x="104" y="2011"/>
                        <a:pt x="86" y="2011"/>
                        <a:pt x="71" y="2006"/>
                      </a:cubicBezTo>
                      <a:lnTo>
                        <a:pt x="71" y="2006"/>
                      </a:lnTo>
                      <a:cubicBezTo>
                        <a:pt x="1" y="2077"/>
                        <a:pt x="91" y="2217"/>
                        <a:pt x="151" y="2277"/>
                      </a:cubicBezTo>
                      <a:cubicBezTo>
                        <a:pt x="201" y="2297"/>
                        <a:pt x="292" y="2357"/>
                        <a:pt x="382" y="2368"/>
                      </a:cubicBezTo>
                      <a:cubicBezTo>
                        <a:pt x="492" y="2388"/>
                        <a:pt x="623" y="2388"/>
                        <a:pt x="733" y="2398"/>
                      </a:cubicBezTo>
                      <a:cubicBezTo>
                        <a:pt x="833" y="2407"/>
                        <a:pt x="989" y="2432"/>
                        <a:pt x="1133" y="2432"/>
                      </a:cubicBezTo>
                      <a:cubicBezTo>
                        <a:pt x="1307" y="2432"/>
                        <a:pt x="1463" y="2395"/>
                        <a:pt x="1485" y="2247"/>
                      </a:cubicBezTo>
                      <a:cubicBezTo>
                        <a:pt x="1505" y="2127"/>
                        <a:pt x="1465" y="1956"/>
                        <a:pt x="1395" y="1846"/>
                      </a:cubicBezTo>
                      <a:cubicBezTo>
                        <a:pt x="1345" y="1776"/>
                        <a:pt x="1174" y="1615"/>
                        <a:pt x="1154" y="1535"/>
                      </a:cubicBezTo>
                      <a:cubicBezTo>
                        <a:pt x="1134" y="1475"/>
                        <a:pt x="1204" y="1425"/>
                        <a:pt x="1184" y="1364"/>
                      </a:cubicBezTo>
                      <a:lnTo>
                        <a:pt x="1134" y="1314"/>
                      </a:lnTo>
                      <a:cubicBezTo>
                        <a:pt x="1084" y="1254"/>
                        <a:pt x="994" y="1204"/>
                        <a:pt x="964" y="1134"/>
                      </a:cubicBezTo>
                      <a:cubicBezTo>
                        <a:pt x="914" y="1033"/>
                        <a:pt x="1004" y="1064"/>
                        <a:pt x="1024" y="963"/>
                      </a:cubicBezTo>
                      <a:cubicBezTo>
                        <a:pt x="1034" y="933"/>
                        <a:pt x="984" y="873"/>
                        <a:pt x="984" y="833"/>
                      </a:cubicBezTo>
                      <a:cubicBezTo>
                        <a:pt x="974" y="813"/>
                        <a:pt x="1004" y="793"/>
                        <a:pt x="984" y="753"/>
                      </a:cubicBezTo>
                      <a:cubicBezTo>
                        <a:pt x="964" y="682"/>
                        <a:pt x="914" y="662"/>
                        <a:pt x="904" y="592"/>
                      </a:cubicBezTo>
                      <a:cubicBezTo>
                        <a:pt x="904" y="512"/>
                        <a:pt x="954" y="512"/>
                        <a:pt x="853" y="452"/>
                      </a:cubicBezTo>
                      <a:cubicBezTo>
                        <a:pt x="813" y="422"/>
                        <a:pt x="763" y="432"/>
                        <a:pt x="733" y="392"/>
                      </a:cubicBezTo>
                      <a:cubicBezTo>
                        <a:pt x="693" y="341"/>
                        <a:pt x="753" y="261"/>
                        <a:pt x="643" y="231"/>
                      </a:cubicBezTo>
                      <a:cubicBezTo>
                        <a:pt x="663" y="131"/>
                        <a:pt x="703" y="71"/>
                        <a:pt x="5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3" name="Google Shape;16273;p56"/>
                <p:cNvSpPr/>
                <p:nvPr/>
              </p:nvSpPr>
              <p:spPr>
                <a:xfrm>
                  <a:off x="1618459" y="4185498"/>
                  <a:ext cx="222489" cy="84656"/>
                </a:xfrm>
                <a:custGeom>
                  <a:rect b="b" l="l" r="r" t="t"/>
                  <a:pathLst>
                    <a:path extrusionOk="0" h="2111" w="5548">
                      <a:moveTo>
                        <a:pt x="2379" y="1"/>
                      </a:moveTo>
                      <a:cubicBezTo>
                        <a:pt x="2247" y="1"/>
                        <a:pt x="2147" y="156"/>
                        <a:pt x="2147" y="316"/>
                      </a:cubicBezTo>
                      <a:cubicBezTo>
                        <a:pt x="2047" y="225"/>
                        <a:pt x="1951" y="171"/>
                        <a:pt x="1870" y="171"/>
                      </a:cubicBezTo>
                      <a:cubicBezTo>
                        <a:pt x="1771" y="171"/>
                        <a:pt x="1694" y="250"/>
                        <a:pt x="1655" y="436"/>
                      </a:cubicBezTo>
                      <a:cubicBezTo>
                        <a:pt x="1655" y="429"/>
                        <a:pt x="1641" y="424"/>
                        <a:pt x="1618" y="424"/>
                      </a:cubicBezTo>
                      <a:cubicBezTo>
                        <a:pt x="1521" y="424"/>
                        <a:pt x="1266" y="505"/>
                        <a:pt x="1314" y="757"/>
                      </a:cubicBezTo>
                      <a:cubicBezTo>
                        <a:pt x="1268" y="746"/>
                        <a:pt x="1229" y="741"/>
                        <a:pt x="1194" y="741"/>
                      </a:cubicBezTo>
                      <a:cubicBezTo>
                        <a:pt x="1101" y="741"/>
                        <a:pt x="1038" y="776"/>
                        <a:pt x="943" y="827"/>
                      </a:cubicBezTo>
                      <a:cubicBezTo>
                        <a:pt x="930" y="831"/>
                        <a:pt x="919" y="832"/>
                        <a:pt x="909" y="832"/>
                      </a:cubicBezTo>
                      <a:cubicBezTo>
                        <a:pt x="884" y="832"/>
                        <a:pt x="865" y="824"/>
                        <a:pt x="844" y="824"/>
                      </a:cubicBezTo>
                      <a:cubicBezTo>
                        <a:pt x="827" y="824"/>
                        <a:pt x="808" y="829"/>
                        <a:pt x="783" y="847"/>
                      </a:cubicBezTo>
                      <a:cubicBezTo>
                        <a:pt x="733" y="878"/>
                        <a:pt x="743" y="1008"/>
                        <a:pt x="662" y="1058"/>
                      </a:cubicBezTo>
                      <a:cubicBezTo>
                        <a:pt x="636" y="1025"/>
                        <a:pt x="607" y="1013"/>
                        <a:pt x="580" y="1013"/>
                      </a:cubicBezTo>
                      <a:cubicBezTo>
                        <a:pt x="515" y="1013"/>
                        <a:pt x="456" y="1083"/>
                        <a:pt x="442" y="1118"/>
                      </a:cubicBezTo>
                      <a:cubicBezTo>
                        <a:pt x="383" y="1087"/>
                        <a:pt x="321" y="1071"/>
                        <a:pt x="262" y="1071"/>
                      </a:cubicBezTo>
                      <a:cubicBezTo>
                        <a:pt x="171" y="1071"/>
                        <a:pt x="89" y="1109"/>
                        <a:pt x="41" y="1188"/>
                      </a:cubicBezTo>
                      <a:cubicBezTo>
                        <a:pt x="0" y="1269"/>
                        <a:pt x="31" y="1289"/>
                        <a:pt x="71" y="1379"/>
                      </a:cubicBezTo>
                      <a:cubicBezTo>
                        <a:pt x="191" y="1600"/>
                        <a:pt x="462" y="1800"/>
                        <a:pt x="652" y="1891"/>
                      </a:cubicBezTo>
                      <a:cubicBezTo>
                        <a:pt x="942" y="2018"/>
                        <a:pt x="1413" y="2110"/>
                        <a:pt x="1776" y="2110"/>
                      </a:cubicBezTo>
                      <a:cubicBezTo>
                        <a:pt x="1840" y="2110"/>
                        <a:pt x="1901" y="2107"/>
                        <a:pt x="1956" y="2101"/>
                      </a:cubicBezTo>
                      <a:cubicBezTo>
                        <a:pt x="2348" y="2051"/>
                        <a:pt x="2719" y="1901"/>
                        <a:pt x="3120" y="1861"/>
                      </a:cubicBezTo>
                      <a:cubicBezTo>
                        <a:pt x="3410" y="1823"/>
                        <a:pt x="3689" y="1803"/>
                        <a:pt x="3974" y="1803"/>
                      </a:cubicBezTo>
                      <a:cubicBezTo>
                        <a:pt x="4073" y="1803"/>
                        <a:pt x="4172" y="1805"/>
                        <a:pt x="4273" y="1810"/>
                      </a:cubicBezTo>
                      <a:cubicBezTo>
                        <a:pt x="4306" y="1811"/>
                        <a:pt x="4342" y="1812"/>
                        <a:pt x="4383" y="1812"/>
                      </a:cubicBezTo>
                      <a:cubicBezTo>
                        <a:pt x="4748" y="1812"/>
                        <a:pt x="5407" y="1755"/>
                        <a:pt x="5497" y="1349"/>
                      </a:cubicBezTo>
                      <a:cubicBezTo>
                        <a:pt x="5547" y="1158"/>
                        <a:pt x="5447" y="1219"/>
                        <a:pt x="5347" y="1098"/>
                      </a:cubicBezTo>
                      <a:cubicBezTo>
                        <a:pt x="5246" y="988"/>
                        <a:pt x="5256" y="737"/>
                        <a:pt x="5116" y="697"/>
                      </a:cubicBezTo>
                      <a:cubicBezTo>
                        <a:pt x="5107" y="694"/>
                        <a:pt x="5097" y="692"/>
                        <a:pt x="5087" y="692"/>
                      </a:cubicBezTo>
                      <a:cubicBezTo>
                        <a:pt x="5034" y="692"/>
                        <a:pt x="4976" y="733"/>
                        <a:pt x="4925" y="767"/>
                      </a:cubicBezTo>
                      <a:cubicBezTo>
                        <a:pt x="4915" y="737"/>
                        <a:pt x="4905" y="687"/>
                        <a:pt x="4915" y="657"/>
                      </a:cubicBezTo>
                      <a:lnTo>
                        <a:pt x="4845" y="657"/>
                      </a:lnTo>
                      <a:cubicBezTo>
                        <a:pt x="4875" y="557"/>
                        <a:pt x="4855" y="547"/>
                        <a:pt x="4805" y="476"/>
                      </a:cubicBezTo>
                      <a:lnTo>
                        <a:pt x="4765" y="516"/>
                      </a:lnTo>
                      <a:cubicBezTo>
                        <a:pt x="4727" y="462"/>
                        <a:pt x="4690" y="440"/>
                        <a:pt x="4657" y="440"/>
                      </a:cubicBezTo>
                      <a:cubicBezTo>
                        <a:pt x="4567" y="440"/>
                        <a:pt x="4501" y="597"/>
                        <a:pt x="4494" y="707"/>
                      </a:cubicBezTo>
                      <a:cubicBezTo>
                        <a:pt x="4414" y="677"/>
                        <a:pt x="4354" y="607"/>
                        <a:pt x="4304" y="536"/>
                      </a:cubicBezTo>
                      <a:lnTo>
                        <a:pt x="4304" y="536"/>
                      </a:lnTo>
                      <a:cubicBezTo>
                        <a:pt x="4307" y="548"/>
                        <a:pt x="4311" y="558"/>
                        <a:pt x="4315" y="567"/>
                      </a:cubicBezTo>
                      <a:lnTo>
                        <a:pt x="4315" y="567"/>
                      </a:lnTo>
                      <a:cubicBezTo>
                        <a:pt x="4283" y="505"/>
                        <a:pt x="4232" y="481"/>
                        <a:pt x="4174" y="481"/>
                      </a:cubicBezTo>
                      <a:cubicBezTo>
                        <a:pt x="4086" y="481"/>
                        <a:pt x="3984" y="536"/>
                        <a:pt x="3912" y="597"/>
                      </a:cubicBezTo>
                      <a:cubicBezTo>
                        <a:pt x="3909" y="504"/>
                        <a:pt x="3863" y="471"/>
                        <a:pt x="3803" y="471"/>
                      </a:cubicBezTo>
                      <a:cubicBezTo>
                        <a:pt x="3700" y="471"/>
                        <a:pt x="3556" y="571"/>
                        <a:pt x="3511" y="647"/>
                      </a:cubicBezTo>
                      <a:cubicBezTo>
                        <a:pt x="3495" y="549"/>
                        <a:pt x="3419" y="498"/>
                        <a:pt x="3338" y="498"/>
                      </a:cubicBezTo>
                      <a:cubicBezTo>
                        <a:pt x="3319" y="498"/>
                        <a:pt x="3299" y="501"/>
                        <a:pt x="3280" y="506"/>
                      </a:cubicBezTo>
                      <a:cubicBezTo>
                        <a:pt x="3369" y="360"/>
                        <a:pt x="3221" y="299"/>
                        <a:pt x="3062" y="299"/>
                      </a:cubicBezTo>
                      <a:cubicBezTo>
                        <a:pt x="2970" y="299"/>
                        <a:pt x="2874" y="319"/>
                        <a:pt x="2819" y="356"/>
                      </a:cubicBezTo>
                      <a:cubicBezTo>
                        <a:pt x="2827" y="248"/>
                        <a:pt x="2713" y="45"/>
                        <a:pt x="2605" y="45"/>
                      </a:cubicBezTo>
                      <a:cubicBezTo>
                        <a:pt x="2582" y="45"/>
                        <a:pt x="2559" y="54"/>
                        <a:pt x="2538" y="75"/>
                      </a:cubicBezTo>
                      <a:cubicBezTo>
                        <a:pt x="2483" y="23"/>
                        <a:pt x="2429" y="1"/>
                        <a:pt x="23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4" name="Google Shape;16274;p56"/>
                <p:cNvSpPr/>
                <p:nvPr/>
              </p:nvSpPr>
              <p:spPr>
                <a:xfrm>
                  <a:off x="1439436" y="4198531"/>
                  <a:ext cx="71262" cy="43632"/>
                </a:xfrm>
                <a:custGeom>
                  <a:rect b="b" l="l" r="r" t="t"/>
                  <a:pathLst>
                    <a:path extrusionOk="0" h="1088" w="1777">
                      <a:moveTo>
                        <a:pt x="853" y="1"/>
                      </a:moveTo>
                      <a:cubicBezTo>
                        <a:pt x="753" y="1"/>
                        <a:pt x="633" y="171"/>
                        <a:pt x="583" y="232"/>
                      </a:cubicBezTo>
                      <a:cubicBezTo>
                        <a:pt x="522" y="302"/>
                        <a:pt x="472" y="382"/>
                        <a:pt x="402" y="422"/>
                      </a:cubicBezTo>
                      <a:cubicBezTo>
                        <a:pt x="392" y="402"/>
                        <a:pt x="372" y="382"/>
                        <a:pt x="372" y="362"/>
                      </a:cubicBezTo>
                      <a:cubicBezTo>
                        <a:pt x="302" y="402"/>
                        <a:pt x="222" y="452"/>
                        <a:pt x="181" y="512"/>
                      </a:cubicBezTo>
                      <a:cubicBezTo>
                        <a:pt x="171" y="502"/>
                        <a:pt x="161" y="492"/>
                        <a:pt x="151" y="472"/>
                      </a:cubicBezTo>
                      <a:cubicBezTo>
                        <a:pt x="81" y="532"/>
                        <a:pt x="1" y="603"/>
                        <a:pt x="1" y="713"/>
                      </a:cubicBezTo>
                      <a:cubicBezTo>
                        <a:pt x="11" y="753"/>
                        <a:pt x="51" y="884"/>
                        <a:pt x="81" y="984"/>
                      </a:cubicBezTo>
                      <a:cubicBezTo>
                        <a:pt x="129" y="991"/>
                        <a:pt x="176" y="993"/>
                        <a:pt x="223" y="993"/>
                      </a:cubicBezTo>
                      <a:cubicBezTo>
                        <a:pt x="273" y="993"/>
                        <a:pt x="324" y="991"/>
                        <a:pt x="375" y="991"/>
                      </a:cubicBezTo>
                      <a:cubicBezTo>
                        <a:pt x="404" y="991"/>
                        <a:pt x="433" y="992"/>
                        <a:pt x="462" y="994"/>
                      </a:cubicBezTo>
                      <a:cubicBezTo>
                        <a:pt x="621" y="1003"/>
                        <a:pt x="754" y="1065"/>
                        <a:pt x="918" y="1065"/>
                      </a:cubicBezTo>
                      <a:cubicBezTo>
                        <a:pt x="930" y="1065"/>
                        <a:pt x="942" y="1065"/>
                        <a:pt x="954" y="1064"/>
                      </a:cubicBezTo>
                      <a:cubicBezTo>
                        <a:pt x="1104" y="1064"/>
                        <a:pt x="1255" y="1064"/>
                        <a:pt x="1415" y="1074"/>
                      </a:cubicBezTo>
                      <a:cubicBezTo>
                        <a:pt x="1461" y="1074"/>
                        <a:pt x="1536" y="1087"/>
                        <a:pt x="1606" y="1087"/>
                      </a:cubicBezTo>
                      <a:cubicBezTo>
                        <a:pt x="1658" y="1087"/>
                        <a:pt x="1706" y="1080"/>
                        <a:pt x="1736" y="1054"/>
                      </a:cubicBezTo>
                      <a:cubicBezTo>
                        <a:pt x="1776" y="1024"/>
                        <a:pt x="1776" y="994"/>
                        <a:pt x="1776" y="954"/>
                      </a:cubicBezTo>
                      <a:cubicBezTo>
                        <a:pt x="1776" y="894"/>
                        <a:pt x="1756" y="823"/>
                        <a:pt x="1736" y="763"/>
                      </a:cubicBezTo>
                      <a:cubicBezTo>
                        <a:pt x="1712" y="706"/>
                        <a:pt x="1588" y="470"/>
                        <a:pt x="1499" y="470"/>
                      </a:cubicBezTo>
                      <a:cubicBezTo>
                        <a:pt x="1481" y="470"/>
                        <a:pt x="1464" y="480"/>
                        <a:pt x="1450" y="503"/>
                      </a:cubicBezTo>
                      <a:lnTo>
                        <a:pt x="1450" y="503"/>
                      </a:lnTo>
                      <a:cubicBezTo>
                        <a:pt x="1496" y="403"/>
                        <a:pt x="1173" y="412"/>
                        <a:pt x="1114" y="392"/>
                      </a:cubicBezTo>
                      <a:cubicBezTo>
                        <a:pt x="1136" y="348"/>
                        <a:pt x="1105" y="299"/>
                        <a:pt x="1071" y="299"/>
                      </a:cubicBezTo>
                      <a:cubicBezTo>
                        <a:pt x="1061" y="299"/>
                        <a:pt x="1052" y="302"/>
                        <a:pt x="1044" y="310"/>
                      </a:cubicBezTo>
                      <a:lnTo>
                        <a:pt x="1044" y="310"/>
                      </a:lnTo>
                      <a:cubicBezTo>
                        <a:pt x="1110" y="214"/>
                        <a:pt x="940" y="10"/>
                        <a:pt x="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5" name="Google Shape;16275;p56"/>
                <p:cNvSpPr/>
                <p:nvPr/>
              </p:nvSpPr>
              <p:spPr>
                <a:xfrm>
                  <a:off x="1307495" y="4187583"/>
                  <a:ext cx="87744" cy="42709"/>
                </a:xfrm>
                <a:custGeom>
                  <a:rect b="b" l="l" r="r" t="t"/>
                  <a:pathLst>
                    <a:path extrusionOk="0" h="1065" w="2188">
                      <a:moveTo>
                        <a:pt x="979" y="1"/>
                      </a:moveTo>
                      <a:cubicBezTo>
                        <a:pt x="883" y="1"/>
                        <a:pt x="768" y="197"/>
                        <a:pt x="723" y="364"/>
                      </a:cubicBezTo>
                      <a:cubicBezTo>
                        <a:pt x="663" y="344"/>
                        <a:pt x="583" y="284"/>
                        <a:pt x="532" y="234"/>
                      </a:cubicBezTo>
                      <a:cubicBezTo>
                        <a:pt x="502" y="274"/>
                        <a:pt x="482" y="314"/>
                        <a:pt x="442" y="344"/>
                      </a:cubicBezTo>
                      <a:cubicBezTo>
                        <a:pt x="442" y="304"/>
                        <a:pt x="412" y="284"/>
                        <a:pt x="402" y="254"/>
                      </a:cubicBezTo>
                      <a:cubicBezTo>
                        <a:pt x="352" y="274"/>
                        <a:pt x="292" y="294"/>
                        <a:pt x="232" y="294"/>
                      </a:cubicBezTo>
                      <a:cubicBezTo>
                        <a:pt x="229" y="295"/>
                        <a:pt x="226" y="295"/>
                        <a:pt x="224" y="295"/>
                      </a:cubicBezTo>
                      <a:cubicBezTo>
                        <a:pt x="205" y="295"/>
                        <a:pt x="199" y="269"/>
                        <a:pt x="173" y="269"/>
                      </a:cubicBezTo>
                      <a:cubicBezTo>
                        <a:pt x="167" y="269"/>
                        <a:pt x="160" y="270"/>
                        <a:pt x="151" y="274"/>
                      </a:cubicBezTo>
                      <a:cubicBezTo>
                        <a:pt x="51" y="314"/>
                        <a:pt x="1" y="474"/>
                        <a:pt x="51" y="575"/>
                      </a:cubicBezTo>
                      <a:cubicBezTo>
                        <a:pt x="71" y="605"/>
                        <a:pt x="51" y="675"/>
                        <a:pt x="81" y="735"/>
                      </a:cubicBezTo>
                      <a:cubicBezTo>
                        <a:pt x="141" y="846"/>
                        <a:pt x="272" y="846"/>
                        <a:pt x="362" y="866"/>
                      </a:cubicBezTo>
                      <a:cubicBezTo>
                        <a:pt x="700" y="948"/>
                        <a:pt x="1071" y="1064"/>
                        <a:pt x="1427" y="1064"/>
                      </a:cubicBezTo>
                      <a:cubicBezTo>
                        <a:pt x="1504" y="1064"/>
                        <a:pt x="1581" y="1059"/>
                        <a:pt x="1656" y="1046"/>
                      </a:cubicBezTo>
                      <a:cubicBezTo>
                        <a:pt x="1947" y="996"/>
                        <a:pt x="2187" y="755"/>
                        <a:pt x="1856" y="535"/>
                      </a:cubicBezTo>
                      <a:cubicBezTo>
                        <a:pt x="1806" y="505"/>
                        <a:pt x="1696" y="464"/>
                        <a:pt x="1646" y="444"/>
                      </a:cubicBezTo>
                      <a:cubicBezTo>
                        <a:pt x="1606" y="434"/>
                        <a:pt x="1536" y="414"/>
                        <a:pt x="1485" y="384"/>
                      </a:cubicBezTo>
                      <a:cubicBezTo>
                        <a:pt x="1525" y="240"/>
                        <a:pt x="1398" y="207"/>
                        <a:pt x="1274" y="207"/>
                      </a:cubicBezTo>
                      <a:cubicBezTo>
                        <a:pt x="1208" y="207"/>
                        <a:pt x="1143" y="217"/>
                        <a:pt x="1104" y="224"/>
                      </a:cubicBezTo>
                      <a:cubicBezTo>
                        <a:pt x="1079" y="62"/>
                        <a:pt x="1032" y="1"/>
                        <a:pt x="9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6" name="Google Shape;16276;p56"/>
                <p:cNvSpPr/>
                <p:nvPr/>
              </p:nvSpPr>
              <p:spPr>
                <a:xfrm>
                  <a:off x="1330033" y="4187703"/>
                  <a:ext cx="347007" cy="94963"/>
                </a:xfrm>
                <a:custGeom>
                  <a:rect b="b" l="l" r="r" t="t"/>
                  <a:pathLst>
                    <a:path extrusionOk="0" h="2368" w="8653">
                      <a:moveTo>
                        <a:pt x="6049" y="0"/>
                      </a:moveTo>
                      <a:cubicBezTo>
                        <a:pt x="5858" y="90"/>
                        <a:pt x="5598" y="60"/>
                        <a:pt x="5598" y="341"/>
                      </a:cubicBezTo>
                      <a:cubicBezTo>
                        <a:pt x="5578" y="331"/>
                        <a:pt x="5567" y="301"/>
                        <a:pt x="5547" y="291"/>
                      </a:cubicBezTo>
                      <a:cubicBezTo>
                        <a:pt x="5267" y="421"/>
                        <a:pt x="5156" y="502"/>
                        <a:pt x="5126" y="843"/>
                      </a:cubicBezTo>
                      <a:cubicBezTo>
                        <a:pt x="5060" y="722"/>
                        <a:pt x="4954" y="667"/>
                        <a:pt x="4856" y="667"/>
                      </a:cubicBezTo>
                      <a:cubicBezTo>
                        <a:pt x="4716" y="667"/>
                        <a:pt x="4591" y="779"/>
                        <a:pt x="4615" y="973"/>
                      </a:cubicBezTo>
                      <a:cubicBezTo>
                        <a:pt x="4585" y="943"/>
                        <a:pt x="4554" y="913"/>
                        <a:pt x="4534" y="883"/>
                      </a:cubicBezTo>
                      <a:cubicBezTo>
                        <a:pt x="4534" y="953"/>
                        <a:pt x="4484" y="1023"/>
                        <a:pt x="4504" y="1123"/>
                      </a:cubicBezTo>
                      <a:cubicBezTo>
                        <a:pt x="4392" y="1080"/>
                        <a:pt x="4223" y="990"/>
                        <a:pt x="4098" y="990"/>
                      </a:cubicBezTo>
                      <a:cubicBezTo>
                        <a:pt x="4021" y="990"/>
                        <a:pt x="3962" y="1024"/>
                        <a:pt x="3943" y="1123"/>
                      </a:cubicBezTo>
                      <a:cubicBezTo>
                        <a:pt x="3863" y="1038"/>
                        <a:pt x="3710" y="953"/>
                        <a:pt x="3596" y="953"/>
                      </a:cubicBezTo>
                      <a:cubicBezTo>
                        <a:pt x="3521" y="953"/>
                        <a:pt x="3463" y="989"/>
                        <a:pt x="3451" y="1083"/>
                      </a:cubicBezTo>
                      <a:cubicBezTo>
                        <a:pt x="3421" y="973"/>
                        <a:pt x="3381" y="873"/>
                        <a:pt x="3341" y="782"/>
                      </a:cubicBezTo>
                      <a:cubicBezTo>
                        <a:pt x="3180" y="792"/>
                        <a:pt x="3030" y="873"/>
                        <a:pt x="2909" y="983"/>
                      </a:cubicBezTo>
                      <a:cubicBezTo>
                        <a:pt x="2899" y="923"/>
                        <a:pt x="2859" y="893"/>
                        <a:pt x="2849" y="833"/>
                      </a:cubicBezTo>
                      <a:cubicBezTo>
                        <a:pt x="2830" y="839"/>
                        <a:pt x="2811" y="842"/>
                        <a:pt x="2792" y="842"/>
                      </a:cubicBezTo>
                      <a:cubicBezTo>
                        <a:pt x="2706" y="842"/>
                        <a:pt x="2619" y="785"/>
                        <a:pt x="2546" y="785"/>
                      </a:cubicBezTo>
                      <a:cubicBezTo>
                        <a:pt x="2490" y="785"/>
                        <a:pt x="2442" y="818"/>
                        <a:pt x="2408" y="933"/>
                      </a:cubicBezTo>
                      <a:cubicBezTo>
                        <a:pt x="2324" y="789"/>
                        <a:pt x="2180" y="731"/>
                        <a:pt x="2036" y="731"/>
                      </a:cubicBezTo>
                      <a:cubicBezTo>
                        <a:pt x="1939" y="731"/>
                        <a:pt x="1843" y="758"/>
                        <a:pt x="1766" y="802"/>
                      </a:cubicBezTo>
                      <a:cubicBezTo>
                        <a:pt x="1736" y="722"/>
                        <a:pt x="1666" y="672"/>
                        <a:pt x="1636" y="592"/>
                      </a:cubicBezTo>
                      <a:cubicBezTo>
                        <a:pt x="1515" y="602"/>
                        <a:pt x="1445" y="592"/>
                        <a:pt x="1355" y="682"/>
                      </a:cubicBezTo>
                      <a:lnTo>
                        <a:pt x="1274" y="602"/>
                      </a:lnTo>
                      <a:cubicBezTo>
                        <a:pt x="1254" y="612"/>
                        <a:pt x="1234" y="632"/>
                        <a:pt x="1224" y="652"/>
                      </a:cubicBezTo>
                      <a:cubicBezTo>
                        <a:pt x="1194" y="602"/>
                        <a:pt x="1124" y="552"/>
                        <a:pt x="1094" y="512"/>
                      </a:cubicBezTo>
                      <a:cubicBezTo>
                        <a:pt x="1064" y="542"/>
                        <a:pt x="984" y="582"/>
                        <a:pt x="953" y="612"/>
                      </a:cubicBezTo>
                      <a:cubicBezTo>
                        <a:pt x="833" y="431"/>
                        <a:pt x="763" y="351"/>
                        <a:pt x="552" y="351"/>
                      </a:cubicBezTo>
                      <a:cubicBezTo>
                        <a:pt x="492" y="391"/>
                        <a:pt x="452" y="401"/>
                        <a:pt x="402" y="431"/>
                      </a:cubicBezTo>
                      <a:cubicBezTo>
                        <a:pt x="392" y="431"/>
                        <a:pt x="362" y="371"/>
                        <a:pt x="352" y="361"/>
                      </a:cubicBezTo>
                      <a:cubicBezTo>
                        <a:pt x="332" y="411"/>
                        <a:pt x="291" y="461"/>
                        <a:pt x="281" y="512"/>
                      </a:cubicBezTo>
                      <a:cubicBezTo>
                        <a:pt x="221" y="451"/>
                        <a:pt x="151" y="451"/>
                        <a:pt x="111" y="411"/>
                      </a:cubicBezTo>
                      <a:cubicBezTo>
                        <a:pt x="31" y="542"/>
                        <a:pt x="1" y="702"/>
                        <a:pt x="21" y="863"/>
                      </a:cubicBezTo>
                      <a:cubicBezTo>
                        <a:pt x="41" y="1224"/>
                        <a:pt x="1" y="1685"/>
                        <a:pt x="322" y="2006"/>
                      </a:cubicBezTo>
                      <a:cubicBezTo>
                        <a:pt x="582" y="2247"/>
                        <a:pt x="1102" y="2368"/>
                        <a:pt x="1445" y="2368"/>
                      </a:cubicBezTo>
                      <a:cubicBezTo>
                        <a:pt x="1459" y="2368"/>
                        <a:pt x="1472" y="2368"/>
                        <a:pt x="1485" y="2367"/>
                      </a:cubicBezTo>
                      <a:cubicBezTo>
                        <a:pt x="1866" y="2347"/>
                        <a:pt x="2247" y="2277"/>
                        <a:pt x="2639" y="2277"/>
                      </a:cubicBezTo>
                      <a:cubicBezTo>
                        <a:pt x="3086" y="2277"/>
                        <a:pt x="3539" y="2324"/>
                        <a:pt x="3990" y="2324"/>
                      </a:cubicBezTo>
                      <a:cubicBezTo>
                        <a:pt x="4165" y="2324"/>
                        <a:pt x="4340" y="2317"/>
                        <a:pt x="4514" y="2297"/>
                      </a:cubicBezTo>
                      <a:cubicBezTo>
                        <a:pt x="5527" y="2187"/>
                        <a:pt x="6561" y="1816"/>
                        <a:pt x="7564" y="1585"/>
                      </a:cubicBezTo>
                      <a:cubicBezTo>
                        <a:pt x="7864" y="1525"/>
                        <a:pt x="8376" y="1545"/>
                        <a:pt x="8527" y="1254"/>
                      </a:cubicBezTo>
                      <a:cubicBezTo>
                        <a:pt x="8653" y="1025"/>
                        <a:pt x="8537" y="771"/>
                        <a:pt x="8325" y="771"/>
                      </a:cubicBezTo>
                      <a:cubicBezTo>
                        <a:pt x="8268" y="771"/>
                        <a:pt x="8204" y="790"/>
                        <a:pt x="8135" y="833"/>
                      </a:cubicBezTo>
                      <a:cubicBezTo>
                        <a:pt x="8115" y="752"/>
                        <a:pt x="8045" y="722"/>
                        <a:pt x="8015" y="672"/>
                      </a:cubicBezTo>
                      <a:cubicBezTo>
                        <a:pt x="7975" y="692"/>
                        <a:pt x="7955" y="722"/>
                        <a:pt x="7925" y="752"/>
                      </a:cubicBezTo>
                      <a:cubicBezTo>
                        <a:pt x="7925" y="732"/>
                        <a:pt x="7925" y="672"/>
                        <a:pt x="7905" y="652"/>
                      </a:cubicBezTo>
                      <a:cubicBezTo>
                        <a:pt x="7764" y="672"/>
                        <a:pt x="7624" y="722"/>
                        <a:pt x="7503" y="792"/>
                      </a:cubicBezTo>
                      <a:cubicBezTo>
                        <a:pt x="7473" y="772"/>
                        <a:pt x="7373" y="692"/>
                        <a:pt x="7353" y="672"/>
                      </a:cubicBezTo>
                      <a:cubicBezTo>
                        <a:pt x="7403" y="582"/>
                        <a:pt x="7393" y="461"/>
                        <a:pt x="7413" y="361"/>
                      </a:cubicBezTo>
                      <a:lnTo>
                        <a:pt x="7413" y="361"/>
                      </a:lnTo>
                      <a:cubicBezTo>
                        <a:pt x="7182" y="381"/>
                        <a:pt x="6962" y="512"/>
                        <a:pt x="6751" y="562"/>
                      </a:cubicBezTo>
                      <a:cubicBezTo>
                        <a:pt x="6721" y="542"/>
                        <a:pt x="6631" y="481"/>
                        <a:pt x="6611" y="451"/>
                      </a:cubicBezTo>
                      <a:cubicBezTo>
                        <a:pt x="6591" y="471"/>
                        <a:pt x="6581" y="502"/>
                        <a:pt x="6550" y="522"/>
                      </a:cubicBezTo>
                      <a:cubicBezTo>
                        <a:pt x="6664" y="296"/>
                        <a:pt x="6553" y="84"/>
                        <a:pt x="6404" y="84"/>
                      </a:cubicBezTo>
                      <a:cubicBezTo>
                        <a:pt x="6341" y="84"/>
                        <a:pt x="6272" y="122"/>
                        <a:pt x="6209" y="211"/>
                      </a:cubicBezTo>
                      <a:cubicBezTo>
                        <a:pt x="6139" y="70"/>
                        <a:pt x="6169" y="171"/>
                        <a:pt x="6069" y="90"/>
                      </a:cubicBezTo>
                      <a:cubicBezTo>
                        <a:pt x="6059" y="70"/>
                        <a:pt x="6059" y="10"/>
                        <a:pt x="60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7" name="Google Shape;16277;p56"/>
                <p:cNvSpPr/>
                <p:nvPr/>
              </p:nvSpPr>
              <p:spPr>
                <a:xfrm>
                  <a:off x="1509858" y="4187703"/>
                  <a:ext cx="110242" cy="67452"/>
                </a:xfrm>
                <a:custGeom>
                  <a:rect b="b" l="l" r="r" t="t"/>
                  <a:pathLst>
                    <a:path extrusionOk="0" h="1682" w="2749">
                      <a:moveTo>
                        <a:pt x="1565" y="0"/>
                      </a:moveTo>
                      <a:cubicBezTo>
                        <a:pt x="1374" y="90"/>
                        <a:pt x="1114" y="60"/>
                        <a:pt x="1114" y="341"/>
                      </a:cubicBezTo>
                      <a:cubicBezTo>
                        <a:pt x="1094" y="331"/>
                        <a:pt x="1083" y="301"/>
                        <a:pt x="1063" y="291"/>
                      </a:cubicBezTo>
                      <a:cubicBezTo>
                        <a:pt x="783" y="421"/>
                        <a:pt x="672" y="502"/>
                        <a:pt x="642" y="843"/>
                      </a:cubicBezTo>
                      <a:cubicBezTo>
                        <a:pt x="576" y="722"/>
                        <a:pt x="470" y="667"/>
                        <a:pt x="372" y="667"/>
                      </a:cubicBezTo>
                      <a:cubicBezTo>
                        <a:pt x="232" y="667"/>
                        <a:pt x="107" y="779"/>
                        <a:pt x="131" y="973"/>
                      </a:cubicBezTo>
                      <a:cubicBezTo>
                        <a:pt x="101" y="943"/>
                        <a:pt x="70" y="913"/>
                        <a:pt x="50" y="883"/>
                      </a:cubicBezTo>
                      <a:cubicBezTo>
                        <a:pt x="50" y="953"/>
                        <a:pt x="0" y="1023"/>
                        <a:pt x="20" y="1123"/>
                      </a:cubicBezTo>
                      <a:cubicBezTo>
                        <a:pt x="30" y="1194"/>
                        <a:pt x="0" y="1254"/>
                        <a:pt x="10" y="1304"/>
                      </a:cubicBezTo>
                      <a:cubicBezTo>
                        <a:pt x="40" y="1384"/>
                        <a:pt x="60" y="1354"/>
                        <a:pt x="111" y="1414"/>
                      </a:cubicBezTo>
                      <a:cubicBezTo>
                        <a:pt x="161" y="1454"/>
                        <a:pt x="151" y="1515"/>
                        <a:pt x="221" y="1545"/>
                      </a:cubicBezTo>
                      <a:cubicBezTo>
                        <a:pt x="251" y="1560"/>
                        <a:pt x="291" y="1563"/>
                        <a:pt x="336" y="1563"/>
                      </a:cubicBezTo>
                      <a:cubicBezTo>
                        <a:pt x="384" y="1563"/>
                        <a:pt x="437" y="1559"/>
                        <a:pt x="486" y="1559"/>
                      </a:cubicBezTo>
                      <a:cubicBezTo>
                        <a:pt x="513" y="1559"/>
                        <a:pt x="539" y="1560"/>
                        <a:pt x="562" y="1565"/>
                      </a:cubicBezTo>
                      <a:cubicBezTo>
                        <a:pt x="831" y="1626"/>
                        <a:pt x="1153" y="1682"/>
                        <a:pt x="1452" y="1682"/>
                      </a:cubicBezTo>
                      <a:cubicBezTo>
                        <a:pt x="1543" y="1682"/>
                        <a:pt x="1631" y="1677"/>
                        <a:pt x="1715" y="1665"/>
                      </a:cubicBezTo>
                      <a:cubicBezTo>
                        <a:pt x="1796" y="1655"/>
                        <a:pt x="1866" y="1605"/>
                        <a:pt x="1946" y="1595"/>
                      </a:cubicBezTo>
                      <a:cubicBezTo>
                        <a:pt x="1961" y="1593"/>
                        <a:pt x="1977" y="1592"/>
                        <a:pt x="1993" y="1592"/>
                      </a:cubicBezTo>
                      <a:cubicBezTo>
                        <a:pt x="2061" y="1592"/>
                        <a:pt x="2134" y="1607"/>
                        <a:pt x="2207" y="1615"/>
                      </a:cubicBezTo>
                      <a:cubicBezTo>
                        <a:pt x="2387" y="1615"/>
                        <a:pt x="2528" y="1595"/>
                        <a:pt x="2648" y="1454"/>
                      </a:cubicBezTo>
                      <a:cubicBezTo>
                        <a:pt x="2688" y="1404"/>
                        <a:pt x="2749" y="1334"/>
                        <a:pt x="2729" y="1284"/>
                      </a:cubicBezTo>
                      <a:cubicBezTo>
                        <a:pt x="2718" y="1229"/>
                        <a:pt x="2696" y="1219"/>
                        <a:pt x="2668" y="1219"/>
                      </a:cubicBezTo>
                      <a:cubicBezTo>
                        <a:pt x="2653" y="1219"/>
                        <a:pt x="2635" y="1222"/>
                        <a:pt x="2618" y="1222"/>
                      </a:cubicBezTo>
                      <a:cubicBezTo>
                        <a:pt x="2604" y="1222"/>
                        <a:pt x="2591" y="1220"/>
                        <a:pt x="2578" y="1214"/>
                      </a:cubicBezTo>
                      <a:cubicBezTo>
                        <a:pt x="2594" y="1173"/>
                        <a:pt x="2557" y="1138"/>
                        <a:pt x="2521" y="1138"/>
                      </a:cubicBezTo>
                      <a:cubicBezTo>
                        <a:pt x="2513" y="1138"/>
                        <a:pt x="2505" y="1140"/>
                        <a:pt x="2498" y="1143"/>
                      </a:cubicBezTo>
                      <a:cubicBezTo>
                        <a:pt x="2468" y="1103"/>
                        <a:pt x="2448" y="1043"/>
                        <a:pt x="2468" y="993"/>
                      </a:cubicBezTo>
                      <a:cubicBezTo>
                        <a:pt x="2439" y="979"/>
                        <a:pt x="2421" y="965"/>
                        <a:pt x="2399" y="965"/>
                      </a:cubicBezTo>
                      <a:cubicBezTo>
                        <a:pt x="2389" y="965"/>
                        <a:pt x="2379" y="967"/>
                        <a:pt x="2367" y="973"/>
                      </a:cubicBezTo>
                      <a:lnTo>
                        <a:pt x="2387" y="953"/>
                      </a:lnTo>
                      <a:cubicBezTo>
                        <a:pt x="2365" y="927"/>
                        <a:pt x="2344" y="918"/>
                        <a:pt x="2324" y="918"/>
                      </a:cubicBezTo>
                      <a:cubicBezTo>
                        <a:pt x="2283" y="918"/>
                        <a:pt x="2247" y="956"/>
                        <a:pt x="2207" y="963"/>
                      </a:cubicBezTo>
                      <a:cubicBezTo>
                        <a:pt x="2187" y="973"/>
                        <a:pt x="2177" y="993"/>
                        <a:pt x="2157" y="993"/>
                      </a:cubicBezTo>
                      <a:cubicBezTo>
                        <a:pt x="2137" y="993"/>
                        <a:pt x="2087" y="963"/>
                        <a:pt x="2056" y="963"/>
                      </a:cubicBezTo>
                      <a:cubicBezTo>
                        <a:pt x="2117" y="933"/>
                        <a:pt x="2247" y="742"/>
                        <a:pt x="2107" y="732"/>
                      </a:cubicBezTo>
                      <a:cubicBezTo>
                        <a:pt x="2127" y="702"/>
                        <a:pt x="2127" y="682"/>
                        <a:pt x="2157" y="652"/>
                      </a:cubicBezTo>
                      <a:cubicBezTo>
                        <a:pt x="2137" y="612"/>
                        <a:pt x="2087" y="602"/>
                        <a:pt x="2056" y="592"/>
                      </a:cubicBezTo>
                      <a:cubicBezTo>
                        <a:pt x="2077" y="542"/>
                        <a:pt x="2107" y="502"/>
                        <a:pt x="2127" y="461"/>
                      </a:cubicBezTo>
                      <a:lnTo>
                        <a:pt x="2127" y="451"/>
                      </a:lnTo>
                      <a:cubicBezTo>
                        <a:pt x="2107" y="471"/>
                        <a:pt x="2097" y="502"/>
                        <a:pt x="2066" y="522"/>
                      </a:cubicBezTo>
                      <a:cubicBezTo>
                        <a:pt x="2180" y="296"/>
                        <a:pt x="2069" y="84"/>
                        <a:pt x="1920" y="84"/>
                      </a:cubicBezTo>
                      <a:cubicBezTo>
                        <a:pt x="1857" y="84"/>
                        <a:pt x="1788" y="122"/>
                        <a:pt x="1725" y="211"/>
                      </a:cubicBezTo>
                      <a:cubicBezTo>
                        <a:pt x="1655" y="70"/>
                        <a:pt x="1685" y="171"/>
                        <a:pt x="1585" y="90"/>
                      </a:cubicBezTo>
                      <a:cubicBezTo>
                        <a:pt x="1575" y="70"/>
                        <a:pt x="1575" y="10"/>
                        <a:pt x="15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8" name="Google Shape;16278;p56"/>
                <p:cNvSpPr/>
                <p:nvPr/>
              </p:nvSpPr>
              <p:spPr>
                <a:xfrm>
                  <a:off x="1255200" y="4198531"/>
                  <a:ext cx="110282" cy="67493"/>
                </a:xfrm>
                <a:custGeom>
                  <a:rect b="b" l="l" r="r" t="t"/>
                  <a:pathLst>
                    <a:path extrusionOk="0" h="1683" w="2750">
                      <a:moveTo>
                        <a:pt x="1566" y="1"/>
                      </a:moveTo>
                      <a:cubicBezTo>
                        <a:pt x="1385" y="101"/>
                        <a:pt x="1124" y="61"/>
                        <a:pt x="1124" y="342"/>
                      </a:cubicBezTo>
                      <a:cubicBezTo>
                        <a:pt x="1104" y="332"/>
                        <a:pt x="1094" y="302"/>
                        <a:pt x="1074" y="302"/>
                      </a:cubicBezTo>
                      <a:cubicBezTo>
                        <a:pt x="793" y="432"/>
                        <a:pt x="683" y="502"/>
                        <a:pt x="643" y="843"/>
                      </a:cubicBezTo>
                      <a:cubicBezTo>
                        <a:pt x="581" y="725"/>
                        <a:pt x="478" y="671"/>
                        <a:pt x="380" y="671"/>
                      </a:cubicBezTo>
                      <a:cubicBezTo>
                        <a:pt x="238" y="671"/>
                        <a:pt x="108" y="784"/>
                        <a:pt x="131" y="974"/>
                      </a:cubicBezTo>
                      <a:cubicBezTo>
                        <a:pt x="111" y="954"/>
                        <a:pt x="81" y="914"/>
                        <a:pt x="61" y="894"/>
                      </a:cubicBezTo>
                      <a:cubicBezTo>
                        <a:pt x="61" y="954"/>
                        <a:pt x="1" y="1034"/>
                        <a:pt x="21" y="1134"/>
                      </a:cubicBezTo>
                      <a:lnTo>
                        <a:pt x="21" y="1124"/>
                      </a:lnTo>
                      <a:lnTo>
                        <a:pt x="21" y="1124"/>
                      </a:lnTo>
                      <a:cubicBezTo>
                        <a:pt x="31" y="1194"/>
                        <a:pt x="11" y="1255"/>
                        <a:pt x="21" y="1305"/>
                      </a:cubicBezTo>
                      <a:cubicBezTo>
                        <a:pt x="51" y="1385"/>
                        <a:pt x="71" y="1355"/>
                        <a:pt x="121" y="1415"/>
                      </a:cubicBezTo>
                      <a:cubicBezTo>
                        <a:pt x="161" y="1455"/>
                        <a:pt x="161" y="1515"/>
                        <a:pt x="222" y="1546"/>
                      </a:cubicBezTo>
                      <a:cubicBezTo>
                        <a:pt x="255" y="1560"/>
                        <a:pt x="298" y="1564"/>
                        <a:pt x="344" y="1564"/>
                      </a:cubicBezTo>
                      <a:cubicBezTo>
                        <a:pt x="394" y="1564"/>
                        <a:pt x="448" y="1560"/>
                        <a:pt x="497" y="1560"/>
                      </a:cubicBezTo>
                      <a:cubicBezTo>
                        <a:pt x="524" y="1560"/>
                        <a:pt x="550" y="1561"/>
                        <a:pt x="573" y="1566"/>
                      </a:cubicBezTo>
                      <a:cubicBezTo>
                        <a:pt x="842" y="1627"/>
                        <a:pt x="1164" y="1683"/>
                        <a:pt x="1462" y="1683"/>
                      </a:cubicBezTo>
                      <a:cubicBezTo>
                        <a:pt x="1553" y="1683"/>
                        <a:pt x="1642" y="1678"/>
                        <a:pt x="1726" y="1666"/>
                      </a:cubicBezTo>
                      <a:cubicBezTo>
                        <a:pt x="1806" y="1656"/>
                        <a:pt x="1877" y="1616"/>
                        <a:pt x="1947" y="1596"/>
                      </a:cubicBezTo>
                      <a:cubicBezTo>
                        <a:pt x="1964" y="1594"/>
                        <a:pt x="1981" y="1593"/>
                        <a:pt x="1998" y="1593"/>
                      </a:cubicBezTo>
                      <a:cubicBezTo>
                        <a:pt x="2071" y="1593"/>
                        <a:pt x="2143" y="1608"/>
                        <a:pt x="2208" y="1616"/>
                      </a:cubicBezTo>
                      <a:cubicBezTo>
                        <a:pt x="2229" y="1617"/>
                        <a:pt x="2250" y="1618"/>
                        <a:pt x="2271" y="1618"/>
                      </a:cubicBezTo>
                      <a:cubicBezTo>
                        <a:pt x="2430" y="1618"/>
                        <a:pt x="2551" y="1580"/>
                        <a:pt x="2649" y="1455"/>
                      </a:cubicBezTo>
                      <a:cubicBezTo>
                        <a:pt x="2689" y="1405"/>
                        <a:pt x="2749" y="1345"/>
                        <a:pt x="2739" y="1285"/>
                      </a:cubicBezTo>
                      <a:cubicBezTo>
                        <a:pt x="2730" y="1232"/>
                        <a:pt x="2709" y="1221"/>
                        <a:pt x="2682" y="1221"/>
                      </a:cubicBezTo>
                      <a:cubicBezTo>
                        <a:pt x="2660" y="1221"/>
                        <a:pt x="2635" y="1228"/>
                        <a:pt x="2608" y="1228"/>
                      </a:cubicBezTo>
                      <a:cubicBezTo>
                        <a:pt x="2599" y="1228"/>
                        <a:pt x="2589" y="1227"/>
                        <a:pt x="2579" y="1225"/>
                      </a:cubicBezTo>
                      <a:cubicBezTo>
                        <a:pt x="2603" y="1175"/>
                        <a:pt x="2567" y="1139"/>
                        <a:pt x="2526" y="1139"/>
                      </a:cubicBezTo>
                      <a:cubicBezTo>
                        <a:pt x="2517" y="1139"/>
                        <a:pt x="2507" y="1141"/>
                        <a:pt x="2498" y="1144"/>
                      </a:cubicBezTo>
                      <a:cubicBezTo>
                        <a:pt x="2468" y="1104"/>
                        <a:pt x="2458" y="1044"/>
                        <a:pt x="2468" y="994"/>
                      </a:cubicBezTo>
                      <a:cubicBezTo>
                        <a:pt x="2449" y="981"/>
                        <a:pt x="2434" y="968"/>
                        <a:pt x="2416" y="968"/>
                      </a:cubicBezTo>
                      <a:cubicBezTo>
                        <a:pt x="2405" y="968"/>
                        <a:pt x="2393" y="973"/>
                        <a:pt x="2378" y="984"/>
                      </a:cubicBezTo>
                      <a:lnTo>
                        <a:pt x="2388" y="954"/>
                      </a:lnTo>
                      <a:cubicBezTo>
                        <a:pt x="2369" y="928"/>
                        <a:pt x="2351" y="919"/>
                        <a:pt x="2333" y="919"/>
                      </a:cubicBezTo>
                      <a:cubicBezTo>
                        <a:pt x="2295" y="919"/>
                        <a:pt x="2258" y="960"/>
                        <a:pt x="2218" y="974"/>
                      </a:cubicBezTo>
                      <a:cubicBezTo>
                        <a:pt x="2198" y="974"/>
                        <a:pt x="2188" y="994"/>
                        <a:pt x="2167" y="994"/>
                      </a:cubicBezTo>
                      <a:cubicBezTo>
                        <a:pt x="2147" y="994"/>
                        <a:pt x="2097" y="964"/>
                        <a:pt x="2067" y="964"/>
                      </a:cubicBezTo>
                      <a:cubicBezTo>
                        <a:pt x="2127" y="934"/>
                        <a:pt x="2258" y="743"/>
                        <a:pt x="2117" y="733"/>
                      </a:cubicBezTo>
                      <a:cubicBezTo>
                        <a:pt x="2137" y="703"/>
                        <a:pt x="2137" y="683"/>
                        <a:pt x="2167" y="653"/>
                      </a:cubicBezTo>
                      <a:cubicBezTo>
                        <a:pt x="2147" y="613"/>
                        <a:pt x="2097" y="603"/>
                        <a:pt x="2057" y="593"/>
                      </a:cubicBezTo>
                      <a:cubicBezTo>
                        <a:pt x="2087" y="542"/>
                        <a:pt x="2107" y="502"/>
                        <a:pt x="2137" y="462"/>
                      </a:cubicBezTo>
                      <a:lnTo>
                        <a:pt x="2127" y="462"/>
                      </a:lnTo>
                      <a:cubicBezTo>
                        <a:pt x="2107" y="482"/>
                        <a:pt x="2107" y="512"/>
                        <a:pt x="2077" y="522"/>
                      </a:cubicBezTo>
                      <a:cubicBezTo>
                        <a:pt x="2189" y="298"/>
                        <a:pt x="2076" y="89"/>
                        <a:pt x="1930" y="89"/>
                      </a:cubicBezTo>
                      <a:cubicBezTo>
                        <a:pt x="1866" y="89"/>
                        <a:pt x="1797" y="128"/>
                        <a:pt x="1736" y="222"/>
                      </a:cubicBezTo>
                      <a:cubicBezTo>
                        <a:pt x="1656" y="71"/>
                        <a:pt x="1696" y="171"/>
                        <a:pt x="1586" y="91"/>
                      </a:cubicBezTo>
                      <a:cubicBezTo>
                        <a:pt x="1586" y="71"/>
                        <a:pt x="1586" y="21"/>
                        <a:pt x="15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79" name="Google Shape;16279;p56"/>
                <p:cNvSpPr/>
                <p:nvPr/>
              </p:nvSpPr>
              <p:spPr>
                <a:xfrm>
                  <a:off x="1510259" y="4187703"/>
                  <a:ext cx="70019" cy="44273"/>
                </a:xfrm>
                <a:custGeom>
                  <a:rect b="b" l="l" r="r" t="t"/>
                  <a:pathLst>
                    <a:path extrusionOk="0" h="1104" w="1746">
                      <a:moveTo>
                        <a:pt x="1555" y="0"/>
                      </a:moveTo>
                      <a:cubicBezTo>
                        <a:pt x="1364" y="90"/>
                        <a:pt x="1104" y="60"/>
                        <a:pt x="1104" y="341"/>
                      </a:cubicBezTo>
                      <a:cubicBezTo>
                        <a:pt x="1084" y="331"/>
                        <a:pt x="1073" y="301"/>
                        <a:pt x="1053" y="291"/>
                      </a:cubicBezTo>
                      <a:cubicBezTo>
                        <a:pt x="773" y="421"/>
                        <a:pt x="662" y="502"/>
                        <a:pt x="632" y="843"/>
                      </a:cubicBezTo>
                      <a:cubicBezTo>
                        <a:pt x="566" y="722"/>
                        <a:pt x="460" y="667"/>
                        <a:pt x="362" y="667"/>
                      </a:cubicBezTo>
                      <a:cubicBezTo>
                        <a:pt x="222" y="667"/>
                        <a:pt x="97" y="779"/>
                        <a:pt x="121" y="973"/>
                      </a:cubicBezTo>
                      <a:cubicBezTo>
                        <a:pt x="91" y="943"/>
                        <a:pt x="60" y="913"/>
                        <a:pt x="40" y="883"/>
                      </a:cubicBezTo>
                      <a:cubicBezTo>
                        <a:pt x="40" y="943"/>
                        <a:pt x="0" y="1013"/>
                        <a:pt x="0" y="1103"/>
                      </a:cubicBezTo>
                      <a:cubicBezTo>
                        <a:pt x="20" y="1073"/>
                        <a:pt x="50" y="1043"/>
                        <a:pt x="80" y="1023"/>
                      </a:cubicBezTo>
                      <a:cubicBezTo>
                        <a:pt x="103" y="1012"/>
                        <a:pt x="122" y="1007"/>
                        <a:pt x="138" y="1007"/>
                      </a:cubicBezTo>
                      <a:cubicBezTo>
                        <a:pt x="208" y="1007"/>
                        <a:pt x="232" y="1093"/>
                        <a:pt x="321" y="1093"/>
                      </a:cubicBezTo>
                      <a:cubicBezTo>
                        <a:pt x="321" y="993"/>
                        <a:pt x="331" y="933"/>
                        <a:pt x="422" y="893"/>
                      </a:cubicBezTo>
                      <a:cubicBezTo>
                        <a:pt x="432" y="893"/>
                        <a:pt x="452" y="913"/>
                        <a:pt x="472" y="913"/>
                      </a:cubicBezTo>
                      <a:cubicBezTo>
                        <a:pt x="499" y="904"/>
                        <a:pt x="526" y="861"/>
                        <a:pt x="554" y="861"/>
                      </a:cubicBezTo>
                      <a:cubicBezTo>
                        <a:pt x="557" y="861"/>
                        <a:pt x="559" y="862"/>
                        <a:pt x="562" y="863"/>
                      </a:cubicBezTo>
                      <a:cubicBezTo>
                        <a:pt x="599" y="863"/>
                        <a:pt x="593" y="924"/>
                        <a:pt x="633" y="924"/>
                      </a:cubicBezTo>
                      <a:cubicBezTo>
                        <a:pt x="636" y="924"/>
                        <a:pt x="639" y="923"/>
                        <a:pt x="642" y="923"/>
                      </a:cubicBezTo>
                      <a:cubicBezTo>
                        <a:pt x="682" y="913"/>
                        <a:pt x="672" y="802"/>
                        <a:pt x="692" y="762"/>
                      </a:cubicBezTo>
                      <a:cubicBezTo>
                        <a:pt x="742" y="672"/>
                        <a:pt x="853" y="652"/>
                        <a:pt x="923" y="612"/>
                      </a:cubicBezTo>
                      <a:cubicBezTo>
                        <a:pt x="973" y="592"/>
                        <a:pt x="1003" y="542"/>
                        <a:pt x="1073" y="522"/>
                      </a:cubicBezTo>
                      <a:cubicBezTo>
                        <a:pt x="1174" y="502"/>
                        <a:pt x="1174" y="532"/>
                        <a:pt x="1244" y="421"/>
                      </a:cubicBezTo>
                      <a:cubicBezTo>
                        <a:pt x="1267" y="375"/>
                        <a:pt x="1255" y="328"/>
                        <a:pt x="1299" y="328"/>
                      </a:cubicBezTo>
                      <a:cubicBezTo>
                        <a:pt x="1312" y="328"/>
                        <a:pt x="1329" y="332"/>
                        <a:pt x="1354" y="341"/>
                      </a:cubicBezTo>
                      <a:cubicBezTo>
                        <a:pt x="1330" y="242"/>
                        <a:pt x="1386" y="157"/>
                        <a:pt x="1479" y="157"/>
                      </a:cubicBezTo>
                      <a:cubicBezTo>
                        <a:pt x="1499" y="157"/>
                        <a:pt x="1521" y="161"/>
                        <a:pt x="1545" y="171"/>
                      </a:cubicBezTo>
                      <a:cubicBezTo>
                        <a:pt x="1575" y="181"/>
                        <a:pt x="1595" y="221"/>
                        <a:pt x="1635" y="231"/>
                      </a:cubicBezTo>
                      <a:cubicBezTo>
                        <a:pt x="1639" y="233"/>
                        <a:pt x="1645" y="234"/>
                        <a:pt x="1652" y="234"/>
                      </a:cubicBezTo>
                      <a:cubicBezTo>
                        <a:pt x="1669" y="234"/>
                        <a:pt x="1695" y="228"/>
                        <a:pt x="1719" y="228"/>
                      </a:cubicBezTo>
                      <a:cubicBezTo>
                        <a:pt x="1728" y="228"/>
                        <a:pt x="1737" y="229"/>
                        <a:pt x="1746" y="231"/>
                      </a:cubicBezTo>
                      <a:lnTo>
                        <a:pt x="1736" y="191"/>
                      </a:lnTo>
                      <a:lnTo>
                        <a:pt x="1715" y="211"/>
                      </a:lnTo>
                      <a:cubicBezTo>
                        <a:pt x="1645" y="70"/>
                        <a:pt x="1675" y="171"/>
                        <a:pt x="1575" y="90"/>
                      </a:cubicBezTo>
                      <a:cubicBezTo>
                        <a:pt x="1565" y="70"/>
                        <a:pt x="1565" y="10"/>
                        <a:pt x="15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80" name="Google Shape;16280;p56"/>
              <p:cNvGrpSpPr/>
              <p:nvPr/>
            </p:nvGrpSpPr>
            <p:grpSpPr>
              <a:xfrm rot="-575426">
                <a:off x="4977464" y="4241675"/>
                <a:ext cx="824216" cy="233743"/>
                <a:chOff x="2436564" y="2774658"/>
                <a:chExt cx="737475" cy="209143"/>
              </a:xfrm>
            </p:grpSpPr>
            <p:sp>
              <p:nvSpPr>
                <p:cNvPr id="16281" name="Google Shape;16281;p56"/>
                <p:cNvSpPr/>
                <p:nvPr/>
              </p:nvSpPr>
              <p:spPr>
                <a:xfrm>
                  <a:off x="2436564" y="2775028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2" name="Google Shape;16282;p56"/>
                <p:cNvSpPr/>
                <p:nvPr/>
              </p:nvSpPr>
              <p:spPr>
                <a:xfrm rot="-293525">
                  <a:off x="2946011" y="2783857"/>
                  <a:ext cx="222094" cy="148664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3" name="Google Shape;16283;p56"/>
                <p:cNvSpPr/>
                <p:nvPr/>
              </p:nvSpPr>
              <p:spPr>
                <a:xfrm>
                  <a:off x="2530687" y="2788623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4" name="Google Shape;16284;p56"/>
                <p:cNvSpPr/>
                <p:nvPr/>
              </p:nvSpPr>
              <p:spPr>
                <a:xfrm>
                  <a:off x="2874784" y="2820106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5" name="Google Shape;16285;p56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286" name="Google Shape;16286;p56"/>
              <p:cNvGrpSpPr/>
              <p:nvPr/>
            </p:nvGrpSpPr>
            <p:grpSpPr>
              <a:xfrm rot="-263875">
                <a:off x="5836717" y="4098665"/>
                <a:ext cx="813287" cy="233323"/>
                <a:chOff x="2447923" y="2707800"/>
                <a:chExt cx="727715" cy="208774"/>
              </a:xfrm>
            </p:grpSpPr>
            <p:sp>
              <p:nvSpPr>
                <p:cNvPr id="16287" name="Google Shape;16287;p56"/>
                <p:cNvSpPr/>
                <p:nvPr/>
              </p:nvSpPr>
              <p:spPr>
                <a:xfrm>
                  <a:off x="2447923" y="2707800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8" name="Google Shape;16288;p56"/>
                <p:cNvSpPr/>
                <p:nvPr/>
              </p:nvSpPr>
              <p:spPr>
                <a:xfrm>
                  <a:off x="2953550" y="2749147"/>
                  <a:ext cx="222088" cy="148660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89" name="Google Shape;16289;p56"/>
                <p:cNvSpPr/>
                <p:nvPr/>
              </p:nvSpPr>
              <p:spPr>
                <a:xfrm>
                  <a:off x="2542046" y="2721395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0" name="Google Shape;16290;p56"/>
                <p:cNvSpPr/>
                <p:nvPr/>
              </p:nvSpPr>
              <p:spPr>
                <a:xfrm>
                  <a:off x="2871498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1" name="Google Shape;16291;p56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292" name="Google Shape;16292;p56"/>
            <p:cNvGrpSpPr/>
            <p:nvPr/>
          </p:nvGrpSpPr>
          <p:grpSpPr>
            <a:xfrm>
              <a:off x="3420803" y="3834304"/>
              <a:ext cx="5754727" cy="1542783"/>
              <a:chOff x="4803729" y="4063251"/>
              <a:chExt cx="4372560" cy="1172238"/>
            </a:xfrm>
          </p:grpSpPr>
          <p:sp>
            <p:nvSpPr>
              <p:cNvPr id="16293" name="Google Shape;16293;p56"/>
              <p:cNvSpPr/>
              <p:nvPr/>
            </p:nvSpPr>
            <p:spPr>
              <a:xfrm flipH="1">
                <a:off x="4803729" y="4106166"/>
                <a:ext cx="4372560" cy="1129323"/>
              </a:xfrm>
              <a:custGeom>
                <a:rect b="b" l="l" r="r" t="t"/>
                <a:pathLst>
                  <a:path extrusionOk="0" h="16386" w="63444">
                    <a:moveTo>
                      <a:pt x="15553" y="1"/>
                    </a:moveTo>
                    <a:cubicBezTo>
                      <a:pt x="10767" y="1"/>
                      <a:pt x="5589" y="135"/>
                      <a:pt x="1" y="437"/>
                    </a:cubicBezTo>
                    <a:lnTo>
                      <a:pt x="4334" y="16385"/>
                    </a:lnTo>
                    <a:lnTo>
                      <a:pt x="48438" y="15874"/>
                    </a:lnTo>
                    <a:lnTo>
                      <a:pt x="63444" y="6545"/>
                    </a:lnTo>
                    <a:cubicBezTo>
                      <a:pt x="63444" y="6545"/>
                      <a:pt x="51146" y="918"/>
                      <a:pt x="22499" y="96"/>
                    </a:cubicBezTo>
                    <a:cubicBezTo>
                      <a:pt x="21586" y="76"/>
                      <a:pt x="20663" y="56"/>
                      <a:pt x="19721" y="36"/>
                    </a:cubicBezTo>
                    <a:cubicBezTo>
                      <a:pt x="18366" y="13"/>
                      <a:pt x="16977" y="1"/>
                      <a:pt x="155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294" name="Google Shape;16294;p56"/>
              <p:cNvGrpSpPr/>
              <p:nvPr/>
            </p:nvGrpSpPr>
            <p:grpSpPr>
              <a:xfrm>
                <a:off x="5160532" y="4063251"/>
                <a:ext cx="3785570" cy="655357"/>
                <a:chOff x="5160532" y="3836864"/>
                <a:chExt cx="3785570" cy="655357"/>
              </a:xfrm>
            </p:grpSpPr>
            <p:sp>
              <p:nvSpPr>
                <p:cNvPr id="16295" name="Google Shape;16295;p56"/>
                <p:cNvSpPr/>
                <p:nvPr/>
              </p:nvSpPr>
              <p:spPr>
                <a:xfrm flipH="1">
                  <a:off x="5160532" y="4021428"/>
                  <a:ext cx="907056" cy="470793"/>
                </a:xfrm>
                <a:custGeom>
                  <a:rect b="b" l="l" r="r" t="t"/>
                  <a:pathLst>
                    <a:path extrusionOk="0" h="6831" w="13161">
                      <a:moveTo>
                        <a:pt x="1" y="0"/>
                      </a:moveTo>
                      <a:cubicBezTo>
                        <a:pt x="1" y="0"/>
                        <a:pt x="7403" y="2197"/>
                        <a:pt x="11205" y="6831"/>
                      </a:cubicBezTo>
                      <a:lnTo>
                        <a:pt x="13161" y="6069"/>
                      </a:lnTo>
                      <a:cubicBezTo>
                        <a:pt x="12940" y="5778"/>
                        <a:pt x="10172" y="2528"/>
                        <a:pt x="1586" y="80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6" name="Google Shape;16296;p56"/>
                <p:cNvSpPr/>
                <p:nvPr/>
              </p:nvSpPr>
              <p:spPr>
                <a:xfrm flipH="1">
                  <a:off x="7283440" y="3858987"/>
                  <a:ext cx="273819" cy="298010"/>
                </a:xfrm>
                <a:custGeom>
                  <a:rect b="b" l="l" r="r" t="t"/>
                  <a:pathLst>
                    <a:path extrusionOk="0" h="4324" w="3973">
                      <a:moveTo>
                        <a:pt x="1184" y="0"/>
                      </a:moveTo>
                      <a:lnTo>
                        <a:pt x="0" y="171"/>
                      </a:lnTo>
                      <a:cubicBezTo>
                        <a:pt x="1755" y="1444"/>
                        <a:pt x="1083" y="3972"/>
                        <a:pt x="1083" y="3972"/>
                      </a:cubicBezTo>
                      <a:lnTo>
                        <a:pt x="3772" y="4323"/>
                      </a:lnTo>
                      <a:cubicBezTo>
                        <a:pt x="3972" y="3390"/>
                        <a:pt x="3681" y="2568"/>
                        <a:pt x="3340" y="2006"/>
                      </a:cubicBezTo>
                      <a:cubicBezTo>
                        <a:pt x="2638" y="843"/>
                        <a:pt x="1404" y="0"/>
                        <a:pt x="118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7" name="Google Shape;16297;p56"/>
                <p:cNvSpPr/>
                <p:nvPr/>
              </p:nvSpPr>
              <p:spPr>
                <a:xfrm flipH="1">
                  <a:off x="6563169" y="3910813"/>
                  <a:ext cx="508147" cy="419654"/>
                </a:xfrm>
                <a:custGeom>
                  <a:rect b="b" l="l" r="r" t="t"/>
                  <a:pathLst>
                    <a:path extrusionOk="0" h="6089" w="737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806" y="522"/>
                        <a:pt x="4093" y="3712"/>
                        <a:pt x="4123" y="5467"/>
                      </a:cubicBezTo>
                      <a:lnTo>
                        <a:pt x="7373" y="6089"/>
                      </a:lnTo>
                      <a:cubicBezTo>
                        <a:pt x="7373" y="6089"/>
                        <a:pt x="4695" y="1344"/>
                        <a:pt x="1736" y="161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8" name="Google Shape;16298;p56"/>
                <p:cNvSpPr/>
                <p:nvPr/>
              </p:nvSpPr>
              <p:spPr>
                <a:xfrm flipH="1">
                  <a:off x="6198105" y="3919084"/>
                  <a:ext cx="643713" cy="526135"/>
                </a:xfrm>
                <a:custGeom>
                  <a:rect b="b" l="l" r="r" t="t"/>
                  <a:pathLst>
                    <a:path extrusionOk="0" h="7634" w="9340">
                      <a:moveTo>
                        <a:pt x="1" y="1"/>
                      </a:moveTo>
                      <a:cubicBezTo>
                        <a:pt x="1315" y="312"/>
                        <a:pt x="5357" y="3742"/>
                        <a:pt x="6581" y="6721"/>
                      </a:cubicBezTo>
                      <a:lnTo>
                        <a:pt x="9339" y="7634"/>
                      </a:lnTo>
                      <a:cubicBezTo>
                        <a:pt x="9339" y="7634"/>
                        <a:pt x="6872" y="2689"/>
                        <a:pt x="1656" y="131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99" name="Google Shape;16299;p56"/>
                <p:cNvSpPr/>
                <p:nvPr/>
              </p:nvSpPr>
              <p:spPr>
                <a:xfrm flipH="1">
                  <a:off x="5830354" y="3957127"/>
                  <a:ext cx="732895" cy="528203"/>
                </a:xfrm>
                <a:custGeom>
                  <a:rect b="b" l="l" r="r" t="t"/>
                  <a:pathLst>
                    <a:path extrusionOk="0" h="7664" w="1063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228" y="582"/>
                        <a:pt x="6862" y="4935"/>
                        <a:pt x="8196" y="7664"/>
                      </a:cubicBezTo>
                      <a:lnTo>
                        <a:pt x="10633" y="7664"/>
                      </a:lnTo>
                      <a:cubicBezTo>
                        <a:pt x="10633" y="7664"/>
                        <a:pt x="7123" y="2909"/>
                        <a:pt x="1987" y="221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0" name="Google Shape;16300;p56"/>
                <p:cNvSpPr/>
                <p:nvPr/>
              </p:nvSpPr>
              <p:spPr>
                <a:xfrm flipH="1">
                  <a:off x="5589140" y="3986831"/>
                  <a:ext cx="739029" cy="465348"/>
                </a:xfrm>
                <a:custGeom>
                  <a:rect b="b" l="l" r="r" t="t"/>
                  <a:pathLst>
                    <a:path extrusionOk="0" h="6752" w="10723">
                      <a:moveTo>
                        <a:pt x="0" y="1"/>
                      </a:moveTo>
                      <a:cubicBezTo>
                        <a:pt x="1776" y="582"/>
                        <a:pt x="7032" y="3943"/>
                        <a:pt x="8737" y="6751"/>
                      </a:cubicBezTo>
                      <a:lnTo>
                        <a:pt x="10723" y="6360"/>
                      </a:lnTo>
                      <a:cubicBezTo>
                        <a:pt x="10723" y="6360"/>
                        <a:pt x="6330" y="1465"/>
                        <a:pt x="137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1" name="Google Shape;16301;p56"/>
                <p:cNvSpPr/>
                <p:nvPr/>
              </p:nvSpPr>
              <p:spPr>
                <a:xfrm flipH="1">
                  <a:off x="7573105" y="3836864"/>
                  <a:ext cx="217167" cy="292428"/>
                </a:xfrm>
                <a:custGeom>
                  <a:rect b="b" l="l" r="r" t="t"/>
                  <a:pathLst>
                    <a:path extrusionOk="0" h="4243" w="3151">
                      <a:moveTo>
                        <a:pt x="1475" y="0"/>
                      </a:moveTo>
                      <a:cubicBezTo>
                        <a:pt x="1275" y="0"/>
                        <a:pt x="1074" y="151"/>
                        <a:pt x="1044" y="722"/>
                      </a:cubicBezTo>
                      <a:cubicBezTo>
                        <a:pt x="954" y="2117"/>
                        <a:pt x="1" y="3471"/>
                        <a:pt x="1" y="3471"/>
                      </a:cubicBezTo>
                      <a:lnTo>
                        <a:pt x="1876" y="4243"/>
                      </a:lnTo>
                      <a:cubicBezTo>
                        <a:pt x="1876" y="4243"/>
                        <a:pt x="3150" y="2086"/>
                        <a:pt x="1987" y="231"/>
                      </a:cubicBezTo>
                      <a:cubicBezTo>
                        <a:pt x="1987" y="231"/>
                        <a:pt x="1726" y="0"/>
                        <a:pt x="147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2" name="Google Shape;16302;p56"/>
                <p:cNvSpPr/>
                <p:nvPr/>
              </p:nvSpPr>
              <p:spPr>
                <a:xfrm flipH="1">
                  <a:off x="7789508" y="3849958"/>
                  <a:ext cx="255831" cy="207449"/>
                </a:xfrm>
                <a:custGeom>
                  <a:rect b="b" l="l" r="r" t="t"/>
                  <a:pathLst>
                    <a:path extrusionOk="0" h="3010" w="3712">
                      <a:moveTo>
                        <a:pt x="2809" y="1"/>
                      </a:moveTo>
                      <a:cubicBezTo>
                        <a:pt x="2588" y="1"/>
                        <a:pt x="2368" y="41"/>
                        <a:pt x="2187" y="161"/>
                      </a:cubicBezTo>
                      <a:cubicBezTo>
                        <a:pt x="1615" y="532"/>
                        <a:pt x="0" y="2749"/>
                        <a:pt x="0" y="2749"/>
                      </a:cubicBezTo>
                      <a:lnTo>
                        <a:pt x="1796" y="3010"/>
                      </a:lnTo>
                      <a:cubicBezTo>
                        <a:pt x="1796" y="3010"/>
                        <a:pt x="2478" y="1505"/>
                        <a:pt x="3712" y="191"/>
                      </a:cubicBezTo>
                      <a:cubicBezTo>
                        <a:pt x="3712" y="191"/>
                        <a:pt x="3270" y="1"/>
                        <a:pt x="28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3" name="Google Shape;16303;p56"/>
                <p:cNvSpPr/>
                <p:nvPr/>
              </p:nvSpPr>
              <p:spPr>
                <a:xfrm flipH="1">
                  <a:off x="8024519" y="3851337"/>
                  <a:ext cx="308417" cy="181191"/>
                </a:xfrm>
                <a:custGeom>
                  <a:rect b="b" l="l" r="r" t="t"/>
                  <a:pathLst>
                    <a:path extrusionOk="0" h="2629" w="4475">
                      <a:moveTo>
                        <a:pt x="3140" y="1"/>
                      </a:moveTo>
                      <a:cubicBezTo>
                        <a:pt x="3140" y="1"/>
                        <a:pt x="1405" y="934"/>
                        <a:pt x="141" y="2418"/>
                      </a:cubicBezTo>
                      <a:cubicBezTo>
                        <a:pt x="1" y="2579"/>
                        <a:pt x="282" y="2629"/>
                        <a:pt x="673" y="2629"/>
                      </a:cubicBezTo>
                      <a:cubicBezTo>
                        <a:pt x="1315" y="2629"/>
                        <a:pt x="2258" y="2498"/>
                        <a:pt x="2258" y="2498"/>
                      </a:cubicBezTo>
                      <a:cubicBezTo>
                        <a:pt x="3351" y="863"/>
                        <a:pt x="4474" y="91"/>
                        <a:pt x="4474" y="91"/>
                      </a:cubicBezTo>
                      <a:lnTo>
                        <a:pt x="3140" y="1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4" name="Google Shape;16304;p56"/>
                <p:cNvSpPr/>
                <p:nvPr/>
              </p:nvSpPr>
              <p:spPr>
                <a:xfrm flipH="1">
                  <a:off x="8525001" y="3881799"/>
                  <a:ext cx="421101" cy="132051"/>
                </a:xfrm>
                <a:custGeom>
                  <a:rect b="b" l="l" r="r" t="t"/>
                  <a:pathLst>
                    <a:path extrusionOk="0" h="1916" w="6110">
                      <a:moveTo>
                        <a:pt x="4023" y="0"/>
                      </a:moveTo>
                      <a:cubicBezTo>
                        <a:pt x="4023" y="0"/>
                        <a:pt x="1917" y="140"/>
                        <a:pt x="392" y="1555"/>
                      </a:cubicBezTo>
                      <a:cubicBezTo>
                        <a:pt x="1" y="1916"/>
                        <a:pt x="2398" y="1916"/>
                        <a:pt x="2478" y="1916"/>
                      </a:cubicBezTo>
                      <a:cubicBezTo>
                        <a:pt x="3572" y="291"/>
                        <a:pt x="6109" y="0"/>
                        <a:pt x="6109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5" name="Google Shape;16305;p56"/>
                <p:cNvSpPr/>
                <p:nvPr/>
              </p:nvSpPr>
              <p:spPr>
                <a:xfrm flipH="1">
                  <a:off x="8291370" y="3872770"/>
                  <a:ext cx="333297" cy="146662"/>
                </a:xfrm>
                <a:custGeom>
                  <a:rect b="b" l="l" r="r" t="t"/>
                  <a:pathLst>
                    <a:path extrusionOk="0" h="2128" w="4836">
                      <a:moveTo>
                        <a:pt x="3582" y="1"/>
                      </a:moveTo>
                      <a:cubicBezTo>
                        <a:pt x="3411" y="1"/>
                        <a:pt x="3261" y="11"/>
                        <a:pt x="3140" y="51"/>
                      </a:cubicBezTo>
                      <a:cubicBezTo>
                        <a:pt x="2127" y="332"/>
                        <a:pt x="1" y="1947"/>
                        <a:pt x="1" y="1947"/>
                      </a:cubicBezTo>
                      <a:lnTo>
                        <a:pt x="1877" y="2127"/>
                      </a:lnTo>
                      <a:cubicBezTo>
                        <a:pt x="1877" y="2127"/>
                        <a:pt x="3823" y="372"/>
                        <a:pt x="4836" y="161"/>
                      </a:cubicBezTo>
                      <a:cubicBezTo>
                        <a:pt x="4836" y="161"/>
                        <a:pt x="4154" y="1"/>
                        <a:pt x="3582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06" name="Google Shape;16306;p56"/>
                <p:cNvSpPr/>
                <p:nvPr/>
              </p:nvSpPr>
              <p:spPr>
                <a:xfrm flipH="1">
                  <a:off x="6948908" y="3891447"/>
                  <a:ext cx="364380" cy="340189"/>
                </a:xfrm>
                <a:custGeom>
                  <a:rect b="b" l="l" r="r" t="t"/>
                  <a:pathLst>
                    <a:path extrusionOk="0" h="4936" w="5287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455" y="683"/>
                        <a:pt x="2629" y="2187"/>
                        <a:pt x="2699" y="4374"/>
                      </a:cubicBezTo>
                      <a:lnTo>
                        <a:pt x="5287" y="4936"/>
                      </a:lnTo>
                      <a:cubicBezTo>
                        <a:pt x="5287" y="4936"/>
                        <a:pt x="4685" y="1515"/>
                        <a:pt x="1596" y="231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307" name="Google Shape;16307;p56"/>
            <p:cNvGrpSpPr/>
            <p:nvPr/>
          </p:nvGrpSpPr>
          <p:grpSpPr>
            <a:xfrm>
              <a:off x="1163692" y="3979221"/>
              <a:ext cx="4372560" cy="1169857"/>
              <a:chOff x="644679" y="5813076"/>
              <a:chExt cx="4372560" cy="1169857"/>
            </a:xfrm>
          </p:grpSpPr>
          <p:sp>
            <p:nvSpPr>
              <p:cNvPr id="16308" name="Google Shape;16308;p56"/>
              <p:cNvSpPr/>
              <p:nvPr/>
            </p:nvSpPr>
            <p:spPr>
              <a:xfrm>
                <a:off x="644679" y="5853610"/>
                <a:ext cx="4372560" cy="1129323"/>
              </a:xfrm>
              <a:custGeom>
                <a:rect b="b" l="l" r="r" t="t"/>
                <a:pathLst>
                  <a:path extrusionOk="0" h="16386" w="63444">
                    <a:moveTo>
                      <a:pt x="15553" y="1"/>
                    </a:moveTo>
                    <a:cubicBezTo>
                      <a:pt x="10767" y="1"/>
                      <a:pt x="5589" y="135"/>
                      <a:pt x="1" y="437"/>
                    </a:cubicBezTo>
                    <a:lnTo>
                      <a:pt x="4334" y="16385"/>
                    </a:lnTo>
                    <a:lnTo>
                      <a:pt x="48438" y="15874"/>
                    </a:lnTo>
                    <a:lnTo>
                      <a:pt x="63444" y="6545"/>
                    </a:lnTo>
                    <a:cubicBezTo>
                      <a:pt x="63444" y="6545"/>
                      <a:pt x="51146" y="918"/>
                      <a:pt x="22499" y="96"/>
                    </a:cubicBezTo>
                    <a:cubicBezTo>
                      <a:pt x="21586" y="76"/>
                      <a:pt x="20663" y="56"/>
                      <a:pt x="19721" y="36"/>
                    </a:cubicBezTo>
                    <a:cubicBezTo>
                      <a:pt x="18366" y="13"/>
                      <a:pt x="16977" y="1"/>
                      <a:pt x="155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9" name="Google Shape;16309;p56"/>
              <p:cNvSpPr/>
              <p:nvPr/>
            </p:nvSpPr>
            <p:spPr>
              <a:xfrm>
                <a:off x="3753380" y="5997640"/>
                <a:ext cx="907056" cy="470793"/>
              </a:xfrm>
              <a:custGeom>
                <a:rect b="b" l="l" r="r" t="t"/>
                <a:pathLst>
                  <a:path extrusionOk="0" h="6831" w="13161">
                    <a:moveTo>
                      <a:pt x="1" y="0"/>
                    </a:moveTo>
                    <a:cubicBezTo>
                      <a:pt x="1" y="0"/>
                      <a:pt x="7403" y="2197"/>
                      <a:pt x="11205" y="6831"/>
                    </a:cubicBezTo>
                    <a:lnTo>
                      <a:pt x="13161" y="6069"/>
                    </a:lnTo>
                    <a:cubicBezTo>
                      <a:pt x="12940" y="5778"/>
                      <a:pt x="10172" y="2528"/>
                      <a:pt x="1586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0" name="Google Shape;16310;p56"/>
              <p:cNvSpPr/>
              <p:nvPr/>
            </p:nvSpPr>
            <p:spPr>
              <a:xfrm>
                <a:off x="2263710" y="5835199"/>
                <a:ext cx="273819" cy="298010"/>
              </a:xfrm>
              <a:custGeom>
                <a:rect b="b" l="l" r="r" t="t"/>
                <a:pathLst>
                  <a:path extrusionOk="0" h="4324" w="3973">
                    <a:moveTo>
                      <a:pt x="1184" y="0"/>
                    </a:moveTo>
                    <a:lnTo>
                      <a:pt x="0" y="171"/>
                    </a:lnTo>
                    <a:cubicBezTo>
                      <a:pt x="1755" y="1444"/>
                      <a:pt x="1083" y="3972"/>
                      <a:pt x="1083" y="3972"/>
                    </a:cubicBezTo>
                    <a:lnTo>
                      <a:pt x="3772" y="4323"/>
                    </a:lnTo>
                    <a:cubicBezTo>
                      <a:pt x="3972" y="3390"/>
                      <a:pt x="3681" y="2568"/>
                      <a:pt x="3340" y="2006"/>
                    </a:cubicBezTo>
                    <a:cubicBezTo>
                      <a:pt x="2638" y="843"/>
                      <a:pt x="1404" y="0"/>
                      <a:pt x="1184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1" name="Google Shape;16311;p56"/>
              <p:cNvSpPr/>
              <p:nvPr/>
            </p:nvSpPr>
            <p:spPr>
              <a:xfrm>
                <a:off x="2749653" y="5887026"/>
                <a:ext cx="508147" cy="419654"/>
              </a:xfrm>
              <a:custGeom>
                <a:rect b="b" l="l" r="r" t="t"/>
                <a:pathLst>
                  <a:path extrusionOk="0" h="6089" w="7373">
                    <a:moveTo>
                      <a:pt x="1" y="0"/>
                    </a:moveTo>
                    <a:lnTo>
                      <a:pt x="1" y="0"/>
                    </a:lnTo>
                    <a:cubicBezTo>
                      <a:pt x="1806" y="522"/>
                      <a:pt x="4093" y="3712"/>
                      <a:pt x="4123" y="5467"/>
                    </a:cubicBezTo>
                    <a:lnTo>
                      <a:pt x="7373" y="6089"/>
                    </a:lnTo>
                    <a:cubicBezTo>
                      <a:pt x="7373" y="6089"/>
                      <a:pt x="4695" y="1344"/>
                      <a:pt x="1736" y="16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2" name="Google Shape;16312;p56"/>
              <p:cNvSpPr/>
              <p:nvPr/>
            </p:nvSpPr>
            <p:spPr>
              <a:xfrm>
                <a:off x="2979151" y="5895296"/>
                <a:ext cx="643713" cy="526135"/>
              </a:xfrm>
              <a:custGeom>
                <a:rect b="b" l="l" r="r" t="t"/>
                <a:pathLst>
                  <a:path extrusionOk="0" h="7634" w="9340">
                    <a:moveTo>
                      <a:pt x="1" y="1"/>
                    </a:moveTo>
                    <a:cubicBezTo>
                      <a:pt x="1315" y="312"/>
                      <a:pt x="5357" y="3742"/>
                      <a:pt x="6581" y="6721"/>
                    </a:cubicBezTo>
                    <a:lnTo>
                      <a:pt x="9339" y="7634"/>
                    </a:lnTo>
                    <a:cubicBezTo>
                      <a:pt x="9339" y="7634"/>
                      <a:pt x="6872" y="2689"/>
                      <a:pt x="1656" y="131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3" name="Google Shape;16313;p56"/>
              <p:cNvSpPr/>
              <p:nvPr/>
            </p:nvSpPr>
            <p:spPr>
              <a:xfrm>
                <a:off x="3257719" y="5933339"/>
                <a:ext cx="732895" cy="528203"/>
              </a:xfrm>
              <a:custGeom>
                <a:rect b="b" l="l" r="r" t="t"/>
                <a:pathLst>
                  <a:path extrusionOk="0" h="7664" w="10634">
                    <a:moveTo>
                      <a:pt x="1" y="0"/>
                    </a:moveTo>
                    <a:lnTo>
                      <a:pt x="1" y="0"/>
                    </a:lnTo>
                    <a:cubicBezTo>
                      <a:pt x="2228" y="582"/>
                      <a:pt x="6862" y="4935"/>
                      <a:pt x="8196" y="7664"/>
                    </a:cubicBezTo>
                    <a:lnTo>
                      <a:pt x="10633" y="7664"/>
                    </a:lnTo>
                    <a:cubicBezTo>
                      <a:pt x="10633" y="7664"/>
                      <a:pt x="7123" y="2909"/>
                      <a:pt x="1987" y="22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4" name="Google Shape;16314;p56"/>
              <p:cNvSpPr/>
              <p:nvPr/>
            </p:nvSpPr>
            <p:spPr>
              <a:xfrm>
                <a:off x="3492800" y="5963043"/>
                <a:ext cx="739029" cy="465348"/>
              </a:xfrm>
              <a:custGeom>
                <a:rect b="b" l="l" r="r" t="t"/>
                <a:pathLst>
                  <a:path extrusionOk="0" h="6752" w="10723">
                    <a:moveTo>
                      <a:pt x="0" y="1"/>
                    </a:moveTo>
                    <a:cubicBezTo>
                      <a:pt x="1776" y="582"/>
                      <a:pt x="7032" y="3943"/>
                      <a:pt x="8737" y="6751"/>
                    </a:cubicBezTo>
                    <a:lnTo>
                      <a:pt x="10723" y="6360"/>
                    </a:lnTo>
                    <a:cubicBezTo>
                      <a:pt x="10723" y="6360"/>
                      <a:pt x="6330" y="1465"/>
                      <a:pt x="1375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5" name="Google Shape;16315;p56"/>
              <p:cNvSpPr/>
              <p:nvPr/>
            </p:nvSpPr>
            <p:spPr>
              <a:xfrm>
                <a:off x="4094871" y="6057738"/>
                <a:ext cx="862878" cy="273819"/>
              </a:xfrm>
              <a:custGeom>
                <a:rect b="b" l="l" r="r" t="t"/>
                <a:pathLst>
                  <a:path extrusionOk="0" h="3973" w="12520">
                    <a:moveTo>
                      <a:pt x="1" y="1"/>
                    </a:moveTo>
                    <a:cubicBezTo>
                      <a:pt x="3732" y="1044"/>
                      <a:pt x="8868" y="2950"/>
                      <a:pt x="9901" y="3973"/>
                    </a:cubicBezTo>
                    <a:lnTo>
                      <a:pt x="12519" y="3321"/>
                    </a:lnTo>
                    <a:cubicBezTo>
                      <a:pt x="12519" y="3321"/>
                      <a:pt x="6029" y="272"/>
                      <a:pt x="5016" y="272"/>
                    </a:cubicBezTo>
                    <a:lnTo>
                      <a:pt x="4986" y="272"/>
                    </a:lnTo>
                    <a:cubicBezTo>
                      <a:pt x="4906" y="282"/>
                      <a:pt x="4806" y="282"/>
                      <a:pt x="4695" y="282"/>
                    </a:cubicBezTo>
                    <a:cubicBezTo>
                      <a:pt x="3421" y="28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6" name="Google Shape;16316;p56"/>
              <p:cNvSpPr/>
              <p:nvPr/>
            </p:nvSpPr>
            <p:spPr>
              <a:xfrm>
                <a:off x="2030697" y="5813076"/>
                <a:ext cx="217167" cy="292428"/>
              </a:xfrm>
              <a:custGeom>
                <a:rect b="b" l="l" r="r" t="t"/>
                <a:pathLst>
                  <a:path extrusionOk="0" h="4243" w="3151">
                    <a:moveTo>
                      <a:pt x="1475" y="0"/>
                    </a:moveTo>
                    <a:cubicBezTo>
                      <a:pt x="1275" y="0"/>
                      <a:pt x="1074" y="151"/>
                      <a:pt x="1044" y="722"/>
                    </a:cubicBezTo>
                    <a:cubicBezTo>
                      <a:pt x="954" y="2117"/>
                      <a:pt x="1" y="3471"/>
                      <a:pt x="1" y="3471"/>
                    </a:cubicBezTo>
                    <a:lnTo>
                      <a:pt x="1876" y="4243"/>
                    </a:lnTo>
                    <a:cubicBezTo>
                      <a:pt x="1876" y="4243"/>
                      <a:pt x="3150" y="2086"/>
                      <a:pt x="1987" y="231"/>
                    </a:cubicBezTo>
                    <a:cubicBezTo>
                      <a:pt x="1987" y="231"/>
                      <a:pt x="1726" y="0"/>
                      <a:pt x="1475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7" name="Google Shape;16317;p56"/>
              <p:cNvSpPr/>
              <p:nvPr/>
            </p:nvSpPr>
            <p:spPr>
              <a:xfrm>
                <a:off x="1775630" y="5826171"/>
                <a:ext cx="255831" cy="207449"/>
              </a:xfrm>
              <a:custGeom>
                <a:rect b="b" l="l" r="r" t="t"/>
                <a:pathLst>
                  <a:path extrusionOk="0" h="3010" w="3712">
                    <a:moveTo>
                      <a:pt x="2809" y="1"/>
                    </a:moveTo>
                    <a:cubicBezTo>
                      <a:pt x="2588" y="1"/>
                      <a:pt x="2368" y="41"/>
                      <a:pt x="2187" y="161"/>
                    </a:cubicBezTo>
                    <a:cubicBezTo>
                      <a:pt x="1615" y="532"/>
                      <a:pt x="0" y="2749"/>
                      <a:pt x="0" y="2749"/>
                    </a:cubicBezTo>
                    <a:lnTo>
                      <a:pt x="1796" y="3010"/>
                    </a:lnTo>
                    <a:cubicBezTo>
                      <a:pt x="1796" y="3010"/>
                      <a:pt x="2478" y="1505"/>
                      <a:pt x="3712" y="191"/>
                    </a:cubicBezTo>
                    <a:cubicBezTo>
                      <a:pt x="3712" y="191"/>
                      <a:pt x="3270" y="1"/>
                      <a:pt x="2809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8" name="Google Shape;16318;p56"/>
              <p:cNvSpPr/>
              <p:nvPr/>
            </p:nvSpPr>
            <p:spPr>
              <a:xfrm>
                <a:off x="1488033" y="5827549"/>
                <a:ext cx="308417" cy="181191"/>
              </a:xfrm>
              <a:custGeom>
                <a:rect b="b" l="l" r="r" t="t"/>
                <a:pathLst>
                  <a:path extrusionOk="0" h="2629" w="4475">
                    <a:moveTo>
                      <a:pt x="3140" y="1"/>
                    </a:moveTo>
                    <a:cubicBezTo>
                      <a:pt x="3140" y="1"/>
                      <a:pt x="1405" y="934"/>
                      <a:pt x="141" y="2418"/>
                    </a:cubicBezTo>
                    <a:cubicBezTo>
                      <a:pt x="1" y="2579"/>
                      <a:pt x="282" y="2629"/>
                      <a:pt x="673" y="2629"/>
                    </a:cubicBezTo>
                    <a:cubicBezTo>
                      <a:pt x="1315" y="2629"/>
                      <a:pt x="2258" y="2498"/>
                      <a:pt x="2258" y="2498"/>
                    </a:cubicBezTo>
                    <a:cubicBezTo>
                      <a:pt x="3351" y="863"/>
                      <a:pt x="4474" y="91"/>
                      <a:pt x="4474" y="91"/>
                    </a:cubicBezTo>
                    <a:lnTo>
                      <a:pt x="3140" y="1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9" name="Google Shape;16319;p56"/>
              <p:cNvSpPr/>
              <p:nvPr/>
            </p:nvSpPr>
            <p:spPr>
              <a:xfrm>
                <a:off x="874867" y="5858011"/>
                <a:ext cx="421101" cy="132051"/>
              </a:xfrm>
              <a:custGeom>
                <a:rect b="b" l="l" r="r" t="t"/>
                <a:pathLst>
                  <a:path extrusionOk="0" h="1916" w="6110">
                    <a:moveTo>
                      <a:pt x="4023" y="0"/>
                    </a:moveTo>
                    <a:cubicBezTo>
                      <a:pt x="4023" y="0"/>
                      <a:pt x="1917" y="140"/>
                      <a:pt x="392" y="1555"/>
                    </a:cubicBezTo>
                    <a:cubicBezTo>
                      <a:pt x="1" y="1916"/>
                      <a:pt x="2398" y="1916"/>
                      <a:pt x="2478" y="1916"/>
                    </a:cubicBezTo>
                    <a:cubicBezTo>
                      <a:pt x="3572" y="291"/>
                      <a:pt x="6109" y="0"/>
                      <a:pt x="6109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0" name="Google Shape;16320;p56"/>
              <p:cNvSpPr/>
              <p:nvPr/>
            </p:nvSpPr>
            <p:spPr>
              <a:xfrm>
                <a:off x="1196302" y="5848983"/>
                <a:ext cx="333297" cy="146662"/>
              </a:xfrm>
              <a:custGeom>
                <a:rect b="b" l="l" r="r" t="t"/>
                <a:pathLst>
                  <a:path extrusionOk="0" h="2128" w="4836">
                    <a:moveTo>
                      <a:pt x="3582" y="1"/>
                    </a:moveTo>
                    <a:cubicBezTo>
                      <a:pt x="3411" y="1"/>
                      <a:pt x="3261" y="11"/>
                      <a:pt x="3140" y="51"/>
                    </a:cubicBezTo>
                    <a:cubicBezTo>
                      <a:pt x="2127" y="332"/>
                      <a:pt x="1" y="1947"/>
                      <a:pt x="1" y="1947"/>
                    </a:cubicBezTo>
                    <a:lnTo>
                      <a:pt x="1877" y="2127"/>
                    </a:lnTo>
                    <a:cubicBezTo>
                      <a:pt x="1877" y="2127"/>
                      <a:pt x="3823" y="372"/>
                      <a:pt x="4836" y="161"/>
                    </a:cubicBezTo>
                    <a:cubicBezTo>
                      <a:pt x="4836" y="161"/>
                      <a:pt x="4154" y="1"/>
                      <a:pt x="3582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1" name="Google Shape;16321;p56"/>
              <p:cNvSpPr/>
              <p:nvPr/>
            </p:nvSpPr>
            <p:spPr>
              <a:xfrm>
                <a:off x="2507681" y="5867660"/>
                <a:ext cx="364380" cy="340189"/>
              </a:xfrm>
              <a:custGeom>
                <a:rect b="b" l="l" r="r" t="t"/>
                <a:pathLst>
                  <a:path extrusionOk="0" h="4936" w="5287">
                    <a:moveTo>
                      <a:pt x="1" y="0"/>
                    </a:moveTo>
                    <a:lnTo>
                      <a:pt x="1" y="0"/>
                    </a:lnTo>
                    <a:cubicBezTo>
                      <a:pt x="1455" y="683"/>
                      <a:pt x="2629" y="2187"/>
                      <a:pt x="2699" y="4374"/>
                    </a:cubicBezTo>
                    <a:lnTo>
                      <a:pt x="5287" y="4936"/>
                    </a:lnTo>
                    <a:cubicBezTo>
                      <a:pt x="5287" y="4936"/>
                      <a:pt x="4685" y="1515"/>
                      <a:pt x="1596" y="23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2" name="Google Shape;16322;p56"/>
              <p:cNvSpPr/>
              <p:nvPr/>
            </p:nvSpPr>
            <p:spPr>
              <a:xfrm>
                <a:off x="2531286" y="6433924"/>
                <a:ext cx="11026" cy="5513"/>
              </a:xfrm>
              <a:custGeom>
                <a:rect b="b" l="l" r="r" t="t"/>
                <a:pathLst>
                  <a:path extrusionOk="0" h="71" w="142">
                    <a:moveTo>
                      <a:pt x="141" y="70"/>
                    </a:moveTo>
                    <a:lnTo>
                      <a:pt x="141" y="70"/>
                    </a:lnTo>
                    <a:lnTo>
                      <a:pt x="141" y="70"/>
                    </a:lnTo>
                    <a:close/>
                    <a:moveTo>
                      <a:pt x="141" y="70"/>
                    </a:moveTo>
                    <a:lnTo>
                      <a:pt x="141" y="70"/>
                    </a:lnTo>
                    <a:lnTo>
                      <a:pt x="141" y="70"/>
                    </a:lnTo>
                    <a:close/>
                    <a:moveTo>
                      <a:pt x="111" y="60"/>
                    </a:moveTo>
                    <a:cubicBezTo>
                      <a:pt x="101" y="50"/>
                      <a:pt x="101" y="50"/>
                      <a:pt x="101" y="50"/>
                    </a:cubicBezTo>
                    <a:cubicBezTo>
                      <a:pt x="101" y="50"/>
                      <a:pt x="101" y="50"/>
                      <a:pt x="111" y="60"/>
                    </a:cubicBezTo>
                    <a:close/>
                    <a:moveTo>
                      <a:pt x="71" y="40"/>
                    </a:moveTo>
                    <a:cubicBezTo>
                      <a:pt x="71" y="40"/>
                      <a:pt x="71" y="40"/>
                      <a:pt x="61" y="30"/>
                    </a:cubicBezTo>
                    <a:cubicBezTo>
                      <a:pt x="71" y="40"/>
                      <a:pt x="71" y="40"/>
                      <a:pt x="71" y="40"/>
                    </a:cubicBezTo>
                    <a:close/>
                    <a:moveTo>
                      <a:pt x="41" y="20"/>
                    </a:moveTo>
                    <a:cubicBezTo>
                      <a:pt x="41" y="20"/>
                      <a:pt x="31" y="20"/>
                      <a:pt x="31" y="20"/>
                    </a:cubicBezTo>
                    <a:cubicBezTo>
                      <a:pt x="31" y="20"/>
                      <a:pt x="41" y="20"/>
                      <a:pt x="41" y="20"/>
                    </a:cubicBezTo>
                    <a:close/>
                    <a:moveTo>
                      <a:pt x="1" y="1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0"/>
                    </a:cubicBezTo>
                    <a:close/>
                  </a:path>
                </a:pathLst>
              </a:custGeom>
              <a:solidFill>
                <a:srgbClr val="D5EEB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23" name="Google Shape;16323;p56"/>
            <p:cNvGrpSpPr/>
            <p:nvPr/>
          </p:nvGrpSpPr>
          <p:grpSpPr>
            <a:xfrm>
              <a:off x="-55133" y="3990524"/>
              <a:ext cx="4443632" cy="1316135"/>
              <a:chOff x="-13849" y="4011750"/>
              <a:chExt cx="3821164" cy="1131770"/>
            </a:xfrm>
          </p:grpSpPr>
          <p:sp>
            <p:nvSpPr>
              <p:cNvPr id="16324" name="Google Shape;16324;p56"/>
              <p:cNvSpPr/>
              <p:nvPr/>
            </p:nvSpPr>
            <p:spPr>
              <a:xfrm>
                <a:off x="5721" y="4011750"/>
                <a:ext cx="3801593" cy="1131770"/>
              </a:xfrm>
              <a:custGeom>
                <a:rect b="b" l="l" r="r" t="t"/>
                <a:pathLst>
                  <a:path extrusionOk="0" h="19781" w="66444">
                    <a:moveTo>
                      <a:pt x="61" y="0"/>
                    </a:moveTo>
                    <a:lnTo>
                      <a:pt x="1" y="19781"/>
                    </a:lnTo>
                    <a:cubicBezTo>
                      <a:pt x="1" y="19781"/>
                      <a:pt x="29054" y="19749"/>
                      <a:pt x="48541" y="19749"/>
                    </a:cubicBezTo>
                    <a:cubicBezTo>
                      <a:pt x="58285" y="19749"/>
                      <a:pt x="65637" y="19757"/>
                      <a:pt x="65771" y="19781"/>
                    </a:cubicBezTo>
                    <a:cubicBezTo>
                      <a:pt x="65773" y="19781"/>
                      <a:pt x="65774" y="19781"/>
                      <a:pt x="65776" y="19781"/>
                    </a:cubicBezTo>
                    <a:cubicBezTo>
                      <a:pt x="66174" y="19781"/>
                      <a:pt x="66443" y="10853"/>
                      <a:pt x="66443" y="10853"/>
                    </a:cubicBezTo>
                    <a:cubicBezTo>
                      <a:pt x="45881" y="532"/>
                      <a:pt x="61" y="0"/>
                      <a:pt x="6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325" name="Google Shape;16325;p56"/>
              <p:cNvGrpSpPr/>
              <p:nvPr/>
            </p:nvGrpSpPr>
            <p:grpSpPr>
              <a:xfrm>
                <a:off x="-13849" y="4011750"/>
                <a:ext cx="3801593" cy="1131760"/>
                <a:chOff x="-13849" y="4011750"/>
                <a:chExt cx="3801593" cy="1131760"/>
              </a:xfrm>
            </p:grpSpPr>
            <p:sp>
              <p:nvSpPr>
                <p:cNvPr id="16326" name="Google Shape;16326;p56"/>
                <p:cNvSpPr/>
                <p:nvPr/>
              </p:nvSpPr>
              <p:spPr>
                <a:xfrm>
                  <a:off x="-2349" y="4373857"/>
                  <a:ext cx="3790093" cy="374243"/>
                </a:xfrm>
                <a:custGeom>
                  <a:rect b="b" l="l" r="r" t="t"/>
                  <a:pathLst>
                    <a:path extrusionOk="0" h="6541" w="66243">
                      <a:moveTo>
                        <a:pt x="33954" y="1"/>
                      </a:moveTo>
                      <a:cubicBezTo>
                        <a:pt x="32128" y="1"/>
                        <a:pt x="30243" y="21"/>
                        <a:pt x="28307" y="61"/>
                      </a:cubicBezTo>
                      <a:cubicBezTo>
                        <a:pt x="19630" y="261"/>
                        <a:pt x="9429" y="633"/>
                        <a:pt x="0" y="2298"/>
                      </a:cubicBezTo>
                      <a:lnTo>
                        <a:pt x="71" y="6541"/>
                      </a:lnTo>
                      <a:cubicBezTo>
                        <a:pt x="4093" y="5467"/>
                        <a:pt x="14856" y="2990"/>
                        <a:pt x="28949" y="1916"/>
                      </a:cubicBezTo>
                      <a:cubicBezTo>
                        <a:pt x="32680" y="1636"/>
                        <a:pt x="36582" y="1435"/>
                        <a:pt x="40704" y="1435"/>
                      </a:cubicBezTo>
                      <a:cubicBezTo>
                        <a:pt x="47605" y="1435"/>
                        <a:pt x="55118" y="1987"/>
                        <a:pt x="63414" y="3642"/>
                      </a:cubicBezTo>
                      <a:cubicBezTo>
                        <a:pt x="63985" y="3752"/>
                        <a:pt x="65680" y="4906"/>
                        <a:pt x="66222" y="5006"/>
                      </a:cubicBezTo>
                      <a:cubicBezTo>
                        <a:pt x="66232" y="4725"/>
                        <a:pt x="66242" y="4554"/>
                        <a:pt x="66242" y="4524"/>
                      </a:cubicBezTo>
                      <a:cubicBezTo>
                        <a:pt x="66232" y="4524"/>
                        <a:pt x="66222" y="4514"/>
                        <a:pt x="66212" y="4514"/>
                      </a:cubicBezTo>
                      <a:cubicBezTo>
                        <a:pt x="66202" y="4504"/>
                        <a:pt x="66202" y="4504"/>
                        <a:pt x="66202" y="4504"/>
                      </a:cubicBezTo>
                      <a:cubicBezTo>
                        <a:pt x="66192" y="4504"/>
                        <a:pt x="66182" y="4494"/>
                        <a:pt x="66172" y="4494"/>
                      </a:cubicBezTo>
                      <a:cubicBezTo>
                        <a:pt x="66172" y="4494"/>
                        <a:pt x="66172" y="4494"/>
                        <a:pt x="66162" y="4484"/>
                      </a:cubicBezTo>
                      <a:cubicBezTo>
                        <a:pt x="66162" y="4484"/>
                        <a:pt x="66152" y="4484"/>
                        <a:pt x="66142" y="4474"/>
                      </a:cubicBezTo>
                      <a:lnTo>
                        <a:pt x="66132" y="4474"/>
                      </a:lnTo>
                      <a:cubicBezTo>
                        <a:pt x="66122" y="4464"/>
                        <a:pt x="66112" y="4464"/>
                        <a:pt x="66102" y="4464"/>
                      </a:cubicBezTo>
                      <a:cubicBezTo>
                        <a:pt x="66102" y="4454"/>
                        <a:pt x="66102" y="4454"/>
                        <a:pt x="66102" y="4454"/>
                      </a:cubicBezTo>
                      <a:cubicBezTo>
                        <a:pt x="64647" y="3732"/>
                        <a:pt x="63073" y="3060"/>
                        <a:pt x="61407" y="2438"/>
                      </a:cubicBezTo>
                      <a:cubicBezTo>
                        <a:pt x="57024" y="1054"/>
                        <a:pt x="46994" y="1"/>
                        <a:pt x="3395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27" name="Google Shape;16327;p56"/>
                <p:cNvSpPr/>
                <p:nvPr/>
              </p:nvSpPr>
              <p:spPr>
                <a:xfrm>
                  <a:off x="-13849" y="4558659"/>
                  <a:ext cx="3549619" cy="584852"/>
                </a:xfrm>
                <a:custGeom>
                  <a:rect b="b" l="l" r="r" t="t"/>
                  <a:pathLst>
                    <a:path extrusionOk="0" h="10222" w="62040">
                      <a:moveTo>
                        <a:pt x="49993" y="0"/>
                      </a:moveTo>
                      <a:cubicBezTo>
                        <a:pt x="48458" y="0"/>
                        <a:pt x="46793" y="41"/>
                        <a:pt x="45028" y="121"/>
                      </a:cubicBezTo>
                      <a:cubicBezTo>
                        <a:pt x="31687" y="783"/>
                        <a:pt x="18006" y="1645"/>
                        <a:pt x="11" y="6611"/>
                      </a:cubicBezTo>
                      <a:lnTo>
                        <a:pt x="1" y="10222"/>
                      </a:lnTo>
                      <a:lnTo>
                        <a:pt x="71" y="10222"/>
                      </a:lnTo>
                      <a:cubicBezTo>
                        <a:pt x="1285" y="10222"/>
                        <a:pt x="18557" y="10201"/>
                        <a:pt x="35028" y="10191"/>
                      </a:cubicBezTo>
                      <a:cubicBezTo>
                        <a:pt x="45921" y="7122"/>
                        <a:pt x="62040" y="823"/>
                        <a:pt x="62040" y="823"/>
                      </a:cubicBezTo>
                      <a:cubicBezTo>
                        <a:pt x="62040" y="823"/>
                        <a:pt x="57366" y="0"/>
                        <a:pt x="499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28" name="Google Shape;16328;p56"/>
                <p:cNvSpPr/>
                <p:nvPr/>
              </p:nvSpPr>
              <p:spPr>
                <a:xfrm>
                  <a:off x="-7499" y="4181046"/>
                  <a:ext cx="3075535" cy="192872"/>
                </a:xfrm>
                <a:custGeom>
                  <a:rect b="b" l="l" r="r" t="t"/>
                  <a:pathLst>
                    <a:path extrusionOk="0" h="3371" w="53754">
                      <a:moveTo>
                        <a:pt x="16761" y="0"/>
                      </a:moveTo>
                      <a:cubicBezTo>
                        <a:pt x="9569" y="0"/>
                        <a:pt x="3601" y="311"/>
                        <a:pt x="0" y="622"/>
                      </a:cubicBezTo>
                      <a:lnTo>
                        <a:pt x="40" y="2759"/>
                      </a:lnTo>
                      <a:cubicBezTo>
                        <a:pt x="7854" y="1665"/>
                        <a:pt x="15848" y="1294"/>
                        <a:pt x="23171" y="1294"/>
                      </a:cubicBezTo>
                      <a:cubicBezTo>
                        <a:pt x="39340" y="1294"/>
                        <a:pt x="52159" y="3130"/>
                        <a:pt x="52159" y="3130"/>
                      </a:cubicBezTo>
                      <a:lnTo>
                        <a:pt x="53754" y="3371"/>
                      </a:lnTo>
                      <a:cubicBezTo>
                        <a:pt x="52430" y="3020"/>
                        <a:pt x="51076" y="2689"/>
                        <a:pt x="49702" y="2368"/>
                      </a:cubicBezTo>
                      <a:cubicBezTo>
                        <a:pt x="38317" y="552"/>
                        <a:pt x="26431" y="0"/>
                        <a:pt x="1676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29" name="Google Shape;16329;p56"/>
                <p:cNvSpPr/>
                <p:nvPr/>
              </p:nvSpPr>
              <p:spPr>
                <a:xfrm>
                  <a:off x="-10931" y="4011750"/>
                  <a:ext cx="2320297" cy="202656"/>
                </a:xfrm>
                <a:custGeom>
                  <a:rect b="b" l="l" r="r" t="t"/>
                  <a:pathLst>
                    <a:path extrusionOk="0" h="3542" w="40554">
                      <a:moveTo>
                        <a:pt x="10" y="0"/>
                      </a:moveTo>
                      <a:lnTo>
                        <a:pt x="0" y="1565"/>
                      </a:lnTo>
                      <a:cubicBezTo>
                        <a:pt x="1675" y="1485"/>
                        <a:pt x="3631" y="1455"/>
                        <a:pt x="5778" y="1455"/>
                      </a:cubicBezTo>
                      <a:cubicBezTo>
                        <a:pt x="16089" y="1455"/>
                        <a:pt x="30844" y="2297"/>
                        <a:pt x="40553" y="3541"/>
                      </a:cubicBezTo>
                      <a:cubicBezTo>
                        <a:pt x="21546" y="372"/>
                        <a:pt x="1705" y="30"/>
                        <a:pt x="1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330" name="Google Shape;16330;p56"/>
            <p:cNvGrpSpPr/>
            <p:nvPr/>
          </p:nvGrpSpPr>
          <p:grpSpPr>
            <a:xfrm>
              <a:off x="1888320" y="3564832"/>
              <a:ext cx="7318608" cy="1849125"/>
              <a:chOff x="1888320" y="3587521"/>
              <a:chExt cx="7318608" cy="1849125"/>
            </a:xfrm>
          </p:grpSpPr>
          <p:sp>
            <p:nvSpPr>
              <p:cNvPr id="16331" name="Google Shape;16331;p56"/>
              <p:cNvSpPr/>
              <p:nvPr/>
            </p:nvSpPr>
            <p:spPr>
              <a:xfrm rot="143046">
                <a:off x="1917384" y="3737863"/>
                <a:ext cx="7260480" cy="1548441"/>
              </a:xfrm>
              <a:custGeom>
                <a:rect b="b" l="l" r="r" t="t"/>
                <a:pathLst>
                  <a:path extrusionOk="0" h="19942" w="93506">
                    <a:moveTo>
                      <a:pt x="93505" y="1"/>
                    </a:moveTo>
                    <a:cubicBezTo>
                      <a:pt x="93504" y="1"/>
                      <a:pt x="16962" y="15739"/>
                      <a:pt x="1" y="19941"/>
                    </a:cubicBezTo>
                    <a:lnTo>
                      <a:pt x="93375" y="17905"/>
                    </a:lnTo>
                    <a:lnTo>
                      <a:pt x="935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2" name="Google Shape;16332;p56"/>
              <p:cNvSpPr/>
              <p:nvPr/>
            </p:nvSpPr>
            <p:spPr>
              <a:xfrm rot="143046">
                <a:off x="5997787" y="4442569"/>
                <a:ext cx="3158223" cy="781985"/>
              </a:xfrm>
              <a:custGeom>
                <a:rect b="b" l="l" r="r" t="t"/>
                <a:pathLst>
                  <a:path extrusionOk="0" h="10071" w="40674">
                    <a:moveTo>
                      <a:pt x="33653" y="10071"/>
                    </a:moveTo>
                    <a:lnTo>
                      <a:pt x="33653" y="10071"/>
                    </a:lnTo>
                    <a:lnTo>
                      <a:pt x="40674" y="9920"/>
                    </a:lnTo>
                    <a:lnTo>
                      <a:pt x="33653" y="10071"/>
                    </a:lnTo>
                    <a:close/>
                    <a:moveTo>
                      <a:pt x="0" y="502"/>
                    </a:moveTo>
                    <a:lnTo>
                      <a:pt x="0" y="502"/>
                    </a:lnTo>
                    <a:cubicBezTo>
                      <a:pt x="803" y="331"/>
                      <a:pt x="1595" y="161"/>
                      <a:pt x="2387" y="0"/>
                    </a:cubicBezTo>
                    <a:cubicBezTo>
                      <a:pt x="1595" y="161"/>
                      <a:pt x="803" y="331"/>
                      <a:pt x="0" y="502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3" name="Google Shape;16333;p56"/>
              <p:cNvSpPr/>
              <p:nvPr/>
            </p:nvSpPr>
            <p:spPr>
              <a:xfrm rot="143046">
                <a:off x="5998047" y="4430090"/>
                <a:ext cx="3158999" cy="794486"/>
              </a:xfrm>
              <a:custGeom>
                <a:rect b="b" l="l" r="r" t="t"/>
                <a:pathLst>
                  <a:path extrusionOk="0" h="10232" w="40684">
                    <a:moveTo>
                      <a:pt x="3150" y="1"/>
                    </a:moveTo>
                    <a:cubicBezTo>
                      <a:pt x="2899" y="51"/>
                      <a:pt x="2648" y="101"/>
                      <a:pt x="2387" y="161"/>
                    </a:cubicBezTo>
                    <a:cubicBezTo>
                      <a:pt x="1595" y="322"/>
                      <a:pt x="803" y="492"/>
                      <a:pt x="0" y="663"/>
                    </a:cubicBezTo>
                    <a:cubicBezTo>
                      <a:pt x="11716" y="1676"/>
                      <a:pt x="25879" y="6982"/>
                      <a:pt x="33653" y="10232"/>
                    </a:cubicBezTo>
                    <a:lnTo>
                      <a:pt x="40674" y="10081"/>
                    </a:lnTo>
                    <a:lnTo>
                      <a:pt x="40684" y="9409"/>
                    </a:lnTo>
                    <a:cubicBezTo>
                      <a:pt x="38066" y="8286"/>
                      <a:pt x="31947" y="5828"/>
                      <a:pt x="23672" y="3571"/>
                    </a:cubicBezTo>
                    <a:cubicBezTo>
                      <a:pt x="17764" y="1957"/>
                      <a:pt x="10763" y="422"/>
                      <a:pt x="3150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4" name="Google Shape;16334;p56"/>
              <p:cNvSpPr/>
              <p:nvPr/>
            </p:nvSpPr>
            <p:spPr>
              <a:xfrm rot="143046">
                <a:off x="6673450" y="4294666"/>
                <a:ext cx="2496280" cy="622420"/>
              </a:xfrm>
              <a:custGeom>
                <a:rect b="b" l="l" r="r" t="t"/>
                <a:pathLst>
                  <a:path extrusionOk="0" h="8016" w="32149">
                    <a:moveTo>
                      <a:pt x="3792" y="1"/>
                    </a:moveTo>
                    <a:cubicBezTo>
                      <a:pt x="2568" y="252"/>
                      <a:pt x="1334" y="512"/>
                      <a:pt x="80" y="773"/>
                    </a:cubicBezTo>
                    <a:lnTo>
                      <a:pt x="0" y="793"/>
                    </a:lnTo>
                    <a:cubicBezTo>
                      <a:pt x="8035" y="1355"/>
                      <a:pt x="22158" y="3792"/>
                      <a:pt x="32128" y="8015"/>
                    </a:cubicBezTo>
                    <a:lnTo>
                      <a:pt x="32148" y="4805"/>
                    </a:lnTo>
                    <a:cubicBezTo>
                      <a:pt x="27133" y="3592"/>
                      <a:pt x="13572" y="482"/>
                      <a:pt x="3792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5" name="Google Shape;16335;p56"/>
              <p:cNvSpPr/>
              <p:nvPr/>
            </p:nvSpPr>
            <p:spPr>
              <a:xfrm rot="143046">
                <a:off x="5401255" y="4552724"/>
                <a:ext cx="2533706" cy="668387"/>
              </a:xfrm>
              <a:custGeom>
                <a:rect b="b" l="l" r="r" t="t"/>
                <a:pathLst>
                  <a:path extrusionOk="0" h="8608" w="32631">
                    <a:moveTo>
                      <a:pt x="21205" y="8607"/>
                    </a:moveTo>
                    <a:cubicBezTo>
                      <a:pt x="21205" y="8607"/>
                      <a:pt x="21205" y="8607"/>
                      <a:pt x="21205" y="8607"/>
                    </a:cubicBezTo>
                    <a:lnTo>
                      <a:pt x="32630" y="8356"/>
                    </a:lnTo>
                    <a:lnTo>
                      <a:pt x="32630" y="8356"/>
                    </a:lnTo>
                    <a:lnTo>
                      <a:pt x="21205" y="8607"/>
                    </a:lnTo>
                    <a:close/>
                    <a:moveTo>
                      <a:pt x="1" y="201"/>
                    </a:moveTo>
                    <a:cubicBezTo>
                      <a:pt x="322" y="131"/>
                      <a:pt x="643" y="61"/>
                      <a:pt x="964" y="1"/>
                    </a:cubicBezTo>
                    <a:cubicBezTo>
                      <a:pt x="643" y="61"/>
                      <a:pt x="322" y="131"/>
                      <a:pt x="1" y="20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6" name="Google Shape;16336;p56"/>
              <p:cNvSpPr/>
              <p:nvPr/>
            </p:nvSpPr>
            <p:spPr>
              <a:xfrm rot="143046">
                <a:off x="5301147" y="4535112"/>
                <a:ext cx="2634182" cy="683917"/>
              </a:xfrm>
              <a:custGeom>
                <a:rect b="b" l="l" r="r" t="t"/>
                <a:pathLst>
                  <a:path extrusionOk="0" h="8808" w="33925">
                    <a:moveTo>
                      <a:pt x="3211" y="0"/>
                    </a:moveTo>
                    <a:cubicBezTo>
                      <a:pt x="2890" y="60"/>
                      <a:pt x="2569" y="131"/>
                      <a:pt x="2258" y="201"/>
                    </a:cubicBezTo>
                    <a:cubicBezTo>
                      <a:pt x="1937" y="261"/>
                      <a:pt x="1616" y="331"/>
                      <a:pt x="1295" y="401"/>
                    </a:cubicBezTo>
                    <a:cubicBezTo>
                      <a:pt x="864" y="492"/>
                      <a:pt x="432" y="582"/>
                      <a:pt x="1" y="672"/>
                    </a:cubicBezTo>
                    <a:cubicBezTo>
                      <a:pt x="10804" y="2759"/>
                      <a:pt x="18337" y="6470"/>
                      <a:pt x="22499" y="8807"/>
                    </a:cubicBezTo>
                    <a:lnTo>
                      <a:pt x="33924" y="8556"/>
                    </a:lnTo>
                    <a:cubicBezTo>
                      <a:pt x="24967" y="3902"/>
                      <a:pt x="12359" y="933"/>
                      <a:pt x="321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7" name="Google Shape;16337;p56"/>
              <p:cNvSpPr/>
              <p:nvPr/>
            </p:nvSpPr>
            <p:spPr>
              <a:xfrm rot="143046">
                <a:off x="6061508" y="5216857"/>
                <a:ext cx="252431" cy="5513"/>
              </a:xfrm>
              <a:custGeom>
                <a:rect b="b" l="l" r="r" t="t"/>
                <a:pathLst>
                  <a:path extrusionOk="0" h="71" w="3251">
                    <a:moveTo>
                      <a:pt x="0" y="71"/>
                    </a:moveTo>
                    <a:lnTo>
                      <a:pt x="3250" y="1"/>
                    </a:lnTo>
                    <a:lnTo>
                      <a:pt x="3250" y="1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8" name="Google Shape;16338;p56"/>
              <p:cNvSpPr/>
              <p:nvPr/>
            </p:nvSpPr>
            <p:spPr>
              <a:xfrm rot="143046">
                <a:off x="4636540" y="4632656"/>
                <a:ext cx="1689448" cy="566359"/>
              </a:xfrm>
              <a:custGeom>
                <a:rect b="b" l="l" r="r" t="t"/>
                <a:pathLst>
                  <a:path extrusionOk="0" h="7294" w="21758">
                    <a:moveTo>
                      <a:pt x="2910" y="1"/>
                    </a:moveTo>
                    <a:cubicBezTo>
                      <a:pt x="1937" y="202"/>
                      <a:pt x="964" y="412"/>
                      <a:pt x="1" y="613"/>
                    </a:cubicBezTo>
                    <a:cubicBezTo>
                      <a:pt x="2709" y="1536"/>
                      <a:pt x="5417" y="2709"/>
                      <a:pt x="7022" y="3381"/>
                    </a:cubicBezTo>
                    <a:cubicBezTo>
                      <a:pt x="12158" y="5528"/>
                      <a:pt x="14134" y="6711"/>
                      <a:pt x="14906" y="7293"/>
                    </a:cubicBezTo>
                    <a:lnTo>
                      <a:pt x="18507" y="7213"/>
                    </a:lnTo>
                    <a:lnTo>
                      <a:pt x="21757" y="7143"/>
                    </a:lnTo>
                    <a:cubicBezTo>
                      <a:pt x="18878" y="4113"/>
                      <a:pt x="9711" y="1335"/>
                      <a:pt x="2910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9" name="Google Shape;16339;p56"/>
              <p:cNvSpPr/>
              <p:nvPr/>
            </p:nvSpPr>
            <p:spPr>
              <a:xfrm rot="143046">
                <a:off x="7395956" y="4106506"/>
                <a:ext cx="1791399" cy="352907"/>
              </a:xfrm>
              <a:custGeom>
                <a:rect b="b" l="l" r="r" t="t"/>
                <a:pathLst>
                  <a:path extrusionOk="0" h="4545" w="23071">
                    <a:moveTo>
                      <a:pt x="9399" y="1"/>
                    </a:moveTo>
                    <a:cubicBezTo>
                      <a:pt x="8666" y="1"/>
                      <a:pt x="7904" y="11"/>
                      <a:pt x="7112" y="31"/>
                    </a:cubicBezTo>
                    <a:cubicBezTo>
                      <a:pt x="4895" y="482"/>
                      <a:pt x="2518" y="984"/>
                      <a:pt x="0" y="1505"/>
                    </a:cubicBezTo>
                    <a:cubicBezTo>
                      <a:pt x="7573" y="1636"/>
                      <a:pt x="18918" y="2990"/>
                      <a:pt x="23040" y="4545"/>
                    </a:cubicBezTo>
                    <a:lnTo>
                      <a:pt x="23060" y="2749"/>
                    </a:lnTo>
                    <a:lnTo>
                      <a:pt x="23070" y="1154"/>
                    </a:lnTo>
                    <a:cubicBezTo>
                      <a:pt x="23060" y="1154"/>
                      <a:pt x="18767" y="1"/>
                      <a:pt x="9399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0" name="Google Shape;16340;p56"/>
              <p:cNvSpPr/>
              <p:nvPr/>
            </p:nvSpPr>
            <p:spPr>
              <a:xfrm rot="143046">
                <a:off x="8460094" y="3874023"/>
                <a:ext cx="743860" cy="153509"/>
              </a:xfrm>
              <a:custGeom>
                <a:rect b="b" l="l" r="r" t="t"/>
                <a:pathLst>
                  <a:path extrusionOk="0" h="1977" w="9580">
                    <a:moveTo>
                      <a:pt x="9569" y="1"/>
                    </a:moveTo>
                    <a:lnTo>
                      <a:pt x="9569" y="11"/>
                    </a:lnTo>
                    <a:lnTo>
                      <a:pt x="9549" y="11"/>
                    </a:lnTo>
                    <a:cubicBezTo>
                      <a:pt x="9228" y="71"/>
                      <a:pt x="5627" y="813"/>
                      <a:pt x="0" y="1977"/>
                    </a:cubicBezTo>
                    <a:cubicBezTo>
                      <a:pt x="4032" y="1887"/>
                      <a:pt x="7443" y="1846"/>
                      <a:pt x="9569" y="1826"/>
                    </a:cubicBezTo>
                    <a:lnTo>
                      <a:pt x="9579" y="1"/>
                    </a:ln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1" name="Google Shape;16341;p56"/>
              <p:cNvSpPr/>
              <p:nvPr/>
            </p:nvSpPr>
            <p:spPr>
              <a:xfrm rot="143046">
                <a:off x="3990951" y="4756076"/>
                <a:ext cx="1383285" cy="396467"/>
              </a:xfrm>
              <a:custGeom>
                <a:rect b="b" l="l" r="r" t="t"/>
                <a:pathLst>
                  <a:path extrusionOk="0" h="5106" w="17815">
                    <a:moveTo>
                      <a:pt x="1716" y="0"/>
                    </a:moveTo>
                    <a:cubicBezTo>
                      <a:pt x="1134" y="120"/>
                      <a:pt x="562" y="241"/>
                      <a:pt x="1" y="361"/>
                    </a:cubicBezTo>
                    <a:cubicBezTo>
                      <a:pt x="3190" y="1615"/>
                      <a:pt x="11295" y="5106"/>
                      <a:pt x="11295" y="5106"/>
                    </a:cubicBezTo>
                    <a:lnTo>
                      <a:pt x="17815" y="3912"/>
                    </a:lnTo>
                    <a:cubicBezTo>
                      <a:pt x="17815" y="3912"/>
                      <a:pt x="8627" y="1344"/>
                      <a:pt x="1716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2" name="Google Shape;16342;p56"/>
              <p:cNvSpPr/>
              <p:nvPr/>
            </p:nvSpPr>
            <p:spPr>
              <a:xfrm rot="143046">
                <a:off x="3540962" y="4844831"/>
                <a:ext cx="784314" cy="331088"/>
              </a:xfrm>
              <a:custGeom>
                <a:rect b="b" l="l" r="r" t="t"/>
                <a:pathLst>
                  <a:path extrusionOk="0" h="4264" w="10101">
                    <a:moveTo>
                      <a:pt x="4534" y="4264"/>
                    </a:moveTo>
                    <a:cubicBezTo>
                      <a:pt x="4534" y="4264"/>
                      <a:pt x="4534" y="4264"/>
                      <a:pt x="4534" y="4264"/>
                    </a:cubicBezTo>
                    <a:lnTo>
                      <a:pt x="10101" y="4143"/>
                    </a:lnTo>
                    <a:lnTo>
                      <a:pt x="4534" y="4264"/>
                    </a:lnTo>
                    <a:close/>
                    <a:moveTo>
                      <a:pt x="0" y="61"/>
                    </a:moveTo>
                    <a:cubicBezTo>
                      <a:pt x="90" y="41"/>
                      <a:pt x="191" y="21"/>
                      <a:pt x="281" y="1"/>
                    </a:cubicBezTo>
                    <a:cubicBezTo>
                      <a:pt x="281" y="1"/>
                      <a:pt x="281" y="1"/>
                      <a:pt x="281" y="1"/>
                    </a:cubicBezTo>
                    <a:cubicBezTo>
                      <a:pt x="191" y="21"/>
                      <a:pt x="90" y="41"/>
                      <a:pt x="0" y="6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3" name="Google Shape;16343;p56"/>
              <p:cNvSpPr/>
              <p:nvPr/>
            </p:nvSpPr>
            <p:spPr>
              <a:xfrm rot="143046">
                <a:off x="3251978" y="4844116"/>
                <a:ext cx="1328000" cy="331088"/>
              </a:xfrm>
              <a:custGeom>
                <a:rect b="b" l="l" r="r" t="t"/>
                <a:pathLst>
                  <a:path extrusionOk="0" h="4264" w="17103">
                    <a:moveTo>
                      <a:pt x="4003" y="1"/>
                    </a:moveTo>
                    <a:cubicBezTo>
                      <a:pt x="3913" y="21"/>
                      <a:pt x="3812" y="41"/>
                      <a:pt x="3722" y="61"/>
                    </a:cubicBezTo>
                    <a:cubicBezTo>
                      <a:pt x="2448" y="332"/>
                      <a:pt x="1205" y="603"/>
                      <a:pt x="1" y="873"/>
                    </a:cubicBezTo>
                    <a:cubicBezTo>
                      <a:pt x="1776" y="1545"/>
                      <a:pt x="5648" y="3160"/>
                      <a:pt x="8256" y="4264"/>
                    </a:cubicBezTo>
                    <a:lnTo>
                      <a:pt x="13823" y="4143"/>
                    </a:lnTo>
                    <a:lnTo>
                      <a:pt x="17103" y="4073"/>
                    </a:lnTo>
                    <a:cubicBezTo>
                      <a:pt x="15719" y="3562"/>
                      <a:pt x="9640" y="1335"/>
                      <a:pt x="4003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44" name="Google Shape;16344;p56"/>
            <p:cNvGrpSpPr/>
            <p:nvPr/>
          </p:nvGrpSpPr>
          <p:grpSpPr>
            <a:xfrm>
              <a:off x="576774" y="4642693"/>
              <a:ext cx="286467" cy="197579"/>
              <a:chOff x="5146375" y="1229175"/>
              <a:chExt cx="151875" cy="104750"/>
            </a:xfrm>
          </p:grpSpPr>
          <p:sp>
            <p:nvSpPr>
              <p:cNvPr id="16345" name="Google Shape;16345;p56"/>
              <p:cNvSpPr/>
              <p:nvPr/>
            </p:nvSpPr>
            <p:spPr>
              <a:xfrm>
                <a:off x="5185250" y="1229950"/>
                <a:ext cx="113000" cy="103975"/>
              </a:xfrm>
              <a:custGeom>
                <a:rect b="b" l="l" r="r" t="t"/>
                <a:pathLst>
                  <a:path extrusionOk="0" h="4159" w="4520">
                    <a:moveTo>
                      <a:pt x="594" y="0"/>
                    </a:moveTo>
                    <a:cubicBezTo>
                      <a:pt x="679" y="9"/>
                      <a:pt x="765" y="9"/>
                      <a:pt x="851" y="17"/>
                    </a:cubicBezTo>
                    <a:cubicBezTo>
                      <a:pt x="1057" y="26"/>
                      <a:pt x="1247" y="112"/>
                      <a:pt x="1453" y="138"/>
                    </a:cubicBezTo>
                    <a:cubicBezTo>
                      <a:pt x="1659" y="163"/>
                      <a:pt x="1865" y="163"/>
                      <a:pt x="2080" y="181"/>
                    </a:cubicBezTo>
                    <a:cubicBezTo>
                      <a:pt x="2097" y="181"/>
                      <a:pt x="2123" y="181"/>
                      <a:pt x="2149" y="189"/>
                    </a:cubicBezTo>
                    <a:cubicBezTo>
                      <a:pt x="2174" y="206"/>
                      <a:pt x="2192" y="232"/>
                      <a:pt x="2217" y="249"/>
                    </a:cubicBezTo>
                    <a:cubicBezTo>
                      <a:pt x="2260" y="284"/>
                      <a:pt x="2329" y="284"/>
                      <a:pt x="2389" y="275"/>
                    </a:cubicBezTo>
                    <a:cubicBezTo>
                      <a:pt x="2518" y="275"/>
                      <a:pt x="2647" y="267"/>
                      <a:pt x="2767" y="267"/>
                    </a:cubicBezTo>
                    <a:cubicBezTo>
                      <a:pt x="2879" y="267"/>
                      <a:pt x="2999" y="258"/>
                      <a:pt x="3102" y="284"/>
                    </a:cubicBezTo>
                    <a:cubicBezTo>
                      <a:pt x="3197" y="301"/>
                      <a:pt x="3283" y="335"/>
                      <a:pt x="3369" y="352"/>
                    </a:cubicBezTo>
                    <a:cubicBezTo>
                      <a:pt x="3394" y="352"/>
                      <a:pt x="3420" y="352"/>
                      <a:pt x="3454" y="352"/>
                    </a:cubicBezTo>
                    <a:cubicBezTo>
                      <a:pt x="3515" y="352"/>
                      <a:pt x="3566" y="352"/>
                      <a:pt x="3601" y="370"/>
                    </a:cubicBezTo>
                    <a:cubicBezTo>
                      <a:pt x="3781" y="464"/>
                      <a:pt x="3867" y="645"/>
                      <a:pt x="4039" y="748"/>
                    </a:cubicBezTo>
                    <a:cubicBezTo>
                      <a:pt x="4073" y="765"/>
                      <a:pt x="4107" y="782"/>
                      <a:pt x="4116" y="816"/>
                    </a:cubicBezTo>
                    <a:cubicBezTo>
                      <a:pt x="4125" y="894"/>
                      <a:pt x="4107" y="911"/>
                      <a:pt x="4168" y="988"/>
                    </a:cubicBezTo>
                    <a:cubicBezTo>
                      <a:pt x="4193" y="1014"/>
                      <a:pt x="4202" y="1048"/>
                      <a:pt x="4228" y="1083"/>
                    </a:cubicBezTo>
                    <a:cubicBezTo>
                      <a:pt x="4331" y="1194"/>
                      <a:pt x="4391" y="1280"/>
                      <a:pt x="4425" y="1426"/>
                    </a:cubicBezTo>
                    <a:cubicBezTo>
                      <a:pt x="4451" y="1512"/>
                      <a:pt x="4494" y="1598"/>
                      <a:pt x="4511" y="1684"/>
                    </a:cubicBezTo>
                    <a:cubicBezTo>
                      <a:pt x="4520" y="1787"/>
                      <a:pt x="4511" y="1890"/>
                      <a:pt x="4503" y="1993"/>
                    </a:cubicBezTo>
                    <a:cubicBezTo>
                      <a:pt x="4503" y="2028"/>
                      <a:pt x="4477" y="2045"/>
                      <a:pt x="4468" y="2079"/>
                    </a:cubicBezTo>
                    <a:cubicBezTo>
                      <a:pt x="4443" y="2165"/>
                      <a:pt x="4468" y="2251"/>
                      <a:pt x="4477" y="2346"/>
                    </a:cubicBezTo>
                    <a:cubicBezTo>
                      <a:pt x="4485" y="2432"/>
                      <a:pt x="4477" y="2578"/>
                      <a:pt x="4451" y="2646"/>
                    </a:cubicBezTo>
                    <a:cubicBezTo>
                      <a:pt x="4425" y="2689"/>
                      <a:pt x="4314" y="2938"/>
                      <a:pt x="4288" y="3007"/>
                    </a:cubicBezTo>
                    <a:cubicBezTo>
                      <a:pt x="4262" y="3059"/>
                      <a:pt x="4193" y="3145"/>
                      <a:pt x="4176" y="3205"/>
                    </a:cubicBezTo>
                    <a:cubicBezTo>
                      <a:pt x="4168" y="3239"/>
                      <a:pt x="4082" y="3428"/>
                      <a:pt x="4004" y="3523"/>
                    </a:cubicBezTo>
                    <a:cubicBezTo>
                      <a:pt x="3927" y="3617"/>
                      <a:pt x="3867" y="3677"/>
                      <a:pt x="3704" y="3694"/>
                    </a:cubicBezTo>
                    <a:cubicBezTo>
                      <a:pt x="3652" y="3703"/>
                      <a:pt x="3463" y="3806"/>
                      <a:pt x="3403" y="3806"/>
                    </a:cubicBezTo>
                    <a:cubicBezTo>
                      <a:pt x="3360" y="3798"/>
                      <a:pt x="3326" y="3815"/>
                      <a:pt x="3291" y="3823"/>
                    </a:cubicBezTo>
                    <a:cubicBezTo>
                      <a:pt x="3274" y="3823"/>
                      <a:pt x="3257" y="3823"/>
                      <a:pt x="3240" y="3823"/>
                    </a:cubicBezTo>
                    <a:cubicBezTo>
                      <a:pt x="3223" y="3823"/>
                      <a:pt x="3205" y="3823"/>
                      <a:pt x="3188" y="3832"/>
                    </a:cubicBezTo>
                    <a:cubicBezTo>
                      <a:pt x="3059" y="3849"/>
                      <a:pt x="2836" y="3883"/>
                      <a:pt x="2759" y="3909"/>
                    </a:cubicBezTo>
                    <a:cubicBezTo>
                      <a:pt x="2664" y="3935"/>
                      <a:pt x="2501" y="3935"/>
                      <a:pt x="2415" y="3926"/>
                    </a:cubicBezTo>
                    <a:cubicBezTo>
                      <a:pt x="2303" y="3909"/>
                      <a:pt x="2106" y="4012"/>
                      <a:pt x="1994" y="4021"/>
                    </a:cubicBezTo>
                    <a:cubicBezTo>
                      <a:pt x="1908" y="4021"/>
                      <a:pt x="1848" y="4021"/>
                      <a:pt x="1805" y="4021"/>
                    </a:cubicBezTo>
                    <a:cubicBezTo>
                      <a:pt x="1710" y="4012"/>
                      <a:pt x="1650" y="4012"/>
                      <a:pt x="1487" y="4055"/>
                    </a:cubicBezTo>
                    <a:cubicBezTo>
                      <a:pt x="1453" y="4055"/>
                      <a:pt x="1393" y="4055"/>
                      <a:pt x="1341" y="4055"/>
                    </a:cubicBezTo>
                    <a:cubicBezTo>
                      <a:pt x="1281" y="4055"/>
                      <a:pt x="1212" y="4055"/>
                      <a:pt x="1169" y="4064"/>
                    </a:cubicBezTo>
                    <a:cubicBezTo>
                      <a:pt x="1143" y="4081"/>
                      <a:pt x="1109" y="4090"/>
                      <a:pt x="1083" y="4098"/>
                    </a:cubicBezTo>
                    <a:cubicBezTo>
                      <a:pt x="1015" y="4115"/>
                      <a:pt x="954" y="4115"/>
                      <a:pt x="886" y="4133"/>
                    </a:cubicBezTo>
                    <a:cubicBezTo>
                      <a:pt x="826" y="4150"/>
                      <a:pt x="808" y="4158"/>
                      <a:pt x="757" y="4150"/>
                    </a:cubicBezTo>
                    <a:cubicBezTo>
                      <a:pt x="542" y="4107"/>
                      <a:pt x="336" y="4064"/>
                      <a:pt x="104" y="4107"/>
                    </a:cubicBezTo>
                    <a:cubicBezTo>
                      <a:pt x="78" y="4115"/>
                      <a:pt x="1" y="3789"/>
                      <a:pt x="1" y="3737"/>
                    </a:cubicBezTo>
                    <a:cubicBezTo>
                      <a:pt x="27" y="3574"/>
                      <a:pt x="44" y="3411"/>
                      <a:pt x="69" y="3256"/>
                    </a:cubicBezTo>
                    <a:cubicBezTo>
                      <a:pt x="104" y="2947"/>
                      <a:pt x="147" y="2646"/>
                      <a:pt x="198" y="2346"/>
                    </a:cubicBezTo>
                    <a:cubicBezTo>
                      <a:pt x="233" y="2096"/>
                      <a:pt x="276" y="1839"/>
                      <a:pt x="301" y="1598"/>
                    </a:cubicBezTo>
                    <a:cubicBezTo>
                      <a:pt x="327" y="1358"/>
                      <a:pt x="327" y="1126"/>
                      <a:pt x="370" y="902"/>
                    </a:cubicBezTo>
                    <a:cubicBezTo>
                      <a:pt x="379" y="816"/>
                      <a:pt x="542" y="0"/>
                      <a:pt x="594" y="0"/>
                    </a:cubicBezTo>
                  </a:path>
                </a:pathLst>
              </a:custGeom>
              <a:solidFill>
                <a:srgbClr val="B89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6" name="Google Shape;16346;p56"/>
              <p:cNvSpPr/>
              <p:nvPr/>
            </p:nvSpPr>
            <p:spPr>
              <a:xfrm>
                <a:off x="5177750" y="1229175"/>
                <a:ext cx="64875" cy="104625"/>
              </a:xfrm>
              <a:custGeom>
                <a:rect b="b" l="l" r="r" t="t"/>
                <a:pathLst>
                  <a:path extrusionOk="0" h="4185" w="2595">
                    <a:moveTo>
                      <a:pt x="877" y="1"/>
                    </a:moveTo>
                    <a:cubicBezTo>
                      <a:pt x="752" y="1"/>
                      <a:pt x="637" y="29"/>
                      <a:pt x="601" y="57"/>
                    </a:cubicBezTo>
                    <a:cubicBezTo>
                      <a:pt x="593" y="61"/>
                      <a:pt x="599" y="63"/>
                      <a:pt x="613" y="63"/>
                    </a:cubicBezTo>
                    <a:cubicBezTo>
                      <a:pt x="627" y="63"/>
                      <a:pt x="649" y="61"/>
                      <a:pt x="670" y="57"/>
                    </a:cubicBezTo>
                    <a:cubicBezTo>
                      <a:pt x="700" y="52"/>
                      <a:pt x="730" y="47"/>
                      <a:pt x="748" y="47"/>
                    </a:cubicBezTo>
                    <a:cubicBezTo>
                      <a:pt x="761" y="47"/>
                      <a:pt x="768" y="50"/>
                      <a:pt x="765" y="57"/>
                    </a:cubicBezTo>
                    <a:cubicBezTo>
                      <a:pt x="739" y="91"/>
                      <a:pt x="705" y="126"/>
                      <a:pt x="679" y="160"/>
                    </a:cubicBezTo>
                    <a:cubicBezTo>
                      <a:pt x="584" y="272"/>
                      <a:pt x="558" y="409"/>
                      <a:pt x="498" y="538"/>
                    </a:cubicBezTo>
                    <a:cubicBezTo>
                      <a:pt x="455" y="641"/>
                      <a:pt x="412" y="761"/>
                      <a:pt x="369" y="865"/>
                    </a:cubicBezTo>
                    <a:cubicBezTo>
                      <a:pt x="344" y="942"/>
                      <a:pt x="318" y="1036"/>
                      <a:pt x="301" y="1122"/>
                    </a:cubicBezTo>
                    <a:cubicBezTo>
                      <a:pt x="292" y="1208"/>
                      <a:pt x="309" y="1303"/>
                      <a:pt x="309" y="1397"/>
                    </a:cubicBezTo>
                    <a:cubicBezTo>
                      <a:pt x="309" y="1440"/>
                      <a:pt x="309" y="1492"/>
                      <a:pt x="309" y="1535"/>
                    </a:cubicBezTo>
                    <a:cubicBezTo>
                      <a:pt x="327" y="1758"/>
                      <a:pt x="335" y="1999"/>
                      <a:pt x="284" y="2222"/>
                    </a:cubicBezTo>
                    <a:cubicBezTo>
                      <a:pt x="249" y="2368"/>
                      <a:pt x="206" y="2506"/>
                      <a:pt x="172" y="2652"/>
                    </a:cubicBezTo>
                    <a:cubicBezTo>
                      <a:pt x="146" y="2772"/>
                      <a:pt x="129" y="2892"/>
                      <a:pt x="103" y="3012"/>
                    </a:cubicBezTo>
                    <a:cubicBezTo>
                      <a:pt x="34" y="3296"/>
                      <a:pt x="0" y="3554"/>
                      <a:pt x="103" y="3829"/>
                    </a:cubicBezTo>
                    <a:cubicBezTo>
                      <a:pt x="129" y="3906"/>
                      <a:pt x="155" y="3966"/>
                      <a:pt x="223" y="4018"/>
                    </a:cubicBezTo>
                    <a:cubicBezTo>
                      <a:pt x="258" y="4052"/>
                      <a:pt x="309" y="4104"/>
                      <a:pt x="352" y="4129"/>
                    </a:cubicBezTo>
                    <a:cubicBezTo>
                      <a:pt x="455" y="4172"/>
                      <a:pt x="593" y="4172"/>
                      <a:pt x="705" y="4181"/>
                    </a:cubicBezTo>
                    <a:cubicBezTo>
                      <a:pt x="717" y="4183"/>
                      <a:pt x="727" y="4184"/>
                      <a:pt x="737" y="4184"/>
                    </a:cubicBezTo>
                    <a:cubicBezTo>
                      <a:pt x="760" y="4184"/>
                      <a:pt x="777" y="4178"/>
                      <a:pt x="808" y="4172"/>
                    </a:cubicBezTo>
                    <a:cubicBezTo>
                      <a:pt x="819" y="4169"/>
                      <a:pt x="829" y="4168"/>
                      <a:pt x="837" y="4168"/>
                    </a:cubicBezTo>
                    <a:cubicBezTo>
                      <a:pt x="853" y="4168"/>
                      <a:pt x="865" y="4172"/>
                      <a:pt x="876" y="4172"/>
                    </a:cubicBezTo>
                    <a:cubicBezTo>
                      <a:pt x="888" y="4172"/>
                      <a:pt x="899" y="4176"/>
                      <a:pt x="916" y="4176"/>
                    </a:cubicBezTo>
                    <a:cubicBezTo>
                      <a:pt x="924" y="4176"/>
                      <a:pt x="934" y="4175"/>
                      <a:pt x="945" y="4172"/>
                    </a:cubicBezTo>
                    <a:cubicBezTo>
                      <a:pt x="957" y="4169"/>
                      <a:pt x="968" y="4168"/>
                      <a:pt x="979" y="4168"/>
                    </a:cubicBezTo>
                    <a:cubicBezTo>
                      <a:pt x="1002" y="4168"/>
                      <a:pt x="1025" y="4172"/>
                      <a:pt x="1048" y="4172"/>
                    </a:cubicBezTo>
                    <a:cubicBezTo>
                      <a:pt x="1074" y="4177"/>
                      <a:pt x="1100" y="4181"/>
                      <a:pt x="1123" y="4181"/>
                    </a:cubicBezTo>
                    <a:cubicBezTo>
                      <a:pt x="1147" y="4181"/>
                      <a:pt x="1168" y="4177"/>
                      <a:pt x="1186" y="4164"/>
                    </a:cubicBezTo>
                    <a:cubicBezTo>
                      <a:pt x="1237" y="4129"/>
                      <a:pt x="1418" y="4121"/>
                      <a:pt x="1469" y="4078"/>
                    </a:cubicBezTo>
                    <a:cubicBezTo>
                      <a:pt x="1512" y="4052"/>
                      <a:pt x="1555" y="4018"/>
                      <a:pt x="1607" y="4000"/>
                    </a:cubicBezTo>
                    <a:cubicBezTo>
                      <a:pt x="1650" y="3975"/>
                      <a:pt x="1684" y="3966"/>
                      <a:pt x="1718" y="3940"/>
                    </a:cubicBezTo>
                    <a:cubicBezTo>
                      <a:pt x="1736" y="3923"/>
                      <a:pt x="1753" y="3914"/>
                      <a:pt x="1770" y="3897"/>
                    </a:cubicBezTo>
                    <a:cubicBezTo>
                      <a:pt x="1830" y="3846"/>
                      <a:pt x="1787" y="3743"/>
                      <a:pt x="1873" y="3717"/>
                    </a:cubicBezTo>
                    <a:cubicBezTo>
                      <a:pt x="1933" y="3700"/>
                      <a:pt x="1993" y="3683"/>
                      <a:pt x="2036" y="3631"/>
                    </a:cubicBezTo>
                    <a:cubicBezTo>
                      <a:pt x="2062" y="3605"/>
                      <a:pt x="2071" y="3597"/>
                      <a:pt x="2079" y="3554"/>
                    </a:cubicBezTo>
                    <a:cubicBezTo>
                      <a:pt x="2088" y="3528"/>
                      <a:pt x="2088" y="3502"/>
                      <a:pt x="2096" y="3476"/>
                    </a:cubicBezTo>
                    <a:cubicBezTo>
                      <a:pt x="2096" y="3451"/>
                      <a:pt x="2174" y="3451"/>
                      <a:pt x="2165" y="3416"/>
                    </a:cubicBezTo>
                    <a:lnTo>
                      <a:pt x="2156" y="3382"/>
                    </a:lnTo>
                    <a:cubicBezTo>
                      <a:pt x="2156" y="3365"/>
                      <a:pt x="2174" y="3365"/>
                      <a:pt x="2174" y="3347"/>
                    </a:cubicBezTo>
                    <a:cubicBezTo>
                      <a:pt x="2199" y="3305"/>
                      <a:pt x="2182" y="3253"/>
                      <a:pt x="2199" y="3210"/>
                    </a:cubicBezTo>
                    <a:cubicBezTo>
                      <a:pt x="2217" y="3150"/>
                      <a:pt x="2268" y="3098"/>
                      <a:pt x="2294" y="3047"/>
                    </a:cubicBezTo>
                    <a:cubicBezTo>
                      <a:pt x="2311" y="3012"/>
                      <a:pt x="2320" y="2978"/>
                      <a:pt x="2346" y="2952"/>
                    </a:cubicBezTo>
                    <a:cubicBezTo>
                      <a:pt x="2363" y="2935"/>
                      <a:pt x="2388" y="2918"/>
                      <a:pt x="2397" y="2901"/>
                    </a:cubicBezTo>
                    <a:cubicBezTo>
                      <a:pt x="2406" y="2875"/>
                      <a:pt x="2406" y="2849"/>
                      <a:pt x="2406" y="2823"/>
                    </a:cubicBezTo>
                    <a:cubicBezTo>
                      <a:pt x="2414" y="2772"/>
                      <a:pt x="2431" y="2737"/>
                      <a:pt x="2440" y="2695"/>
                    </a:cubicBezTo>
                    <a:cubicBezTo>
                      <a:pt x="2457" y="2652"/>
                      <a:pt x="2457" y="2600"/>
                      <a:pt x="2483" y="2557"/>
                    </a:cubicBezTo>
                    <a:cubicBezTo>
                      <a:pt x="2500" y="2540"/>
                      <a:pt x="2517" y="2531"/>
                      <a:pt x="2535" y="2514"/>
                    </a:cubicBezTo>
                    <a:cubicBezTo>
                      <a:pt x="2560" y="2488"/>
                      <a:pt x="2560" y="2437"/>
                      <a:pt x="2569" y="2394"/>
                    </a:cubicBezTo>
                    <a:cubicBezTo>
                      <a:pt x="2577" y="2359"/>
                      <a:pt x="2577" y="2316"/>
                      <a:pt x="2586" y="2282"/>
                    </a:cubicBezTo>
                    <a:cubicBezTo>
                      <a:pt x="2595" y="2248"/>
                      <a:pt x="2560" y="2205"/>
                      <a:pt x="2560" y="2170"/>
                    </a:cubicBezTo>
                    <a:cubicBezTo>
                      <a:pt x="2552" y="2119"/>
                      <a:pt x="2543" y="2110"/>
                      <a:pt x="2569" y="2067"/>
                    </a:cubicBezTo>
                    <a:cubicBezTo>
                      <a:pt x="2595" y="2033"/>
                      <a:pt x="2535" y="2016"/>
                      <a:pt x="2535" y="1964"/>
                    </a:cubicBezTo>
                    <a:cubicBezTo>
                      <a:pt x="2535" y="1930"/>
                      <a:pt x="2517" y="1904"/>
                      <a:pt x="2500" y="1870"/>
                    </a:cubicBezTo>
                    <a:cubicBezTo>
                      <a:pt x="2483" y="1818"/>
                      <a:pt x="2517" y="1758"/>
                      <a:pt x="2500" y="1698"/>
                    </a:cubicBezTo>
                    <a:cubicBezTo>
                      <a:pt x="2474" y="1612"/>
                      <a:pt x="2492" y="1509"/>
                      <a:pt x="2457" y="1423"/>
                    </a:cubicBezTo>
                    <a:cubicBezTo>
                      <a:pt x="2440" y="1371"/>
                      <a:pt x="2423" y="1337"/>
                      <a:pt x="2414" y="1286"/>
                    </a:cubicBezTo>
                    <a:cubicBezTo>
                      <a:pt x="2406" y="1251"/>
                      <a:pt x="2397" y="1208"/>
                      <a:pt x="2380" y="1174"/>
                    </a:cubicBezTo>
                    <a:cubicBezTo>
                      <a:pt x="2320" y="1079"/>
                      <a:pt x="2242" y="985"/>
                      <a:pt x="2234" y="873"/>
                    </a:cubicBezTo>
                    <a:cubicBezTo>
                      <a:pt x="2234" y="822"/>
                      <a:pt x="2225" y="761"/>
                      <a:pt x="2182" y="710"/>
                    </a:cubicBezTo>
                    <a:cubicBezTo>
                      <a:pt x="2174" y="701"/>
                      <a:pt x="2156" y="693"/>
                      <a:pt x="2139" y="684"/>
                    </a:cubicBezTo>
                    <a:cubicBezTo>
                      <a:pt x="2122" y="667"/>
                      <a:pt x="2114" y="650"/>
                      <a:pt x="2088" y="633"/>
                    </a:cubicBezTo>
                    <a:cubicBezTo>
                      <a:pt x="2028" y="607"/>
                      <a:pt x="2019" y="590"/>
                      <a:pt x="1993" y="538"/>
                    </a:cubicBezTo>
                    <a:cubicBezTo>
                      <a:pt x="1967" y="504"/>
                      <a:pt x="1916" y="478"/>
                      <a:pt x="1882" y="444"/>
                    </a:cubicBezTo>
                    <a:cubicBezTo>
                      <a:pt x="1847" y="409"/>
                      <a:pt x="1813" y="383"/>
                      <a:pt x="1778" y="349"/>
                    </a:cubicBezTo>
                    <a:cubicBezTo>
                      <a:pt x="1753" y="315"/>
                      <a:pt x="1718" y="289"/>
                      <a:pt x="1684" y="263"/>
                    </a:cubicBezTo>
                    <a:cubicBezTo>
                      <a:pt x="1658" y="246"/>
                      <a:pt x="1641" y="229"/>
                      <a:pt x="1607" y="220"/>
                    </a:cubicBezTo>
                    <a:cubicBezTo>
                      <a:pt x="1581" y="220"/>
                      <a:pt x="1564" y="212"/>
                      <a:pt x="1547" y="203"/>
                    </a:cubicBezTo>
                    <a:cubicBezTo>
                      <a:pt x="1512" y="194"/>
                      <a:pt x="1512" y="194"/>
                      <a:pt x="1486" y="169"/>
                    </a:cubicBezTo>
                    <a:cubicBezTo>
                      <a:pt x="1469" y="151"/>
                      <a:pt x="1452" y="151"/>
                      <a:pt x="1426" y="134"/>
                    </a:cubicBezTo>
                    <a:cubicBezTo>
                      <a:pt x="1409" y="117"/>
                      <a:pt x="1392" y="100"/>
                      <a:pt x="1357" y="100"/>
                    </a:cubicBezTo>
                    <a:cubicBezTo>
                      <a:pt x="1340" y="91"/>
                      <a:pt x="1323" y="91"/>
                      <a:pt x="1315" y="91"/>
                    </a:cubicBezTo>
                    <a:cubicBezTo>
                      <a:pt x="1306" y="91"/>
                      <a:pt x="1297" y="91"/>
                      <a:pt x="1272" y="83"/>
                    </a:cubicBezTo>
                    <a:cubicBezTo>
                      <a:pt x="1220" y="66"/>
                      <a:pt x="1126" y="66"/>
                      <a:pt x="1074" y="48"/>
                    </a:cubicBezTo>
                    <a:cubicBezTo>
                      <a:pt x="1040" y="40"/>
                      <a:pt x="988" y="23"/>
                      <a:pt x="962" y="5"/>
                    </a:cubicBezTo>
                    <a:cubicBezTo>
                      <a:pt x="934" y="2"/>
                      <a:pt x="905" y="1"/>
                      <a:pt x="877" y="1"/>
                    </a:cubicBezTo>
                    <a:close/>
                  </a:path>
                </a:pathLst>
              </a:custGeom>
              <a:solidFill>
                <a:srgbClr val="D4AD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7" name="Google Shape;16347;p56"/>
              <p:cNvSpPr/>
              <p:nvPr/>
            </p:nvSpPr>
            <p:spPr>
              <a:xfrm>
                <a:off x="5146375" y="1281500"/>
                <a:ext cx="250" cy="25"/>
              </a:xfrm>
              <a:custGeom>
                <a:rect b="b" l="l" r="r" t="t"/>
                <a:pathLst>
                  <a:path extrusionOk="0" h="1" w="10">
                    <a:moveTo>
                      <a:pt x="1" y="0"/>
                    </a:moveTo>
                    <a:lnTo>
                      <a:pt x="1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3D8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8" name="Google Shape;16348;p56"/>
              <p:cNvSpPr/>
              <p:nvPr/>
            </p:nvSpPr>
            <p:spPr>
              <a:xfrm>
                <a:off x="5146375" y="1229300"/>
                <a:ext cx="90025" cy="103925"/>
              </a:xfrm>
              <a:custGeom>
                <a:rect b="b" l="l" r="r" t="t"/>
                <a:pathLst>
                  <a:path extrusionOk="0" h="4157" w="3601">
                    <a:moveTo>
                      <a:pt x="1960" y="0"/>
                    </a:moveTo>
                    <a:cubicBezTo>
                      <a:pt x="1917" y="0"/>
                      <a:pt x="1856" y="43"/>
                      <a:pt x="1813" y="61"/>
                    </a:cubicBezTo>
                    <a:cubicBezTo>
                      <a:pt x="1753" y="78"/>
                      <a:pt x="1710" y="78"/>
                      <a:pt x="1659" y="78"/>
                    </a:cubicBezTo>
                    <a:cubicBezTo>
                      <a:pt x="1650" y="77"/>
                      <a:pt x="1641" y="76"/>
                      <a:pt x="1632" y="76"/>
                    </a:cubicBezTo>
                    <a:cubicBezTo>
                      <a:pt x="1555" y="76"/>
                      <a:pt x="1479" y="107"/>
                      <a:pt x="1410" y="138"/>
                    </a:cubicBezTo>
                    <a:cubicBezTo>
                      <a:pt x="1375" y="155"/>
                      <a:pt x="1332" y="155"/>
                      <a:pt x="1289" y="172"/>
                    </a:cubicBezTo>
                    <a:cubicBezTo>
                      <a:pt x="1229" y="189"/>
                      <a:pt x="1212" y="215"/>
                      <a:pt x="1169" y="250"/>
                    </a:cubicBezTo>
                    <a:cubicBezTo>
                      <a:pt x="1109" y="301"/>
                      <a:pt x="1057" y="353"/>
                      <a:pt x="997" y="413"/>
                    </a:cubicBezTo>
                    <a:cubicBezTo>
                      <a:pt x="946" y="464"/>
                      <a:pt x="894" y="533"/>
                      <a:pt x="808" y="533"/>
                    </a:cubicBezTo>
                    <a:cubicBezTo>
                      <a:pt x="748" y="533"/>
                      <a:pt x="645" y="602"/>
                      <a:pt x="636" y="671"/>
                    </a:cubicBezTo>
                    <a:cubicBezTo>
                      <a:pt x="611" y="765"/>
                      <a:pt x="645" y="782"/>
                      <a:pt x="559" y="868"/>
                    </a:cubicBezTo>
                    <a:cubicBezTo>
                      <a:pt x="533" y="903"/>
                      <a:pt x="508" y="937"/>
                      <a:pt x="473" y="954"/>
                    </a:cubicBezTo>
                    <a:cubicBezTo>
                      <a:pt x="447" y="971"/>
                      <a:pt x="439" y="1057"/>
                      <a:pt x="413" y="1066"/>
                    </a:cubicBezTo>
                    <a:cubicBezTo>
                      <a:pt x="396" y="1083"/>
                      <a:pt x="387" y="1100"/>
                      <a:pt x="370" y="1109"/>
                    </a:cubicBezTo>
                    <a:lnTo>
                      <a:pt x="344" y="1109"/>
                    </a:lnTo>
                    <a:lnTo>
                      <a:pt x="319" y="1152"/>
                    </a:lnTo>
                    <a:cubicBezTo>
                      <a:pt x="293" y="1169"/>
                      <a:pt x="267" y="1177"/>
                      <a:pt x="241" y="1186"/>
                    </a:cubicBezTo>
                    <a:cubicBezTo>
                      <a:pt x="173" y="1238"/>
                      <a:pt x="147" y="1306"/>
                      <a:pt x="121" y="1392"/>
                    </a:cubicBezTo>
                    <a:cubicBezTo>
                      <a:pt x="104" y="1427"/>
                      <a:pt x="78" y="1444"/>
                      <a:pt x="78" y="1487"/>
                    </a:cubicBezTo>
                    <a:cubicBezTo>
                      <a:pt x="69" y="1547"/>
                      <a:pt x="78" y="1590"/>
                      <a:pt x="87" y="1641"/>
                    </a:cubicBezTo>
                    <a:cubicBezTo>
                      <a:pt x="104" y="1744"/>
                      <a:pt x="26" y="1805"/>
                      <a:pt x="18" y="1899"/>
                    </a:cubicBezTo>
                    <a:cubicBezTo>
                      <a:pt x="18" y="1942"/>
                      <a:pt x="44" y="1968"/>
                      <a:pt x="52" y="2002"/>
                    </a:cubicBezTo>
                    <a:cubicBezTo>
                      <a:pt x="61" y="2037"/>
                      <a:pt x="52" y="2097"/>
                      <a:pt x="44" y="2131"/>
                    </a:cubicBezTo>
                    <a:cubicBezTo>
                      <a:pt x="35" y="2174"/>
                      <a:pt x="9" y="2226"/>
                      <a:pt x="1" y="2286"/>
                    </a:cubicBezTo>
                    <a:cubicBezTo>
                      <a:pt x="1" y="2320"/>
                      <a:pt x="9" y="2354"/>
                      <a:pt x="9" y="2397"/>
                    </a:cubicBezTo>
                    <a:cubicBezTo>
                      <a:pt x="26" y="2458"/>
                      <a:pt x="52" y="2501"/>
                      <a:pt x="78" y="2552"/>
                    </a:cubicBezTo>
                    <a:cubicBezTo>
                      <a:pt x="104" y="2612"/>
                      <a:pt x="69" y="2647"/>
                      <a:pt x="61" y="2707"/>
                    </a:cubicBezTo>
                    <a:cubicBezTo>
                      <a:pt x="52" y="2767"/>
                      <a:pt x="61" y="2836"/>
                      <a:pt x="69" y="2887"/>
                    </a:cubicBezTo>
                    <a:cubicBezTo>
                      <a:pt x="95" y="2982"/>
                      <a:pt x="138" y="3076"/>
                      <a:pt x="215" y="3136"/>
                    </a:cubicBezTo>
                    <a:cubicBezTo>
                      <a:pt x="241" y="3153"/>
                      <a:pt x="267" y="3179"/>
                      <a:pt x="284" y="3214"/>
                    </a:cubicBezTo>
                    <a:cubicBezTo>
                      <a:pt x="319" y="3265"/>
                      <a:pt x="336" y="3291"/>
                      <a:pt x="387" y="3334"/>
                    </a:cubicBezTo>
                    <a:cubicBezTo>
                      <a:pt x="473" y="3394"/>
                      <a:pt x="482" y="3489"/>
                      <a:pt x="533" y="3566"/>
                    </a:cubicBezTo>
                    <a:cubicBezTo>
                      <a:pt x="551" y="3592"/>
                      <a:pt x="576" y="3626"/>
                      <a:pt x="611" y="3643"/>
                    </a:cubicBezTo>
                    <a:cubicBezTo>
                      <a:pt x="662" y="3660"/>
                      <a:pt x="722" y="3643"/>
                      <a:pt x="783" y="3678"/>
                    </a:cubicBezTo>
                    <a:cubicBezTo>
                      <a:pt x="817" y="3703"/>
                      <a:pt x="851" y="3729"/>
                      <a:pt x="886" y="3755"/>
                    </a:cubicBezTo>
                    <a:cubicBezTo>
                      <a:pt x="937" y="3781"/>
                      <a:pt x="989" y="3815"/>
                      <a:pt x="1023" y="3858"/>
                    </a:cubicBezTo>
                    <a:cubicBezTo>
                      <a:pt x="1092" y="3944"/>
                      <a:pt x="1126" y="3995"/>
                      <a:pt x="1229" y="4038"/>
                    </a:cubicBezTo>
                    <a:cubicBezTo>
                      <a:pt x="1315" y="4081"/>
                      <a:pt x="1410" y="4099"/>
                      <a:pt x="1504" y="4107"/>
                    </a:cubicBezTo>
                    <a:cubicBezTo>
                      <a:pt x="1539" y="4116"/>
                      <a:pt x="1573" y="4116"/>
                      <a:pt x="1607" y="4124"/>
                    </a:cubicBezTo>
                    <a:cubicBezTo>
                      <a:pt x="1642" y="4124"/>
                      <a:pt x="1667" y="4150"/>
                      <a:pt x="1702" y="4150"/>
                    </a:cubicBezTo>
                    <a:cubicBezTo>
                      <a:pt x="1719" y="4153"/>
                      <a:pt x="1734" y="4154"/>
                      <a:pt x="1749" y="4154"/>
                    </a:cubicBezTo>
                    <a:cubicBezTo>
                      <a:pt x="1778" y="4154"/>
                      <a:pt x="1805" y="4150"/>
                      <a:pt x="1839" y="4150"/>
                    </a:cubicBezTo>
                    <a:lnTo>
                      <a:pt x="1891" y="4150"/>
                    </a:lnTo>
                    <a:cubicBezTo>
                      <a:pt x="1904" y="4154"/>
                      <a:pt x="1917" y="4156"/>
                      <a:pt x="1931" y="4156"/>
                    </a:cubicBezTo>
                    <a:cubicBezTo>
                      <a:pt x="1945" y="4156"/>
                      <a:pt x="1960" y="4154"/>
                      <a:pt x="1977" y="4150"/>
                    </a:cubicBezTo>
                    <a:cubicBezTo>
                      <a:pt x="2003" y="4133"/>
                      <a:pt x="2020" y="4124"/>
                      <a:pt x="2054" y="4099"/>
                    </a:cubicBezTo>
                    <a:cubicBezTo>
                      <a:pt x="2088" y="4081"/>
                      <a:pt x="2114" y="4073"/>
                      <a:pt x="2149" y="4064"/>
                    </a:cubicBezTo>
                    <a:cubicBezTo>
                      <a:pt x="2243" y="4038"/>
                      <a:pt x="2338" y="4038"/>
                      <a:pt x="2432" y="4004"/>
                    </a:cubicBezTo>
                    <a:cubicBezTo>
                      <a:pt x="2509" y="3978"/>
                      <a:pt x="2587" y="3944"/>
                      <a:pt x="2673" y="3918"/>
                    </a:cubicBezTo>
                    <a:cubicBezTo>
                      <a:pt x="2750" y="3901"/>
                      <a:pt x="2776" y="3824"/>
                      <a:pt x="2827" y="3781"/>
                    </a:cubicBezTo>
                    <a:cubicBezTo>
                      <a:pt x="2887" y="3738"/>
                      <a:pt x="2930" y="3729"/>
                      <a:pt x="2982" y="3678"/>
                    </a:cubicBezTo>
                    <a:cubicBezTo>
                      <a:pt x="3008" y="3660"/>
                      <a:pt x="3016" y="3660"/>
                      <a:pt x="3033" y="3635"/>
                    </a:cubicBezTo>
                    <a:cubicBezTo>
                      <a:pt x="3042" y="3609"/>
                      <a:pt x="3068" y="3574"/>
                      <a:pt x="3076" y="3549"/>
                    </a:cubicBezTo>
                    <a:cubicBezTo>
                      <a:pt x="3094" y="3514"/>
                      <a:pt x="3137" y="3514"/>
                      <a:pt x="3137" y="3480"/>
                    </a:cubicBezTo>
                    <a:cubicBezTo>
                      <a:pt x="3145" y="3446"/>
                      <a:pt x="3162" y="3420"/>
                      <a:pt x="3171" y="3385"/>
                    </a:cubicBezTo>
                    <a:cubicBezTo>
                      <a:pt x="3188" y="3334"/>
                      <a:pt x="3197" y="3282"/>
                      <a:pt x="3222" y="3231"/>
                    </a:cubicBezTo>
                    <a:cubicBezTo>
                      <a:pt x="3231" y="3196"/>
                      <a:pt x="3257" y="3153"/>
                      <a:pt x="3283" y="3119"/>
                    </a:cubicBezTo>
                    <a:cubicBezTo>
                      <a:pt x="3326" y="3050"/>
                      <a:pt x="3360" y="2964"/>
                      <a:pt x="3394" y="2896"/>
                    </a:cubicBezTo>
                    <a:cubicBezTo>
                      <a:pt x="3463" y="2767"/>
                      <a:pt x="3601" y="2604"/>
                      <a:pt x="3575" y="2449"/>
                    </a:cubicBezTo>
                    <a:cubicBezTo>
                      <a:pt x="3558" y="2346"/>
                      <a:pt x="3549" y="2226"/>
                      <a:pt x="3506" y="2131"/>
                    </a:cubicBezTo>
                    <a:cubicBezTo>
                      <a:pt x="3489" y="2097"/>
                      <a:pt x="3463" y="2062"/>
                      <a:pt x="3463" y="2028"/>
                    </a:cubicBezTo>
                    <a:cubicBezTo>
                      <a:pt x="3454" y="1959"/>
                      <a:pt x="3480" y="1873"/>
                      <a:pt x="3489" y="1805"/>
                    </a:cubicBezTo>
                    <a:cubicBezTo>
                      <a:pt x="3506" y="1719"/>
                      <a:pt x="3497" y="1659"/>
                      <a:pt x="3480" y="1573"/>
                    </a:cubicBezTo>
                    <a:cubicBezTo>
                      <a:pt x="3463" y="1512"/>
                      <a:pt x="3463" y="1444"/>
                      <a:pt x="3454" y="1384"/>
                    </a:cubicBezTo>
                    <a:cubicBezTo>
                      <a:pt x="3437" y="1272"/>
                      <a:pt x="3403" y="1134"/>
                      <a:pt x="3334" y="1040"/>
                    </a:cubicBezTo>
                    <a:cubicBezTo>
                      <a:pt x="3308" y="1006"/>
                      <a:pt x="3274" y="997"/>
                      <a:pt x="3240" y="971"/>
                    </a:cubicBezTo>
                    <a:cubicBezTo>
                      <a:pt x="3214" y="954"/>
                      <a:pt x="3188" y="911"/>
                      <a:pt x="3171" y="885"/>
                    </a:cubicBezTo>
                    <a:cubicBezTo>
                      <a:pt x="3145" y="842"/>
                      <a:pt x="3128" y="791"/>
                      <a:pt x="3128" y="739"/>
                    </a:cubicBezTo>
                    <a:cubicBezTo>
                      <a:pt x="3128" y="696"/>
                      <a:pt x="3145" y="645"/>
                      <a:pt x="3119" y="602"/>
                    </a:cubicBezTo>
                    <a:cubicBezTo>
                      <a:pt x="3094" y="567"/>
                      <a:pt x="3059" y="542"/>
                      <a:pt x="3033" y="499"/>
                    </a:cubicBezTo>
                    <a:cubicBezTo>
                      <a:pt x="3016" y="447"/>
                      <a:pt x="2991" y="421"/>
                      <a:pt x="2948" y="387"/>
                    </a:cubicBezTo>
                    <a:cubicBezTo>
                      <a:pt x="2862" y="335"/>
                      <a:pt x="2784" y="284"/>
                      <a:pt x="2698" y="232"/>
                    </a:cubicBezTo>
                    <a:cubicBezTo>
                      <a:pt x="2655" y="207"/>
                      <a:pt x="2621" y="215"/>
                      <a:pt x="2578" y="198"/>
                    </a:cubicBezTo>
                    <a:cubicBezTo>
                      <a:pt x="2544" y="189"/>
                      <a:pt x="2484" y="146"/>
                      <a:pt x="2466" y="146"/>
                    </a:cubicBezTo>
                    <a:cubicBezTo>
                      <a:pt x="2453" y="151"/>
                      <a:pt x="2440" y="153"/>
                      <a:pt x="2428" y="153"/>
                    </a:cubicBezTo>
                    <a:cubicBezTo>
                      <a:pt x="2393" y="153"/>
                      <a:pt x="2363" y="135"/>
                      <a:pt x="2338" y="104"/>
                    </a:cubicBezTo>
                    <a:cubicBezTo>
                      <a:pt x="2303" y="78"/>
                      <a:pt x="2286" y="52"/>
                      <a:pt x="2243" y="35"/>
                    </a:cubicBezTo>
                    <a:cubicBezTo>
                      <a:pt x="2229" y="32"/>
                      <a:pt x="2213" y="31"/>
                      <a:pt x="2196" y="31"/>
                    </a:cubicBezTo>
                    <a:cubicBezTo>
                      <a:pt x="2162" y="31"/>
                      <a:pt x="2126" y="35"/>
                      <a:pt x="2097" y="35"/>
                    </a:cubicBezTo>
                    <a:cubicBezTo>
                      <a:pt x="2071" y="26"/>
                      <a:pt x="2054" y="26"/>
                      <a:pt x="2028" y="26"/>
                    </a:cubicBezTo>
                    <a:lnTo>
                      <a:pt x="1994" y="26"/>
                    </a:lnTo>
                    <a:lnTo>
                      <a:pt x="19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9" name="Google Shape;16349;p56"/>
              <p:cNvSpPr/>
              <p:nvPr/>
            </p:nvSpPr>
            <p:spPr>
              <a:xfrm>
                <a:off x="5186325" y="1332175"/>
                <a:ext cx="1975" cy="900"/>
              </a:xfrm>
              <a:custGeom>
                <a:rect b="b" l="l" r="r" t="t"/>
                <a:pathLst>
                  <a:path extrusionOk="0" h="36" w="79">
                    <a:moveTo>
                      <a:pt x="78" y="35"/>
                    </a:moveTo>
                    <a:lnTo>
                      <a:pt x="78" y="35"/>
                    </a:lnTo>
                    <a:cubicBezTo>
                      <a:pt x="52" y="26"/>
                      <a:pt x="35" y="9"/>
                      <a:pt x="9" y="9"/>
                    </a:cubicBezTo>
                    <a:cubicBezTo>
                      <a:pt x="9" y="9"/>
                      <a:pt x="9" y="1"/>
                      <a:pt x="1" y="1"/>
                    </a:cubicBezTo>
                    <a:lnTo>
                      <a:pt x="1" y="1"/>
                    </a:lnTo>
                    <a:cubicBezTo>
                      <a:pt x="9" y="1"/>
                      <a:pt x="9" y="9"/>
                      <a:pt x="9" y="9"/>
                    </a:cubicBezTo>
                    <a:cubicBezTo>
                      <a:pt x="35" y="9"/>
                      <a:pt x="52" y="26"/>
                      <a:pt x="78" y="35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0" name="Google Shape;16350;p56"/>
              <p:cNvSpPr/>
              <p:nvPr/>
            </p:nvSpPr>
            <p:spPr>
              <a:xfrm>
                <a:off x="5220050" y="1239175"/>
                <a:ext cx="13775" cy="40825"/>
              </a:xfrm>
              <a:custGeom>
                <a:rect b="b" l="l" r="r" t="t"/>
                <a:pathLst>
                  <a:path extrusionOk="0" h="1633" w="551">
                    <a:moveTo>
                      <a:pt x="516" y="1633"/>
                    </a:moveTo>
                    <a:cubicBezTo>
                      <a:pt x="507" y="1564"/>
                      <a:pt x="533" y="1478"/>
                      <a:pt x="542" y="1410"/>
                    </a:cubicBezTo>
                    <a:cubicBezTo>
                      <a:pt x="550" y="1384"/>
                      <a:pt x="550" y="1358"/>
                      <a:pt x="550" y="1332"/>
                    </a:cubicBezTo>
                    <a:cubicBezTo>
                      <a:pt x="550" y="1358"/>
                      <a:pt x="550" y="1384"/>
                      <a:pt x="542" y="1410"/>
                    </a:cubicBezTo>
                    <a:cubicBezTo>
                      <a:pt x="533" y="1478"/>
                      <a:pt x="507" y="1564"/>
                      <a:pt x="516" y="1633"/>
                    </a:cubicBezTo>
                    <a:close/>
                    <a:moveTo>
                      <a:pt x="86" y="104"/>
                    </a:moveTo>
                    <a:cubicBezTo>
                      <a:pt x="69" y="52"/>
                      <a:pt x="44" y="26"/>
                      <a:pt x="1" y="1"/>
                    </a:cubicBezTo>
                    <a:cubicBezTo>
                      <a:pt x="44" y="26"/>
                      <a:pt x="69" y="52"/>
                      <a:pt x="86" y="104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1" name="Google Shape;16351;p56"/>
              <p:cNvSpPr/>
              <p:nvPr/>
            </p:nvSpPr>
            <p:spPr>
              <a:xfrm>
                <a:off x="5147875" y="1229300"/>
                <a:ext cx="87875" cy="103975"/>
              </a:xfrm>
              <a:custGeom>
                <a:rect b="b" l="l" r="r" t="t"/>
                <a:pathLst>
                  <a:path extrusionOk="0" h="4159" w="3515">
                    <a:moveTo>
                      <a:pt x="1891" y="0"/>
                    </a:moveTo>
                    <a:cubicBezTo>
                      <a:pt x="1848" y="0"/>
                      <a:pt x="1788" y="43"/>
                      <a:pt x="1753" y="61"/>
                    </a:cubicBezTo>
                    <a:cubicBezTo>
                      <a:pt x="1711" y="69"/>
                      <a:pt x="1676" y="78"/>
                      <a:pt x="1642" y="78"/>
                    </a:cubicBezTo>
                    <a:lnTo>
                      <a:pt x="1573" y="78"/>
                    </a:lnTo>
                    <a:cubicBezTo>
                      <a:pt x="1496" y="78"/>
                      <a:pt x="1418" y="104"/>
                      <a:pt x="1350" y="138"/>
                    </a:cubicBezTo>
                    <a:lnTo>
                      <a:pt x="1341" y="138"/>
                    </a:lnTo>
                    <a:cubicBezTo>
                      <a:pt x="1367" y="164"/>
                      <a:pt x="1401" y="189"/>
                      <a:pt x="1436" y="198"/>
                    </a:cubicBezTo>
                    <a:cubicBezTo>
                      <a:pt x="1444" y="207"/>
                      <a:pt x="1461" y="207"/>
                      <a:pt x="1479" y="215"/>
                    </a:cubicBezTo>
                    <a:cubicBezTo>
                      <a:pt x="1496" y="224"/>
                      <a:pt x="1504" y="241"/>
                      <a:pt x="1522" y="258"/>
                    </a:cubicBezTo>
                    <a:cubicBezTo>
                      <a:pt x="1547" y="275"/>
                      <a:pt x="1582" y="293"/>
                      <a:pt x="1607" y="301"/>
                    </a:cubicBezTo>
                    <a:cubicBezTo>
                      <a:pt x="1633" y="301"/>
                      <a:pt x="1650" y="293"/>
                      <a:pt x="1676" y="293"/>
                    </a:cubicBezTo>
                    <a:cubicBezTo>
                      <a:pt x="1685" y="293"/>
                      <a:pt x="1693" y="293"/>
                      <a:pt x="1711" y="301"/>
                    </a:cubicBezTo>
                    <a:cubicBezTo>
                      <a:pt x="1745" y="310"/>
                      <a:pt x="1762" y="335"/>
                      <a:pt x="1796" y="344"/>
                    </a:cubicBezTo>
                    <a:cubicBezTo>
                      <a:pt x="1822" y="353"/>
                      <a:pt x="1839" y="353"/>
                      <a:pt x="1865" y="370"/>
                    </a:cubicBezTo>
                    <a:cubicBezTo>
                      <a:pt x="1925" y="413"/>
                      <a:pt x="1977" y="464"/>
                      <a:pt x="2028" y="507"/>
                    </a:cubicBezTo>
                    <a:cubicBezTo>
                      <a:pt x="2080" y="559"/>
                      <a:pt x="2123" y="610"/>
                      <a:pt x="2183" y="645"/>
                    </a:cubicBezTo>
                    <a:cubicBezTo>
                      <a:pt x="2235" y="679"/>
                      <a:pt x="2295" y="696"/>
                      <a:pt x="2346" y="722"/>
                    </a:cubicBezTo>
                    <a:cubicBezTo>
                      <a:pt x="2389" y="748"/>
                      <a:pt x="2441" y="774"/>
                      <a:pt x="2484" y="808"/>
                    </a:cubicBezTo>
                    <a:cubicBezTo>
                      <a:pt x="2518" y="834"/>
                      <a:pt x="2552" y="860"/>
                      <a:pt x="2587" y="894"/>
                    </a:cubicBezTo>
                    <a:cubicBezTo>
                      <a:pt x="2613" y="920"/>
                      <a:pt x="2656" y="937"/>
                      <a:pt x="2681" y="963"/>
                    </a:cubicBezTo>
                    <a:cubicBezTo>
                      <a:pt x="2716" y="980"/>
                      <a:pt x="2724" y="1014"/>
                      <a:pt x="2742" y="1049"/>
                    </a:cubicBezTo>
                    <a:cubicBezTo>
                      <a:pt x="2784" y="1134"/>
                      <a:pt x="2802" y="1220"/>
                      <a:pt x="2819" y="1306"/>
                    </a:cubicBezTo>
                    <a:cubicBezTo>
                      <a:pt x="2827" y="1349"/>
                      <a:pt x="2827" y="1384"/>
                      <a:pt x="2827" y="1427"/>
                    </a:cubicBezTo>
                    <a:cubicBezTo>
                      <a:pt x="2827" y="1444"/>
                      <a:pt x="2827" y="1461"/>
                      <a:pt x="2827" y="1470"/>
                    </a:cubicBezTo>
                    <a:cubicBezTo>
                      <a:pt x="2827" y="1504"/>
                      <a:pt x="2819" y="1512"/>
                      <a:pt x="2810" y="1538"/>
                    </a:cubicBezTo>
                    <a:cubicBezTo>
                      <a:pt x="2793" y="1573"/>
                      <a:pt x="2802" y="1616"/>
                      <a:pt x="2802" y="1659"/>
                    </a:cubicBezTo>
                    <a:cubicBezTo>
                      <a:pt x="2802" y="1676"/>
                      <a:pt x="2802" y="1693"/>
                      <a:pt x="2802" y="1710"/>
                    </a:cubicBezTo>
                    <a:cubicBezTo>
                      <a:pt x="2810" y="1736"/>
                      <a:pt x="2819" y="1753"/>
                      <a:pt x="2819" y="1779"/>
                    </a:cubicBezTo>
                    <a:cubicBezTo>
                      <a:pt x="2819" y="1787"/>
                      <a:pt x="2810" y="1805"/>
                      <a:pt x="2810" y="1822"/>
                    </a:cubicBezTo>
                    <a:cubicBezTo>
                      <a:pt x="2810" y="1839"/>
                      <a:pt x="2802" y="1856"/>
                      <a:pt x="2802" y="1873"/>
                    </a:cubicBezTo>
                    <a:lnTo>
                      <a:pt x="2784" y="1908"/>
                    </a:lnTo>
                    <a:cubicBezTo>
                      <a:pt x="2776" y="1933"/>
                      <a:pt x="2776" y="1968"/>
                      <a:pt x="2776" y="1994"/>
                    </a:cubicBezTo>
                    <a:cubicBezTo>
                      <a:pt x="2767" y="2019"/>
                      <a:pt x="2767" y="2028"/>
                      <a:pt x="2759" y="2054"/>
                    </a:cubicBezTo>
                    <a:cubicBezTo>
                      <a:pt x="2759" y="2088"/>
                      <a:pt x="2742" y="2122"/>
                      <a:pt x="2750" y="2148"/>
                    </a:cubicBezTo>
                    <a:cubicBezTo>
                      <a:pt x="2750" y="2191"/>
                      <a:pt x="2793" y="2243"/>
                      <a:pt x="2810" y="2286"/>
                    </a:cubicBezTo>
                    <a:cubicBezTo>
                      <a:pt x="2819" y="2311"/>
                      <a:pt x="2827" y="2329"/>
                      <a:pt x="2819" y="2363"/>
                    </a:cubicBezTo>
                    <a:cubicBezTo>
                      <a:pt x="2819" y="2380"/>
                      <a:pt x="2802" y="2406"/>
                      <a:pt x="2802" y="2423"/>
                    </a:cubicBezTo>
                    <a:cubicBezTo>
                      <a:pt x="2784" y="2475"/>
                      <a:pt x="2784" y="2518"/>
                      <a:pt x="2767" y="2569"/>
                    </a:cubicBezTo>
                    <a:cubicBezTo>
                      <a:pt x="2750" y="2604"/>
                      <a:pt x="2724" y="2647"/>
                      <a:pt x="2707" y="2690"/>
                    </a:cubicBezTo>
                    <a:cubicBezTo>
                      <a:pt x="2699" y="2724"/>
                      <a:pt x="2681" y="2758"/>
                      <a:pt x="2673" y="2793"/>
                    </a:cubicBezTo>
                    <a:cubicBezTo>
                      <a:pt x="2664" y="2836"/>
                      <a:pt x="2647" y="2870"/>
                      <a:pt x="2638" y="2913"/>
                    </a:cubicBezTo>
                    <a:cubicBezTo>
                      <a:pt x="2621" y="2973"/>
                      <a:pt x="2613" y="3025"/>
                      <a:pt x="2578" y="3076"/>
                    </a:cubicBezTo>
                    <a:cubicBezTo>
                      <a:pt x="2552" y="3119"/>
                      <a:pt x="2527" y="3153"/>
                      <a:pt x="2518" y="3196"/>
                    </a:cubicBezTo>
                    <a:cubicBezTo>
                      <a:pt x="2510" y="3282"/>
                      <a:pt x="2492" y="3360"/>
                      <a:pt x="2432" y="3411"/>
                    </a:cubicBezTo>
                    <a:cubicBezTo>
                      <a:pt x="2389" y="3454"/>
                      <a:pt x="2346" y="3480"/>
                      <a:pt x="2312" y="3523"/>
                    </a:cubicBezTo>
                    <a:cubicBezTo>
                      <a:pt x="2295" y="3540"/>
                      <a:pt x="2286" y="3566"/>
                      <a:pt x="2269" y="3600"/>
                    </a:cubicBezTo>
                    <a:cubicBezTo>
                      <a:pt x="2260" y="3617"/>
                      <a:pt x="2243" y="3635"/>
                      <a:pt x="2235" y="3660"/>
                    </a:cubicBezTo>
                    <a:lnTo>
                      <a:pt x="2200" y="3686"/>
                    </a:lnTo>
                    <a:cubicBezTo>
                      <a:pt x="2200" y="3695"/>
                      <a:pt x="2192" y="3695"/>
                      <a:pt x="2183" y="3695"/>
                    </a:cubicBezTo>
                    <a:lnTo>
                      <a:pt x="2157" y="3695"/>
                    </a:lnTo>
                    <a:cubicBezTo>
                      <a:pt x="2149" y="3686"/>
                      <a:pt x="2140" y="3686"/>
                      <a:pt x="2132" y="3686"/>
                    </a:cubicBezTo>
                    <a:lnTo>
                      <a:pt x="2114" y="3686"/>
                    </a:lnTo>
                    <a:cubicBezTo>
                      <a:pt x="2106" y="3703"/>
                      <a:pt x="2080" y="3703"/>
                      <a:pt x="2063" y="3703"/>
                    </a:cubicBezTo>
                    <a:lnTo>
                      <a:pt x="1900" y="3703"/>
                    </a:lnTo>
                    <a:cubicBezTo>
                      <a:pt x="1865" y="3703"/>
                      <a:pt x="1831" y="3703"/>
                      <a:pt x="1796" y="3712"/>
                    </a:cubicBezTo>
                    <a:cubicBezTo>
                      <a:pt x="1762" y="3720"/>
                      <a:pt x="1736" y="3729"/>
                      <a:pt x="1702" y="3729"/>
                    </a:cubicBezTo>
                    <a:lnTo>
                      <a:pt x="1685" y="3729"/>
                    </a:lnTo>
                    <a:cubicBezTo>
                      <a:pt x="1668" y="3729"/>
                      <a:pt x="1659" y="3738"/>
                      <a:pt x="1650" y="3746"/>
                    </a:cubicBezTo>
                    <a:cubicBezTo>
                      <a:pt x="1642" y="3755"/>
                      <a:pt x="1633" y="3763"/>
                      <a:pt x="1616" y="3763"/>
                    </a:cubicBezTo>
                    <a:lnTo>
                      <a:pt x="1607" y="3763"/>
                    </a:lnTo>
                    <a:cubicBezTo>
                      <a:pt x="1564" y="3755"/>
                      <a:pt x="1522" y="3746"/>
                      <a:pt x="1470" y="3738"/>
                    </a:cubicBezTo>
                    <a:cubicBezTo>
                      <a:pt x="1427" y="3729"/>
                      <a:pt x="1367" y="3720"/>
                      <a:pt x="1324" y="3712"/>
                    </a:cubicBezTo>
                    <a:lnTo>
                      <a:pt x="1169" y="3712"/>
                    </a:lnTo>
                    <a:cubicBezTo>
                      <a:pt x="1161" y="3712"/>
                      <a:pt x="1144" y="3720"/>
                      <a:pt x="1135" y="3720"/>
                    </a:cubicBezTo>
                    <a:cubicBezTo>
                      <a:pt x="1118" y="3720"/>
                      <a:pt x="1101" y="3712"/>
                      <a:pt x="1083" y="3703"/>
                    </a:cubicBezTo>
                    <a:lnTo>
                      <a:pt x="989" y="3703"/>
                    </a:lnTo>
                    <a:cubicBezTo>
                      <a:pt x="972" y="3703"/>
                      <a:pt x="954" y="3703"/>
                      <a:pt x="946" y="3695"/>
                    </a:cubicBezTo>
                    <a:cubicBezTo>
                      <a:pt x="903" y="3660"/>
                      <a:pt x="877" y="3635"/>
                      <a:pt x="834" y="3626"/>
                    </a:cubicBezTo>
                    <a:cubicBezTo>
                      <a:pt x="791" y="3617"/>
                      <a:pt x="774" y="3592"/>
                      <a:pt x="740" y="3566"/>
                    </a:cubicBezTo>
                    <a:cubicBezTo>
                      <a:pt x="723" y="3549"/>
                      <a:pt x="654" y="3549"/>
                      <a:pt x="637" y="3531"/>
                    </a:cubicBezTo>
                    <a:cubicBezTo>
                      <a:pt x="619" y="3514"/>
                      <a:pt x="491" y="3437"/>
                      <a:pt x="482" y="3420"/>
                    </a:cubicBezTo>
                    <a:cubicBezTo>
                      <a:pt x="465" y="3394"/>
                      <a:pt x="456" y="3377"/>
                      <a:pt x="439" y="3351"/>
                    </a:cubicBezTo>
                    <a:cubicBezTo>
                      <a:pt x="413" y="3308"/>
                      <a:pt x="370" y="3274"/>
                      <a:pt x="336" y="3231"/>
                    </a:cubicBezTo>
                    <a:cubicBezTo>
                      <a:pt x="302" y="3188"/>
                      <a:pt x="267" y="3153"/>
                      <a:pt x="224" y="3119"/>
                    </a:cubicBezTo>
                    <a:cubicBezTo>
                      <a:pt x="173" y="3076"/>
                      <a:pt x="216" y="2990"/>
                      <a:pt x="173" y="2939"/>
                    </a:cubicBezTo>
                    <a:lnTo>
                      <a:pt x="147" y="2904"/>
                    </a:lnTo>
                    <a:cubicBezTo>
                      <a:pt x="138" y="2896"/>
                      <a:pt x="113" y="2896"/>
                      <a:pt x="95" y="2887"/>
                    </a:cubicBezTo>
                    <a:cubicBezTo>
                      <a:pt x="70" y="2879"/>
                      <a:pt x="61" y="2870"/>
                      <a:pt x="44" y="2853"/>
                    </a:cubicBezTo>
                    <a:cubicBezTo>
                      <a:pt x="35" y="2836"/>
                      <a:pt x="18" y="2827"/>
                      <a:pt x="1" y="2818"/>
                    </a:cubicBezTo>
                    <a:lnTo>
                      <a:pt x="1" y="2818"/>
                    </a:lnTo>
                    <a:cubicBezTo>
                      <a:pt x="1" y="2844"/>
                      <a:pt x="9" y="2861"/>
                      <a:pt x="9" y="2887"/>
                    </a:cubicBezTo>
                    <a:cubicBezTo>
                      <a:pt x="35" y="2982"/>
                      <a:pt x="78" y="3076"/>
                      <a:pt x="155" y="3136"/>
                    </a:cubicBezTo>
                    <a:lnTo>
                      <a:pt x="164" y="3136"/>
                    </a:lnTo>
                    <a:cubicBezTo>
                      <a:pt x="190" y="3162"/>
                      <a:pt x="207" y="3179"/>
                      <a:pt x="224" y="3214"/>
                    </a:cubicBezTo>
                    <a:cubicBezTo>
                      <a:pt x="250" y="3265"/>
                      <a:pt x="267" y="3291"/>
                      <a:pt x="319" y="3325"/>
                    </a:cubicBezTo>
                    <a:cubicBezTo>
                      <a:pt x="319" y="3325"/>
                      <a:pt x="327" y="3334"/>
                      <a:pt x="327" y="3334"/>
                    </a:cubicBezTo>
                    <a:cubicBezTo>
                      <a:pt x="396" y="3385"/>
                      <a:pt x="413" y="3454"/>
                      <a:pt x="448" y="3514"/>
                    </a:cubicBezTo>
                    <a:cubicBezTo>
                      <a:pt x="456" y="3531"/>
                      <a:pt x="465" y="3549"/>
                      <a:pt x="473" y="3566"/>
                    </a:cubicBezTo>
                    <a:cubicBezTo>
                      <a:pt x="491" y="3592"/>
                      <a:pt x="516" y="3626"/>
                      <a:pt x="542" y="3635"/>
                    </a:cubicBezTo>
                    <a:cubicBezTo>
                      <a:pt x="542" y="3635"/>
                      <a:pt x="542" y="3635"/>
                      <a:pt x="551" y="3643"/>
                    </a:cubicBezTo>
                    <a:cubicBezTo>
                      <a:pt x="602" y="3660"/>
                      <a:pt x="662" y="3643"/>
                      <a:pt x="723" y="3678"/>
                    </a:cubicBezTo>
                    <a:cubicBezTo>
                      <a:pt x="757" y="3703"/>
                      <a:pt x="791" y="3729"/>
                      <a:pt x="826" y="3755"/>
                    </a:cubicBezTo>
                    <a:lnTo>
                      <a:pt x="834" y="3755"/>
                    </a:lnTo>
                    <a:cubicBezTo>
                      <a:pt x="877" y="3789"/>
                      <a:pt x="937" y="3815"/>
                      <a:pt x="963" y="3858"/>
                    </a:cubicBezTo>
                    <a:cubicBezTo>
                      <a:pt x="1032" y="3944"/>
                      <a:pt x="1066" y="3995"/>
                      <a:pt x="1169" y="4038"/>
                    </a:cubicBezTo>
                    <a:cubicBezTo>
                      <a:pt x="1255" y="4081"/>
                      <a:pt x="1350" y="4099"/>
                      <a:pt x="1444" y="4107"/>
                    </a:cubicBezTo>
                    <a:cubicBezTo>
                      <a:pt x="1479" y="4116"/>
                      <a:pt x="1513" y="4116"/>
                      <a:pt x="1539" y="4116"/>
                    </a:cubicBezTo>
                    <a:cubicBezTo>
                      <a:pt x="1547" y="4116"/>
                      <a:pt x="1547" y="4124"/>
                      <a:pt x="1547" y="4124"/>
                    </a:cubicBezTo>
                    <a:cubicBezTo>
                      <a:pt x="1573" y="4124"/>
                      <a:pt x="1590" y="4141"/>
                      <a:pt x="1616" y="4150"/>
                    </a:cubicBezTo>
                    <a:lnTo>
                      <a:pt x="1642" y="4150"/>
                    </a:lnTo>
                    <a:cubicBezTo>
                      <a:pt x="1659" y="4159"/>
                      <a:pt x="1676" y="4159"/>
                      <a:pt x="1693" y="4159"/>
                    </a:cubicBezTo>
                    <a:cubicBezTo>
                      <a:pt x="1719" y="4159"/>
                      <a:pt x="1745" y="4150"/>
                      <a:pt x="1779" y="4150"/>
                    </a:cubicBezTo>
                    <a:lnTo>
                      <a:pt x="1831" y="4150"/>
                    </a:lnTo>
                    <a:cubicBezTo>
                      <a:pt x="1848" y="4150"/>
                      <a:pt x="1857" y="4159"/>
                      <a:pt x="1865" y="4159"/>
                    </a:cubicBezTo>
                    <a:cubicBezTo>
                      <a:pt x="1882" y="4159"/>
                      <a:pt x="1900" y="4150"/>
                      <a:pt x="1917" y="4150"/>
                    </a:cubicBezTo>
                    <a:cubicBezTo>
                      <a:pt x="1943" y="4133"/>
                      <a:pt x="1960" y="4124"/>
                      <a:pt x="1994" y="4099"/>
                    </a:cubicBezTo>
                    <a:cubicBezTo>
                      <a:pt x="2028" y="4081"/>
                      <a:pt x="2054" y="4073"/>
                      <a:pt x="2089" y="4064"/>
                    </a:cubicBezTo>
                    <a:cubicBezTo>
                      <a:pt x="2183" y="4047"/>
                      <a:pt x="2278" y="4038"/>
                      <a:pt x="2363" y="4004"/>
                    </a:cubicBezTo>
                    <a:lnTo>
                      <a:pt x="2372" y="4004"/>
                    </a:lnTo>
                    <a:cubicBezTo>
                      <a:pt x="2449" y="3978"/>
                      <a:pt x="2527" y="3944"/>
                      <a:pt x="2613" y="3918"/>
                    </a:cubicBezTo>
                    <a:cubicBezTo>
                      <a:pt x="2690" y="3901"/>
                      <a:pt x="2716" y="3824"/>
                      <a:pt x="2767" y="3781"/>
                    </a:cubicBezTo>
                    <a:cubicBezTo>
                      <a:pt x="2827" y="3738"/>
                      <a:pt x="2870" y="3729"/>
                      <a:pt x="2922" y="3678"/>
                    </a:cubicBezTo>
                    <a:cubicBezTo>
                      <a:pt x="2948" y="3660"/>
                      <a:pt x="2956" y="3660"/>
                      <a:pt x="2973" y="3635"/>
                    </a:cubicBezTo>
                    <a:cubicBezTo>
                      <a:pt x="2982" y="3609"/>
                      <a:pt x="3008" y="3574"/>
                      <a:pt x="3016" y="3549"/>
                    </a:cubicBezTo>
                    <a:cubicBezTo>
                      <a:pt x="3034" y="3514"/>
                      <a:pt x="3077" y="3514"/>
                      <a:pt x="3077" y="3480"/>
                    </a:cubicBezTo>
                    <a:cubicBezTo>
                      <a:pt x="3085" y="3446"/>
                      <a:pt x="3102" y="3420"/>
                      <a:pt x="3111" y="3385"/>
                    </a:cubicBezTo>
                    <a:cubicBezTo>
                      <a:pt x="3128" y="3334"/>
                      <a:pt x="3137" y="3282"/>
                      <a:pt x="3162" y="3231"/>
                    </a:cubicBezTo>
                    <a:cubicBezTo>
                      <a:pt x="3171" y="3196"/>
                      <a:pt x="3197" y="3153"/>
                      <a:pt x="3223" y="3119"/>
                    </a:cubicBezTo>
                    <a:cubicBezTo>
                      <a:pt x="3266" y="3050"/>
                      <a:pt x="3300" y="2964"/>
                      <a:pt x="3334" y="2896"/>
                    </a:cubicBezTo>
                    <a:cubicBezTo>
                      <a:pt x="3403" y="2775"/>
                      <a:pt x="3515" y="2629"/>
                      <a:pt x="3515" y="2483"/>
                    </a:cubicBezTo>
                    <a:cubicBezTo>
                      <a:pt x="3515" y="2475"/>
                      <a:pt x="3515" y="2458"/>
                      <a:pt x="3515" y="2449"/>
                    </a:cubicBezTo>
                    <a:cubicBezTo>
                      <a:pt x="3498" y="2346"/>
                      <a:pt x="3489" y="2226"/>
                      <a:pt x="3446" y="2131"/>
                    </a:cubicBezTo>
                    <a:cubicBezTo>
                      <a:pt x="3429" y="2097"/>
                      <a:pt x="3403" y="2062"/>
                      <a:pt x="3403" y="2028"/>
                    </a:cubicBezTo>
                    <a:cubicBezTo>
                      <a:pt x="3394" y="1959"/>
                      <a:pt x="3420" y="1873"/>
                      <a:pt x="3429" y="1805"/>
                    </a:cubicBezTo>
                    <a:cubicBezTo>
                      <a:pt x="3437" y="1779"/>
                      <a:pt x="3437" y="1753"/>
                      <a:pt x="3437" y="1727"/>
                    </a:cubicBezTo>
                    <a:cubicBezTo>
                      <a:pt x="3437" y="1676"/>
                      <a:pt x="3429" y="1633"/>
                      <a:pt x="3420" y="1573"/>
                    </a:cubicBezTo>
                    <a:cubicBezTo>
                      <a:pt x="3403" y="1512"/>
                      <a:pt x="3403" y="1444"/>
                      <a:pt x="3394" y="1384"/>
                    </a:cubicBezTo>
                    <a:cubicBezTo>
                      <a:pt x="3377" y="1272"/>
                      <a:pt x="3343" y="1134"/>
                      <a:pt x="3274" y="1040"/>
                    </a:cubicBezTo>
                    <a:cubicBezTo>
                      <a:pt x="3248" y="1006"/>
                      <a:pt x="3214" y="997"/>
                      <a:pt x="3180" y="971"/>
                    </a:cubicBezTo>
                    <a:cubicBezTo>
                      <a:pt x="3154" y="954"/>
                      <a:pt x="3128" y="911"/>
                      <a:pt x="3111" y="885"/>
                    </a:cubicBezTo>
                    <a:cubicBezTo>
                      <a:pt x="3085" y="851"/>
                      <a:pt x="3068" y="799"/>
                      <a:pt x="3068" y="756"/>
                    </a:cubicBezTo>
                    <a:lnTo>
                      <a:pt x="3068" y="739"/>
                    </a:lnTo>
                    <a:cubicBezTo>
                      <a:pt x="3068" y="713"/>
                      <a:pt x="3077" y="688"/>
                      <a:pt x="3077" y="662"/>
                    </a:cubicBezTo>
                    <a:cubicBezTo>
                      <a:pt x="3077" y="645"/>
                      <a:pt x="3068" y="619"/>
                      <a:pt x="3059" y="602"/>
                    </a:cubicBezTo>
                    <a:cubicBezTo>
                      <a:pt x="3034" y="567"/>
                      <a:pt x="2999" y="542"/>
                      <a:pt x="2973" y="499"/>
                    </a:cubicBezTo>
                    <a:cubicBezTo>
                      <a:pt x="2956" y="447"/>
                      <a:pt x="2931" y="421"/>
                      <a:pt x="2888" y="396"/>
                    </a:cubicBezTo>
                    <a:cubicBezTo>
                      <a:pt x="2888" y="387"/>
                      <a:pt x="2888" y="387"/>
                      <a:pt x="2888" y="387"/>
                    </a:cubicBezTo>
                    <a:cubicBezTo>
                      <a:pt x="2802" y="335"/>
                      <a:pt x="2724" y="284"/>
                      <a:pt x="2638" y="232"/>
                    </a:cubicBezTo>
                    <a:cubicBezTo>
                      <a:pt x="2595" y="207"/>
                      <a:pt x="2561" y="215"/>
                      <a:pt x="2518" y="198"/>
                    </a:cubicBezTo>
                    <a:cubicBezTo>
                      <a:pt x="2484" y="189"/>
                      <a:pt x="2424" y="146"/>
                      <a:pt x="2406" y="146"/>
                    </a:cubicBezTo>
                    <a:cubicBezTo>
                      <a:pt x="2398" y="155"/>
                      <a:pt x="2381" y="155"/>
                      <a:pt x="2372" y="155"/>
                    </a:cubicBezTo>
                    <a:cubicBezTo>
                      <a:pt x="2338" y="155"/>
                      <a:pt x="2303" y="138"/>
                      <a:pt x="2278" y="104"/>
                    </a:cubicBezTo>
                    <a:cubicBezTo>
                      <a:pt x="2243" y="78"/>
                      <a:pt x="2226" y="52"/>
                      <a:pt x="2183" y="35"/>
                    </a:cubicBezTo>
                    <a:cubicBezTo>
                      <a:pt x="2169" y="32"/>
                      <a:pt x="2153" y="31"/>
                      <a:pt x="2136" y="31"/>
                    </a:cubicBezTo>
                    <a:cubicBezTo>
                      <a:pt x="2102" y="31"/>
                      <a:pt x="2066" y="35"/>
                      <a:pt x="2037" y="35"/>
                    </a:cubicBezTo>
                    <a:cubicBezTo>
                      <a:pt x="2011" y="26"/>
                      <a:pt x="1994" y="26"/>
                      <a:pt x="1968" y="26"/>
                    </a:cubicBezTo>
                    <a:lnTo>
                      <a:pt x="1934" y="26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E7CC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2" name="Google Shape;16352;p56"/>
              <p:cNvSpPr/>
              <p:nvPr/>
            </p:nvSpPr>
            <p:spPr>
              <a:xfrm>
                <a:off x="5155825" y="1284075"/>
                <a:ext cx="56100" cy="42825"/>
              </a:xfrm>
              <a:custGeom>
                <a:rect b="b" l="l" r="r" t="t"/>
                <a:pathLst>
                  <a:path extrusionOk="0" h="1713" w="2244">
                    <a:moveTo>
                      <a:pt x="69" y="0"/>
                    </a:moveTo>
                    <a:lnTo>
                      <a:pt x="35" y="78"/>
                    </a:lnTo>
                    <a:cubicBezTo>
                      <a:pt x="35" y="95"/>
                      <a:pt x="52" y="120"/>
                      <a:pt x="52" y="146"/>
                    </a:cubicBezTo>
                    <a:cubicBezTo>
                      <a:pt x="69" y="189"/>
                      <a:pt x="52" y="215"/>
                      <a:pt x="44" y="258"/>
                    </a:cubicBezTo>
                    <a:cubicBezTo>
                      <a:pt x="27" y="301"/>
                      <a:pt x="1" y="352"/>
                      <a:pt x="27" y="404"/>
                    </a:cubicBezTo>
                    <a:cubicBezTo>
                      <a:pt x="44" y="447"/>
                      <a:pt x="87" y="490"/>
                      <a:pt x="95" y="541"/>
                    </a:cubicBezTo>
                    <a:cubicBezTo>
                      <a:pt x="104" y="576"/>
                      <a:pt x="112" y="610"/>
                      <a:pt x="121" y="636"/>
                    </a:cubicBezTo>
                    <a:cubicBezTo>
                      <a:pt x="130" y="679"/>
                      <a:pt x="138" y="705"/>
                      <a:pt x="164" y="748"/>
                    </a:cubicBezTo>
                    <a:cubicBezTo>
                      <a:pt x="173" y="765"/>
                      <a:pt x="190" y="799"/>
                      <a:pt x="190" y="816"/>
                    </a:cubicBezTo>
                    <a:lnTo>
                      <a:pt x="198" y="851"/>
                    </a:lnTo>
                    <a:lnTo>
                      <a:pt x="198" y="859"/>
                    </a:lnTo>
                    <a:lnTo>
                      <a:pt x="198" y="894"/>
                    </a:lnTo>
                    <a:cubicBezTo>
                      <a:pt x="207" y="911"/>
                      <a:pt x="224" y="937"/>
                      <a:pt x="241" y="954"/>
                    </a:cubicBezTo>
                    <a:lnTo>
                      <a:pt x="258" y="988"/>
                    </a:lnTo>
                    <a:lnTo>
                      <a:pt x="267" y="1014"/>
                    </a:lnTo>
                    <a:cubicBezTo>
                      <a:pt x="284" y="1031"/>
                      <a:pt x="301" y="1048"/>
                      <a:pt x="310" y="1074"/>
                    </a:cubicBezTo>
                    <a:cubicBezTo>
                      <a:pt x="319" y="1091"/>
                      <a:pt x="319" y="1109"/>
                      <a:pt x="319" y="1126"/>
                    </a:cubicBezTo>
                    <a:cubicBezTo>
                      <a:pt x="319" y="1143"/>
                      <a:pt x="301" y="1160"/>
                      <a:pt x="301" y="1169"/>
                    </a:cubicBezTo>
                    <a:cubicBezTo>
                      <a:pt x="301" y="1203"/>
                      <a:pt x="327" y="1203"/>
                      <a:pt x="353" y="1212"/>
                    </a:cubicBezTo>
                    <a:cubicBezTo>
                      <a:pt x="370" y="1220"/>
                      <a:pt x="396" y="1237"/>
                      <a:pt x="413" y="1237"/>
                    </a:cubicBezTo>
                    <a:cubicBezTo>
                      <a:pt x="439" y="1246"/>
                      <a:pt x="456" y="1255"/>
                      <a:pt x="473" y="1263"/>
                    </a:cubicBezTo>
                    <a:lnTo>
                      <a:pt x="508" y="1306"/>
                    </a:lnTo>
                    <a:lnTo>
                      <a:pt x="516" y="1332"/>
                    </a:lnTo>
                    <a:lnTo>
                      <a:pt x="525" y="1358"/>
                    </a:lnTo>
                    <a:lnTo>
                      <a:pt x="525" y="1392"/>
                    </a:lnTo>
                    <a:cubicBezTo>
                      <a:pt x="533" y="1401"/>
                      <a:pt x="551" y="1418"/>
                      <a:pt x="568" y="1426"/>
                    </a:cubicBezTo>
                    <a:cubicBezTo>
                      <a:pt x="585" y="1435"/>
                      <a:pt x="602" y="1444"/>
                      <a:pt x="619" y="1452"/>
                    </a:cubicBezTo>
                    <a:lnTo>
                      <a:pt x="645" y="1487"/>
                    </a:lnTo>
                    <a:cubicBezTo>
                      <a:pt x="671" y="1504"/>
                      <a:pt x="705" y="1521"/>
                      <a:pt x="740" y="1538"/>
                    </a:cubicBezTo>
                    <a:cubicBezTo>
                      <a:pt x="765" y="1547"/>
                      <a:pt x="783" y="1555"/>
                      <a:pt x="808" y="1572"/>
                    </a:cubicBezTo>
                    <a:cubicBezTo>
                      <a:pt x="817" y="1581"/>
                      <a:pt x="826" y="1581"/>
                      <a:pt x="843" y="1590"/>
                    </a:cubicBezTo>
                    <a:cubicBezTo>
                      <a:pt x="851" y="1590"/>
                      <a:pt x="860" y="1598"/>
                      <a:pt x="877" y="1598"/>
                    </a:cubicBezTo>
                    <a:cubicBezTo>
                      <a:pt x="903" y="1615"/>
                      <a:pt x="929" y="1624"/>
                      <a:pt x="954" y="1641"/>
                    </a:cubicBezTo>
                    <a:cubicBezTo>
                      <a:pt x="972" y="1658"/>
                      <a:pt x="997" y="1658"/>
                      <a:pt x="1032" y="1658"/>
                    </a:cubicBezTo>
                    <a:lnTo>
                      <a:pt x="1109" y="1658"/>
                    </a:lnTo>
                    <a:cubicBezTo>
                      <a:pt x="1118" y="1661"/>
                      <a:pt x="1125" y="1662"/>
                      <a:pt x="1132" y="1662"/>
                    </a:cubicBezTo>
                    <a:cubicBezTo>
                      <a:pt x="1146" y="1662"/>
                      <a:pt x="1158" y="1658"/>
                      <a:pt x="1169" y="1658"/>
                    </a:cubicBezTo>
                    <a:cubicBezTo>
                      <a:pt x="1186" y="1658"/>
                      <a:pt x="1229" y="1676"/>
                      <a:pt x="1246" y="1684"/>
                    </a:cubicBezTo>
                    <a:lnTo>
                      <a:pt x="1281" y="1701"/>
                    </a:lnTo>
                    <a:cubicBezTo>
                      <a:pt x="1289" y="1710"/>
                      <a:pt x="1315" y="1710"/>
                      <a:pt x="1332" y="1710"/>
                    </a:cubicBezTo>
                    <a:cubicBezTo>
                      <a:pt x="1367" y="1710"/>
                      <a:pt x="1401" y="1710"/>
                      <a:pt x="1444" y="1701"/>
                    </a:cubicBezTo>
                    <a:cubicBezTo>
                      <a:pt x="1465" y="1701"/>
                      <a:pt x="1480" y="1712"/>
                      <a:pt x="1498" y="1712"/>
                    </a:cubicBezTo>
                    <a:cubicBezTo>
                      <a:pt x="1503" y="1712"/>
                      <a:pt x="1508" y="1712"/>
                      <a:pt x="1513" y="1710"/>
                    </a:cubicBezTo>
                    <a:lnTo>
                      <a:pt x="1547" y="1701"/>
                    </a:lnTo>
                    <a:cubicBezTo>
                      <a:pt x="1550" y="1698"/>
                      <a:pt x="1554" y="1697"/>
                      <a:pt x="1558" y="1697"/>
                    </a:cubicBezTo>
                    <a:cubicBezTo>
                      <a:pt x="1567" y="1697"/>
                      <a:pt x="1579" y="1701"/>
                      <a:pt x="1590" y="1701"/>
                    </a:cubicBezTo>
                    <a:cubicBezTo>
                      <a:pt x="1642" y="1693"/>
                      <a:pt x="1676" y="1684"/>
                      <a:pt x="1719" y="1684"/>
                    </a:cubicBezTo>
                    <a:cubicBezTo>
                      <a:pt x="1736" y="1687"/>
                      <a:pt x="1751" y="1688"/>
                      <a:pt x="1766" y="1688"/>
                    </a:cubicBezTo>
                    <a:cubicBezTo>
                      <a:pt x="1795" y="1688"/>
                      <a:pt x="1822" y="1684"/>
                      <a:pt x="1856" y="1684"/>
                    </a:cubicBezTo>
                    <a:cubicBezTo>
                      <a:pt x="1882" y="1684"/>
                      <a:pt x="1899" y="1667"/>
                      <a:pt x="1925" y="1650"/>
                    </a:cubicBezTo>
                    <a:cubicBezTo>
                      <a:pt x="1951" y="1633"/>
                      <a:pt x="1977" y="1624"/>
                      <a:pt x="1994" y="1615"/>
                    </a:cubicBezTo>
                    <a:cubicBezTo>
                      <a:pt x="2028" y="1590"/>
                      <a:pt x="2071" y="1598"/>
                      <a:pt x="2106" y="1581"/>
                    </a:cubicBezTo>
                    <a:cubicBezTo>
                      <a:pt x="2149" y="1564"/>
                      <a:pt x="2192" y="1512"/>
                      <a:pt x="2243" y="1504"/>
                    </a:cubicBezTo>
                    <a:cubicBezTo>
                      <a:pt x="2240" y="1494"/>
                      <a:pt x="2222" y="1490"/>
                      <a:pt x="2201" y="1490"/>
                    </a:cubicBezTo>
                    <a:cubicBezTo>
                      <a:pt x="2168" y="1490"/>
                      <a:pt x="2128" y="1498"/>
                      <a:pt x="2123" y="1504"/>
                    </a:cubicBezTo>
                    <a:cubicBezTo>
                      <a:pt x="2080" y="1512"/>
                      <a:pt x="2054" y="1529"/>
                      <a:pt x="2011" y="1538"/>
                    </a:cubicBezTo>
                    <a:cubicBezTo>
                      <a:pt x="1977" y="1538"/>
                      <a:pt x="1951" y="1547"/>
                      <a:pt x="1917" y="1555"/>
                    </a:cubicBezTo>
                    <a:cubicBezTo>
                      <a:pt x="1891" y="1564"/>
                      <a:pt x="1865" y="1581"/>
                      <a:pt x="1831" y="1590"/>
                    </a:cubicBezTo>
                    <a:cubicBezTo>
                      <a:pt x="1823" y="1592"/>
                      <a:pt x="1814" y="1593"/>
                      <a:pt x="1804" y="1593"/>
                    </a:cubicBezTo>
                    <a:cubicBezTo>
                      <a:pt x="1780" y="1593"/>
                      <a:pt x="1752" y="1587"/>
                      <a:pt x="1728" y="1581"/>
                    </a:cubicBezTo>
                    <a:lnTo>
                      <a:pt x="1590" y="1581"/>
                    </a:lnTo>
                    <a:cubicBezTo>
                      <a:pt x="1573" y="1581"/>
                      <a:pt x="1564" y="1572"/>
                      <a:pt x="1539" y="1564"/>
                    </a:cubicBezTo>
                    <a:lnTo>
                      <a:pt x="1470" y="1564"/>
                    </a:lnTo>
                    <a:cubicBezTo>
                      <a:pt x="1453" y="1564"/>
                      <a:pt x="1444" y="1555"/>
                      <a:pt x="1427" y="1555"/>
                    </a:cubicBezTo>
                    <a:cubicBezTo>
                      <a:pt x="1418" y="1552"/>
                      <a:pt x="1410" y="1551"/>
                      <a:pt x="1401" y="1551"/>
                    </a:cubicBezTo>
                    <a:cubicBezTo>
                      <a:pt x="1385" y="1551"/>
                      <a:pt x="1370" y="1555"/>
                      <a:pt x="1358" y="1555"/>
                    </a:cubicBezTo>
                    <a:cubicBezTo>
                      <a:pt x="1341" y="1547"/>
                      <a:pt x="1315" y="1547"/>
                      <a:pt x="1298" y="1538"/>
                    </a:cubicBezTo>
                    <a:cubicBezTo>
                      <a:pt x="1281" y="1529"/>
                      <a:pt x="1264" y="1521"/>
                      <a:pt x="1238" y="1512"/>
                    </a:cubicBezTo>
                    <a:cubicBezTo>
                      <a:pt x="1212" y="1504"/>
                      <a:pt x="1178" y="1504"/>
                      <a:pt x="1152" y="1487"/>
                    </a:cubicBezTo>
                    <a:cubicBezTo>
                      <a:pt x="1083" y="1452"/>
                      <a:pt x="1032" y="1418"/>
                      <a:pt x="963" y="1392"/>
                    </a:cubicBezTo>
                    <a:cubicBezTo>
                      <a:pt x="929" y="1383"/>
                      <a:pt x="911" y="1383"/>
                      <a:pt x="886" y="1366"/>
                    </a:cubicBezTo>
                    <a:lnTo>
                      <a:pt x="860" y="1340"/>
                    </a:lnTo>
                    <a:cubicBezTo>
                      <a:pt x="834" y="1315"/>
                      <a:pt x="808" y="1289"/>
                      <a:pt x="783" y="1255"/>
                    </a:cubicBezTo>
                    <a:cubicBezTo>
                      <a:pt x="765" y="1229"/>
                      <a:pt x="740" y="1212"/>
                      <a:pt x="714" y="1186"/>
                    </a:cubicBezTo>
                    <a:cubicBezTo>
                      <a:pt x="688" y="1169"/>
                      <a:pt x="688" y="1151"/>
                      <a:pt x="671" y="1134"/>
                    </a:cubicBezTo>
                    <a:cubicBezTo>
                      <a:pt x="654" y="1100"/>
                      <a:pt x="628" y="1074"/>
                      <a:pt x="611" y="1048"/>
                    </a:cubicBezTo>
                    <a:cubicBezTo>
                      <a:pt x="602" y="1031"/>
                      <a:pt x="594" y="1014"/>
                      <a:pt x="576" y="997"/>
                    </a:cubicBezTo>
                    <a:cubicBezTo>
                      <a:pt x="551" y="962"/>
                      <a:pt x="516" y="937"/>
                      <a:pt x="490" y="902"/>
                    </a:cubicBezTo>
                    <a:cubicBezTo>
                      <a:pt x="447" y="851"/>
                      <a:pt x="422" y="791"/>
                      <a:pt x="387" y="739"/>
                    </a:cubicBezTo>
                    <a:cubicBezTo>
                      <a:pt x="336" y="662"/>
                      <a:pt x="293" y="584"/>
                      <a:pt x="258" y="499"/>
                    </a:cubicBezTo>
                    <a:cubicBezTo>
                      <a:pt x="233" y="447"/>
                      <a:pt x="198" y="404"/>
                      <a:pt x="173" y="352"/>
                    </a:cubicBezTo>
                    <a:cubicBezTo>
                      <a:pt x="155" y="310"/>
                      <a:pt x="138" y="275"/>
                      <a:pt x="112" y="241"/>
                    </a:cubicBezTo>
                    <a:lnTo>
                      <a:pt x="95" y="224"/>
                    </a:lnTo>
                    <a:lnTo>
                      <a:pt x="87" y="198"/>
                    </a:lnTo>
                    <a:cubicBezTo>
                      <a:pt x="78" y="172"/>
                      <a:pt x="87" y="163"/>
                      <a:pt x="147" y="138"/>
                    </a:cubicBezTo>
                    <a:lnTo>
                      <a:pt x="112" y="103"/>
                    </a:lnTo>
                    <a:cubicBezTo>
                      <a:pt x="87" y="78"/>
                      <a:pt x="78" y="35"/>
                      <a:pt x="69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3" name="Google Shape;16353;p56"/>
              <p:cNvSpPr/>
              <p:nvPr/>
            </p:nvSpPr>
            <p:spPr>
              <a:xfrm>
                <a:off x="5195775" y="1270325"/>
                <a:ext cx="33525" cy="47100"/>
              </a:xfrm>
              <a:custGeom>
                <a:rect b="b" l="l" r="r" t="t"/>
                <a:pathLst>
                  <a:path extrusionOk="0" h="1884" w="1341">
                    <a:moveTo>
                      <a:pt x="929" y="0"/>
                    </a:moveTo>
                    <a:lnTo>
                      <a:pt x="929" y="26"/>
                    </a:lnTo>
                    <a:lnTo>
                      <a:pt x="929" y="35"/>
                    </a:lnTo>
                    <a:cubicBezTo>
                      <a:pt x="937" y="52"/>
                      <a:pt x="946" y="61"/>
                      <a:pt x="954" y="69"/>
                    </a:cubicBezTo>
                    <a:cubicBezTo>
                      <a:pt x="972" y="86"/>
                      <a:pt x="989" y="103"/>
                      <a:pt x="1006" y="121"/>
                    </a:cubicBezTo>
                    <a:cubicBezTo>
                      <a:pt x="1015" y="129"/>
                      <a:pt x="1023" y="138"/>
                      <a:pt x="1032" y="146"/>
                    </a:cubicBezTo>
                    <a:cubicBezTo>
                      <a:pt x="1049" y="155"/>
                      <a:pt x="1075" y="155"/>
                      <a:pt x="1083" y="164"/>
                    </a:cubicBezTo>
                    <a:cubicBezTo>
                      <a:pt x="1100" y="172"/>
                      <a:pt x="1118" y="181"/>
                      <a:pt x="1135" y="189"/>
                    </a:cubicBezTo>
                    <a:cubicBezTo>
                      <a:pt x="1143" y="207"/>
                      <a:pt x="1152" y="224"/>
                      <a:pt x="1152" y="241"/>
                    </a:cubicBezTo>
                    <a:cubicBezTo>
                      <a:pt x="1152" y="267"/>
                      <a:pt x="1152" y="284"/>
                      <a:pt x="1143" y="310"/>
                    </a:cubicBezTo>
                    <a:cubicBezTo>
                      <a:pt x="1143" y="335"/>
                      <a:pt x="1143" y="353"/>
                      <a:pt x="1143" y="378"/>
                    </a:cubicBezTo>
                    <a:cubicBezTo>
                      <a:pt x="1135" y="421"/>
                      <a:pt x="1135" y="464"/>
                      <a:pt x="1118" y="507"/>
                    </a:cubicBezTo>
                    <a:cubicBezTo>
                      <a:pt x="1109" y="533"/>
                      <a:pt x="1100" y="550"/>
                      <a:pt x="1100" y="567"/>
                    </a:cubicBezTo>
                    <a:cubicBezTo>
                      <a:pt x="1092" y="585"/>
                      <a:pt x="1083" y="602"/>
                      <a:pt x="1083" y="619"/>
                    </a:cubicBezTo>
                    <a:cubicBezTo>
                      <a:pt x="1066" y="662"/>
                      <a:pt x="1049" y="705"/>
                      <a:pt x="1066" y="748"/>
                    </a:cubicBezTo>
                    <a:cubicBezTo>
                      <a:pt x="1075" y="774"/>
                      <a:pt x="1083" y="808"/>
                      <a:pt x="1083" y="842"/>
                    </a:cubicBezTo>
                    <a:lnTo>
                      <a:pt x="1083" y="868"/>
                    </a:lnTo>
                    <a:lnTo>
                      <a:pt x="1100" y="885"/>
                    </a:lnTo>
                    <a:lnTo>
                      <a:pt x="1092" y="911"/>
                    </a:lnTo>
                    <a:cubicBezTo>
                      <a:pt x="1083" y="937"/>
                      <a:pt x="1075" y="954"/>
                      <a:pt x="1066" y="980"/>
                    </a:cubicBezTo>
                    <a:lnTo>
                      <a:pt x="1049" y="1014"/>
                    </a:lnTo>
                    <a:lnTo>
                      <a:pt x="1032" y="1031"/>
                    </a:lnTo>
                    <a:lnTo>
                      <a:pt x="1023" y="1049"/>
                    </a:lnTo>
                    <a:cubicBezTo>
                      <a:pt x="997" y="1083"/>
                      <a:pt x="997" y="1117"/>
                      <a:pt x="963" y="1134"/>
                    </a:cubicBezTo>
                    <a:cubicBezTo>
                      <a:pt x="946" y="1152"/>
                      <a:pt x="920" y="1152"/>
                      <a:pt x="894" y="1160"/>
                    </a:cubicBezTo>
                    <a:cubicBezTo>
                      <a:pt x="851" y="1177"/>
                      <a:pt x="817" y="1203"/>
                      <a:pt x="783" y="1238"/>
                    </a:cubicBezTo>
                    <a:cubicBezTo>
                      <a:pt x="757" y="1255"/>
                      <a:pt x="731" y="1272"/>
                      <a:pt x="722" y="1298"/>
                    </a:cubicBezTo>
                    <a:cubicBezTo>
                      <a:pt x="705" y="1323"/>
                      <a:pt x="705" y="1349"/>
                      <a:pt x="705" y="1375"/>
                    </a:cubicBezTo>
                    <a:cubicBezTo>
                      <a:pt x="697" y="1409"/>
                      <a:pt x="697" y="1444"/>
                      <a:pt x="671" y="1469"/>
                    </a:cubicBezTo>
                    <a:cubicBezTo>
                      <a:pt x="654" y="1495"/>
                      <a:pt x="628" y="1512"/>
                      <a:pt x="602" y="1538"/>
                    </a:cubicBezTo>
                    <a:cubicBezTo>
                      <a:pt x="585" y="1555"/>
                      <a:pt x="559" y="1564"/>
                      <a:pt x="542" y="1590"/>
                    </a:cubicBezTo>
                    <a:cubicBezTo>
                      <a:pt x="533" y="1598"/>
                      <a:pt x="525" y="1607"/>
                      <a:pt x="508" y="1616"/>
                    </a:cubicBezTo>
                    <a:cubicBezTo>
                      <a:pt x="490" y="1633"/>
                      <a:pt x="473" y="1641"/>
                      <a:pt x="456" y="1659"/>
                    </a:cubicBezTo>
                    <a:cubicBezTo>
                      <a:pt x="430" y="1676"/>
                      <a:pt x="405" y="1676"/>
                      <a:pt x="379" y="1693"/>
                    </a:cubicBezTo>
                    <a:cubicBezTo>
                      <a:pt x="353" y="1701"/>
                      <a:pt x="327" y="1710"/>
                      <a:pt x="301" y="1710"/>
                    </a:cubicBezTo>
                    <a:cubicBezTo>
                      <a:pt x="290" y="1710"/>
                      <a:pt x="279" y="1706"/>
                      <a:pt x="267" y="1706"/>
                    </a:cubicBezTo>
                    <a:cubicBezTo>
                      <a:pt x="261" y="1706"/>
                      <a:pt x="256" y="1707"/>
                      <a:pt x="250" y="1710"/>
                    </a:cubicBezTo>
                    <a:cubicBezTo>
                      <a:pt x="233" y="1710"/>
                      <a:pt x="216" y="1727"/>
                      <a:pt x="198" y="1727"/>
                    </a:cubicBezTo>
                    <a:cubicBezTo>
                      <a:pt x="173" y="1736"/>
                      <a:pt x="147" y="1744"/>
                      <a:pt x="130" y="1762"/>
                    </a:cubicBezTo>
                    <a:cubicBezTo>
                      <a:pt x="95" y="1779"/>
                      <a:pt x="78" y="1787"/>
                      <a:pt x="44" y="1796"/>
                    </a:cubicBezTo>
                    <a:lnTo>
                      <a:pt x="9" y="1822"/>
                    </a:lnTo>
                    <a:cubicBezTo>
                      <a:pt x="1" y="1830"/>
                      <a:pt x="9" y="1839"/>
                      <a:pt x="27" y="1856"/>
                    </a:cubicBezTo>
                    <a:cubicBezTo>
                      <a:pt x="44" y="1865"/>
                      <a:pt x="61" y="1873"/>
                      <a:pt x="78" y="1882"/>
                    </a:cubicBezTo>
                    <a:cubicBezTo>
                      <a:pt x="82" y="1883"/>
                      <a:pt x="85" y="1884"/>
                      <a:pt x="89" y="1884"/>
                    </a:cubicBezTo>
                    <a:cubicBezTo>
                      <a:pt x="111" y="1884"/>
                      <a:pt x="133" y="1862"/>
                      <a:pt x="155" y="1848"/>
                    </a:cubicBezTo>
                    <a:cubicBezTo>
                      <a:pt x="173" y="1842"/>
                      <a:pt x="203" y="1832"/>
                      <a:pt x="229" y="1832"/>
                    </a:cubicBezTo>
                    <a:cubicBezTo>
                      <a:pt x="240" y="1832"/>
                      <a:pt x="250" y="1834"/>
                      <a:pt x="258" y="1839"/>
                    </a:cubicBezTo>
                    <a:lnTo>
                      <a:pt x="284" y="1848"/>
                    </a:lnTo>
                    <a:lnTo>
                      <a:pt x="310" y="1848"/>
                    </a:lnTo>
                    <a:cubicBezTo>
                      <a:pt x="327" y="1852"/>
                      <a:pt x="344" y="1852"/>
                      <a:pt x="362" y="1852"/>
                    </a:cubicBezTo>
                    <a:cubicBezTo>
                      <a:pt x="379" y="1852"/>
                      <a:pt x="396" y="1852"/>
                      <a:pt x="413" y="1856"/>
                    </a:cubicBezTo>
                    <a:lnTo>
                      <a:pt x="490" y="1856"/>
                    </a:lnTo>
                    <a:cubicBezTo>
                      <a:pt x="499" y="1865"/>
                      <a:pt x="508" y="1865"/>
                      <a:pt x="525" y="1865"/>
                    </a:cubicBezTo>
                    <a:cubicBezTo>
                      <a:pt x="551" y="1865"/>
                      <a:pt x="568" y="1856"/>
                      <a:pt x="594" y="1848"/>
                    </a:cubicBezTo>
                    <a:cubicBezTo>
                      <a:pt x="611" y="1830"/>
                      <a:pt x="645" y="1830"/>
                      <a:pt x="662" y="1813"/>
                    </a:cubicBezTo>
                    <a:lnTo>
                      <a:pt x="671" y="1796"/>
                    </a:lnTo>
                    <a:cubicBezTo>
                      <a:pt x="688" y="1787"/>
                      <a:pt x="714" y="1787"/>
                      <a:pt x="722" y="1779"/>
                    </a:cubicBezTo>
                    <a:cubicBezTo>
                      <a:pt x="757" y="1770"/>
                      <a:pt x="783" y="1770"/>
                      <a:pt x="808" y="1762"/>
                    </a:cubicBezTo>
                    <a:cubicBezTo>
                      <a:pt x="826" y="1753"/>
                      <a:pt x="843" y="1727"/>
                      <a:pt x="860" y="1727"/>
                    </a:cubicBezTo>
                    <a:cubicBezTo>
                      <a:pt x="877" y="1719"/>
                      <a:pt x="886" y="1719"/>
                      <a:pt x="894" y="1710"/>
                    </a:cubicBezTo>
                    <a:lnTo>
                      <a:pt x="911" y="1701"/>
                    </a:lnTo>
                    <a:cubicBezTo>
                      <a:pt x="920" y="1684"/>
                      <a:pt x="937" y="1676"/>
                      <a:pt x="946" y="1659"/>
                    </a:cubicBezTo>
                    <a:cubicBezTo>
                      <a:pt x="972" y="1633"/>
                      <a:pt x="989" y="1598"/>
                      <a:pt x="1006" y="1564"/>
                    </a:cubicBezTo>
                    <a:lnTo>
                      <a:pt x="1023" y="1547"/>
                    </a:lnTo>
                    <a:lnTo>
                      <a:pt x="1040" y="1530"/>
                    </a:lnTo>
                    <a:cubicBezTo>
                      <a:pt x="1049" y="1504"/>
                      <a:pt x="1075" y="1495"/>
                      <a:pt x="1092" y="1478"/>
                    </a:cubicBezTo>
                    <a:cubicBezTo>
                      <a:pt x="1118" y="1444"/>
                      <a:pt x="1143" y="1418"/>
                      <a:pt x="1178" y="1401"/>
                    </a:cubicBezTo>
                    <a:cubicBezTo>
                      <a:pt x="1195" y="1392"/>
                      <a:pt x="1212" y="1384"/>
                      <a:pt x="1221" y="1375"/>
                    </a:cubicBezTo>
                    <a:cubicBezTo>
                      <a:pt x="1238" y="1366"/>
                      <a:pt x="1255" y="1366"/>
                      <a:pt x="1272" y="1358"/>
                    </a:cubicBezTo>
                    <a:cubicBezTo>
                      <a:pt x="1289" y="1349"/>
                      <a:pt x="1298" y="1332"/>
                      <a:pt x="1307" y="1306"/>
                    </a:cubicBezTo>
                    <a:cubicBezTo>
                      <a:pt x="1315" y="1272"/>
                      <a:pt x="1324" y="1238"/>
                      <a:pt x="1315" y="1203"/>
                    </a:cubicBezTo>
                    <a:cubicBezTo>
                      <a:pt x="1315" y="1177"/>
                      <a:pt x="1307" y="1152"/>
                      <a:pt x="1307" y="1134"/>
                    </a:cubicBezTo>
                    <a:cubicBezTo>
                      <a:pt x="1307" y="1117"/>
                      <a:pt x="1307" y="1109"/>
                      <a:pt x="1307" y="1091"/>
                    </a:cubicBezTo>
                    <a:cubicBezTo>
                      <a:pt x="1315" y="1066"/>
                      <a:pt x="1324" y="1031"/>
                      <a:pt x="1332" y="1006"/>
                    </a:cubicBezTo>
                    <a:cubicBezTo>
                      <a:pt x="1341" y="971"/>
                      <a:pt x="1341" y="945"/>
                      <a:pt x="1341" y="920"/>
                    </a:cubicBezTo>
                    <a:cubicBezTo>
                      <a:pt x="1341" y="885"/>
                      <a:pt x="1324" y="860"/>
                      <a:pt x="1324" y="825"/>
                    </a:cubicBezTo>
                    <a:cubicBezTo>
                      <a:pt x="1315" y="791"/>
                      <a:pt x="1332" y="748"/>
                      <a:pt x="1315" y="705"/>
                    </a:cubicBezTo>
                    <a:cubicBezTo>
                      <a:pt x="1307" y="679"/>
                      <a:pt x="1289" y="653"/>
                      <a:pt x="1281" y="628"/>
                    </a:cubicBezTo>
                    <a:cubicBezTo>
                      <a:pt x="1281" y="602"/>
                      <a:pt x="1281" y="585"/>
                      <a:pt x="1281" y="567"/>
                    </a:cubicBezTo>
                    <a:cubicBezTo>
                      <a:pt x="1289" y="542"/>
                      <a:pt x="1281" y="524"/>
                      <a:pt x="1289" y="507"/>
                    </a:cubicBezTo>
                    <a:cubicBezTo>
                      <a:pt x="1298" y="490"/>
                      <a:pt x="1289" y="473"/>
                      <a:pt x="1289" y="456"/>
                    </a:cubicBezTo>
                    <a:cubicBezTo>
                      <a:pt x="1298" y="439"/>
                      <a:pt x="1307" y="421"/>
                      <a:pt x="1307" y="396"/>
                    </a:cubicBezTo>
                    <a:cubicBezTo>
                      <a:pt x="1307" y="378"/>
                      <a:pt x="1298" y="361"/>
                      <a:pt x="1298" y="335"/>
                    </a:cubicBezTo>
                    <a:lnTo>
                      <a:pt x="1289" y="318"/>
                    </a:lnTo>
                    <a:lnTo>
                      <a:pt x="1272" y="301"/>
                    </a:lnTo>
                    <a:cubicBezTo>
                      <a:pt x="1264" y="292"/>
                      <a:pt x="1264" y="267"/>
                      <a:pt x="1255" y="241"/>
                    </a:cubicBezTo>
                    <a:cubicBezTo>
                      <a:pt x="1246" y="215"/>
                      <a:pt x="1238" y="198"/>
                      <a:pt x="1221" y="172"/>
                    </a:cubicBezTo>
                    <a:cubicBezTo>
                      <a:pt x="1212" y="155"/>
                      <a:pt x="1195" y="129"/>
                      <a:pt x="1178" y="121"/>
                    </a:cubicBezTo>
                    <a:lnTo>
                      <a:pt x="1152" y="103"/>
                    </a:lnTo>
                    <a:cubicBezTo>
                      <a:pt x="1135" y="86"/>
                      <a:pt x="1126" y="78"/>
                      <a:pt x="1118" y="69"/>
                    </a:cubicBezTo>
                    <a:cubicBezTo>
                      <a:pt x="1092" y="61"/>
                      <a:pt x="1075" y="52"/>
                      <a:pt x="1049" y="43"/>
                    </a:cubicBezTo>
                    <a:cubicBezTo>
                      <a:pt x="1032" y="43"/>
                      <a:pt x="1023" y="35"/>
                      <a:pt x="1006" y="35"/>
                    </a:cubicBezTo>
                    <a:lnTo>
                      <a:pt x="972" y="35"/>
                    </a:lnTo>
                    <a:cubicBezTo>
                      <a:pt x="954" y="26"/>
                      <a:pt x="929" y="26"/>
                      <a:pt x="929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4" name="Google Shape;16354;p56"/>
              <p:cNvSpPr/>
              <p:nvPr/>
            </p:nvSpPr>
            <p:spPr>
              <a:xfrm>
                <a:off x="5189125" y="1265875"/>
                <a:ext cx="36525" cy="50225"/>
              </a:xfrm>
              <a:custGeom>
                <a:rect b="b" l="l" r="r" t="t"/>
                <a:pathLst>
                  <a:path extrusionOk="0" h="2009" w="1461">
                    <a:moveTo>
                      <a:pt x="960" y="0"/>
                    </a:moveTo>
                    <a:cubicBezTo>
                      <a:pt x="935" y="0"/>
                      <a:pt x="929" y="94"/>
                      <a:pt x="937" y="101"/>
                    </a:cubicBezTo>
                    <a:lnTo>
                      <a:pt x="963" y="135"/>
                    </a:lnTo>
                    <a:cubicBezTo>
                      <a:pt x="980" y="161"/>
                      <a:pt x="1006" y="178"/>
                      <a:pt x="1031" y="204"/>
                    </a:cubicBezTo>
                    <a:cubicBezTo>
                      <a:pt x="1066" y="230"/>
                      <a:pt x="1092" y="273"/>
                      <a:pt x="1117" y="299"/>
                    </a:cubicBezTo>
                    <a:cubicBezTo>
                      <a:pt x="1143" y="324"/>
                      <a:pt x="1152" y="324"/>
                      <a:pt x="1160" y="359"/>
                    </a:cubicBezTo>
                    <a:cubicBezTo>
                      <a:pt x="1169" y="376"/>
                      <a:pt x="1177" y="393"/>
                      <a:pt x="1177" y="419"/>
                    </a:cubicBezTo>
                    <a:cubicBezTo>
                      <a:pt x="1177" y="436"/>
                      <a:pt x="1177" y="436"/>
                      <a:pt x="1177" y="453"/>
                    </a:cubicBezTo>
                    <a:cubicBezTo>
                      <a:pt x="1195" y="505"/>
                      <a:pt x="1212" y="556"/>
                      <a:pt x="1212" y="608"/>
                    </a:cubicBezTo>
                    <a:cubicBezTo>
                      <a:pt x="1220" y="677"/>
                      <a:pt x="1220" y="754"/>
                      <a:pt x="1220" y="831"/>
                    </a:cubicBezTo>
                    <a:cubicBezTo>
                      <a:pt x="1229" y="874"/>
                      <a:pt x="1212" y="917"/>
                      <a:pt x="1203" y="969"/>
                    </a:cubicBezTo>
                    <a:cubicBezTo>
                      <a:pt x="1195" y="995"/>
                      <a:pt x="1177" y="1020"/>
                      <a:pt x="1160" y="1046"/>
                    </a:cubicBezTo>
                    <a:cubicBezTo>
                      <a:pt x="1134" y="1089"/>
                      <a:pt x="1143" y="1132"/>
                      <a:pt x="1117" y="1175"/>
                    </a:cubicBezTo>
                    <a:cubicBezTo>
                      <a:pt x="1092" y="1209"/>
                      <a:pt x="1040" y="1252"/>
                      <a:pt x="997" y="1278"/>
                    </a:cubicBezTo>
                    <a:lnTo>
                      <a:pt x="945" y="1287"/>
                    </a:lnTo>
                    <a:lnTo>
                      <a:pt x="945" y="1330"/>
                    </a:lnTo>
                    <a:cubicBezTo>
                      <a:pt x="937" y="1381"/>
                      <a:pt x="902" y="1424"/>
                      <a:pt x="877" y="1458"/>
                    </a:cubicBezTo>
                    <a:cubicBezTo>
                      <a:pt x="868" y="1476"/>
                      <a:pt x="860" y="1501"/>
                      <a:pt x="851" y="1519"/>
                    </a:cubicBezTo>
                    <a:cubicBezTo>
                      <a:pt x="834" y="1536"/>
                      <a:pt x="834" y="1570"/>
                      <a:pt x="817" y="1587"/>
                    </a:cubicBezTo>
                    <a:cubicBezTo>
                      <a:pt x="799" y="1613"/>
                      <a:pt x="765" y="1622"/>
                      <a:pt x="731" y="1630"/>
                    </a:cubicBezTo>
                    <a:cubicBezTo>
                      <a:pt x="705" y="1630"/>
                      <a:pt x="671" y="1639"/>
                      <a:pt x="653" y="1665"/>
                    </a:cubicBezTo>
                    <a:cubicBezTo>
                      <a:pt x="645" y="1682"/>
                      <a:pt x="636" y="1699"/>
                      <a:pt x="636" y="1725"/>
                    </a:cubicBezTo>
                    <a:cubicBezTo>
                      <a:pt x="628" y="1733"/>
                      <a:pt x="619" y="1751"/>
                      <a:pt x="610" y="1759"/>
                    </a:cubicBezTo>
                    <a:cubicBezTo>
                      <a:pt x="593" y="1785"/>
                      <a:pt x="593" y="1794"/>
                      <a:pt x="559" y="1802"/>
                    </a:cubicBezTo>
                    <a:cubicBezTo>
                      <a:pt x="533" y="1811"/>
                      <a:pt x="499" y="1819"/>
                      <a:pt x="473" y="1828"/>
                    </a:cubicBezTo>
                    <a:cubicBezTo>
                      <a:pt x="421" y="1837"/>
                      <a:pt x="378" y="1854"/>
                      <a:pt x="327" y="1854"/>
                    </a:cubicBezTo>
                    <a:cubicBezTo>
                      <a:pt x="293" y="1862"/>
                      <a:pt x="258" y="1871"/>
                      <a:pt x="232" y="1879"/>
                    </a:cubicBezTo>
                    <a:cubicBezTo>
                      <a:pt x="208" y="1886"/>
                      <a:pt x="192" y="1892"/>
                      <a:pt x="173" y="1892"/>
                    </a:cubicBezTo>
                    <a:cubicBezTo>
                      <a:pt x="165" y="1892"/>
                      <a:pt x="157" y="1891"/>
                      <a:pt x="146" y="1888"/>
                    </a:cubicBezTo>
                    <a:cubicBezTo>
                      <a:pt x="129" y="1888"/>
                      <a:pt x="112" y="1879"/>
                      <a:pt x="86" y="1871"/>
                    </a:cubicBezTo>
                    <a:lnTo>
                      <a:pt x="43" y="1871"/>
                    </a:lnTo>
                    <a:cubicBezTo>
                      <a:pt x="0" y="1871"/>
                      <a:pt x="0" y="1897"/>
                      <a:pt x="9" y="1914"/>
                    </a:cubicBezTo>
                    <a:cubicBezTo>
                      <a:pt x="18" y="1922"/>
                      <a:pt x="35" y="1940"/>
                      <a:pt x="52" y="1948"/>
                    </a:cubicBezTo>
                    <a:lnTo>
                      <a:pt x="86" y="1957"/>
                    </a:lnTo>
                    <a:lnTo>
                      <a:pt x="103" y="1965"/>
                    </a:lnTo>
                    <a:lnTo>
                      <a:pt x="129" y="1974"/>
                    </a:lnTo>
                    <a:lnTo>
                      <a:pt x="164" y="1991"/>
                    </a:lnTo>
                    <a:cubicBezTo>
                      <a:pt x="172" y="1995"/>
                      <a:pt x="181" y="1995"/>
                      <a:pt x="189" y="1995"/>
                    </a:cubicBezTo>
                    <a:cubicBezTo>
                      <a:pt x="198" y="1995"/>
                      <a:pt x="207" y="1995"/>
                      <a:pt x="215" y="2000"/>
                    </a:cubicBezTo>
                    <a:cubicBezTo>
                      <a:pt x="232" y="2000"/>
                      <a:pt x="250" y="2008"/>
                      <a:pt x="258" y="2008"/>
                    </a:cubicBezTo>
                    <a:cubicBezTo>
                      <a:pt x="293" y="2008"/>
                      <a:pt x="344" y="2000"/>
                      <a:pt x="370" y="1983"/>
                    </a:cubicBezTo>
                    <a:cubicBezTo>
                      <a:pt x="378" y="1974"/>
                      <a:pt x="396" y="1957"/>
                      <a:pt x="413" y="1948"/>
                    </a:cubicBezTo>
                    <a:cubicBezTo>
                      <a:pt x="439" y="1940"/>
                      <a:pt x="482" y="1931"/>
                      <a:pt x="507" y="1931"/>
                    </a:cubicBezTo>
                    <a:cubicBezTo>
                      <a:pt x="514" y="1930"/>
                      <a:pt x="521" y="1930"/>
                      <a:pt x="527" y="1930"/>
                    </a:cubicBezTo>
                    <a:cubicBezTo>
                      <a:pt x="605" y="1930"/>
                      <a:pt x="678" y="1962"/>
                      <a:pt x="754" y="1962"/>
                    </a:cubicBezTo>
                    <a:cubicBezTo>
                      <a:pt x="780" y="1962"/>
                      <a:pt x="807" y="1959"/>
                      <a:pt x="834" y="1948"/>
                    </a:cubicBezTo>
                    <a:cubicBezTo>
                      <a:pt x="860" y="1940"/>
                      <a:pt x="868" y="1914"/>
                      <a:pt x="894" y="1897"/>
                    </a:cubicBezTo>
                    <a:cubicBezTo>
                      <a:pt x="911" y="1879"/>
                      <a:pt x="928" y="1862"/>
                      <a:pt x="937" y="1845"/>
                    </a:cubicBezTo>
                    <a:cubicBezTo>
                      <a:pt x="971" y="1794"/>
                      <a:pt x="988" y="1725"/>
                      <a:pt x="1014" y="1673"/>
                    </a:cubicBezTo>
                    <a:cubicBezTo>
                      <a:pt x="1023" y="1622"/>
                      <a:pt x="1040" y="1562"/>
                      <a:pt x="1066" y="1510"/>
                    </a:cubicBezTo>
                    <a:cubicBezTo>
                      <a:pt x="1083" y="1476"/>
                      <a:pt x="1109" y="1458"/>
                      <a:pt x="1143" y="1441"/>
                    </a:cubicBezTo>
                    <a:cubicBezTo>
                      <a:pt x="1186" y="1424"/>
                      <a:pt x="1220" y="1407"/>
                      <a:pt x="1263" y="1381"/>
                    </a:cubicBezTo>
                    <a:cubicBezTo>
                      <a:pt x="1306" y="1355"/>
                      <a:pt x="1349" y="1338"/>
                      <a:pt x="1375" y="1295"/>
                    </a:cubicBezTo>
                    <a:cubicBezTo>
                      <a:pt x="1401" y="1244"/>
                      <a:pt x="1401" y="1192"/>
                      <a:pt x="1409" y="1149"/>
                    </a:cubicBezTo>
                    <a:cubicBezTo>
                      <a:pt x="1418" y="1089"/>
                      <a:pt x="1444" y="1038"/>
                      <a:pt x="1435" y="977"/>
                    </a:cubicBezTo>
                    <a:cubicBezTo>
                      <a:pt x="1435" y="943"/>
                      <a:pt x="1427" y="909"/>
                      <a:pt x="1427" y="883"/>
                    </a:cubicBezTo>
                    <a:cubicBezTo>
                      <a:pt x="1418" y="840"/>
                      <a:pt x="1392" y="806"/>
                      <a:pt x="1401" y="763"/>
                    </a:cubicBezTo>
                    <a:cubicBezTo>
                      <a:pt x="1401" y="745"/>
                      <a:pt x="1401" y="720"/>
                      <a:pt x="1409" y="711"/>
                    </a:cubicBezTo>
                    <a:lnTo>
                      <a:pt x="1418" y="694"/>
                    </a:lnTo>
                    <a:cubicBezTo>
                      <a:pt x="1427" y="668"/>
                      <a:pt x="1435" y="642"/>
                      <a:pt x="1435" y="617"/>
                    </a:cubicBezTo>
                    <a:cubicBezTo>
                      <a:pt x="1444" y="582"/>
                      <a:pt x="1452" y="556"/>
                      <a:pt x="1461" y="522"/>
                    </a:cubicBezTo>
                    <a:cubicBezTo>
                      <a:pt x="1461" y="496"/>
                      <a:pt x="1452" y="453"/>
                      <a:pt x="1444" y="428"/>
                    </a:cubicBezTo>
                    <a:cubicBezTo>
                      <a:pt x="1435" y="402"/>
                      <a:pt x="1427" y="376"/>
                      <a:pt x="1401" y="359"/>
                    </a:cubicBezTo>
                    <a:cubicBezTo>
                      <a:pt x="1375" y="333"/>
                      <a:pt x="1341" y="316"/>
                      <a:pt x="1315" y="299"/>
                    </a:cubicBezTo>
                    <a:cubicBezTo>
                      <a:pt x="1298" y="273"/>
                      <a:pt x="1281" y="256"/>
                      <a:pt x="1255" y="239"/>
                    </a:cubicBezTo>
                    <a:cubicBezTo>
                      <a:pt x="1220" y="213"/>
                      <a:pt x="1203" y="178"/>
                      <a:pt x="1169" y="153"/>
                    </a:cubicBezTo>
                    <a:cubicBezTo>
                      <a:pt x="1134" y="135"/>
                      <a:pt x="1100" y="118"/>
                      <a:pt x="1066" y="92"/>
                    </a:cubicBezTo>
                    <a:cubicBezTo>
                      <a:pt x="1031" y="75"/>
                      <a:pt x="1006" y="32"/>
                      <a:pt x="971" y="7"/>
                    </a:cubicBezTo>
                    <a:cubicBezTo>
                      <a:pt x="967" y="2"/>
                      <a:pt x="963" y="0"/>
                      <a:pt x="96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5" name="Google Shape;16355;p56"/>
              <p:cNvSpPr/>
              <p:nvPr/>
            </p:nvSpPr>
            <p:spPr>
              <a:xfrm>
                <a:off x="5146375" y="1229300"/>
                <a:ext cx="78425" cy="79700"/>
              </a:xfrm>
              <a:custGeom>
                <a:rect b="b" l="l" r="r" t="t"/>
                <a:pathLst>
                  <a:path extrusionOk="0" h="3188" w="3137">
                    <a:moveTo>
                      <a:pt x="1960" y="0"/>
                    </a:moveTo>
                    <a:cubicBezTo>
                      <a:pt x="1917" y="0"/>
                      <a:pt x="1856" y="43"/>
                      <a:pt x="1813" y="61"/>
                    </a:cubicBezTo>
                    <a:cubicBezTo>
                      <a:pt x="1753" y="78"/>
                      <a:pt x="1710" y="78"/>
                      <a:pt x="1659" y="78"/>
                    </a:cubicBezTo>
                    <a:cubicBezTo>
                      <a:pt x="1650" y="77"/>
                      <a:pt x="1641" y="76"/>
                      <a:pt x="1632" y="76"/>
                    </a:cubicBezTo>
                    <a:cubicBezTo>
                      <a:pt x="1555" y="76"/>
                      <a:pt x="1479" y="107"/>
                      <a:pt x="1410" y="138"/>
                    </a:cubicBezTo>
                    <a:cubicBezTo>
                      <a:pt x="1375" y="155"/>
                      <a:pt x="1332" y="155"/>
                      <a:pt x="1289" y="172"/>
                    </a:cubicBezTo>
                    <a:cubicBezTo>
                      <a:pt x="1229" y="189"/>
                      <a:pt x="1212" y="215"/>
                      <a:pt x="1169" y="250"/>
                    </a:cubicBezTo>
                    <a:cubicBezTo>
                      <a:pt x="1109" y="301"/>
                      <a:pt x="1057" y="353"/>
                      <a:pt x="997" y="413"/>
                    </a:cubicBezTo>
                    <a:cubicBezTo>
                      <a:pt x="946" y="464"/>
                      <a:pt x="894" y="533"/>
                      <a:pt x="808" y="533"/>
                    </a:cubicBezTo>
                    <a:cubicBezTo>
                      <a:pt x="748" y="533"/>
                      <a:pt x="645" y="602"/>
                      <a:pt x="636" y="671"/>
                    </a:cubicBezTo>
                    <a:cubicBezTo>
                      <a:pt x="611" y="765"/>
                      <a:pt x="645" y="782"/>
                      <a:pt x="559" y="868"/>
                    </a:cubicBezTo>
                    <a:cubicBezTo>
                      <a:pt x="533" y="903"/>
                      <a:pt x="508" y="937"/>
                      <a:pt x="473" y="954"/>
                    </a:cubicBezTo>
                    <a:cubicBezTo>
                      <a:pt x="447" y="971"/>
                      <a:pt x="439" y="1057"/>
                      <a:pt x="413" y="1066"/>
                    </a:cubicBezTo>
                    <a:cubicBezTo>
                      <a:pt x="396" y="1083"/>
                      <a:pt x="387" y="1100"/>
                      <a:pt x="370" y="1109"/>
                    </a:cubicBezTo>
                    <a:lnTo>
                      <a:pt x="344" y="1109"/>
                    </a:lnTo>
                    <a:lnTo>
                      <a:pt x="319" y="1152"/>
                    </a:lnTo>
                    <a:cubicBezTo>
                      <a:pt x="293" y="1169"/>
                      <a:pt x="267" y="1177"/>
                      <a:pt x="241" y="1186"/>
                    </a:cubicBezTo>
                    <a:cubicBezTo>
                      <a:pt x="173" y="1238"/>
                      <a:pt x="147" y="1306"/>
                      <a:pt x="121" y="1392"/>
                    </a:cubicBezTo>
                    <a:cubicBezTo>
                      <a:pt x="104" y="1427"/>
                      <a:pt x="78" y="1444"/>
                      <a:pt x="78" y="1487"/>
                    </a:cubicBezTo>
                    <a:cubicBezTo>
                      <a:pt x="69" y="1547"/>
                      <a:pt x="78" y="1590"/>
                      <a:pt x="87" y="1641"/>
                    </a:cubicBezTo>
                    <a:cubicBezTo>
                      <a:pt x="104" y="1744"/>
                      <a:pt x="26" y="1805"/>
                      <a:pt x="18" y="1899"/>
                    </a:cubicBezTo>
                    <a:cubicBezTo>
                      <a:pt x="18" y="1942"/>
                      <a:pt x="44" y="1968"/>
                      <a:pt x="52" y="2002"/>
                    </a:cubicBezTo>
                    <a:cubicBezTo>
                      <a:pt x="61" y="2037"/>
                      <a:pt x="52" y="2097"/>
                      <a:pt x="44" y="2131"/>
                    </a:cubicBezTo>
                    <a:cubicBezTo>
                      <a:pt x="35" y="2174"/>
                      <a:pt x="9" y="2226"/>
                      <a:pt x="1" y="2286"/>
                    </a:cubicBezTo>
                    <a:cubicBezTo>
                      <a:pt x="1" y="2320"/>
                      <a:pt x="9" y="2354"/>
                      <a:pt x="9" y="2397"/>
                    </a:cubicBezTo>
                    <a:cubicBezTo>
                      <a:pt x="26" y="2458"/>
                      <a:pt x="52" y="2501"/>
                      <a:pt x="78" y="2552"/>
                    </a:cubicBezTo>
                    <a:cubicBezTo>
                      <a:pt x="104" y="2612"/>
                      <a:pt x="69" y="2647"/>
                      <a:pt x="61" y="2707"/>
                    </a:cubicBezTo>
                    <a:cubicBezTo>
                      <a:pt x="52" y="2767"/>
                      <a:pt x="61" y="2836"/>
                      <a:pt x="69" y="2887"/>
                    </a:cubicBezTo>
                    <a:cubicBezTo>
                      <a:pt x="95" y="2982"/>
                      <a:pt x="138" y="3076"/>
                      <a:pt x="215" y="3136"/>
                    </a:cubicBezTo>
                    <a:cubicBezTo>
                      <a:pt x="233" y="3153"/>
                      <a:pt x="250" y="3171"/>
                      <a:pt x="267" y="3188"/>
                    </a:cubicBezTo>
                    <a:cubicBezTo>
                      <a:pt x="258" y="3171"/>
                      <a:pt x="258" y="3162"/>
                      <a:pt x="250" y="3145"/>
                    </a:cubicBezTo>
                    <a:cubicBezTo>
                      <a:pt x="241" y="3110"/>
                      <a:pt x="224" y="3076"/>
                      <a:pt x="215" y="3042"/>
                    </a:cubicBezTo>
                    <a:cubicBezTo>
                      <a:pt x="207" y="3016"/>
                      <a:pt x="207" y="2990"/>
                      <a:pt x="198" y="2964"/>
                    </a:cubicBezTo>
                    <a:cubicBezTo>
                      <a:pt x="198" y="2956"/>
                      <a:pt x="181" y="2939"/>
                      <a:pt x="181" y="2921"/>
                    </a:cubicBezTo>
                    <a:lnTo>
                      <a:pt x="198" y="2879"/>
                    </a:lnTo>
                    <a:cubicBezTo>
                      <a:pt x="250" y="2732"/>
                      <a:pt x="181" y="2586"/>
                      <a:pt x="181" y="2440"/>
                    </a:cubicBezTo>
                    <a:cubicBezTo>
                      <a:pt x="181" y="2354"/>
                      <a:pt x="198" y="2277"/>
                      <a:pt x="207" y="2200"/>
                    </a:cubicBezTo>
                    <a:cubicBezTo>
                      <a:pt x="207" y="2183"/>
                      <a:pt x="207" y="2157"/>
                      <a:pt x="207" y="2148"/>
                    </a:cubicBezTo>
                    <a:cubicBezTo>
                      <a:pt x="207" y="2140"/>
                      <a:pt x="215" y="2140"/>
                      <a:pt x="215" y="2122"/>
                    </a:cubicBezTo>
                    <a:lnTo>
                      <a:pt x="198" y="2114"/>
                    </a:lnTo>
                    <a:cubicBezTo>
                      <a:pt x="181" y="2071"/>
                      <a:pt x="181" y="2019"/>
                      <a:pt x="181" y="1976"/>
                    </a:cubicBezTo>
                    <a:cubicBezTo>
                      <a:pt x="164" y="1891"/>
                      <a:pt x="173" y="1796"/>
                      <a:pt x="233" y="1727"/>
                    </a:cubicBezTo>
                    <a:cubicBezTo>
                      <a:pt x="241" y="1710"/>
                      <a:pt x="250" y="1702"/>
                      <a:pt x="258" y="1684"/>
                    </a:cubicBezTo>
                    <a:cubicBezTo>
                      <a:pt x="258" y="1659"/>
                      <a:pt x="250" y="1641"/>
                      <a:pt x="250" y="1616"/>
                    </a:cubicBezTo>
                    <a:cubicBezTo>
                      <a:pt x="250" y="1598"/>
                      <a:pt x="250" y="1573"/>
                      <a:pt x="250" y="1547"/>
                    </a:cubicBezTo>
                    <a:cubicBezTo>
                      <a:pt x="258" y="1521"/>
                      <a:pt x="293" y="1495"/>
                      <a:pt x="301" y="1470"/>
                    </a:cubicBezTo>
                    <a:cubicBezTo>
                      <a:pt x="344" y="1418"/>
                      <a:pt x="405" y="1392"/>
                      <a:pt x="456" y="1349"/>
                    </a:cubicBezTo>
                    <a:cubicBezTo>
                      <a:pt x="465" y="1332"/>
                      <a:pt x="473" y="1323"/>
                      <a:pt x="482" y="1306"/>
                    </a:cubicBezTo>
                    <a:cubicBezTo>
                      <a:pt x="499" y="1289"/>
                      <a:pt x="490" y="1281"/>
                      <a:pt x="499" y="1255"/>
                    </a:cubicBezTo>
                    <a:cubicBezTo>
                      <a:pt x="499" y="1220"/>
                      <a:pt x="533" y="1195"/>
                      <a:pt x="559" y="1169"/>
                    </a:cubicBezTo>
                    <a:cubicBezTo>
                      <a:pt x="602" y="1134"/>
                      <a:pt x="636" y="1126"/>
                      <a:pt x="688" y="1126"/>
                    </a:cubicBezTo>
                    <a:cubicBezTo>
                      <a:pt x="697" y="1057"/>
                      <a:pt x="731" y="988"/>
                      <a:pt x="765" y="928"/>
                    </a:cubicBezTo>
                    <a:cubicBezTo>
                      <a:pt x="791" y="868"/>
                      <a:pt x="808" y="808"/>
                      <a:pt x="817" y="739"/>
                    </a:cubicBezTo>
                    <a:cubicBezTo>
                      <a:pt x="817" y="713"/>
                      <a:pt x="808" y="688"/>
                      <a:pt x="825" y="662"/>
                    </a:cubicBezTo>
                    <a:lnTo>
                      <a:pt x="825" y="645"/>
                    </a:lnTo>
                    <a:cubicBezTo>
                      <a:pt x="843" y="636"/>
                      <a:pt x="860" y="628"/>
                      <a:pt x="877" y="628"/>
                    </a:cubicBezTo>
                    <a:cubicBezTo>
                      <a:pt x="894" y="619"/>
                      <a:pt x="911" y="610"/>
                      <a:pt x="929" y="602"/>
                    </a:cubicBezTo>
                    <a:cubicBezTo>
                      <a:pt x="940" y="602"/>
                      <a:pt x="955" y="606"/>
                      <a:pt x="969" y="606"/>
                    </a:cubicBezTo>
                    <a:cubicBezTo>
                      <a:pt x="976" y="606"/>
                      <a:pt x="983" y="605"/>
                      <a:pt x="989" y="602"/>
                    </a:cubicBezTo>
                    <a:cubicBezTo>
                      <a:pt x="1006" y="593"/>
                      <a:pt x="1014" y="585"/>
                      <a:pt x="1023" y="576"/>
                    </a:cubicBezTo>
                    <a:cubicBezTo>
                      <a:pt x="1049" y="550"/>
                      <a:pt x="1075" y="542"/>
                      <a:pt x="1092" y="516"/>
                    </a:cubicBezTo>
                    <a:cubicBezTo>
                      <a:pt x="1118" y="490"/>
                      <a:pt x="1143" y="456"/>
                      <a:pt x="1161" y="430"/>
                    </a:cubicBezTo>
                    <a:cubicBezTo>
                      <a:pt x="1169" y="404"/>
                      <a:pt x="1178" y="387"/>
                      <a:pt x="1195" y="378"/>
                    </a:cubicBezTo>
                    <a:cubicBezTo>
                      <a:pt x="1212" y="361"/>
                      <a:pt x="1246" y="353"/>
                      <a:pt x="1272" y="353"/>
                    </a:cubicBezTo>
                    <a:cubicBezTo>
                      <a:pt x="1307" y="344"/>
                      <a:pt x="1332" y="335"/>
                      <a:pt x="1367" y="327"/>
                    </a:cubicBezTo>
                    <a:cubicBezTo>
                      <a:pt x="1410" y="310"/>
                      <a:pt x="1470" y="310"/>
                      <a:pt x="1496" y="267"/>
                    </a:cubicBezTo>
                    <a:cubicBezTo>
                      <a:pt x="1503" y="263"/>
                      <a:pt x="1516" y="261"/>
                      <a:pt x="1538" y="261"/>
                    </a:cubicBezTo>
                    <a:cubicBezTo>
                      <a:pt x="1570" y="261"/>
                      <a:pt x="1621" y="265"/>
                      <a:pt x="1702" y="275"/>
                    </a:cubicBezTo>
                    <a:cubicBezTo>
                      <a:pt x="1736" y="275"/>
                      <a:pt x="1994" y="301"/>
                      <a:pt x="2028" y="301"/>
                    </a:cubicBezTo>
                    <a:lnTo>
                      <a:pt x="2071" y="301"/>
                    </a:lnTo>
                    <a:cubicBezTo>
                      <a:pt x="2088" y="301"/>
                      <a:pt x="2106" y="293"/>
                      <a:pt x="2114" y="293"/>
                    </a:cubicBezTo>
                    <a:cubicBezTo>
                      <a:pt x="2131" y="301"/>
                      <a:pt x="2140" y="310"/>
                      <a:pt x="2149" y="318"/>
                    </a:cubicBezTo>
                    <a:cubicBezTo>
                      <a:pt x="2174" y="344"/>
                      <a:pt x="2200" y="378"/>
                      <a:pt x="2234" y="387"/>
                    </a:cubicBezTo>
                    <a:cubicBezTo>
                      <a:pt x="2277" y="404"/>
                      <a:pt x="2329" y="421"/>
                      <a:pt x="2372" y="421"/>
                    </a:cubicBezTo>
                    <a:cubicBezTo>
                      <a:pt x="2406" y="421"/>
                      <a:pt x="2441" y="396"/>
                      <a:pt x="2466" y="378"/>
                    </a:cubicBezTo>
                    <a:cubicBezTo>
                      <a:pt x="2484" y="370"/>
                      <a:pt x="2501" y="353"/>
                      <a:pt x="2518" y="353"/>
                    </a:cubicBezTo>
                    <a:lnTo>
                      <a:pt x="2544" y="370"/>
                    </a:lnTo>
                    <a:cubicBezTo>
                      <a:pt x="2561" y="387"/>
                      <a:pt x="2570" y="387"/>
                      <a:pt x="2587" y="396"/>
                    </a:cubicBezTo>
                    <a:cubicBezTo>
                      <a:pt x="2621" y="413"/>
                      <a:pt x="2655" y="430"/>
                      <a:pt x="2690" y="439"/>
                    </a:cubicBezTo>
                    <a:cubicBezTo>
                      <a:pt x="2724" y="447"/>
                      <a:pt x="2767" y="447"/>
                      <a:pt x="2793" y="464"/>
                    </a:cubicBezTo>
                    <a:lnTo>
                      <a:pt x="2819" y="490"/>
                    </a:lnTo>
                    <a:cubicBezTo>
                      <a:pt x="2836" y="499"/>
                      <a:pt x="2853" y="499"/>
                      <a:pt x="2870" y="507"/>
                    </a:cubicBezTo>
                    <a:cubicBezTo>
                      <a:pt x="2896" y="516"/>
                      <a:pt x="2913" y="524"/>
                      <a:pt x="2930" y="542"/>
                    </a:cubicBezTo>
                    <a:cubicBezTo>
                      <a:pt x="2956" y="550"/>
                      <a:pt x="2991" y="559"/>
                      <a:pt x="3008" y="567"/>
                    </a:cubicBezTo>
                    <a:cubicBezTo>
                      <a:pt x="3042" y="585"/>
                      <a:pt x="3068" y="610"/>
                      <a:pt x="3085" y="636"/>
                    </a:cubicBezTo>
                    <a:cubicBezTo>
                      <a:pt x="3102" y="653"/>
                      <a:pt x="3119" y="662"/>
                      <a:pt x="3137" y="679"/>
                    </a:cubicBezTo>
                    <a:cubicBezTo>
                      <a:pt x="3137" y="653"/>
                      <a:pt x="3137" y="628"/>
                      <a:pt x="3119" y="602"/>
                    </a:cubicBezTo>
                    <a:cubicBezTo>
                      <a:pt x="3094" y="567"/>
                      <a:pt x="3059" y="542"/>
                      <a:pt x="3033" y="499"/>
                    </a:cubicBezTo>
                    <a:cubicBezTo>
                      <a:pt x="3016" y="447"/>
                      <a:pt x="2991" y="421"/>
                      <a:pt x="2948" y="387"/>
                    </a:cubicBezTo>
                    <a:cubicBezTo>
                      <a:pt x="2862" y="335"/>
                      <a:pt x="2784" y="284"/>
                      <a:pt x="2698" y="232"/>
                    </a:cubicBezTo>
                    <a:cubicBezTo>
                      <a:pt x="2655" y="207"/>
                      <a:pt x="2621" y="215"/>
                      <a:pt x="2578" y="198"/>
                    </a:cubicBezTo>
                    <a:cubicBezTo>
                      <a:pt x="2544" y="189"/>
                      <a:pt x="2484" y="146"/>
                      <a:pt x="2466" y="146"/>
                    </a:cubicBezTo>
                    <a:cubicBezTo>
                      <a:pt x="2453" y="151"/>
                      <a:pt x="2440" y="153"/>
                      <a:pt x="2428" y="153"/>
                    </a:cubicBezTo>
                    <a:cubicBezTo>
                      <a:pt x="2393" y="153"/>
                      <a:pt x="2363" y="135"/>
                      <a:pt x="2338" y="104"/>
                    </a:cubicBezTo>
                    <a:cubicBezTo>
                      <a:pt x="2303" y="78"/>
                      <a:pt x="2286" y="52"/>
                      <a:pt x="2243" y="35"/>
                    </a:cubicBezTo>
                    <a:cubicBezTo>
                      <a:pt x="2229" y="32"/>
                      <a:pt x="2213" y="31"/>
                      <a:pt x="2196" y="31"/>
                    </a:cubicBezTo>
                    <a:cubicBezTo>
                      <a:pt x="2162" y="31"/>
                      <a:pt x="2126" y="35"/>
                      <a:pt x="2097" y="35"/>
                    </a:cubicBezTo>
                    <a:cubicBezTo>
                      <a:pt x="2071" y="26"/>
                      <a:pt x="2054" y="26"/>
                      <a:pt x="2028" y="26"/>
                    </a:cubicBezTo>
                    <a:lnTo>
                      <a:pt x="1994" y="26"/>
                    </a:lnTo>
                    <a:lnTo>
                      <a:pt x="1960" y="0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6" name="Google Shape;16356;p56"/>
              <p:cNvSpPr/>
              <p:nvPr/>
            </p:nvSpPr>
            <p:spPr>
              <a:xfrm>
                <a:off x="5169575" y="1242175"/>
                <a:ext cx="56300" cy="26450"/>
              </a:xfrm>
              <a:custGeom>
                <a:rect b="b" l="l" r="r" t="t"/>
                <a:pathLst>
                  <a:path extrusionOk="0" h="1058" w="2252">
                    <a:moveTo>
                      <a:pt x="66" y="502"/>
                    </a:moveTo>
                    <a:cubicBezTo>
                      <a:pt x="56" y="513"/>
                      <a:pt x="49" y="526"/>
                      <a:pt x="45" y="539"/>
                    </a:cubicBezTo>
                    <a:lnTo>
                      <a:pt x="45" y="539"/>
                    </a:lnTo>
                    <a:cubicBezTo>
                      <a:pt x="52" y="528"/>
                      <a:pt x="58" y="516"/>
                      <a:pt x="66" y="502"/>
                    </a:cubicBezTo>
                    <a:close/>
                    <a:moveTo>
                      <a:pt x="45" y="539"/>
                    </a:moveTo>
                    <a:cubicBezTo>
                      <a:pt x="42" y="543"/>
                      <a:pt x="38" y="547"/>
                      <a:pt x="35" y="551"/>
                    </a:cubicBezTo>
                    <a:cubicBezTo>
                      <a:pt x="35" y="551"/>
                      <a:pt x="35" y="551"/>
                      <a:pt x="35" y="551"/>
                    </a:cubicBezTo>
                    <a:lnTo>
                      <a:pt x="35" y="551"/>
                    </a:lnTo>
                    <a:cubicBezTo>
                      <a:pt x="38" y="548"/>
                      <a:pt x="41" y="545"/>
                      <a:pt x="44" y="542"/>
                    </a:cubicBezTo>
                    <a:cubicBezTo>
                      <a:pt x="44" y="541"/>
                      <a:pt x="44" y="540"/>
                      <a:pt x="45" y="539"/>
                    </a:cubicBezTo>
                    <a:close/>
                    <a:moveTo>
                      <a:pt x="35" y="551"/>
                    </a:moveTo>
                    <a:lnTo>
                      <a:pt x="35" y="551"/>
                    </a:lnTo>
                    <a:cubicBezTo>
                      <a:pt x="19" y="568"/>
                      <a:pt x="1" y="589"/>
                      <a:pt x="1" y="611"/>
                    </a:cubicBezTo>
                    <a:cubicBezTo>
                      <a:pt x="1" y="594"/>
                      <a:pt x="26" y="568"/>
                      <a:pt x="35" y="551"/>
                    </a:cubicBezTo>
                    <a:close/>
                    <a:moveTo>
                      <a:pt x="1066" y="1"/>
                    </a:moveTo>
                    <a:cubicBezTo>
                      <a:pt x="1040" y="1"/>
                      <a:pt x="1014" y="9"/>
                      <a:pt x="997" y="9"/>
                    </a:cubicBezTo>
                    <a:cubicBezTo>
                      <a:pt x="980" y="14"/>
                      <a:pt x="965" y="14"/>
                      <a:pt x="951" y="14"/>
                    </a:cubicBezTo>
                    <a:cubicBezTo>
                      <a:pt x="937" y="14"/>
                      <a:pt x="924" y="14"/>
                      <a:pt x="911" y="18"/>
                    </a:cubicBezTo>
                    <a:cubicBezTo>
                      <a:pt x="894" y="18"/>
                      <a:pt x="868" y="18"/>
                      <a:pt x="860" y="27"/>
                    </a:cubicBezTo>
                    <a:cubicBezTo>
                      <a:pt x="825" y="44"/>
                      <a:pt x="817" y="61"/>
                      <a:pt x="782" y="70"/>
                    </a:cubicBezTo>
                    <a:cubicBezTo>
                      <a:pt x="714" y="87"/>
                      <a:pt x="654" y="95"/>
                      <a:pt x="585" y="104"/>
                    </a:cubicBezTo>
                    <a:cubicBezTo>
                      <a:pt x="559" y="104"/>
                      <a:pt x="525" y="121"/>
                      <a:pt x="499" y="138"/>
                    </a:cubicBezTo>
                    <a:cubicBezTo>
                      <a:pt x="482" y="147"/>
                      <a:pt x="490" y="164"/>
                      <a:pt x="482" y="173"/>
                    </a:cubicBezTo>
                    <a:cubicBezTo>
                      <a:pt x="473" y="216"/>
                      <a:pt x="430" y="233"/>
                      <a:pt x="396" y="259"/>
                    </a:cubicBezTo>
                    <a:cubicBezTo>
                      <a:pt x="353" y="284"/>
                      <a:pt x="310" y="319"/>
                      <a:pt x="258" y="345"/>
                    </a:cubicBezTo>
                    <a:cubicBezTo>
                      <a:pt x="190" y="370"/>
                      <a:pt x="112" y="422"/>
                      <a:pt x="78" y="482"/>
                    </a:cubicBezTo>
                    <a:cubicBezTo>
                      <a:pt x="73" y="489"/>
                      <a:pt x="70" y="495"/>
                      <a:pt x="66" y="502"/>
                    </a:cubicBezTo>
                    <a:lnTo>
                      <a:pt x="66" y="502"/>
                    </a:lnTo>
                    <a:cubicBezTo>
                      <a:pt x="74" y="493"/>
                      <a:pt x="84" y="486"/>
                      <a:pt x="95" y="482"/>
                    </a:cubicBezTo>
                    <a:cubicBezTo>
                      <a:pt x="104" y="473"/>
                      <a:pt x="121" y="465"/>
                      <a:pt x="138" y="456"/>
                    </a:cubicBezTo>
                    <a:cubicBezTo>
                      <a:pt x="172" y="448"/>
                      <a:pt x="207" y="448"/>
                      <a:pt x="233" y="439"/>
                    </a:cubicBezTo>
                    <a:cubicBezTo>
                      <a:pt x="276" y="422"/>
                      <a:pt x="310" y="405"/>
                      <a:pt x="336" y="388"/>
                    </a:cubicBezTo>
                    <a:cubicBezTo>
                      <a:pt x="344" y="379"/>
                      <a:pt x="355" y="377"/>
                      <a:pt x="366" y="377"/>
                    </a:cubicBezTo>
                    <a:cubicBezTo>
                      <a:pt x="376" y="377"/>
                      <a:pt x="387" y="379"/>
                      <a:pt x="396" y="379"/>
                    </a:cubicBezTo>
                    <a:cubicBezTo>
                      <a:pt x="422" y="379"/>
                      <a:pt x="439" y="379"/>
                      <a:pt x="465" y="370"/>
                    </a:cubicBezTo>
                    <a:cubicBezTo>
                      <a:pt x="482" y="362"/>
                      <a:pt x="507" y="362"/>
                      <a:pt x="525" y="353"/>
                    </a:cubicBezTo>
                    <a:cubicBezTo>
                      <a:pt x="533" y="345"/>
                      <a:pt x="542" y="336"/>
                      <a:pt x="559" y="336"/>
                    </a:cubicBezTo>
                    <a:lnTo>
                      <a:pt x="593" y="336"/>
                    </a:lnTo>
                    <a:cubicBezTo>
                      <a:pt x="611" y="327"/>
                      <a:pt x="619" y="319"/>
                      <a:pt x="628" y="319"/>
                    </a:cubicBezTo>
                    <a:cubicBezTo>
                      <a:pt x="645" y="310"/>
                      <a:pt x="662" y="310"/>
                      <a:pt x="679" y="302"/>
                    </a:cubicBezTo>
                    <a:lnTo>
                      <a:pt x="705" y="293"/>
                    </a:lnTo>
                    <a:cubicBezTo>
                      <a:pt x="731" y="284"/>
                      <a:pt x="757" y="284"/>
                      <a:pt x="782" y="276"/>
                    </a:cubicBezTo>
                    <a:cubicBezTo>
                      <a:pt x="800" y="267"/>
                      <a:pt x="817" y="267"/>
                      <a:pt x="834" y="267"/>
                    </a:cubicBezTo>
                    <a:cubicBezTo>
                      <a:pt x="843" y="267"/>
                      <a:pt x="860" y="259"/>
                      <a:pt x="868" y="250"/>
                    </a:cubicBezTo>
                    <a:lnTo>
                      <a:pt x="911" y="259"/>
                    </a:lnTo>
                    <a:lnTo>
                      <a:pt x="937" y="276"/>
                    </a:lnTo>
                    <a:cubicBezTo>
                      <a:pt x="963" y="293"/>
                      <a:pt x="989" y="302"/>
                      <a:pt x="1014" y="310"/>
                    </a:cubicBezTo>
                    <a:cubicBezTo>
                      <a:pt x="1032" y="310"/>
                      <a:pt x="1057" y="327"/>
                      <a:pt x="1075" y="327"/>
                    </a:cubicBezTo>
                    <a:lnTo>
                      <a:pt x="1117" y="319"/>
                    </a:lnTo>
                    <a:lnTo>
                      <a:pt x="1169" y="302"/>
                    </a:lnTo>
                    <a:lnTo>
                      <a:pt x="1186" y="293"/>
                    </a:lnTo>
                    <a:cubicBezTo>
                      <a:pt x="1190" y="291"/>
                      <a:pt x="1193" y="291"/>
                      <a:pt x="1197" y="291"/>
                    </a:cubicBezTo>
                    <a:cubicBezTo>
                      <a:pt x="1214" y="291"/>
                      <a:pt x="1234" y="302"/>
                      <a:pt x="1255" y="302"/>
                    </a:cubicBezTo>
                    <a:cubicBezTo>
                      <a:pt x="1315" y="310"/>
                      <a:pt x="1375" y="336"/>
                      <a:pt x="1444" y="353"/>
                    </a:cubicBezTo>
                    <a:cubicBezTo>
                      <a:pt x="1504" y="362"/>
                      <a:pt x="1573" y="396"/>
                      <a:pt x="1616" y="430"/>
                    </a:cubicBezTo>
                    <a:cubicBezTo>
                      <a:pt x="1650" y="448"/>
                      <a:pt x="1676" y="482"/>
                      <a:pt x="1710" y="499"/>
                    </a:cubicBezTo>
                    <a:cubicBezTo>
                      <a:pt x="1727" y="508"/>
                      <a:pt x="1745" y="516"/>
                      <a:pt x="1762" y="525"/>
                    </a:cubicBezTo>
                    <a:cubicBezTo>
                      <a:pt x="1796" y="534"/>
                      <a:pt x="1831" y="559"/>
                      <a:pt x="1856" y="585"/>
                    </a:cubicBezTo>
                    <a:cubicBezTo>
                      <a:pt x="1891" y="611"/>
                      <a:pt x="1908" y="637"/>
                      <a:pt x="1925" y="671"/>
                    </a:cubicBezTo>
                    <a:cubicBezTo>
                      <a:pt x="1934" y="688"/>
                      <a:pt x="1934" y="714"/>
                      <a:pt x="1942" y="723"/>
                    </a:cubicBezTo>
                    <a:cubicBezTo>
                      <a:pt x="1968" y="748"/>
                      <a:pt x="2002" y="766"/>
                      <a:pt x="2020" y="791"/>
                    </a:cubicBezTo>
                    <a:cubicBezTo>
                      <a:pt x="2045" y="808"/>
                      <a:pt x="2071" y="834"/>
                      <a:pt x="2088" y="869"/>
                    </a:cubicBezTo>
                    <a:cubicBezTo>
                      <a:pt x="2114" y="894"/>
                      <a:pt x="2123" y="937"/>
                      <a:pt x="2157" y="955"/>
                    </a:cubicBezTo>
                    <a:cubicBezTo>
                      <a:pt x="2183" y="972"/>
                      <a:pt x="2217" y="997"/>
                      <a:pt x="2234" y="1023"/>
                    </a:cubicBezTo>
                    <a:lnTo>
                      <a:pt x="2252" y="1058"/>
                    </a:lnTo>
                    <a:cubicBezTo>
                      <a:pt x="2252" y="1032"/>
                      <a:pt x="2234" y="1015"/>
                      <a:pt x="2226" y="997"/>
                    </a:cubicBezTo>
                    <a:cubicBezTo>
                      <a:pt x="2217" y="980"/>
                      <a:pt x="2209" y="972"/>
                      <a:pt x="2209" y="963"/>
                    </a:cubicBezTo>
                    <a:cubicBezTo>
                      <a:pt x="2209" y="937"/>
                      <a:pt x="2217" y="920"/>
                      <a:pt x="2209" y="903"/>
                    </a:cubicBezTo>
                    <a:cubicBezTo>
                      <a:pt x="2200" y="877"/>
                      <a:pt x="2191" y="860"/>
                      <a:pt x="2183" y="834"/>
                    </a:cubicBezTo>
                    <a:cubicBezTo>
                      <a:pt x="2174" y="817"/>
                      <a:pt x="2166" y="791"/>
                      <a:pt x="2157" y="774"/>
                    </a:cubicBezTo>
                    <a:cubicBezTo>
                      <a:pt x="2148" y="757"/>
                      <a:pt x="2140" y="731"/>
                      <a:pt x="2131" y="714"/>
                    </a:cubicBezTo>
                    <a:cubicBezTo>
                      <a:pt x="2114" y="680"/>
                      <a:pt x="2114" y="654"/>
                      <a:pt x="2097" y="619"/>
                    </a:cubicBezTo>
                    <a:cubicBezTo>
                      <a:pt x="2088" y="602"/>
                      <a:pt x="2063" y="568"/>
                      <a:pt x="2045" y="542"/>
                    </a:cubicBezTo>
                    <a:cubicBezTo>
                      <a:pt x="2037" y="534"/>
                      <a:pt x="2020" y="525"/>
                      <a:pt x="2002" y="516"/>
                    </a:cubicBezTo>
                    <a:cubicBezTo>
                      <a:pt x="1977" y="499"/>
                      <a:pt x="1959" y="473"/>
                      <a:pt x="1942" y="456"/>
                    </a:cubicBezTo>
                    <a:lnTo>
                      <a:pt x="1934" y="422"/>
                    </a:lnTo>
                    <a:cubicBezTo>
                      <a:pt x="1925" y="405"/>
                      <a:pt x="1908" y="396"/>
                      <a:pt x="1891" y="388"/>
                    </a:cubicBezTo>
                    <a:cubicBezTo>
                      <a:pt x="1874" y="370"/>
                      <a:pt x="1874" y="353"/>
                      <a:pt x="1856" y="327"/>
                    </a:cubicBezTo>
                    <a:cubicBezTo>
                      <a:pt x="1839" y="293"/>
                      <a:pt x="1822" y="250"/>
                      <a:pt x="1788" y="216"/>
                    </a:cubicBezTo>
                    <a:cubicBezTo>
                      <a:pt x="1770" y="198"/>
                      <a:pt x="1745" y="190"/>
                      <a:pt x="1727" y="181"/>
                    </a:cubicBezTo>
                    <a:cubicBezTo>
                      <a:pt x="1710" y="173"/>
                      <a:pt x="1693" y="164"/>
                      <a:pt x="1684" y="156"/>
                    </a:cubicBezTo>
                    <a:lnTo>
                      <a:pt x="1650" y="156"/>
                    </a:lnTo>
                    <a:lnTo>
                      <a:pt x="1616" y="147"/>
                    </a:lnTo>
                    <a:cubicBezTo>
                      <a:pt x="1581" y="147"/>
                      <a:pt x="1547" y="147"/>
                      <a:pt x="1521" y="138"/>
                    </a:cubicBezTo>
                    <a:cubicBezTo>
                      <a:pt x="1487" y="130"/>
                      <a:pt x="1453" y="130"/>
                      <a:pt x="1427" y="104"/>
                    </a:cubicBezTo>
                    <a:cubicBezTo>
                      <a:pt x="1410" y="87"/>
                      <a:pt x="1401" y="78"/>
                      <a:pt x="1375" y="70"/>
                    </a:cubicBezTo>
                    <a:cubicBezTo>
                      <a:pt x="1349" y="52"/>
                      <a:pt x="1324" y="35"/>
                      <a:pt x="1298" y="27"/>
                    </a:cubicBezTo>
                    <a:cubicBezTo>
                      <a:pt x="1264" y="9"/>
                      <a:pt x="1221" y="9"/>
                      <a:pt x="1178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7" name="Google Shape;16357;p56"/>
              <p:cNvSpPr/>
              <p:nvPr/>
            </p:nvSpPr>
            <p:spPr>
              <a:xfrm>
                <a:off x="5157250" y="1266250"/>
                <a:ext cx="45425" cy="58950"/>
              </a:xfrm>
              <a:custGeom>
                <a:rect b="b" l="l" r="r" t="t"/>
                <a:pathLst>
                  <a:path extrusionOk="0" h="2358" w="1817">
                    <a:moveTo>
                      <a:pt x="390" y="0"/>
                    </a:moveTo>
                    <a:cubicBezTo>
                      <a:pt x="373" y="17"/>
                      <a:pt x="356" y="43"/>
                      <a:pt x="348" y="69"/>
                    </a:cubicBezTo>
                    <a:cubicBezTo>
                      <a:pt x="339" y="95"/>
                      <a:pt x="322" y="129"/>
                      <a:pt x="305" y="155"/>
                    </a:cubicBezTo>
                    <a:cubicBezTo>
                      <a:pt x="270" y="206"/>
                      <a:pt x="201" y="258"/>
                      <a:pt x="150" y="301"/>
                    </a:cubicBezTo>
                    <a:cubicBezTo>
                      <a:pt x="98" y="344"/>
                      <a:pt x="64" y="395"/>
                      <a:pt x="47" y="455"/>
                    </a:cubicBezTo>
                    <a:cubicBezTo>
                      <a:pt x="38" y="498"/>
                      <a:pt x="12" y="541"/>
                      <a:pt x="12" y="584"/>
                    </a:cubicBezTo>
                    <a:cubicBezTo>
                      <a:pt x="12" y="619"/>
                      <a:pt x="21" y="644"/>
                      <a:pt x="21" y="670"/>
                    </a:cubicBezTo>
                    <a:cubicBezTo>
                      <a:pt x="12" y="687"/>
                      <a:pt x="12" y="713"/>
                      <a:pt x="12" y="730"/>
                    </a:cubicBezTo>
                    <a:cubicBezTo>
                      <a:pt x="12" y="756"/>
                      <a:pt x="4" y="791"/>
                      <a:pt x="21" y="816"/>
                    </a:cubicBezTo>
                    <a:cubicBezTo>
                      <a:pt x="21" y="833"/>
                      <a:pt x="38" y="851"/>
                      <a:pt x="38" y="868"/>
                    </a:cubicBezTo>
                    <a:cubicBezTo>
                      <a:pt x="38" y="885"/>
                      <a:pt x="38" y="902"/>
                      <a:pt x="38" y="911"/>
                    </a:cubicBezTo>
                    <a:cubicBezTo>
                      <a:pt x="25" y="905"/>
                      <a:pt x="17" y="903"/>
                      <a:pt x="12" y="903"/>
                    </a:cubicBezTo>
                    <a:cubicBezTo>
                      <a:pt x="1" y="903"/>
                      <a:pt x="7" y="913"/>
                      <a:pt x="12" y="919"/>
                    </a:cubicBezTo>
                    <a:cubicBezTo>
                      <a:pt x="12" y="945"/>
                      <a:pt x="21" y="971"/>
                      <a:pt x="30" y="997"/>
                    </a:cubicBezTo>
                    <a:cubicBezTo>
                      <a:pt x="47" y="1040"/>
                      <a:pt x="55" y="1083"/>
                      <a:pt x="73" y="1134"/>
                    </a:cubicBezTo>
                    <a:cubicBezTo>
                      <a:pt x="81" y="1169"/>
                      <a:pt x="98" y="1194"/>
                      <a:pt x="116" y="1229"/>
                    </a:cubicBezTo>
                    <a:cubicBezTo>
                      <a:pt x="141" y="1272"/>
                      <a:pt x="159" y="1323"/>
                      <a:pt x="176" y="1375"/>
                    </a:cubicBezTo>
                    <a:cubicBezTo>
                      <a:pt x="184" y="1409"/>
                      <a:pt x="201" y="1435"/>
                      <a:pt x="219" y="1461"/>
                    </a:cubicBezTo>
                    <a:cubicBezTo>
                      <a:pt x="236" y="1486"/>
                      <a:pt x="262" y="1495"/>
                      <a:pt x="279" y="1521"/>
                    </a:cubicBezTo>
                    <a:cubicBezTo>
                      <a:pt x="305" y="1538"/>
                      <a:pt x="322" y="1572"/>
                      <a:pt x="348" y="1598"/>
                    </a:cubicBezTo>
                    <a:cubicBezTo>
                      <a:pt x="373" y="1632"/>
                      <a:pt x="390" y="1667"/>
                      <a:pt x="433" y="1693"/>
                    </a:cubicBezTo>
                    <a:cubicBezTo>
                      <a:pt x="468" y="1727"/>
                      <a:pt x="528" y="1761"/>
                      <a:pt x="545" y="1796"/>
                    </a:cubicBezTo>
                    <a:cubicBezTo>
                      <a:pt x="571" y="1830"/>
                      <a:pt x="588" y="1873"/>
                      <a:pt x="597" y="1907"/>
                    </a:cubicBezTo>
                    <a:cubicBezTo>
                      <a:pt x="597" y="1925"/>
                      <a:pt x="605" y="1942"/>
                      <a:pt x="614" y="1959"/>
                    </a:cubicBezTo>
                    <a:lnTo>
                      <a:pt x="631" y="2002"/>
                    </a:lnTo>
                    <a:lnTo>
                      <a:pt x="665" y="2028"/>
                    </a:lnTo>
                    <a:cubicBezTo>
                      <a:pt x="691" y="2045"/>
                      <a:pt x="708" y="2045"/>
                      <a:pt x="734" y="2062"/>
                    </a:cubicBezTo>
                    <a:cubicBezTo>
                      <a:pt x="769" y="2079"/>
                      <a:pt x="751" y="2114"/>
                      <a:pt x="777" y="2131"/>
                    </a:cubicBezTo>
                    <a:cubicBezTo>
                      <a:pt x="794" y="2139"/>
                      <a:pt x="803" y="2139"/>
                      <a:pt x="820" y="2139"/>
                    </a:cubicBezTo>
                    <a:lnTo>
                      <a:pt x="846" y="2157"/>
                    </a:lnTo>
                    <a:cubicBezTo>
                      <a:pt x="872" y="2174"/>
                      <a:pt x="906" y="2217"/>
                      <a:pt x="940" y="2225"/>
                    </a:cubicBezTo>
                    <a:cubicBezTo>
                      <a:pt x="975" y="2242"/>
                      <a:pt x="1026" y="2268"/>
                      <a:pt x="1061" y="2294"/>
                    </a:cubicBezTo>
                    <a:cubicBezTo>
                      <a:pt x="1064" y="2296"/>
                      <a:pt x="1070" y="2297"/>
                      <a:pt x="1076" y="2297"/>
                    </a:cubicBezTo>
                    <a:cubicBezTo>
                      <a:pt x="1095" y="2297"/>
                      <a:pt x="1121" y="2292"/>
                      <a:pt x="1139" y="2292"/>
                    </a:cubicBezTo>
                    <a:cubicBezTo>
                      <a:pt x="1146" y="2292"/>
                      <a:pt x="1151" y="2292"/>
                      <a:pt x="1155" y="2294"/>
                    </a:cubicBezTo>
                    <a:cubicBezTo>
                      <a:pt x="1172" y="2303"/>
                      <a:pt x="1189" y="2311"/>
                      <a:pt x="1198" y="2320"/>
                    </a:cubicBezTo>
                    <a:cubicBezTo>
                      <a:pt x="1216" y="2329"/>
                      <a:pt x="1235" y="2332"/>
                      <a:pt x="1253" y="2332"/>
                    </a:cubicBezTo>
                    <a:cubicBezTo>
                      <a:pt x="1279" y="2332"/>
                      <a:pt x="1306" y="2327"/>
                      <a:pt x="1334" y="2327"/>
                    </a:cubicBezTo>
                    <a:cubicBezTo>
                      <a:pt x="1343" y="2327"/>
                      <a:pt x="1352" y="2327"/>
                      <a:pt x="1361" y="2328"/>
                    </a:cubicBezTo>
                    <a:cubicBezTo>
                      <a:pt x="1404" y="2337"/>
                      <a:pt x="1439" y="2354"/>
                      <a:pt x="1482" y="2354"/>
                    </a:cubicBezTo>
                    <a:cubicBezTo>
                      <a:pt x="1487" y="2357"/>
                      <a:pt x="1492" y="2358"/>
                      <a:pt x="1497" y="2358"/>
                    </a:cubicBezTo>
                    <a:cubicBezTo>
                      <a:pt x="1509" y="2358"/>
                      <a:pt x="1521" y="2352"/>
                      <a:pt x="1533" y="2346"/>
                    </a:cubicBezTo>
                    <a:cubicBezTo>
                      <a:pt x="1568" y="2337"/>
                      <a:pt x="1593" y="2337"/>
                      <a:pt x="1619" y="2328"/>
                    </a:cubicBezTo>
                    <a:cubicBezTo>
                      <a:pt x="1636" y="2324"/>
                      <a:pt x="1651" y="2324"/>
                      <a:pt x="1665" y="2324"/>
                    </a:cubicBezTo>
                    <a:cubicBezTo>
                      <a:pt x="1679" y="2324"/>
                      <a:pt x="1692" y="2324"/>
                      <a:pt x="1705" y="2320"/>
                    </a:cubicBezTo>
                    <a:cubicBezTo>
                      <a:pt x="1731" y="2320"/>
                      <a:pt x="1817" y="2303"/>
                      <a:pt x="1817" y="2277"/>
                    </a:cubicBezTo>
                    <a:cubicBezTo>
                      <a:pt x="1774" y="2268"/>
                      <a:pt x="1722" y="2268"/>
                      <a:pt x="1679" y="2268"/>
                    </a:cubicBezTo>
                    <a:cubicBezTo>
                      <a:pt x="1645" y="2268"/>
                      <a:pt x="1621" y="2257"/>
                      <a:pt x="1591" y="2257"/>
                    </a:cubicBezTo>
                    <a:cubicBezTo>
                      <a:pt x="1584" y="2257"/>
                      <a:pt x="1576" y="2258"/>
                      <a:pt x="1568" y="2260"/>
                    </a:cubicBezTo>
                    <a:cubicBezTo>
                      <a:pt x="1547" y="2260"/>
                      <a:pt x="1532" y="2271"/>
                      <a:pt x="1513" y="2271"/>
                    </a:cubicBezTo>
                    <a:cubicBezTo>
                      <a:pt x="1509" y="2271"/>
                      <a:pt x="1504" y="2270"/>
                      <a:pt x="1499" y="2268"/>
                    </a:cubicBezTo>
                    <a:cubicBezTo>
                      <a:pt x="1482" y="2268"/>
                      <a:pt x="1464" y="2260"/>
                      <a:pt x="1447" y="2251"/>
                    </a:cubicBezTo>
                    <a:lnTo>
                      <a:pt x="1413" y="2251"/>
                    </a:lnTo>
                    <a:lnTo>
                      <a:pt x="1387" y="2242"/>
                    </a:lnTo>
                    <a:cubicBezTo>
                      <a:pt x="1361" y="2234"/>
                      <a:pt x="1353" y="2234"/>
                      <a:pt x="1336" y="2217"/>
                    </a:cubicBezTo>
                    <a:cubicBezTo>
                      <a:pt x="1310" y="2208"/>
                      <a:pt x="1275" y="2191"/>
                      <a:pt x="1241" y="2182"/>
                    </a:cubicBezTo>
                    <a:cubicBezTo>
                      <a:pt x="1207" y="2174"/>
                      <a:pt x="1172" y="2157"/>
                      <a:pt x="1138" y="2139"/>
                    </a:cubicBezTo>
                    <a:cubicBezTo>
                      <a:pt x="1104" y="2122"/>
                      <a:pt x="1069" y="2105"/>
                      <a:pt x="1035" y="2088"/>
                    </a:cubicBezTo>
                    <a:cubicBezTo>
                      <a:pt x="1000" y="2079"/>
                      <a:pt x="966" y="2053"/>
                      <a:pt x="932" y="2028"/>
                    </a:cubicBezTo>
                    <a:cubicBezTo>
                      <a:pt x="889" y="2011"/>
                      <a:pt x="863" y="1993"/>
                      <a:pt x="829" y="1968"/>
                    </a:cubicBezTo>
                    <a:cubicBezTo>
                      <a:pt x="811" y="1950"/>
                      <a:pt x="794" y="1942"/>
                      <a:pt x="786" y="1933"/>
                    </a:cubicBezTo>
                    <a:cubicBezTo>
                      <a:pt x="769" y="1907"/>
                      <a:pt x="760" y="1882"/>
                      <a:pt x="743" y="1856"/>
                    </a:cubicBezTo>
                    <a:cubicBezTo>
                      <a:pt x="717" y="1822"/>
                      <a:pt x="683" y="1787"/>
                      <a:pt x="657" y="1744"/>
                    </a:cubicBezTo>
                    <a:cubicBezTo>
                      <a:pt x="640" y="1718"/>
                      <a:pt x="605" y="1684"/>
                      <a:pt x="579" y="1658"/>
                    </a:cubicBezTo>
                    <a:cubicBezTo>
                      <a:pt x="554" y="1615"/>
                      <a:pt x="528" y="1572"/>
                      <a:pt x="511" y="1529"/>
                    </a:cubicBezTo>
                    <a:cubicBezTo>
                      <a:pt x="485" y="1486"/>
                      <a:pt x="476" y="1443"/>
                      <a:pt x="459" y="1401"/>
                    </a:cubicBezTo>
                    <a:cubicBezTo>
                      <a:pt x="442" y="1383"/>
                      <a:pt x="442" y="1375"/>
                      <a:pt x="433" y="1349"/>
                    </a:cubicBezTo>
                    <a:lnTo>
                      <a:pt x="433" y="1323"/>
                    </a:lnTo>
                    <a:lnTo>
                      <a:pt x="433" y="1289"/>
                    </a:lnTo>
                    <a:cubicBezTo>
                      <a:pt x="416" y="1220"/>
                      <a:pt x="390" y="1151"/>
                      <a:pt x="365" y="1083"/>
                    </a:cubicBezTo>
                    <a:cubicBezTo>
                      <a:pt x="356" y="1048"/>
                      <a:pt x="365" y="1023"/>
                      <a:pt x="356" y="997"/>
                    </a:cubicBezTo>
                    <a:cubicBezTo>
                      <a:pt x="356" y="971"/>
                      <a:pt x="348" y="945"/>
                      <a:pt x="348" y="919"/>
                    </a:cubicBezTo>
                    <a:cubicBezTo>
                      <a:pt x="339" y="851"/>
                      <a:pt x="322" y="782"/>
                      <a:pt x="287" y="722"/>
                    </a:cubicBezTo>
                    <a:cubicBezTo>
                      <a:pt x="270" y="696"/>
                      <a:pt x="253" y="679"/>
                      <a:pt x="253" y="644"/>
                    </a:cubicBezTo>
                    <a:cubicBezTo>
                      <a:pt x="244" y="584"/>
                      <a:pt x="253" y="524"/>
                      <a:pt x="253" y="464"/>
                    </a:cubicBezTo>
                    <a:cubicBezTo>
                      <a:pt x="253" y="413"/>
                      <a:pt x="262" y="370"/>
                      <a:pt x="279" y="327"/>
                    </a:cubicBezTo>
                    <a:cubicBezTo>
                      <a:pt x="296" y="292"/>
                      <a:pt x="322" y="258"/>
                      <a:pt x="330" y="224"/>
                    </a:cubicBezTo>
                    <a:cubicBezTo>
                      <a:pt x="348" y="172"/>
                      <a:pt x="348" y="129"/>
                      <a:pt x="365" y="77"/>
                    </a:cubicBezTo>
                    <a:cubicBezTo>
                      <a:pt x="373" y="52"/>
                      <a:pt x="373" y="17"/>
                      <a:pt x="39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8" name="Google Shape;16358;p56"/>
              <p:cNvSpPr/>
              <p:nvPr/>
            </p:nvSpPr>
            <p:spPr>
              <a:xfrm>
                <a:off x="5169150" y="1253900"/>
                <a:ext cx="42125" cy="24175"/>
              </a:xfrm>
              <a:custGeom>
                <a:rect b="b" l="l" r="r" t="t"/>
                <a:pathLst>
                  <a:path extrusionOk="0" h="967" w="1685">
                    <a:moveTo>
                      <a:pt x="1002" y="1"/>
                    </a:moveTo>
                    <a:cubicBezTo>
                      <a:pt x="973" y="1"/>
                      <a:pt x="944" y="7"/>
                      <a:pt x="920" y="13"/>
                    </a:cubicBezTo>
                    <a:cubicBezTo>
                      <a:pt x="877" y="22"/>
                      <a:pt x="842" y="22"/>
                      <a:pt x="799" y="22"/>
                    </a:cubicBezTo>
                    <a:cubicBezTo>
                      <a:pt x="791" y="26"/>
                      <a:pt x="782" y="26"/>
                      <a:pt x="774" y="26"/>
                    </a:cubicBezTo>
                    <a:cubicBezTo>
                      <a:pt x="765" y="26"/>
                      <a:pt x="756" y="26"/>
                      <a:pt x="748" y="30"/>
                    </a:cubicBezTo>
                    <a:cubicBezTo>
                      <a:pt x="696" y="56"/>
                      <a:pt x="645" y="65"/>
                      <a:pt x="593" y="82"/>
                    </a:cubicBezTo>
                    <a:cubicBezTo>
                      <a:pt x="559" y="90"/>
                      <a:pt x="524" y="108"/>
                      <a:pt x="490" y="125"/>
                    </a:cubicBezTo>
                    <a:lnTo>
                      <a:pt x="464" y="133"/>
                    </a:lnTo>
                    <a:cubicBezTo>
                      <a:pt x="456" y="150"/>
                      <a:pt x="447" y="168"/>
                      <a:pt x="447" y="176"/>
                    </a:cubicBezTo>
                    <a:cubicBezTo>
                      <a:pt x="439" y="219"/>
                      <a:pt x="404" y="219"/>
                      <a:pt x="370" y="228"/>
                    </a:cubicBezTo>
                    <a:cubicBezTo>
                      <a:pt x="318" y="245"/>
                      <a:pt x="275" y="262"/>
                      <a:pt x="241" y="297"/>
                    </a:cubicBezTo>
                    <a:cubicBezTo>
                      <a:pt x="215" y="322"/>
                      <a:pt x="198" y="357"/>
                      <a:pt x="181" y="382"/>
                    </a:cubicBezTo>
                    <a:cubicBezTo>
                      <a:pt x="155" y="425"/>
                      <a:pt x="121" y="460"/>
                      <a:pt x="112" y="511"/>
                    </a:cubicBezTo>
                    <a:cubicBezTo>
                      <a:pt x="112" y="520"/>
                      <a:pt x="104" y="561"/>
                      <a:pt x="87" y="563"/>
                    </a:cubicBezTo>
                    <a:lnTo>
                      <a:pt x="87" y="563"/>
                    </a:lnTo>
                    <a:cubicBezTo>
                      <a:pt x="88" y="561"/>
                      <a:pt x="89" y="561"/>
                      <a:pt x="89" y="561"/>
                    </a:cubicBezTo>
                    <a:lnTo>
                      <a:pt x="89" y="561"/>
                    </a:lnTo>
                    <a:cubicBezTo>
                      <a:pt x="89" y="561"/>
                      <a:pt x="88" y="561"/>
                      <a:pt x="86" y="563"/>
                    </a:cubicBezTo>
                    <a:cubicBezTo>
                      <a:pt x="87" y="563"/>
                      <a:pt x="87" y="563"/>
                      <a:pt x="87" y="563"/>
                    </a:cubicBezTo>
                    <a:lnTo>
                      <a:pt x="87" y="563"/>
                    </a:lnTo>
                    <a:cubicBezTo>
                      <a:pt x="84" y="568"/>
                      <a:pt x="75" y="581"/>
                      <a:pt x="69" y="597"/>
                    </a:cubicBezTo>
                    <a:cubicBezTo>
                      <a:pt x="52" y="649"/>
                      <a:pt x="18" y="692"/>
                      <a:pt x="26" y="743"/>
                    </a:cubicBezTo>
                    <a:cubicBezTo>
                      <a:pt x="35" y="795"/>
                      <a:pt x="0" y="864"/>
                      <a:pt x="18" y="907"/>
                    </a:cubicBezTo>
                    <a:lnTo>
                      <a:pt x="35" y="932"/>
                    </a:lnTo>
                    <a:lnTo>
                      <a:pt x="43" y="967"/>
                    </a:lnTo>
                    <a:lnTo>
                      <a:pt x="43" y="924"/>
                    </a:lnTo>
                    <a:lnTo>
                      <a:pt x="78" y="812"/>
                    </a:lnTo>
                    <a:cubicBezTo>
                      <a:pt x="103" y="760"/>
                      <a:pt x="146" y="760"/>
                      <a:pt x="164" y="709"/>
                    </a:cubicBezTo>
                    <a:cubicBezTo>
                      <a:pt x="181" y="649"/>
                      <a:pt x="215" y="632"/>
                      <a:pt x="267" y="606"/>
                    </a:cubicBezTo>
                    <a:cubicBezTo>
                      <a:pt x="293" y="597"/>
                      <a:pt x="310" y="580"/>
                      <a:pt x="327" y="563"/>
                    </a:cubicBezTo>
                    <a:cubicBezTo>
                      <a:pt x="344" y="546"/>
                      <a:pt x="361" y="537"/>
                      <a:pt x="378" y="520"/>
                    </a:cubicBezTo>
                    <a:cubicBezTo>
                      <a:pt x="387" y="494"/>
                      <a:pt x="396" y="468"/>
                      <a:pt x="421" y="451"/>
                    </a:cubicBezTo>
                    <a:cubicBezTo>
                      <a:pt x="447" y="434"/>
                      <a:pt x="482" y="434"/>
                      <a:pt x="507" y="425"/>
                    </a:cubicBezTo>
                    <a:cubicBezTo>
                      <a:pt x="524" y="408"/>
                      <a:pt x="542" y="400"/>
                      <a:pt x="567" y="391"/>
                    </a:cubicBezTo>
                    <a:cubicBezTo>
                      <a:pt x="602" y="374"/>
                      <a:pt x="628" y="339"/>
                      <a:pt x="662" y="322"/>
                    </a:cubicBezTo>
                    <a:cubicBezTo>
                      <a:pt x="688" y="305"/>
                      <a:pt x="705" y="297"/>
                      <a:pt x="739" y="297"/>
                    </a:cubicBezTo>
                    <a:cubicBezTo>
                      <a:pt x="791" y="297"/>
                      <a:pt x="842" y="279"/>
                      <a:pt x="885" y="271"/>
                    </a:cubicBezTo>
                    <a:cubicBezTo>
                      <a:pt x="945" y="262"/>
                      <a:pt x="1006" y="262"/>
                      <a:pt x="1057" y="245"/>
                    </a:cubicBezTo>
                    <a:cubicBezTo>
                      <a:pt x="1081" y="239"/>
                      <a:pt x="1110" y="233"/>
                      <a:pt x="1134" y="233"/>
                    </a:cubicBezTo>
                    <a:cubicBezTo>
                      <a:pt x="1144" y="233"/>
                      <a:pt x="1153" y="234"/>
                      <a:pt x="1160" y="236"/>
                    </a:cubicBezTo>
                    <a:lnTo>
                      <a:pt x="1186" y="254"/>
                    </a:lnTo>
                    <a:cubicBezTo>
                      <a:pt x="1238" y="271"/>
                      <a:pt x="1298" y="271"/>
                      <a:pt x="1349" y="271"/>
                    </a:cubicBezTo>
                    <a:cubicBezTo>
                      <a:pt x="1384" y="271"/>
                      <a:pt x="1401" y="262"/>
                      <a:pt x="1435" y="254"/>
                    </a:cubicBezTo>
                    <a:cubicBezTo>
                      <a:pt x="1440" y="252"/>
                      <a:pt x="1445" y="251"/>
                      <a:pt x="1451" y="251"/>
                    </a:cubicBezTo>
                    <a:cubicBezTo>
                      <a:pt x="1472" y="251"/>
                      <a:pt x="1494" y="262"/>
                      <a:pt x="1521" y="262"/>
                    </a:cubicBezTo>
                    <a:cubicBezTo>
                      <a:pt x="1573" y="279"/>
                      <a:pt x="1633" y="279"/>
                      <a:pt x="1684" y="305"/>
                    </a:cubicBezTo>
                    <a:cubicBezTo>
                      <a:pt x="1659" y="271"/>
                      <a:pt x="1633" y="245"/>
                      <a:pt x="1598" y="228"/>
                    </a:cubicBezTo>
                    <a:cubicBezTo>
                      <a:pt x="1573" y="211"/>
                      <a:pt x="1547" y="193"/>
                      <a:pt x="1530" y="176"/>
                    </a:cubicBezTo>
                    <a:cubicBezTo>
                      <a:pt x="1495" y="150"/>
                      <a:pt x="1461" y="142"/>
                      <a:pt x="1435" y="125"/>
                    </a:cubicBezTo>
                    <a:cubicBezTo>
                      <a:pt x="1401" y="108"/>
                      <a:pt x="1375" y="99"/>
                      <a:pt x="1349" y="90"/>
                    </a:cubicBezTo>
                    <a:lnTo>
                      <a:pt x="1323" y="82"/>
                    </a:lnTo>
                    <a:lnTo>
                      <a:pt x="1298" y="90"/>
                    </a:lnTo>
                    <a:cubicBezTo>
                      <a:pt x="1293" y="93"/>
                      <a:pt x="1288" y="94"/>
                      <a:pt x="1284" y="94"/>
                    </a:cubicBezTo>
                    <a:cubicBezTo>
                      <a:pt x="1275" y="94"/>
                      <a:pt x="1267" y="88"/>
                      <a:pt x="1255" y="82"/>
                    </a:cubicBezTo>
                    <a:cubicBezTo>
                      <a:pt x="1246" y="82"/>
                      <a:pt x="1229" y="82"/>
                      <a:pt x="1220" y="73"/>
                    </a:cubicBezTo>
                    <a:cubicBezTo>
                      <a:pt x="1195" y="65"/>
                      <a:pt x="1186" y="56"/>
                      <a:pt x="1160" y="47"/>
                    </a:cubicBezTo>
                    <a:cubicBezTo>
                      <a:pt x="1126" y="30"/>
                      <a:pt x="1083" y="13"/>
                      <a:pt x="1040" y="4"/>
                    </a:cubicBezTo>
                    <a:cubicBezTo>
                      <a:pt x="1027" y="2"/>
                      <a:pt x="1015" y="1"/>
                      <a:pt x="1002" y="1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9" name="Google Shape;16359;p56"/>
              <p:cNvSpPr/>
              <p:nvPr/>
            </p:nvSpPr>
            <p:spPr>
              <a:xfrm>
                <a:off x="5179450" y="1272900"/>
                <a:ext cx="30950" cy="32325"/>
              </a:xfrm>
              <a:custGeom>
                <a:rect b="b" l="l" r="r" t="t"/>
                <a:pathLst>
                  <a:path extrusionOk="0" h="1293" w="1238">
                    <a:moveTo>
                      <a:pt x="937" y="0"/>
                    </a:moveTo>
                    <a:lnTo>
                      <a:pt x="937" y="43"/>
                    </a:lnTo>
                    <a:cubicBezTo>
                      <a:pt x="937" y="52"/>
                      <a:pt x="946" y="69"/>
                      <a:pt x="954" y="86"/>
                    </a:cubicBezTo>
                    <a:lnTo>
                      <a:pt x="963" y="121"/>
                    </a:lnTo>
                    <a:cubicBezTo>
                      <a:pt x="972" y="129"/>
                      <a:pt x="980" y="147"/>
                      <a:pt x="989" y="155"/>
                    </a:cubicBezTo>
                    <a:cubicBezTo>
                      <a:pt x="989" y="164"/>
                      <a:pt x="1015" y="215"/>
                      <a:pt x="997" y="224"/>
                    </a:cubicBezTo>
                    <a:lnTo>
                      <a:pt x="989" y="215"/>
                    </a:lnTo>
                    <a:cubicBezTo>
                      <a:pt x="980" y="232"/>
                      <a:pt x="980" y="258"/>
                      <a:pt x="972" y="284"/>
                    </a:cubicBezTo>
                    <a:lnTo>
                      <a:pt x="954" y="318"/>
                    </a:lnTo>
                    <a:lnTo>
                      <a:pt x="937" y="327"/>
                    </a:lnTo>
                    <a:lnTo>
                      <a:pt x="920" y="310"/>
                    </a:lnTo>
                    <a:lnTo>
                      <a:pt x="920" y="310"/>
                    </a:lnTo>
                    <a:cubicBezTo>
                      <a:pt x="920" y="327"/>
                      <a:pt x="920" y="344"/>
                      <a:pt x="929" y="353"/>
                    </a:cubicBezTo>
                    <a:lnTo>
                      <a:pt x="929" y="396"/>
                    </a:lnTo>
                    <a:lnTo>
                      <a:pt x="946" y="421"/>
                    </a:lnTo>
                    <a:lnTo>
                      <a:pt x="946" y="456"/>
                    </a:lnTo>
                    <a:cubicBezTo>
                      <a:pt x="954" y="482"/>
                      <a:pt x="954" y="507"/>
                      <a:pt x="954" y="525"/>
                    </a:cubicBezTo>
                    <a:cubicBezTo>
                      <a:pt x="963" y="567"/>
                      <a:pt x="972" y="610"/>
                      <a:pt x="963" y="653"/>
                    </a:cubicBezTo>
                    <a:cubicBezTo>
                      <a:pt x="963" y="688"/>
                      <a:pt x="954" y="714"/>
                      <a:pt x="946" y="748"/>
                    </a:cubicBezTo>
                    <a:lnTo>
                      <a:pt x="929" y="791"/>
                    </a:lnTo>
                    <a:lnTo>
                      <a:pt x="920" y="774"/>
                    </a:lnTo>
                    <a:cubicBezTo>
                      <a:pt x="903" y="808"/>
                      <a:pt x="911" y="842"/>
                      <a:pt x="894" y="868"/>
                    </a:cubicBezTo>
                    <a:cubicBezTo>
                      <a:pt x="877" y="911"/>
                      <a:pt x="834" y="937"/>
                      <a:pt x="800" y="954"/>
                    </a:cubicBezTo>
                    <a:cubicBezTo>
                      <a:pt x="783" y="963"/>
                      <a:pt x="757" y="971"/>
                      <a:pt x="740" y="971"/>
                    </a:cubicBezTo>
                    <a:cubicBezTo>
                      <a:pt x="722" y="971"/>
                      <a:pt x="714" y="963"/>
                      <a:pt x="705" y="963"/>
                    </a:cubicBezTo>
                    <a:lnTo>
                      <a:pt x="680" y="946"/>
                    </a:lnTo>
                    <a:lnTo>
                      <a:pt x="671" y="937"/>
                    </a:lnTo>
                    <a:cubicBezTo>
                      <a:pt x="654" y="937"/>
                      <a:pt x="654" y="971"/>
                      <a:pt x="645" y="980"/>
                    </a:cubicBezTo>
                    <a:cubicBezTo>
                      <a:pt x="637" y="997"/>
                      <a:pt x="628" y="1014"/>
                      <a:pt x="619" y="1031"/>
                    </a:cubicBezTo>
                    <a:cubicBezTo>
                      <a:pt x="609" y="1041"/>
                      <a:pt x="605" y="1046"/>
                      <a:pt x="600" y="1046"/>
                    </a:cubicBezTo>
                    <a:cubicBezTo>
                      <a:pt x="596" y="1046"/>
                      <a:pt x="592" y="1044"/>
                      <a:pt x="585" y="1040"/>
                    </a:cubicBezTo>
                    <a:cubicBezTo>
                      <a:pt x="579" y="1037"/>
                      <a:pt x="574" y="1036"/>
                      <a:pt x="568" y="1036"/>
                    </a:cubicBezTo>
                    <a:cubicBezTo>
                      <a:pt x="556" y="1036"/>
                      <a:pt x="545" y="1040"/>
                      <a:pt x="533" y="1040"/>
                    </a:cubicBezTo>
                    <a:cubicBezTo>
                      <a:pt x="513" y="1047"/>
                      <a:pt x="497" y="1060"/>
                      <a:pt x="474" y="1060"/>
                    </a:cubicBezTo>
                    <a:cubicBezTo>
                      <a:pt x="469" y="1060"/>
                      <a:pt x="463" y="1059"/>
                      <a:pt x="456" y="1057"/>
                    </a:cubicBezTo>
                    <a:cubicBezTo>
                      <a:pt x="456" y="1040"/>
                      <a:pt x="473" y="1023"/>
                      <a:pt x="473" y="1006"/>
                    </a:cubicBezTo>
                    <a:lnTo>
                      <a:pt x="473" y="1006"/>
                    </a:lnTo>
                    <a:lnTo>
                      <a:pt x="456" y="1023"/>
                    </a:lnTo>
                    <a:lnTo>
                      <a:pt x="422" y="1040"/>
                    </a:lnTo>
                    <a:cubicBezTo>
                      <a:pt x="405" y="1049"/>
                      <a:pt x="379" y="1049"/>
                      <a:pt x="353" y="1057"/>
                    </a:cubicBezTo>
                    <a:cubicBezTo>
                      <a:pt x="336" y="1057"/>
                      <a:pt x="310" y="1057"/>
                      <a:pt x="284" y="1049"/>
                    </a:cubicBezTo>
                    <a:cubicBezTo>
                      <a:pt x="224" y="1040"/>
                      <a:pt x="173" y="1023"/>
                      <a:pt x="121" y="997"/>
                    </a:cubicBezTo>
                    <a:lnTo>
                      <a:pt x="87" y="980"/>
                    </a:lnTo>
                    <a:lnTo>
                      <a:pt x="61" y="963"/>
                    </a:lnTo>
                    <a:cubicBezTo>
                      <a:pt x="1" y="988"/>
                      <a:pt x="1" y="1023"/>
                      <a:pt x="18" y="1049"/>
                    </a:cubicBezTo>
                    <a:cubicBezTo>
                      <a:pt x="27" y="1066"/>
                      <a:pt x="44" y="1074"/>
                      <a:pt x="61" y="1092"/>
                    </a:cubicBezTo>
                    <a:cubicBezTo>
                      <a:pt x="78" y="1109"/>
                      <a:pt x="95" y="1126"/>
                      <a:pt x="104" y="1152"/>
                    </a:cubicBezTo>
                    <a:lnTo>
                      <a:pt x="121" y="1186"/>
                    </a:lnTo>
                    <a:lnTo>
                      <a:pt x="147" y="1195"/>
                    </a:lnTo>
                    <a:cubicBezTo>
                      <a:pt x="164" y="1203"/>
                      <a:pt x="181" y="1203"/>
                      <a:pt x="198" y="1212"/>
                    </a:cubicBezTo>
                    <a:cubicBezTo>
                      <a:pt x="207" y="1212"/>
                      <a:pt x="233" y="1220"/>
                      <a:pt x="250" y="1229"/>
                    </a:cubicBezTo>
                    <a:lnTo>
                      <a:pt x="267" y="1255"/>
                    </a:lnTo>
                    <a:cubicBezTo>
                      <a:pt x="284" y="1255"/>
                      <a:pt x="310" y="1255"/>
                      <a:pt x="327" y="1263"/>
                    </a:cubicBezTo>
                    <a:cubicBezTo>
                      <a:pt x="344" y="1263"/>
                      <a:pt x="370" y="1272"/>
                      <a:pt x="387" y="1272"/>
                    </a:cubicBezTo>
                    <a:cubicBezTo>
                      <a:pt x="405" y="1281"/>
                      <a:pt x="422" y="1281"/>
                      <a:pt x="430" y="1289"/>
                    </a:cubicBezTo>
                    <a:lnTo>
                      <a:pt x="465" y="1289"/>
                    </a:lnTo>
                    <a:cubicBezTo>
                      <a:pt x="476" y="1289"/>
                      <a:pt x="488" y="1293"/>
                      <a:pt x="499" y="1293"/>
                    </a:cubicBezTo>
                    <a:cubicBezTo>
                      <a:pt x="505" y="1293"/>
                      <a:pt x="511" y="1292"/>
                      <a:pt x="516" y="1289"/>
                    </a:cubicBezTo>
                    <a:lnTo>
                      <a:pt x="551" y="1272"/>
                    </a:lnTo>
                    <a:cubicBezTo>
                      <a:pt x="576" y="1255"/>
                      <a:pt x="602" y="1255"/>
                      <a:pt x="628" y="1255"/>
                    </a:cubicBezTo>
                    <a:cubicBezTo>
                      <a:pt x="680" y="1246"/>
                      <a:pt x="731" y="1238"/>
                      <a:pt x="774" y="1229"/>
                    </a:cubicBezTo>
                    <a:cubicBezTo>
                      <a:pt x="808" y="1229"/>
                      <a:pt x="834" y="1229"/>
                      <a:pt x="860" y="1220"/>
                    </a:cubicBezTo>
                    <a:cubicBezTo>
                      <a:pt x="894" y="1203"/>
                      <a:pt x="911" y="1186"/>
                      <a:pt x="929" y="1169"/>
                    </a:cubicBezTo>
                    <a:cubicBezTo>
                      <a:pt x="946" y="1152"/>
                      <a:pt x="963" y="1135"/>
                      <a:pt x="980" y="1117"/>
                    </a:cubicBezTo>
                    <a:lnTo>
                      <a:pt x="1006" y="1092"/>
                    </a:lnTo>
                    <a:cubicBezTo>
                      <a:pt x="1015" y="1074"/>
                      <a:pt x="1023" y="1049"/>
                      <a:pt x="1032" y="1031"/>
                    </a:cubicBezTo>
                    <a:cubicBezTo>
                      <a:pt x="1040" y="1023"/>
                      <a:pt x="1049" y="1006"/>
                      <a:pt x="1058" y="988"/>
                    </a:cubicBezTo>
                    <a:cubicBezTo>
                      <a:pt x="1075" y="963"/>
                      <a:pt x="1092" y="937"/>
                      <a:pt x="1118" y="920"/>
                    </a:cubicBezTo>
                    <a:cubicBezTo>
                      <a:pt x="1143" y="903"/>
                      <a:pt x="1161" y="885"/>
                      <a:pt x="1178" y="860"/>
                    </a:cubicBezTo>
                    <a:cubicBezTo>
                      <a:pt x="1204" y="808"/>
                      <a:pt x="1204" y="739"/>
                      <a:pt x="1221" y="688"/>
                    </a:cubicBezTo>
                    <a:cubicBezTo>
                      <a:pt x="1238" y="636"/>
                      <a:pt x="1212" y="602"/>
                      <a:pt x="1204" y="550"/>
                    </a:cubicBezTo>
                    <a:cubicBezTo>
                      <a:pt x="1186" y="507"/>
                      <a:pt x="1178" y="456"/>
                      <a:pt x="1169" y="413"/>
                    </a:cubicBezTo>
                    <a:cubicBezTo>
                      <a:pt x="1161" y="370"/>
                      <a:pt x="1135" y="336"/>
                      <a:pt x="1118" y="301"/>
                    </a:cubicBezTo>
                    <a:lnTo>
                      <a:pt x="1109" y="258"/>
                    </a:lnTo>
                    <a:lnTo>
                      <a:pt x="1092" y="232"/>
                    </a:lnTo>
                    <a:cubicBezTo>
                      <a:pt x="1075" y="215"/>
                      <a:pt x="1075" y="198"/>
                      <a:pt x="1066" y="181"/>
                    </a:cubicBezTo>
                    <a:lnTo>
                      <a:pt x="1040" y="155"/>
                    </a:lnTo>
                    <a:cubicBezTo>
                      <a:pt x="1023" y="121"/>
                      <a:pt x="1006" y="86"/>
                      <a:pt x="980" y="61"/>
                    </a:cubicBezTo>
                    <a:cubicBezTo>
                      <a:pt x="963" y="43"/>
                      <a:pt x="954" y="18"/>
                      <a:pt x="937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0" name="Google Shape;16360;p56"/>
              <p:cNvSpPr/>
              <p:nvPr/>
            </p:nvSpPr>
            <p:spPr>
              <a:xfrm>
                <a:off x="5173650" y="1267950"/>
                <a:ext cx="27750" cy="35225"/>
              </a:xfrm>
              <a:custGeom>
                <a:rect b="b" l="l" r="r" t="t"/>
                <a:pathLst>
                  <a:path extrusionOk="0" h="1409" w="1110">
                    <a:moveTo>
                      <a:pt x="783" y="1"/>
                    </a:moveTo>
                    <a:cubicBezTo>
                      <a:pt x="748" y="9"/>
                      <a:pt x="705" y="18"/>
                      <a:pt x="662" y="18"/>
                    </a:cubicBezTo>
                    <a:cubicBezTo>
                      <a:pt x="637" y="27"/>
                      <a:pt x="619" y="35"/>
                      <a:pt x="594" y="52"/>
                    </a:cubicBezTo>
                    <a:cubicBezTo>
                      <a:pt x="568" y="61"/>
                      <a:pt x="559" y="70"/>
                      <a:pt x="533" y="78"/>
                    </a:cubicBezTo>
                    <a:cubicBezTo>
                      <a:pt x="516" y="87"/>
                      <a:pt x="499" y="87"/>
                      <a:pt x="482" y="95"/>
                    </a:cubicBezTo>
                    <a:cubicBezTo>
                      <a:pt x="396" y="130"/>
                      <a:pt x="319" y="181"/>
                      <a:pt x="250" y="241"/>
                    </a:cubicBezTo>
                    <a:cubicBezTo>
                      <a:pt x="233" y="259"/>
                      <a:pt x="207" y="276"/>
                      <a:pt x="190" y="293"/>
                    </a:cubicBezTo>
                    <a:cubicBezTo>
                      <a:pt x="173" y="310"/>
                      <a:pt x="164" y="327"/>
                      <a:pt x="155" y="336"/>
                    </a:cubicBezTo>
                    <a:cubicBezTo>
                      <a:pt x="113" y="379"/>
                      <a:pt x="87" y="422"/>
                      <a:pt x="52" y="473"/>
                    </a:cubicBezTo>
                    <a:cubicBezTo>
                      <a:pt x="44" y="482"/>
                      <a:pt x="35" y="499"/>
                      <a:pt x="27" y="508"/>
                    </a:cubicBezTo>
                    <a:cubicBezTo>
                      <a:pt x="18" y="534"/>
                      <a:pt x="18" y="559"/>
                      <a:pt x="18" y="585"/>
                    </a:cubicBezTo>
                    <a:cubicBezTo>
                      <a:pt x="18" y="611"/>
                      <a:pt x="18" y="637"/>
                      <a:pt x="18" y="662"/>
                    </a:cubicBezTo>
                    <a:cubicBezTo>
                      <a:pt x="9" y="688"/>
                      <a:pt x="1" y="714"/>
                      <a:pt x="1" y="740"/>
                    </a:cubicBezTo>
                    <a:cubicBezTo>
                      <a:pt x="1" y="757"/>
                      <a:pt x="1" y="791"/>
                      <a:pt x="9" y="808"/>
                    </a:cubicBezTo>
                    <a:cubicBezTo>
                      <a:pt x="27" y="860"/>
                      <a:pt x="44" y="903"/>
                      <a:pt x="52" y="955"/>
                    </a:cubicBezTo>
                    <a:cubicBezTo>
                      <a:pt x="70" y="989"/>
                      <a:pt x="70" y="1032"/>
                      <a:pt x="95" y="1075"/>
                    </a:cubicBezTo>
                    <a:cubicBezTo>
                      <a:pt x="104" y="1092"/>
                      <a:pt x="121" y="1118"/>
                      <a:pt x="138" y="1135"/>
                    </a:cubicBezTo>
                    <a:cubicBezTo>
                      <a:pt x="147" y="1152"/>
                      <a:pt x="155" y="1161"/>
                      <a:pt x="164" y="1178"/>
                    </a:cubicBezTo>
                    <a:cubicBezTo>
                      <a:pt x="198" y="1212"/>
                      <a:pt x="241" y="1247"/>
                      <a:pt x="276" y="1281"/>
                    </a:cubicBezTo>
                    <a:cubicBezTo>
                      <a:pt x="310" y="1315"/>
                      <a:pt x="353" y="1341"/>
                      <a:pt x="396" y="1358"/>
                    </a:cubicBezTo>
                    <a:cubicBezTo>
                      <a:pt x="413" y="1367"/>
                      <a:pt x="422" y="1375"/>
                      <a:pt x="439" y="1384"/>
                    </a:cubicBezTo>
                    <a:lnTo>
                      <a:pt x="465" y="1401"/>
                    </a:lnTo>
                    <a:cubicBezTo>
                      <a:pt x="470" y="1407"/>
                      <a:pt x="473" y="1409"/>
                      <a:pt x="474" y="1409"/>
                    </a:cubicBezTo>
                    <a:cubicBezTo>
                      <a:pt x="477" y="1409"/>
                      <a:pt x="471" y="1399"/>
                      <a:pt x="465" y="1393"/>
                    </a:cubicBezTo>
                    <a:lnTo>
                      <a:pt x="439" y="1375"/>
                    </a:lnTo>
                    <a:lnTo>
                      <a:pt x="413" y="1350"/>
                    </a:lnTo>
                    <a:lnTo>
                      <a:pt x="379" y="1315"/>
                    </a:lnTo>
                    <a:cubicBezTo>
                      <a:pt x="362" y="1298"/>
                      <a:pt x="353" y="1272"/>
                      <a:pt x="336" y="1255"/>
                    </a:cubicBezTo>
                    <a:cubicBezTo>
                      <a:pt x="319" y="1229"/>
                      <a:pt x="310" y="1221"/>
                      <a:pt x="310" y="1195"/>
                    </a:cubicBezTo>
                    <a:cubicBezTo>
                      <a:pt x="319" y="1161"/>
                      <a:pt x="293" y="1135"/>
                      <a:pt x="293" y="1101"/>
                    </a:cubicBezTo>
                    <a:lnTo>
                      <a:pt x="284" y="1075"/>
                    </a:lnTo>
                    <a:lnTo>
                      <a:pt x="293" y="1032"/>
                    </a:lnTo>
                    <a:cubicBezTo>
                      <a:pt x="284" y="1023"/>
                      <a:pt x="250" y="1023"/>
                      <a:pt x="241" y="1006"/>
                    </a:cubicBezTo>
                    <a:cubicBezTo>
                      <a:pt x="233" y="997"/>
                      <a:pt x="233" y="980"/>
                      <a:pt x="233" y="972"/>
                    </a:cubicBezTo>
                    <a:cubicBezTo>
                      <a:pt x="241" y="955"/>
                      <a:pt x="241" y="946"/>
                      <a:pt x="250" y="929"/>
                    </a:cubicBezTo>
                    <a:cubicBezTo>
                      <a:pt x="259" y="912"/>
                      <a:pt x="259" y="894"/>
                      <a:pt x="259" y="869"/>
                    </a:cubicBezTo>
                    <a:cubicBezTo>
                      <a:pt x="259" y="826"/>
                      <a:pt x="259" y="783"/>
                      <a:pt x="259" y="731"/>
                    </a:cubicBezTo>
                    <a:cubicBezTo>
                      <a:pt x="259" y="705"/>
                      <a:pt x="267" y="662"/>
                      <a:pt x="293" y="645"/>
                    </a:cubicBezTo>
                    <a:cubicBezTo>
                      <a:pt x="319" y="628"/>
                      <a:pt x="336" y="611"/>
                      <a:pt x="353" y="585"/>
                    </a:cubicBezTo>
                    <a:lnTo>
                      <a:pt x="370" y="559"/>
                    </a:lnTo>
                    <a:cubicBezTo>
                      <a:pt x="387" y="534"/>
                      <a:pt x="370" y="491"/>
                      <a:pt x="396" y="465"/>
                    </a:cubicBezTo>
                    <a:cubicBezTo>
                      <a:pt x="405" y="448"/>
                      <a:pt x="439" y="430"/>
                      <a:pt x="439" y="405"/>
                    </a:cubicBezTo>
                    <a:lnTo>
                      <a:pt x="430" y="370"/>
                    </a:lnTo>
                    <a:cubicBezTo>
                      <a:pt x="422" y="345"/>
                      <a:pt x="422" y="336"/>
                      <a:pt x="439" y="310"/>
                    </a:cubicBezTo>
                    <a:lnTo>
                      <a:pt x="473" y="284"/>
                    </a:lnTo>
                    <a:cubicBezTo>
                      <a:pt x="491" y="276"/>
                      <a:pt x="499" y="267"/>
                      <a:pt x="516" y="250"/>
                    </a:cubicBezTo>
                    <a:cubicBezTo>
                      <a:pt x="525" y="241"/>
                      <a:pt x="542" y="233"/>
                      <a:pt x="559" y="224"/>
                    </a:cubicBezTo>
                    <a:lnTo>
                      <a:pt x="637" y="224"/>
                    </a:lnTo>
                    <a:cubicBezTo>
                      <a:pt x="645" y="224"/>
                      <a:pt x="662" y="224"/>
                      <a:pt x="680" y="216"/>
                    </a:cubicBezTo>
                    <a:cubicBezTo>
                      <a:pt x="697" y="216"/>
                      <a:pt x="705" y="207"/>
                      <a:pt x="722" y="207"/>
                    </a:cubicBezTo>
                    <a:cubicBezTo>
                      <a:pt x="731" y="207"/>
                      <a:pt x="740" y="198"/>
                      <a:pt x="757" y="198"/>
                    </a:cubicBezTo>
                    <a:lnTo>
                      <a:pt x="791" y="190"/>
                    </a:lnTo>
                    <a:lnTo>
                      <a:pt x="826" y="190"/>
                    </a:lnTo>
                    <a:cubicBezTo>
                      <a:pt x="843" y="190"/>
                      <a:pt x="864" y="198"/>
                      <a:pt x="884" y="198"/>
                    </a:cubicBezTo>
                    <a:cubicBezTo>
                      <a:pt x="893" y="198"/>
                      <a:pt x="903" y="196"/>
                      <a:pt x="912" y="190"/>
                    </a:cubicBezTo>
                    <a:lnTo>
                      <a:pt x="946" y="173"/>
                    </a:lnTo>
                    <a:cubicBezTo>
                      <a:pt x="963" y="164"/>
                      <a:pt x="972" y="156"/>
                      <a:pt x="989" y="156"/>
                    </a:cubicBezTo>
                    <a:cubicBezTo>
                      <a:pt x="1015" y="156"/>
                      <a:pt x="1049" y="156"/>
                      <a:pt x="1066" y="164"/>
                    </a:cubicBezTo>
                    <a:lnTo>
                      <a:pt x="1109" y="181"/>
                    </a:lnTo>
                    <a:lnTo>
                      <a:pt x="1092" y="164"/>
                    </a:lnTo>
                    <a:lnTo>
                      <a:pt x="1075" y="147"/>
                    </a:lnTo>
                    <a:cubicBezTo>
                      <a:pt x="1066" y="130"/>
                      <a:pt x="1066" y="121"/>
                      <a:pt x="1058" y="121"/>
                    </a:cubicBezTo>
                    <a:cubicBezTo>
                      <a:pt x="1040" y="113"/>
                      <a:pt x="1032" y="113"/>
                      <a:pt x="1023" y="95"/>
                    </a:cubicBezTo>
                    <a:lnTo>
                      <a:pt x="1006" y="87"/>
                    </a:lnTo>
                    <a:cubicBezTo>
                      <a:pt x="989" y="70"/>
                      <a:pt x="972" y="61"/>
                      <a:pt x="954" y="52"/>
                    </a:cubicBezTo>
                    <a:lnTo>
                      <a:pt x="929" y="35"/>
                    </a:lnTo>
                    <a:cubicBezTo>
                      <a:pt x="903" y="27"/>
                      <a:pt x="886" y="18"/>
                      <a:pt x="860" y="18"/>
                    </a:cubicBezTo>
                    <a:cubicBezTo>
                      <a:pt x="834" y="9"/>
                      <a:pt x="808" y="1"/>
                      <a:pt x="783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1" name="Google Shape;16361;p56"/>
              <p:cNvSpPr/>
              <p:nvPr/>
            </p:nvSpPr>
            <p:spPr>
              <a:xfrm>
                <a:off x="5186550" y="1277800"/>
                <a:ext cx="13325" cy="16825"/>
              </a:xfrm>
              <a:custGeom>
                <a:rect b="b" l="l" r="r" t="t"/>
                <a:pathLst>
                  <a:path extrusionOk="0" h="673" w="533">
                    <a:moveTo>
                      <a:pt x="311" y="0"/>
                    </a:moveTo>
                    <a:cubicBezTo>
                      <a:pt x="261" y="0"/>
                      <a:pt x="217" y="22"/>
                      <a:pt x="172" y="36"/>
                    </a:cubicBezTo>
                    <a:cubicBezTo>
                      <a:pt x="155" y="45"/>
                      <a:pt x="129" y="54"/>
                      <a:pt x="103" y="62"/>
                    </a:cubicBezTo>
                    <a:lnTo>
                      <a:pt x="78" y="71"/>
                    </a:lnTo>
                    <a:cubicBezTo>
                      <a:pt x="60" y="71"/>
                      <a:pt x="60" y="79"/>
                      <a:pt x="52" y="88"/>
                    </a:cubicBezTo>
                    <a:lnTo>
                      <a:pt x="26" y="122"/>
                    </a:lnTo>
                    <a:lnTo>
                      <a:pt x="9" y="140"/>
                    </a:lnTo>
                    <a:lnTo>
                      <a:pt x="0" y="157"/>
                    </a:lnTo>
                    <a:cubicBezTo>
                      <a:pt x="17" y="157"/>
                      <a:pt x="35" y="148"/>
                      <a:pt x="52" y="140"/>
                    </a:cubicBezTo>
                    <a:cubicBezTo>
                      <a:pt x="63" y="140"/>
                      <a:pt x="75" y="143"/>
                      <a:pt x="86" y="143"/>
                    </a:cubicBezTo>
                    <a:cubicBezTo>
                      <a:pt x="92" y="143"/>
                      <a:pt x="98" y="142"/>
                      <a:pt x="103" y="140"/>
                    </a:cubicBezTo>
                    <a:cubicBezTo>
                      <a:pt x="109" y="140"/>
                      <a:pt x="115" y="132"/>
                      <a:pt x="118" y="132"/>
                    </a:cubicBezTo>
                    <a:cubicBezTo>
                      <a:pt x="120" y="132"/>
                      <a:pt x="121" y="134"/>
                      <a:pt x="121" y="140"/>
                    </a:cubicBezTo>
                    <a:cubicBezTo>
                      <a:pt x="132" y="140"/>
                      <a:pt x="151" y="136"/>
                      <a:pt x="170" y="136"/>
                    </a:cubicBezTo>
                    <a:cubicBezTo>
                      <a:pt x="180" y="136"/>
                      <a:pt x="189" y="137"/>
                      <a:pt x="198" y="140"/>
                    </a:cubicBezTo>
                    <a:lnTo>
                      <a:pt x="224" y="157"/>
                    </a:lnTo>
                    <a:cubicBezTo>
                      <a:pt x="232" y="165"/>
                      <a:pt x="241" y="174"/>
                      <a:pt x="258" y="182"/>
                    </a:cubicBezTo>
                    <a:cubicBezTo>
                      <a:pt x="292" y="200"/>
                      <a:pt x="335" y="225"/>
                      <a:pt x="344" y="268"/>
                    </a:cubicBezTo>
                    <a:cubicBezTo>
                      <a:pt x="361" y="311"/>
                      <a:pt x="353" y="354"/>
                      <a:pt x="344" y="397"/>
                    </a:cubicBezTo>
                    <a:cubicBezTo>
                      <a:pt x="344" y="440"/>
                      <a:pt x="301" y="466"/>
                      <a:pt x="301" y="509"/>
                    </a:cubicBezTo>
                    <a:cubicBezTo>
                      <a:pt x="301" y="535"/>
                      <a:pt x="310" y="561"/>
                      <a:pt x="301" y="578"/>
                    </a:cubicBezTo>
                    <a:lnTo>
                      <a:pt x="292" y="595"/>
                    </a:lnTo>
                    <a:lnTo>
                      <a:pt x="267" y="621"/>
                    </a:lnTo>
                    <a:cubicBezTo>
                      <a:pt x="258" y="638"/>
                      <a:pt x="241" y="664"/>
                      <a:pt x="232" y="672"/>
                    </a:cubicBezTo>
                    <a:lnTo>
                      <a:pt x="267" y="655"/>
                    </a:lnTo>
                    <a:cubicBezTo>
                      <a:pt x="292" y="646"/>
                      <a:pt x="318" y="638"/>
                      <a:pt x="335" y="629"/>
                    </a:cubicBezTo>
                    <a:cubicBezTo>
                      <a:pt x="361" y="612"/>
                      <a:pt x="387" y="586"/>
                      <a:pt x="421" y="569"/>
                    </a:cubicBezTo>
                    <a:lnTo>
                      <a:pt x="438" y="552"/>
                    </a:lnTo>
                    <a:lnTo>
                      <a:pt x="456" y="526"/>
                    </a:lnTo>
                    <a:cubicBezTo>
                      <a:pt x="473" y="492"/>
                      <a:pt x="481" y="457"/>
                      <a:pt x="499" y="423"/>
                    </a:cubicBezTo>
                    <a:cubicBezTo>
                      <a:pt x="499" y="406"/>
                      <a:pt x="507" y="406"/>
                      <a:pt x="516" y="397"/>
                    </a:cubicBezTo>
                    <a:lnTo>
                      <a:pt x="516" y="371"/>
                    </a:lnTo>
                    <a:cubicBezTo>
                      <a:pt x="533" y="320"/>
                      <a:pt x="533" y="277"/>
                      <a:pt x="516" y="234"/>
                    </a:cubicBezTo>
                    <a:cubicBezTo>
                      <a:pt x="507" y="208"/>
                      <a:pt x="507" y="182"/>
                      <a:pt x="499" y="157"/>
                    </a:cubicBezTo>
                    <a:cubicBezTo>
                      <a:pt x="490" y="122"/>
                      <a:pt x="456" y="97"/>
                      <a:pt x="430" y="79"/>
                    </a:cubicBezTo>
                    <a:cubicBezTo>
                      <a:pt x="396" y="45"/>
                      <a:pt x="387" y="11"/>
                      <a:pt x="335" y="2"/>
                    </a:cubicBezTo>
                    <a:cubicBezTo>
                      <a:pt x="327" y="1"/>
                      <a:pt x="319" y="0"/>
                      <a:pt x="311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62" name="Google Shape;16362;p56"/>
            <p:cNvGrpSpPr/>
            <p:nvPr/>
          </p:nvGrpSpPr>
          <p:grpSpPr>
            <a:xfrm>
              <a:off x="6387170" y="4423572"/>
              <a:ext cx="190892" cy="131650"/>
              <a:chOff x="5146375" y="1229175"/>
              <a:chExt cx="151875" cy="104750"/>
            </a:xfrm>
          </p:grpSpPr>
          <p:sp>
            <p:nvSpPr>
              <p:cNvPr id="16363" name="Google Shape;16363;p56"/>
              <p:cNvSpPr/>
              <p:nvPr/>
            </p:nvSpPr>
            <p:spPr>
              <a:xfrm>
                <a:off x="5185250" y="1229950"/>
                <a:ext cx="113000" cy="103975"/>
              </a:xfrm>
              <a:custGeom>
                <a:rect b="b" l="l" r="r" t="t"/>
                <a:pathLst>
                  <a:path extrusionOk="0" h="4159" w="4520">
                    <a:moveTo>
                      <a:pt x="594" y="0"/>
                    </a:moveTo>
                    <a:cubicBezTo>
                      <a:pt x="679" y="9"/>
                      <a:pt x="765" y="9"/>
                      <a:pt x="851" y="17"/>
                    </a:cubicBezTo>
                    <a:cubicBezTo>
                      <a:pt x="1057" y="26"/>
                      <a:pt x="1247" y="112"/>
                      <a:pt x="1453" y="138"/>
                    </a:cubicBezTo>
                    <a:cubicBezTo>
                      <a:pt x="1659" y="163"/>
                      <a:pt x="1865" y="163"/>
                      <a:pt x="2080" y="181"/>
                    </a:cubicBezTo>
                    <a:cubicBezTo>
                      <a:pt x="2097" y="181"/>
                      <a:pt x="2123" y="181"/>
                      <a:pt x="2149" y="189"/>
                    </a:cubicBezTo>
                    <a:cubicBezTo>
                      <a:pt x="2174" y="206"/>
                      <a:pt x="2192" y="232"/>
                      <a:pt x="2217" y="249"/>
                    </a:cubicBezTo>
                    <a:cubicBezTo>
                      <a:pt x="2260" y="284"/>
                      <a:pt x="2329" y="284"/>
                      <a:pt x="2389" y="275"/>
                    </a:cubicBezTo>
                    <a:cubicBezTo>
                      <a:pt x="2518" y="275"/>
                      <a:pt x="2647" y="267"/>
                      <a:pt x="2767" y="267"/>
                    </a:cubicBezTo>
                    <a:cubicBezTo>
                      <a:pt x="2879" y="267"/>
                      <a:pt x="2999" y="258"/>
                      <a:pt x="3102" y="284"/>
                    </a:cubicBezTo>
                    <a:cubicBezTo>
                      <a:pt x="3197" y="301"/>
                      <a:pt x="3283" y="335"/>
                      <a:pt x="3369" y="352"/>
                    </a:cubicBezTo>
                    <a:cubicBezTo>
                      <a:pt x="3394" y="352"/>
                      <a:pt x="3420" y="352"/>
                      <a:pt x="3454" y="352"/>
                    </a:cubicBezTo>
                    <a:cubicBezTo>
                      <a:pt x="3515" y="352"/>
                      <a:pt x="3566" y="352"/>
                      <a:pt x="3601" y="370"/>
                    </a:cubicBezTo>
                    <a:cubicBezTo>
                      <a:pt x="3781" y="464"/>
                      <a:pt x="3867" y="645"/>
                      <a:pt x="4039" y="748"/>
                    </a:cubicBezTo>
                    <a:cubicBezTo>
                      <a:pt x="4073" y="765"/>
                      <a:pt x="4107" y="782"/>
                      <a:pt x="4116" y="816"/>
                    </a:cubicBezTo>
                    <a:cubicBezTo>
                      <a:pt x="4125" y="894"/>
                      <a:pt x="4107" y="911"/>
                      <a:pt x="4168" y="988"/>
                    </a:cubicBezTo>
                    <a:cubicBezTo>
                      <a:pt x="4193" y="1014"/>
                      <a:pt x="4202" y="1048"/>
                      <a:pt x="4228" y="1083"/>
                    </a:cubicBezTo>
                    <a:cubicBezTo>
                      <a:pt x="4331" y="1194"/>
                      <a:pt x="4391" y="1280"/>
                      <a:pt x="4425" y="1426"/>
                    </a:cubicBezTo>
                    <a:cubicBezTo>
                      <a:pt x="4451" y="1512"/>
                      <a:pt x="4494" y="1598"/>
                      <a:pt x="4511" y="1684"/>
                    </a:cubicBezTo>
                    <a:cubicBezTo>
                      <a:pt x="4520" y="1787"/>
                      <a:pt x="4511" y="1890"/>
                      <a:pt x="4503" y="1993"/>
                    </a:cubicBezTo>
                    <a:cubicBezTo>
                      <a:pt x="4503" y="2028"/>
                      <a:pt x="4477" y="2045"/>
                      <a:pt x="4468" y="2079"/>
                    </a:cubicBezTo>
                    <a:cubicBezTo>
                      <a:pt x="4443" y="2165"/>
                      <a:pt x="4468" y="2251"/>
                      <a:pt x="4477" y="2346"/>
                    </a:cubicBezTo>
                    <a:cubicBezTo>
                      <a:pt x="4485" y="2432"/>
                      <a:pt x="4477" y="2578"/>
                      <a:pt x="4451" y="2646"/>
                    </a:cubicBezTo>
                    <a:cubicBezTo>
                      <a:pt x="4425" y="2689"/>
                      <a:pt x="4314" y="2938"/>
                      <a:pt x="4288" y="3007"/>
                    </a:cubicBezTo>
                    <a:cubicBezTo>
                      <a:pt x="4262" y="3059"/>
                      <a:pt x="4193" y="3145"/>
                      <a:pt x="4176" y="3205"/>
                    </a:cubicBezTo>
                    <a:cubicBezTo>
                      <a:pt x="4168" y="3239"/>
                      <a:pt x="4082" y="3428"/>
                      <a:pt x="4004" y="3523"/>
                    </a:cubicBezTo>
                    <a:cubicBezTo>
                      <a:pt x="3927" y="3617"/>
                      <a:pt x="3867" y="3677"/>
                      <a:pt x="3704" y="3694"/>
                    </a:cubicBezTo>
                    <a:cubicBezTo>
                      <a:pt x="3652" y="3703"/>
                      <a:pt x="3463" y="3806"/>
                      <a:pt x="3403" y="3806"/>
                    </a:cubicBezTo>
                    <a:cubicBezTo>
                      <a:pt x="3360" y="3798"/>
                      <a:pt x="3326" y="3815"/>
                      <a:pt x="3291" y="3823"/>
                    </a:cubicBezTo>
                    <a:cubicBezTo>
                      <a:pt x="3274" y="3823"/>
                      <a:pt x="3257" y="3823"/>
                      <a:pt x="3240" y="3823"/>
                    </a:cubicBezTo>
                    <a:cubicBezTo>
                      <a:pt x="3223" y="3823"/>
                      <a:pt x="3205" y="3823"/>
                      <a:pt x="3188" y="3832"/>
                    </a:cubicBezTo>
                    <a:cubicBezTo>
                      <a:pt x="3059" y="3849"/>
                      <a:pt x="2836" y="3883"/>
                      <a:pt x="2759" y="3909"/>
                    </a:cubicBezTo>
                    <a:cubicBezTo>
                      <a:pt x="2664" y="3935"/>
                      <a:pt x="2501" y="3935"/>
                      <a:pt x="2415" y="3926"/>
                    </a:cubicBezTo>
                    <a:cubicBezTo>
                      <a:pt x="2303" y="3909"/>
                      <a:pt x="2106" y="4012"/>
                      <a:pt x="1994" y="4021"/>
                    </a:cubicBezTo>
                    <a:cubicBezTo>
                      <a:pt x="1908" y="4021"/>
                      <a:pt x="1848" y="4021"/>
                      <a:pt x="1805" y="4021"/>
                    </a:cubicBezTo>
                    <a:cubicBezTo>
                      <a:pt x="1710" y="4012"/>
                      <a:pt x="1650" y="4012"/>
                      <a:pt x="1487" y="4055"/>
                    </a:cubicBezTo>
                    <a:cubicBezTo>
                      <a:pt x="1453" y="4055"/>
                      <a:pt x="1393" y="4055"/>
                      <a:pt x="1341" y="4055"/>
                    </a:cubicBezTo>
                    <a:cubicBezTo>
                      <a:pt x="1281" y="4055"/>
                      <a:pt x="1212" y="4055"/>
                      <a:pt x="1169" y="4064"/>
                    </a:cubicBezTo>
                    <a:cubicBezTo>
                      <a:pt x="1143" y="4081"/>
                      <a:pt x="1109" y="4090"/>
                      <a:pt x="1083" y="4098"/>
                    </a:cubicBezTo>
                    <a:cubicBezTo>
                      <a:pt x="1015" y="4115"/>
                      <a:pt x="954" y="4115"/>
                      <a:pt x="886" y="4133"/>
                    </a:cubicBezTo>
                    <a:cubicBezTo>
                      <a:pt x="826" y="4150"/>
                      <a:pt x="808" y="4158"/>
                      <a:pt x="757" y="4150"/>
                    </a:cubicBezTo>
                    <a:cubicBezTo>
                      <a:pt x="542" y="4107"/>
                      <a:pt x="336" y="4064"/>
                      <a:pt x="104" y="4107"/>
                    </a:cubicBezTo>
                    <a:cubicBezTo>
                      <a:pt x="78" y="4115"/>
                      <a:pt x="1" y="3789"/>
                      <a:pt x="1" y="3737"/>
                    </a:cubicBezTo>
                    <a:cubicBezTo>
                      <a:pt x="27" y="3574"/>
                      <a:pt x="44" y="3411"/>
                      <a:pt x="69" y="3256"/>
                    </a:cubicBezTo>
                    <a:cubicBezTo>
                      <a:pt x="104" y="2947"/>
                      <a:pt x="147" y="2646"/>
                      <a:pt x="198" y="2346"/>
                    </a:cubicBezTo>
                    <a:cubicBezTo>
                      <a:pt x="233" y="2096"/>
                      <a:pt x="276" y="1839"/>
                      <a:pt x="301" y="1598"/>
                    </a:cubicBezTo>
                    <a:cubicBezTo>
                      <a:pt x="327" y="1358"/>
                      <a:pt x="327" y="1126"/>
                      <a:pt x="370" y="902"/>
                    </a:cubicBezTo>
                    <a:cubicBezTo>
                      <a:pt x="379" y="816"/>
                      <a:pt x="542" y="0"/>
                      <a:pt x="594" y="0"/>
                    </a:cubicBezTo>
                  </a:path>
                </a:pathLst>
              </a:custGeom>
              <a:solidFill>
                <a:srgbClr val="B89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4" name="Google Shape;16364;p56"/>
              <p:cNvSpPr/>
              <p:nvPr/>
            </p:nvSpPr>
            <p:spPr>
              <a:xfrm>
                <a:off x="5177750" y="1229175"/>
                <a:ext cx="64875" cy="104625"/>
              </a:xfrm>
              <a:custGeom>
                <a:rect b="b" l="l" r="r" t="t"/>
                <a:pathLst>
                  <a:path extrusionOk="0" h="4185" w="2595">
                    <a:moveTo>
                      <a:pt x="877" y="1"/>
                    </a:moveTo>
                    <a:cubicBezTo>
                      <a:pt x="752" y="1"/>
                      <a:pt x="637" y="29"/>
                      <a:pt x="601" y="57"/>
                    </a:cubicBezTo>
                    <a:cubicBezTo>
                      <a:pt x="593" y="61"/>
                      <a:pt x="599" y="63"/>
                      <a:pt x="613" y="63"/>
                    </a:cubicBezTo>
                    <a:cubicBezTo>
                      <a:pt x="627" y="63"/>
                      <a:pt x="649" y="61"/>
                      <a:pt x="670" y="57"/>
                    </a:cubicBezTo>
                    <a:cubicBezTo>
                      <a:pt x="700" y="52"/>
                      <a:pt x="730" y="47"/>
                      <a:pt x="748" y="47"/>
                    </a:cubicBezTo>
                    <a:cubicBezTo>
                      <a:pt x="761" y="47"/>
                      <a:pt x="768" y="50"/>
                      <a:pt x="765" y="57"/>
                    </a:cubicBezTo>
                    <a:cubicBezTo>
                      <a:pt x="739" y="91"/>
                      <a:pt x="705" y="126"/>
                      <a:pt x="679" y="160"/>
                    </a:cubicBezTo>
                    <a:cubicBezTo>
                      <a:pt x="584" y="272"/>
                      <a:pt x="558" y="409"/>
                      <a:pt x="498" y="538"/>
                    </a:cubicBezTo>
                    <a:cubicBezTo>
                      <a:pt x="455" y="641"/>
                      <a:pt x="412" y="761"/>
                      <a:pt x="369" y="865"/>
                    </a:cubicBezTo>
                    <a:cubicBezTo>
                      <a:pt x="344" y="942"/>
                      <a:pt x="318" y="1036"/>
                      <a:pt x="301" y="1122"/>
                    </a:cubicBezTo>
                    <a:cubicBezTo>
                      <a:pt x="292" y="1208"/>
                      <a:pt x="309" y="1303"/>
                      <a:pt x="309" y="1397"/>
                    </a:cubicBezTo>
                    <a:cubicBezTo>
                      <a:pt x="309" y="1440"/>
                      <a:pt x="309" y="1492"/>
                      <a:pt x="309" y="1535"/>
                    </a:cubicBezTo>
                    <a:cubicBezTo>
                      <a:pt x="327" y="1758"/>
                      <a:pt x="335" y="1999"/>
                      <a:pt x="284" y="2222"/>
                    </a:cubicBezTo>
                    <a:cubicBezTo>
                      <a:pt x="249" y="2368"/>
                      <a:pt x="206" y="2506"/>
                      <a:pt x="172" y="2652"/>
                    </a:cubicBezTo>
                    <a:cubicBezTo>
                      <a:pt x="146" y="2772"/>
                      <a:pt x="129" y="2892"/>
                      <a:pt x="103" y="3012"/>
                    </a:cubicBezTo>
                    <a:cubicBezTo>
                      <a:pt x="34" y="3296"/>
                      <a:pt x="0" y="3554"/>
                      <a:pt x="103" y="3829"/>
                    </a:cubicBezTo>
                    <a:cubicBezTo>
                      <a:pt x="129" y="3906"/>
                      <a:pt x="155" y="3966"/>
                      <a:pt x="223" y="4018"/>
                    </a:cubicBezTo>
                    <a:cubicBezTo>
                      <a:pt x="258" y="4052"/>
                      <a:pt x="309" y="4104"/>
                      <a:pt x="352" y="4129"/>
                    </a:cubicBezTo>
                    <a:cubicBezTo>
                      <a:pt x="455" y="4172"/>
                      <a:pt x="593" y="4172"/>
                      <a:pt x="705" y="4181"/>
                    </a:cubicBezTo>
                    <a:cubicBezTo>
                      <a:pt x="717" y="4183"/>
                      <a:pt x="727" y="4184"/>
                      <a:pt x="737" y="4184"/>
                    </a:cubicBezTo>
                    <a:cubicBezTo>
                      <a:pt x="760" y="4184"/>
                      <a:pt x="777" y="4178"/>
                      <a:pt x="808" y="4172"/>
                    </a:cubicBezTo>
                    <a:cubicBezTo>
                      <a:pt x="819" y="4169"/>
                      <a:pt x="829" y="4168"/>
                      <a:pt x="837" y="4168"/>
                    </a:cubicBezTo>
                    <a:cubicBezTo>
                      <a:pt x="853" y="4168"/>
                      <a:pt x="865" y="4172"/>
                      <a:pt x="876" y="4172"/>
                    </a:cubicBezTo>
                    <a:cubicBezTo>
                      <a:pt x="888" y="4172"/>
                      <a:pt x="899" y="4176"/>
                      <a:pt x="916" y="4176"/>
                    </a:cubicBezTo>
                    <a:cubicBezTo>
                      <a:pt x="924" y="4176"/>
                      <a:pt x="934" y="4175"/>
                      <a:pt x="945" y="4172"/>
                    </a:cubicBezTo>
                    <a:cubicBezTo>
                      <a:pt x="957" y="4169"/>
                      <a:pt x="968" y="4168"/>
                      <a:pt x="979" y="4168"/>
                    </a:cubicBezTo>
                    <a:cubicBezTo>
                      <a:pt x="1002" y="4168"/>
                      <a:pt x="1025" y="4172"/>
                      <a:pt x="1048" y="4172"/>
                    </a:cubicBezTo>
                    <a:cubicBezTo>
                      <a:pt x="1074" y="4177"/>
                      <a:pt x="1100" y="4181"/>
                      <a:pt x="1123" y="4181"/>
                    </a:cubicBezTo>
                    <a:cubicBezTo>
                      <a:pt x="1147" y="4181"/>
                      <a:pt x="1168" y="4177"/>
                      <a:pt x="1186" y="4164"/>
                    </a:cubicBezTo>
                    <a:cubicBezTo>
                      <a:pt x="1237" y="4129"/>
                      <a:pt x="1418" y="4121"/>
                      <a:pt x="1469" y="4078"/>
                    </a:cubicBezTo>
                    <a:cubicBezTo>
                      <a:pt x="1512" y="4052"/>
                      <a:pt x="1555" y="4018"/>
                      <a:pt x="1607" y="4000"/>
                    </a:cubicBezTo>
                    <a:cubicBezTo>
                      <a:pt x="1650" y="3975"/>
                      <a:pt x="1684" y="3966"/>
                      <a:pt x="1718" y="3940"/>
                    </a:cubicBezTo>
                    <a:cubicBezTo>
                      <a:pt x="1736" y="3923"/>
                      <a:pt x="1753" y="3914"/>
                      <a:pt x="1770" y="3897"/>
                    </a:cubicBezTo>
                    <a:cubicBezTo>
                      <a:pt x="1830" y="3846"/>
                      <a:pt x="1787" y="3743"/>
                      <a:pt x="1873" y="3717"/>
                    </a:cubicBezTo>
                    <a:cubicBezTo>
                      <a:pt x="1933" y="3700"/>
                      <a:pt x="1993" y="3683"/>
                      <a:pt x="2036" y="3631"/>
                    </a:cubicBezTo>
                    <a:cubicBezTo>
                      <a:pt x="2062" y="3605"/>
                      <a:pt x="2071" y="3597"/>
                      <a:pt x="2079" y="3554"/>
                    </a:cubicBezTo>
                    <a:cubicBezTo>
                      <a:pt x="2088" y="3528"/>
                      <a:pt x="2088" y="3502"/>
                      <a:pt x="2096" y="3476"/>
                    </a:cubicBezTo>
                    <a:cubicBezTo>
                      <a:pt x="2096" y="3451"/>
                      <a:pt x="2174" y="3451"/>
                      <a:pt x="2165" y="3416"/>
                    </a:cubicBezTo>
                    <a:lnTo>
                      <a:pt x="2156" y="3382"/>
                    </a:lnTo>
                    <a:cubicBezTo>
                      <a:pt x="2156" y="3365"/>
                      <a:pt x="2174" y="3365"/>
                      <a:pt x="2174" y="3347"/>
                    </a:cubicBezTo>
                    <a:cubicBezTo>
                      <a:pt x="2199" y="3305"/>
                      <a:pt x="2182" y="3253"/>
                      <a:pt x="2199" y="3210"/>
                    </a:cubicBezTo>
                    <a:cubicBezTo>
                      <a:pt x="2217" y="3150"/>
                      <a:pt x="2268" y="3098"/>
                      <a:pt x="2294" y="3047"/>
                    </a:cubicBezTo>
                    <a:cubicBezTo>
                      <a:pt x="2311" y="3012"/>
                      <a:pt x="2320" y="2978"/>
                      <a:pt x="2346" y="2952"/>
                    </a:cubicBezTo>
                    <a:cubicBezTo>
                      <a:pt x="2363" y="2935"/>
                      <a:pt x="2388" y="2918"/>
                      <a:pt x="2397" y="2901"/>
                    </a:cubicBezTo>
                    <a:cubicBezTo>
                      <a:pt x="2406" y="2875"/>
                      <a:pt x="2406" y="2849"/>
                      <a:pt x="2406" y="2823"/>
                    </a:cubicBezTo>
                    <a:cubicBezTo>
                      <a:pt x="2414" y="2772"/>
                      <a:pt x="2431" y="2737"/>
                      <a:pt x="2440" y="2695"/>
                    </a:cubicBezTo>
                    <a:cubicBezTo>
                      <a:pt x="2457" y="2652"/>
                      <a:pt x="2457" y="2600"/>
                      <a:pt x="2483" y="2557"/>
                    </a:cubicBezTo>
                    <a:cubicBezTo>
                      <a:pt x="2500" y="2540"/>
                      <a:pt x="2517" y="2531"/>
                      <a:pt x="2535" y="2514"/>
                    </a:cubicBezTo>
                    <a:cubicBezTo>
                      <a:pt x="2560" y="2488"/>
                      <a:pt x="2560" y="2437"/>
                      <a:pt x="2569" y="2394"/>
                    </a:cubicBezTo>
                    <a:cubicBezTo>
                      <a:pt x="2577" y="2359"/>
                      <a:pt x="2577" y="2316"/>
                      <a:pt x="2586" y="2282"/>
                    </a:cubicBezTo>
                    <a:cubicBezTo>
                      <a:pt x="2595" y="2248"/>
                      <a:pt x="2560" y="2205"/>
                      <a:pt x="2560" y="2170"/>
                    </a:cubicBezTo>
                    <a:cubicBezTo>
                      <a:pt x="2552" y="2119"/>
                      <a:pt x="2543" y="2110"/>
                      <a:pt x="2569" y="2067"/>
                    </a:cubicBezTo>
                    <a:cubicBezTo>
                      <a:pt x="2595" y="2033"/>
                      <a:pt x="2535" y="2016"/>
                      <a:pt x="2535" y="1964"/>
                    </a:cubicBezTo>
                    <a:cubicBezTo>
                      <a:pt x="2535" y="1930"/>
                      <a:pt x="2517" y="1904"/>
                      <a:pt x="2500" y="1870"/>
                    </a:cubicBezTo>
                    <a:cubicBezTo>
                      <a:pt x="2483" y="1818"/>
                      <a:pt x="2517" y="1758"/>
                      <a:pt x="2500" y="1698"/>
                    </a:cubicBezTo>
                    <a:cubicBezTo>
                      <a:pt x="2474" y="1612"/>
                      <a:pt x="2492" y="1509"/>
                      <a:pt x="2457" y="1423"/>
                    </a:cubicBezTo>
                    <a:cubicBezTo>
                      <a:pt x="2440" y="1371"/>
                      <a:pt x="2423" y="1337"/>
                      <a:pt x="2414" y="1286"/>
                    </a:cubicBezTo>
                    <a:cubicBezTo>
                      <a:pt x="2406" y="1251"/>
                      <a:pt x="2397" y="1208"/>
                      <a:pt x="2380" y="1174"/>
                    </a:cubicBezTo>
                    <a:cubicBezTo>
                      <a:pt x="2320" y="1079"/>
                      <a:pt x="2242" y="985"/>
                      <a:pt x="2234" y="873"/>
                    </a:cubicBezTo>
                    <a:cubicBezTo>
                      <a:pt x="2234" y="822"/>
                      <a:pt x="2225" y="761"/>
                      <a:pt x="2182" y="710"/>
                    </a:cubicBezTo>
                    <a:cubicBezTo>
                      <a:pt x="2174" y="701"/>
                      <a:pt x="2156" y="693"/>
                      <a:pt x="2139" y="684"/>
                    </a:cubicBezTo>
                    <a:cubicBezTo>
                      <a:pt x="2122" y="667"/>
                      <a:pt x="2114" y="650"/>
                      <a:pt x="2088" y="633"/>
                    </a:cubicBezTo>
                    <a:cubicBezTo>
                      <a:pt x="2028" y="607"/>
                      <a:pt x="2019" y="590"/>
                      <a:pt x="1993" y="538"/>
                    </a:cubicBezTo>
                    <a:cubicBezTo>
                      <a:pt x="1967" y="504"/>
                      <a:pt x="1916" y="478"/>
                      <a:pt x="1882" y="444"/>
                    </a:cubicBezTo>
                    <a:cubicBezTo>
                      <a:pt x="1847" y="409"/>
                      <a:pt x="1813" y="383"/>
                      <a:pt x="1778" y="349"/>
                    </a:cubicBezTo>
                    <a:cubicBezTo>
                      <a:pt x="1753" y="315"/>
                      <a:pt x="1718" y="289"/>
                      <a:pt x="1684" y="263"/>
                    </a:cubicBezTo>
                    <a:cubicBezTo>
                      <a:pt x="1658" y="246"/>
                      <a:pt x="1641" y="229"/>
                      <a:pt x="1607" y="220"/>
                    </a:cubicBezTo>
                    <a:cubicBezTo>
                      <a:pt x="1581" y="220"/>
                      <a:pt x="1564" y="212"/>
                      <a:pt x="1547" y="203"/>
                    </a:cubicBezTo>
                    <a:cubicBezTo>
                      <a:pt x="1512" y="194"/>
                      <a:pt x="1512" y="194"/>
                      <a:pt x="1486" y="169"/>
                    </a:cubicBezTo>
                    <a:cubicBezTo>
                      <a:pt x="1469" y="151"/>
                      <a:pt x="1452" y="151"/>
                      <a:pt x="1426" y="134"/>
                    </a:cubicBezTo>
                    <a:cubicBezTo>
                      <a:pt x="1409" y="117"/>
                      <a:pt x="1392" y="100"/>
                      <a:pt x="1357" y="100"/>
                    </a:cubicBezTo>
                    <a:cubicBezTo>
                      <a:pt x="1340" y="91"/>
                      <a:pt x="1323" y="91"/>
                      <a:pt x="1315" y="91"/>
                    </a:cubicBezTo>
                    <a:cubicBezTo>
                      <a:pt x="1306" y="91"/>
                      <a:pt x="1297" y="91"/>
                      <a:pt x="1272" y="83"/>
                    </a:cubicBezTo>
                    <a:cubicBezTo>
                      <a:pt x="1220" y="66"/>
                      <a:pt x="1126" y="66"/>
                      <a:pt x="1074" y="48"/>
                    </a:cubicBezTo>
                    <a:cubicBezTo>
                      <a:pt x="1040" y="40"/>
                      <a:pt x="988" y="23"/>
                      <a:pt x="962" y="5"/>
                    </a:cubicBezTo>
                    <a:cubicBezTo>
                      <a:pt x="934" y="2"/>
                      <a:pt x="905" y="1"/>
                      <a:pt x="877" y="1"/>
                    </a:cubicBezTo>
                    <a:close/>
                  </a:path>
                </a:pathLst>
              </a:custGeom>
              <a:solidFill>
                <a:srgbClr val="D4AD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5" name="Google Shape;16365;p56"/>
              <p:cNvSpPr/>
              <p:nvPr/>
            </p:nvSpPr>
            <p:spPr>
              <a:xfrm>
                <a:off x="5146375" y="1281500"/>
                <a:ext cx="250" cy="25"/>
              </a:xfrm>
              <a:custGeom>
                <a:rect b="b" l="l" r="r" t="t"/>
                <a:pathLst>
                  <a:path extrusionOk="0" h="1" w="10">
                    <a:moveTo>
                      <a:pt x="1" y="0"/>
                    </a:moveTo>
                    <a:lnTo>
                      <a:pt x="1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3D8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6" name="Google Shape;16366;p56"/>
              <p:cNvSpPr/>
              <p:nvPr/>
            </p:nvSpPr>
            <p:spPr>
              <a:xfrm>
                <a:off x="5146375" y="1229300"/>
                <a:ext cx="90025" cy="103925"/>
              </a:xfrm>
              <a:custGeom>
                <a:rect b="b" l="l" r="r" t="t"/>
                <a:pathLst>
                  <a:path extrusionOk="0" h="4157" w="3601">
                    <a:moveTo>
                      <a:pt x="1960" y="0"/>
                    </a:moveTo>
                    <a:cubicBezTo>
                      <a:pt x="1917" y="0"/>
                      <a:pt x="1856" y="43"/>
                      <a:pt x="1813" y="61"/>
                    </a:cubicBezTo>
                    <a:cubicBezTo>
                      <a:pt x="1753" y="78"/>
                      <a:pt x="1710" y="78"/>
                      <a:pt x="1659" y="78"/>
                    </a:cubicBezTo>
                    <a:cubicBezTo>
                      <a:pt x="1650" y="77"/>
                      <a:pt x="1641" y="76"/>
                      <a:pt x="1632" y="76"/>
                    </a:cubicBezTo>
                    <a:cubicBezTo>
                      <a:pt x="1555" y="76"/>
                      <a:pt x="1479" y="107"/>
                      <a:pt x="1410" y="138"/>
                    </a:cubicBezTo>
                    <a:cubicBezTo>
                      <a:pt x="1375" y="155"/>
                      <a:pt x="1332" y="155"/>
                      <a:pt x="1289" y="172"/>
                    </a:cubicBezTo>
                    <a:cubicBezTo>
                      <a:pt x="1229" y="189"/>
                      <a:pt x="1212" y="215"/>
                      <a:pt x="1169" y="250"/>
                    </a:cubicBezTo>
                    <a:cubicBezTo>
                      <a:pt x="1109" y="301"/>
                      <a:pt x="1057" y="353"/>
                      <a:pt x="997" y="413"/>
                    </a:cubicBezTo>
                    <a:cubicBezTo>
                      <a:pt x="946" y="464"/>
                      <a:pt x="894" y="533"/>
                      <a:pt x="808" y="533"/>
                    </a:cubicBezTo>
                    <a:cubicBezTo>
                      <a:pt x="748" y="533"/>
                      <a:pt x="645" y="602"/>
                      <a:pt x="636" y="671"/>
                    </a:cubicBezTo>
                    <a:cubicBezTo>
                      <a:pt x="611" y="765"/>
                      <a:pt x="645" y="782"/>
                      <a:pt x="559" y="868"/>
                    </a:cubicBezTo>
                    <a:cubicBezTo>
                      <a:pt x="533" y="903"/>
                      <a:pt x="508" y="937"/>
                      <a:pt x="473" y="954"/>
                    </a:cubicBezTo>
                    <a:cubicBezTo>
                      <a:pt x="447" y="971"/>
                      <a:pt x="439" y="1057"/>
                      <a:pt x="413" y="1066"/>
                    </a:cubicBezTo>
                    <a:cubicBezTo>
                      <a:pt x="396" y="1083"/>
                      <a:pt x="387" y="1100"/>
                      <a:pt x="370" y="1109"/>
                    </a:cubicBezTo>
                    <a:lnTo>
                      <a:pt x="344" y="1109"/>
                    </a:lnTo>
                    <a:lnTo>
                      <a:pt x="319" y="1152"/>
                    </a:lnTo>
                    <a:cubicBezTo>
                      <a:pt x="293" y="1169"/>
                      <a:pt x="267" y="1177"/>
                      <a:pt x="241" y="1186"/>
                    </a:cubicBezTo>
                    <a:cubicBezTo>
                      <a:pt x="173" y="1238"/>
                      <a:pt x="147" y="1306"/>
                      <a:pt x="121" y="1392"/>
                    </a:cubicBezTo>
                    <a:cubicBezTo>
                      <a:pt x="104" y="1427"/>
                      <a:pt x="78" y="1444"/>
                      <a:pt x="78" y="1487"/>
                    </a:cubicBezTo>
                    <a:cubicBezTo>
                      <a:pt x="69" y="1547"/>
                      <a:pt x="78" y="1590"/>
                      <a:pt x="87" y="1641"/>
                    </a:cubicBezTo>
                    <a:cubicBezTo>
                      <a:pt x="104" y="1744"/>
                      <a:pt x="26" y="1805"/>
                      <a:pt x="18" y="1899"/>
                    </a:cubicBezTo>
                    <a:cubicBezTo>
                      <a:pt x="18" y="1942"/>
                      <a:pt x="44" y="1968"/>
                      <a:pt x="52" y="2002"/>
                    </a:cubicBezTo>
                    <a:cubicBezTo>
                      <a:pt x="61" y="2037"/>
                      <a:pt x="52" y="2097"/>
                      <a:pt x="44" y="2131"/>
                    </a:cubicBezTo>
                    <a:cubicBezTo>
                      <a:pt x="35" y="2174"/>
                      <a:pt x="9" y="2226"/>
                      <a:pt x="1" y="2286"/>
                    </a:cubicBezTo>
                    <a:cubicBezTo>
                      <a:pt x="1" y="2320"/>
                      <a:pt x="9" y="2354"/>
                      <a:pt x="9" y="2397"/>
                    </a:cubicBezTo>
                    <a:cubicBezTo>
                      <a:pt x="26" y="2458"/>
                      <a:pt x="52" y="2501"/>
                      <a:pt x="78" y="2552"/>
                    </a:cubicBezTo>
                    <a:cubicBezTo>
                      <a:pt x="104" y="2612"/>
                      <a:pt x="69" y="2647"/>
                      <a:pt x="61" y="2707"/>
                    </a:cubicBezTo>
                    <a:cubicBezTo>
                      <a:pt x="52" y="2767"/>
                      <a:pt x="61" y="2836"/>
                      <a:pt x="69" y="2887"/>
                    </a:cubicBezTo>
                    <a:cubicBezTo>
                      <a:pt x="95" y="2982"/>
                      <a:pt x="138" y="3076"/>
                      <a:pt x="215" y="3136"/>
                    </a:cubicBezTo>
                    <a:cubicBezTo>
                      <a:pt x="241" y="3153"/>
                      <a:pt x="267" y="3179"/>
                      <a:pt x="284" y="3214"/>
                    </a:cubicBezTo>
                    <a:cubicBezTo>
                      <a:pt x="319" y="3265"/>
                      <a:pt x="336" y="3291"/>
                      <a:pt x="387" y="3334"/>
                    </a:cubicBezTo>
                    <a:cubicBezTo>
                      <a:pt x="473" y="3394"/>
                      <a:pt x="482" y="3489"/>
                      <a:pt x="533" y="3566"/>
                    </a:cubicBezTo>
                    <a:cubicBezTo>
                      <a:pt x="551" y="3592"/>
                      <a:pt x="576" y="3626"/>
                      <a:pt x="611" y="3643"/>
                    </a:cubicBezTo>
                    <a:cubicBezTo>
                      <a:pt x="662" y="3660"/>
                      <a:pt x="722" y="3643"/>
                      <a:pt x="783" y="3678"/>
                    </a:cubicBezTo>
                    <a:cubicBezTo>
                      <a:pt x="817" y="3703"/>
                      <a:pt x="851" y="3729"/>
                      <a:pt x="886" y="3755"/>
                    </a:cubicBezTo>
                    <a:cubicBezTo>
                      <a:pt x="937" y="3781"/>
                      <a:pt x="989" y="3815"/>
                      <a:pt x="1023" y="3858"/>
                    </a:cubicBezTo>
                    <a:cubicBezTo>
                      <a:pt x="1092" y="3944"/>
                      <a:pt x="1126" y="3995"/>
                      <a:pt x="1229" y="4038"/>
                    </a:cubicBezTo>
                    <a:cubicBezTo>
                      <a:pt x="1315" y="4081"/>
                      <a:pt x="1410" y="4099"/>
                      <a:pt x="1504" y="4107"/>
                    </a:cubicBezTo>
                    <a:cubicBezTo>
                      <a:pt x="1539" y="4116"/>
                      <a:pt x="1573" y="4116"/>
                      <a:pt x="1607" y="4124"/>
                    </a:cubicBezTo>
                    <a:cubicBezTo>
                      <a:pt x="1642" y="4124"/>
                      <a:pt x="1667" y="4150"/>
                      <a:pt x="1702" y="4150"/>
                    </a:cubicBezTo>
                    <a:cubicBezTo>
                      <a:pt x="1719" y="4153"/>
                      <a:pt x="1734" y="4154"/>
                      <a:pt x="1749" y="4154"/>
                    </a:cubicBezTo>
                    <a:cubicBezTo>
                      <a:pt x="1778" y="4154"/>
                      <a:pt x="1805" y="4150"/>
                      <a:pt x="1839" y="4150"/>
                    </a:cubicBezTo>
                    <a:lnTo>
                      <a:pt x="1891" y="4150"/>
                    </a:lnTo>
                    <a:cubicBezTo>
                      <a:pt x="1904" y="4154"/>
                      <a:pt x="1917" y="4156"/>
                      <a:pt x="1931" y="4156"/>
                    </a:cubicBezTo>
                    <a:cubicBezTo>
                      <a:pt x="1945" y="4156"/>
                      <a:pt x="1960" y="4154"/>
                      <a:pt x="1977" y="4150"/>
                    </a:cubicBezTo>
                    <a:cubicBezTo>
                      <a:pt x="2003" y="4133"/>
                      <a:pt x="2020" y="4124"/>
                      <a:pt x="2054" y="4099"/>
                    </a:cubicBezTo>
                    <a:cubicBezTo>
                      <a:pt x="2088" y="4081"/>
                      <a:pt x="2114" y="4073"/>
                      <a:pt x="2149" y="4064"/>
                    </a:cubicBezTo>
                    <a:cubicBezTo>
                      <a:pt x="2243" y="4038"/>
                      <a:pt x="2338" y="4038"/>
                      <a:pt x="2432" y="4004"/>
                    </a:cubicBezTo>
                    <a:cubicBezTo>
                      <a:pt x="2509" y="3978"/>
                      <a:pt x="2587" y="3944"/>
                      <a:pt x="2673" y="3918"/>
                    </a:cubicBezTo>
                    <a:cubicBezTo>
                      <a:pt x="2750" y="3901"/>
                      <a:pt x="2776" y="3824"/>
                      <a:pt x="2827" y="3781"/>
                    </a:cubicBezTo>
                    <a:cubicBezTo>
                      <a:pt x="2887" y="3738"/>
                      <a:pt x="2930" y="3729"/>
                      <a:pt x="2982" y="3678"/>
                    </a:cubicBezTo>
                    <a:cubicBezTo>
                      <a:pt x="3008" y="3660"/>
                      <a:pt x="3016" y="3660"/>
                      <a:pt x="3033" y="3635"/>
                    </a:cubicBezTo>
                    <a:cubicBezTo>
                      <a:pt x="3042" y="3609"/>
                      <a:pt x="3068" y="3574"/>
                      <a:pt x="3076" y="3549"/>
                    </a:cubicBezTo>
                    <a:cubicBezTo>
                      <a:pt x="3094" y="3514"/>
                      <a:pt x="3137" y="3514"/>
                      <a:pt x="3137" y="3480"/>
                    </a:cubicBezTo>
                    <a:cubicBezTo>
                      <a:pt x="3145" y="3446"/>
                      <a:pt x="3162" y="3420"/>
                      <a:pt x="3171" y="3385"/>
                    </a:cubicBezTo>
                    <a:cubicBezTo>
                      <a:pt x="3188" y="3334"/>
                      <a:pt x="3197" y="3282"/>
                      <a:pt x="3222" y="3231"/>
                    </a:cubicBezTo>
                    <a:cubicBezTo>
                      <a:pt x="3231" y="3196"/>
                      <a:pt x="3257" y="3153"/>
                      <a:pt x="3283" y="3119"/>
                    </a:cubicBezTo>
                    <a:cubicBezTo>
                      <a:pt x="3326" y="3050"/>
                      <a:pt x="3360" y="2964"/>
                      <a:pt x="3394" y="2896"/>
                    </a:cubicBezTo>
                    <a:cubicBezTo>
                      <a:pt x="3463" y="2767"/>
                      <a:pt x="3601" y="2604"/>
                      <a:pt x="3575" y="2449"/>
                    </a:cubicBezTo>
                    <a:cubicBezTo>
                      <a:pt x="3558" y="2346"/>
                      <a:pt x="3549" y="2226"/>
                      <a:pt x="3506" y="2131"/>
                    </a:cubicBezTo>
                    <a:cubicBezTo>
                      <a:pt x="3489" y="2097"/>
                      <a:pt x="3463" y="2062"/>
                      <a:pt x="3463" y="2028"/>
                    </a:cubicBezTo>
                    <a:cubicBezTo>
                      <a:pt x="3454" y="1959"/>
                      <a:pt x="3480" y="1873"/>
                      <a:pt x="3489" y="1805"/>
                    </a:cubicBezTo>
                    <a:cubicBezTo>
                      <a:pt x="3506" y="1719"/>
                      <a:pt x="3497" y="1659"/>
                      <a:pt x="3480" y="1573"/>
                    </a:cubicBezTo>
                    <a:cubicBezTo>
                      <a:pt x="3463" y="1512"/>
                      <a:pt x="3463" y="1444"/>
                      <a:pt x="3454" y="1384"/>
                    </a:cubicBezTo>
                    <a:cubicBezTo>
                      <a:pt x="3437" y="1272"/>
                      <a:pt x="3403" y="1134"/>
                      <a:pt x="3334" y="1040"/>
                    </a:cubicBezTo>
                    <a:cubicBezTo>
                      <a:pt x="3308" y="1006"/>
                      <a:pt x="3274" y="997"/>
                      <a:pt x="3240" y="971"/>
                    </a:cubicBezTo>
                    <a:cubicBezTo>
                      <a:pt x="3214" y="954"/>
                      <a:pt x="3188" y="911"/>
                      <a:pt x="3171" y="885"/>
                    </a:cubicBezTo>
                    <a:cubicBezTo>
                      <a:pt x="3145" y="842"/>
                      <a:pt x="3128" y="791"/>
                      <a:pt x="3128" y="739"/>
                    </a:cubicBezTo>
                    <a:cubicBezTo>
                      <a:pt x="3128" y="696"/>
                      <a:pt x="3145" y="645"/>
                      <a:pt x="3119" y="602"/>
                    </a:cubicBezTo>
                    <a:cubicBezTo>
                      <a:pt x="3094" y="567"/>
                      <a:pt x="3059" y="542"/>
                      <a:pt x="3033" y="499"/>
                    </a:cubicBezTo>
                    <a:cubicBezTo>
                      <a:pt x="3016" y="447"/>
                      <a:pt x="2991" y="421"/>
                      <a:pt x="2948" y="387"/>
                    </a:cubicBezTo>
                    <a:cubicBezTo>
                      <a:pt x="2862" y="335"/>
                      <a:pt x="2784" y="284"/>
                      <a:pt x="2698" y="232"/>
                    </a:cubicBezTo>
                    <a:cubicBezTo>
                      <a:pt x="2655" y="207"/>
                      <a:pt x="2621" y="215"/>
                      <a:pt x="2578" y="198"/>
                    </a:cubicBezTo>
                    <a:cubicBezTo>
                      <a:pt x="2544" y="189"/>
                      <a:pt x="2484" y="146"/>
                      <a:pt x="2466" y="146"/>
                    </a:cubicBezTo>
                    <a:cubicBezTo>
                      <a:pt x="2453" y="151"/>
                      <a:pt x="2440" y="153"/>
                      <a:pt x="2428" y="153"/>
                    </a:cubicBezTo>
                    <a:cubicBezTo>
                      <a:pt x="2393" y="153"/>
                      <a:pt x="2363" y="135"/>
                      <a:pt x="2338" y="104"/>
                    </a:cubicBezTo>
                    <a:cubicBezTo>
                      <a:pt x="2303" y="78"/>
                      <a:pt x="2286" y="52"/>
                      <a:pt x="2243" y="35"/>
                    </a:cubicBezTo>
                    <a:cubicBezTo>
                      <a:pt x="2229" y="32"/>
                      <a:pt x="2213" y="31"/>
                      <a:pt x="2196" y="31"/>
                    </a:cubicBezTo>
                    <a:cubicBezTo>
                      <a:pt x="2162" y="31"/>
                      <a:pt x="2126" y="35"/>
                      <a:pt x="2097" y="35"/>
                    </a:cubicBezTo>
                    <a:cubicBezTo>
                      <a:pt x="2071" y="26"/>
                      <a:pt x="2054" y="26"/>
                      <a:pt x="2028" y="26"/>
                    </a:cubicBezTo>
                    <a:lnTo>
                      <a:pt x="1994" y="26"/>
                    </a:lnTo>
                    <a:lnTo>
                      <a:pt x="19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7" name="Google Shape;16367;p56"/>
              <p:cNvSpPr/>
              <p:nvPr/>
            </p:nvSpPr>
            <p:spPr>
              <a:xfrm>
                <a:off x="5186325" y="1332175"/>
                <a:ext cx="1975" cy="900"/>
              </a:xfrm>
              <a:custGeom>
                <a:rect b="b" l="l" r="r" t="t"/>
                <a:pathLst>
                  <a:path extrusionOk="0" h="36" w="79">
                    <a:moveTo>
                      <a:pt x="78" y="35"/>
                    </a:moveTo>
                    <a:lnTo>
                      <a:pt x="78" y="35"/>
                    </a:lnTo>
                    <a:cubicBezTo>
                      <a:pt x="52" y="26"/>
                      <a:pt x="35" y="9"/>
                      <a:pt x="9" y="9"/>
                    </a:cubicBezTo>
                    <a:cubicBezTo>
                      <a:pt x="9" y="9"/>
                      <a:pt x="9" y="1"/>
                      <a:pt x="1" y="1"/>
                    </a:cubicBezTo>
                    <a:lnTo>
                      <a:pt x="1" y="1"/>
                    </a:lnTo>
                    <a:cubicBezTo>
                      <a:pt x="9" y="1"/>
                      <a:pt x="9" y="9"/>
                      <a:pt x="9" y="9"/>
                    </a:cubicBezTo>
                    <a:cubicBezTo>
                      <a:pt x="35" y="9"/>
                      <a:pt x="52" y="26"/>
                      <a:pt x="78" y="35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8" name="Google Shape;16368;p56"/>
              <p:cNvSpPr/>
              <p:nvPr/>
            </p:nvSpPr>
            <p:spPr>
              <a:xfrm>
                <a:off x="5220050" y="1239175"/>
                <a:ext cx="13775" cy="40825"/>
              </a:xfrm>
              <a:custGeom>
                <a:rect b="b" l="l" r="r" t="t"/>
                <a:pathLst>
                  <a:path extrusionOk="0" h="1633" w="551">
                    <a:moveTo>
                      <a:pt x="516" y="1633"/>
                    </a:moveTo>
                    <a:cubicBezTo>
                      <a:pt x="507" y="1564"/>
                      <a:pt x="533" y="1478"/>
                      <a:pt x="542" y="1410"/>
                    </a:cubicBezTo>
                    <a:cubicBezTo>
                      <a:pt x="550" y="1384"/>
                      <a:pt x="550" y="1358"/>
                      <a:pt x="550" y="1332"/>
                    </a:cubicBezTo>
                    <a:cubicBezTo>
                      <a:pt x="550" y="1358"/>
                      <a:pt x="550" y="1384"/>
                      <a:pt x="542" y="1410"/>
                    </a:cubicBezTo>
                    <a:cubicBezTo>
                      <a:pt x="533" y="1478"/>
                      <a:pt x="507" y="1564"/>
                      <a:pt x="516" y="1633"/>
                    </a:cubicBezTo>
                    <a:close/>
                    <a:moveTo>
                      <a:pt x="86" y="104"/>
                    </a:moveTo>
                    <a:cubicBezTo>
                      <a:pt x="69" y="52"/>
                      <a:pt x="44" y="26"/>
                      <a:pt x="1" y="1"/>
                    </a:cubicBezTo>
                    <a:cubicBezTo>
                      <a:pt x="44" y="26"/>
                      <a:pt x="69" y="52"/>
                      <a:pt x="86" y="104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9" name="Google Shape;16369;p56"/>
              <p:cNvSpPr/>
              <p:nvPr/>
            </p:nvSpPr>
            <p:spPr>
              <a:xfrm>
                <a:off x="5147875" y="1229300"/>
                <a:ext cx="87875" cy="103975"/>
              </a:xfrm>
              <a:custGeom>
                <a:rect b="b" l="l" r="r" t="t"/>
                <a:pathLst>
                  <a:path extrusionOk="0" h="4159" w="3515">
                    <a:moveTo>
                      <a:pt x="1891" y="0"/>
                    </a:moveTo>
                    <a:cubicBezTo>
                      <a:pt x="1848" y="0"/>
                      <a:pt x="1788" y="43"/>
                      <a:pt x="1753" y="61"/>
                    </a:cubicBezTo>
                    <a:cubicBezTo>
                      <a:pt x="1711" y="69"/>
                      <a:pt x="1676" y="78"/>
                      <a:pt x="1642" y="78"/>
                    </a:cubicBezTo>
                    <a:lnTo>
                      <a:pt x="1573" y="78"/>
                    </a:lnTo>
                    <a:cubicBezTo>
                      <a:pt x="1496" y="78"/>
                      <a:pt x="1418" y="104"/>
                      <a:pt x="1350" y="138"/>
                    </a:cubicBezTo>
                    <a:lnTo>
                      <a:pt x="1341" y="138"/>
                    </a:lnTo>
                    <a:cubicBezTo>
                      <a:pt x="1367" y="164"/>
                      <a:pt x="1401" y="189"/>
                      <a:pt x="1436" y="198"/>
                    </a:cubicBezTo>
                    <a:cubicBezTo>
                      <a:pt x="1444" y="207"/>
                      <a:pt x="1461" y="207"/>
                      <a:pt x="1479" y="215"/>
                    </a:cubicBezTo>
                    <a:cubicBezTo>
                      <a:pt x="1496" y="224"/>
                      <a:pt x="1504" y="241"/>
                      <a:pt x="1522" y="258"/>
                    </a:cubicBezTo>
                    <a:cubicBezTo>
                      <a:pt x="1547" y="275"/>
                      <a:pt x="1582" y="293"/>
                      <a:pt x="1607" y="301"/>
                    </a:cubicBezTo>
                    <a:cubicBezTo>
                      <a:pt x="1633" y="301"/>
                      <a:pt x="1650" y="293"/>
                      <a:pt x="1676" y="293"/>
                    </a:cubicBezTo>
                    <a:cubicBezTo>
                      <a:pt x="1685" y="293"/>
                      <a:pt x="1693" y="293"/>
                      <a:pt x="1711" y="301"/>
                    </a:cubicBezTo>
                    <a:cubicBezTo>
                      <a:pt x="1745" y="310"/>
                      <a:pt x="1762" y="335"/>
                      <a:pt x="1796" y="344"/>
                    </a:cubicBezTo>
                    <a:cubicBezTo>
                      <a:pt x="1822" y="353"/>
                      <a:pt x="1839" y="353"/>
                      <a:pt x="1865" y="370"/>
                    </a:cubicBezTo>
                    <a:cubicBezTo>
                      <a:pt x="1925" y="413"/>
                      <a:pt x="1977" y="464"/>
                      <a:pt x="2028" y="507"/>
                    </a:cubicBezTo>
                    <a:cubicBezTo>
                      <a:pt x="2080" y="559"/>
                      <a:pt x="2123" y="610"/>
                      <a:pt x="2183" y="645"/>
                    </a:cubicBezTo>
                    <a:cubicBezTo>
                      <a:pt x="2235" y="679"/>
                      <a:pt x="2295" y="696"/>
                      <a:pt x="2346" y="722"/>
                    </a:cubicBezTo>
                    <a:cubicBezTo>
                      <a:pt x="2389" y="748"/>
                      <a:pt x="2441" y="774"/>
                      <a:pt x="2484" y="808"/>
                    </a:cubicBezTo>
                    <a:cubicBezTo>
                      <a:pt x="2518" y="834"/>
                      <a:pt x="2552" y="860"/>
                      <a:pt x="2587" y="894"/>
                    </a:cubicBezTo>
                    <a:cubicBezTo>
                      <a:pt x="2613" y="920"/>
                      <a:pt x="2656" y="937"/>
                      <a:pt x="2681" y="963"/>
                    </a:cubicBezTo>
                    <a:cubicBezTo>
                      <a:pt x="2716" y="980"/>
                      <a:pt x="2724" y="1014"/>
                      <a:pt x="2742" y="1049"/>
                    </a:cubicBezTo>
                    <a:cubicBezTo>
                      <a:pt x="2784" y="1134"/>
                      <a:pt x="2802" y="1220"/>
                      <a:pt x="2819" y="1306"/>
                    </a:cubicBezTo>
                    <a:cubicBezTo>
                      <a:pt x="2827" y="1349"/>
                      <a:pt x="2827" y="1384"/>
                      <a:pt x="2827" y="1427"/>
                    </a:cubicBezTo>
                    <a:cubicBezTo>
                      <a:pt x="2827" y="1444"/>
                      <a:pt x="2827" y="1461"/>
                      <a:pt x="2827" y="1470"/>
                    </a:cubicBezTo>
                    <a:cubicBezTo>
                      <a:pt x="2827" y="1504"/>
                      <a:pt x="2819" y="1512"/>
                      <a:pt x="2810" y="1538"/>
                    </a:cubicBezTo>
                    <a:cubicBezTo>
                      <a:pt x="2793" y="1573"/>
                      <a:pt x="2802" y="1616"/>
                      <a:pt x="2802" y="1659"/>
                    </a:cubicBezTo>
                    <a:cubicBezTo>
                      <a:pt x="2802" y="1676"/>
                      <a:pt x="2802" y="1693"/>
                      <a:pt x="2802" y="1710"/>
                    </a:cubicBezTo>
                    <a:cubicBezTo>
                      <a:pt x="2810" y="1736"/>
                      <a:pt x="2819" y="1753"/>
                      <a:pt x="2819" y="1779"/>
                    </a:cubicBezTo>
                    <a:cubicBezTo>
                      <a:pt x="2819" y="1787"/>
                      <a:pt x="2810" y="1805"/>
                      <a:pt x="2810" y="1822"/>
                    </a:cubicBezTo>
                    <a:cubicBezTo>
                      <a:pt x="2810" y="1839"/>
                      <a:pt x="2802" y="1856"/>
                      <a:pt x="2802" y="1873"/>
                    </a:cubicBezTo>
                    <a:lnTo>
                      <a:pt x="2784" y="1908"/>
                    </a:lnTo>
                    <a:cubicBezTo>
                      <a:pt x="2776" y="1933"/>
                      <a:pt x="2776" y="1968"/>
                      <a:pt x="2776" y="1994"/>
                    </a:cubicBezTo>
                    <a:cubicBezTo>
                      <a:pt x="2767" y="2019"/>
                      <a:pt x="2767" y="2028"/>
                      <a:pt x="2759" y="2054"/>
                    </a:cubicBezTo>
                    <a:cubicBezTo>
                      <a:pt x="2759" y="2088"/>
                      <a:pt x="2742" y="2122"/>
                      <a:pt x="2750" y="2148"/>
                    </a:cubicBezTo>
                    <a:cubicBezTo>
                      <a:pt x="2750" y="2191"/>
                      <a:pt x="2793" y="2243"/>
                      <a:pt x="2810" y="2286"/>
                    </a:cubicBezTo>
                    <a:cubicBezTo>
                      <a:pt x="2819" y="2311"/>
                      <a:pt x="2827" y="2329"/>
                      <a:pt x="2819" y="2363"/>
                    </a:cubicBezTo>
                    <a:cubicBezTo>
                      <a:pt x="2819" y="2380"/>
                      <a:pt x="2802" y="2406"/>
                      <a:pt x="2802" y="2423"/>
                    </a:cubicBezTo>
                    <a:cubicBezTo>
                      <a:pt x="2784" y="2475"/>
                      <a:pt x="2784" y="2518"/>
                      <a:pt x="2767" y="2569"/>
                    </a:cubicBezTo>
                    <a:cubicBezTo>
                      <a:pt x="2750" y="2604"/>
                      <a:pt x="2724" y="2647"/>
                      <a:pt x="2707" y="2690"/>
                    </a:cubicBezTo>
                    <a:cubicBezTo>
                      <a:pt x="2699" y="2724"/>
                      <a:pt x="2681" y="2758"/>
                      <a:pt x="2673" y="2793"/>
                    </a:cubicBezTo>
                    <a:cubicBezTo>
                      <a:pt x="2664" y="2836"/>
                      <a:pt x="2647" y="2870"/>
                      <a:pt x="2638" y="2913"/>
                    </a:cubicBezTo>
                    <a:cubicBezTo>
                      <a:pt x="2621" y="2973"/>
                      <a:pt x="2613" y="3025"/>
                      <a:pt x="2578" y="3076"/>
                    </a:cubicBezTo>
                    <a:cubicBezTo>
                      <a:pt x="2552" y="3119"/>
                      <a:pt x="2527" y="3153"/>
                      <a:pt x="2518" y="3196"/>
                    </a:cubicBezTo>
                    <a:cubicBezTo>
                      <a:pt x="2510" y="3282"/>
                      <a:pt x="2492" y="3360"/>
                      <a:pt x="2432" y="3411"/>
                    </a:cubicBezTo>
                    <a:cubicBezTo>
                      <a:pt x="2389" y="3454"/>
                      <a:pt x="2346" y="3480"/>
                      <a:pt x="2312" y="3523"/>
                    </a:cubicBezTo>
                    <a:cubicBezTo>
                      <a:pt x="2295" y="3540"/>
                      <a:pt x="2286" y="3566"/>
                      <a:pt x="2269" y="3600"/>
                    </a:cubicBezTo>
                    <a:cubicBezTo>
                      <a:pt x="2260" y="3617"/>
                      <a:pt x="2243" y="3635"/>
                      <a:pt x="2235" y="3660"/>
                    </a:cubicBezTo>
                    <a:lnTo>
                      <a:pt x="2200" y="3686"/>
                    </a:lnTo>
                    <a:cubicBezTo>
                      <a:pt x="2200" y="3695"/>
                      <a:pt x="2192" y="3695"/>
                      <a:pt x="2183" y="3695"/>
                    </a:cubicBezTo>
                    <a:lnTo>
                      <a:pt x="2157" y="3695"/>
                    </a:lnTo>
                    <a:cubicBezTo>
                      <a:pt x="2149" y="3686"/>
                      <a:pt x="2140" y="3686"/>
                      <a:pt x="2132" y="3686"/>
                    </a:cubicBezTo>
                    <a:lnTo>
                      <a:pt x="2114" y="3686"/>
                    </a:lnTo>
                    <a:cubicBezTo>
                      <a:pt x="2106" y="3703"/>
                      <a:pt x="2080" y="3703"/>
                      <a:pt x="2063" y="3703"/>
                    </a:cubicBezTo>
                    <a:lnTo>
                      <a:pt x="1900" y="3703"/>
                    </a:lnTo>
                    <a:cubicBezTo>
                      <a:pt x="1865" y="3703"/>
                      <a:pt x="1831" y="3703"/>
                      <a:pt x="1796" y="3712"/>
                    </a:cubicBezTo>
                    <a:cubicBezTo>
                      <a:pt x="1762" y="3720"/>
                      <a:pt x="1736" y="3729"/>
                      <a:pt x="1702" y="3729"/>
                    </a:cubicBezTo>
                    <a:lnTo>
                      <a:pt x="1685" y="3729"/>
                    </a:lnTo>
                    <a:cubicBezTo>
                      <a:pt x="1668" y="3729"/>
                      <a:pt x="1659" y="3738"/>
                      <a:pt x="1650" y="3746"/>
                    </a:cubicBezTo>
                    <a:cubicBezTo>
                      <a:pt x="1642" y="3755"/>
                      <a:pt x="1633" y="3763"/>
                      <a:pt x="1616" y="3763"/>
                    </a:cubicBezTo>
                    <a:lnTo>
                      <a:pt x="1607" y="3763"/>
                    </a:lnTo>
                    <a:cubicBezTo>
                      <a:pt x="1564" y="3755"/>
                      <a:pt x="1522" y="3746"/>
                      <a:pt x="1470" y="3738"/>
                    </a:cubicBezTo>
                    <a:cubicBezTo>
                      <a:pt x="1427" y="3729"/>
                      <a:pt x="1367" y="3720"/>
                      <a:pt x="1324" y="3712"/>
                    </a:cubicBezTo>
                    <a:lnTo>
                      <a:pt x="1169" y="3712"/>
                    </a:lnTo>
                    <a:cubicBezTo>
                      <a:pt x="1161" y="3712"/>
                      <a:pt x="1144" y="3720"/>
                      <a:pt x="1135" y="3720"/>
                    </a:cubicBezTo>
                    <a:cubicBezTo>
                      <a:pt x="1118" y="3720"/>
                      <a:pt x="1101" y="3712"/>
                      <a:pt x="1083" y="3703"/>
                    </a:cubicBezTo>
                    <a:lnTo>
                      <a:pt x="989" y="3703"/>
                    </a:lnTo>
                    <a:cubicBezTo>
                      <a:pt x="972" y="3703"/>
                      <a:pt x="954" y="3703"/>
                      <a:pt x="946" y="3695"/>
                    </a:cubicBezTo>
                    <a:cubicBezTo>
                      <a:pt x="903" y="3660"/>
                      <a:pt x="877" y="3635"/>
                      <a:pt x="834" y="3626"/>
                    </a:cubicBezTo>
                    <a:cubicBezTo>
                      <a:pt x="791" y="3617"/>
                      <a:pt x="774" y="3592"/>
                      <a:pt x="740" y="3566"/>
                    </a:cubicBezTo>
                    <a:cubicBezTo>
                      <a:pt x="723" y="3549"/>
                      <a:pt x="654" y="3549"/>
                      <a:pt x="637" y="3531"/>
                    </a:cubicBezTo>
                    <a:cubicBezTo>
                      <a:pt x="619" y="3514"/>
                      <a:pt x="491" y="3437"/>
                      <a:pt x="482" y="3420"/>
                    </a:cubicBezTo>
                    <a:cubicBezTo>
                      <a:pt x="465" y="3394"/>
                      <a:pt x="456" y="3377"/>
                      <a:pt x="439" y="3351"/>
                    </a:cubicBezTo>
                    <a:cubicBezTo>
                      <a:pt x="413" y="3308"/>
                      <a:pt x="370" y="3274"/>
                      <a:pt x="336" y="3231"/>
                    </a:cubicBezTo>
                    <a:cubicBezTo>
                      <a:pt x="302" y="3188"/>
                      <a:pt x="267" y="3153"/>
                      <a:pt x="224" y="3119"/>
                    </a:cubicBezTo>
                    <a:cubicBezTo>
                      <a:pt x="173" y="3076"/>
                      <a:pt x="216" y="2990"/>
                      <a:pt x="173" y="2939"/>
                    </a:cubicBezTo>
                    <a:lnTo>
                      <a:pt x="147" y="2904"/>
                    </a:lnTo>
                    <a:cubicBezTo>
                      <a:pt x="138" y="2896"/>
                      <a:pt x="113" y="2896"/>
                      <a:pt x="95" y="2887"/>
                    </a:cubicBezTo>
                    <a:cubicBezTo>
                      <a:pt x="70" y="2879"/>
                      <a:pt x="61" y="2870"/>
                      <a:pt x="44" y="2853"/>
                    </a:cubicBezTo>
                    <a:cubicBezTo>
                      <a:pt x="35" y="2836"/>
                      <a:pt x="18" y="2827"/>
                      <a:pt x="1" y="2818"/>
                    </a:cubicBezTo>
                    <a:lnTo>
                      <a:pt x="1" y="2818"/>
                    </a:lnTo>
                    <a:cubicBezTo>
                      <a:pt x="1" y="2844"/>
                      <a:pt x="9" y="2861"/>
                      <a:pt x="9" y="2887"/>
                    </a:cubicBezTo>
                    <a:cubicBezTo>
                      <a:pt x="35" y="2982"/>
                      <a:pt x="78" y="3076"/>
                      <a:pt x="155" y="3136"/>
                    </a:cubicBezTo>
                    <a:lnTo>
                      <a:pt x="164" y="3136"/>
                    </a:lnTo>
                    <a:cubicBezTo>
                      <a:pt x="190" y="3162"/>
                      <a:pt x="207" y="3179"/>
                      <a:pt x="224" y="3214"/>
                    </a:cubicBezTo>
                    <a:cubicBezTo>
                      <a:pt x="250" y="3265"/>
                      <a:pt x="267" y="3291"/>
                      <a:pt x="319" y="3325"/>
                    </a:cubicBezTo>
                    <a:cubicBezTo>
                      <a:pt x="319" y="3325"/>
                      <a:pt x="327" y="3334"/>
                      <a:pt x="327" y="3334"/>
                    </a:cubicBezTo>
                    <a:cubicBezTo>
                      <a:pt x="396" y="3385"/>
                      <a:pt x="413" y="3454"/>
                      <a:pt x="448" y="3514"/>
                    </a:cubicBezTo>
                    <a:cubicBezTo>
                      <a:pt x="456" y="3531"/>
                      <a:pt x="465" y="3549"/>
                      <a:pt x="473" y="3566"/>
                    </a:cubicBezTo>
                    <a:cubicBezTo>
                      <a:pt x="491" y="3592"/>
                      <a:pt x="516" y="3626"/>
                      <a:pt x="542" y="3635"/>
                    </a:cubicBezTo>
                    <a:cubicBezTo>
                      <a:pt x="542" y="3635"/>
                      <a:pt x="542" y="3635"/>
                      <a:pt x="551" y="3643"/>
                    </a:cubicBezTo>
                    <a:cubicBezTo>
                      <a:pt x="602" y="3660"/>
                      <a:pt x="662" y="3643"/>
                      <a:pt x="723" y="3678"/>
                    </a:cubicBezTo>
                    <a:cubicBezTo>
                      <a:pt x="757" y="3703"/>
                      <a:pt x="791" y="3729"/>
                      <a:pt x="826" y="3755"/>
                    </a:cubicBezTo>
                    <a:lnTo>
                      <a:pt x="834" y="3755"/>
                    </a:lnTo>
                    <a:cubicBezTo>
                      <a:pt x="877" y="3789"/>
                      <a:pt x="937" y="3815"/>
                      <a:pt x="963" y="3858"/>
                    </a:cubicBezTo>
                    <a:cubicBezTo>
                      <a:pt x="1032" y="3944"/>
                      <a:pt x="1066" y="3995"/>
                      <a:pt x="1169" y="4038"/>
                    </a:cubicBezTo>
                    <a:cubicBezTo>
                      <a:pt x="1255" y="4081"/>
                      <a:pt x="1350" y="4099"/>
                      <a:pt x="1444" y="4107"/>
                    </a:cubicBezTo>
                    <a:cubicBezTo>
                      <a:pt x="1479" y="4116"/>
                      <a:pt x="1513" y="4116"/>
                      <a:pt x="1539" y="4116"/>
                    </a:cubicBezTo>
                    <a:cubicBezTo>
                      <a:pt x="1547" y="4116"/>
                      <a:pt x="1547" y="4124"/>
                      <a:pt x="1547" y="4124"/>
                    </a:cubicBezTo>
                    <a:cubicBezTo>
                      <a:pt x="1573" y="4124"/>
                      <a:pt x="1590" y="4141"/>
                      <a:pt x="1616" y="4150"/>
                    </a:cubicBezTo>
                    <a:lnTo>
                      <a:pt x="1642" y="4150"/>
                    </a:lnTo>
                    <a:cubicBezTo>
                      <a:pt x="1659" y="4159"/>
                      <a:pt x="1676" y="4159"/>
                      <a:pt x="1693" y="4159"/>
                    </a:cubicBezTo>
                    <a:cubicBezTo>
                      <a:pt x="1719" y="4159"/>
                      <a:pt x="1745" y="4150"/>
                      <a:pt x="1779" y="4150"/>
                    </a:cubicBezTo>
                    <a:lnTo>
                      <a:pt x="1831" y="4150"/>
                    </a:lnTo>
                    <a:cubicBezTo>
                      <a:pt x="1848" y="4150"/>
                      <a:pt x="1857" y="4159"/>
                      <a:pt x="1865" y="4159"/>
                    </a:cubicBezTo>
                    <a:cubicBezTo>
                      <a:pt x="1882" y="4159"/>
                      <a:pt x="1900" y="4150"/>
                      <a:pt x="1917" y="4150"/>
                    </a:cubicBezTo>
                    <a:cubicBezTo>
                      <a:pt x="1943" y="4133"/>
                      <a:pt x="1960" y="4124"/>
                      <a:pt x="1994" y="4099"/>
                    </a:cubicBezTo>
                    <a:cubicBezTo>
                      <a:pt x="2028" y="4081"/>
                      <a:pt x="2054" y="4073"/>
                      <a:pt x="2089" y="4064"/>
                    </a:cubicBezTo>
                    <a:cubicBezTo>
                      <a:pt x="2183" y="4047"/>
                      <a:pt x="2278" y="4038"/>
                      <a:pt x="2363" y="4004"/>
                    </a:cubicBezTo>
                    <a:lnTo>
                      <a:pt x="2372" y="4004"/>
                    </a:lnTo>
                    <a:cubicBezTo>
                      <a:pt x="2449" y="3978"/>
                      <a:pt x="2527" y="3944"/>
                      <a:pt x="2613" y="3918"/>
                    </a:cubicBezTo>
                    <a:cubicBezTo>
                      <a:pt x="2690" y="3901"/>
                      <a:pt x="2716" y="3824"/>
                      <a:pt x="2767" y="3781"/>
                    </a:cubicBezTo>
                    <a:cubicBezTo>
                      <a:pt x="2827" y="3738"/>
                      <a:pt x="2870" y="3729"/>
                      <a:pt x="2922" y="3678"/>
                    </a:cubicBezTo>
                    <a:cubicBezTo>
                      <a:pt x="2948" y="3660"/>
                      <a:pt x="2956" y="3660"/>
                      <a:pt x="2973" y="3635"/>
                    </a:cubicBezTo>
                    <a:cubicBezTo>
                      <a:pt x="2982" y="3609"/>
                      <a:pt x="3008" y="3574"/>
                      <a:pt x="3016" y="3549"/>
                    </a:cubicBezTo>
                    <a:cubicBezTo>
                      <a:pt x="3034" y="3514"/>
                      <a:pt x="3077" y="3514"/>
                      <a:pt x="3077" y="3480"/>
                    </a:cubicBezTo>
                    <a:cubicBezTo>
                      <a:pt x="3085" y="3446"/>
                      <a:pt x="3102" y="3420"/>
                      <a:pt x="3111" y="3385"/>
                    </a:cubicBezTo>
                    <a:cubicBezTo>
                      <a:pt x="3128" y="3334"/>
                      <a:pt x="3137" y="3282"/>
                      <a:pt x="3162" y="3231"/>
                    </a:cubicBezTo>
                    <a:cubicBezTo>
                      <a:pt x="3171" y="3196"/>
                      <a:pt x="3197" y="3153"/>
                      <a:pt x="3223" y="3119"/>
                    </a:cubicBezTo>
                    <a:cubicBezTo>
                      <a:pt x="3266" y="3050"/>
                      <a:pt x="3300" y="2964"/>
                      <a:pt x="3334" y="2896"/>
                    </a:cubicBezTo>
                    <a:cubicBezTo>
                      <a:pt x="3403" y="2775"/>
                      <a:pt x="3515" y="2629"/>
                      <a:pt x="3515" y="2483"/>
                    </a:cubicBezTo>
                    <a:cubicBezTo>
                      <a:pt x="3515" y="2475"/>
                      <a:pt x="3515" y="2458"/>
                      <a:pt x="3515" y="2449"/>
                    </a:cubicBezTo>
                    <a:cubicBezTo>
                      <a:pt x="3498" y="2346"/>
                      <a:pt x="3489" y="2226"/>
                      <a:pt x="3446" y="2131"/>
                    </a:cubicBezTo>
                    <a:cubicBezTo>
                      <a:pt x="3429" y="2097"/>
                      <a:pt x="3403" y="2062"/>
                      <a:pt x="3403" y="2028"/>
                    </a:cubicBezTo>
                    <a:cubicBezTo>
                      <a:pt x="3394" y="1959"/>
                      <a:pt x="3420" y="1873"/>
                      <a:pt x="3429" y="1805"/>
                    </a:cubicBezTo>
                    <a:cubicBezTo>
                      <a:pt x="3437" y="1779"/>
                      <a:pt x="3437" y="1753"/>
                      <a:pt x="3437" y="1727"/>
                    </a:cubicBezTo>
                    <a:cubicBezTo>
                      <a:pt x="3437" y="1676"/>
                      <a:pt x="3429" y="1633"/>
                      <a:pt x="3420" y="1573"/>
                    </a:cubicBezTo>
                    <a:cubicBezTo>
                      <a:pt x="3403" y="1512"/>
                      <a:pt x="3403" y="1444"/>
                      <a:pt x="3394" y="1384"/>
                    </a:cubicBezTo>
                    <a:cubicBezTo>
                      <a:pt x="3377" y="1272"/>
                      <a:pt x="3343" y="1134"/>
                      <a:pt x="3274" y="1040"/>
                    </a:cubicBezTo>
                    <a:cubicBezTo>
                      <a:pt x="3248" y="1006"/>
                      <a:pt x="3214" y="997"/>
                      <a:pt x="3180" y="971"/>
                    </a:cubicBezTo>
                    <a:cubicBezTo>
                      <a:pt x="3154" y="954"/>
                      <a:pt x="3128" y="911"/>
                      <a:pt x="3111" y="885"/>
                    </a:cubicBezTo>
                    <a:cubicBezTo>
                      <a:pt x="3085" y="851"/>
                      <a:pt x="3068" y="799"/>
                      <a:pt x="3068" y="756"/>
                    </a:cubicBezTo>
                    <a:lnTo>
                      <a:pt x="3068" y="739"/>
                    </a:lnTo>
                    <a:cubicBezTo>
                      <a:pt x="3068" y="713"/>
                      <a:pt x="3077" y="688"/>
                      <a:pt x="3077" y="662"/>
                    </a:cubicBezTo>
                    <a:cubicBezTo>
                      <a:pt x="3077" y="645"/>
                      <a:pt x="3068" y="619"/>
                      <a:pt x="3059" y="602"/>
                    </a:cubicBezTo>
                    <a:cubicBezTo>
                      <a:pt x="3034" y="567"/>
                      <a:pt x="2999" y="542"/>
                      <a:pt x="2973" y="499"/>
                    </a:cubicBezTo>
                    <a:cubicBezTo>
                      <a:pt x="2956" y="447"/>
                      <a:pt x="2931" y="421"/>
                      <a:pt x="2888" y="396"/>
                    </a:cubicBezTo>
                    <a:cubicBezTo>
                      <a:pt x="2888" y="387"/>
                      <a:pt x="2888" y="387"/>
                      <a:pt x="2888" y="387"/>
                    </a:cubicBezTo>
                    <a:cubicBezTo>
                      <a:pt x="2802" y="335"/>
                      <a:pt x="2724" y="284"/>
                      <a:pt x="2638" y="232"/>
                    </a:cubicBezTo>
                    <a:cubicBezTo>
                      <a:pt x="2595" y="207"/>
                      <a:pt x="2561" y="215"/>
                      <a:pt x="2518" y="198"/>
                    </a:cubicBezTo>
                    <a:cubicBezTo>
                      <a:pt x="2484" y="189"/>
                      <a:pt x="2424" y="146"/>
                      <a:pt x="2406" y="146"/>
                    </a:cubicBezTo>
                    <a:cubicBezTo>
                      <a:pt x="2398" y="155"/>
                      <a:pt x="2381" y="155"/>
                      <a:pt x="2372" y="155"/>
                    </a:cubicBezTo>
                    <a:cubicBezTo>
                      <a:pt x="2338" y="155"/>
                      <a:pt x="2303" y="138"/>
                      <a:pt x="2278" y="104"/>
                    </a:cubicBezTo>
                    <a:cubicBezTo>
                      <a:pt x="2243" y="78"/>
                      <a:pt x="2226" y="52"/>
                      <a:pt x="2183" y="35"/>
                    </a:cubicBezTo>
                    <a:cubicBezTo>
                      <a:pt x="2169" y="32"/>
                      <a:pt x="2153" y="31"/>
                      <a:pt x="2136" y="31"/>
                    </a:cubicBezTo>
                    <a:cubicBezTo>
                      <a:pt x="2102" y="31"/>
                      <a:pt x="2066" y="35"/>
                      <a:pt x="2037" y="35"/>
                    </a:cubicBezTo>
                    <a:cubicBezTo>
                      <a:pt x="2011" y="26"/>
                      <a:pt x="1994" y="26"/>
                      <a:pt x="1968" y="26"/>
                    </a:cubicBezTo>
                    <a:lnTo>
                      <a:pt x="1934" y="26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E7CC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0" name="Google Shape;16370;p56"/>
              <p:cNvSpPr/>
              <p:nvPr/>
            </p:nvSpPr>
            <p:spPr>
              <a:xfrm>
                <a:off x="5155825" y="1284075"/>
                <a:ext cx="56100" cy="42825"/>
              </a:xfrm>
              <a:custGeom>
                <a:rect b="b" l="l" r="r" t="t"/>
                <a:pathLst>
                  <a:path extrusionOk="0" h="1713" w="2244">
                    <a:moveTo>
                      <a:pt x="69" y="0"/>
                    </a:moveTo>
                    <a:lnTo>
                      <a:pt x="35" y="78"/>
                    </a:lnTo>
                    <a:cubicBezTo>
                      <a:pt x="35" y="95"/>
                      <a:pt x="52" y="120"/>
                      <a:pt x="52" y="146"/>
                    </a:cubicBezTo>
                    <a:cubicBezTo>
                      <a:pt x="69" y="189"/>
                      <a:pt x="52" y="215"/>
                      <a:pt x="44" y="258"/>
                    </a:cubicBezTo>
                    <a:cubicBezTo>
                      <a:pt x="27" y="301"/>
                      <a:pt x="1" y="352"/>
                      <a:pt x="27" y="404"/>
                    </a:cubicBezTo>
                    <a:cubicBezTo>
                      <a:pt x="44" y="447"/>
                      <a:pt x="87" y="490"/>
                      <a:pt x="95" y="541"/>
                    </a:cubicBezTo>
                    <a:cubicBezTo>
                      <a:pt x="104" y="576"/>
                      <a:pt x="112" y="610"/>
                      <a:pt x="121" y="636"/>
                    </a:cubicBezTo>
                    <a:cubicBezTo>
                      <a:pt x="130" y="679"/>
                      <a:pt x="138" y="705"/>
                      <a:pt x="164" y="748"/>
                    </a:cubicBezTo>
                    <a:cubicBezTo>
                      <a:pt x="173" y="765"/>
                      <a:pt x="190" y="799"/>
                      <a:pt x="190" y="816"/>
                    </a:cubicBezTo>
                    <a:lnTo>
                      <a:pt x="198" y="851"/>
                    </a:lnTo>
                    <a:lnTo>
                      <a:pt x="198" y="859"/>
                    </a:lnTo>
                    <a:lnTo>
                      <a:pt x="198" y="894"/>
                    </a:lnTo>
                    <a:cubicBezTo>
                      <a:pt x="207" y="911"/>
                      <a:pt x="224" y="937"/>
                      <a:pt x="241" y="954"/>
                    </a:cubicBezTo>
                    <a:lnTo>
                      <a:pt x="258" y="988"/>
                    </a:lnTo>
                    <a:lnTo>
                      <a:pt x="267" y="1014"/>
                    </a:lnTo>
                    <a:cubicBezTo>
                      <a:pt x="284" y="1031"/>
                      <a:pt x="301" y="1048"/>
                      <a:pt x="310" y="1074"/>
                    </a:cubicBezTo>
                    <a:cubicBezTo>
                      <a:pt x="319" y="1091"/>
                      <a:pt x="319" y="1109"/>
                      <a:pt x="319" y="1126"/>
                    </a:cubicBezTo>
                    <a:cubicBezTo>
                      <a:pt x="319" y="1143"/>
                      <a:pt x="301" y="1160"/>
                      <a:pt x="301" y="1169"/>
                    </a:cubicBezTo>
                    <a:cubicBezTo>
                      <a:pt x="301" y="1203"/>
                      <a:pt x="327" y="1203"/>
                      <a:pt x="353" y="1212"/>
                    </a:cubicBezTo>
                    <a:cubicBezTo>
                      <a:pt x="370" y="1220"/>
                      <a:pt x="396" y="1237"/>
                      <a:pt x="413" y="1237"/>
                    </a:cubicBezTo>
                    <a:cubicBezTo>
                      <a:pt x="439" y="1246"/>
                      <a:pt x="456" y="1255"/>
                      <a:pt x="473" y="1263"/>
                    </a:cubicBezTo>
                    <a:lnTo>
                      <a:pt x="508" y="1306"/>
                    </a:lnTo>
                    <a:lnTo>
                      <a:pt x="516" y="1332"/>
                    </a:lnTo>
                    <a:lnTo>
                      <a:pt x="525" y="1358"/>
                    </a:lnTo>
                    <a:lnTo>
                      <a:pt x="525" y="1392"/>
                    </a:lnTo>
                    <a:cubicBezTo>
                      <a:pt x="533" y="1401"/>
                      <a:pt x="551" y="1418"/>
                      <a:pt x="568" y="1426"/>
                    </a:cubicBezTo>
                    <a:cubicBezTo>
                      <a:pt x="585" y="1435"/>
                      <a:pt x="602" y="1444"/>
                      <a:pt x="619" y="1452"/>
                    </a:cubicBezTo>
                    <a:lnTo>
                      <a:pt x="645" y="1487"/>
                    </a:lnTo>
                    <a:cubicBezTo>
                      <a:pt x="671" y="1504"/>
                      <a:pt x="705" y="1521"/>
                      <a:pt x="740" y="1538"/>
                    </a:cubicBezTo>
                    <a:cubicBezTo>
                      <a:pt x="765" y="1547"/>
                      <a:pt x="783" y="1555"/>
                      <a:pt x="808" y="1572"/>
                    </a:cubicBezTo>
                    <a:cubicBezTo>
                      <a:pt x="817" y="1581"/>
                      <a:pt x="826" y="1581"/>
                      <a:pt x="843" y="1590"/>
                    </a:cubicBezTo>
                    <a:cubicBezTo>
                      <a:pt x="851" y="1590"/>
                      <a:pt x="860" y="1598"/>
                      <a:pt x="877" y="1598"/>
                    </a:cubicBezTo>
                    <a:cubicBezTo>
                      <a:pt x="903" y="1615"/>
                      <a:pt x="929" y="1624"/>
                      <a:pt x="954" y="1641"/>
                    </a:cubicBezTo>
                    <a:cubicBezTo>
                      <a:pt x="972" y="1658"/>
                      <a:pt x="997" y="1658"/>
                      <a:pt x="1032" y="1658"/>
                    </a:cubicBezTo>
                    <a:lnTo>
                      <a:pt x="1109" y="1658"/>
                    </a:lnTo>
                    <a:cubicBezTo>
                      <a:pt x="1118" y="1661"/>
                      <a:pt x="1125" y="1662"/>
                      <a:pt x="1132" y="1662"/>
                    </a:cubicBezTo>
                    <a:cubicBezTo>
                      <a:pt x="1146" y="1662"/>
                      <a:pt x="1158" y="1658"/>
                      <a:pt x="1169" y="1658"/>
                    </a:cubicBezTo>
                    <a:cubicBezTo>
                      <a:pt x="1186" y="1658"/>
                      <a:pt x="1229" y="1676"/>
                      <a:pt x="1246" y="1684"/>
                    </a:cubicBezTo>
                    <a:lnTo>
                      <a:pt x="1281" y="1701"/>
                    </a:lnTo>
                    <a:cubicBezTo>
                      <a:pt x="1289" y="1710"/>
                      <a:pt x="1315" y="1710"/>
                      <a:pt x="1332" y="1710"/>
                    </a:cubicBezTo>
                    <a:cubicBezTo>
                      <a:pt x="1367" y="1710"/>
                      <a:pt x="1401" y="1710"/>
                      <a:pt x="1444" y="1701"/>
                    </a:cubicBezTo>
                    <a:cubicBezTo>
                      <a:pt x="1465" y="1701"/>
                      <a:pt x="1480" y="1712"/>
                      <a:pt x="1498" y="1712"/>
                    </a:cubicBezTo>
                    <a:cubicBezTo>
                      <a:pt x="1503" y="1712"/>
                      <a:pt x="1508" y="1712"/>
                      <a:pt x="1513" y="1710"/>
                    </a:cubicBezTo>
                    <a:lnTo>
                      <a:pt x="1547" y="1701"/>
                    </a:lnTo>
                    <a:cubicBezTo>
                      <a:pt x="1550" y="1698"/>
                      <a:pt x="1554" y="1697"/>
                      <a:pt x="1558" y="1697"/>
                    </a:cubicBezTo>
                    <a:cubicBezTo>
                      <a:pt x="1567" y="1697"/>
                      <a:pt x="1579" y="1701"/>
                      <a:pt x="1590" y="1701"/>
                    </a:cubicBezTo>
                    <a:cubicBezTo>
                      <a:pt x="1642" y="1693"/>
                      <a:pt x="1676" y="1684"/>
                      <a:pt x="1719" y="1684"/>
                    </a:cubicBezTo>
                    <a:cubicBezTo>
                      <a:pt x="1736" y="1687"/>
                      <a:pt x="1751" y="1688"/>
                      <a:pt x="1766" y="1688"/>
                    </a:cubicBezTo>
                    <a:cubicBezTo>
                      <a:pt x="1795" y="1688"/>
                      <a:pt x="1822" y="1684"/>
                      <a:pt x="1856" y="1684"/>
                    </a:cubicBezTo>
                    <a:cubicBezTo>
                      <a:pt x="1882" y="1684"/>
                      <a:pt x="1899" y="1667"/>
                      <a:pt x="1925" y="1650"/>
                    </a:cubicBezTo>
                    <a:cubicBezTo>
                      <a:pt x="1951" y="1633"/>
                      <a:pt x="1977" y="1624"/>
                      <a:pt x="1994" y="1615"/>
                    </a:cubicBezTo>
                    <a:cubicBezTo>
                      <a:pt x="2028" y="1590"/>
                      <a:pt x="2071" y="1598"/>
                      <a:pt x="2106" y="1581"/>
                    </a:cubicBezTo>
                    <a:cubicBezTo>
                      <a:pt x="2149" y="1564"/>
                      <a:pt x="2192" y="1512"/>
                      <a:pt x="2243" y="1504"/>
                    </a:cubicBezTo>
                    <a:cubicBezTo>
                      <a:pt x="2240" y="1494"/>
                      <a:pt x="2222" y="1490"/>
                      <a:pt x="2201" y="1490"/>
                    </a:cubicBezTo>
                    <a:cubicBezTo>
                      <a:pt x="2168" y="1490"/>
                      <a:pt x="2128" y="1498"/>
                      <a:pt x="2123" y="1504"/>
                    </a:cubicBezTo>
                    <a:cubicBezTo>
                      <a:pt x="2080" y="1512"/>
                      <a:pt x="2054" y="1529"/>
                      <a:pt x="2011" y="1538"/>
                    </a:cubicBezTo>
                    <a:cubicBezTo>
                      <a:pt x="1977" y="1538"/>
                      <a:pt x="1951" y="1547"/>
                      <a:pt x="1917" y="1555"/>
                    </a:cubicBezTo>
                    <a:cubicBezTo>
                      <a:pt x="1891" y="1564"/>
                      <a:pt x="1865" y="1581"/>
                      <a:pt x="1831" y="1590"/>
                    </a:cubicBezTo>
                    <a:cubicBezTo>
                      <a:pt x="1823" y="1592"/>
                      <a:pt x="1814" y="1593"/>
                      <a:pt x="1804" y="1593"/>
                    </a:cubicBezTo>
                    <a:cubicBezTo>
                      <a:pt x="1780" y="1593"/>
                      <a:pt x="1752" y="1587"/>
                      <a:pt x="1728" y="1581"/>
                    </a:cubicBezTo>
                    <a:lnTo>
                      <a:pt x="1590" y="1581"/>
                    </a:lnTo>
                    <a:cubicBezTo>
                      <a:pt x="1573" y="1581"/>
                      <a:pt x="1564" y="1572"/>
                      <a:pt x="1539" y="1564"/>
                    </a:cubicBezTo>
                    <a:lnTo>
                      <a:pt x="1470" y="1564"/>
                    </a:lnTo>
                    <a:cubicBezTo>
                      <a:pt x="1453" y="1564"/>
                      <a:pt x="1444" y="1555"/>
                      <a:pt x="1427" y="1555"/>
                    </a:cubicBezTo>
                    <a:cubicBezTo>
                      <a:pt x="1418" y="1552"/>
                      <a:pt x="1410" y="1551"/>
                      <a:pt x="1401" y="1551"/>
                    </a:cubicBezTo>
                    <a:cubicBezTo>
                      <a:pt x="1385" y="1551"/>
                      <a:pt x="1370" y="1555"/>
                      <a:pt x="1358" y="1555"/>
                    </a:cubicBezTo>
                    <a:cubicBezTo>
                      <a:pt x="1341" y="1547"/>
                      <a:pt x="1315" y="1547"/>
                      <a:pt x="1298" y="1538"/>
                    </a:cubicBezTo>
                    <a:cubicBezTo>
                      <a:pt x="1281" y="1529"/>
                      <a:pt x="1264" y="1521"/>
                      <a:pt x="1238" y="1512"/>
                    </a:cubicBezTo>
                    <a:cubicBezTo>
                      <a:pt x="1212" y="1504"/>
                      <a:pt x="1178" y="1504"/>
                      <a:pt x="1152" y="1487"/>
                    </a:cubicBezTo>
                    <a:cubicBezTo>
                      <a:pt x="1083" y="1452"/>
                      <a:pt x="1032" y="1418"/>
                      <a:pt x="963" y="1392"/>
                    </a:cubicBezTo>
                    <a:cubicBezTo>
                      <a:pt x="929" y="1383"/>
                      <a:pt x="911" y="1383"/>
                      <a:pt x="886" y="1366"/>
                    </a:cubicBezTo>
                    <a:lnTo>
                      <a:pt x="860" y="1340"/>
                    </a:lnTo>
                    <a:cubicBezTo>
                      <a:pt x="834" y="1315"/>
                      <a:pt x="808" y="1289"/>
                      <a:pt x="783" y="1255"/>
                    </a:cubicBezTo>
                    <a:cubicBezTo>
                      <a:pt x="765" y="1229"/>
                      <a:pt x="740" y="1212"/>
                      <a:pt x="714" y="1186"/>
                    </a:cubicBezTo>
                    <a:cubicBezTo>
                      <a:pt x="688" y="1169"/>
                      <a:pt x="688" y="1151"/>
                      <a:pt x="671" y="1134"/>
                    </a:cubicBezTo>
                    <a:cubicBezTo>
                      <a:pt x="654" y="1100"/>
                      <a:pt x="628" y="1074"/>
                      <a:pt x="611" y="1048"/>
                    </a:cubicBezTo>
                    <a:cubicBezTo>
                      <a:pt x="602" y="1031"/>
                      <a:pt x="594" y="1014"/>
                      <a:pt x="576" y="997"/>
                    </a:cubicBezTo>
                    <a:cubicBezTo>
                      <a:pt x="551" y="962"/>
                      <a:pt x="516" y="937"/>
                      <a:pt x="490" y="902"/>
                    </a:cubicBezTo>
                    <a:cubicBezTo>
                      <a:pt x="447" y="851"/>
                      <a:pt x="422" y="791"/>
                      <a:pt x="387" y="739"/>
                    </a:cubicBezTo>
                    <a:cubicBezTo>
                      <a:pt x="336" y="662"/>
                      <a:pt x="293" y="584"/>
                      <a:pt x="258" y="499"/>
                    </a:cubicBezTo>
                    <a:cubicBezTo>
                      <a:pt x="233" y="447"/>
                      <a:pt x="198" y="404"/>
                      <a:pt x="173" y="352"/>
                    </a:cubicBezTo>
                    <a:cubicBezTo>
                      <a:pt x="155" y="310"/>
                      <a:pt x="138" y="275"/>
                      <a:pt x="112" y="241"/>
                    </a:cubicBezTo>
                    <a:lnTo>
                      <a:pt x="95" y="224"/>
                    </a:lnTo>
                    <a:lnTo>
                      <a:pt x="87" y="198"/>
                    </a:lnTo>
                    <a:cubicBezTo>
                      <a:pt x="78" y="172"/>
                      <a:pt x="87" y="163"/>
                      <a:pt x="147" y="138"/>
                    </a:cubicBezTo>
                    <a:lnTo>
                      <a:pt x="112" y="103"/>
                    </a:lnTo>
                    <a:cubicBezTo>
                      <a:pt x="87" y="78"/>
                      <a:pt x="78" y="35"/>
                      <a:pt x="69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1" name="Google Shape;16371;p56"/>
              <p:cNvSpPr/>
              <p:nvPr/>
            </p:nvSpPr>
            <p:spPr>
              <a:xfrm>
                <a:off x="5195775" y="1270325"/>
                <a:ext cx="33525" cy="47100"/>
              </a:xfrm>
              <a:custGeom>
                <a:rect b="b" l="l" r="r" t="t"/>
                <a:pathLst>
                  <a:path extrusionOk="0" h="1884" w="1341">
                    <a:moveTo>
                      <a:pt x="929" y="0"/>
                    </a:moveTo>
                    <a:lnTo>
                      <a:pt x="929" y="26"/>
                    </a:lnTo>
                    <a:lnTo>
                      <a:pt x="929" y="35"/>
                    </a:lnTo>
                    <a:cubicBezTo>
                      <a:pt x="937" y="52"/>
                      <a:pt x="946" y="61"/>
                      <a:pt x="954" y="69"/>
                    </a:cubicBezTo>
                    <a:cubicBezTo>
                      <a:pt x="972" y="86"/>
                      <a:pt x="989" y="103"/>
                      <a:pt x="1006" y="121"/>
                    </a:cubicBezTo>
                    <a:cubicBezTo>
                      <a:pt x="1015" y="129"/>
                      <a:pt x="1023" y="138"/>
                      <a:pt x="1032" y="146"/>
                    </a:cubicBezTo>
                    <a:cubicBezTo>
                      <a:pt x="1049" y="155"/>
                      <a:pt x="1075" y="155"/>
                      <a:pt x="1083" y="164"/>
                    </a:cubicBezTo>
                    <a:cubicBezTo>
                      <a:pt x="1100" y="172"/>
                      <a:pt x="1118" y="181"/>
                      <a:pt x="1135" y="189"/>
                    </a:cubicBezTo>
                    <a:cubicBezTo>
                      <a:pt x="1143" y="207"/>
                      <a:pt x="1152" y="224"/>
                      <a:pt x="1152" y="241"/>
                    </a:cubicBezTo>
                    <a:cubicBezTo>
                      <a:pt x="1152" y="267"/>
                      <a:pt x="1152" y="284"/>
                      <a:pt x="1143" y="310"/>
                    </a:cubicBezTo>
                    <a:cubicBezTo>
                      <a:pt x="1143" y="335"/>
                      <a:pt x="1143" y="353"/>
                      <a:pt x="1143" y="378"/>
                    </a:cubicBezTo>
                    <a:cubicBezTo>
                      <a:pt x="1135" y="421"/>
                      <a:pt x="1135" y="464"/>
                      <a:pt x="1118" y="507"/>
                    </a:cubicBezTo>
                    <a:cubicBezTo>
                      <a:pt x="1109" y="533"/>
                      <a:pt x="1100" y="550"/>
                      <a:pt x="1100" y="567"/>
                    </a:cubicBezTo>
                    <a:cubicBezTo>
                      <a:pt x="1092" y="585"/>
                      <a:pt x="1083" y="602"/>
                      <a:pt x="1083" y="619"/>
                    </a:cubicBezTo>
                    <a:cubicBezTo>
                      <a:pt x="1066" y="662"/>
                      <a:pt x="1049" y="705"/>
                      <a:pt x="1066" y="748"/>
                    </a:cubicBezTo>
                    <a:cubicBezTo>
                      <a:pt x="1075" y="774"/>
                      <a:pt x="1083" y="808"/>
                      <a:pt x="1083" y="842"/>
                    </a:cubicBezTo>
                    <a:lnTo>
                      <a:pt x="1083" y="868"/>
                    </a:lnTo>
                    <a:lnTo>
                      <a:pt x="1100" y="885"/>
                    </a:lnTo>
                    <a:lnTo>
                      <a:pt x="1092" y="911"/>
                    </a:lnTo>
                    <a:cubicBezTo>
                      <a:pt x="1083" y="937"/>
                      <a:pt x="1075" y="954"/>
                      <a:pt x="1066" y="980"/>
                    </a:cubicBezTo>
                    <a:lnTo>
                      <a:pt x="1049" y="1014"/>
                    </a:lnTo>
                    <a:lnTo>
                      <a:pt x="1032" y="1031"/>
                    </a:lnTo>
                    <a:lnTo>
                      <a:pt x="1023" y="1049"/>
                    </a:lnTo>
                    <a:cubicBezTo>
                      <a:pt x="997" y="1083"/>
                      <a:pt x="997" y="1117"/>
                      <a:pt x="963" y="1134"/>
                    </a:cubicBezTo>
                    <a:cubicBezTo>
                      <a:pt x="946" y="1152"/>
                      <a:pt x="920" y="1152"/>
                      <a:pt x="894" y="1160"/>
                    </a:cubicBezTo>
                    <a:cubicBezTo>
                      <a:pt x="851" y="1177"/>
                      <a:pt x="817" y="1203"/>
                      <a:pt x="783" y="1238"/>
                    </a:cubicBezTo>
                    <a:cubicBezTo>
                      <a:pt x="757" y="1255"/>
                      <a:pt x="731" y="1272"/>
                      <a:pt x="722" y="1298"/>
                    </a:cubicBezTo>
                    <a:cubicBezTo>
                      <a:pt x="705" y="1323"/>
                      <a:pt x="705" y="1349"/>
                      <a:pt x="705" y="1375"/>
                    </a:cubicBezTo>
                    <a:cubicBezTo>
                      <a:pt x="697" y="1409"/>
                      <a:pt x="697" y="1444"/>
                      <a:pt x="671" y="1469"/>
                    </a:cubicBezTo>
                    <a:cubicBezTo>
                      <a:pt x="654" y="1495"/>
                      <a:pt x="628" y="1512"/>
                      <a:pt x="602" y="1538"/>
                    </a:cubicBezTo>
                    <a:cubicBezTo>
                      <a:pt x="585" y="1555"/>
                      <a:pt x="559" y="1564"/>
                      <a:pt x="542" y="1590"/>
                    </a:cubicBezTo>
                    <a:cubicBezTo>
                      <a:pt x="533" y="1598"/>
                      <a:pt x="525" y="1607"/>
                      <a:pt x="508" y="1616"/>
                    </a:cubicBezTo>
                    <a:cubicBezTo>
                      <a:pt x="490" y="1633"/>
                      <a:pt x="473" y="1641"/>
                      <a:pt x="456" y="1659"/>
                    </a:cubicBezTo>
                    <a:cubicBezTo>
                      <a:pt x="430" y="1676"/>
                      <a:pt x="405" y="1676"/>
                      <a:pt x="379" y="1693"/>
                    </a:cubicBezTo>
                    <a:cubicBezTo>
                      <a:pt x="353" y="1701"/>
                      <a:pt x="327" y="1710"/>
                      <a:pt x="301" y="1710"/>
                    </a:cubicBezTo>
                    <a:cubicBezTo>
                      <a:pt x="290" y="1710"/>
                      <a:pt x="279" y="1706"/>
                      <a:pt x="267" y="1706"/>
                    </a:cubicBezTo>
                    <a:cubicBezTo>
                      <a:pt x="261" y="1706"/>
                      <a:pt x="256" y="1707"/>
                      <a:pt x="250" y="1710"/>
                    </a:cubicBezTo>
                    <a:cubicBezTo>
                      <a:pt x="233" y="1710"/>
                      <a:pt x="216" y="1727"/>
                      <a:pt x="198" y="1727"/>
                    </a:cubicBezTo>
                    <a:cubicBezTo>
                      <a:pt x="173" y="1736"/>
                      <a:pt x="147" y="1744"/>
                      <a:pt x="130" y="1762"/>
                    </a:cubicBezTo>
                    <a:cubicBezTo>
                      <a:pt x="95" y="1779"/>
                      <a:pt x="78" y="1787"/>
                      <a:pt x="44" y="1796"/>
                    </a:cubicBezTo>
                    <a:lnTo>
                      <a:pt x="9" y="1822"/>
                    </a:lnTo>
                    <a:cubicBezTo>
                      <a:pt x="1" y="1830"/>
                      <a:pt x="9" y="1839"/>
                      <a:pt x="27" y="1856"/>
                    </a:cubicBezTo>
                    <a:cubicBezTo>
                      <a:pt x="44" y="1865"/>
                      <a:pt x="61" y="1873"/>
                      <a:pt x="78" y="1882"/>
                    </a:cubicBezTo>
                    <a:cubicBezTo>
                      <a:pt x="82" y="1883"/>
                      <a:pt x="85" y="1884"/>
                      <a:pt x="89" y="1884"/>
                    </a:cubicBezTo>
                    <a:cubicBezTo>
                      <a:pt x="111" y="1884"/>
                      <a:pt x="133" y="1862"/>
                      <a:pt x="155" y="1848"/>
                    </a:cubicBezTo>
                    <a:cubicBezTo>
                      <a:pt x="173" y="1842"/>
                      <a:pt x="203" y="1832"/>
                      <a:pt x="229" y="1832"/>
                    </a:cubicBezTo>
                    <a:cubicBezTo>
                      <a:pt x="240" y="1832"/>
                      <a:pt x="250" y="1834"/>
                      <a:pt x="258" y="1839"/>
                    </a:cubicBezTo>
                    <a:lnTo>
                      <a:pt x="284" y="1848"/>
                    </a:lnTo>
                    <a:lnTo>
                      <a:pt x="310" y="1848"/>
                    </a:lnTo>
                    <a:cubicBezTo>
                      <a:pt x="327" y="1852"/>
                      <a:pt x="344" y="1852"/>
                      <a:pt x="362" y="1852"/>
                    </a:cubicBezTo>
                    <a:cubicBezTo>
                      <a:pt x="379" y="1852"/>
                      <a:pt x="396" y="1852"/>
                      <a:pt x="413" y="1856"/>
                    </a:cubicBezTo>
                    <a:lnTo>
                      <a:pt x="490" y="1856"/>
                    </a:lnTo>
                    <a:cubicBezTo>
                      <a:pt x="499" y="1865"/>
                      <a:pt x="508" y="1865"/>
                      <a:pt x="525" y="1865"/>
                    </a:cubicBezTo>
                    <a:cubicBezTo>
                      <a:pt x="551" y="1865"/>
                      <a:pt x="568" y="1856"/>
                      <a:pt x="594" y="1848"/>
                    </a:cubicBezTo>
                    <a:cubicBezTo>
                      <a:pt x="611" y="1830"/>
                      <a:pt x="645" y="1830"/>
                      <a:pt x="662" y="1813"/>
                    </a:cubicBezTo>
                    <a:lnTo>
                      <a:pt x="671" y="1796"/>
                    </a:lnTo>
                    <a:cubicBezTo>
                      <a:pt x="688" y="1787"/>
                      <a:pt x="714" y="1787"/>
                      <a:pt x="722" y="1779"/>
                    </a:cubicBezTo>
                    <a:cubicBezTo>
                      <a:pt x="757" y="1770"/>
                      <a:pt x="783" y="1770"/>
                      <a:pt x="808" y="1762"/>
                    </a:cubicBezTo>
                    <a:cubicBezTo>
                      <a:pt x="826" y="1753"/>
                      <a:pt x="843" y="1727"/>
                      <a:pt x="860" y="1727"/>
                    </a:cubicBezTo>
                    <a:cubicBezTo>
                      <a:pt x="877" y="1719"/>
                      <a:pt x="886" y="1719"/>
                      <a:pt x="894" y="1710"/>
                    </a:cubicBezTo>
                    <a:lnTo>
                      <a:pt x="911" y="1701"/>
                    </a:lnTo>
                    <a:cubicBezTo>
                      <a:pt x="920" y="1684"/>
                      <a:pt x="937" y="1676"/>
                      <a:pt x="946" y="1659"/>
                    </a:cubicBezTo>
                    <a:cubicBezTo>
                      <a:pt x="972" y="1633"/>
                      <a:pt x="989" y="1598"/>
                      <a:pt x="1006" y="1564"/>
                    </a:cubicBezTo>
                    <a:lnTo>
                      <a:pt x="1023" y="1547"/>
                    </a:lnTo>
                    <a:lnTo>
                      <a:pt x="1040" y="1530"/>
                    </a:lnTo>
                    <a:cubicBezTo>
                      <a:pt x="1049" y="1504"/>
                      <a:pt x="1075" y="1495"/>
                      <a:pt x="1092" y="1478"/>
                    </a:cubicBezTo>
                    <a:cubicBezTo>
                      <a:pt x="1118" y="1444"/>
                      <a:pt x="1143" y="1418"/>
                      <a:pt x="1178" y="1401"/>
                    </a:cubicBezTo>
                    <a:cubicBezTo>
                      <a:pt x="1195" y="1392"/>
                      <a:pt x="1212" y="1384"/>
                      <a:pt x="1221" y="1375"/>
                    </a:cubicBezTo>
                    <a:cubicBezTo>
                      <a:pt x="1238" y="1366"/>
                      <a:pt x="1255" y="1366"/>
                      <a:pt x="1272" y="1358"/>
                    </a:cubicBezTo>
                    <a:cubicBezTo>
                      <a:pt x="1289" y="1349"/>
                      <a:pt x="1298" y="1332"/>
                      <a:pt x="1307" y="1306"/>
                    </a:cubicBezTo>
                    <a:cubicBezTo>
                      <a:pt x="1315" y="1272"/>
                      <a:pt x="1324" y="1238"/>
                      <a:pt x="1315" y="1203"/>
                    </a:cubicBezTo>
                    <a:cubicBezTo>
                      <a:pt x="1315" y="1177"/>
                      <a:pt x="1307" y="1152"/>
                      <a:pt x="1307" y="1134"/>
                    </a:cubicBezTo>
                    <a:cubicBezTo>
                      <a:pt x="1307" y="1117"/>
                      <a:pt x="1307" y="1109"/>
                      <a:pt x="1307" y="1091"/>
                    </a:cubicBezTo>
                    <a:cubicBezTo>
                      <a:pt x="1315" y="1066"/>
                      <a:pt x="1324" y="1031"/>
                      <a:pt x="1332" y="1006"/>
                    </a:cubicBezTo>
                    <a:cubicBezTo>
                      <a:pt x="1341" y="971"/>
                      <a:pt x="1341" y="945"/>
                      <a:pt x="1341" y="920"/>
                    </a:cubicBezTo>
                    <a:cubicBezTo>
                      <a:pt x="1341" y="885"/>
                      <a:pt x="1324" y="860"/>
                      <a:pt x="1324" y="825"/>
                    </a:cubicBezTo>
                    <a:cubicBezTo>
                      <a:pt x="1315" y="791"/>
                      <a:pt x="1332" y="748"/>
                      <a:pt x="1315" y="705"/>
                    </a:cubicBezTo>
                    <a:cubicBezTo>
                      <a:pt x="1307" y="679"/>
                      <a:pt x="1289" y="653"/>
                      <a:pt x="1281" y="628"/>
                    </a:cubicBezTo>
                    <a:cubicBezTo>
                      <a:pt x="1281" y="602"/>
                      <a:pt x="1281" y="585"/>
                      <a:pt x="1281" y="567"/>
                    </a:cubicBezTo>
                    <a:cubicBezTo>
                      <a:pt x="1289" y="542"/>
                      <a:pt x="1281" y="524"/>
                      <a:pt x="1289" y="507"/>
                    </a:cubicBezTo>
                    <a:cubicBezTo>
                      <a:pt x="1298" y="490"/>
                      <a:pt x="1289" y="473"/>
                      <a:pt x="1289" y="456"/>
                    </a:cubicBezTo>
                    <a:cubicBezTo>
                      <a:pt x="1298" y="439"/>
                      <a:pt x="1307" y="421"/>
                      <a:pt x="1307" y="396"/>
                    </a:cubicBezTo>
                    <a:cubicBezTo>
                      <a:pt x="1307" y="378"/>
                      <a:pt x="1298" y="361"/>
                      <a:pt x="1298" y="335"/>
                    </a:cubicBezTo>
                    <a:lnTo>
                      <a:pt x="1289" y="318"/>
                    </a:lnTo>
                    <a:lnTo>
                      <a:pt x="1272" y="301"/>
                    </a:lnTo>
                    <a:cubicBezTo>
                      <a:pt x="1264" y="292"/>
                      <a:pt x="1264" y="267"/>
                      <a:pt x="1255" y="241"/>
                    </a:cubicBezTo>
                    <a:cubicBezTo>
                      <a:pt x="1246" y="215"/>
                      <a:pt x="1238" y="198"/>
                      <a:pt x="1221" y="172"/>
                    </a:cubicBezTo>
                    <a:cubicBezTo>
                      <a:pt x="1212" y="155"/>
                      <a:pt x="1195" y="129"/>
                      <a:pt x="1178" y="121"/>
                    </a:cubicBezTo>
                    <a:lnTo>
                      <a:pt x="1152" y="103"/>
                    </a:lnTo>
                    <a:cubicBezTo>
                      <a:pt x="1135" y="86"/>
                      <a:pt x="1126" y="78"/>
                      <a:pt x="1118" y="69"/>
                    </a:cubicBezTo>
                    <a:cubicBezTo>
                      <a:pt x="1092" y="61"/>
                      <a:pt x="1075" y="52"/>
                      <a:pt x="1049" y="43"/>
                    </a:cubicBezTo>
                    <a:cubicBezTo>
                      <a:pt x="1032" y="43"/>
                      <a:pt x="1023" y="35"/>
                      <a:pt x="1006" y="35"/>
                    </a:cubicBezTo>
                    <a:lnTo>
                      <a:pt x="972" y="35"/>
                    </a:lnTo>
                    <a:cubicBezTo>
                      <a:pt x="954" y="26"/>
                      <a:pt x="929" y="26"/>
                      <a:pt x="929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2" name="Google Shape;16372;p56"/>
              <p:cNvSpPr/>
              <p:nvPr/>
            </p:nvSpPr>
            <p:spPr>
              <a:xfrm>
                <a:off x="5189125" y="1265875"/>
                <a:ext cx="36525" cy="50225"/>
              </a:xfrm>
              <a:custGeom>
                <a:rect b="b" l="l" r="r" t="t"/>
                <a:pathLst>
                  <a:path extrusionOk="0" h="2009" w="1461">
                    <a:moveTo>
                      <a:pt x="960" y="0"/>
                    </a:moveTo>
                    <a:cubicBezTo>
                      <a:pt x="935" y="0"/>
                      <a:pt x="929" y="94"/>
                      <a:pt x="937" y="101"/>
                    </a:cubicBezTo>
                    <a:lnTo>
                      <a:pt x="963" y="135"/>
                    </a:lnTo>
                    <a:cubicBezTo>
                      <a:pt x="980" y="161"/>
                      <a:pt x="1006" y="178"/>
                      <a:pt x="1031" y="204"/>
                    </a:cubicBezTo>
                    <a:cubicBezTo>
                      <a:pt x="1066" y="230"/>
                      <a:pt x="1092" y="273"/>
                      <a:pt x="1117" y="299"/>
                    </a:cubicBezTo>
                    <a:cubicBezTo>
                      <a:pt x="1143" y="324"/>
                      <a:pt x="1152" y="324"/>
                      <a:pt x="1160" y="359"/>
                    </a:cubicBezTo>
                    <a:cubicBezTo>
                      <a:pt x="1169" y="376"/>
                      <a:pt x="1177" y="393"/>
                      <a:pt x="1177" y="419"/>
                    </a:cubicBezTo>
                    <a:cubicBezTo>
                      <a:pt x="1177" y="436"/>
                      <a:pt x="1177" y="436"/>
                      <a:pt x="1177" y="453"/>
                    </a:cubicBezTo>
                    <a:cubicBezTo>
                      <a:pt x="1195" y="505"/>
                      <a:pt x="1212" y="556"/>
                      <a:pt x="1212" y="608"/>
                    </a:cubicBezTo>
                    <a:cubicBezTo>
                      <a:pt x="1220" y="677"/>
                      <a:pt x="1220" y="754"/>
                      <a:pt x="1220" y="831"/>
                    </a:cubicBezTo>
                    <a:cubicBezTo>
                      <a:pt x="1229" y="874"/>
                      <a:pt x="1212" y="917"/>
                      <a:pt x="1203" y="969"/>
                    </a:cubicBezTo>
                    <a:cubicBezTo>
                      <a:pt x="1195" y="995"/>
                      <a:pt x="1177" y="1020"/>
                      <a:pt x="1160" y="1046"/>
                    </a:cubicBezTo>
                    <a:cubicBezTo>
                      <a:pt x="1134" y="1089"/>
                      <a:pt x="1143" y="1132"/>
                      <a:pt x="1117" y="1175"/>
                    </a:cubicBezTo>
                    <a:cubicBezTo>
                      <a:pt x="1092" y="1209"/>
                      <a:pt x="1040" y="1252"/>
                      <a:pt x="997" y="1278"/>
                    </a:cubicBezTo>
                    <a:lnTo>
                      <a:pt x="945" y="1287"/>
                    </a:lnTo>
                    <a:lnTo>
                      <a:pt x="945" y="1330"/>
                    </a:lnTo>
                    <a:cubicBezTo>
                      <a:pt x="937" y="1381"/>
                      <a:pt x="902" y="1424"/>
                      <a:pt x="877" y="1458"/>
                    </a:cubicBezTo>
                    <a:cubicBezTo>
                      <a:pt x="868" y="1476"/>
                      <a:pt x="860" y="1501"/>
                      <a:pt x="851" y="1519"/>
                    </a:cubicBezTo>
                    <a:cubicBezTo>
                      <a:pt x="834" y="1536"/>
                      <a:pt x="834" y="1570"/>
                      <a:pt x="817" y="1587"/>
                    </a:cubicBezTo>
                    <a:cubicBezTo>
                      <a:pt x="799" y="1613"/>
                      <a:pt x="765" y="1622"/>
                      <a:pt x="731" y="1630"/>
                    </a:cubicBezTo>
                    <a:cubicBezTo>
                      <a:pt x="705" y="1630"/>
                      <a:pt x="671" y="1639"/>
                      <a:pt x="653" y="1665"/>
                    </a:cubicBezTo>
                    <a:cubicBezTo>
                      <a:pt x="645" y="1682"/>
                      <a:pt x="636" y="1699"/>
                      <a:pt x="636" y="1725"/>
                    </a:cubicBezTo>
                    <a:cubicBezTo>
                      <a:pt x="628" y="1733"/>
                      <a:pt x="619" y="1751"/>
                      <a:pt x="610" y="1759"/>
                    </a:cubicBezTo>
                    <a:cubicBezTo>
                      <a:pt x="593" y="1785"/>
                      <a:pt x="593" y="1794"/>
                      <a:pt x="559" y="1802"/>
                    </a:cubicBezTo>
                    <a:cubicBezTo>
                      <a:pt x="533" y="1811"/>
                      <a:pt x="499" y="1819"/>
                      <a:pt x="473" y="1828"/>
                    </a:cubicBezTo>
                    <a:cubicBezTo>
                      <a:pt x="421" y="1837"/>
                      <a:pt x="378" y="1854"/>
                      <a:pt x="327" y="1854"/>
                    </a:cubicBezTo>
                    <a:cubicBezTo>
                      <a:pt x="293" y="1862"/>
                      <a:pt x="258" y="1871"/>
                      <a:pt x="232" y="1879"/>
                    </a:cubicBezTo>
                    <a:cubicBezTo>
                      <a:pt x="208" y="1886"/>
                      <a:pt x="192" y="1892"/>
                      <a:pt x="173" y="1892"/>
                    </a:cubicBezTo>
                    <a:cubicBezTo>
                      <a:pt x="165" y="1892"/>
                      <a:pt x="157" y="1891"/>
                      <a:pt x="146" y="1888"/>
                    </a:cubicBezTo>
                    <a:cubicBezTo>
                      <a:pt x="129" y="1888"/>
                      <a:pt x="112" y="1879"/>
                      <a:pt x="86" y="1871"/>
                    </a:cubicBezTo>
                    <a:lnTo>
                      <a:pt x="43" y="1871"/>
                    </a:lnTo>
                    <a:cubicBezTo>
                      <a:pt x="0" y="1871"/>
                      <a:pt x="0" y="1897"/>
                      <a:pt x="9" y="1914"/>
                    </a:cubicBezTo>
                    <a:cubicBezTo>
                      <a:pt x="18" y="1922"/>
                      <a:pt x="35" y="1940"/>
                      <a:pt x="52" y="1948"/>
                    </a:cubicBezTo>
                    <a:lnTo>
                      <a:pt x="86" y="1957"/>
                    </a:lnTo>
                    <a:lnTo>
                      <a:pt x="103" y="1965"/>
                    </a:lnTo>
                    <a:lnTo>
                      <a:pt x="129" y="1974"/>
                    </a:lnTo>
                    <a:lnTo>
                      <a:pt x="164" y="1991"/>
                    </a:lnTo>
                    <a:cubicBezTo>
                      <a:pt x="172" y="1995"/>
                      <a:pt x="181" y="1995"/>
                      <a:pt x="189" y="1995"/>
                    </a:cubicBezTo>
                    <a:cubicBezTo>
                      <a:pt x="198" y="1995"/>
                      <a:pt x="207" y="1995"/>
                      <a:pt x="215" y="2000"/>
                    </a:cubicBezTo>
                    <a:cubicBezTo>
                      <a:pt x="232" y="2000"/>
                      <a:pt x="250" y="2008"/>
                      <a:pt x="258" y="2008"/>
                    </a:cubicBezTo>
                    <a:cubicBezTo>
                      <a:pt x="293" y="2008"/>
                      <a:pt x="344" y="2000"/>
                      <a:pt x="370" y="1983"/>
                    </a:cubicBezTo>
                    <a:cubicBezTo>
                      <a:pt x="378" y="1974"/>
                      <a:pt x="396" y="1957"/>
                      <a:pt x="413" y="1948"/>
                    </a:cubicBezTo>
                    <a:cubicBezTo>
                      <a:pt x="439" y="1940"/>
                      <a:pt x="482" y="1931"/>
                      <a:pt x="507" y="1931"/>
                    </a:cubicBezTo>
                    <a:cubicBezTo>
                      <a:pt x="514" y="1930"/>
                      <a:pt x="521" y="1930"/>
                      <a:pt x="527" y="1930"/>
                    </a:cubicBezTo>
                    <a:cubicBezTo>
                      <a:pt x="605" y="1930"/>
                      <a:pt x="678" y="1962"/>
                      <a:pt x="754" y="1962"/>
                    </a:cubicBezTo>
                    <a:cubicBezTo>
                      <a:pt x="780" y="1962"/>
                      <a:pt x="807" y="1959"/>
                      <a:pt x="834" y="1948"/>
                    </a:cubicBezTo>
                    <a:cubicBezTo>
                      <a:pt x="860" y="1940"/>
                      <a:pt x="868" y="1914"/>
                      <a:pt x="894" y="1897"/>
                    </a:cubicBezTo>
                    <a:cubicBezTo>
                      <a:pt x="911" y="1879"/>
                      <a:pt x="928" y="1862"/>
                      <a:pt x="937" y="1845"/>
                    </a:cubicBezTo>
                    <a:cubicBezTo>
                      <a:pt x="971" y="1794"/>
                      <a:pt x="988" y="1725"/>
                      <a:pt x="1014" y="1673"/>
                    </a:cubicBezTo>
                    <a:cubicBezTo>
                      <a:pt x="1023" y="1622"/>
                      <a:pt x="1040" y="1562"/>
                      <a:pt x="1066" y="1510"/>
                    </a:cubicBezTo>
                    <a:cubicBezTo>
                      <a:pt x="1083" y="1476"/>
                      <a:pt x="1109" y="1458"/>
                      <a:pt x="1143" y="1441"/>
                    </a:cubicBezTo>
                    <a:cubicBezTo>
                      <a:pt x="1186" y="1424"/>
                      <a:pt x="1220" y="1407"/>
                      <a:pt x="1263" y="1381"/>
                    </a:cubicBezTo>
                    <a:cubicBezTo>
                      <a:pt x="1306" y="1355"/>
                      <a:pt x="1349" y="1338"/>
                      <a:pt x="1375" y="1295"/>
                    </a:cubicBezTo>
                    <a:cubicBezTo>
                      <a:pt x="1401" y="1244"/>
                      <a:pt x="1401" y="1192"/>
                      <a:pt x="1409" y="1149"/>
                    </a:cubicBezTo>
                    <a:cubicBezTo>
                      <a:pt x="1418" y="1089"/>
                      <a:pt x="1444" y="1038"/>
                      <a:pt x="1435" y="977"/>
                    </a:cubicBezTo>
                    <a:cubicBezTo>
                      <a:pt x="1435" y="943"/>
                      <a:pt x="1427" y="909"/>
                      <a:pt x="1427" y="883"/>
                    </a:cubicBezTo>
                    <a:cubicBezTo>
                      <a:pt x="1418" y="840"/>
                      <a:pt x="1392" y="806"/>
                      <a:pt x="1401" y="763"/>
                    </a:cubicBezTo>
                    <a:cubicBezTo>
                      <a:pt x="1401" y="745"/>
                      <a:pt x="1401" y="720"/>
                      <a:pt x="1409" y="711"/>
                    </a:cubicBezTo>
                    <a:lnTo>
                      <a:pt x="1418" y="694"/>
                    </a:lnTo>
                    <a:cubicBezTo>
                      <a:pt x="1427" y="668"/>
                      <a:pt x="1435" y="642"/>
                      <a:pt x="1435" y="617"/>
                    </a:cubicBezTo>
                    <a:cubicBezTo>
                      <a:pt x="1444" y="582"/>
                      <a:pt x="1452" y="556"/>
                      <a:pt x="1461" y="522"/>
                    </a:cubicBezTo>
                    <a:cubicBezTo>
                      <a:pt x="1461" y="496"/>
                      <a:pt x="1452" y="453"/>
                      <a:pt x="1444" y="428"/>
                    </a:cubicBezTo>
                    <a:cubicBezTo>
                      <a:pt x="1435" y="402"/>
                      <a:pt x="1427" y="376"/>
                      <a:pt x="1401" y="359"/>
                    </a:cubicBezTo>
                    <a:cubicBezTo>
                      <a:pt x="1375" y="333"/>
                      <a:pt x="1341" y="316"/>
                      <a:pt x="1315" y="299"/>
                    </a:cubicBezTo>
                    <a:cubicBezTo>
                      <a:pt x="1298" y="273"/>
                      <a:pt x="1281" y="256"/>
                      <a:pt x="1255" y="239"/>
                    </a:cubicBezTo>
                    <a:cubicBezTo>
                      <a:pt x="1220" y="213"/>
                      <a:pt x="1203" y="178"/>
                      <a:pt x="1169" y="153"/>
                    </a:cubicBezTo>
                    <a:cubicBezTo>
                      <a:pt x="1134" y="135"/>
                      <a:pt x="1100" y="118"/>
                      <a:pt x="1066" y="92"/>
                    </a:cubicBezTo>
                    <a:cubicBezTo>
                      <a:pt x="1031" y="75"/>
                      <a:pt x="1006" y="32"/>
                      <a:pt x="971" y="7"/>
                    </a:cubicBezTo>
                    <a:cubicBezTo>
                      <a:pt x="967" y="2"/>
                      <a:pt x="963" y="0"/>
                      <a:pt x="96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3" name="Google Shape;16373;p56"/>
              <p:cNvSpPr/>
              <p:nvPr/>
            </p:nvSpPr>
            <p:spPr>
              <a:xfrm>
                <a:off x="5146375" y="1229300"/>
                <a:ext cx="78425" cy="79700"/>
              </a:xfrm>
              <a:custGeom>
                <a:rect b="b" l="l" r="r" t="t"/>
                <a:pathLst>
                  <a:path extrusionOk="0" h="3188" w="3137">
                    <a:moveTo>
                      <a:pt x="1960" y="0"/>
                    </a:moveTo>
                    <a:cubicBezTo>
                      <a:pt x="1917" y="0"/>
                      <a:pt x="1856" y="43"/>
                      <a:pt x="1813" y="61"/>
                    </a:cubicBezTo>
                    <a:cubicBezTo>
                      <a:pt x="1753" y="78"/>
                      <a:pt x="1710" y="78"/>
                      <a:pt x="1659" y="78"/>
                    </a:cubicBezTo>
                    <a:cubicBezTo>
                      <a:pt x="1650" y="77"/>
                      <a:pt x="1641" y="76"/>
                      <a:pt x="1632" y="76"/>
                    </a:cubicBezTo>
                    <a:cubicBezTo>
                      <a:pt x="1555" y="76"/>
                      <a:pt x="1479" y="107"/>
                      <a:pt x="1410" y="138"/>
                    </a:cubicBezTo>
                    <a:cubicBezTo>
                      <a:pt x="1375" y="155"/>
                      <a:pt x="1332" y="155"/>
                      <a:pt x="1289" y="172"/>
                    </a:cubicBezTo>
                    <a:cubicBezTo>
                      <a:pt x="1229" y="189"/>
                      <a:pt x="1212" y="215"/>
                      <a:pt x="1169" y="250"/>
                    </a:cubicBezTo>
                    <a:cubicBezTo>
                      <a:pt x="1109" y="301"/>
                      <a:pt x="1057" y="353"/>
                      <a:pt x="997" y="413"/>
                    </a:cubicBezTo>
                    <a:cubicBezTo>
                      <a:pt x="946" y="464"/>
                      <a:pt x="894" y="533"/>
                      <a:pt x="808" y="533"/>
                    </a:cubicBezTo>
                    <a:cubicBezTo>
                      <a:pt x="748" y="533"/>
                      <a:pt x="645" y="602"/>
                      <a:pt x="636" y="671"/>
                    </a:cubicBezTo>
                    <a:cubicBezTo>
                      <a:pt x="611" y="765"/>
                      <a:pt x="645" y="782"/>
                      <a:pt x="559" y="868"/>
                    </a:cubicBezTo>
                    <a:cubicBezTo>
                      <a:pt x="533" y="903"/>
                      <a:pt x="508" y="937"/>
                      <a:pt x="473" y="954"/>
                    </a:cubicBezTo>
                    <a:cubicBezTo>
                      <a:pt x="447" y="971"/>
                      <a:pt x="439" y="1057"/>
                      <a:pt x="413" y="1066"/>
                    </a:cubicBezTo>
                    <a:cubicBezTo>
                      <a:pt x="396" y="1083"/>
                      <a:pt x="387" y="1100"/>
                      <a:pt x="370" y="1109"/>
                    </a:cubicBezTo>
                    <a:lnTo>
                      <a:pt x="344" y="1109"/>
                    </a:lnTo>
                    <a:lnTo>
                      <a:pt x="319" y="1152"/>
                    </a:lnTo>
                    <a:cubicBezTo>
                      <a:pt x="293" y="1169"/>
                      <a:pt x="267" y="1177"/>
                      <a:pt x="241" y="1186"/>
                    </a:cubicBezTo>
                    <a:cubicBezTo>
                      <a:pt x="173" y="1238"/>
                      <a:pt x="147" y="1306"/>
                      <a:pt x="121" y="1392"/>
                    </a:cubicBezTo>
                    <a:cubicBezTo>
                      <a:pt x="104" y="1427"/>
                      <a:pt x="78" y="1444"/>
                      <a:pt x="78" y="1487"/>
                    </a:cubicBezTo>
                    <a:cubicBezTo>
                      <a:pt x="69" y="1547"/>
                      <a:pt x="78" y="1590"/>
                      <a:pt x="87" y="1641"/>
                    </a:cubicBezTo>
                    <a:cubicBezTo>
                      <a:pt x="104" y="1744"/>
                      <a:pt x="26" y="1805"/>
                      <a:pt x="18" y="1899"/>
                    </a:cubicBezTo>
                    <a:cubicBezTo>
                      <a:pt x="18" y="1942"/>
                      <a:pt x="44" y="1968"/>
                      <a:pt x="52" y="2002"/>
                    </a:cubicBezTo>
                    <a:cubicBezTo>
                      <a:pt x="61" y="2037"/>
                      <a:pt x="52" y="2097"/>
                      <a:pt x="44" y="2131"/>
                    </a:cubicBezTo>
                    <a:cubicBezTo>
                      <a:pt x="35" y="2174"/>
                      <a:pt x="9" y="2226"/>
                      <a:pt x="1" y="2286"/>
                    </a:cubicBezTo>
                    <a:cubicBezTo>
                      <a:pt x="1" y="2320"/>
                      <a:pt x="9" y="2354"/>
                      <a:pt x="9" y="2397"/>
                    </a:cubicBezTo>
                    <a:cubicBezTo>
                      <a:pt x="26" y="2458"/>
                      <a:pt x="52" y="2501"/>
                      <a:pt x="78" y="2552"/>
                    </a:cubicBezTo>
                    <a:cubicBezTo>
                      <a:pt x="104" y="2612"/>
                      <a:pt x="69" y="2647"/>
                      <a:pt x="61" y="2707"/>
                    </a:cubicBezTo>
                    <a:cubicBezTo>
                      <a:pt x="52" y="2767"/>
                      <a:pt x="61" y="2836"/>
                      <a:pt x="69" y="2887"/>
                    </a:cubicBezTo>
                    <a:cubicBezTo>
                      <a:pt x="95" y="2982"/>
                      <a:pt x="138" y="3076"/>
                      <a:pt x="215" y="3136"/>
                    </a:cubicBezTo>
                    <a:cubicBezTo>
                      <a:pt x="233" y="3153"/>
                      <a:pt x="250" y="3171"/>
                      <a:pt x="267" y="3188"/>
                    </a:cubicBezTo>
                    <a:cubicBezTo>
                      <a:pt x="258" y="3171"/>
                      <a:pt x="258" y="3162"/>
                      <a:pt x="250" y="3145"/>
                    </a:cubicBezTo>
                    <a:cubicBezTo>
                      <a:pt x="241" y="3110"/>
                      <a:pt x="224" y="3076"/>
                      <a:pt x="215" y="3042"/>
                    </a:cubicBezTo>
                    <a:cubicBezTo>
                      <a:pt x="207" y="3016"/>
                      <a:pt x="207" y="2990"/>
                      <a:pt x="198" y="2964"/>
                    </a:cubicBezTo>
                    <a:cubicBezTo>
                      <a:pt x="198" y="2956"/>
                      <a:pt x="181" y="2939"/>
                      <a:pt x="181" y="2921"/>
                    </a:cubicBezTo>
                    <a:lnTo>
                      <a:pt x="198" y="2879"/>
                    </a:lnTo>
                    <a:cubicBezTo>
                      <a:pt x="250" y="2732"/>
                      <a:pt x="181" y="2586"/>
                      <a:pt x="181" y="2440"/>
                    </a:cubicBezTo>
                    <a:cubicBezTo>
                      <a:pt x="181" y="2354"/>
                      <a:pt x="198" y="2277"/>
                      <a:pt x="207" y="2200"/>
                    </a:cubicBezTo>
                    <a:cubicBezTo>
                      <a:pt x="207" y="2183"/>
                      <a:pt x="207" y="2157"/>
                      <a:pt x="207" y="2148"/>
                    </a:cubicBezTo>
                    <a:cubicBezTo>
                      <a:pt x="207" y="2140"/>
                      <a:pt x="215" y="2140"/>
                      <a:pt x="215" y="2122"/>
                    </a:cubicBezTo>
                    <a:lnTo>
                      <a:pt x="198" y="2114"/>
                    </a:lnTo>
                    <a:cubicBezTo>
                      <a:pt x="181" y="2071"/>
                      <a:pt x="181" y="2019"/>
                      <a:pt x="181" y="1976"/>
                    </a:cubicBezTo>
                    <a:cubicBezTo>
                      <a:pt x="164" y="1891"/>
                      <a:pt x="173" y="1796"/>
                      <a:pt x="233" y="1727"/>
                    </a:cubicBezTo>
                    <a:cubicBezTo>
                      <a:pt x="241" y="1710"/>
                      <a:pt x="250" y="1702"/>
                      <a:pt x="258" y="1684"/>
                    </a:cubicBezTo>
                    <a:cubicBezTo>
                      <a:pt x="258" y="1659"/>
                      <a:pt x="250" y="1641"/>
                      <a:pt x="250" y="1616"/>
                    </a:cubicBezTo>
                    <a:cubicBezTo>
                      <a:pt x="250" y="1598"/>
                      <a:pt x="250" y="1573"/>
                      <a:pt x="250" y="1547"/>
                    </a:cubicBezTo>
                    <a:cubicBezTo>
                      <a:pt x="258" y="1521"/>
                      <a:pt x="293" y="1495"/>
                      <a:pt x="301" y="1470"/>
                    </a:cubicBezTo>
                    <a:cubicBezTo>
                      <a:pt x="344" y="1418"/>
                      <a:pt x="405" y="1392"/>
                      <a:pt x="456" y="1349"/>
                    </a:cubicBezTo>
                    <a:cubicBezTo>
                      <a:pt x="465" y="1332"/>
                      <a:pt x="473" y="1323"/>
                      <a:pt x="482" y="1306"/>
                    </a:cubicBezTo>
                    <a:cubicBezTo>
                      <a:pt x="499" y="1289"/>
                      <a:pt x="490" y="1281"/>
                      <a:pt x="499" y="1255"/>
                    </a:cubicBezTo>
                    <a:cubicBezTo>
                      <a:pt x="499" y="1220"/>
                      <a:pt x="533" y="1195"/>
                      <a:pt x="559" y="1169"/>
                    </a:cubicBezTo>
                    <a:cubicBezTo>
                      <a:pt x="602" y="1134"/>
                      <a:pt x="636" y="1126"/>
                      <a:pt x="688" y="1126"/>
                    </a:cubicBezTo>
                    <a:cubicBezTo>
                      <a:pt x="697" y="1057"/>
                      <a:pt x="731" y="988"/>
                      <a:pt x="765" y="928"/>
                    </a:cubicBezTo>
                    <a:cubicBezTo>
                      <a:pt x="791" y="868"/>
                      <a:pt x="808" y="808"/>
                      <a:pt x="817" y="739"/>
                    </a:cubicBezTo>
                    <a:cubicBezTo>
                      <a:pt x="817" y="713"/>
                      <a:pt x="808" y="688"/>
                      <a:pt x="825" y="662"/>
                    </a:cubicBezTo>
                    <a:lnTo>
                      <a:pt x="825" y="645"/>
                    </a:lnTo>
                    <a:cubicBezTo>
                      <a:pt x="843" y="636"/>
                      <a:pt x="860" y="628"/>
                      <a:pt x="877" y="628"/>
                    </a:cubicBezTo>
                    <a:cubicBezTo>
                      <a:pt x="894" y="619"/>
                      <a:pt x="911" y="610"/>
                      <a:pt x="929" y="602"/>
                    </a:cubicBezTo>
                    <a:cubicBezTo>
                      <a:pt x="940" y="602"/>
                      <a:pt x="955" y="606"/>
                      <a:pt x="969" y="606"/>
                    </a:cubicBezTo>
                    <a:cubicBezTo>
                      <a:pt x="976" y="606"/>
                      <a:pt x="983" y="605"/>
                      <a:pt x="989" y="602"/>
                    </a:cubicBezTo>
                    <a:cubicBezTo>
                      <a:pt x="1006" y="593"/>
                      <a:pt x="1014" y="585"/>
                      <a:pt x="1023" y="576"/>
                    </a:cubicBezTo>
                    <a:cubicBezTo>
                      <a:pt x="1049" y="550"/>
                      <a:pt x="1075" y="542"/>
                      <a:pt x="1092" y="516"/>
                    </a:cubicBezTo>
                    <a:cubicBezTo>
                      <a:pt x="1118" y="490"/>
                      <a:pt x="1143" y="456"/>
                      <a:pt x="1161" y="430"/>
                    </a:cubicBezTo>
                    <a:cubicBezTo>
                      <a:pt x="1169" y="404"/>
                      <a:pt x="1178" y="387"/>
                      <a:pt x="1195" y="378"/>
                    </a:cubicBezTo>
                    <a:cubicBezTo>
                      <a:pt x="1212" y="361"/>
                      <a:pt x="1246" y="353"/>
                      <a:pt x="1272" y="353"/>
                    </a:cubicBezTo>
                    <a:cubicBezTo>
                      <a:pt x="1307" y="344"/>
                      <a:pt x="1332" y="335"/>
                      <a:pt x="1367" y="327"/>
                    </a:cubicBezTo>
                    <a:cubicBezTo>
                      <a:pt x="1410" y="310"/>
                      <a:pt x="1470" y="310"/>
                      <a:pt x="1496" y="267"/>
                    </a:cubicBezTo>
                    <a:cubicBezTo>
                      <a:pt x="1503" y="263"/>
                      <a:pt x="1516" y="261"/>
                      <a:pt x="1538" y="261"/>
                    </a:cubicBezTo>
                    <a:cubicBezTo>
                      <a:pt x="1570" y="261"/>
                      <a:pt x="1621" y="265"/>
                      <a:pt x="1702" y="275"/>
                    </a:cubicBezTo>
                    <a:cubicBezTo>
                      <a:pt x="1736" y="275"/>
                      <a:pt x="1994" y="301"/>
                      <a:pt x="2028" y="301"/>
                    </a:cubicBezTo>
                    <a:lnTo>
                      <a:pt x="2071" y="301"/>
                    </a:lnTo>
                    <a:cubicBezTo>
                      <a:pt x="2088" y="301"/>
                      <a:pt x="2106" y="293"/>
                      <a:pt x="2114" y="293"/>
                    </a:cubicBezTo>
                    <a:cubicBezTo>
                      <a:pt x="2131" y="301"/>
                      <a:pt x="2140" y="310"/>
                      <a:pt x="2149" y="318"/>
                    </a:cubicBezTo>
                    <a:cubicBezTo>
                      <a:pt x="2174" y="344"/>
                      <a:pt x="2200" y="378"/>
                      <a:pt x="2234" y="387"/>
                    </a:cubicBezTo>
                    <a:cubicBezTo>
                      <a:pt x="2277" y="404"/>
                      <a:pt x="2329" y="421"/>
                      <a:pt x="2372" y="421"/>
                    </a:cubicBezTo>
                    <a:cubicBezTo>
                      <a:pt x="2406" y="421"/>
                      <a:pt x="2441" y="396"/>
                      <a:pt x="2466" y="378"/>
                    </a:cubicBezTo>
                    <a:cubicBezTo>
                      <a:pt x="2484" y="370"/>
                      <a:pt x="2501" y="353"/>
                      <a:pt x="2518" y="353"/>
                    </a:cubicBezTo>
                    <a:lnTo>
                      <a:pt x="2544" y="370"/>
                    </a:lnTo>
                    <a:cubicBezTo>
                      <a:pt x="2561" y="387"/>
                      <a:pt x="2570" y="387"/>
                      <a:pt x="2587" y="396"/>
                    </a:cubicBezTo>
                    <a:cubicBezTo>
                      <a:pt x="2621" y="413"/>
                      <a:pt x="2655" y="430"/>
                      <a:pt x="2690" y="439"/>
                    </a:cubicBezTo>
                    <a:cubicBezTo>
                      <a:pt x="2724" y="447"/>
                      <a:pt x="2767" y="447"/>
                      <a:pt x="2793" y="464"/>
                    </a:cubicBezTo>
                    <a:lnTo>
                      <a:pt x="2819" y="490"/>
                    </a:lnTo>
                    <a:cubicBezTo>
                      <a:pt x="2836" y="499"/>
                      <a:pt x="2853" y="499"/>
                      <a:pt x="2870" y="507"/>
                    </a:cubicBezTo>
                    <a:cubicBezTo>
                      <a:pt x="2896" y="516"/>
                      <a:pt x="2913" y="524"/>
                      <a:pt x="2930" y="542"/>
                    </a:cubicBezTo>
                    <a:cubicBezTo>
                      <a:pt x="2956" y="550"/>
                      <a:pt x="2991" y="559"/>
                      <a:pt x="3008" y="567"/>
                    </a:cubicBezTo>
                    <a:cubicBezTo>
                      <a:pt x="3042" y="585"/>
                      <a:pt x="3068" y="610"/>
                      <a:pt x="3085" y="636"/>
                    </a:cubicBezTo>
                    <a:cubicBezTo>
                      <a:pt x="3102" y="653"/>
                      <a:pt x="3119" y="662"/>
                      <a:pt x="3137" y="679"/>
                    </a:cubicBezTo>
                    <a:cubicBezTo>
                      <a:pt x="3137" y="653"/>
                      <a:pt x="3137" y="628"/>
                      <a:pt x="3119" y="602"/>
                    </a:cubicBezTo>
                    <a:cubicBezTo>
                      <a:pt x="3094" y="567"/>
                      <a:pt x="3059" y="542"/>
                      <a:pt x="3033" y="499"/>
                    </a:cubicBezTo>
                    <a:cubicBezTo>
                      <a:pt x="3016" y="447"/>
                      <a:pt x="2991" y="421"/>
                      <a:pt x="2948" y="387"/>
                    </a:cubicBezTo>
                    <a:cubicBezTo>
                      <a:pt x="2862" y="335"/>
                      <a:pt x="2784" y="284"/>
                      <a:pt x="2698" y="232"/>
                    </a:cubicBezTo>
                    <a:cubicBezTo>
                      <a:pt x="2655" y="207"/>
                      <a:pt x="2621" y="215"/>
                      <a:pt x="2578" y="198"/>
                    </a:cubicBezTo>
                    <a:cubicBezTo>
                      <a:pt x="2544" y="189"/>
                      <a:pt x="2484" y="146"/>
                      <a:pt x="2466" y="146"/>
                    </a:cubicBezTo>
                    <a:cubicBezTo>
                      <a:pt x="2453" y="151"/>
                      <a:pt x="2440" y="153"/>
                      <a:pt x="2428" y="153"/>
                    </a:cubicBezTo>
                    <a:cubicBezTo>
                      <a:pt x="2393" y="153"/>
                      <a:pt x="2363" y="135"/>
                      <a:pt x="2338" y="104"/>
                    </a:cubicBezTo>
                    <a:cubicBezTo>
                      <a:pt x="2303" y="78"/>
                      <a:pt x="2286" y="52"/>
                      <a:pt x="2243" y="35"/>
                    </a:cubicBezTo>
                    <a:cubicBezTo>
                      <a:pt x="2229" y="32"/>
                      <a:pt x="2213" y="31"/>
                      <a:pt x="2196" y="31"/>
                    </a:cubicBezTo>
                    <a:cubicBezTo>
                      <a:pt x="2162" y="31"/>
                      <a:pt x="2126" y="35"/>
                      <a:pt x="2097" y="35"/>
                    </a:cubicBezTo>
                    <a:cubicBezTo>
                      <a:pt x="2071" y="26"/>
                      <a:pt x="2054" y="26"/>
                      <a:pt x="2028" y="26"/>
                    </a:cubicBezTo>
                    <a:lnTo>
                      <a:pt x="1994" y="26"/>
                    </a:lnTo>
                    <a:lnTo>
                      <a:pt x="1960" y="0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4" name="Google Shape;16374;p56"/>
              <p:cNvSpPr/>
              <p:nvPr/>
            </p:nvSpPr>
            <p:spPr>
              <a:xfrm>
                <a:off x="5169575" y="1242175"/>
                <a:ext cx="56300" cy="26450"/>
              </a:xfrm>
              <a:custGeom>
                <a:rect b="b" l="l" r="r" t="t"/>
                <a:pathLst>
                  <a:path extrusionOk="0" h="1058" w="2252">
                    <a:moveTo>
                      <a:pt x="66" y="502"/>
                    </a:moveTo>
                    <a:cubicBezTo>
                      <a:pt x="56" y="513"/>
                      <a:pt x="49" y="526"/>
                      <a:pt x="45" y="539"/>
                    </a:cubicBezTo>
                    <a:lnTo>
                      <a:pt x="45" y="539"/>
                    </a:lnTo>
                    <a:cubicBezTo>
                      <a:pt x="52" y="528"/>
                      <a:pt x="58" y="516"/>
                      <a:pt x="66" y="502"/>
                    </a:cubicBezTo>
                    <a:close/>
                    <a:moveTo>
                      <a:pt x="45" y="539"/>
                    </a:moveTo>
                    <a:cubicBezTo>
                      <a:pt x="42" y="543"/>
                      <a:pt x="38" y="547"/>
                      <a:pt x="35" y="551"/>
                    </a:cubicBezTo>
                    <a:cubicBezTo>
                      <a:pt x="35" y="551"/>
                      <a:pt x="35" y="551"/>
                      <a:pt x="35" y="551"/>
                    </a:cubicBezTo>
                    <a:lnTo>
                      <a:pt x="35" y="551"/>
                    </a:lnTo>
                    <a:cubicBezTo>
                      <a:pt x="38" y="548"/>
                      <a:pt x="41" y="545"/>
                      <a:pt x="44" y="542"/>
                    </a:cubicBezTo>
                    <a:cubicBezTo>
                      <a:pt x="44" y="541"/>
                      <a:pt x="44" y="540"/>
                      <a:pt x="45" y="539"/>
                    </a:cubicBezTo>
                    <a:close/>
                    <a:moveTo>
                      <a:pt x="35" y="551"/>
                    </a:moveTo>
                    <a:lnTo>
                      <a:pt x="35" y="551"/>
                    </a:lnTo>
                    <a:cubicBezTo>
                      <a:pt x="19" y="568"/>
                      <a:pt x="1" y="589"/>
                      <a:pt x="1" y="611"/>
                    </a:cubicBezTo>
                    <a:cubicBezTo>
                      <a:pt x="1" y="594"/>
                      <a:pt x="26" y="568"/>
                      <a:pt x="35" y="551"/>
                    </a:cubicBezTo>
                    <a:close/>
                    <a:moveTo>
                      <a:pt x="1066" y="1"/>
                    </a:moveTo>
                    <a:cubicBezTo>
                      <a:pt x="1040" y="1"/>
                      <a:pt x="1014" y="9"/>
                      <a:pt x="997" y="9"/>
                    </a:cubicBezTo>
                    <a:cubicBezTo>
                      <a:pt x="980" y="14"/>
                      <a:pt x="965" y="14"/>
                      <a:pt x="951" y="14"/>
                    </a:cubicBezTo>
                    <a:cubicBezTo>
                      <a:pt x="937" y="14"/>
                      <a:pt x="924" y="14"/>
                      <a:pt x="911" y="18"/>
                    </a:cubicBezTo>
                    <a:cubicBezTo>
                      <a:pt x="894" y="18"/>
                      <a:pt x="868" y="18"/>
                      <a:pt x="860" y="27"/>
                    </a:cubicBezTo>
                    <a:cubicBezTo>
                      <a:pt x="825" y="44"/>
                      <a:pt x="817" y="61"/>
                      <a:pt x="782" y="70"/>
                    </a:cubicBezTo>
                    <a:cubicBezTo>
                      <a:pt x="714" y="87"/>
                      <a:pt x="654" y="95"/>
                      <a:pt x="585" y="104"/>
                    </a:cubicBezTo>
                    <a:cubicBezTo>
                      <a:pt x="559" y="104"/>
                      <a:pt x="525" y="121"/>
                      <a:pt x="499" y="138"/>
                    </a:cubicBezTo>
                    <a:cubicBezTo>
                      <a:pt x="482" y="147"/>
                      <a:pt x="490" y="164"/>
                      <a:pt x="482" y="173"/>
                    </a:cubicBezTo>
                    <a:cubicBezTo>
                      <a:pt x="473" y="216"/>
                      <a:pt x="430" y="233"/>
                      <a:pt x="396" y="259"/>
                    </a:cubicBezTo>
                    <a:cubicBezTo>
                      <a:pt x="353" y="284"/>
                      <a:pt x="310" y="319"/>
                      <a:pt x="258" y="345"/>
                    </a:cubicBezTo>
                    <a:cubicBezTo>
                      <a:pt x="190" y="370"/>
                      <a:pt x="112" y="422"/>
                      <a:pt x="78" y="482"/>
                    </a:cubicBezTo>
                    <a:cubicBezTo>
                      <a:pt x="73" y="489"/>
                      <a:pt x="70" y="495"/>
                      <a:pt x="66" y="502"/>
                    </a:cubicBezTo>
                    <a:lnTo>
                      <a:pt x="66" y="502"/>
                    </a:lnTo>
                    <a:cubicBezTo>
                      <a:pt x="74" y="493"/>
                      <a:pt x="84" y="486"/>
                      <a:pt x="95" y="482"/>
                    </a:cubicBezTo>
                    <a:cubicBezTo>
                      <a:pt x="104" y="473"/>
                      <a:pt x="121" y="465"/>
                      <a:pt x="138" y="456"/>
                    </a:cubicBezTo>
                    <a:cubicBezTo>
                      <a:pt x="172" y="448"/>
                      <a:pt x="207" y="448"/>
                      <a:pt x="233" y="439"/>
                    </a:cubicBezTo>
                    <a:cubicBezTo>
                      <a:pt x="276" y="422"/>
                      <a:pt x="310" y="405"/>
                      <a:pt x="336" y="388"/>
                    </a:cubicBezTo>
                    <a:cubicBezTo>
                      <a:pt x="344" y="379"/>
                      <a:pt x="355" y="377"/>
                      <a:pt x="366" y="377"/>
                    </a:cubicBezTo>
                    <a:cubicBezTo>
                      <a:pt x="376" y="377"/>
                      <a:pt x="387" y="379"/>
                      <a:pt x="396" y="379"/>
                    </a:cubicBezTo>
                    <a:cubicBezTo>
                      <a:pt x="422" y="379"/>
                      <a:pt x="439" y="379"/>
                      <a:pt x="465" y="370"/>
                    </a:cubicBezTo>
                    <a:cubicBezTo>
                      <a:pt x="482" y="362"/>
                      <a:pt x="507" y="362"/>
                      <a:pt x="525" y="353"/>
                    </a:cubicBezTo>
                    <a:cubicBezTo>
                      <a:pt x="533" y="345"/>
                      <a:pt x="542" y="336"/>
                      <a:pt x="559" y="336"/>
                    </a:cubicBezTo>
                    <a:lnTo>
                      <a:pt x="593" y="336"/>
                    </a:lnTo>
                    <a:cubicBezTo>
                      <a:pt x="611" y="327"/>
                      <a:pt x="619" y="319"/>
                      <a:pt x="628" y="319"/>
                    </a:cubicBezTo>
                    <a:cubicBezTo>
                      <a:pt x="645" y="310"/>
                      <a:pt x="662" y="310"/>
                      <a:pt x="679" y="302"/>
                    </a:cubicBezTo>
                    <a:lnTo>
                      <a:pt x="705" y="293"/>
                    </a:lnTo>
                    <a:cubicBezTo>
                      <a:pt x="731" y="284"/>
                      <a:pt x="757" y="284"/>
                      <a:pt x="782" y="276"/>
                    </a:cubicBezTo>
                    <a:cubicBezTo>
                      <a:pt x="800" y="267"/>
                      <a:pt x="817" y="267"/>
                      <a:pt x="834" y="267"/>
                    </a:cubicBezTo>
                    <a:cubicBezTo>
                      <a:pt x="843" y="267"/>
                      <a:pt x="860" y="259"/>
                      <a:pt x="868" y="250"/>
                    </a:cubicBezTo>
                    <a:lnTo>
                      <a:pt x="911" y="259"/>
                    </a:lnTo>
                    <a:lnTo>
                      <a:pt x="937" y="276"/>
                    </a:lnTo>
                    <a:cubicBezTo>
                      <a:pt x="963" y="293"/>
                      <a:pt x="989" y="302"/>
                      <a:pt x="1014" y="310"/>
                    </a:cubicBezTo>
                    <a:cubicBezTo>
                      <a:pt x="1032" y="310"/>
                      <a:pt x="1057" y="327"/>
                      <a:pt x="1075" y="327"/>
                    </a:cubicBezTo>
                    <a:lnTo>
                      <a:pt x="1117" y="319"/>
                    </a:lnTo>
                    <a:lnTo>
                      <a:pt x="1169" y="302"/>
                    </a:lnTo>
                    <a:lnTo>
                      <a:pt x="1186" y="293"/>
                    </a:lnTo>
                    <a:cubicBezTo>
                      <a:pt x="1190" y="291"/>
                      <a:pt x="1193" y="291"/>
                      <a:pt x="1197" y="291"/>
                    </a:cubicBezTo>
                    <a:cubicBezTo>
                      <a:pt x="1214" y="291"/>
                      <a:pt x="1234" y="302"/>
                      <a:pt x="1255" y="302"/>
                    </a:cubicBezTo>
                    <a:cubicBezTo>
                      <a:pt x="1315" y="310"/>
                      <a:pt x="1375" y="336"/>
                      <a:pt x="1444" y="353"/>
                    </a:cubicBezTo>
                    <a:cubicBezTo>
                      <a:pt x="1504" y="362"/>
                      <a:pt x="1573" y="396"/>
                      <a:pt x="1616" y="430"/>
                    </a:cubicBezTo>
                    <a:cubicBezTo>
                      <a:pt x="1650" y="448"/>
                      <a:pt x="1676" y="482"/>
                      <a:pt x="1710" y="499"/>
                    </a:cubicBezTo>
                    <a:cubicBezTo>
                      <a:pt x="1727" y="508"/>
                      <a:pt x="1745" y="516"/>
                      <a:pt x="1762" y="525"/>
                    </a:cubicBezTo>
                    <a:cubicBezTo>
                      <a:pt x="1796" y="534"/>
                      <a:pt x="1831" y="559"/>
                      <a:pt x="1856" y="585"/>
                    </a:cubicBezTo>
                    <a:cubicBezTo>
                      <a:pt x="1891" y="611"/>
                      <a:pt x="1908" y="637"/>
                      <a:pt x="1925" y="671"/>
                    </a:cubicBezTo>
                    <a:cubicBezTo>
                      <a:pt x="1934" y="688"/>
                      <a:pt x="1934" y="714"/>
                      <a:pt x="1942" y="723"/>
                    </a:cubicBezTo>
                    <a:cubicBezTo>
                      <a:pt x="1968" y="748"/>
                      <a:pt x="2002" y="766"/>
                      <a:pt x="2020" y="791"/>
                    </a:cubicBezTo>
                    <a:cubicBezTo>
                      <a:pt x="2045" y="808"/>
                      <a:pt x="2071" y="834"/>
                      <a:pt x="2088" y="869"/>
                    </a:cubicBezTo>
                    <a:cubicBezTo>
                      <a:pt x="2114" y="894"/>
                      <a:pt x="2123" y="937"/>
                      <a:pt x="2157" y="955"/>
                    </a:cubicBezTo>
                    <a:cubicBezTo>
                      <a:pt x="2183" y="972"/>
                      <a:pt x="2217" y="997"/>
                      <a:pt x="2234" y="1023"/>
                    </a:cubicBezTo>
                    <a:lnTo>
                      <a:pt x="2252" y="1058"/>
                    </a:lnTo>
                    <a:cubicBezTo>
                      <a:pt x="2252" y="1032"/>
                      <a:pt x="2234" y="1015"/>
                      <a:pt x="2226" y="997"/>
                    </a:cubicBezTo>
                    <a:cubicBezTo>
                      <a:pt x="2217" y="980"/>
                      <a:pt x="2209" y="972"/>
                      <a:pt x="2209" y="963"/>
                    </a:cubicBezTo>
                    <a:cubicBezTo>
                      <a:pt x="2209" y="937"/>
                      <a:pt x="2217" y="920"/>
                      <a:pt x="2209" y="903"/>
                    </a:cubicBezTo>
                    <a:cubicBezTo>
                      <a:pt x="2200" y="877"/>
                      <a:pt x="2191" y="860"/>
                      <a:pt x="2183" y="834"/>
                    </a:cubicBezTo>
                    <a:cubicBezTo>
                      <a:pt x="2174" y="817"/>
                      <a:pt x="2166" y="791"/>
                      <a:pt x="2157" y="774"/>
                    </a:cubicBezTo>
                    <a:cubicBezTo>
                      <a:pt x="2148" y="757"/>
                      <a:pt x="2140" y="731"/>
                      <a:pt x="2131" y="714"/>
                    </a:cubicBezTo>
                    <a:cubicBezTo>
                      <a:pt x="2114" y="680"/>
                      <a:pt x="2114" y="654"/>
                      <a:pt x="2097" y="619"/>
                    </a:cubicBezTo>
                    <a:cubicBezTo>
                      <a:pt x="2088" y="602"/>
                      <a:pt x="2063" y="568"/>
                      <a:pt x="2045" y="542"/>
                    </a:cubicBezTo>
                    <a:cubicBezTo>
                      <a:pt x="2037" y="534"/>
                      <a:pt x="2020" y="525"/>
                      <a:pt x="2002" y="516"/>
                    </a:cubicBezTo>
                    <a:cubicBezTo>
                      <a:pt x="1977" y="499"/>
                      <a:pt x="1959" y="473"/>
                      <a:pt x="1942" y="456"/>
                    </a:cubicBezTo>
                    <a:lnTo>
                      <a:pt x="1934" y="422"/>
                    </a:lnTo>
                    <a:cubicBezTo>
                      <a:pt x="1925" y="405"/>
                      <a:pt x="1908" y="396"/>
                      <a:pt x="1891" y="388"/>
                    </a:cubicBezTo>
                    <a:cubicBezTo>
                      <a:pt x="1874" y="370"/>
                      <a:pt x="1874" y="353"/>
                      <a:pt x="1856" y="327"/>
                    </a:cubicBezTo>
                    <a:cubicBezTo>
                      <a:pt x="1839" y="293"/>
                      <a:pt x="1822" y="250"/>
                      <a:pt x="1788" y="216"/>
                    </a:cubicBezTo>
                    <a:cubicBezTo>
                      <a:pt x="1770" y="198"/>
                      <a:pt x="1745" y="190"/>
                      <a:pt x="1727" y="181"/>
                    </a:cubicBezTo>
                    <a:cubicBezTo>
                      <a:pt x="1710" y="173"/>
                      <a:pt x="1693" y="164"/>
                      <a:pt x="1684" y="156"/>
                    </a:cubicBezTo>
                    <a:lnTo>
                      <a:pt x="1650" y="156"/>
                    </a:lnTo>
                    <a:lnTo>
                      <a:pt x="1616" y="147"/>
                    </a:lnTo>
                    <a:cubicBezTo>
                      <a:pt x="1581" y="147"/>
                      <a:pt x="1547" y="147"/>
                      <a:pt x="1521" y="138"/>
                    </a:cubicBezTo>
                    <a:cubicBezTo>
                      <a:pt x="1487" y="130"/>
                      <a:pt x="1453" y="130"/>
                      <a:pt x="1427" y="104"/>
                    </a:cubicBezTo>
                    <a:cubicBezTo>
                      <a:pt x="1410" y="87"/>
                      <a:pt x="1401" y="78"/>
                      <a:pt x="1375" y="70"/>
                    </a:cubicBezTo>
                    <a:cubicBezTo>
                      <a:pt x="1349" y="52"/>
                      <a:pt x="1324" y="35"/>
                      <a:pt x="1298" y="27"/>
                    </a:cubicBezTo>
                    <a:cubicBezTo>
                      <a:pt x="1264" y="9"/>
                      <a:pt x="1221" y="9"/>
                      <a:pt x="1178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5" name="Google Shape;16375;p56"/>
              <p:cNvSpPr/>
              <p:nvPr/>
            </p:nvSpPr>
            <p:spPr>
              <a:xfrm>
                <a:off x="5157250" y="1266250"/>
                <a:ext cx="45425" cy="58950"/>
              </a:xfrm>
              <a:custGeom>
                <a:rect b="b" l="l" r="r" t="t"/>
                <a:pathLst>
                  <a:path extrusionOk="0" h="2358" w="1817">
                    <a:moveTo>
                      <a:pt x="390" y="0"/>
                    </a:moveTo>
                    <a:cubicBezTo>
                      <a:pt x="373" y="17"/>
                      <a:pt x="356" y="43"/>
                      <a:pt x="348" y="69"/>
                    </a:cubicBezTo>
                    <a:cubicBezTo>
                      <a:pt x="339" y="95"/>
                      <a:pt x="322" y="129"/>
                      <a:pt x="305" y="155"/>
                    </a:cubicBezTo>
                    <a:cubicBezTo>
                      <a:pt x="270" y="206"/>
                      <a:pt x="201" y="258"/>
                      <a:pt x="150" y="301"/>
                    </a:cubicBezTo>
                    <a:cubicBezTo>
                      <a:pt x="98" y="344"/>
                      <a:pt x="64" y="395"/>
                      <a:pt x="47" y="455"/>
                    </a:cubicBezTo>
                    <a:cubicBezTo>
                      <a:pt x="38" y="498"/>
                      <a:pt x="12" y="541"/>
                      <a:pt x="12" y="584"/>
                    </a:cubicBezTo>
                    <a:cubicBezTo>
                      <a:pt x="12" y="619"/>
                      <a:pt x="21" y="644"/>
                      <a:pt x="21" y="670"/>
                    </a:cubicBezTo>
                    <a:cubicBezTo>
                      <a:pt x="12" y="687"/>
                      <a:pt x="12" y="713"/>
                      <a:pt x="12" y="730"/>
                    </a:cubicBezTo>
                    <a:cubicBezTo>
                      <a:pt x="12" y="756"/>
                      <a:pt x="4" y="791"/>
                      <a:pt x="21" y="816"/>
                    </a:cubicBezTo>
                    <a:cubicBezTo>
                      <a:pt x="21" y="833"/>
                      <a:pt x="38" y="851"/>
                      <a:pt x="38" y="868"/>
                    </a:cubicBezTo>
                    <a:cubicBezTo>
                      <a:pt x="38" y="885"/>
                      <a:pt x="38" y="902"/>
                      <a:pt x="38" y="911"/>
                    </a:cubicBezTo>
                    <a:cubicBezTo>
                      <a:pt x="25" y="905"/>
                      <a:pt x="17" y="903"/>
                      <a:pt x="12" y="903"/>
                    </a:cubicBezTo>
                    <a:cubicBezTo>
                      <a:pt x="1" y="903"/>
                      <a:pt x="7" y="913"/>
                      <a:pt x="12" y="919"/>
                    </a:cubicBezTo>
                    <a:cubicBezTo>
                      <a:pt x="12" y="945"/>
                      <a:pt x="21" y="971"/>
                      <a:pt x="30" y="997"/>
                    </a:cubicBezTo>
                    <a:cubicBezTo>
                      <a:pt x="47" y="1040"/>
                      <a:pt x="55" y="1083"/>
                      <a:pt x="73" y="1134"/>
                    </a:cubicBezTo>
                    <a:cubicBezTo>
                      <a:pt x="81" y="1169"/>
                      <a:pt x="98" y="1194"/>
                      <a:pt x="116" y="1229"/>
                    </a:cubicBezTo>
                    <a:cubicBezTo>
                      <a:pt x="141" y="1272"/>
                      <a:pt x="159" y="1323"/>
                      <a:pt x="176" y="1375"/>
                    </a:cubicBezTo>
                    <a:cubicBezTo>
                      <a:pt x="184" y="1409"/>
                      <a:pt x="201" y="1435"/>
                      <a:pt x="219" y="1461"/>
                    </a:cubicBezTo>
                    <a:cubicBezTo>
                      <a:pt x="236" y="1486"/>
                      <a:pt x="262" y="1495"/>
                      <a:pt x="279" y="1521"/>
                    </a:cubicBezTo>
                    <a:cubicBezTo>
                      <a:pt x="305" y="1538"/>
                      <a:pt x="322" y="1572"/>
                      <a:pt x="348" y="1598"/>
                    </a:cubicBezTo>
                    <a:cubicBezTo>
                      <a:pt x="373" y="1632"/>
                      <a:pt x="390" y="1667"/>
                      <a:pt x="433" y="1693"/>
                    </a:cubicBezTo>
                    <a:cubicBezTo>
                      <a:pt x="468" y="1727"/>
                      <a:pt x="528" y="1761"/>
                      <a:pt x="545" y="1796"/>
                    </a:cubicBezTo>
                    <a:cubicBezTo>
                      <a:pt x="571" y="1830"/>
                      <a:pt x="588" y="1873"/>
                      <a:pt x="597" y="1907"/>
                    </a:cubicBezTo>
                    <a:cubicBezTo>
                      <a:pt x="597" y="1925"/>
                      <a:pt x="605" y="1942"/>
                      <a:pt x="614" y="1959"/>
                    </a:cubicBezTo>
                    <a:lnTo>
                      <a:pt x="631" y="2002"/>
                    </a:lnTo>
                    <a:lnTo>
                      <a:pt x="665" y="2028"/>
                    </a:lnTo>
                    <a:cubicBezTo>
                      <a:pt x="691" y="2045"/>
                      <a:pt x="708" y="2045"/>
                      <a:pt x="734" y="2062"/>
                    </a:cubicBezTo>
                    <a:cubicBezTo>
                      <a:pt x="769" y="2079"/>
                      <a:pt x="751" y="2114"/>
                      <a:pt x="777" y="2131"/>
                    </a:cubicBezTo>
                    <a:cubicBezTo>
                      <a:pt x="794" y="2139"/>
                      <a:pt x="803" y="2139"/>
                      <a:pt x="820" y="2139"/>
                    </a:cubicBezTo>
                    <a:lnTo>
                      <a:pt x="846" y="2157"/>
                    </a:lnTo>
                    <a:cubicBezTo>
                      <a:pt x="872" y="2174"/>
                      <a:pt x="906" y="2217"/>
                      <a:pt x="940" y="2225"/>
                    </a:cubicBezTo>
                    <a:cubicBezTo>
                      <a:pt x="975" y="2242"/>
                      <a:pt x="1026" y="2268"/>
                      <a:pt x="1061" y="2294"/>
                    </a:cubicBezTo>
                    <a:cubicBezTo>
                      <a:pt x="1064" y="2296"/>
                      <a:pt x="1070" y="2297"/>
                      <a:pt x="1076" y="2297"/>
                    </a:cubicBezTo>
                    <a:cubicBezTo>
                      <a:pt x="1095" y="2297"/>
                      <a:pt x="1121" y="2292"/>
                      <a:pt x="1139" y="2292"/>
                    </a:cubicBezTo>
                    <a:cubicBezTo>
                      <a:pt x="1146" y="2292"/>
                      <a:pt x="1151" y="2292"/>
                      <a:pt x="1155" y="2294"/>
                    </a:cubicBezTo>
                    <a:cubicBezTo>
                      <a:pt x="1172" y="2303"/>
                      <a:pt x="1189" y="2311"/>
                      <a:pt x="1198" y="2320"/>
                    </a:cubicBezTo>
                    <a:cubicBezTo>
                      <a:pt x="1216" y="2329"/>
                      <a:pt x="1235" y="2332"/>
                      <a:pt x="1253" y="2332"/>
                    </a:cubicBezTo>
                    <a:cubicBezTo>
                      <a:pt x="1279" y="2332"/>
                      <a:pt x="1306" y="2327"/>
                      <a:pt x="1334" y="2327"/>
                    </a:cubicBezTo>
                    <a:cubicBezTo>
                      <a:pt x="1343" y="2327"/>
                      <a:pt x="1352" y="2327"/>
                      <a:pt x="1361" y="2328"/>
                    </a:cubicBezTo>
                    <a:cubicBezTo>
                      <a:pt x="1404" y="2337"/>
                      <a:pt x="1439" y="2354"/>
                      <a:pt x="1482" y="2354"/>
                    </a:cubicBezTo>
                    <a:cubicBezTo>
                      <a:pt x="1487" y="2357"/>
                      <a:pt x="1492" y="2358"/>
                      <a:pt x="1497" y="2358"/>
                    </a:cubicBezTo>
                    <a:cubicBezTo>
                      <a:pt x="1509" y="2358"/>
                      <a:pt x="1521" y="2352"/>
                      <a:pt x="1533" y="2346"/>
                    </a:cubicBezTo>
                    <a:cubicBezTo>
                      <a:pt x="1568" y="2337"/>
                      <a:pt x="1593" y="2337"/>
                      <a:pt x="1619" y="2328"/>
                    </a:cubicBezTo>
                    <a:cubicBezTo>
                      <a:pt x="1636" y="2324"/>
                      <a:pt x="1651" y="2324"/>
                      <a:pt x="1665" y="2324"/>
                    </a:cubicBezTo>
                    <a:cubicBezTo>
                      <a:pt x="1679" y="2324"/>
                      <a:pt x="1692" y="2324"/>
                      <a:pt x="1705" y="2320"/>
                    </a:cubicBezTo>
                    <a:cubicBezTo>
                      <a:pt x="1731" y="2320"/>
                      <a:pt x="1817" y="2303"/>
                      <a:pt x="1817" y="2277"/>
                    </a:cubicBezTo>
                    <a:cubicBezTo>
                      <a:pt x="1774" y="2268"/>
                      <a:pt x="1722" y="2268"/>
                      <a:pt x="1679" y="2268"/>
                    </a:cubicBezTo>
                    <a:cubicBezTo>
                      <a:pt x="1645" y="2268"/>
                      <a:pt x="1621" y="2257"/>
                      <a:pt x="1591" y="2257"/>
                    </a:cubicBezTo>
                    <a:cubicBezTo>
                      <a:pt x="1584" y="2257"/>
                      <a:pt x="1576" y="2258"/>
                      <a:pt x="1568" y="2260"/>
                    </a:cubicBezTo>
                    <a:cubicBezTo>
                      <a:pt x="1547" y="2260"/>
                      <a:pt x="1532" y="2271"/>
                      <a:pt x="1513" y="2271"/>
                    </a:cubicBezTo>
                    <a:cubicBezTo>
                      <a:pt x="1509" y="2271"/>
                      <a:pt x="1504" y="2270"/>
                      <a:pt x="1499" y="2268"/>
                    </a:cubicBezTo>
                    <a:cubicBezTo>
                      <a:pt x="1482" y="2268"/>
                      <a:pt x="1464" y="2260"/>
                      <a:pt x="1447" y="2251"/>
                    </a:cubicBezTo>
                    <a:lnTo>
                      <a:pt x="1413" y="2251"/>
                    </a:lnTo>
                    <a:lnTo>
                      <a:pt x="1387" y="2242"/>
                    </a:lnTo>
                    <a:cubicBezTo>
                      <a:pt x="1361" y="2234"/>
                      <a:pt x="1353" y="2234"/>
                      <a:pt x="1336" y="2217"/>
                    </a:cubicBezTo>
                    <a:cubicBezTo>
                      <a:pt x="1310" y="2208"/>
                      <a:pt x="1275" y="2191"/>
                      <a:pt x="1241" y="2182"/>
                    </a:cubicBezTo>
                    <a:cubicBezTo>
                      <a:pt x="1207" y="2174"/>
                      <a:pt x="1172" y="2157"/>
                      <a:pt x="1138" y="2139"/>
                    </a:cubicBezTo>
                    <a:cubicBezTo>
                      <a:pt x="1104" y="2122"/>
                      <a:pt x="1069" y="2105"/>
                      <a:pt x="1035" y="2088"/>
                    </a:cubicBezTo>
                    <a:cubicBezTo>
                      <a:pt x="1000" y="2079"/>
                      <a:pt x="966" y="2053"/>
                      <a:pt x="932" y="2028"/>
                    </a:cubicBezTo>
                    <a:cubicBezTo>
                      <a:pt x="889" y="2011"/>
                      <a:pt x="863" y="1993"/>
                      <a:pt x="829" y="1968"/>
                    </a:cubicBezTo>
                    <a:cubicBezTo>
                      <a:pt x="811" y="1950"/>
                      <a:pt x="794" y="1942"/>
                      <a:pt x="786" y="1933"/>
                    </a:cubicBezTo>
                    <a:cubicBezTo>
                      <a:pt x="769" y="1907"/>
                      <a:pt x="760" y="1882"/>
                      <a:pt x="743" y="1856"/>
                    </a:cubicBezTo>
                    <a:cubicBezTo>
                      <a:pt x="717" y="1822"/>
                      <a:pt x="683" y="1787"/>
                      <a:pt x="657" y="1744"/>
                    </a:cubicBezTo>
                    <a:cubicBezTo>
                      <a:pt x="640" y="1718"/>
                      <a:pt x="605" y="1684"/>
                      <a:pt x="579" y="1658"/>
                    </a:cubicBezTo>
                    <a:cubicBezTo>
                      <a:pt x="554" y="1615"/>
                      <a:pt x="528" y="1572"/>
                      <a:pt x="511" y="1529"/>
                    </a:cubicBezTo>
                    <a:cubicBezTo>
                      <a:pt x="485" y="1486"/>
                      <a:pt x="476" y="1443"/>
                      <a:pt x="459" y="1401"/>
                    </a:cubicBezTo>
                    <a:cubicBezTo>
                      <a:pt x="442" y="1383"/>
                      <a:pt x="442" y="1375"/>
                      <a:pt x="433" y="1349"/>
                    </a:cubicBezTo>
                    <a:lnTo>
                      <a:pt x="433" y="1323"/>
                    </a:lnTo>
                    <a:lnTo>
                      <a:pt x="433" y="1289"/>
                    </a:lnTo>
                    <a:cubicBezTo>
                      <a:pt x="416" y="1220"/>
                      <a:pt x="390" y="1151"/>
                      <a:pt x="365" y="1083"/>
                    </a:cubicBezTo>
                    <a:cubicBezTo>
                      <a:pt x="356" y="1048"/>
                      <a:pt x="365" y="1023"/>
                      <a:pt x="356" y="997"/>
                    </a:cubicBezTo>
                    <a:cubicBezTo>
                      <a:pt x="356" y="971"/>
                      <a:pt x="348" y="945"/>
                      <a:pt x="348" y="919"/>
                    </a:cubicBezTo>
                    <a:cubicBezTo>
                      <a:pt x="339" y="851"/>
                      <a:pt x="322" y="782"/>
                      <a:pt x="287" y="722"/>
                    </a:cubicBezTo>
                    <a:cubicBezTo>
                      <a:pt x="270" y="696"/>
                      <a:pt x="253" y="679"/>
                      <a:pt x="253" y="644"/>
                    </a:cubicBezTo>
                    <a:cubicBezTo>
                      <a:pt x="244" y="584"/>
                      <a:pt x="253" y="524"/>
                      <a:pt x="253" y="464"/>
                    </a:cubicBezTo>
                    <a:cubicBezTo>
                      <a:pt x="253" y="413"/>
                      <a:pt x="262" y="370"/>
                      <a:pt x="279" y="327"/>
                    </a:cubicBezTo>
                    <a:cubicBezTo>
                      <a:pt x="296" y="292"/>
                      <a:pt x="322" y="258"/>
                      <a:pt x="330" y="224"/>
                    </a:cubicBezTo>
                    <a:cubicBezTo>
                      <a:pt x="348" y="172"/>
                      <a:pt x="348" y="129"/>
                      <a:pt x="365" y="77"/>
                    </a:cubicBezTo>
                    <a:cubicBezTo>
                      <a:pt x="373" y="52"/>
                      <a:pt x="373" y="17"/>
                      <a:pt x="39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6" name="Google Shape;16376;p56"/>
              <p:cNvSpPr/>
              <p:nvPr/>
            </p:nvSpPr>
            <p:spPr>
              <a:xfrm>
                <a:off x="5169150" y="1253900"/>
                <a:ext cx="42125" cy="24175"/>
              </a:xfrm>
              <a:custGeom>
                <a:rect b="b" l="l" r="r" t="t"/>
                <a:pathLst>
                  <a:path extrusionOk="0" h="967" w="1685">
                    <a:moveTo>
                      <a:pt x="1002" y="1"/>
                    </a:moveTo>
                    <a:cubicBezTo>
                      <a:pt x="973" y="1"/>
                      <a:pt x="944" y="7"/>
                      <a:pt x="920" y="13"/>
                    </a:cubicBezTo>
                    <a:cubicBezTo>
                      <a:pt x="877" y="22"/>
                      <a:pt x="842" y="22"/>
                      <a:pt x="799" y="22"/>
                    </a:cubicBezTo>
                    <a:cubicBezTo>
                      <a:pt x="791" y="26"/>
                      <a:pt x="782" y="26"/>
                      <a:pt x="774" y="26"/>
                    </a:cubicBezTo>
                    <a:cubicBezTo>
                      <a:pt x="765" y="26"/>
                      <a:pt x="756" y="26"/>
                      <a:pt x="748" y="30"/>
                    </a:cubicBezTo>
                    <a:cubicBezTo>
                      <a:pt x="696" y="56"/>
                      <a:pt x="645" y="65"/>
                      <a:pt x="593" y="82"/>
                    </a:cubicBezTo>
                    <a:cubicBezTo>
                      <a:pt x="559" y="90"/>
                      <a:pt x="524" y="108"/>
                      <a:pt x="490" y="125"/>
                    </a:cubicBezTo>
                    <a:lnTo>
                      <a:pt x="464" y="133"/>
                    </a:lnTo>
                    <a:cubicBezTo>
                      <a:pt x="456" y="150"/>
                      <a:pt x="447" y="168"/>
                      <a:pt x="447" y="176"/>
                    </a:cubicBezTo>
                    <a:cubicBezTo>
                      <a:pt x="439" y="219"/>
                      <a:pt x="404" y="219"/>
                      <a:pt x="370" y="228"/>
                    </a:cubicBezTo>
                    <a:cubicBezTo>
                      <a:pt x="318" y="245"/>
                      <a:pt x="275" y="262"/>
                      <a:pt x="241" y="297"/>
                    </a:cubicBezTo>
                    <a:cubicBezTo>
                      <a:pt x="215" y="322"/>
                      <a:pt x="198" y="357"/>
                      <a:pt x="181" y="382"/>
                    </a:cubicBezTo>
                    <a:cubicBezTo>
                      <a:pt x="155" y="425"/>
                      <a:pt x="121" y="460"/>
                      <a:pt x="112" y="511"/>
                    </a:cubicBezTo>
                    <a:cubicBezTo>
                      <a:pt x="112" y="520"/>
                      <a:pt x="104" y="561"/>
                      <a:pt x="87" y="563"/>
                    </a:cubicBezTo>
                    <a:lnTo>
                      <a:pt x="87" y="563"/>
                    </a:lnTo>
                    <a:cubicBezTo>
                      <a:pt x="88" y="561"/>
                      <a:pt x="89" y="561"/>
                      <a:pt x="89" y="561"/>
                    </a:cubicBezTo>
                    <a:lnTo>
                      <a:pt x="89" y="561"/>
                    </a:lnTo>
                    <a:cubicBezTo>
                      <a:pt x="89" y="561"/>
                      <a:pt x="88" y="561"/>
                      <a:pt x="86" y="563"/>
                    </a:cubicBezTo>
                    <a:cubicBezTo>
                      <a:pt x="87" y="563"/>
                      <a:pt x="87" y="563"/>
                      <a:pt x="87" y="563"/>
                    </a:cubicBezTo>
                    <a:lnTo>
                      <a:pt x="87" y="563"/>
                    </a:lnTo>
                    <a:cubicBezTo>
                      <a:pt x="84" y="568"/>
                      <a:pt x="75" y="581"/>
                      <a:pt x="69" y="597"/>
                    </a:cubicBezTo>
                    <a:cubicBezTo>
                      <a:pt x="52" y="649"/>
                      <a:pt x="18" y="692"/>
                      <a:pt x="26" y="743"/>
                    </a:cubicBezTo>
                    <a:cubicBezTo>
                      <a:pt x="35" y="795"/>
                      <a:pt x="0" y="864"/>
                      <a:pt x="18" y="907"/>
                    </a:cubicBezTo>
                    <a:lnTo>
                      <a:pt x="35" y="932"/>
                    </a:lnTo>
                    <a:lnTo>
                      <a:pt x="43" y="967"/>
                    </a:lnTo>
                    <a:lnTo>
                      <a:pt x="43" y="924"/>
                    </a:lnTo>
                    <a:lnTo>
                      <a:pt x="78" y="812"/>
                    </a:lnTo>
                    <a:cubicBezTo>
                      <a:pt x="103" y="760"/>
                      <a:pt x="146" y="760"/>
                      <a:pt x="164" y="709"/>
                    </a:cubicBezTo>
                    <a:cubicBezTo>
                      <a:pt x="181" y="649"/>
                      <a:pt x="215" y="632"/>
                      <a:pt x="267" y="606"/>
                    </a:cubicBezTo>
                    <a:cubicBezTo>
                      <a:pt x="293" y="597"/>
                      <a:pt x="310" y="580"/>
                      <a:pt x="327" y="563"/>
                    </a:cubicBezTo>
                    <a:cubicBezTo>
                      <a:pt x="344" y="546"/>
                      <a:pt x="361" y="537"/>
                      <a:pt x="378" y="520"/>
                    </a:cubicBezTo>
                    <a:cubicBezTo>
                      <a:pt x="387" y="494"/>
                      <a:pt x="396" y="468"/>
                      <a:pt x="421" y="451"/>
                    </a:cubicBezTo>
                    <a:cubicBezTo>
                      <a:pt x="447" y="434"/>
                      <a:pt x="482" y="434"/>
                      <a:pt x="507" y="425"/>
                    </a:cubicBezTo>
                    <a:cubicBezTo>
                      <a:pt x="524" y="408"/>
                      <a:pt x="542" y="400"/>
                      <a:pt x="567" y="391"/>
                    </a:cubicBezTo>
                    <a:cubicBezTo>
                      <a:pt x="602" y="374"/>
                      <a:pt x="628" y="339"/>
                      <a:pt x="662" y="322"/>
                    </a:cubicBezTo>
                    <a:cubicBezTo>
                      <a:pt x="688" y="305"/>
                      <a:pt x="705" y="297"/>
                      <a:pt x="739" y="297"/>
                    </a:cubicBezTo>
                    <a:cubicBezTo>
                      <a:pt x="791" y="297"/>
                      <a:pt x="842" y="279"/>
                      <a:pt x="885" y="271"/>
                    </a:cubicBezTo>
                    <a:cubicBezTo>
                      <a:pt x="945" y="262"/>
                      <a:pt x="1006" y="262"/>
                      <a:pt x="1057" y="245"/>
                    </a:cubicBezTo>
                    <a:cubicBezTo>
                      <a:pt x="1081" y="239"/>
                      <a:pt x="1110" y="233"/>
                      <a:pt x="1134" y="233"/>
                    </a:cubicBezTo>
                    <a:cubicBezTo>
                      <a:pt x="1144" y="233"/>
                      <a:pt x="1153" y="234"/>
                      <a:pt x="1160" y="236"/>
                    </a:cubicBezTo>
                    <a:lnTo>
                      <a:pt x="1186" y="254"/>
                    </a:lnTo>
                    <a:cubicBezTo>
                      <a:pt x="1238" y="271"/>
                      <a:pt x="1298" y="271"/>
                      <a:pt x="1349" y="271"/>
                    </a:cubicBezTo>
                    <a:cubicBezTo>
                      <a:pt x="1384" y="271"/>
                      <a:pt x="1401" y="262"/>
                      <a:pt x="1435" y="254"/>
                    </a:cubicBezTo>
                    <a:cubicBezTo>
                      <a:pt x="1440" y="252"/>
                      <a:pt x="1445" y="251"/>
                      <a:pt x="1451" y="251"/>
                    </a:cubicBezTo>
                    <a:cubicBezTo>
                      <a:pt x="1472" y="251"/>
                      <a:pt x="1494" y="262"/>
                      <a:pt x="1521" y="262"/>
                    </a:cubicBezTo>
                    <a:cubicBezTo>
                      <a:pt x="1573" y="279"/>
                      <a:pt x="1633" y="279"/>
                      <a:pt x="1684" y="305"/>
                    </a:cubicBezTo>
                    <a:cubicBezTo>
                      <a:pt x="1659" y="271"/>
                      <a:pt x="1633" y="245"/>
                      <a:pt x="1598" y="228"/>
                    </a:cubicBezTo>
                    <a:cubicBezTo>
                      <a:pt x="1573" y="211"/>
                      <a:pt x="1547" y="193"/>
                      <a:pt x="1530" y="176"/>
                    </a:cubicBezTo>
                    <a:cubicBezTo>
                      <a:pt x="1495" y="150"/>
                      <a:pt x="1461" y="142"/>
                      <a:pt x="1435" y="125"/>
                    </a:cubicBezTo>
                    <a:cubicBezTo>
                      <a:pt x="1401" y="108"/>
                      <a:pt x="1375" y="99"/>
                      <a:pt x="1349" y="90"/>
                    </a:cubicBezTo>
                    <a:lnTo>
                      <a:pt x="1323" y="82"/>
                    </a:lnTo>
                    <a:lnTo>
                      <a:pt x="1298" y="90"/>
                    </a:lnTo>
                    <a:cubicBezTo>
                      <a:pt x="1293" y="93"/>
                      <a:pt x="1288" y="94"/>
                      <a:pt x="1284" y="94"/>
                    </a:cubicBezTo>
                    <a:cubicBezTo>
                      <a:pt x="1275" y="94"/>
                      <a:pt x="1267" y="88"/>
                      <a:pt x="1255" y="82"/>
                    </a:cubicBezTo>
                    <a:cubicBezTo>
                      <a:pt x="1246" y="82"/>
                      <a:pt x="1229" y="82"/>
                      <a:pt x="1220" y="73"/>
                    </a:cubicBezTo>
                    <a:cubicBezTo>
                      <a:pt x="1195" y="65"/>
                      <a:pt x="1186" y="56"/>
                      <a:pt x="1160" y="47"/>
                    </a:cubicBezTo>
                    <a:cubicBezTo>
                      <a:pt x="1126" y="30"/>
                      <a:pt x="1083" y="13"/>
                      <a:pt x="1040" y="4"/>
                    </a:cubicBezTo>
                    <a:cubicBezTo>
                      <a:pt x="1027" y="2"/>
                      <a:pt x="1015" y="1"/>
                      <a:pt x="1002" y="1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7" name="Google Shape;16377;p56"/>
              <p:cNvSpPr/>
              <p:nvPr/>
            </p:nvSpPr>
            <p:spPr>
              <a:xfrm>
                <a:off x="5179450" y="1272900"/>
                <a:ext cx="30950" cy="32325"/>
              </a:xfrm>
              <a:custGeom>
                <a:rect b="b" l="l" r="r" t="t"/>
                <a:pathLst>
                  <a:path extrusionOk="0" h="1293" w="1238">
                    <a:moveTo>
                      <a:pt x="937" y="0"/>
                    </a:moveTo>
                    <a:lnTo>
                      <a:pt x="937" y="43"/>
                    </a:lnTo>
                    <a:cubicBezTo>
                      <a:pt x="937" y="52"/>
                      <a:pt x="946" y="69"/>
                      <a:pt x="954" y="86"/>
                    </a:cubicBezTo>
                    <a:lnTo>
                      <a:pt x="963" y="121"/>
                    </a:lnTo>
                    <a:cubicBezTo>
                      <a:pt x="972" y="129"/>
                      <a:pt x="980" y="147"/>
                      <a:pt x="989" y="155"/>
                    </a:cubicBezTo>
                    <a:cubicBezTo>
                      <a:pt x="989" y="164"/>
                      <a:pt x="1015" y="215"/>
                      <a:pt x="997" y="224"/>
                    </a:cubicBezTo>
                    <a:lnTo>
                      <a:pt x="989" y="215"/>
                    </a:lnTo>
                    <a:cubicBezTo>
                      <a:pt x="980" y="232"/>
                      <a:pt x="980" y="258"/>
                      <a:pt x="972" y="284"/>
                    </a:cubicBezTo>
                    <a:lnTo>
                      <a:pt x="954" y="318"/>
                    </a:lnTo>
                    <a:lnTo>
                      <a:pt x="937" y="327"/>
                    </a:lnTo>
                    <a:lnTo>
                      <a:pt x="920" y="310"/>
                    </a:lnTo>
                    <a:lnTo>
                      <a:pt x="920" y="310"/>
                    </a:lnTo>
                    <a:cubicBezTo>
                      <a:pt x="920" y="327"/>
                      <a:pt x="920" y="344"/>
                      <a:pt x="929" y="353"/>
                    </a:cubicBezTo>
                    <a:lnTo>
                      <a:pt x="929" y="396"/>
                    </a:lnTo>
                    <a:lnTo>
                      <a:pt x="946" y="421"/>
                    </a:lnTo>
                    <a:lnTo>
                      <a:pt x="946" y="456"/>
                    </a:lnTo>
                    <a:cubicBezTo>
                      <a:pt x="954" y="482"/>
                      <a:pt x="954" y="507"/>
                      <a:pt x="954" y="525"/>
                    </a:cubicBezTo>
                    <a:cubicBezTo>
                      <a:pt x="963" y="567"/>
                      <a:pt x="972" y="610"/>
                      <a:pt x="963" y="653"/>
                    </a:cubicBezTo>
                    <a:cubicBezTo>
                      <a:pt x="963" y="688"/>
                      <a:pt x="954" y="714"/>
                      <a:pt x="946" y="748"/>
                    </a:cubicBezTo>
                    <a:lnTo>
                      <a:pt x="929" y="791"/>
                    </a:lnTo>
                    <a:lnTo>
                      <a:pt x="920" y="774"/>
                    </a:lnTo>
                    <a:cubicBezTo>
                      <a:pt x="903" y="808"/>
                      <a:pt x="911" y="842"/>
                      <a:pt x="894" y="868"/>
                    </a:cubicBezTo>
                    <a:cubicBezTo>
                      <a:pt x="877" y="911"/>
                      <a:pt x="834" y="937"/>
                      <a:pt x="800" y="954"/>
                    </a:cubicBezTo>
                    <a:cubicBezTo>
                      <a:pt x="783" y="963"/>
                      <a:pt x="757" y="971"/>
                      <a:pt x="740" y="971"/>
                    </a:cubicBezTo>
                    <a:cubicBezTo>
                      <a:pt x="722" y="971"/>
                      <a:pt x="714" y="963"/>
                      <a:pt x="705" y="963"/>
                    </a:cubicBezTo>
                    <a:lnTo>
                      <a:pt x="680" y="946"/>
                    </a:lnTo>
                    <a:lnTo>
                      <a:pt x="671" y="937"/>
                    </a:lnTo>
                    <a:cubicBezTo>
                      <a:pt x="654" y="937"/>
                      <a:pt x="654" y="971"/>
                      <a:pt x="645" y="980"/>
                    </a:cubicBezTo>
                    <a:cubicBezTo>
                      <a:pt x="637" y="997"/>
                      <a:pt x="628" y="1014"/>
                      <a:pt x="619" y="1031"/>
                    </a:cubicBezTo>
                    <a:cubicBezTo>
                      <a:pt x="609" y="1041"/>
                      <a:pt x="605" y="1046"/>
                      <a:pt x="600" y="1046"/>
                    </a:cubicBezTo>
                    <a:cubicBezTo>
                      <a:pt x="596" y="1046"/>
                      <a:pt x="592" y="1044"/>
                      <a:pt x="585" y="1040"/>
                    </a:cubicBezTo>
                    <a:cubicBezTo>
                      <a:pt x="579" y="1037"/>
                      <a:pt x="574" y="1036"/>
                      <a:pt x="568" y="1036"/>
                    </a:cubicBezTo>
                    <a:cubicBezTo>
                      <a:pt x="556" y="1036"/>
                      <a:pt x="545" y="1040"/>
                      <a:pt x="533" y="1040"/>
                    </a:cubicBezTo>
                    <a:cubicBezTo>
                      <a:pt x="513" y="1047"/>
                      <a:pt x="497" y="1060"/>
                      <a:pt x="474" y="1060"/>
                    </a:cubicBezTo>
                    <a:cubicBezTo>
                      <a:pt x="469" y="1060"/>
                      <a:pt x="463" y="1059"/>
                      <a:pt x="456" y="1057"/>
                    </a:cubicBezTo>
                    <a:cubicBezTo>
                      <a:pt x="456" y="1040"/>
                      <a:pt x="473" y="1023"/>
                      <a:pt x="473" y="1006"/>
                    </a:cubicBezTo>
                    <a:lnTo>
                      <a:pt x="473" y="1006"/>
                    </a:lnTo>
                    <a:lnTo>
                      <a:pt x="456" y="1023"/>
                    </a:lnTo>
                    <a:lnTo>
                      <a:pt x="422" y="1040"/>
                    </a:lnTo>
                    <a:cubicBezTo>
                      <a:pt x="405" y="1049"/>
                      <a:pt x="379" y="1049"/>
                      <a:pt x="353" y="1057"/>
                    </a:cubicBezTo>
                    <a:cubicBezTo>
                      <a:pt x="336" y="1057"/>
                      <a:pt x="310" y="1057"/>
                      <a:pt x="284" y="1049"/>
                    </a:cubicBezTo>
                    <a:cubicBezTo>
                      <a:pt x="224" y="1040"/>
                      <a:pt x="173" y="1023"/>
                      <a:pt x="121" y="997"/>
                    </a:cubicBezTo>
                    <a:lnTo>
                      <a:pt x="87" y="980"/>
                    </a:lnTo>
                    <a:lnTo>
                      <a:pt x="61" y="963"/>
                    </a:lnTo>
                    <a:cubicBezTo>
                      <a:pt x="1" y="988"/>
                      <a:pt x="1" y="1023"/>
                      <a:pt x="18" y="1049"/>
                    </a:cubicBezTo>
                    <a:cubicBezTo>
                      <a:pt x="27" y="1066"/>
                      <a:pt x="44" y="1074"/>
                      <a:pt x="61" y="1092"/>
                    </a:cubicBezTo>
                    <a:cubicBezTo>
                      <a:pt x="78" y="1109"/>
                      <a:pt x="95" y="1126"/>
                      <a:pt x="104" y="1152"/>
                    </a:cubicBezTo>
                    <a:lnTo>
                      <a:pt x="121" y="1186"/>
                    </a:lnTo>
                    <a:lnTo>
                      <a:pt x="147" y="1195"/>
                    </a:lnTo>
                    <a:cubicBezTo>
                      <a:pt x="164" y="1203"/>
                      <a:pt x="181" y="1203"/>
                      <a:pt x="198" y="1212"/>
                    </a:cubicBezTo>
                    <a:cubicBezTo>
                      <a:pt x="207" y="1212"/>
                      <a:pt x="233" y="1220"/>
                      <a:pt x="250" y="1229"/>
                    </a:cubicBezTo>
                    <a:lnTo>
                      <a:pt x="267" y="1255"/>
                    </a:lnTo>
                    <a:cubicBezTo>
                      <a:pt x="284" y="1255"/>
                      <a:pt x="310" y="1255"/>
                      <a:pt x="327" y="1263"/>
                    </a:cubicBezTo>
                    <a:cubicBezTo>
                      <a:pt x="344" y="1263"/>
                      <a:pt x="370" y="1272"/>
                      <a:pt x="387" y="1272"/>
                    </a:cubicBezTo>
                    <a:cubicBezTo>
                      <a:pt x="405" y="1281"/>
                      <a:pt x="422" y="1281"/>
                      <a:pt x="430" y="1289"/>
                    </a:cubicBezTo>
                    <a:lnTo>
                      <a:pt x="465" y="1289"/>
                    </a:lnTo>
                    <a:cubicBezTo>
                      <a:pt x="476" y="1289"/>
                      <a:pt x="488" y="1293"/>
                      <a:pt x="499" y="1293"/>
                    </a:cubicBezTo>
                    <a:cubicBezTo>
                      <a:pt x="505" y="1293"/>
                      <a:pt x="511" y="1292"/>
                      <a:pt x="516" y="1289"/>
                    </a:cubicBezTo>
                    <a:lnTo>
                      <a:pt x="551" y="1272"/>
                    </a:lnTo>
                    <a:cubicBezTo>
                      <a:pt x="576" y="1255"/>
                      <a:pt x="602" y="1255"/>
                      <a:pt x="628" y="1255"/>
                    </a:cubicBezTo>
                    <a:cubicBezTo>
                      <a:pt x="680" y="1246"/>
                      <a:pt x="731" y="1238"/>
                      <a:pt x="774" y="1229"/>
                    </a:cubicBezTo>
                    <a:cubicBezTo>
                      <a:pt x="808" y="1229"/>
                      <a:pt x="834" y="1229"/>
                      <a:pt x="860" y="1220"/>
                    </a:cubicBezTo>
                    <a:cubicBezTo>
                      <a:pt x="894" y="1203"/>
                      <a:pt x="911" y="1186"/>
                      <a:pt x="929" y="1169"/>
                    </a:cubicBezTo>
                    <a:cubicBezTo>
                      <a:pt x="946" y="1152"/>
                      <a:pt x="963" y="1135"/>
                      <a:pt x="980" y="1117"/>
                    </a:cubicBezTo>
                    <a:lnTo>
                      <a:pt x="1006" y="1092"/>
                    </a:lnTo>
                    <a:cubicBezTo>
                      <a:pt x="1015" y="1074"/>
                      <a:pt x="1023" y="1049"/>
                      <a:pt x="1032" y="1031"/>
                    </a:cubicBezTo>
                    <a:cubicBezTo>
                      <a:pt x="1040" y="1023"/>
                      <a:pt x="1049" y="1006"/>
                      <a:pt x="1058" y="988"/>
                    </a:cubicBezTo>
                    <a:cubicBezTo>
                      <a:pt x="1075" y="963"/>
                      <a:pt x="1092" y="937"/>
                      <a:pt x="1118" y="920"/>
                    </a:cubicBezTo>
                    <a:cubicBezTo>
                      <a:pt x="1143" y="903"/>
                      <a:pt x="1161" y="885"/>
                      <a:pt x="1178" y="860"/>
                    </a:cubicBezTo>
                    <a:cubicBezTo>
                      <a:pt x="1204" y="808"/>
                      <a:pt x="1204" y="739"/>
                      <a:pt x="1221" y="688"/>
                    </a:cubicBezTo>
                    <a:cubicBezTo>
                      <a:pt x="1238" y="636"/>
                      <a:pt x="1212" y="602"/>
                      <a:pt x="1204" y="550"/>
                    </a:cubicBezTo>
                    <a:cubicBezTo>
                      <a:pt x="1186" y="507"/>
                      <a:pt x="1178" y="456"/>
                      <a:pt x="1169" y="413"/>
                    </a:cubicBezTo>
                    <a:cubicBezTo>
                      <a:pt x="1161" y="370"/>
                      <a:pt x="1135" y="336"/>
                      <a:pt x="1118" y="301"/>
                    </a:cubicBezTo>
                    <a:lnTo>
                      <a:pt x="1109" y="258"/>
                    </a:lnTo>
                    <a:lnTo>
                      <a:pt x="1092" y="232"/>
                    </a:lnTo>
                    <a:cubicBezTo>
                      <a:pt x="1075" y="215"/>
                      <a:pt x="1075" y="198"/>
                      <a:pt x="1066" y="181"/>
                    </a:cubicBezTo>
                    <a:lnTo>
                      <a:pt x="1040" y="155"/>
                    </a:lnTo>
                    <a:cubicBezTo>
                      <a:pt x="1023" y="121"/>
                      <a:pt x="1006" y="86"/>
                      <a:pt x="980" y="61"/>
                    </a:cubicBezTo>
                    <a:cubicBezTo>
                      <a:pt x="963" y="43"/>
                      <a:pt x="954" y="18"/>
                      <a:pt x="937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8" name="Google Shape;16378;p56"/>
              <p:cNvSpPr/>
              <p:nvPr/>
            </p:nvSpPr>
            <p:spPr>
              <a:xfrm>
                <a:off x="5173650" y="1267950"/>
                <a:ext cx="27750" cy="35225"/>
              </a:xfrm>
              <a:custGeom>
                <a:rect b="b" l="l" r="r" t="t"/>
                <a:pathLst>
                  <a:path extrusionOk="0" h="1409" w="1110">
                    <a:moveTo>
                      <a:pt x="783" y="1"/>
                    </a:moveTo>
                    <a:cubicBezTo>
                      <a:pt x="748" y="9"/>
                      <a:pt x="705" y="18"/>
                      <a:pt x="662" y="18"/>
                    </a:cubicBezTo>
                    <a:cubicBezTo>
                      <a:pt x="637" y="27"/>
                      <a:pt x="619" y="35"/>
                      <a:pt x="594" y="52"/>
                    </a:cubicBezTo>
                    <a:cubicBezTo>
                      <a:pt x="568" y="61"/>
                      <a:pt x="559" y="70"/>
                      <a:pt x="533" y="78"/>
                    </a:cubicBezTo>
                    <a:cubicBezTo>
                      <a:pt x="516" y="87"/>
                      <a:pt x="499" y="87"/>
                      <a:pt x="482" y="95"/>
                    </a:cubicBezTo>
                    <a:cubicBezTo>
                      <a:pt x="396" y="130"/>
                      <a:pt x="319" y="181"/>
                      <a:pt x="250" y="241"/>
                    </a:cubicBezTo>
                    <a:cubicBezTo>
                      <a:pt x="233" y="259"/>
                      <a:pt x="207" y="276"/>
                      <a:pt x="190" y="293"/>
                    </a:cubicBezTo>
                    <a:cubicBezTo>
                      <a:pt x="173" y="310"/>
                      <a:pt x="164" y="327"/>
                      <a:pt x="155" y="336"/>
                    </a:cubicBezTo>
                    <a:cubicBezTo>
                      <a:pt x="113" y="379"/>
                      <a:pt x="87" y="422"/>
                      <a:pt x="52" y="473"/>
                    </a:cubicBezTo>
                    <a:cubicBezTo>
                      <a:pt x="44" y="482"/>
                      <a:pt x="35" y="499"/>
                      <a:pt x="27" y="508"/>
                    </a:cubicBezTo>
                    <a:cubicBezTo>
                      <a:pt x="18" y="534"/>
                      <a:pt x="18" y="559"/>
                      <a:pt x="18" y="585"/>
                    </a:cubicBezTo>
                    <a:cubicBezTo>
                      <a:pt x="18" y="611"/>
                      <a:pt x="18" y="637"/>
                      <a:pt x="18" y="662"/>
                    </a:cubicBezTo>
                    <a:cubicBezTo>
                      <a:pt x="9" y="688"/>
                      <a:pt x="1" y="714"/>
                      <a:pt x="1" y="740"/>
                    </a:cubicBezTo>
                    <a:cubicBezTo>
                      <a:pt x="1" y="757"/>
                      <a:pt x="1" y="791"/>
                      <a:pt x="9" y="808"/>
                    </a:cubicBezTo>
                    <a:cubicBezTo>
                      <a:pt x="27" y="860"/>
                      <a:pt x="44" y="903"/>
                      <a:pt x="52" y="955"/>
                    </a:cubicBezTo>
                    <a:cubicBezTo>
                      <a:pt x="70" y="989"/>
                      <a:pt x="70" y="1032"/>
                      <a:pt x="95" y="1075"/>
                    </a:cubicBezTo>
                    <a:cubicBezTo>
                      <a:pt x="104" y="1092"/>
                      <a:pt x="121" y="1118"/>
                      <a:pt x="138" y="1135"/>
                    </a:cubicBezTo>
                    <a:cubicBezTo>
                      <a:pt x="147" y="1152"/>
                      <a:pt x="155" y="1161"/>
                      <a:pt x="164" y="1178"/>
                    </a:cubicBezTo>
                    <a:cubicBezTo>
                      <a:pt x="198" y="1212"/>
                      <a:pt x="241" y="1247"/>
                      <a:pt x="276" y="1281"/>
                    </a:cubicBezTo>
                    <a:cubicBezTo>
                      <a:pt x="310" y="1315"/>
                      <a:pt x="353" y="1341"/>
                      <a:pt x="396" y="1358"/>
                    </a:cubicBezTo>
                    <a:cubicBezTo>
                      <a:pt x="413" y="1367"/>
                      <a:pt x="422" y="1375"/>
                      <a:pt x="439" y="1384"/>
                    </a:cubicBezTo>
                    <a:lnTo>
                      <a:pt x="465" y="1401"/>
                    </a:lnTo>
                    <a:cubicBezTo>
                      <a:pt x="470" y="1407"/>
                      <a:pt x="473" y="1409"/>
                      <a:pt x="474" y="1409"/>
                    </a:cubicBezTo>
                    <a:cubicBezTo>
                      <a:pt x="477" y="1409"/>
                      <a:pt x="471" y="1399"/>
                      <a:pt x="465" y="1393"/>
                    </a:cubicBezTo>
                    <a:lnTo>
                      <a:pt x="439" y="1375"/>
                    </a:lnTo>
                    <a:lnTo>
                      <a:pt x="413" y="1350"/>
                    </a:lnTo>
                    <a:lnTo>
                      <a:pt x="379" y="1315"/>
                    </a:lnTo>
                    <a:cubicBezTo>
                      <a:pt x="362" y="1298"/>
                      <a:pt x="353" y="1272"/>
                      <a:pt x="336" y="1255"/>
                    </a:cubicBezTo>
                    <a:cubicBezTo>
                      <a:pt x="319" y="1229"/>
                      <a:pt x="310" y="1221"/>
                      <a:pt x="310" y="1195"/>
                    </a:cubicBezTo>
                    <a:cubicBezTo>
                      <a:pt x="319" y="1161"/>
                      <a:pt x="293" y="1135"/>
                      <a:pt x="293" y="1101"/>
                    </a:cubicBezTo>
                    <a:lnTo>
                      <a:pt x="284" y="1075"/>
                    </a:lnTo>
                    <a:lnTo>
                      <a:pt x="293" y="1032"/>
                    </a:lnTo>
                    <a:cubicBezTo>
                      <a:pt x="284" y="1023"/>
                      <a:pt x="250" y="1023"/>
                      <a:pt x="241" y="1006"/>
                    </a:cubicBezTo>
                    <a:cubicBezTo>
                      <a:pt x="233" y="997"/>
                      <a:pt x="233" y="980"/>
                      <a:pt x="233" y="972"/>
                    </a:cubicBezTo>
                    <a:cubicBezTo>
                      <a:pt x="241" y="955"/>
                      <a:pt x="241" y="946"/>
                      <a:pt x="250" y="929"/>
                    </a:cubicBezTo>
                    <a:cubicBezTo>
                      <a:pt x="259" y="912"/>
                      <a:pt x="259" y="894"/>
                      <a:pt x="259" y="869"/>
                    </a:cubicBezTo>
                    <a:cubicBezTo>
                      <a:pt x="259" y="826"/>
                      <a:pt x="259" y="783"/>
                      <a:pt x="259" y="731"/>
                    </a:cubicBezTo>
                    <a:cubicBezTo>
                      <a:pt x="259" y="705"/>
                      <a:pt x="267" y="662"/>
                      <a:pt x="293" y="645"/>
                    </a:cubicBezTo>
                    <a:cubicBezTo>
                      <a:pt x="319" y="628"/>
                      <a:pt x="336" y="611"/>
                      <a:pt x="353" y="585"/>
                    </a:cubicBezTo>
                    <a:lnTo>
                      <a:pt x="370" y="559"/>
                    </a:lnTo>
                    <a:cubicBezTo>
                      <a:pt x="387" y="534"/>
                      <a:pt x="370" y="491"/>
                      <a:pt x="396" y="465"/>
                    </a:cubicBezTo>
                    <a:cubicBezTo>
                      <a:pt x="405" y="448"/>
                      <a:pt x="439" y="430"/>
                      <a:pt x="439" y="405"/>
                    </a:cubicBezTo>
                    <a:lnTo>
                      <a:pt x="430" y="370"/>
                    </a:lnTo>
                    <a:cubicBezTo>
                      <a:pt x="422" y="345"/>
                      <a:pt x="422" y="336"/>
                      <a:pt x="439" y="310"/>
                    </a:cubicBezTo>
                    <a:lnTo>
                      <a:pt x="473" y="284"/>
                    </a:lnTo>
                    <a:cubicBezTo>
                      <a:pt x="491" y="276"/>
                      <a:pt x="499" y="267"/>
                      <a:pt x="516" y="250"/>
                    </a:cubicBezTo>
                    <a:cubicBezTo>
                      <a:pt x="525" y="241"/>
                      <a:pt x="542" y="233"/>
                      <a:pt x="559" y="224"/>
                    </a:cubicBezTo>
                    <a:lnTo>
                      <a:pt x="637" y="224"/>
                    </a:lnTo>
                    <a:cubicBezTo>
                      <a:pt x="645" y="224"/>
                      <a:pt x="662" y="224"/>
                      <a:pt x="680" y="216"/>
                    </a:cubicBezTo>
                    <a:cubicBezTo>
                      <a:pt x="697" y="216"/>
                      <a:pt x="705" y="207"/>
                      <a:pt x="722" y="207"/>
                    </a:cubicBezTo>
                    <a:cubicBezTo>
                      <a:pt x="731" y="207"/>
                      <a:pt x="740" y="198"/>
                      <a:pt x="757" y="198"/>
                    </a:cubicBezTo>
                    <a:lnTo>
                      <a:pt x="791" y="190"/>
                    </a:lnTo>
                    <a:lnTo>
                      <a:pt x="826" y="190"/>
                    </a:lnTo>
                    <a:cubicBezTo>
                      <a:pt x="843" y="190"/>
                      <a:pt x="864" y="198"/>
                      <a:pt x="884" y="198"/>
                    </a:cubicBezTo>
                    <a:cubicBezTo>
                      <a:pt x="893" y="198"/>
                      <a:pt x="903" y="196"/>
                      <a:pt x="912" y="190"/>
                    </a:cubicBezTo>
                    <a:lnTo>
                      <a:pt x="946" y="173"/>
                    </a:lnTo>
                    <a:cubicBezTo>
                      <a:pt x="963" y="164"/>
                      <a:pt x="972" y="156"/>
                      <a:pt x="989" y="156"/>
                    </a:cubicBezTo>
                    <a:cubicBezTo>
                      <a:pt x="1015" y="156"/>
                      <a:pt x="1049" y="156"/>
                      <a:pt x="1066" y="164"/>
                    </a:cubicBezTo>
                    <a:lnTo>
                      <a:pt x="1109" y="181"/>
                    </a:lnTo>
                    <a:lnTo>
                      <a:pt x="1092" y="164"/>
                    </a:lnTo>
                    <a:lnTo>
                      <a:pt x="1075" y="147"/>
                    </a:lnTo>
                    <a:cubicBezTo>
                      <a:pt x="1066" y="130"/>
                      <a:pt x="1066" y="121"/>
                      <a:pt x="1058" y="121"/>
                    </a:cubicBezTo>
                    <a:cubicBezTo>
                      <a:pt x="1040" y="113"/>
                      <a:pt x="1032" y="113"/>
                      <a:pt x="1023" y="95"/>
                    </a:cubicBezTo>
                    <a:lnTo>
                      <a:pt x="1006" y="87"/>
                    </a:lnTo>
                    <a:cubicBezTo>
                      <a:pt x="989" y="70"/>
                      <a:pt x="972" y="61"/>
                      <a:pt x="954" y="52"/>
                    </a:cubicBezTo>
                    <a:lnTo>
                      <a:pt x="929" y="35"/>
                    </a:lnTo>
                    <a:cubicBezTo>
                      <a:pt x="903" y="27"/>
                      <a:pt x="886" y="18"/>
                      <a:pt x="860" y="18"/>
                    </a:cubicBezTo>
                    <a:cubicBezTo>
                      <a:pt x="834" y="9"/>
                      <a:pt x="808" y="1"/>
                      <a:pt x="783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9" name="Google Shape;16379;p56"/>
              <p:cNvSpPr/>
              <p:nvPr/>
            </p:nvSpPr>
            <p:spPr>
              <a:xfrm>
                <a:off x="5186550" y="1277800"/>
                <a:ext cx="13325" cy="16825"/>
              </a:xfrm>
              <a:custGeom>
                <a:rect b="b" l="l" r="r" t="t"/>
                <a:pathLst>
                  <a:path extrusionOk="0" h="673" w="533">
                    <a:moveTo>
                      <a:pt x="311" y="0"/>
                    </a:moveTo>
                    <a:cubicBezTo>
                      <a:pt x="261" y="0"/>
                      <a:pt x="217" y="22"/>
                      <a:pt x="172" y="36"/>
                    </a:cubicBezTo>
                    <a:cubicBezTo>
                      <a:pt x="155" y="45"/>
                      <a:pt x="129" y="54"/>
                      <a:pt x="103" y="62"/>
                    </a:cubicBezTo>
                    <a:lnTo>
                      <a:pt x="78" y="71"/>
                    </a:lnTo>
                    <a:cubicBezTo>
                      <a:pt x="60" y="71"/>
                      <a:pt x="60" y="79"/>
                      <a:pt x="52" y="88"/>
                    </a:cubicBezTo>
                    <a:lnTo>
                      <a:pt x="26" y="122"/>
                    </a:lnTo>
                    <a:lnTo>
                      <a:pt x="9" y="140"/>
                    </a:lnTo>
                    <a:lnTo>
                      <a:pt x="0" y="157"/>
                    </a:lnTo>
                    <a:cubicBezTo>
                      <a:pt x="17" y="157"/>
                      <a:pt x="35" y="148"/>
                      <a:pt x="52" y="140"/>
                    </a:cubicBezTo>
                    <a:cubicBezTo>
                      <a:pt x="63" y="140"/>
                      <a:pt x="75" y="143"/>
                      <a:pt x="86" y="143"/>
                    </a:cubicBezTo>
                    <a:cubicBezTo>
                      <a:pt x="92" y="143"/>
                      <a:pt x="98" y="142"/>
                      <a:pt x="103" y="140"/>
                    </a:cubicBezTo>
                    <a:cubicBezTo>
                      <a:pt x="109" y="140"/>
                      <a:pt x="115" y="132"/>
                      <a:pt x="118" y="132"/>
                    </a:cubicBezTo>
                    <a:cubicBezTo>
                      <a:pt x="120" y="132"/>
                      <a:pt x="121" y="134"/>
                      <a:pt x="121" y="140"/>
                    </a:cubicBezTo>
                    <a:cubicBezTo>
                      <a:pt x="132" y="140"/>
                      <a:pt x="151" y="136"/>
                      <a:pt x="170" y="136"/>
                    </a:cubicBezTo>
                    <a:cubicBezTo>
                      <a:pt x="180" y="136"/>
                      <a:pt x="189" y="137"/>
                      <a:pt x="198" y="140"/>
                    </a:cubicBezTo>
                    <a:lnTo>
                      <a:pt x="224" y="157"/>
                    </a:lnTo>
                    <a:cubicBezTo>
                      <a:pt x="232" y="165"/>
                      <a:pt x="241" y="174"/>
                      <a:pt x="258" y="182"/>
                    </a:cubicBezTo>
                    <a:cubicBezTo>
                      <a:pt x="292" y="200"/>
                      <a:pt x="335" y="225"/>
                      <a:pt x="344" y="268"/>
                    </a:cubicBezTo>
                    <a:cubicBezTo>
                      <a:pt x="361" y="311"/>
                      <a:pt x="353" y="354"/>
                      <a:pt x="344" y="397"/>
                    </a:cubicBezTo>
                    <a:cubicBezTo>
                      <a:pt x="344" y="440"/>
                      <a:pt x="301" y="466"/>
                      <a:pt x="301" y="509"/>
                    </a:cubicBezTo>
                    <a:cubicBezTo>
                      <a:pt x="301" y="535"/>
                      <a:pt x="310" y="561"/>
                      <a:pt x="301" y="578"/>
                    </a:cubicBezTo>
                    <a:lnTo>
                      <a:pt x="292" y="595"/>
                    </a:lnTo>
                    <a:lnTo>
                      <a:pt x="267" y="621"/>
                    </a:lnTo>
                    <a:cubicBezTo>
                      <a:pt x="258" y="638"/>
                      <a:pt x="241" y="664"/>
                      <a:pt x="232" y="672"/>
                    </a:cubicBezTo>
                    <a:lnTo>
                      <a:pt x="267" y="655"/>
                    </a:lnTo>
                    <a:cubicBezTo>
                      <a:pt x="292" y="646"/>
                      <a:pt x="318" y="638"/>
                      <a:pt x="335" y="629"/>
                    </a:cubicBezTo>
                    <a:cubicBezTo>
                      <a:pt x="361" y="612"/>
                      <a:pt x="387" y="586"/>
                      <a:pt x="421" y="569"/>
                    </a:cubicBezTo>
                    <a:lnTo>
                      <a:pt x="438" y="552"/>
                    </a:lnTo>
                    <a:lnTo>
                      <a:pt x="456" y="526"/>
                    </a:lnTo>
                    <a:cubicBezTo>
                      <a:pt x="473" y="492"/>
                      <a:pt x="481" y="457"/>
                      <a:pt x="499" y="423"/>
                    </a:cubicBezTo>
                    <a:cubicBezTo>
                      <a:pt x="499" y="406"/>
                      <a:pt x="507" y="406"/>
                      <a:pt x="516" y="397"/>
                    </a:cubicBezTo>
                    <a:lnTo>
                      <a:pt x="516" y="371"/>
                    </a:lnTo>
                    <a:cubicBezTo>
                      <a:pt x="533" y="320"/>
                      <a:pt x="533" y="277"/>
                      <a:pt x="516" y="234"/>
                    </a:cubicBezTo>
                    <a:cubicBezTo>
                      <a:pt x="507" y="208"/>
                      <a:pt x="507" y="182"/>
                      <a:pt x="499" y="157"/>
                    </a:cubicBezTo>
                    <a:cubicBezTo>
                      <a:pt x="490" y="122"/>
                      <a:pt x="456" y="97"/>
                      <a:pt x="430" y="79"/>
                    </a:cubicBezTo>
                    <a:cubicBezTo>
                      <a:pt x="396" y="45"/>
                      <a:pt x="387" y="11"/>
                      <a:pt x="335" y="2"/>
                    </a:cubicBezTo>
                    <a:cubicBezTo>
                      <a:pt x="327" y="1"/>
                      <a:pt x="319" y="0"/>
                      <a:pt x="311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80" name="Google Shape;16380;p56"/>
            <p:cNvGrpSpPr/>
            <p:nvPr/>
          </p:nvGrpSpPr>
          <p:grpSpPr>
            <a:xfrm>
              <a:off x="4754608" y="4777494"/>
              <a:ext cx="339139" cy="239689"/>
              <a:chOff x="5658425" y="1270850"/>
              <a:chExt cx="179800" cy="127075"/>
            </a:xfrm>
          </p:grpSpPr>
          <p:sp>
            <p:nvSpPr>
              <p:cNvPr id="16381" name="Google Shape;16381;p56"/>
              <p:cNvSpPr/>
              <p:nvPr/>
            </p:nvSpPr>
            <p:spPr>
              <a:xfrm>
                <a:off x="5704400" y="1271825"/>
                <a:ext cx="133825" cy="126100"/>
              </a:xfrm>
              <a:custGeom>
                <a:rect b="b" l="l" r="r" t="t"/>
                <a:pathLst>
                  <a:path extrusionOk="0" h="5044" w="5353">
                    <a:moveTo>
                      <a:pt x="713" y="9"/>
                    </a:moveTo>
                    <a:cubicBezTo>
                      <a:pt x="816" y="9"/>
                      <a:pt x="911" y="18"/>
                      <a:pt x="1014" y="18"/>
                    </a:cubicBezTo>
                    <a:cubicBezTo>
                      <a:pt x="1263" y="35"/>
                      <a:pt x="1486" y="138"/>
                      <a:pt x="1718" y="164"/>
                    </a:cubicBezTo>
                    <a:cubicBezTo>
                      <a:pt x="1968" y="198"/>
                      <a:pt x="2217" y="198"/>
                      <a:pt x="2466" y="215"/>
                    </a:cubicBezTo>
                    <a:cubicBezTo>
                      <a:pt x="2492" y="215"/>
                      <a:pt x="2517" y="224"/>
                      <a:pt x="2543" y="232"/>
                    </a:cubicBezTo>
                    <a:cubicBezTo>
                      <a:pt x="2578" y="250"/>
                      <a:pt x="2595" y="284"/>
                      <a:pt x="2629" y="301"/>
                    </a:cubicBezTo>
                    <a:cubicBezTo>
                      <a:pt x="2681" y="344"/>
                      <a:pt x="2758" y="336"/>
                      <a:pt x="2827" y="336"/>
                    </a:cubicBezTo>
                    <a:cubicBezTo>
                      <a:pt x="2981" y="336"/>
                      <a:pt x="3136" y="327"/>
                      <a:pt x="3282" y="327"/>
                    </a:cubicBezTo>
                    <a:cubicBezTo>
                      <a:pt x="3411" y="318"/>
                      <a:pt x="3548" y="318"/>
                      <a:pt x="3677" y="344"/>
                    </a:cubicBezTo>
                    <a:cubicBezTo>
                      <a:pt x="3780" y="361"/>
                      <a:pt x="3883" y="404"/>
                      <a:pt x="3987" y="421"/>
                    </a:cubicBezTo>
                    <a:cubicBezTo>
                      <a:pt x="4012" y="430"/>
                      <a:pt x="4055" y="430"/>
                      <a:pt x="4090" y="430"/>
                    </a:cubicBezTo>
                    <a:cubicBezTo>
                      <a:pt x="4158" y="430"/>
                      <a:pt x="4227" y="430"/>
                      <a:pt x="4262" y="447"/>
                    </a:cubicBezTo>
                    <a:cubicBezTo>
                      <a:pt x="4476" y="559"/>
                      <a:pt x="4579" y="774"/>
                      <a:pt x="4786" y="903"/>
                    </a:cubicBezTo>
                    <a:cubicBezTo>
                      <a:pt x="4820" y="920"/>
                      <a:pt x="4863" y="946"/>
                      <a:pt x="4871" y="989"/>
                    </a:cubicBezTo>
                    <a:cubicBezTo>
                      <a:pt x="4880" y="1083"/>
                      <a:pt x="4863" y="1100"/>
                      <a:pt x="4932" y="1195"/>
                    </a:cubicBezTo>
                    <a:cubicBezTo>
                      <a:pt x="4957" y="1229"/>
                      <a:pt x="4975" y="1272"/>
                      <a:pt x="5009" y="1306"/>
                    </a:cubicBezTo>
                    <a:cubicBezTo>
                      <a:pt x="5121" y="1444"/>
                      <a:pt x="5198" y="1547"/>
                      <a:pt x="5241" y="1719"/>
                    </a:cubicBezTo>
                    <a:cubicBezTo>
                      <a:pt x="5267" y="1830"/>
                      <a:pt x="5318" y="1934"/>
                      <a:pt x="5335" y="2045"/>
                    </a:cubicBezTo>
                    <a:cubicBezTo>
                      <a:pt x="5353" y="2166"/>
                      <a:pt x="5335" y="2294"/>
                      <a:pt x="5327" y="2415"/>
                    </a:cubicBezTo>
                    <a:cubicBezTo>
                      <a:pt x="5327" y="2458"/>
                      <a:pt x="5301" y="2475"/>
                      <a:pt x="5284" y="2518"/>
                    </a:cubicBezTo>
                    <a:cubicBezTo>
                      <a:pt x="5250" y="2621"/>
                      <a:pt x="5284" y="2724"/>
                      <a:pt x="5301" y="2844"/>
                    </a:cubicBezTo>
                    <a:cubicBezTo>
                      <a:pt x="5310" y="2939"/>
                      <a:pt x="5301" y="3119"/>
                      <a:pt x="5258" y="3205"/>
                    </a:cubicBezTo>
                    <a:cubicBezTo>
                      <a:pt x="5241" y="3257"/>
                      <a:pt x="5103" y="3557"/>
                      <a:pt x="5069" y="3635"/>
                    </a:cubicBezTo>
                    <a:cubicBezTo>
                      <a:pt x="5035" y="3703"/>
                      <a:pt x="4957" y="3815"/>
                      <a:pt x="4940" y="3884"/>
                    </a:cubicBezTo>
                    <a:cubicBezTo>
                      <a:pt x="4923" y="3927"/>
                      <a:pt x="4829" y="4159"/>
                      <a:pt x="4734" y="4262"/>
                    </a:cubicBezTo>
                    <a:cubicBezTo>
                      <a:pt x="4640" y="4382"/>
                      <a:pt x="4571" y="4451"/>
                      <a:pt x="4382" y="4477"/>
                    </a:cubicBezTo>
                    <a:cubicBezTo>
                      <a:pt x="4322" y="4485"/>
                      <a:pt x="4090" y="4614"/>
                      <a:pt x="4030" y="4605"/>
                    </a:cubicBezTo>
                    <a:cubicBezTo>
                      <a:pt x="3978" y="4605"/>
                      <a:pt x="3935" y="4623"/>
                      <a:pt x="3883" y="4631"/>
                    </a:cubicBezTo>
                    <a:cubicBezTo>
                      <a:pt x="3866" y="4631"/>
                      <a:pt x="3849" y="4631"/>
                      <a:pt x="3832" y="4631"/>
                    </a:cubicBezTo>
                    <a:cubicBezTo>
                      <a:pt x="3815" y="4631"/>
                      <a:pt x="3789" y="4631"/>
                      <a:pt x="3772" y="4640"/>
                    </a:cubicBezTo>
                    <a:cubicBezTo>
                      <a:pt x="3617" y="4666"/>
                      <a:pt x="3351" y="4709"/>
                      <a:pt x="3265" y="4734"/>
                    </a:cubicBezTo>
                    <a:cubicBezTo>
                      <a:pt x="3153" y="4769"/>
                      <a:pt x="2964" y="4769"/>
                      <a:pt x="2853" y="4752"/>
                    </a:cubicBezTo>
                    <a:cubicBezTo>
                      <a:pt x="2724" y="4743"/>
                      <a:pt x="2500" y="4863"/>
                      <a:pt x="2363" y="4872"/>
                    </a:cubicBezTo>
                    <a:cubicBezTo>
                      <a:pt x="2260" y="4872"/>
                      <a:pt x="2191" y="4872"/>
                      <a:pt x="2131" y="4872"/>
                    </a:cubicBezTo>
                    <a:cubicBezTo>
                      <a:pt x="2028" y="4863"/>
                      <a:pt x="1950" y="4863"/>
                      <a:pt x="1753" y="4906"/>
                    </a:cubicBezTo>
                    <a:cubicBezTo>
                      <a:pt x="1718" y="4923"/>
                      <a:pt x="1650" y="4915"/>
                      <a:pt x="1590" y="4915"/>
                    </a:cubicBezTo>
                    <a:cubicBezTo>
                      <a:pt x="1512" y="4915"/>
                      <a:pt x="1435" y="4915"/>
                      <a:pt x="1383" y="4932"/>
                    </a:cubicBezTo>
                    <a:cubicBezTo>
                      <a:pt x="1349" y="4941"/>
                      <a:pt x="1315" y="4949"/>
                      <a:pt x="1280" y="4966"/>
                    </a:cubicBezTo>
                    <a:cubicBezTo>
                      <a:pt x="1203" y="4984"/>
                      <a:pt x="1126" y="4992"/>
                      <a:pt x="1048" y="5018"/>
                    </a:cubicBezTo>
                    <a:cubicBezTo>
                      <a:pt x="980" y="5035"/>
                      <a:pt x="962" y="5044"/>
                      <a:pt x="894" y="5026"/>
                    </a:cubicBezTo>
                    <a:cubicBezTo>
                      <a:pt x="645" y="4975"/>
                      <a:pt x="395" y="4932"/>
                      <a:pt x="129" y="4984"/>
                    </a:cubicBezTo>
                    <a:cubicBezTo>
                      <a:pt x="95" y="4984"/>
                      <a:pt x="0" y="4597"/>
                      <a:pt x="9" y="4528"/>
                    </a:cubicBezTo>
                    <a:cubicBezTo>
                      <a:pt x="35" y="4331"/>
                      <a:pt x="60" y="4142"/>
                      <a:pt x="86" y="3944"/>
                    </a:cubicBezTo>
                    <a:cubicBezTo>
                      <a:pt x="129" y="3575"/>
                      <a:pt x="181" y="3205"/>
                      <a:pt x="241" y="2853"/>
                    </a:cubicBezTo>
                    <a:cubicBezTo>
                      <a:pt x="284" y="2535"/>
                      <a:pt x="335" y="2234"/>
                      <a:pt x="361" y="1934"/>
                    </a:cubicBezTo>
                    <a:cubicBezTo>
                      <a:pt x="387" y="1650"/>
                      <a:pt x="395" y="1375"/>
                      <a:pt x="438" y="1092"/>
                    </a:cubicBezTo>
                    <a:cubicBezTo>
                      <a:pt x="456" y="997"/>
                      <a:pt x="645" y="1"/>
                      <a:pt x="713" y="9"/>
                    </a:cubicBezTo>
                  </a:path>
                </a:pathLst>
              </a:custGeom>
              <a:solidFill>
                <a:srgbClr val="B89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2" name="Google Shape;16382;p56"/>
              <p:cNvSpPr/>
              <p:nvPr/>
            </p:nvSpPr>
            <p:spPr>
              <a:xfrm>
                <a:off x="5695575" y="1270850"/>
                <a:ext cx="76925" cy="126875"/>
              </a:xfrm>
              <a:custGeom>
                <a:rect b="b" l="l" r="r" t="t"/>
                <a:pathLst>
                  <a:path extrusionOk="0" h="5075" w="3077">
                    <a:moveTo>
                      <a:pt x="1047" y="1"/>
                    </a:moveTo>
                    <a:cubicBezTo>
                      <a:pt x="898" y="1"/>
                      <a:pt x="756" y="31"/>
                      <a:pt x="714" y="74"/>
                    </a:cubicBezTo>
                    <a:cubicBezTo>
                      <a:pt x="707" y="81"/>
                      <a:pt x="712" y="84"/>
                      <a:pt x="724" y="84"/>
                    </a:cubicBezTo>
                    <a:cubicBezTo>
                      <a:pt x="740" y="84"/>
                      <a:pt x="770" y="79"/>
                      <a:pt x="800" y="74"/>
                    </a:cubicBezTo>
                    <a:cubicBezTo>
                      <a:pt x="835" y="69"/>
                      <a:pt x="869" y="64"/>
                      <a:pt x="891" y="64"/>
                    </a:cubicBezTo>
                    <a:cubicBezTo>
                      <a:pt x="907" y="64"/>
                      <a:pt x="915" y="67"/>
                      <a:pt x="912" y="74"/>
                    </a:cubicBezTo>
                    <a:cubicBezTo>
                      <a:pt x="877" y="117"/>
                      <a:pt x="843" y="160"/>
                      <a:pt x="809" y="194"/>
                    </a:cubicBezTo>
                    <a:cubicBezTo>
                      <a:pt x="697" y="332"/>
                      <a:pt x="662" y="503"/>
                      <a:pt x="602" y="649"/>
                    </a:cubicBezTo>
                    <a:cubicBezTo>
                      <a:pt x="542" y="787"/>
                      <a:pt x="491" y="924"/>
                      <a:pt x="448" y="1053"/>
                    </a:cubicBezTo>
                    <a:cubicBezTo>
                      <a:pt x="413" y="1148"/>
                      <a:pt x="379" y="1259"/>
                      <a:pt x="362" y="1363"/>
                    </a:cubicBezTo>
                    <a:cubicBezTo>
                      <a:pt x="345" y="1474"/>
                      <a:pt x="370" y="1586"/>
                      <a:pt x="370" y="1698"/>
                    </a:cubicBezTo>
                    <a:cubicBezTo>
                      <a:pt x="370" y="1758"/>
                      <a:pt x="370" y="1809"/>
                      <a:pt x="370" y="1869"/>
                    </a:cubicBezTo>
                    <a:cubicBezTo>
                      <a:pt x="388" y="2136"/>
                      <a:pt x="396" y="2428"/>
                      <a:pt x="336" y="2703"/>
                    </a:cubicBezTo>
                    <a:cubicBezTo>
                      <a:pt x="302" y="2875"/>
                      <a:pt x="241" y="3046"/>
                      <a:pt x="207" y="3218"/>
                    </a:cubicBezTo>
                    <a:cubicBezTo>
                      <a:pt x="181" y="3364"/>
                      <a:pt x="156" y="3502"/>
                      <a:pt x="121" y="3648"/>
                    </a:cubicBezTo>
                    <a:cubicBezTo>
                      <a:pt x="44" y="3992"/>
                      <a:pt x="1" y="4309"/>
                      <a:pt x="121" y="4644"/>
                    </a:cubicBezTo>
                    <a:cubicBezTo>
                      <a:pt x="156" y="4739"/>
                      <a:pt x="190" y="4808"/>
                      <a:pt x="259" y="4876"/>
                    </a:cubicBezTo>
                    <a:cubicBezTo>
                      <a:pt x="310" y="4919"/>
                      <a:pt x="362" y="4980"/>
                      <a:pt x="422" y="5005"/>
                    </a:cubicBezTo>
                    <a:cubicBezTo>
                      <a:pt x="542" y="5065"/>
                      <a:pt x="705" y="5057"/>
                      <a:pt x="834" y="5074"/>
                    </a:cubicBezTo>
                    <a:cubicBezTo>
                      <a:pt x="877" y="5074"/>
                      <a:pt x="912" y="5065"/>
                      <a:pt x="955" y="5057"/>
                    </a:cubicBezTo>
                    <a:cubicBezTo>
                      <a:pt x="969" y="5054"/>
                      <a:pt x="980" y="5053"/>
                      <a:pt x="990" y="5053"/>
                    </a:cubicBezTo>
                    <a:cubicBezTo>
                      <a:pt x="1010" y="5053"/>
                      <a:pt x="1023" y="5057"/>
                      <a:pt x="1040" y="5057"/>
                    </a:cubicBezTo>
                    <a:cubicBezTo>
                      <a:pt x="1049" y="5061"/>
                      <a:pt x="1060" y="5063"/>
                      <a:pt x="1074" y="5063"/>
                    </a:cubicBezTo>
                    <a:cubicBezTo>
                      <a:pt x="1088" y="5063"/>
                      <a:pt x="1105" y="5061"/>
                      <a:pt x="1126" y="5057"/>
                    </a:cubicBezTo>
                    <a:cubicBezTo>
                      <a:pt x="1134" y="5054"/>
                      <a:pt x="1143" y="5053"/>
                      <a:pt x="1153" y="5053"/>
                    </a:cubicBezTo>
                    <a:cubicBezTo>
                      <a:pt x="1177" y="5053"/>
                      <a:pt x="1208" y="5059"/>
                      <a:pt x="1238" y="5065"/>
                    </a:cubicBezTo>
                    <a:cubicBezTo>
                      <a:pt x="1267" y="5069"/>
                      <a:pt x="1294" y="5071"/>
                      <a:pt x="1318" y="5071"/>
                    </a:cubicBezTo>
                    <a:cubicBezTo>
                      <a:pt x="1352" y="5071"/>
                      <a:pt x="1381" y="5067"/>
                      <a:pt x="1401" y="5057"/>
                    </a:cubicBezTo>
                    <a:cubicBezTo>
                      <a:pt x="1470" y="5005"/>
                      <a:pt x="1676" y="4997"/>
                      <a:pt x="1736" y="4945"/>
                    </a:cubicBezTo>
                    <a:cubicBezTo>
                      <a:pt x="1788" y="4911"/>
                      <a:pt x="1839" y="4876"/>
                      <a:pt x="1900" y="4842"/>
                    </a:cubicBezTo>
                    <a:cubicBezTo>
                      <a:pt x="1951" y="4816"/>
                      <a:pt x="1986" y="4808"/>
                      <a:pt x="2028" y="4773"/>
                    </a:cubicBezTo>
                    <a:cubicBezTo>
                      <a:pt x="2054" y="4756"/>
                      <a:pt x="2071" y="4739"/>
                      <a:pt x="2097" y="4722"/>
                    </a:cubicBezTo>
                    <a:cubicBezTo>
                      <a:pt x="2166" y="4662"/>
                      <a:pt x="2114" y="4541"/>
                      <a:pt x="2209" y="4507"/>
                    </a:cubicBezTo>
                    <a:cubicBezTo>
                      <a:pt x="2286" y="4481"/>
                      <a:pt x="2355" y="4464"/>
                      <a:pt x="2407" y="4404"/>
                    </a:cubicBezTo>
                    <a:cubicBezTo>
                      <a:pt x="2441" y="4370"/>
                      <a:pt x="2458" y="4352"/>
                      <a:pt x="2458" y="4309"/>
                    </a:cubicBezTo>
                    <a:cubicBezTo>
                      <a:pt x="2467" y="4284"/>
                      <a:pt x="2475" y="4249"/>
                      <a:pt x="2475" y="4215"/>
                    </a:cubicBezTo>
                    <a:cubicBezTo>
                      <a:pt x="2475" y="4181"/>
                      <a:pt x="2570" y="4181"/>
                      <a:pt x="2561" y="4146"/>
                    </a:cubicBezTo>
                    <a:cubicBezTo>
                      <a:pt x="2561" y="4138"/>
                      <a:pt x="2553" y="4120"/>
                      <a:pt x="2553" y="4103"/>
                    </a:cubicBezTo>
                    <a:cubicBezTo>
                      <a:pt x="2553" y="4077"/>
                      <a:pt x="2570" y="4077"/>
                      <a:pt x="2578" y="4060"/>
                    </a:cubicBezTo>
                    <a:cubicBezTo>
                      <a:pt x="2596" y="4009"/>
                      <a:pt x="2587" y="3940"/>
                      <a:pt x="2604" y="3888"/>
                    </a:cubicBezTo>
                    <a:cubicBezTo>
                      <a:pt x="2621" y="3820"/>
                      <a:pt x="2681" y="3760"/>
                      <a:pt x="2716" y="3691"/>
                    </a:cubicBezTo>
                    <a:cubicBezTo>
                      <a:pt x="2742" y="3656"/>
                      <a:pt x="2750" y="3614"/>
                      <a:pt x="2776" y="3579"/>
                    </a:cubicBezTo>
                    <a:cubicBezTo>
                      <a:pt x="2793" y="3562"/>
                      <a:pt x="2819" y="3536"/>
                      <a:pt x="2827" y="3519"/>
                    </a:cubicBezTo>
                    <a:cubicBezTo>
                      <a:pt x="2845" y="3485"/>
                      <a:pt x="2845" y="3450"/>
                      <a:pt x="2853" y="3416"/>
                    </a:cubicBezTo>
                    <a:cubicBezTo>
                      <a:pt x="2862" y="3364"/>
                      <a:pt x="2870" y="3313"/>
                      <a:pt x="2888" y="3261"/>
                    </a:cubicBezTo>
                    <a:cubicBezTo>
                      <a:pt x="2905" y="3210"/>
                      <a:pt x="2905" y="3150"/>
                      <a:pt x="2939" y="3107"/>
                    </a:cubicBezTo>
                    <a:cubicBezTo>
                      <a:pt x="2956" y="3081"/>
                      <a:pt x="2982" y="3072"/>
                      <a:pt x="2999" y="3055"/>
                    </a:cubicBezTo>
                    <a:cubicBezTo>
                      <a:pt x="3034" y="3012"/>
                      <a:pt x="3034" y="2952"/>
                      <a:pt x="3042" y="2900"/>
                    </a:cubicBezTo>
                    <a:cubicBezTo>
                      <a:pt x="3051" y="2857"/>
                      <a:pt x="3051" y="2806"/>
                      <a:pt x="3059" y="2763"/>
                    </a:cubicBezTo>
                    <a:cubicBezTo>
                      <a:pt x="3068" y="2720"/>
                      <a:pt x="3034" y="2668"/>
                      <a:pt x="3034" y="2634"/>
                    </a:cubicBezTo>
                    <a:cubicBezTo>
                      <a:pt x="3016" y="2574"/>
                      <a:pt x="3008" y="2565"/>
                      <a:pt x="3042" y="2514"/>
                    </a:cubicBezTo>
                    <a:cubicBezTo>
                      <a:pt x="3077" y="2462"/>
                      <a:pt x="2999" y="2437"/>
                      <a:pt x="2999" y="2385"/>
                    </a:cubicBezTo>
                    <a:cubicBezTo>
                      <a:pt x="2999" y="2342"/>
                      <a:pt x="2974" y="2308"/>
                      <a:pt x="2965" y="2265"/>
                    </a:cubicBezTo>
                    <a:cubicBezTo>
                      <a:pt x="2939" y="2205"/>
                      <a:pt x="2982" y="2136"/>
                      <a:pt x="2965" y="2058"/>
                    </a:cubicBezTo>
                    <a:cubicBezTo>
                      <a:pt x="2931" y="1955"/>
                      <a:pt x="2948" y="1827"/>
                      <a:pt x="2905" y="1732"/>
                    </a:cubicBezTo>
                    <a:cubicBezTo>
                      <a:pt x="2888" y="1672"/>
                      <a:pt x="2870" y="1620"/>
                      <a:pt x="2853" y="1560"/>
                    </a:cubicBezTo>
                    <a:cubicBezTo>
                      <a:pt x="2845" y="1517"/>
                      <a:pt x="2845" y="1466"/>
                      <a:pt x="2819" y="1431"/>
                    </a:cubicBezTo>
                    <a:cubicBezTo>
                      <a:pt x="2750" y="1311"/>
                      <a:pt x="2664" y="1191"/>
                      <a:pt x="2647" y="1062"/>
                    </a:cubicBezTo>
                    <a:cubicBezTo>
                      <a:pt x="2647" y="1002"/>
                      <a:pt x="2638" y="924"/>
                      <a:pt x="2587" y="864"/>
                    </a:cubicBezTo>
                    <a:cubicBezTo>
                      <a:pt x="2570" y="847"/>
                      <a:pt x="2553" y="847"/>
                      <a:pt x="2535" y="830"/>
                    </a:cubicBezTo>
                    <a:cubicBezTo>
                      <a:pt x="2510" y="813"/>
                      <a:pt x="2501" y="787"/>
                      <a:pt x="2475" y="770"/>
                    </a:cubicBezTo>
                    <a:cubicBezTo>
                      <a:pt x="2407" y="735"/>
                      <a:pt x="2398" y="710"/>
                      <a:pt x="2364" y="658"/>
                    </a:cubicBezTo>
                    <a:cubicBezTo>
                      <a:pt x="2329" y="607"/>
                      <a:pt x="2269" y="581"/>
                      <a:pt x="2235" y="538"/>
                    </a:cubicBezTo>
                    <a:cubicBezTo>
                      <a:pt x="2192" y="495"/>
                      <a:pt x="2149" y="460"/>
                      <a:pt x="2106" y="418"/>
                    </a:cubicBezTo>
                    <a:cubicBezTo>
                      <a:pt x="2071" y="383"/>
                      <a:pt x="2046" y="349"/>
                      <a:pt x="2003" y="323"/>
                    </a:cubicBezTo>
                    <a:cubicBezTo>
                      <a:pt x="1968" y="306"/>
                      <a:pt x="1943" y="280"/>
                      <a:pt x="1908" y="271"/>
                    </a:cubicBezTo>
                    <a:cubicBezTo>
                      <a:pt x="1874" y="271"/>
                      <a:pt x="1857" y="263"/>
                      <a:pt x="1831" y="254"/>
                    </a:cubicBezTo>
                    <a:cubicBezTo>
                      <a:pt x="1788" y="237"/>
                      <a:pt x="1788" y="237"/>
                      <a:pt x="1762" y="211"/>
                    </a:cubicBezTo>
                    <a:cubicBezTo>
                      <a:pt x="1745" y="194"/>
                      <a:pt x="1719" y="186"/>
                      <a:pt x="1693" y="168"/>
                    </a:cubicBezTo>
                    <a:cubicBezTo>
                      <a:pt x="1668" y="151"/>
                      <a:pt x="1650" y="125"/>
                      <a:pt x="1608" y="117"/>
                    </a:cubicBezTo>
                    <a:lnTo>
                      <a:pt x="1565" y="117"/>
                    </a:lnTo>
                    <a:cubicBezTo>
                      <a:pt x="1547" y="117"/>
                      <a:pt x="1539" y="117"/>
                      <a:pt x="1504" y="108"/>
                    </a:cubicBezTo>
                    <a:cubicBezTo>
                      <a:pt x="1453" y="82"/>
                      <a:pt x="1341" y="82"/>
                      <a:pt x="1272" y="65"/>
                    </a:cubicBezTo>
                    <a:cubicBezTo>
                      <a:pt x="1238" y="48"/>
                      <a:pt x="1178" y="22"/>
                      <a:pt x="1144" y="5"/>
                    </a:cubicBezTo>
                    <a:cubicBezTo>
                      <a:pt x="1112" y="2"/>
                      <a:pt x="1079" y="1"/>
                      <a:pt x="1047" y="1"/>
                    </a:cubicBezTo>
                    <a:close/>
                  </a:path>
                </a:pathLst>
              </a:custGeom>
              <a:solidFill>
                <a:srgbClr val="D4AD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3" name="Google Shape;16383;p56"/>
              <p:cNvSpPr/>
              <p:nvPr/>
            </p:nvSpPr>
            <p:spPr>
              <a:xfrm>
                <a:off x="5658425" y="1335825"/>
                <a:ext cx="450" cy="25"/>
              </a:xfrm>
              <a:custGeom>
                <a:rect b="b" l="l" r="r" t="t"/>
                <a:pathLst>
                  <a:path extrusionOk="0" h="1" w="18">
                    <a:moveTo>
                      <a:pt x="1" y="1"/>
                    </a:moveTo>
                    <a:lnTo>
                      <a:pt x="1" y="1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rgbClr val="F3D8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4" name="Google Shape;16384;p56"/>
              <p:cNvSpPr/>
              <p:nvPr/>
            </p:nvSpPr>
            <p:spPr>
              <a:xfrm>
                <a:off x="5658650" y="1271150"/>
                <a:ext cx="106325" cy="125900"/>
              </a:xfrm>
              <a:custGeom>
                <a:rect b="b" l="l" r="r" t="t"/>
                <a:pathLst>
                  <a:path extrusionOk="0" h="5036" w="4253">
                    <a:moveTo>
                      <a:pt x="2302" y="1"/>
                    </a:moveTo>
                    <a:cubicBezTo>
                      <a:pt x="2258" y="1"/>
                      <a:pt x="2188" y="54"/>
                      <a:pt x="2148" y="70"/>
                    </a:cubicBezTo>
                    <a:cubicBezTo>
                      <a:pt x="2104" y="87"/>
                      <a:pt x="2068" y="93"/>
                      <a:pt x="2029" y="93"/>
                    </a:cubicBezTo>
                    <a:cubicBezTo>
                      <a:pt x="2007" y="93"/>
                      <a:pt x="1984" y="91"/>
                      <a:pt x="1959" y="88"/>
                    </a:cubicBezTo>
                    <a:cubicBezTo>
                      <a:pt x="1856" y="88"/>
                      <a:pt x="1761" y="122"/>
                      <a:pt x="1667" y="165"/>
                    </a:cubicBezTo>
                    <a:cubicBezTo>
                      <a:pt x="1624" y="182"/>
                      <a:pt x="1572" y="191"/>
                      <a:pt x="1521" y="208"/>
                    </a:cubicBezTo>
                    <a:cubicBezTo>
                      <a:pt x="1452" y="225"/>
                      <a:pt x="1426" y="259"/>
                      <a:pt x="1383" y="302"/>
                    </a:cubicBezTo>
                    <a:cubicBezTo>
                      <a:pt x="1315" y="371"/>
                      <a:pt x="1246" y="431"/>
                      <a:pt x="1186" y="491"/>
                    </a:cubicBezTo>
                    <a:cubicBezTo>
                      <a:pt x="1117" y="560"/>
                      <a:pt x="1057" y="646"/>
                      <a:pt x="962" y="646"/>
                    </a:cubicBezTo>
                    <a:cubicBezTo>
                      <a:pt x="885" y="655"/>
                      <a:pt x="765" y="723"/>
                      <a:pt x="748" y="809"/>
                    </a:cubicBezTo>
                    <a:cubicBezTo>
                      <a:pt x="722" y="930"/>
                      <a:pt x="765" y="947"/>
                      <a:pt x="662" y="1058"/>
                    </a:cubicBezTo>
                    <a:cubicBezTo>
                      <a:pt x="636" y="1093"/>
                      <a:pt x="602" y="1136"/>
                      <a:pt x="567" y="1162"/>
                    </a:cubicBezTo>
                    <a:cubicBezTo>
                      <a:pt x="524" y="1179"/>
                      <a:pt x="516" y="1282"/>
                      <a:pt x="490" y="1299"/>
                    </a:cubicBezTo>
                    <a:cubicBezTo>
                      <a:pt x="473" y="1308"/>
                      <a:pt x="456" y="1333"/>
                      <a:pt x="438" y="1342"/>
                    </a:cubicBezTo>
                    <a:lnTo>
                      <a:pt x="404" y="1351"/>
                    </a:lnTo>
                    <a:lnTo>
                      <a:pt x="378" y="1394"/>
                    </a:lnTo>
                    <a:cubicBezTo>
                      <a:pt x="352" y="1419"/>
                      <a:pt x="318" y="1419"/>
                      <a:pt x="292" y="1436"/>
                    </a:cubicBezTo>
                    <a:cubicBezTo>
                      <a:pt x="198" y="1497"/>
                      <a:pt x="172" y="1591"/>
                      <a:pt x="138" y="1686"/>
                    </a:cubicBezTo>
                    <a:cubicBezTo>
                      <a:pt x="120" y="1729"/>
                      <a:pt x="95" y="1754"/>
                      <a:pt x="86" y="1806"/>
                    </a:cubicBezTo>
                    <a:cubicBezTo>
                      <a:pt x="86" y="1875"/>
                      <a:pt x="95" y="1926"/>
                      <a:pt x="103" y="1986"/>
                    </a:cubicBezTo>
                    <a:cubicBezTo>
                      <a:pt x="120" y="2115"/>
                      <a:pt x="35" y="2193"/>
                      <a:pt x="17" y="2304"/>
                    </a:cubicBezTo>
                    <a:cubicBezTo>
                      <a:pt x="17" y="2356"/>
                      <a:pt x="52" y="2382"/>
                      <a:pt x="60" y="2425"/>
                    </a:cubicBezTo>
                    <a:cubicBezTo>
                      <a:pt x="69" y="2467"/>
                      <a:pt x="60" y="2536"/>
                      <a:pt x="52" y="2579"/>
                    </a:cubicBezTo>
                    <a:cubicBezTo>
                      <a:pt x="43" y="2631"/>
                      <a:pt x="9" y="2699"/>
                      <a:pt x="0" y="2768"/>
                    </a:cubicBezTo>
                    <a:cubicBezTo>
                      <a:pt x="0" y="2811"/>
                      <a:pt x="9" y="2863"/>
                      <a:pt x="17" y="2906"/>
                    </a:cubicBezTo>
                    <a:cubicBezTo>
                      <a:pt x="26" y="2983"/>
                      <a:pt x="60" y="3026"/>
                      <a:pt x="95" y="3095"/>
                    </a:cubicBezTo>
                    <a:cubicBezTo>
                      <a:pt x="120" y="3172"/>
                      <a:pt x="86" y="3215"/>
                      <a:pt x="78" y="3284"/>
                    </a:cubicBezTo>
                    <a:cubicBezTo>
                      <a:pt x="60" y="3352"/>
                      <a:pt x="69" y="3430"/>
                      <a:pt x="86" y="3507"/>
                    </a:cubicBezTo>
                    <a:cubicBezTo>
                      <a:pt x="112" y="3619"/>
                      <a:pt x="163" y="3730"/>
                      <a:pt x="249" y="3799"/>
                    </a:cubicBezTo>
                    <a:cubicBezTo>
                      <a:pt x="284" y="3825"/>
                      <a:pt x="309" y="3851"/>
                      <a:pt x="335" y="3894"/>
                    </a:cubicBezTo>
                    <a:cubicBezTo>
                      <a:pt x="370" y="3962"/>
                      <a:pt x="395" y="3988"/>
                      <a:pt x="456" y="4040"/>
                    </a:cubicBezTo>
                    <a:cubicBezTo>
                      <a:pt x="550" y="4108"/>
                      <a:pt x="567" y="4229"/>
                      <a:pt x="627" y="4315"/>
                    </a:cubicBezTo>
                    <a:cubicBezTo>
                      <a:pt x="653" y="4349"/>
                      <a:pt x="679" y="4392"/>
                      <a:pt x="713" y="4409"/>
                    </a:cubicBezTo>
                    <a:cubicBezTo>
                      <a:pt x="782" y="4435"/>
                      <a:pt x="851" y="4418"/>
                      <a:pt x="919" y="4461"/>
                    </a:cubicBezTo>
                    <a:cubicBezTo>
                      <a:pt x="962" y="4486"/>
                      <a:pt x="1005" y="4521"/>
                      <a:pt x="1048" y="4547"/>
                    </a:cubicBezTo>
                    <a:cubicBezTo>
                      <a:pt x="1100" y="4581"/>
                      <a:pt x="1169" y="4624"/>
                      <a:pt x="1212" y="4675"/>
                    </a:cubicBezTo>
                    <a:cubicBezTo>
                      <a:pt x="1280" y="4779"/>
                      <a:pt x="1323" y="4839"/>
                      <a:pt x="1444" y="4890"/>
                    </a:cubicBezTo>
                    <a:cubicBezTo>
                      <a:pt x="1555" y="4942"/>
                      <a:pt x="1658" y="4968"/>
                      <a:pt x="1770" y="4976"/>
                    </a:cubicBezTo>
                    <a:cubicBezTo>
                      <a:pt x="1813" y="4985"/>
                      <a:pt x="1856" y="4985"/>
                      <a:pt x="1899" y="4993"/>
                    </a:cubicBezTo>
                    <a:cubicBezTo>
                      <a:pt x="1933" y="5002"/>
                      <a:pt x="1968" y="5019"/>
                      <a:pt x="2002" y="5028"/>
                    </a:cubicBezTo>
                    <a:cubicBezTo>
                      <a:pt x="2022" y="5033"/>
                      <a:pt x="2041" y="5035"/>
                      <a:pt x="2060" y="5035"/>
                    </a:cubicBezTo>
                    <a:cubicBezTo>
                      <a:pt x="2096" y="5035"/>
                      <a:pt x="2131" y="5028"/>
                      <a:pt x="2165" y="5028"/>
                    </a:cubicBezTo>
                    <a:lnTo>
                      <a:pt x="2234" y="5028"/>
                    </a:lnTo>
                    <a:cubicBezTo>
                      <a:pt x="2247" y="5032"/>
                      <a:pt x="2262" y="5034"/>
                      <a:pt x="2278" y="5034"/>
                    </a:cubicBezTo>
                    <a:cubicBezTo>
                      <a:pt x="2294" y="5034"/>
                      <a:pt x="2311" y="5032"/>
                      <a:pt x="2328" y="5028"/>
                    </a:cubicBezTo>
                    <a:cubicBezTo>
                      <a:pt x="2363" y="5011"/>
                      <a:pt x="2389" y="4993"/>
                      <a:pt x="2423" y="4968"/>
                    </a:cubicBezTo>
                    <a:cubicBezTo>
                      <a:pt x="2457" y="4942"/>
                      <a:pt x="2492" y="4933"/>
                      <a:pt x="2535" y="4925"/>
                    </a:cubicBezTo>
                    <a:cubicBezTo>
                      <a:pt x="2646" y="4899"/>
                      <a:pt x="2758" y="4890"/>
                      <a:pt x="2870" y="4847"/>
                    </a:cubicBezTo>
                    <a:cubicBezTo>
                      <a:pt x="2964" y="4813"/>
                      <a:pt x="3059" y="4770"/>
                      <a:pt x="3153" y="4744"/>
                    </a:cubicBezTo>
                    <a:cubicBezTo>
                      <a:pt x="3239" y="4718"/>
                      <a:pt x="3274" y="4632"/>
                      <a:pt x="3342" y="4581"/>
                    </a:cubicBezTo>
                    <a:cubicBezTo>
                      <a:pt x="3411" y="4521"/>
                      <a:pt x="3454" y="4512"/>
                      <a:pt x="3523" y="4461"/>
                    </a:cubicBezTo>
                    <a:cubicBezTo>
                      <a:pt x="3548" y="4435"/>
                      <a:pt x="3557" y="4435"/>
                      <a:pt x="3574" y="4401"/>
                    </a:cubicBezTo>
                    <a:cubicBezTo>
                      <a:pt x="3591" y="4366"/>
                      <a:pt x="3617" y="4332"/>
                      <a:pt x="3634" y="4297"/>
                    </a:cubicBezTo>
                    <a:cubicBezTo>
                      <a:pt x="3652" y="4254"/>
                      <a:pt x="3703" y="4254"/>
                      <a:pt x="3703" y="4212"/>
                    </a:cubicBezTo>
                    <a:cubicBezTo>
                      <a:pt x="3712" y="4169"/>
                      <a:pt x="3729" y="4143"/>
                      <a:pt x="3746" y="4100"/>
                    </a:cubicBezTo>
                    <a:cubicBezTo>
                      <a:pt x="3763" y="4040"/>
                      <a:pt x="3780" y="3971"/>
                      <a:pt x="3798" y="3902"/>
                    </a:cubicBezTo>
                    <a:cubicBezTo>
                      <a:pt x="3815" y="3868"/>
                      <a:pt x="3849" y="3816"/>
                      <a:pt x="3875" y="3773"/>
                    </a:cubicBezTo>
                    <a:cubicBezTo>
                      <a:pt x="3926" y="3687"/>
                      <a:pt x="3969" y="3593"/>
                      <a:pt x="4012" y="3507"/>
                    </a:cubicBezTo>
                    <a:cubicBezTo>
                      <a:pt x="4090" y="3344"/>
                      <a:pt x="4253" y="3146"/>
                      <a:pt x="4219" y="2957"/>
                    </a:cubicBezTo>
                    <a:cubicBezTo>
                      <a:pt x="4201" y="2837"/>
                      <a:pt x="4193" y="2691"/>
                      <a:pt x="4141" y="2579"/>
                    </a:cubicBezTo>
                    <a:cubicBezTo>
                      <a:pt x="4124" y="2545"/>
                      <a:pt x="4090" y="2493"/>
                      <a:pt x="4090" y="2459"/>
                    </a:cubicBezTo>
                    <a:cubicBezTo>
                      <a:pt x="4081" y="2373"/>
                      <a:pt x="4115" y="2261"/>
                      <a:pt x="4124" y="2184"/>
                    </a:cubicBezTo>
                    <a:cubicBezTo>
                      <a:pt x="4141" y="2081"/>
                      <a:pt x="4133" y="2012"/>
                      <a:pt x="4107" y="1909"/>
                    </a:cubicBezTo>
                    <a:cubicBezTo>
                      <a:pt x="4090" y="1832"/>
                      <a:pt x="4098" y="1754"/>
                      <a:pt x="4081" y="1668"/>
                    </a:cubicBezTo>
                    <a:cubicBezTo>
                      <a:pt x="4064" y="1531"/>
                      <a:pt x="4030" y="1368"/>
                      <a:pt x="3944" y="1256"/>
                    </a:cubicBezTo>
                    <a:cubicBezTo>
                      <a:pt x="3909" y="1213"/>
                      <a:pt x="3866" y="1205"/>
                      <a:pt x="3823" y="1170"/>
                    </a:cubicBezTo>
                    <a:cubicBezTo>
                      <a:pt x="3798" y="1153"/>
                      <a:pt x="3763" y="1101"/>
                      <a:pt x="3746" y="1067"/>
                    </a:cubicBezTo>
                    <a:cubicBezTo>
                      <a:pt x="3712" y="1016"/>
                      <a:pt x="3694" y="955"/>
                      <a:pt x="3694" y="895"/>
                    </a:cubicBezTo>
                    <a:cubicBezTo>
                      <a:pt x="3703" y="844"/>
                      <a:pt x="3712" y="775"/>
                      <a:pt x="3686" y="732"/>
                    </a:cubicBezTo>
                    <a:cubicBezTo>
                      <a:pt x="3652" y="680"/>
                      <a:pt x="3617" y="655"/>
                      <a:pt x="3591" y="603"/>
                    </a:cubicBezTo>
                    <a:cubicBezTo>
                      <a:pt x="3557" y="534"/>
                      <a:pt x="3531" y="509"/>
                      <a:pt x="3480" y="466"/>
                    </a:cubicBezTo>
                    <a:cubicBezTo>
                      <a:pt x="3385" y="397"/>
                      <a:pt x="3291" y="337"/>
                      <a:pt x="3188" y="277"/>
                    </a:cubicBezTo>
                    <a:cubicBezTo>
                      <a:pt x="3145" y="251"/>
                      <a:pt x="3102" y="259"/>
                      <a:pt x="3042" y="242"/>
                    </a:cubicBezTo>
                    <a:cubicBezTo>
                      <a:pt x="3010" y="226"/>
                      <a:pt x="2941" y="181"/>
                      <a:pt x="2918" y="181"/>
                    </a:cubicBezTo>
                    <a:cubicBezTo>
                      <a:pt x="2916" y="181"/>
                      <a:pt x="2914" y="181"/>
                      <a:pt x="2913" y="182"/>
                    </a:cubicBezTo>
                    <a:cubicBezTo>
                      <a:pt x="2900" y="186"/>
                      <a:pt x="2888" y="187"/>
                      <a:pt x="2877" y="187"/>
                    </a:cubicBezTo>
                    <a:cubicBezTo>
                      <a:pt x="2834" y="187"/>
                      <a:pt x="2799" y="163"/>
                      <a:pt x="2758" y="122"/>
                    </a:cubicBezTo>
                    <a:cubicBezTo>
                      <a:pt x="2724" y="88"/>
                      <a:pt x="2698" y="53"/>
                      <a:pt x="2646" y="45"/>
                    </a:cubicBezTo>
                    <a:cubicBezTo>
                      <a:pt x="2612" y="36"/>
                      <a:pt x="2578" y="36"/>
                      <a:pt x="2535" y="36"/>
                    </a:cubicBezTo>
                    <a:lnTo>
                      <a:pt x="2475" y="36"/>
                    </a:lnTo>
                    <a:cubicBezTo>
                      <a:pt x="2449" y="36"/>
                      <a:pt x="2423" y="28"/>
                      <a:pt x="2397" y="28"/>
                    </a:cubicBezTo>
                    <a:lnTo>
                      <a:pt x="2354" y="28"/>
                    </a:lnTo>
                    <a:lnTo>
                      <a:pt x="2311" y="2"/>
                    </a:lnTo>
                    <a:cubicBezTo>
                      <a:pt x="2308" y="1"/>
                      <a:pt x="2305" y="1"/>
                      <a:pt x="23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5" name="Google Shape;16385;p56"/>
              <p:cNvSpPr/>
              <p:nvPr/>
            </p:nvSpPr>
            <p:spPr>
              <a:xfrm>
                <a:off x="5707400" y="1280200"/>
                <a:ext cx="1525" cy="450"/>
              </a:xfrm>
              <a:custGeom>
                <a:rect b="b" l="l" r="r" t="t"/>
                <a:pathLst>
                  <a:path extrusionOk="0" h="18" w="61">
                    <a:moveTo>
                      <a:pt x="0" y="1"/>
                    </a:moveTo>
                    <a:cubicBezTo>
                      <a:pt x="35" y="9"/>
                      <a:pt x="43" y="18"/>
                      <a:pt x="52" y="18"/>
                    </a:cubicBezTo>
                    <a:cubicBezTo>
                      <a:pt x="61" y="18"/>
                      <a:pt x="61" y="9"/>
                      <a:pt x="52" y="9"/>
                    </a:cubicBez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E4C52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6" name="Google Shape;16386;p56"/>
              <p:cNvSpPr/>
              <p:nvPr/>
            </p:nvSpPr>
            <p:spPr>
              <a:xfrm>
                <a:off x="5709550" y="1391900"/>
                <a:ext cx="21925" cy="5175"/>
              </a:xfrm>
              <a:custGeom>
                <a:rect b="b" l="l" r="r" t="t"/>
                <a:pathLst>
                  <a:path extrusionOk="0" h="207" w="877">
                    <a:moveTo>
                      <a:pt x="26" y="206"/>
                    </a:moveTo>
                    <a:cubicBezTo>
                      <a:pt x="18" y="206"/>
                      <a:pt x="9" y="206"/>
                      <a:pt x="0" y="206"/>
                    </a:cubicBezTo>
                    <a:lnTo>
                      <a:pt x="0" y="206"/>
                    </a:lnTo>
                    <a:cubicBezTo>
                      <a:pt x="9" y="206"/>
                      <a:pt x="18" y="206"/>
                      <a:pt x="26" y="206"/>
                    </a:cubicBezTo>
                    <a:cubicBezTo>
                      <a:pt x="60" y="206"/>
                      <a:pt x="95" y="198"/>
                      <a:pt x="129" y="198"/>
                    </a:cubicBezTo>
                    <a:cubicBezTo>
                      <a:pt x="138" y="198"/>
                      <a:pt x="146" y="198"/>
                      <a:pt x="146" y="198"/>
                    </a:cubicBezTo>
                    <a:cubicBezTo>
                      <a:pt x="164" y="198"/>
                      <a:pt x="181" y="198"/>
                      <a:pt x="198" y="198"/>
                    </a:cubicBezTo>
                    <a:cubicBezTo>
                      <a:pt x="207" y="198"/>
                      <a:pt x="224" y="206"/>
                      <a:pt x="241" y="206"/>
                    </a:cubicBezTo>
                    <a:cubicBezTo>
                      <a:pt x="258" y="206"/>
                      <a:pt x="275" y="198"/>
                      <a:pt x="292" y="198"/>
                    </a:cubicBezTo>
                    <a:cubicBezTo>
                      <a:pt x="327" y="181"/>
                      <a:pt x="353" y="163"/>
                      <a:pt x="387" y="138"/>
                    </a:cubicBezTo>
                    <a:cubicBezTo>
                      <a:pt x="421" y="112"/>
                      <a:pt x="456" y="103"/>
                      <a:pt x="499" y="95"/>
                    </a:cubicBezTo>
                    <a:cubicBezTo>
                      <a:pt x="610" y="69"/>
                      <a:pt x="722" y="60"/>
                      <a:pt x="834" y="17"/>
                    </a:cubicBezTo>
                    <a:cubicBezTo>
                      <a:pt x="842" y="17"/>
                      <a:pt x="859" y="9"/>
                      <a:pt x="877" y="0"/>
                    </a:cubicBezTo>
                    <a:cubicBezTo>
                      <a:pt x="859" y="9"/>
                      <a:pt x="842" y="17"/>
                      <a:pt x="834" y="17"/>
                    </a:cubicBezTo>
                    <a:cubicBezTo>
                      <a:pt x="722" y="60"/>
                      <a:pt x="610" y="69"/>
                      <a:pt x="499" y="95"/>
                    </a:cubicBezTo>
                    <a:cubicBezTo>
                      <a:pt x="456" y="103"/>
                      <a:pt x="421" y="112"/>
                      <a:pt x="387" y="138"/>
                    </a:cubicBezTo>
                    <a:cubicBezTo>
                      <a:pt x="353" y="163"/>
                      <a:pt x="327" y="181"/>
                      <a:pt x="292" y="198"/>
                    </a:cubicBezTo>
                    <a:cubicBezTo>
                      <a:pt x="275" y="198"/>
                      <a:pt x="258" y="206"/>
                      <a:pt x="241" y="206"/>
                    </a:cubicBezTo>
                    <a:cubicBezTo>
                      <a:pt x="224" y="206"/>
                      <a:pt x="207" y="198"/>
                      <a:pt x="198" y="198"/>
                    </a:cubicBezTo>
                    <a:cubicBezTo>
                      <a:pt x="181" y="198"/>
                      <a:pt x="164" y="198"/>
                      <a:pt x="146" y="198"/>
                    </a:cubicBezTo>
                    <a:cubicBezTo>
                      <a:pt x="146" y="198"/>
                      <a:pt x="138" y="198"/>
                      <a:pt x="129" y="198"/>
                    </a:cubicBezTo>
                    <a:cubicBezTo>
                      <a:pt x="95" y="198"/>
                      <a:pt x="60" y="206"/>
                      <a:pt x="26" y="206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7" name="Google Shape;16387;p56"/>
              <p:cNvSpPr/>
              <p:nvPr/>
            </p:nvSpPr>
            <p:spPr>
              <a:xfrm>
                <a:off x="5741975" y="1376200"/>
                <a:ext cx="9475" cy="9700"/>
              </a:xfrm>
              <a:custGeom>
                <a:rect b="b" l="l" r="r" t="t"/>
                <a:pathLst>
                  <a:path extrusionOk="0" h="388" w="379">
                    <a:moveTo>
                      <a:pt x="1" y="388"/>
                    </a:moveTo>
                    <a:cubicBezTo>
                      <a:pt x="1" y="379"/>
                      <a:pt x="1" y="379"/>
                      <a:pt x="9" y="379"/>
                    </a:cubicBezTo>
                    <a:cubicBezTo>
                      <a:pt x="78" y="319"/>
                      <a:pt x="121" y="310"/>
                      <a:pt x="190" y="259"/>
                    </a:cubicBezTo>
                    <a:cubicBezTo>
                      <a:pt x="215" y="233"/>
                      <a:pt x="224" y="233"/>
                      <a:pt x="241" y="199"/>
                    </a:cubicBezTo>
                    <a:cubicBezTo>
                      <a:pt x="258" y="164"/>
                      <a:pt x="284" y="130"/>
                      <a:pt x="301" y="95"/>
                    </a:cubicBezTo>
                    <a:cubicBezTo>
                      <a:pt x="319" y="52"/>
                      <a:pt x="370" y="52"/>
                      <a:pt x="370" y="10"/>
                    </a:cubicBezTo>
                    <a:cubicBezTo>
                      <a:pt x="379" y="10"/>
                      <a:pt x="379" y="1"/>
                      <a:pt x="379" y="1"/>
                    </a:cubicBezTo>
                    <a:cubicBezTo>
                      <a:pt x="379" y="1"/>
                      <a:pt x="379" y="10"/>
                      <a:pt x="370" y="10"/>
                    </a:cubicBezTo>
                    <a:cubicBezTo>
                      <a:pt x="370" y="52"/>
                      <a:pt x="319" y="52"/>
                      <a:pt x="301" y="95"/>
                    </a:cubicBezTo>
                    <a:cubicBezTo>
                      <a:pt x="284" y="130"/>
                      <a:pt x="258" y="164"/>
                      <a:pt x="241" y="199"/>
                    </a:cubicBezTo>
                    <a:cubicBezTo>
                      <a:pt x="224" y="233"/>
                      <a:pt x="215" y="233"/>
                      <a:pt x="190" y="259"/>
                    </a:cubicBezTo>
                    <a:cubicBezTo>
                      <a:pt x="121" y="310"/>
                      <a:pt x="78" y="319"/>
                      <a:pt x="9" y="379"/>
                    </a:cubicBezTo>
                    <a:cubicBezTo>
                      <a:pt x="1" y="379"/>
                      <a:pt x="1" y="379"/>
                      <a:pt x="1" y="388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8" name="Google Shape;16388;p56"/>
              <p:cNvSpPr/>
              <p:nvPr/>
            </p:nvSpPr>
            <p:spPr>
              <a:xfrm>
                <a:off x="5748425" y="1286225"/>
                <a:ext cx="15475" cy="57575"/>
              </a:xfrm>
              <a:custGeom>
                <a:rect b="b" l="l" r="r" t="t"/>
                <a:pathLst>
                  <a:path extrusionOk="0" h="2303" w="619">
                    <a:moveTo>
                      <a:pt x="619" y="2303"/>
                    </a:moveTo>
                    <a:cubicBezTo>
                      <a:pt x="610" y="2200"/>
                      <a:pt x="593" y="2071"/>
                      <a:pt x="550" y="1976"/>
                    </a:cubicBezTo>
                    <a:cubicBezTo>
                      <a:pt x="533" y="1942"/>
                      <a:pt x="507" y="1907"/>
                      <a:pt x="499" y="1873"/>
                    </a:cubicBezTo>
                    <a:cubicBezTo>
                      <a:pt x="507" y="1907"/>
                      <a:pt x="533" y="1942"/>
                      <a:pt x="550" y="1976"/>
                    </a:cubicBezTo>
                    <a:cubicBezTo>
                      <a:pt x="593" y="2071"/>
                      <a:pt x="610" y="2200"/>
                      <a:pt x="619" y="2303"/>
                    </a:cubicBezTo>
                    <a:close/>
                    <a:moveTo>
                      <a:pt x="95" y="129"/>
                    </a:moveTo>
                    <a:cubicBezTo>
                      <a:pt x="61" y="77"/>
                      <a:pt x="26" y="52"/>
                      <a:pt x="0" y="0"/>
                    </a:cubicBezTo>
                    <a:cubicBezTo>
                      <a:pt x="26" y="52"/>
                      <a:pt x="61" y="77"/>
                      <a:pt x="95" y="129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9" name="Google Shape;16389;p56"/>
              <p:cNvSpPr/>
              <p:nvPr/>
            </p:nvSpPr>
            <p:spPr>
              <a:xfrm>
                <a:off x="5718575" y="1271825"/>
                <a:ext cx="1950" cy="250"/>
              </a:xfrm>
              <a:custGeom>
                <a:rect b="b" l="l" r="r" t="t"/>
                <a:pathLst>
                  <a:path extrusionOk="0" h="10" w="78">
                    <a:moveTo>
                      <a:pt x="78" y="9"/>
                    </a:moveTo>
                    <a:cubicBezTo>
                      <a:pt x="52" y="9"/>
                      <a:pt x="26" y="1"/>
                      <a:pt x="0" y="1"/>
                    </a:cubicBezTo>
                    <a:cubicBezTo>
                      <a:pt x="26" y="1"/>
                      <a:pt x="52" y="9"/>
                      <a:pt x="78" y="9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0" name="Google Shape;16390;p56"/>
              <p:cNvSpPr/>
              <p:nvPr/>
            </p:nvSpPr>
            <p:spPr>
              <a:xfrm>
                <a:off x="5716850" y="1271400"/>
                <a:ext cx="1750" cy="450"/>
              </a:xfrm>
              <a:custGeom>
                <a:rect b="b" l="l" r="r" t="t"/>
                <a:pathLst>
                  <a:path extrusionOk="0" h="18" w="70">
                    <a:moveTo>
                      <a:pt x="69" y="18"/>
                    </a:moveTo>
                    <a:lnTo>
                      <a:pt x="26" y="1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6" y="18"/>
                    </a:lnTo>
                    <a:lnTo>
                      <a:pt x="69" y="18"/>
                    </a:ln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1" name="Google Shape;16391;p56"/>
              <p:cNvSpPr/>
              <p:nvPr/>
            </p:nvSpPr>
            <p:spPr>
              <a:xfrm>
                <a:off x="5660350" y="1271175"/>
                <a:ext cx="104000" cy="125900"/>
              </a:xfrm>
              <a:custGeom>
                <a:rect b="b" l="l" r="r" t="t"/>
                <a:pathLst>
                  <a:path extrusionOk="0" h="5036" w="4160">
                    <a:moveTo>
                      <a:pt x="2235" y="1"/>
                    </a:moveTo>
                    <a:cubicBezTo>
                      <a:pt x="2192" y="1"/>
                      <a:pt x="2123" y="52"/>
                      <a:pt x="2080" y="69"/>
                    </a:cubicBezTo>
                    <a:cubicBezTo>
                      <a:pt x="2028" y="87"/>
                      <a:pt x="1986" y="95"/>
                      <a:pt x="1943" y="95"/>
                    </a:cubicBezTo>
                    <a:cubicBezTo>
                      <a:pt x="1925" y="95"/>
                      <a:pt x="1908" y="95"/>
                      <a:pt x="1891" y="87"/>
                    </a:cubicBezTo>
                    <a:lnTo>
                      <a:pt x="1865" y="87"/>
                    </a:lnTo>
                    <a:cubicBezTo>
                      <a:pt x="1771" y="87"/>
                      <a:pt x="1685" y="130"/>
                      <a:pt x="1599" y="164"/>
                    </a:cubicBezTo>
                    <a:lnTo>
                      <a:pt x="1590" y="164"/>
                    </a:lnTo>
                    <a:cubicBezTo>
                      <a:pt x="1625" y="198"/>
                      <a:pt x="1659" y="224"/>
                      <a:pt x="1693" y="241"/>
                    </a:cubicBezTo>
                    <a:cubicBezTo>
                      <a:pt x="1719" y="241"/>
                      <a:pt x="1736" y="241"/>
                      <a:pt x="1754" y="258"/>
                    </a:cubicBezTo>
                    <a:cubicBezTo>
                      <a:pt x="1771" y="267"/>
                      <a:pt x="1779" y="293"/>
                      <a:pt x="1797" y="301"/>
                    </a:cubicBezTo>
                    <a:cubicBezTo>
                      <a:pt x="1831" y="327"/>
                      <a:pt x="1874" y="353"/>
                      <a:pt x="1908" y="362"/>
                    </a:cubicBezTo>
                    <a:cubicBezTo>
                      <a:pt x="1934" y="362"/>
                      <a:pt x="1951" y="353"/>
                      <a:pt x="1977" y="353"/>
                    </a:cubicBezTo>
                    <a:cubicBezTo>
                      <a:pt x="1994" y="353"/>
                      <a:pt x="2011" y="353"/>
                      <a:pt x="2028" y="362"/>
                    </a:cubicBezTo>
                    <a:cubicBezTo>
                      <a:pt x="2063" y="379"/>
                      <a:pt x="2089" y="405"/>
                      <a:pt x="2123" y="413"/>
                    </a:cubicBezTo>
                    <a:cubicBezTo>
                      <a:pt x="2157" y="430"/>
                      <a:pt x="2183" y="430"/>
                      <a:pt x="2209" y="447"/>
                    </a:cubicBezTo>
                    <a:cubicBezTo>
                      <a:pt x="2278" y="499"/>
                      <a:pt x="2338" y="559"/>
                      <a:pt x="2398" y="619"/>
                    </a:cubicBezTo>
                    <a:cubicBezTo>
                      <a:pt x="2458" y="671"/>
                      <a:pt x="2518" y="740"/>
                      <a:pt x="2587" y="783"/>
                    </a:cubicBezTo>
                    <a:cubicBezTo>
                      <a:pt x="2647" y="817"/>
                      <a:pt x="2707" y="843"/>
                      <a:pt x="2776" y="877"/>
                    </a:cubicBezTo>
                    <a:cubicBezTo>
                      <a:pt x="2827" y="903"/>
                      <a:pt x="2888" y="937"/>
                      <a:pt x="2939" y="980"/>
                    </a:cubicBezTo>
                    <a:cubicBezTo>
                      <a:pt x="2982" y="1006"/>
                      <a:pt x="3017" y="1040"/>
                      <a:pt x="3059" y="1075"/>
                    </a:cubicBezTo>
                    <a:cubicBezTo>
                      <a:pt x="3094" y="1109"/>
                      <a:pt x="3137" y="1135"/>
                      <a:pt x="3180" y="1161"/>
                    </a:cubicBezTo>
                    <a:cubicBezTo>
                      <a:pt x="3206" y="1186"/>
                      <a:pt x="3223" y="1229"/>
                      <a:pt x="3240" y="1264"/>
                    </a:cubicBezTo>
                    <a:cubicBezTo>
                      <a:pt x="3291" y="1367"/>
                      <a:pt x="3309" y="1470"/>
                      <a:pt x="3326" y="1582"/>
                    </a:cubicBezTo>
                    <a:cubicBezTo>
                      <a:pt x="3334" y="1633"/>
                      <a:pt x="3352" y="1676"/>
                      <a:pt x="3343" y="1728"/>
                    </a:cubicBezTo>
                    <a:cubicBezTo>
                      <a:pt x="3343" y="1745"/>
                      <a:pt x="3343" y="1762"/>
                      <a:pt x="3343" y="1779"/>
                    </a:cubicBezTo>
                    <a:cubicBezTo>
                      <a:pt x="3343" y="1822"/>
                      <a:pt x="3334" y="1831"/>
                      <a:pt x="3317" y="1865"/>
                    </a:cubicBezTo>
                    <a:cubicBezTo>
                      <a:pt x="3309" y="1908"/>
                      <a:pt x="3317" y="1960"/>
                      <a:pt x="3317" y="2003"/>
                    </a:cubicBezTo>
                    <a:cubicBezTo>
                      <a:pt x="3317" y="2020"/>
                      <a:pt x="3309" y="2045"/>
                      <a:pt x="3317" y="2071"/>
                    </a:cubicBezTo>
                    <a:cubicBezTo>
                      <a:pt x="3317" y="2097"/>
                      <a:pt x="3334" y="2123"/>
                      <a:pt x="3334" y="2149"/>
                    </a:cubicBezTo>
                    <a:cubicBezTo>
                      <a:pt x="3334" y="2166"/>
                      <a:pt x="3326" y="2183"/>
                      <a:pt x="3317" y="2200"/>
                    </a:cubicBezTo>
                    <a:cubicBezTo>
                      <a:pt x="3317" y="2226"/>
                      <a:pt x="3317" y="2243"/>
                      <a:pt x="3309" y="2269"/>
                    </a:cubicBezTo>
                    <a:cubicBezTo>
                      <a:pt x="3300" y="2286"/>
                      <a:pt x="3300" y="2295"/>
                      <a:pt x="3291" y="2303"/>
                    </a:cubicBezTo>
                    <a:cubicBezTo>
                      <a:pt x="3274" y="2338"/>
                      <a:pt x="3283" y="2381"/>
                      <a:pt x="3283" y="2415"/>
                    </a:cubicBezTo>
                    <a:cubicBezTo>
                      <a:pt x="3274" y="2441"/>
                      <a:pt x="3266" y="2458"/>
                      <a:pt x="3266" y="2484"/>
                    </a:cubicBezTo>
                    <a:cubicBezTo>
                      <a:pt x="3266" y="2518"/>
                      <a:pt x="3240" y="2561"/>
                      <a:pt x="3248" y="2604"/>
                    </a:cubicBezTo>
                    <a:cubicBezTo>
                      <a:pt x="3248" y="2655"/>
                      <a:pt x="3300" y="2716"/>
                      <a:pt x="3317" y="2767"/>
                    </a:cubicBezTo>
                    <a:cubicBezTo>
                      <a:pt x="3334" y="2802"/>
                      <a:pt x="3334" y="2819"/>
                      <a:pt x="3334" y="2853"/>
                    </a:cubicBezTo>
                    <a:cubicBezTo>
                      <a:pt x="3326" y="2887"/>
                      <a:pt x="3317" y="2905"/>
                      <a:pt x="3309" y="2939"/>
                    </a:cubicBezTo>
                    <a:cubicBezTo>
                      <a:pt x="3291" y="2991"/>
                      <a:pt x="3291" y="3051"/>
                      <a:pt x="3274" y="3102"/>
                    </a:cubicBezTo>
                    <a:cubicBezTo>
                      <a:pt x="3248" y="3154"/>
                      <a:pt x="3214" y="3197"/>
                      <a:pt x="3206" y="3248"/>
                    </a:cubicBezTo>
                    <a:cubicBezTo>
                      <a:pt x="3188" y="3291"/>
                      <a:pt x="3171" y="3343"/>
                      <a:pt x="3163" y="3386"/>
                    </a:cubicBezTo>
                    <a:cubicBezTo>
                      <a:pt x="3145" y="3429"/>
                      <a:pt x="3128" y="3480"/>
                      <a:pt x="3111" y="3523"/>
                    </a:cubicBezTo>
                    <a:cubicBezTo>
                      <a:pt x="3102" y="3601"/>
                      <a:pt x="3085" y="3669"/>
                      <a:pt x="3042" y="3729"/>
                    </a:cubicBezTo>
                    <a:cubicBezTo>
                      <a:pt x="3017" y="3772"/>
                      <a:pt x="2982" y="3824"/>
                      <a:pt x="2974" y="3875"/>
                    </a:cubicBezTo>
                    <a:cubicBezTo>
                      <a:pt x="2965" y="3970"/>
                      <a:pt x="2939" y="4064"/>
                      <a:pt x="2870" y="4133"/>
                    </a:cubicBezTo>
                    <a:cubicBezTo>
                      <a:pt x="2827" y="4176"/>
                      <a:pt x="2776" y="4211"/>
                      <a:pt x="2733" y="4262"/>
                    </a:cubicBezTo>
                    <a:cubicBezTo>
                      <a:pt x="2707" y="4288"/>
                      <a:pt x="2699" y="4322"/>
                      <a:pt x="2681" y="4357"/>
                    </a:cubicBezTo>
                    <a:cubicBezTo>
                      <a:pt x="2664" y="4382"/>
                      <a:pt x="2647" y="4408"/>
                      <a:pt x="2638" y="4425"/>
                    </a:cubicBezTo>
                    <a:cubicBezTo>
                      <a:pt x="2630" y="4442"/>
                      <a:pt x="2613" y="4451"/>
                      <a:pt x="2604" y="4468"/>
                    </a:cubicBezTo>
                    <a:cubicBezTo>
                      <a:pt x="2596" y="4477"/>
                      <a:pt x="2587" y="4477"/>
                      <a:pt x="2587" y="4477"/>
                    </a:cubicBezTo>
                    <a:cubicBezTo>
                      <a:pt x="2570" y="4477"/>
                      <a:pt x="2561" y="4468"/>
                      <a:pt x="2553" y="4468"/>
                    </a:cubicBezTo>
                    <a:cubicBezTo>
                      <a:pt x="2544" y="4468"/>
                      <a:pt x="2527" y="4460"/>
                      <a:pt x="2518" y="4460"/>
                    </a:cubicBezTo>
                    <a:cubicBezTo>
                      <a:pt x="2510" y="4460"/>
                      <a:pt x="2510" y="4460"/>
                      <a:pt x="2501" y="4468"/>
                    </a:cubicBezTo>
                    <a:cubicBezTo>
                      <a:pt x="2492" y="4477"/>
                      <a:pt x="2492" y="4477"/>
                      <a:pt x="2484" y="4477"/>
                    </a:cubicBezTo>
                    <a:cubicBezTo>
                      <a:pt x="2492" y="4494"/>
                      <a:pt x="2501" y="4503"/>
                      <a:pt x="2501" y="4520"/>
                    </a:cubicBezTo>
                    <a:cubicBezTo>
                      <a:pt x="2492" y="4546"/>
                      <a:pt x="2441" y="4554"/>
                      <a:pt x="2407" y="4554"/>
                    </a:cubicBezTo>
                    <a:lnTo>
                      <a:pt x="2398" y="4554"/>
                    </a:lnTo>
                    <a:cubicBezTo>
                      <a:pt x="2346" y="4546"/>
                      <a:pt x="2303" y="4537"/>
                      <a:pt x="2252" y="4528"/>
                    </a:cubicBezTo>
                    <a:lnTo>
                      <a:pt x="2235" y="4528"/>
                    </a:lnTo>
                    <a:cubicBezTo>
                      <a:pt x="2200" y="4528"/>
                      <a:pt x="2183" y="4537"/>
                      <a:pt x="2157" y="4554"/>
                    </a:cubicBezTo>
                    <a:cubicBezTo>
                      <a:pt x="2132" y="4563"/>
                      <a:pt x="2106" y="4580"/>
                      <a:pt x="2089" y="4589"/>
                    </a:cubicBezTo>
                    <a:cubicBezTo>
                      <a:pt x="2054" y="4614"/>
                      <a:pt x="2011" y="4614"/>
                      <a:pt x="1968" y="4631"/>
                    </a:cubicBezTo>
                    <a:cubicBezTo>
                      <a:pt x="1951" y="4640"/>
                      <a:pt x="1934" y="4649"/>
                      <a:pt x="1925" y="4649"/>
                    </a:cubicBezTo>
                    <a:cubicBezTo>
                      <a:pt x="1908" y="4649"/>
                      <a:pt x="1891" y="4640"/>
                      <a:pt x="1865" y="4631"/>
                    </a:cubicBezTo>
                    <a:cubicBezTo>
                      <a:pt x="1822" y="4623"/>
                      <a:pt x="1771" y="4623"/>
                      <a:pt x="1736" y="4606"/>
                    </a:cubicBezTo>
                    <a:cubicBezTo>
                      <a:pt x="1702" y="4597"/>
                      <a:pt x="1685" y="4571"/>
                      <a:pt x="1650" y="4563"/>
                    </a:cubicBezTo>
                    <a:cubicBezTo>
                      <a:pt x="1608" y="4537"/>
                      <a:pt x="1556" y="4520"/>
                      <a:pt x="1504" y="4494"/>
                    </a:cubicBezTo>
                    <a:cubicBezTo>
                      <a:pt x="1496" y="4503"/>
                      <a:pt x="1487" y="4503"/>
                      <a:pt x="1479" y="4503"/>
                    </a:cubicBezTo>
                    <a:cubicBezTo>
                      <a:pt x="1479" y="4503"/>
                      <a:pt x="1470" y="4503"/>
                      <a:pt x="1461" y="4494"/>
                    </a:cubicBezTo>
                    <a:lnTo>
                      <a:pt x="1436" y="4494"/>
                    </a:lnTo>
                    <a:cubicBezTo>
                      <a:pt x="1419" y="4494"/>
                      <a:pt x="1401" y="4494"/>
                      <a:pt x="1384" y="4503"/>
                    </a:cubicBezTo>
                    <a:lnTo>
                      <a:pt x="1341" y="4503"/>
                    </a:lnTo>
                    <a:cubicBezTo>
                      <a:pt x="1315" y="4503"/>
                      <a:pt x="1298" y="4503"/>
                      <a:pt x="1281" y="4485"/>
                    </a:cubicBezTo>
                    <a:lnTo>
                      <a:pt x="1169" y="4485"/>
                    </a:lnTo>
                    <a:cubicBezTo>
                      <a:pt x="1144" y="4485"/>
                      <a:pt x="1126" y="4485"/>
                      <a:pt x="1109" y="4468"/>
                    </a:cubicBezTo>
                    <a:cubicBezTo>
                      <a:pt x="1066" y="4434"/>
                      <a:pt x="1040" y="4408"/>
                      <a:pt x="980" y="4391"/>
                    </a:cubicBezTo>
                    <a:cubicBezTo>
                      <a:pt x="937" y="4382"/>
                      <a:pt x="912" y="4348"/>
                      <a:pt x="877" y="4314"/>
                    </a:cubicBezTo>
                    <a:cubicBezTo>
                      <a:pt x="851" y="4296"/>
                      <a:pt x="766" y="4305"/>
                      <a:pt x="748" y="4279"/>
                    </a:cubicBezTo>
                    <a:cubicBezTo>
                      <a:pt x="731" y="4262"/>
                      <a:pt x="577" y="4159"/>
                      <a:pt x="568" y="4142"/>
                    </a:cubicBezTo>
                    <a:cubicBezTo>
                      <a:pt x="551" y="4116"/>
                      <a:pt x="542" y="4090"/>
                      <a:pt x="525" y="4056"/>
                    </a:cubicBezTo>
                    <a:cubicBezTo>
                      <a:pt x="482" y="4004"/>
                      <a:pt x="430" y="3961"/>
                      <a:pt x="396" y="3910"/>
                    </a:cubicBezTo>
                    <a:cubicBezTo>
                      <a:pt x="353" y="3858"/>
                      <a:pt x="319" y="3815"/>
                      <a:pt x="267" y="3781"/>
                    </a:cubicBezTo>
                    <a:cubicBezTo>
                      <a:pt x="207" y="3729"/>
                      <a:pt x="259" y="3618"/>
                      <a:pt x="207" y="3558"/>
                    </a:cubicBezTo>
                    <a:lnTo>
                      <a:pt x="181" y="3523"/>
                    </a:lnTo>
                    <a:cubicBezTo>
                      <a:pt x="156" y="3506"/>
                      <a:pt x="138" y="3506"/>
                      <a:pt x="113" y="3497"/>
                    </a:cubicBezTo>
                    <a:cubicBezTo>
                      <a:pt x="78" y="3480"/>
                      <a:pt x="78" y="3480"/>
                      <a:pt x="52" y="3454"/>
                    </a:cubicBezTo>
                    <a:cubicBezTo>
                      <a:pt x="35" y="3437"/>
                      <a:pt x="18" y="3420"/>
                      <a:pt x="1" y="3412"/>
                    </a:cubicBezTo>
                    <a:lnTo>
                      <a:pt x="1" y="3412"/>
                    </a:lnTo>
                    <a:cubicBezTo>
                      <a:pt x="10" y="3446"/>
                      <a:pt x="10" y="3472"/>
                      <a:pt x="18" y="3506"/>
                    </a:cubicBezTo>
                    <a:cubicBezTo>
                      <a:pt x="44" y="3618"/>
                      <a:pt x="95" y="3729"/>
                      <a:pt x="181" y="3798"/>
                    </a:cubicBezTo>
                    <a:cubicBezTo>
                      <a:pt x="216" y="3824"/>
                      <a:pt x="241" y="3850"/>
                      <a:pt x="267" y="3893"/>
                    </a:cubicBezTo>
                    <a:cubicBezTo>
                      <a:pt x="302" y="3961"/>
                      <a:pt x="319" y="3987"/>
                      <a:pt x="379" y="4039"/>
                    </a:cubicBezTo>
                    <a:lnTo>
                      <a:pt x="388" y="4039"/>
                    </a:lnTo>
                    <a:cubicBezTo>
                      <a:pt x="482" y="4107"/>
                      <a:pt x="499" y="4228"/>
                      <a:pt x="559" y="4314"/>
                    </a:cubicBezTo>
                    <a:cubicBezTo>
                      <a:pt x="585" y="4348"/>
                      <a:pt x="611" y="4391"/>
                      <a:pt x="645" y="4408"/>
                    </a:cubicBezTo>
                    <a:cubicBezTo>
                      <a:pt x="714" y="4434"/>
                      <a:pt x="783" y="4417"/>
                      <a:pt x="851" y="4460"/>
                    </a:cubicBezTo>
                    <a:cubicBezTo>
                      <a:pt x="894" y="4485"/>
                      <a:pt x="937" y="4520"/>
                      <a:pt x="980" y="4546"/>
                    </a:cubicBezTo>
                    <a:cubicBezTo>
                      <a:pt x="1032" y="4580"/>
                      <a:pt x="1101" y="4623"/>
                      <a:pt x="1144" y="4674"/>
                    </a:cubicBezTo>
                    <a:cubicBezTo>
                      <a:pt x="1152" y="4683"/>
                      <a:pt x="1161" y="4700"/>
                      <a:pt x="1161" y="4709"/>
                    </a:cubicBezTo>
                    <a:cubicBezTo>
                      <a:pt x="1221" y="4786"/>
                      <a:pt x="1272" y="4846"/>
                      <a:pt x="1376" y="4889"/>
                    </a:cubicBezTo>
                    <a:cubicBezTo>
                      <a:pt x="1479" y="4932"/>
                      <a:pt x="1573" y="4958"/>
                      <a:pt x="1676" y="4975"/>
                    </a:cubicBezTo>
                    <a:lnTo>
                      <a:pt x="1702" y="4975"/>
                    </a:lnTo>
                    <a:cubicBezTo>
                      <a:pt x="1745" y="4984"/>
                      <a:pt x="1788" y="4984"/>
                      <a:pt x="1831" y="4992"/>
                    </a:cubicBezTo>
                    <a:cubicBezTo>
                      <a:pt x="1865" y="5001"/>
                      <a:pt x="1900" y="5018"/>
                      <a:pt x="1934" y="5027"/>
                    </a:cubicBezTo>
                    <a:cubicBezTo>
                      <a:pt x="1943" y="5027"/>
                      <a:pt x="1951" y="5035"/>
                      <a:pt x="1968" y="5035"/>
                    </a:cubicBezTo>
                    <a:lnTo>
                      <a:pt x="1994" y="5035"/>
                    </a:lnTo>
                    <a:cubicBezTo>
                      <a:pt x="2028" y="5035"/>
                      <a:pt x="2063" y="5027"/>
                      <a:pt x="2097" y="5027"/>
                    </a:cubicBezTo>
                    <a:lnTo>
                      <a:pt x="2166" y="5027"/>
                    </a:lnTo>
                    <a:cubicBezTo>
                      <a:pt x="2175" y="5027"/>
                      <a:pt x="2192" y="5035"/>
                      <a:pt x="2209" y="5035"/>
                    </a:cubicBezTo>
                    <a:cubicBezTo>
                      <a:pt x="2226" y="5035"/>
                      <a:pt x="2243" y="5027"/>
                      <a:pt x="2260" y="5027"/>
                    </a:cubicBezTo>
                    <a:cubicBezTo>
                      <a:pt x="2295" y="5010"/>
                      <a:pt x="2321" y="4992"/>
                      <a:pt x="2355" y="4967"/>
                    </a:cubicBezTo>
                    <a:cubicBezTo>
                      <a:pt x="2389" y="4941"/>
                      <a:pt x="2424" y="4932"/>
                      <a:pt x="2467" y="4924"/>
                    </a:cubicBezTo>
                    <a:cubicBezTo>
                      <a:pt x="2578" y="4898"/>
                      <a:pt x="2690" y="4889"/>
                      <a:pt x="2802" y="4846"/>
                    </a:cubicBezTo>
                    <a:cubicBezTo>
                      <a:pt x="2810" y="4846"/>
                      <a:pt x="2827" y="4838"/>
                      <a:pt x="2845" y="4829"/>
                    </a:cubicBezTo>
                    <a:cubicBezTo>
                      <a:pt x="2922" y="4803"/>
                      <a:pt x="2999" y="4769"/>
                      <a:pt x="3085" y="4743"/>
                    </a:cubicBezTo>
                    <a:cubicBezTo>
                      <a:pt x="3171" y="4726"/>
                      <a:pt x="3206" y="4640"/>
                      <a:pt x="3266" y="4589"/>
                    </a:cubicBezTo>
                    <a:cubicBezTo>
                      <a:pt x="3266" y="4580"/>
                      <a:pt x="3266" y="4580"/>
                      <a:pt x="3274" y="4580"/>
                    </a:cubicBezTo>
                    <a:cubicBezTo>
                      <a:pt x="3343" y="4520"/>
                      <a:pt x="3386" y="4511"/>
                      <a:pt x="3455" y="4460"/>
                    </a:cubicBezTo>
                    <a:cubicBezTo>
                      <a:pt x="3480" y="4434"/>
                      <a:pt x="3489" y="4434"/>
                      <a:pt x="3506" y="4400"/>
                    </a:cubicBezTo>
                    <a:cubicBezTo>
                      <a:pt x="3523" y="4365"/>
                      <a:pt x="3549" y="4331"/>
                      <a:pt x="3566" y="4296"/>
                    </a:cubicBezTo>
                    <a:cubicBezTo>
                      <a:pt x="3584" y="4253"/>
                      <a:pt x="3635" y="4253"/>
                      <a:pt x="3635" y="4211"/>
                    </a:cubicBezTo>
                    <a:cubicBezTo>
                      <a:pt x="3644" y="4211"/>
                      <a:pt x="3644" y="4202"/>
                      <a:pt x="3644" y="4202"/>
                    </a:cubicBezTo>
                    <a:cubicBezTo>
                      <a:pt x="3644" y="4168"/>
                      <a:pt x="3661" y="4142"/>
                      <a:pt x="3678" y="4099"/>
                    </a:cubicBezTo>
                    <a:cubicBezTo>
                      <a:pt x="3695" y="4039"/>
                      <a:pt x="3712" y="3970"/>
                      <a:pt x="3730" y="3901"/>
                    </a:cubicBezTo>
                    <a:cubicBezTo>
                      <a:pt x="3747" y="3867"/>
                      <a:pt x="3781" y="3815"/>
                      <a:pt x="3807" y="3772"/>
                    </a:cubicBezTo>
                    <a:cubicBezTo>
                      <a:pt x="3858" y="3686"/>
                      <a:pt x="3901" y="3592"/>
                      <a:pt x="3944" y="3506"/>
                    </a:cubicBezTo>
                    <a:cubicBezTo>
                      <a:pt x="4013" y="3360"/>
                      <a:pt x="4159" y="3180"/>
                      <a:pt x="4159" y="3008"/>
                    </a:cubicBezTo>
                    <a:cubicBezTo>
                      <a:pt x="4159" y="2991"/>
                      <a:pt x="4151" y="2973"/>
                      <a:pt x="4151" y="2956"/>
                    </a:cubicBezTo>
                    <a:cubicBezTo>
                      <a:pt x="4151" y="2939"/>
                      <a:pt x="4151" y="2922"/>
                      <a:pt x="4142" y="2905"/>
                    </a:cubicBezTo>
                    <a:cubicBezTo>
                      <a:pt x="4133" y="2802"/>
                      <a:pt x="4116" y="2673"/>
                      <a:pt x="4073" y="2578"/>
                    </a:cubicBezTo>
                    <a:cubicBezTo>
                      <a:pt x="4056" y="2544"/>
                      <a:pt x="4030" y="2509"/>
                      <a:pt x="4022" y="2475"/>
                    </a:cubicBezTo>
                    <a:cubicBezTo>
                      <a:pt x="4022" y="2466"/>
                      <a:pt x="4022" y="2458"/>
                      <a:pt x="4022" y="2458"/>
                    </a:cubicBezTo>
                    <a:cubicBezTo>
                      <a:pt x="4022" y="2449"/>
                      <a:pt x="4022" y="2441"/>
                      <a:pt x="4022" y="2424"/>
                    </a:cubicBezTo>
                    <a:lnTo>
                      <a:pt x="4022" y="2415"/>
                    </a:lnTo>
                    <a:cubicBezTo>
                      <a:pt x="4022" y="2338"/>
                      <a:pt x="4047" y="2252"/>
                      <a:pt x="4056" y="2183"/>
                    </a:cubicBezTo>
                    <a:cubicBezTo>
                      <a:pt x="4073" y="2080"/>
                      <a:pt x="4065" y="2011"/>
                      <a:pt x="4039" y="1908"/>
                    </a:cubicBezTo>
                    <a:cubicBezTo>
                      <a:pt x="4022" y="1831"/>
                      <a:pt x="4030" y="1753"/>
                      <a:pt x="4013" y="1667"/>
                    </a:cubicBezTo>
                    <a:cubicBezTo>
                      <a:pt x="3996" y="1530"/>
                      <a:pt x="3962" y="1367"/>
                      <a:pt x="3876" y="1255"/>
                    </a:cubicBezTo>
                    <a:cubicBezTo>
                      <a:pt x="3841" y="1212"/>
                      <a:pt x="3798" y="1204"/>
                      <a:pt x="3755" y="1169"/>
                    </a:cubicBezTo>
                    <a:cubicBezTo>
                      <a:pt x="3730" y="1152"/>
                      <a:pt x="3695" y="1100"/>
                      <a:pt x="3678" y="1066"/>
                    </a:cubicBezTo>
                    <a:cubicBezTo>
                      <a:pt x="3644" y="1023"/>
                      <a:pt x="3626" y="963"/>
                      <a:pt x="3626" y="911"/>
                    </a:cubicBezTo>
                    <a:cubicBezTo>
                      <a:pt x="3626" y="903"/>
                      <a:pt x="3626" y="894"/>
                      <a:pt x="3626" y="894"/>
                    </a:cubicBezTo>
                    <a:cubicBezTo>
                      <a:pt x="3626" y="860"/>
                      <a:pt x="3635" y="834"/>
                      <a:pt x="3635" y="800"/>
                    </a:cubicBezTo>
                    <a:cubicBezTo>
                      <a:pt x="3635" y="774"/>
                      <a:pt x="3635" y="748"/>
                      <a:pt x="3618" y="731"/>
                    </a:cubicBezTo>
                    <a:cubicBezTo>
                      <a:pt x="3584" y="679"/>
                      <a:pt x="3549" y="654"/>
                      <a:pt x="3523" y="602"/>
                    </a:cubicBezTo>
                    <a:cubicBezTo>
                      <a:pt x="3489" y="533"/>
                      <a:pt x="3463" y="508"/>
                      <a:pt x="3412" y="465"/>
                    </a:cubicBezTo>
                    <a:cubicBezTo>
                      <a:pt x="3317" y="396"/>
                      <a:pt x="3223" y="336"/>
                      <a:pt x="3120" y="276"/>
                    </a:cubicBezTo>
                    <a:cubicBezTo>
                      <a:pt x="3077" y="250"/>
                      <a:pt x="3034" y="258"/>
                      <a:pt x="2974" y="241"/>
                    </a:cubicBezTo>
                    <a:cubicBezTo>
                      <a:pt x="2939" y="224"/>
                      <a:pt x="2870" y="181"/>
                      <a:pt x="2853" y="181"/>
                    </a:cubicBezTo>
                    <a:lnTo>
                      <a:pt x="2810" y="181"/>
                    </a:lnTo>
                    <a:cubicBezTo>
                      <a:pt x="2767" y="181"/>
                      <a:pt x="2733" y="164"/>
                      <a:pt x="2690" y="121"/>
                    </a:cubicBezTo>
                    <a:cubicBezTo>
                      <a:pt x="2656" y="87"/>
                      <a:pt x="2630" y="52"/>
                      <a:pt x="2578" y="44"/>
                    </a:cubicBezTo>
                    <a:cubicBezTo>
                      <a:pt x="2544" y="35"/>
                      <a:pt x="2510" y="35"/>
                      <a:pt x="2467" y="35"/>
                    </a:cubicBezTo>
                    <a:lnTo>
                      <a:pt x="2407" y="35"/>
                    </a:lnTo>
                    <a:cubicBezTo>
                      <a:pt x="2381" y="35"/>
                      <a:pt x="2355" y="27"/>
                      <a:pt x="2329" y="27"/>
                    </a:cubicBezTo>
                    <a:lnTo>
                      <a:pt x="2286" y="27"/>
                    </a:lnTo>
                    <a:lnTo>
                      <a:pt x="2260" y="9"/>
                    </a:lnTo>
                    <a:lnTo>
                      <a:pt x="2243" y="1"/>
                    </a:lnTo>
                    <a:close/>
                  </a:path>
                </a:pathLst>
              </a:custGeom>
              <a:solidFill>
                <a:srgbClr val="E7CC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2" name="Google Shape;16392;p56"/>
              <p:cNvSpPr/>
              <p:nvPr/>
            </p:nvSpPr>
            <p:spPr>
              <a:xfrm>
                <a:off x="5707825" y="1323600"/>
                <a:ext cx="40625" cy="50275"/>
              </a:xfrm>
              <a:custGeom>
                <a:rect b="b" l="l" r="r" t="t"/>
                <a:pathLst>
                  <a:path extrusionOk="0" h="2011" w="1625">
                    <a:moveTo>
                      <a:pt x="1186" y="0"/>
                    </a:moveTo>
                    <a:lnTo>
                      <a:pt x="1178" y="34"/>
                    </a:lnTo>
                    <a:lnTo>
                      <a:pt x="1186" y="43"/>
                    </a:lnTo>
                    <a:cubicBezTo>
                      <a:pt x="1195" y="60"/>
                      <a:pt x="1203" y="69"/>
                      <a:pt x="1212" y="77"/>
                    </a:cubicBezTo>
                    <a:cubicBezTo>
                      <a:pt x="1229" y="95"/>
                      <a:pt x="1246" y="112"/>
                      <a:pt x="1272" y="137"/>
                    </a:cubicBezTo>
                    <a:cubicBezTo>
                      <a:pt x="1281" y="146"/>
                      <a:pt x="1289" y="163"/>
                      <a:pt x="1307" y="163"/>
                    </a:cubicBezTo>
                    <a:cubicBezTo>
                      <a:pt x="1324" y="180"/>
                      <a:pt x="1341" y="180"/>
                      <a:pt x="1367" y="189"/>
                    </a:cubicBezTo>
                    <a:cubicBezTo>
                      <a:pt x="1384" y="198"/>
                      <a:pt x="1401" y="206"/>
                      <a:pt x="1418" y="223"/>
                    </a:cubicBezTo>
                    <a:cubicBezTo>
                      <a:pt x="1427" y="241"/>
                      <a:pt x="1435" y="258"/>
                      <a:pt x="1435" y="275"/>
                    </a:cubicBezTo>
                    <a:cubicBezTo>
                      <a:pt x="1435" y="301"/>
                      <a:pt x="1427" y="327"/>
                      <a:pt x="1427" y="352"/>
                    </a:cubicBezTo>
                    <a:cubicBezTo>
                      <a:pt x="1418" y="378"/>
                      <a:pt x="1418" y="395"/>
                      <a:pt x="1418" y="421"/>
                    </a:cubicBezTo>
                    <a:cubicBezTo>
                      <a:pt x="1410" y="473"/>
                      <a:pt x="1401" y="524"/>
                      <a:pt x="1384" y="567"/>
                    </a:cubicBezTo>
                    <a:cubicBezTo>
                      <a:pt x="1375" y="593"/>
                      <a:pt x="1367" y="610"/>
                      <a:pt x="1358" y="636"/>
                    </a:cubicBezTo>
                    <a:cubicBezTo>
                      <a:pt x="1349" y="653"/>
                      <a:pt x="1341" y="670"/>
                      <a:pt x="1332" y="687"/>
                    </a:cubicBezTo>
                    <a:cubicBezTo>
                      <a:pt x="1315" y="730"/>
                      <a:pt x="1289" y="773"/>
                      <a:pt x="1307" y="825"/>
                    </a:cubicBezTo>
                    <a:cubicBezTo>
                      <a:pt x="1315" y="859"/>
                      <a:pt x="1332" y="885"/>
                      <a:pt x="1332" y="928"/>
                    </a:cubicBezTo>
                    <a:lnTo>
                      <a:pt x="1332" y="954"/>
                    </a:lnTo>
                    <a:lnTo>
                      <a:pt x="1341" y="979"/>
                    </a:lnTo>
                    <a:lnTo>
                      <a:pt x="1332" y="1005"/>
                    </a:lnTo>
                    <a:cubicBezTo>
                      <a:pt x="1324" y="1031"/>
                      <a:pt x="1307" y="1048"/>
                      <a:pt x="1298" y="1074"/>
                    </a:cubicBezTo>
                    <a:cubicBezTo>
                      <a:pt x="1298" y="1091"/>
                      <a:pt x="1281" y="1108"/>
                      <a:pt x="1272" y="1117"/>
                    </a:cubicBezTo>
                    <a:lnTo>
                      <a:pt x="1255" y="1134"/>
                    </a:lnTo>
                    <a:lnTo>
                      <a:pt x="1238" y="1151"/>
                    </a:lnTo>
                    <a:cubicBezTo>
                      <a:pt x="1221" y="1186"/>
                      <a:pt x="1212" y="1220"/>
                      <a:pt x="1178" y="1246"/>
                    </a:cubicBezTo>
                    <a:cubicBezTo>
                      <a:pt x="1152" y="1263"/>
                      <a:pt x="1118" y="1263"/>
                      <a:pt x="1083" y="1272"/>
                    </a:cubicBezTo>
                    <a:cubicBezTo>
                      <a:pt x="1040" y="1280"/>
                      <a:pt x="989" y="1315"/>
                      <a:pt x="954" y="1340"/>
                    </a:cubicBezTo>
                    <a:cubicBezTo>
                      <a:pt x="920" y="1357"/>
                      <a:pt x="886" y="1383"/>
                      <a:pt x="868" y="1409"/>
                    </a:cubicBezTo>
                    <a:cubicBezTo>
                      <a:pt x="860" y="1435"/>
                      <a:pt x="860" y="1461"/>
                      <a:pt x="851" y="1486"/>
                    </a:cubicBezTo>
                    <a:cubicBezTo>
                      <a:pt x="843" y="1521"/>
                      <a:pt x="834" y="1555"/>
                      <a:pt x="808" y="1589"/>
                    </a:cubicBezTo>
                    <a:cubicBezTo>
                      <a:pt x="791" y="1615"/>
                      <a:pt x="757" y="1641"/>
                      <a:pt x="722" y="1658"/>
                    </a:cubicBezTo>
                    <a:cubicBezTo>
                      <a:pt x="705" y="1675"/>
                      <a:pt x="671" y="1693"/>
                      <a:pt x="654" y="1710"/>
                    </a:cubicBezTo>
                    <a:cubicBezTo>
                      <a:pt x="636" y="1727"/>
                      <a:pt x="628" y="1727"/>
                      <a:pt x="611" y="1744"/>
                    </a:cubicBezTo>
                    <a:cubicBezTo>
                      <a:pt x="585" y="1753"/>
                      <a:pt x="568" y="1770"/>
                      <a:pt x="542" y="1778"/>
                    </a:cubicBezTo>
                    <a:cubicBezTo>
                      <a:pt x="516" y="1796"/>
                      <a:pt x="482" y="1804"/>
                      <a:pt x="447" y="1813"/>
                    </a:cubicBezTo>
                    <a:cubicBezTo>
                      <a:pt x="422" y="1821"/>
                      <a:pt x="396" y="1830"/>
                      <a:pt x="361" y="1830"/>
                    </a:cubicBezTo>
                    <a:cubicBezTo>
                      <a:pt x="350" y="1830"/>
                      <a:pt x="335" y="1826"/>
                      <a:pt x="321" y="1826"/>
                    </a:cubicBezTo>
                    <a:cubicBezTo>
                      <a:pt x="314" y="1826"/>
                      <a:pt x="307" y="1827"/>
                      <a:pt x="301" y="1830"/>
                    </a:cubicBezTo>
                    <a:cubicBezTo>
                      <a:pt x="276" y="1830"/>
                      <a:pt x="258" y="1839"/>
                      <a:pt x="233" y="1847"/>
                    </a:cubicBezTo>
                    <a:cubicBezTo>
                      <a:pt x="207" y="1856"/>
                      <a:pt x="172" y="1856"/>
                      <a:pt x="147" y="1873"/>
                    </a:cubicBezTo>
                    <a:cubicBezTo>
                      <a:pt x="121" y="1890"/>
                      <a:pt x="95" y="1907"/>
                      <a:pt x="52" y="1916"/>
                    </a:cubicBezTo>
                    <a:lnTo>
                      <a:pt x="9" y="1933"/>
                    </a:lnTo>
                    <a:cubicBezTo>
                      <a:pt x="1" y="1950"/>
                      <a:pt x="9" y="1950"/>
                      <a:pt x="26" y="1967"/>
                    </a:cubicBezTo>
                    <a:cubicBezTo>
                      <a:pt x="44" y="1985"/>
                      <a:pt x="61" y="1993"/>
                      <a:pt x="87" y="2002"/>
                    </a:cubicBezTo>
                    <a:cubicBezTo>
                      <a:pt x="93" y="2005"/>
                      <a:pt x="100" y="2007"/>
                      <a:pt x="107" y="2007"/>
                    </a:cubicBezTo>
                    <a:cubicBezTo>
                      <a:pt x="134" y="2007"/>
                      <a:pt x="160" y="1983"/>
                      <a:pt x="181" y="1976"/>
                    </a:cubicBezTo>
                    <a:cubicBezTo>
                      <a:pt x="202" y="1965"/>
                      <a:pt x="230" y="1958"/>
                      <a:pt x="256" y="1958"/>
                    </a:cubicBezTo>
                    <a:cubicBezTo>
                      <a:pt x="273" y="1958"/>
                      <a:pt x="288" y="1961"/>
                      <a:pt x="301" y="1967"/>
                    </a:cubicBezTo>
                    <a:lnTo>
                      <a:pt x="327" y="1985"/>
                    </a:lnTo>
                    <a:lnTo>
                      <a:pt x="361" y="1985"/>
                    </a:lnTo>
                    <a:cubicBezTo>
                      <a:pt x="383" y="1989"/>
                      <a:pt x="404" y="1989"/>
                      <a:pt x="426" y="1989"/>
                    </a:cubicBezTo>
                    <a:cubicBezTo>
                      <a:pt x="447" y="1989"/>
                      <a:pt x="469" y="1989"/>
                      <a:pt x="490" y="1993"/>
                    </a:cubicBezTo>
                    <a:cubicBezTo>
                      <a:pt x="516" y="2002"/>
                      <a:pt x="542" y="2002"/>
                      <a:pt x="576" y="2002"/>
                    </a:cubicBezTo>
                    <a:cubicBezTo>
                      <a:pt x="585" y="2010"/>
                      <a:pt x="593" y="2010"/>
                      <a:pt x="611" y="2010"/>
                    </a:cubicBezTo>
                    <a:cubicBezTo>
                      <a:pt x="654" y="2010"/>
                      <a:pt x="671" y="2002"/>
                      <a:pt x="697" y="1993"/>
                    </a:cubicBezTo>
                    <a:cubicBezTo>
                      <a:pt x="722" y="1985"/>
                      <a:pt x="757" y="1985"/>
                      <a:pt x="774" y="1967"/>
                    </a:cubicBezTo>
                    <a:lnTo>
                      <a:pt x="791" y="1942"/>
                    </a:lnTo>
                    <a:cubicBezTo>
                      <a:pt x="800" y="1937"/>
                      <a:pt x="813" y="1937"/>
                      <a:pt x="825" y="1937"/>
                    </a:cubicBezTo>
                    <a:cubicBezTo>
                      <a:pt x="838" y="1937"/>
                      <a:pt x="851" y="1937"/>
                      <a:pt x="860" y="1933"/>
                    </a:cubicBezTo>
                    <a:cubicBezTo>
                      <a:pt x="886" y="1925"/>
                      <a:pt x="928" y="1925"/>
                      <a:pt x="954" y="1916"/>
                    </a:cubicBezTo>
                    <a:cubicBezTo>
                      <a:pt x="980" y="1907"/>
                      <a:pt x="997" y="1882"/>
                      <a:pt x="1023" y="1882"/>
                    </a:cubicBezTo>
                    <a:cubicBezTo>
                      <a:pt x="1040" y="1873"/>
                      <a:pt x="1049" y="1882"/>
                      <a:pt x="1066" y="1864"/>
                    </a:cubicBezTo>
                    <a:lnTo>
                      <a:pt x="1075" y="1856"/>
                    </a:lnTo>
                    <a:cubicBezTo>
                      <a:pt x="1092" y="1839"/>
                      <a:pt x="1109" y="1830"/>
                      <a:pt x="1126" y="1813"/>
                    </a:cubicBezTo>
                    <a:cubicBezTo>
                      <a:pt x="1160" y="1787"/>
                      <a:pt x="1169" y="1744"/>
                      <a:pt x="1203" y="1710"/>
                    </a:cubicBezTo>
                    <a:lnTo>
                      <a:pt x="1221" y="1701"/>
                    </a:lnTo>
                    <a:lnTo>
                      <a:pt x="1238" y="1675"/>
                    </a:lnTo>
                    <a:cubicBezTo>
                      <a:pt x="1255" y="1650"/>
                      <a:pt x="1281" y="1632"/>
                      <a:pt x="1298" y="1615"/>
                    </a:cubicBezTo>
                    <a:cubicBezTo>
                      <a:pt x="1332" y="1589"/>
                      <a:pt x="1367" y="1555"/>
                      <a:pt x="1410" y="1538"/>
                    </a:cubicBezTo>
                    <a:cubicBezTo>
                      <a:pt x="1427" y="1529"/>
                      <a:pt x="1444" y="1521"/>
                      <a:pt x="1470" y="1521"/>
                    </a:cubicBezTo>
                    <a:cubicBezTo>
                      <a:pt x="1487" y="1512"/>
                      <a:pt x="1496" y="1512"/>
                      <a:pt x="1521" y="1504"/>
                    </a:cubicBezTo>
                    <a:cubicBezTo>
                      <a:pt x="1547" y="1486"/>
                      <a:pt x="1547" y="1469"/>
                      <a:pt x="1564" y="1443"/>
                    </a:cubicBezTo>
                    <a:cubicBezTo>
                      <a:pt x="1581" y="1418"/>
                      <a:pt x="1590" y="1375"/>
                      <a:pt x="1590" y="1332"/>
                    </a:cubicBezTo>
                    <a:cubicBezTo>
                      <a:pt x="1581" y="1306"/>
                      <a:pt x="1573" y="1280"/>
                      <a:pt x="1573" y="1254"/>
                    </a:cubicBezTo>
                    <a:cubicBezTo>
                      <a:pt x="1573" y="1237"/>
                      <a:pt x="1573" y="1229"/>
                      <a:pt x="1581" y="1211"/>
                    </a:cubicBezTo>
                    <a:cubicBezTo>
                      <a:pt x="1590" y="1177"/>
                      <a:pt x="1599" y="1151"/>
                      <a:pt x="1616" y="1117"/>
                    </a:cubicBezTo>
                    <a:cubicBezTo>
                      <a:pt x="1624" y="1091"/>
                      <a:pt x="1624" y="1057"/>
                      <a:pt x="1624" y="1022"/>
                    </a:cubicBezTo>
                    <a:cubicBezTo>
                      <a:pt x="1624" y="997"/>
                      <a:pt x="1607" y="962"/>
                      <a:pt x="1607" y="928"/>
                    </a:cubicBezTo>
                    <a:cubicBezTo>
                      <a:pt x="1607" y="885"/>
                      <a:pt x="1624" y="833"/>
                      <a:pt x="1607" y="790"/>
                    </a:cubicBezTo>
                    <a:cubicBezTo>
                      <a:pt x="1599" y="765"/>
                      <a:pt x="1581" y="739"/>
                      <a:pt x="1573" y="705"/>
                    </a:cubicBezTo>
                    <a:cubicBezTo>
                      <a:pt x="1564" y="679"/>
                      <a:pt x="1573" y="662"/>
                      <a:pt x="1573" y="636"/>
                    </a:cubicBezTo>
                    <a:cubicBezTo>
                      <a:pt x="1581" y="619"/>
                      <a:pt x="1573" y="593"/>
                      <a:pt x="1581" y="576"/>
                    </a:cubicBezTo>
                    <a:cubicBezTo>
                      <a:pt x="1590" y="550"/>
                      <a:pt x="1590" y="541"/>
                      <a:pt x="1590" y="516"/>
                    </a:cubicBezTo>
                    <a:cubicBezTo>
                      <a:pt x="1599" y="498"/>
                      <a:pt x="1607" y="481"/>
                      <a:pt x="1607" y="455"/>
                    </a:cubicBezTo>
                    <a:cubicBezTo>
                      <a:pt x="1607" y="438"/>
                      <a:pt x="1607" y="412"/>
                      <a:pt x="1599" y="387"/>
                    </a:cubicBezTo>
                    <a:lnTo>
                      <a:pt x="1590" y="369"/>
                    </a:lnTo>
                    <a:lnTo>
                      <a:pt x="1573" y="352"/>
                    </a:lnTo>
                    <a:cubicBezTo>
                      <a:pt x="1564" y="335"/>
                      <a:pt x="1564" y="309"/>
                      <a:pt x="1556" y="284"/>
                    </a:cubicBezTo>
                    <a:cubicBezTo>
                      <a:pt x="1547" y="258"/>
                      <a:pt x="1538" y="232"/>
                      <a:pt x="1521" y="206"/>
                    </a:cubicBezTo>
                    <a:cubicBezTo>
                      <a:pt x="1504" y="189"/>
                      <a:pt x="1496" y="163"/>
                      <a:pt x="1478" y="146"/>
                    </a:cubicBezTo>
                    <a:lnTo>
                      <a:pt x="1444" y="120"/>
                    </a:lnTo>
                    <a:cubicBezTo>
                      <a:pt x="1427" y="112"/>
                      <a:pt x="1418" y="95"/>
                      <a:pt x="1401" y="86"/>
                    </a:cubicBezTo>
                    <a:cubicBezTo>
                      <a:pt x="1375" y="77"/>
                      <a:pt x="1349" y="69"/>
                      <a:pt x="1324" y="60"/>
                    </a:cubicBezTo>
                    <a:cubicBezTo>
                      <a:pt x="1307" y="52"/>
                      <a:pt x="1289" y="43"/>
                      <a:pt x="1272" y="43"/>
                    </a:cubicBezTo>
                    <a:lnTo>
                      <a:pt x="1229" y="43"/>
                    </a:lnTo>
                    <a:cubicBezTo>
                      <a:pt x="1212" y="34"/>
                      <a:pt x="1186" y="34"/>
                      <a:pt x="1186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3" name="Google Shape;16393;p56"/>
              <p:cNvSpPr/>
              <p:nvPr/>
            </p:nvSpPr>
            <p:spPr>
              <a:xfrm>
                <a:off x="5658650" y="1271150"/>
                <a:ext cx="83775" cy="97775"/>
              </a:xfrm>
              <a:custGeom>
                <a:rect b="b" l="l" r="r" t="t"/>
                <a:pathLst>
                  <a:path extrusionOk="0" h="3911" w="3351">
                    <a:moveTo>
                      <a:pt x="2302" y="1"/>
                    </a:moveTo>
                    <a:cubicBezTo>
                      <a:pt x="2258" y="1"/>
                      <a:pt x="2188" y="54"/>
                      <a:pt x="2148" y="70"/>
                    </a:cubicBezTo>
                    <a:cubicBezTo>
                      <a:pt x="2104" y="87"/>
                      <a:pt x="2068" y="93"/>
                      <a:pt x="2029" y="93"/>
                    </a:cubicBezTo>
                    <a:cubicBezTo>
                      <a:pt x="2007" y="93"/>
                      <a:pt x="1984" y="91"/>
                      <a:pt x="1959" y="88"/>
                    </a:cubicBezTo>
                    <a:cubicBezTo>
                      <a:pt x="1856" y="88"/>
                      <a:pt x="1761" y="122"/>
                      <a:pt x="1667" y="165"/>
                    </a:cubicBezTo>
                    <a:cubicBezTo>
                      <a:pt x="1624" y="182"/>
                      <a:pt x="1572" y="191"/>
                      <a:pt x="1521" y="208"/>
                    </a:cubicBezTo>
                    <a:cubicBezTo>
                      <a:pt x="1452" y="225"/>
                      <a:pt x="1426" y="259"/>
                      <a:pt x="1383" y="302"/>
                    </a:cubicBezTo>
                    <a:cubicBezTo>
                      <a:pt x="1315" y="371"/>
                      <a:pt x="1246" y="431"/>
                      <a:pt x="1186" y="491"/>
                    </a:cubicBezTo>
                    <a:cubicBezTo>
                      <a:pt x="1117" y="560"/>
                      <a:pt x="1057" y="646"/>
                      <a:pt x="962" y="646"/>
                    </a:cubicBezTo>
                    <a:cubicBezTo>
                      <a:pt x="885" y="655"/>
                      <a:pt x="765" y="723"/>
                      <a:pt x="748" y="809"/>
                    </a:cubicBezTo>
                    <a:cubicBezTo>
                      <a:pt x="722" y="930"/>
                      <a:pt x="765" y="947"/>
                      <a:pt x="662" y="1058"/>
                    </a:cubicBezTo>
                    <a:cubicBezTo>
                      <a:pt x="636" y="1093"/>
                      <a:pt x="602" y="1136"/>
                      <a:pt x="567" y="1162"/>
                    </a:cubicBezTo>
                    <a:cubicBezTo>
                      <a:pt x="524" y="1179"/>
                      <a:pt x="516" y="1282"/>
                      <a:pt x="490" y="1299"/>
                    </a:cubicBezTo>
                    <a:cubicBezTo>
                      <a:pt x="473" y="1308"/>
                      <a:pt x="456" y="1333"/>
                      <a:pt x="438" y="1342"/>
                    </a:cubicBezTo>
                    <a:lnTo>
                      <a:pt x="404" y="1351"/>
                    </a:lnTo>
                    <a:lnTo>
                      <a:pt x="378" y="1394"/>
                    </a:lnTo>
                    <a:cubicBezTo>
                      <a:pt x="352" y="1419"/>
                      <a:pt x="318" y="1419"/>
                      <a:pt x="292" y="1436"/>
                    </a:cubicBezTo>
                    <a:cubicBezTo>
                      <a:pt x="198" y="1497"/>
                      <a:pt x="172" y="1591"/>
                      <a:pt x="138" y="1686"/>
                    </a:cubicBezTo>
                    <a:cubicBezTo>
                      <a:pt x="120" y="1729"/>
                      <a:pt x="95" y="1754"/>
                      <a:pt x="86" y="1806"/>
                    </a:cubicBezTo>
                    <a:cubicBezTo>
                      <a:pt x="86" y="1875"/>
                      <a:pt x="95" y="1926"/>
                      <a:pt x="103" y="1986"/>
                    </a:cubicBezTo>
                    <a:cubicBezTo>
                      <a:pt x="120" y="2115"/>
                      <a:pt x="35" y="2193"/>
                      <a:pt x="17" y="2304"/>
                    </a:cubicBezTo>
                    <a:cubicBezTo>
                      <a:pt x="17" y="2356"/>
                      <a:pt x="52" y="2382"/>
                      <a:pt x="60" y="2425"/>
                    </a:cubicBezTo>
                    <a:cubicBezTo>
                      <a:pt x="69" y="2467"/>
                      <a:pt x="60" y="2536"/>
                      <a:pt x="52" y="2579"/>
                    </a:cubicBezTo>
                    <a:cubicBezTo>
                      <a:pt x="43" y="2631"/>
                      <a:pt x="9" y="2699"/>
                      <a:pt x="0" y="2768"/>
                    </a:cubicBezTo>
                    <a:cubicBezTo>
                      <a:pt x="0" y="2811"/>
                      <a:pt x="9" y="2863"/>
                      <a:pt x="17" y="2906"/>
                    </a:cubicBezTo>
                    <a:cubicBezTo>
                      <a:pt x="26" y="2983"/>
                      <a:pt x="60" y="3026"/>
                      <a:pt x="95" y="3095"/>
                    </a:cubicBezTo>
                    <a:cubicBezTo>
                      <a:pt x="120" y="3172"/>
                      <a:pt x="86" y="3215"/>
                      <a:pt x="78" y="3284"/>
                    </a:cubicBezTo>
                    <a:cubicBezTo>
                      <a:pt x="60" y="3352"/>
                      <a:pt x="69" y="3430"/>
                      <a:pt x="86" y="3507"/>
                    </a:cubicBezTo>
                    <a:cubicBezTo>
                      <a:pt x="103" y="3602"/>
                      <a:pt x="146" y="3687"/>
                      <a:pt x="215" y="3756"/>
                    </a:cubicBezTo>
                    <a:cubicBezTo>
                      <a:pt x="267" y="3799"/>
                      <a:pt x="318" y="3868"/>
                      <a:pt x="370" y="3911"/>
                    </a:cubicBezTo>
                    <a:cubicBezTo>
                      <a:pt x="361" y="3885"/>
                      <a:pt x="352" y="3833"/>
                      <a:pt x="361" y="3816"/>
                    </a:cubicBezTo>
                    <a:cubicBezTo>
                      <a:pt x="370" y="3773"/>
                      <a:pt x="335" y="3748"/>
                      <a:pt x="335" y="3713"/>
                    </a:cubicBezTo>
                    <a:cubicBezTo>
                      <a:pt x="344" y="3679"/>
                      <a:pt x="232" y="3533"/>
                      <a:pt x="224" y="3370"/>
                    </a:cubicBezTo>
                    <a:cubicBezTo>
                      <a:pt x="206" y="3198"/>
                      <a:pt x="292" y="3146"/>
                      <a:pt x="292" y="3052"/>
                    </a:cubicBezTo>
                    <a:cubicBezTo>
                      <a:pt x="284" y="2992"/>
                      <a:pt x="267" y="2914"/>
                      <a:pt x="249" y="2863"/>
                    </a:cubicBezTo>
                    <a:cubicBezTo>
                      <a:pt x="232" y="2811"/>
                      <a:pt x="232" y="2768"/>
                      <a:pt x="249" y="2734"/>
                    </a:cubicBezTo>
                    <a:cubicBezTo>
                      <a:pt x="267" y="2699"/>
                      <a:pt x="284" y="2665"/>
                      <a:pt x="309" y="2631"/>
                    </a:cubicBezTo>
                    <a:cubicBezTo>
                      <a:pt x="344" y="2588"/>
                      <a:pt x="352" y="2553"/>
                      <a:pt x="352" y="2502"/>
                    </a:cubicBezTo>
                    <a:cubicBezTo>
                      <a:pt x="352" y="2416"/>
                      <a:pt x="309" y="2347"/>
                      <a:pt x="309" y="2270"/>
                    </a:cubicBezTo>
                    <a:cubicBezTo>
                      <a:pt x="309" y="2210"/>
                      <a:pt x="318" y="2150"/>
                      <a:pt x="309" y="2089"/>
                    </a:cubicBezTo>
                    <a:cubicBezTo>
                      <a:pt x="301" y="2029"/>
                      <a:pt x="335" y="2004"/>
                      <a:pt x="344" y="1952"/>
                    </a:cubicBezTo>
                    <a:cubicBezTo>
                      <a:pt x="352" y="1900"/>
                      <a:pt x="344" y="1849"/>
                      <a:pt x="361" y="1797"/>
                    </a:cubicBezTo>
                    <a:cubicBezTo>
                      <a:pt x="387" y="1746"/>
                      <a:pt x="430" y="1746"/>
                      <a:pt x="464" y="1703"/>
                    </a:cubicBezTo>
                    <a:cubicBezTo>
                      <a:pt x="498" y="1651"/>
                      <a:pt x="507" y="1617"/>
                      <a:pt x="559" y="1600"/>
                    </a:cubicBezTo>
                    <a:cubicBezTo>
                      <a:pt x="575" y="1594"/>
                      <a:pt x="590" y="1592"/>
                      <a:pt x="605" y="1592"/>
                    </a:cubicBezTo>
                    <a:cubicBezTo>
                      <a:pt x="638" y="1592"/>
                      <a:pt x="672" y="1602"/>
                      <a:pt x="713" y="1608"/>
                    </a:cubicBezTo>
                    <a:cubicBezTo>
                      <a:pt x="748" y="1617"/>
                      <a:pt x="773" y="1626"/>
                      <a:pt x="808" y="1634"/>
                    </a:cubicBezTo>
                    <a:cubicBezTo>
                      <a:pt x="832" y="1646"/>
                      <a:pt x="841" y="1652"/>
                      <a:pt x="845" y="1652"/>
                    </a:cubicBezTo>
                    <a:cubicBezTo>
                      <a:pt x="851" y="1652"/>
                      <a:pt x="850" y="1644"/>
                      <a:pt x="859" y="1626"/>
                    </a:cubicBezTo>
                    <a:cubicBezTo>
                      <a:pt x="919" y="1514"/>
                      <a:pt x="877" y="1368"/>
                      <a:pt x="885" y="1247"/>
                    </a:cubicBezTo>
                    <a:cubicBezTo>
                      <a:pt x="885" y="1213"/>
                      <a:pt x="885" y="1179"/>
                      <a:pt x="885" y="1144"/>
                    </a:cubicBezTo>
                    <a:cubicBezTo>
                      <a:pt x="885" y="1119"/>
                      <a:pt x="877" y="1119"/>
                      <a:pt x="894" y="1093"/>
                    </a:cubicBezTo>
                    <a:cubicBezTo>
                      <a:pt x="937" y="1033"/>
                      <a:pt x="988" y="1016"/>
                      <a:pt x="1048" y="990"/>
                    </a:cubicBezTo>
                    <a:cubicBezTo>
                      <a:pt x="1117" y="964"/>
                      <a:pt x="1143" y="955"/>
                      <a:pt x="1177" y="878"/>
                    </a:cubicBezTo>
                    <a:cubicBezTo>
                      <a:pt x="1212" y="792"/>
                      <a:pt x="1289" y="758"/>
                      <a:pt x="1366" y="706"/>
                    </a:cubicBezTo>
                    <a:cubicBezTo>
                      <a:pt x="1418" y="680"/>
                      <a:pt x="1478" y="655"/>
                      <a:pt x="1529" y="637"/>
                    </a:cubicBezTo>
                    <a:cubicBezTo>
                      <a:pt x="1572" y="620"/>
                      <a:pt x="1598" y="612"/>
                      <a:pt x="1633" y="577"/>
                    </a:cubicBezTo>
                    <a:cubicBezTo>
                      <a:pt x="1650" y="560"/>
                      <a:pt x="1658" y="543"/>
                      <a:pt x="1676" y="526"/>
                    </a:cubicBezTo>
                    <a:cubicBezTo>
                      <a:pt x="1700" y="508"/>
                      <a:pt x="1734" y="502"/>
                      <a:pt x="1770" y="502"/>
                    </a:cubicBezTo>
                    <a:cubicBezTo>
                      <a:pt x="1823" y="502"/>
                      <a:pt x="1880" y="516"/>
                      <a:pt x="1916" y="526"/>
                    </a:cubicBezTo>
                    <a:cubicBezTo>
                      <a:pt x="1934" y="531"/>
                      <a:pt x="1950" y="534"/>
                      <a:pt x="1965" y="534"/>
                    </a:cubicBezTo>
                    <a:cubicBezTo>
                      <a:pt x="1998" y="534"/>
                      <a:pt x="2024" y="519"/>
                      <a:pt x="2054" y="483"/>
                    </a:cubicBezTo>
                    <a:cubicBezTo>
                      <a:pt x="2062" y="466"/>
                      <a:pt x="2079" y="448"/>
                      <a:pt x="2088" y="431"/>
                    </a:cubicBezTo>
                    <a:cubicBezTo>
                      <a:pt x="2114" y="397"/>
                      <a:pt x="2131" y="371"/>
                      <a:pt x="2157" y="345"/>
                    </a:cubicBezTo>
                    <a:cubicBezTo>
                      <a:pt x="2208" y="294"/>
                      <a:pt x="2243" y="268"/>
                      <a:pt x="2311" y="251"/>
                    </a:cubicBezTo>
                    <a:cubicBezTo>
                      <a:pt x="2381" y="225"/>
                      <a:pt x="2432" y="195"/>
                      <a:pt x="2493" y="195"/>
                    </a:cubicBezTo>
                    <a:cubicBezTo>
                      <a:pt x="2514" y="195"/>
                      <a:pt x="2536" y="199"/>
                      <a:pt x="2560" y="208"/>
                    </a:cubicBezTo>
                    <a:cubicBezTo>
                      <a:pt x="2664" y="242"/>
                      <a:pt x="2758" y="285"/>
                      <a:pt x="2861" y="320"/>
                    </a:cubicBezTo>
                    <a:cubicBezTo>
                      <a:pt x="2904" y="337"/>
                      <a:pt x="2938" y="363"/>
                      <a:pt x="2981" y="371"/>
                    </a:cubicBezTo>
                    <a:cubicBezTo>
                      <a:pt x="3033" y="388"/>
                      <a:pt x="3067" y="406"/>
                      <a:pt x="3110" y="423"/>
                    </a:cubicBezTo>
                    <a:cubicBezTo>
                      <a:pt x="3148" y="444"/>
                      <a:pt x="3190" y="466"/>
                      <a:pt x="3230" y="466"/>
                    </a:cubicBezTo>
                    <a:cubicBezTo>
                      <a:pt x="3254" y="466"/>
                      <a:pt x="3277" y="459"/>
                      <a:pt x="3299" y="440"/>
                    </a:cubicBezTo>
                    <a:cubicBezTo>
                      <a:pt x="3316" y="423"/>
                      <a:pt x="3342" y="406"/>
                      <a:pt x="3351" y="380"/>
                    </a:cubicBezTo>
                    <a:cubicBezTo>
                      <a:pt x="3299" y="345"/>
                      <a:pt x="3248" y="311"/>
                      <a:pt x="3188" y="277"/>
                    </a:cubicBezTo>
                    <a:cubicBezTo>
                      <a:pt x="3145" y="251"/>
                      <a:pt x="3102" y="259"/>
                      <a:pt x="3042" y="242"/>
                    </a:cubicBezTo>
                    <a:cubicBezTo>
                      <a:pt x="3010" y="226"/>
                      <a:pt x="2941" y="181"/>
                      <a:pt x="2918" y="181"/>
                    </a:cubicBezTo>
                    <a:cubicBezTo>
                      <a:pt x="2916" y="181"/>
                      <a:pt x="2914" y="181"/>
                      <a:pt x="2913" y="182"/>
                    </a:cubicBezTo>
                    <a:cubicBezTo>
                      <a:pt x="2900" y="186"/>
                      <a:pt x="2888" y="187"/>
                      <a:pt x="2877" y="187"/>
                    </a:cubicBezTo>
                    <a:cubicBezTo>
                      <a:pt x="2834" y="187"/>
                      <a:pt x="2799" y="163"/>
                      <a:pt x="2758" y="122"/>
                    </a:cubicBezTo>
                    <a:cubicBezTo>
                      <a:pt x="2724" y="88"/>
                      <a:pt x="2698" y="53"/>
                      <a:pt x="2646" y="45"/>
                    </a:cubicBezTo>
                    <a:cubicBezTo>
                      <a:pt x="2595" y="36"/>
                      <a:pt x="2535" y="36"/>
                      <a:pt x="2475" y="36"/>
                    </a:cubicBezTo>
                    <a:cubicBezTo>
                      <a:pt x="2449" y="36"/>
                      <a:pt x="2423" y="28"/>
                      <a:pt x="2397" y="28"/>
                    </a:cubicBezTo>
                    <a:lnTo>
                      <a:pt x="2354" y="28"/>
                    </a:lnTo>
                    <a:lnTo>
                      <a:pt x="2311" y="2"/>
                    </a:lnTo>
                    <a:cubicBezTo>
                      <a:pt x="2308" y="1"/>
                      <a:pt x="2305" y="1"/>
                      <a:pt x="2302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4" name="Google Shape;16394;p56"/>
              <p:cNvSpPr/>
              <p:nvPr/>
            </p:nvSpPr>
            <p:spPr>
              <a:xfrm>
                <a:off x="5700100" y="1318450"/>
                <a:ext cx="44900" cy="53800"/>
              </a:xfrm>
              <a:custGeom>
                <a:rect b="b" l="l" r="r" t="t"/>
                <a:pathLst>
                  <a:path extrusionOk="0" h="2152" w="1796">
                    <a:moveTo>
                      <a:pt x="1227" y="0"/>
                    </a:moveTo>
                    <a:cubicBezTo>
                      <a:pt x="1191" y="0"/>
                      <a:pt x="1180" y="104"/>
                      <a:pt x="1195" y="112"/>
                    </a:cubicBezTo>
                    <a:lnTo>
                      <a:pt x="1220" y="146"/>
                    </a:lnTo>
                    <a:cubicBezTo>
                      <a:pt x="1237" y="172"/>
                      <a:pt x="1272" y="197"/>
                      <a:pt x="1298" y="223"/>
                    </a:cubicBezTo>
                    <a:cubicBezTo>
                      <a:pt x="1341" y="258"/>
                      <a:pt x="1366" y="301"/>
                      <a:pt x="1401" y="335"/>
                    </a:cubicBezTo>
                    <a:cubicBezTo>
                      <a:pt x="1427" y="361"/>
                      <a:pt x="1435" y="369"/>
                      <a:pt x="1444" y="404"/>
                    </a:cubicBezTo>
                    <a:cubicBezTo>
                      <a:pt x="1452" y="421"/>
                      <a:pt x="1461" y="447"/>
                      <a:pt x="1461" y="464"/>
                    </a:cubicBezTo>
                    <a:cubicBezTo>
                      <a:pt x="1461" y="481"/>
                      <a:pt x="1461" y="490"/>
                      <a:pt x="1461" y="507"/>
                    </a:cubicBezTo>
                    <a:cubicBezTo>
                      <a:pt x="1478" y="558"/>
                      <a:pt x="1495" y="618"/>
                      <a:pt x="1495" y="670"/>
                    </a:cubicBezTo>
                    <a:cubicBezTo>
                      <a:pt x="1504" y="756"/>
                      <a:pt x="1495" y="842"/>
                      <a:pt x="1495" y="919"/>
                    </a:cubicBezTo>
                    <a:cubicBezTo>
                      <a:pt x="1495" y="971"/>
                      <a:pt x="1478" y="1014"/>
                      <a:pt x="1461" y="1065"/>
                    </a:cubicBezTo>
                    <a:cubicBezTo>
                      <a:pt x="1452" y="1100"/>
                      <a:pt x="1435" y="1125"/>
                      <a:pt x="1409" y="1151"/>
                    </a:cubicBezTo>
                    <a:cubicBezTo>
                      <a:pt x="1375" y="1194"/>
                      <a:pt x="1384" y="1246"/>
                      <a:pt x="1349" y="1289"/>
                    </a:cubicBezTo>
                    <a:cubicBezTo>
                      <a:pt x="1315" y="1332"/>
                      <a:pt x="1255" y="1374"/>
                      <a:pt x="1203" y="1392"/>
                    </a:cubicBezTo>
                    <a:cubicBezTo>
                      <a:pt x="1186" y="1400"/>
                      <a:pt x="1160" y="1400"/>
                      <a:pt x="1152" y="1409"/>
                    </a:cubicBezTo>
                    <a:lnTo>
                      <a:pt x="1143" y="1452"/>
                    </a:lnTo>
                    <a:cubicBezTo>
                      <a:pt x="1134" y="1503"/>
                      <a:pt x="1091" y="1546"/>
                      <a:pt x="1057" y="1589"/>
                    </a:cubicBezTo>
                    <a:cubicBezTo>
                      <a:pt x="1040" y="1606"/>
                      <a:pt x="1031" y="1632"/>
                      <a:pt x="1014" y="1649"/>
                    </a:cubicBezTo>
                    <a:cubicBezTo>
                      <a:pt x="1006" y="1667"/>
                      <a:pt x="997" y="1701"/>
                      <a:pt x="980" y="1718"/>
                    </a:cubicBezTo>
                    <a:cubicBezTo>
                      <a:pt x="954" y="1744"/>
                      <a:pt x="920" y="1761"/>
                      <a:pt x="877" y="1761"/>
                    </a:cubicBezTo>
                    <a:cubicBezTo>
                      <a:pt x="842" y="1761"/>
                      <a:pt x="799" y="1770"/>
                      <a:pt x="782" y="1795"/>
                    </a:cubicBezTo>
                    <a:cubicBezTo>
                      <a:pt x="765" y="1813"/>
                      <a:pt x="765" y="1838"/>
                      <a:pt x="756" y="1864"/>
                    </a:cubicBezTo>
                    <a:cubicBezTo>
                      <a:pt x="748" y="1873"/>
                      <a:pt x="739" y="1890"/>
                      <a:pt x="731" y="1899"/>
                    </a:cubicBezTo>
                    <a:cubicBezTo>
                      <a:pt x="705" y="1924"/>
                      <a:pt x="705" y="1933"/>
                      <a:pt x="670" y="1941"/>
                    </a:cubicBezTo>
                    <a:cubicBezTo>
                      <a:pt x="628" y="1950"/>
                      <a:pt x="593" y="1950"/>
                      <a:pt x="559" y="1959"/>
                    </a:cubicBezTo>
                    <a:cubicBezTo>
                      <a:pt x="499" y="1976"/>
                      <a:pt x="447" y="1984"/>
                      <a:pt x="387" y="1993"/>
                    </a:cubicBezTo>
                    <a:cubicBezTo>
                      <a:pt x="344" y="1993"/>
                      <a:pt x="310" y="1993"/>
                      <a:pt x="267" y="2002"/>
                    </a:cubicBezTo>
                    <a:cubicBezTo>
                      <a:pt x="232" y="2010"/>
                      <a:pt x="207" y="2019"/>
                      <a:pt x="172" y="2019"/>
                    </a:cubicBezTo>
                    <a:cubicBezTo>
                      <a:pt x="146" y="2010"/>
                      <a:pt x="129" y="2002"/>
                      <a:pt x="103" y="1993"/>
                    </a:cubicBezTo>
                    <a:cubicBezTo>
                      <a:pt x="86" y="1993"/>
                      <a:pt x="69" y="1993"/>
                      <a:pt x="52" y="1984"/>
                    </a:cubicBezTo>
                    <a:cubicBezTo>
                      <a:pt x="9" y="1984"/>
                      <a:pt x="0" y="2019"/>
                      <a:pt x="9" y="2036"/>
                    </a:cubicBezTo>
                    <a:cubicBezTo>
                      <a:pt x="18" y="2045"/>
                      <a:pt x="43" y="2070"/>
                      <a:pt x="60" y="2070"/>
                    </a:cubicBezTo>
                    <a:cubicBezTo>
                      <a:pt x="69" y="2079"/>
                      <a:pt x="86" y="2079"/>
                      <a:pt x="103" y="2088"/>
                    </a:cubicBezTo>
                    <a:lnTo>
                      <a:pt x="112" y="2096"/>
                    </a:lnTo>
                    <a:lnTo>
                      <a:pt x="146" y="2105"/>
                    </a:lnTo>
                    <a:lnTo>
                      <a:pt x="189" y="2122"/>
                    </a:lnTo>
                    <a:cubicBezTo>
                      <a:pt x="207" y="2131"/>
                      <a:pt x="232" y="2131"/>
                      <a:pt x="249" y="2139"/>
                    </a:cubicBezTo>
                    <a:cubicBezTo>
                      <a:pt x="267" y="2139"/>
                      <a:pt x="284" y="2148"/>
                      <a:pt x="301" y="2148"/>
                    </a:cubicBezTo>
                    <a:cubicBezTo>
                      <a:pt x="313" y="2150"/>
                      <a:pt x="325" y="2151"/>
                      <a:pt x="337" y="2151"/>
                    </a:cubicBezTo>
                    <a:cubicBezTo>
                      <a:pt x="370" y="2151"/>
                      <a:pt x="405" y="2143"/>
                      <a:pt x="430" y="2131"/>
                    </a:cubicBezTo>
                    <a:cubicBezTo>
                      <a:pt x="447" y="2113"/>
                      <a:pt x="456" y="2105"/>
                      <a:pt x="481" y="2096"/>
                    </a:cubicBezTo>
                    <a:cubicBezTo>
                      <a:pt x="516" y="2088"/>
                      <a:pt x="559" y="2079"/>
                      <a:pt x="593" y="2079"/>
                    </a:cubicBezTo>
                    <a:cubicBezTo>
                      <a:pt x="701" y="2079"/>
                      <a:pt x="798" y="2126"/>
                      <a:pt x="897" y="2126"/>
                    </a:cubicBezTo>
                    <a:cubicBezTo>
                      <a:pt x="924" y="2126"/>
                      <a:pt x="952" y="2123"/>
                      <a:pt x="980" y="2113"/>
                    </a:cubicBezTo>
                    <a:cubicBezTo>
                      <a:pt x="1014" y="2105"/>
                      <a:pt x="1023" y="2088"/>
                      <a:pt x="1048" y="2070"/>
                    </a:cubicBezTo>
                    <a:cubicBezTo>
                      <a:pt x="1074" y="2053"/>
                      <a:pt x="1091" y="2027"/>
                      <a:pt x="1109" y="2010"/>
                    </a:cubicBezTo>
                    <a:cubicBezTo>
                      <a:pt x="1143" y="1950"/>
                      <a:pt x="1177" y="1890"/>
                      <a:pt x="1203" y="1821"/>
                    </a:cubicBezTo>
                    <a:cubicBezTo>
                      <a:pt x="1220" y="1770"/>
                      <a:pt x="1246" y="1710"/>
                      <a:pt x="1272" y="1658"/>
                    </a:cubicBezTo>
                    <a:cubicBezTo>
                      <a:pt x="1298" y="1624"/>
                      <a:pt x="1323" y="1598"/>
                      <a:pt x="1375" y="1581"/>
                    </a:cubicBezTo>
                    <a:cubicBezTo>
                      <a:pt x="1427" y="1563"/>
                      <a:pt x="1469" y="1546"/>
                      <a:pt x="1512" y="1529"/>
                    </a:cubicBezTo>
                    <a:cubicBezTo>
                      <a:pt x="1573" y="1495"/>
                      <a:pt x="1624" y="1486"/>
                      <a:pt x="1650" y="1435"/>
                    </a:cubicBezTo>
                    <a:cubicBezTo>
                      <a:pt x="1684" y="1383"/>
                      <a:pt x="1684" y="1332"/>
                      <a:pt x="1693" y="1280"/>
                    </a:cubicBezTo>
                    <a:cubicBezTo>
                      <a:pt x="1710" y="1211"/>
                      <a:pt x="1744" y="1160"/>
                      <a:pt x="1744" y="1091"/>
                    </a:cubicBezTo>
                    <a:cubicBezTo>
                      <a:pt x="1736" y="1057"/>
                      <a:pt x="1736" y="1022"/>
                      <a:pt x="1727" y="988"/>
                    </a:cubicBezTo>
                    <a:cubicBezTo>
                      <a:pt x="1727" y="945"/>
                      <a:pt x="1701" y="902"/>
                      <a:pt x="1710" y="850"/>
                    </a:cubicBezTo>
                    <a:cubicBezTo>
                      <a:pt x="1710" y="833"/>
                      <a:pt x="1710" y="807"/>
                      <a:pt x="1719" y="799"/>
                    </a:cubicBezTo>
                    <a:lnTo>
                      <a:pt x="1727" y="782"/>
                    </a:lnTo>
                    <a:cubicBezTo>
                      <a:pt x="1744" y="756"/>
                      <a:pt x="1753" y="730"/>
                      <a:pt x="1762" y="696"/>
                    </a:cubicBezTo>
                    <a:cubicBezTo>
                      <a:pt x="1762" y="661"/>
                      <a:pt x="1779" y="636"/>
                      <a:pt x="1787" y="601"/>
                    </a:cubicBezTo>
                    <a:cubicBezTo>
                      <a:pt x="1796" y="567"/>
                      <a:pt x="1787" y="524"/>
                      <a:pt x="1779" y="498"/>
                    </a:cubicBezTo>
                    <a:cubicBezTo>
                      <a:pt x="1770" y="464"/>
                      <a:pt x="1753" y="438"/>
                      <a:pt x="1727" y="412"/>
                    </a:cubicBezTo>
                    <a:cubicBezTo>
                      <a:pt x="1693" y="386"/>
                      <a:pt x="1658" y="369"/>
                      <a:pt x="1633" y="343"/>
                    </a:cubicBezTo>
                    <a:cubicBezTo>
                      <a:pt x="1607" y="318"/>
                      <a:pt x="1590" y="292"/>
                      <a:pt x="1564" y="275"/>
                    </a:cubicBezTo>
                    <a:cubicBezTo>
                      <a:pt x="1521" y="249"/>
                      <a:pt x="1504" y="206"/>
                      <a:pt x="1469" y="180"/>
                    </a:cubicBezTo>
                    <a:cubicBezTo>
                      <a:pt x="1427" y="154"/>
                      <a:pt x="1384" y="137"/>
                      <a:pt x="1349" y="112"/>
                    </a:cubicBezTo>
                    <a:cubicBezTo>
                      <a:pt x="1306" y="86"/>
                      <a:pt x="1280" y="43"/>
                      <a:pt x="1246" y="8"/>
                    </a:cubicBezTo>
                    <a:cubicBezTo>
                      <a:pt x="1239" y="3"/>
                      <a:pt x="1233" y="0"/>
                      <a:pt x="1227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5" name="Google Shape;16395;p56"/>
              <p:cNvSpPr/>
              <p:nvPr/>
            </p:nvSpPr>
            <p:spPr>
              <a:xfrm>
                <a:off x="5687200" y="1294325"/>
                <a:ext cx="60175" cy="26700"/>
              </a:xfrm>
              <a:custGeom>
                <a:rect b="b" l="l" r="r" t="t"/>
                <a:pathLst>
                  <a:path extrusionOk="0" h="1068" w="2407">
                    <a:moveTo>
                      <a:pt x="1155" y="1"/>
                    </a:moveTo>
                    <a:cubicBezTo>
                      <a:pt x="1125" y="1"/>
                      <a:pt x="1096" y="21"/>
                      <a:pt x="1066" y="28"/>
                    </a:cubicBezTo>
                    <a:cubicBezTo>
                      <a:pt x="1023" y="37"/>
                      <a:pt x="989" y="37"/>
                      <a:pt x="946" y="54"/>
                    </a:cubicBezTo>
                    <a:cubicBezTo>
                      <a:pt x="912" y="63"/>
                      <a:pt x="877" y="80"/>
                      <a:pt x="851" y="89"/>
                    </a:cubicBezTo>
                    <a:cubicBezTo>
                      <a:pt x="842" y="90"/>
                      <a:pt x="832" y="91"/>
                      <a:pt x="823" y="91"/>
                    </a:cubicBezTo>
                    <a:cubicBezTo>
                      <a:pt x="781" y="91"/>
                      <a:pt x="740" y="77"/>
                      <a:pt x="705" y="63"/>
                    </a:cubicBezTo>
                    <a:cubicBezTo>
                      <a:pt x="673" y="52"/>
                      <a:pt x="633" y="41"/>
                      <a:pt x="596" y="41"/>
                    </a:cubicBezTo>
                    <a:cubicBezTo>
                      <a:pt x="574" y="41"/>
                      <a:pt x="552" y="45"/>
                      <a:pt x="534" y="54"/>
                    </a:cubicBezTo>
                    <a:cubicBezTo>
                      <a:pt x="491" y="71"/>
                      <a:pt x="448" y="106"/>
                      <a:pt x="405" y="131"/>
                    </a:cubicBezTo>
                    <a:cubicBezTo>
                      <a:pt x="336" y="166"/>
                      <a:pt x="276" y="183"/>
                      <a:pt x="233" y="260"/>
                    </a:cubicBezTo>
                    <a:cubicBezTo>
                      <a:pt x="207" y="312"/>
                      <a:pt x="190" y="389"/>
                      <a:pt x="155" y="424"/>
                    </a:cubicBezTo>
                    <a:cubicBezTo>
                      <a:pt x="113" y="467"/>
                      <a:pt x="78" y="501"/>
                      <a:pt x="52" y="544"/>
                    </a:cubicBezTo>
                    <a:cubicBezTo>
                      <a:pt x="27" y="578"/>
                      <a:pt x="1" y="621"/>
                      <a:pt x="27" y="664"/>
                    </a:cubicBezTo>
                    <a:cubicBezTo>
                      <a:pt x="35" y="699"/>
                      <a:pt x="52" y="690"/>
                      <a:pt x="35" y="724"/>
                    </a:cubicBezTo>
                    <a:cubicBezTo>
                      <a:pt x="30" y="735"/>
                      <a:pt x="15" y="752"/>
                      <a:pt x="24" y="752"/>
                    </a:cubicBezTo>
                    <a:cubicBezTo>
                      <a:pt x="29" y="752"/>
                      <a:pt x="44" y="745"/>
                      <a:pt x="78" y="724"/>
                    </a:cubicBezTo>
                    <a:cubicBezTo>
                      <a:pt x="78" y="699"/>
                      <a:pt x="121" y="656"/>
                      <a:pt x="138" y="647"/>
                    </a:cubicBezTo>
                    <a:cubicBezTo>
                      <a:pt x="164" y="630"/>
                      <a:pt x="190" y="613"/>
                      <a:pt x="207" y="587"/>
                    </a:cubicBezTo>
                    <a:cubicBezTo>
                      <a:pt x="250" y="544"/>
                      <a:pt x="310" y="492"/>
                      <a:pt x="370" y="475"/>
                    </a:cubicBezTo>
                    <a:cubicBezTo>
                      <a:pt x="396" y="467"/>
                      <a:pt x="422" y="458"/>
                      <a:pt x="448" y="458"/>
                    </a:cubicBezTo>
                    <a:cubicBezTo>
                      <a:pt x="465" y="449"/>
                      <a:pt x="482" y="432"/>
                      <a:pt x="508" y="432"/>
                    </a:cubicBezTo>
                    <a:cubicBezTo>
                      <a:pt x="516" y="428"/>
                      <a:pt x="525" y="428"/>
                      <a:pt x="534" y="428"/>
                    </a:cubicBezTo>
                    <a:cubicBezTo>
                      <a:pt x="542" y="428"/>
                      <a:pt x="551" y="428"/>
                      <a:pt x="559" y="424"/>
                    </a:cubicBezTo>
                    <a:cubicBezTo>
                      <a:pt x="584" y="418"/>
                      <a:pt x="599" y="411"/>
                      <a:pt x="619" y="411"/>
                    </a:cubicBezTo>
                    <a:cubicBezTo>
                      <a:pt x="627" y="411"/>
                      <a:pt x="635" y="412"/>
                      <a:pt x="645" y="415"/>
                    </a:cubicBezTo>
                    <a:cubicBezTo>
                      <a:pt x="680" y="424"/>
                      <a:pt x="714" y="441"/>
                      <a:pt x="748" y="449"/>
                    </a:cubicBezTo>
                    <a:cubicBezTo>
                      <a:pt x="774" y="458"/>
                      <a:pt x="817" y="475"/>
                      <a:pt x="834" y="475"/>
                    </a:cubicBezTo>
                    <a:lnTo>
                      <a:pt x="877" y="458"/>
                    </a:lnTo>
                    <a:cubicBezTo>
                      <a:pt x="903" y="449"/>
                      <a:pt x="920" y="449"/>
                      <a:pt x="946" y="441"/>
                    </a:cubicBezTo>
                    <a:cubicBezTo>
                      <a:pt x="980" y="432"/>
                      <a:pt x="1015" y="415"/>
                      <a:pt x="1049" y="415"/>
                    </a:cubicBezTo>
                    <a:cubicBezTo>
                      <a:pt x="1092" y="415"/>
                      <a:pt x="1135" y="415"/>
                      <a:pt x="1178" y="424"/>
                    </a:cubicBezTo>
                    <a:lnTo>
                      <a:pt x="1307" y="424"/>
                    </a:lnTo>
                    <a:cubicBezTo>
                      <a:pt x="1350" y="432"/>
                      <a:pt x="1375" y="458"/>
                      <a:pt x="1418" y="475"/>
                    </a:cubicBezTo>
                    <a:cubicBezTo>
                      <a:pt x="1436" y="484"/>
                      <a:pt x="1453" y="492"/>
                      <a:pt x="1470" y="501"/>
                    </a:cubicBezTo>
                    <a:cubicBezTo>
                      <a:pt x="1487" y="509"/>
                      <a:pt x="1513" y="518"/>
                      <a:pt x="1530" y="518"/>
                    </a:cubicBezTo>
                    <a:cubicBezTo>
                      <a:pt x="1542" y="523"/>
                      <a:pt x="1555" y="524"/>
                      <a:pt x="1569" y="524"/>
                    </a:cubicBezTo>
                    <a:cubicBezTo>
                      <a:pt x="1591" y="524"/>
                      <a:pt x="1615" y="520"/>
                      <a:pt x="1637" y="520"/>
                    </a:cubicBezTo>
                    <a:cubicBezTo>
                      <a:pt x="1651" y="520"/>
                      <a:pt x="1664" y="522"/>
                      <a:pt x="1676" y="527"/>
                    </a:cubicBezTo>
                    <a:cubicBezTo>
                      <a:pt x="1711" y="535"/>
                      <a:pt x="1745" y="570"/>
                      <a:pt x="1771" y="595"/>
                    </a:cubicBezTo>
                    <a:cubicBezTo>
                      <a:pt x="1814" y="621"/>
                      <a:pt x="1865" y="630"/>
                      <a:pt x="1908" y="656"/>
                    </a:cubicBezTo>
                    <a:cubicBezTo>
                      <a:pt x="1925" y="664"/>
                      <a:pt x="1943" y="681"/>
                      <a:pt x="1968" y="699"/>
                    </a:cubicBezTo>
                    <a:cubicBezTo>
                      <a:pt x="2003" y="716"/>
                      <a:pt x="2046" y="716"/>
                      <a:pt x="2080" y="750"/>
                    </a:cubicBezTo>
                    <a:cubicBezTo>
                      <a:pt x="2132" y="802"/>
                      <a:pt x="2192" y="845"/>
                      <a:pt x="2252" y="888"/>
                    </a:cubicBezTo>
                    <a:cubicBezTo>
                      <a:pt x="2278" y="913"/>
                      <a:pt x="2312" y="948"/>
                      <a:pt x="2338" y="982"/>
                    </a:cubicBezTo>
                    <a:cubicBezTo>
                      <a:pt x="2346" y="999"/>
                      <a:pt x="2398" y="1068"/>
                      <a:pt x="2406" y="1068"/>
                    </a:cubicBezTo>
                    <a:cubicBezTo>
                      <a:pt x="2406" y="1051"/>
                      <a:pt x="2398" y="1025"/>
                      <a:pt x="2398" y="999"/>
                    </a:cubicBezTo>
                    <a:cubicBezTo>
                      <a:pt x="2389" y="965"/>
                      <a:pt x="2398" y="939"/>
                      <a:pt x="2389" y="905"/>
                    </a:cubicBezTo>
                    <a:cubicBezTo>
                      <a:pt x="2363" y="853"/>
                      <a:pt x="2321" y="802"/>
                      <a:pt x="2286" y="767"/>
                    </a:cubicBezTo>
                    <a:cubicBezTo>
                      <a:pt x="2260" y="733"/>
                      <a:pt x="2226" y="699"/>
                      <a:pt x="2209" y="664"/>
                    </a:cubicBezTo>
                    <a:cubicBezTo>
                      <a:pt x="2209" y="647"/>
                      <a:pt x="2200" y="630"/>
                      <a:pt x="2200" y="613"/>
                    </a:cubicBezTo>
                    <a:cubicBezTo>
                      <a:pt x="2192" y="587"/>
                      <a:pt x="2174" y="570"/>
                      <a:pt x="2166" y="544"/>
                    </a:cubicBezTo>
                    <a:cubicBezTo>
                      <a:pt x="2149" y="509"/>
                      <a:pt x="2132" y="484"/>
                      <a:pt x="2106" y="449"/>
                    </a:cubicBezTo>
                    <a:cubicBezTo>
                      <a:pt x="2071" y="415"/>
                      <a:pt x="2054" y="372"/>
                      <a:pt x="2020" y="338"/>
                    </a:cubicBezTo>
                    <a:cubicBezTo>
                      <a:pt x="1977" y="303"/>
                      <a:pt x="1925" y="286"/>
                      <a:pt x="1874" y="269"/>
                    </a:cubicBezTo>
                    <a:cubicBezTo>
                      <a:pt x="1805" y="243"/>
                      <a:pt x="1745" y="200"/>
                      <a:pt x="1685" y="157"/>
                    </a:cubicBezTo>
                    <a:cubicBezTo>
                      <a:pt x="1642" y="123"/>
                      <a:pt x="1599" y="106"/>
                      <a:pt x="1539" y="97"/>
                    </a:cubicBezTo>
                    <a:lnTo>
                      <a:pt x="1479" y="97"/>
                    </a:lnTo>
                    <a:cubicBezTo>
                      <a:pt x="1444" y="97"/>
                      <a:pt x="1444" y="89"/>
                      <a:pt x="1418" y="80"/>
                    </a:cubicBezTo>
                    <a:cubicBezTo>
                      <a:pt x="1401" y="71"/>
                      <a:pt x="1384" y="71"/>
                      <a:pt x="1358" y="63"/>
                    </a:cubicBezTo>
                    <a:cubicBezTo>
                      <a:pt x="1341" y="54"/>
                      <a:pt x="1324" y="46"/>
                      <a:pt x="1307" y="37"/>
                    </a:cubicBezTo>
                    <a:cubicBezTo>
                      <a:pt x="1264" y="20"/>
                      <a:pt x="1212" y="3"/>
                      <a:pt x="1169" y="3"/>
                    </a:cubicBezTo>
                    <a:cubicBezTo>
                      <a:pt x="1164" y="1"/>
                      <a:pt x="1160" y="1"/>
                      <a:pt x="1155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6" name="Google Shape;16396;p56"/>
              <p:cNvSpPr/>
              <p:nvPr/>
            </p:nvSpPr>
            <p:spPr>
              <a:xfrm>
                <a:off x="5673675" y="1317775"/>
                <a:ext cx="24075" cy="55250"/>
              </a:xfrm>
              <a:custGeom>
                <a:rect b="b" l="l" r="r" t="t"/>
                <a:pathLst>
                  <a:path extrusionOk="0" h="2210" w="963">
                    <a:moveTo>
                      <a:pt x="466" y="1"/>
                    </a:moveTo>
                    <a:cubicBezTo>
                      <a:pt x="431" y="1"/>
                      <a:pt x="374" y="46"/>
                      <a:pt x="361" y="53"/>
                    </a:cubicBezTo>
                    <a:cubicBezTo>
                      <a:pt x="337" y="72"/>
                      <a:pt x="311" y="83"/>
                      <a:pt x="296" y="85"/>
                    </a:cubicBezTo>
                    <a:lnTo>
                      <a:pt x="296" y="85"/>
                    </a:lnTo>
                    <a:cubicBezTo>
                      <a:pt x="296" y="80"/>
                      <a:pt x="296" y="75"/>
                      <a:pt x="293" y="70"/>
                    </a:cubicBezTo>
                    <a:lnTo>
                      <a:pt x="293" y="70"/>
                    </a:lnTo>
                    <a:cubicBezTo>
                      <a:pt x="283" y="80"/>
                      <a:pt x="284" y="85"/>
                      <a:pt x="293" y="85"/>
                    </a:cubicBezTo>
                    <a:cubicBezTo>
                      <a:pt x="294" y="85"/>
                      <a:pt x="295" y="85"/>
                      <a:pt x="296" y="85"/>
                    </a:cubicBezTo>
                    <a:lnTo>
                      <a:pt x="296" y="85"/>
                    </a:lnTo>
                    <a:cubicBezTo>
                      <a:pt x="296" y="94"/>
                      <a:pt x="290" y="101"/>
                      <a:pt x="284" y="113"/>
                    </a:cubicBezTo>
                    <a:cubicBezTo>
                      <a:pt x="284" y="121"/>
                      <a:pt x="241" y="164"/>
                      <a:pt x="241" y="164"/>
                    </a:cubicBezTo>
                    <a:cubicBezTo>
                      <a:pt x="224" y="190"/>
                      <a:pt x="207" y="224"/>
                      <a:pt x="190" y="250"/>
                    </a:cubicBezTo>
                    <a:cubicBezTo>
                      <a:pt x="164" y="302"/>
                      <a:pt x="129" y="345"/>
                      <a:pt x="95" y="388"/>
                    </a:cubicBezTo>
                    <a:lnTo>
                      <a:pt x="69" y="422"/>
                    </a:lnTo>
                    <a:cubicBezTo>
                      <a:pt x="52" y="448"/>
                      <a:pt x="44" y="491"/>
                      <a:pt x="35" y="525"/>
                    </a:cubicBezTo>
                    <a:cubicBezTo>
                      <a:pt x="26" y="585"/>
                      <a:pt x="18" y="637"/>
                      <a:pt x="9" y="697"/>
                    </a:cubicBezTo>
                    <a:cubicBezTo>
                      <a:pt x="1" y="706"/>
                      <a:pt x="9" y="723"/>
                      <a:pt x="9" y="740"/>
                    </a:cubicBezTo>
                    <a:cubicBezTo>
                      <a:pt x="9" y="757"/>
                      <a:pt x="1" y="774"/>
                      <a:pt x="1" y="791"/>
                    </a:cubicBezTo>
                    <a:cubicBezTo>
                      <a:pt x="1" y="860"/>
                      <a:pt x="44" y="920"/>
                      <a:pt x="69" y="980"/>
                    </a:cubicBezTo>
                    <a:cubicBezTo>
                      <a:pt x="121" y="1084"/>
                      <a:pt x="147" y="1195"/>
                      <a:pt x="198" y="1307"/>
                    </a:cubicBezTo>
                    <a:cubicBezTo>
                      <a:pt x="258" y="1436"/>
                      <a:pt x="276" y="1556"/>
                      <a:pt x="353" y="1676"/>
                    </a:cubicBezTo>
                    <a:cubicBezTo>
                      <a:pt x="361" y="1694"/>
                      <a:pt x="379" y="1711"/>
                      <a:pt x="396" y="1728"/>
                    </a:cubicBezTo>
                    <a:cubicBezTo>
                      <a:pt x="422" y="1754"/>
                      <a:pt x="447" y="1797"/>
                      <a:pt x="482" y="1831"/>
                    </a:cubicBezTo>
                    <a:cubicBezTo>
                      <a:pt x="525" y="1883"/>
                      <a:pt x="559" y="1934"/>
                      <a:pt x="602" y="1994"/>
                    </a:cubicBezTo>
                    <a:cubicBezTo>
                      <a:pt x="619" y="2020"/>
                      <a:pt x="645" y="2037"/>
                      <a:pt x="671" y="2054"/>
                    </a:cubicBezTo>
                    <a:cubicBezTo>
                      <a:pt x="679" y="2072"/>
                      <a:pt x="705" y="2089"/>
                      <a:pt x="722" y="2089"/>
                    </a:cubicBezTo>
                    <a:cubicBezTo>
                      <a:pt x="739" y="2097"/>
                      <a:pt x="757" y="2097"/>
                      <a:pt x="774" y="2106"/>
                    </a:cubicBezTo>
                    <a:cubicBezTo>
                      <a:pt x="800" y="2123"/>
                      <a:pt x="851" y="2140"/>
                      <a:pt x="877" y="2158"/>
                    </a:cubicBezTo>
                    <a:cubicBezTo>
                      <a:pt x="894" y="2166"/>
                      <a:pt x="937" y="2209"/>
                      <a:pt x="963" y="2209"/>
                    </a:cubicBezTo>
                    <a:cubicBezTo>
                      <a:pt x="963" y="2183"/>
                      <a:pt x="911" y="2158"/>
                      <a:pt x="894" y="2140"/>
                    </a:cubicBezTo>
                    <a:cubicBezTo>
                      <a:pt x="868" y="2115"/>
                      <a:pt x="817" y="2106"/>
                      <a:pt x="791" y="2080"/>
                    </a:cubicBezTo>
                    <a:cubicBezTo>
                      <a:pt x="739" y="2020"/>
                      <a:pt x="757" y="1943"/>
                      <a:pt x="722" y="1883"/>
                    </a:cubicBezTo>
                    <a:cubicBezTo>
                      <a:pt x="696" y="1840"/>
                      <a:pt x="688" y="1805"/>
                      <a:pt x="654" y="1779"/>
                    </a:cubicBezTo>
                    <a:cubicBezTo>
                      <a:pt x="611" y="1745"/>
                      <a:pt x="636" y="1711"/>
                      <a:pt x="611" y="1668"/>
                    </a:cubicBezTo>
                    <a:cubicBezTo>
                      <a:pt x="559" y="1573"/>
                      <a:pt x="473" y="1487"/>
                      <a:pt x="422" y="1384"/>
                    </a:cubicBezTo>
                    <a:cubicBezTo>
                      <a:pt x="396" y="1333"/>
                      <a:pt x="310" y="1290"/>
                      <a:pt x="301" y="1230"/>
                    </a:cubicBezTo>
                    <a:cubicBezTo>
                      <a:pt x="301" y="1212"/>
                      <a:pt x="301" y="1195"/>
                      <a:pt x="301" y="1187"/>
                    </a:cubicBezTo>
                    <a:cubicBezTo>
                      <a:pt x="301" y="1161"/>
                      <a:pt x="301" y="1161"/>
                      <a:pt x="318" y="1144"/>
                    </a:cubicBezTo>
                    <a:cubicBezTo>
                      <a:pt x="379" y="1041"/>
                      <a:pt x="404" y="886"/>
                      <a:pt x="344" y="774"/>
                    </a:cubicBezTo>
                    <a:cubicBezTo>
                      <a:pt x="336" y="766"/>
                      <a:pt x="336" y="749"/>
                      <a:pt x="327" y="731"/>
                    </a:cubicBezTo>
                    <a:cubicBezTo>
                      <a:pt x="310" y="706"/>
                      <a:pt x="301" y="688"/>
                      <a:pt x="301" y="663"/>
                    </a:cubicBezTo>
                    <a:cubicBezTo>
                      <a:pt x="293" y="611"/>
                      <a:pt x="318" y="585"/>
                      <a:pt x="327" y="542"/>
                    </a:cubicBezTo>
                    <a:cubicBezTo>
                      <a:pt x="327" y="517"/>
                      <a:pt x="336" y="499"/>
                      <a:pt x="336" y="474"/>
                    </a:cubicBezTo>
                    <a:lnTo>
                      <a:pt x="361" y="456"/>
                    </a:lnTo>
                    <a:cubicBezTo>
                      <a:pt x="370" y="439"/>
                      <a:pt x="370" y="422"/>
                      <a:pt x="379" y="405"/>
                    </a:cubicBezTo>
                    <a:cubicBezTo>
                      <a:pt x="396" y="353"/>
                      <a:pt x="413" y="310"/>
                      <a:pt x="439" y="259"/>
                    </a:cubicBezTo>
                    <a:cubicBezTo>
                      <a:pt x="456" y="242"/>
                      <a:pt x="465" y="224"/>
                      <a:pt x="465" y="199"/>
                    </a:cubicBezTo>
                    <a:cubicBezTo>
                      <a:pt x="473" y="181"/>
                      <a:pt x="482" y="164"/>
                      <a:pt x="482" y="147"/>
                    </a:cubicBezTo>
                    <a:cubicBezTo>
                      <a:pt x="482" y="130"/>
                      <a:pt x="473" y="104"/>
                      <a:pt x="473" y="78"/>
                    </a:cubicBezTo>
                    <a:cubicBezTo>
                      <a:pt x="473" y="61"/>
                      <a:pt x="490" y="35"/>
                      <a:pt x="490" y="18"/>
                    </a:cubicBezTo>
                    <a:cubicBezTo>
                      <a:pt x="486" y="6"/>
                      <a:pt x="477" y="1"/>
                      <a:pt x="466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7" name="Google Shape;16397;p56"/>
              <p:cNvSpPr/>
              <p:nvPr/>
            </p:nvSpPr>
            <p:spPr>
              <a:xfrm>
                <a:off x="5694950" y="1380075"/>
                <a:ext cx="27950" cy="7150"/>
              </a:xfrm>
              <a:custGeom>
                <a:rect b="b" l="l" r="r" t="t"/>
                <a:pathLst>
                  <a:path extrusionOk="0" h="286" w="1118">
                    <a:moveTo>
                      <a:pt x="198" y="1"/>
                    </a:moveTo>
                    <a:cubicBezTo>
                      <a:pt x="175" y="23"/>
                      <a:pt x="152" y="27"/>
                      <a:pt x="129" y="27"/>
                    </a:cubicBezTo>
                    <a:cubicBezTo>
                      <a:pt x="118" y="27"/>
                      <a:pt x="106" y="26"/>
                      <a:pt x="95" y="26"/>
                    </a:cubicBezTo>
                    <a:cubicBezTo>
                      <a:pt x="77" y="18"/>
                      <a:pt x="69" y="18"/>
                      <a:pt x="60" y="18"/>
                    </a:cubicBezTo>
                    <a:cubicBezTo>
                      <a:pt x="26" y="18"/>
                      <a:pt x="26" y="52"/>
                      <a:pt x="0" y="61"/>
                    </a:cubicBezTo>
                    <a:cubicBezTo>
                      <a:pt x="17" y="95"/>
                      <a:pt x="35" y="112"/>
                      <a:pt x="69" y="121"/>
                    </a:cubicBezTo>
                    <a:cubicBezTo>
                      <a:pt x="138" y="147"/>
                      <a:pt x="206" y="172"/>
                      <a:pt x="266" y="207"/>
                    </a:cubicBezTo>
                    <a:cubicBezTo>
                      <a:pt x="301" y="215"/>
                      <a:pt x="318" y="241"/>
                      <a:pt x="352" y="250"/>
                    </a:cubicBezTo>
                    <a:cubicBezTo>
                      <a:pt x="387" y="267"/>
                      <a:pt x="438" y="267"/>
                      <a:pt x="481" y="275"/>
                    </a:cubicBezTo>
                    <a:cubicBezTo>
                      <a:pt x="511" y="280"/>
                      <a:pt x="524" y="285"/>
                      <a:pt x="539" y="285"/>
                    </a:cubicBezTo>
                    <a:cubicBezTo>
                      <a:pt x="550" y="285"/>
                      <a:pt x="563" y="283"/>
                      <a:pt x="584" y="275"/>
                    </a:cubicBezTo>
                    <a:cubicBezTo>
                      <a:pt x="627" y="258"/>
                      <a:pt x="670" y="258"/>
                      <a:pt x="705" y="233"/>
                    </a:cubicBezTo>
                    <a:cubicBezTo>
                      <a:pt x="722" y="224"/>
                      <a:pt x="748" y="207"/>
                      <a:pt x="773" y="198"/>
                    </a:cubicBezTo>
                    <a:cubicBezTo>
                      <a:pt x="801" y="184"/>
                      <a:pt x="818" y="170"/>
                      <a:pt x="847" y="170"/>
                    </a:cubicBezTo>
                    <a:cubicBezTo>
                      <a:pt x="853" y="170"/>
                      <a:pt x="860" y="171"/>
                      <a:pt x="868" y="172"/>
                    </a:cubicBezTo>
                    <a:cubicBezTo>
                      <a:pt x="919" y="181"/>
                      <a:pt x="962" y="190"/>
                      <a:pt x="1014" y="198"/>
                    </a:cubicBezTo>
                    <a:cubicBezTo>
                      <a:pt x="1048" y="198"/>
                      <a:pt x="1108" y="190"/>
                      <a:pt x="1117" y="164"/>
                    </a:cubicBezTo>
                    <a:cubicBezTo>
                      <a:pt x="1117" y="138"/>
                      <a:pt x="1083" y="104"/>
                      <a:pt x="1074" y="86"/>
                    </a:cubicBezTo>
                    <a:cubicBezTo>
                      <a:pt x="1057" y="61"/>
                      <a:pt x="1057" y="9"/>
                      <a:pt x="1014" y="9"/>
                    </a:cubicBezTo>
                    <a:cubicBezTo>
                      <a:pt x="997" y="9"/>
                      <a:pt x="988" y="26"/>
                      <a:pt x="980" y="35"/>
                    </a:cubicBezTo>
                    <a:cubicBezTo>
                      <a:pt x="962" y="44"/>
                      <a:pt x="954" y="44"/>
                      <a:pt x="928" y="52"/>
                    </a:cubicBezTo>
                    <a:cubicBezTo>
                      <a:pt x="902" y="52"/>
                      <a:pt x="876" y="52"/>
                      <a:pt x="851" y="61"/>
                    </a:cubicBezTo>
                    <a:cubicBezTo>
                      <a:pt x="816" y="61"/>
                      <a:pt x="773" y="44"/>
                      <a:pt x="739" y="35"/>
                    </a:cubicBezTo>
                    <a:cubicBezTo>
                      <a:pt x="705" y="35"/>
                      <a:pt x="670" y="26"/>
                      <a:pt x="636" y="26"/>
                    </a:cubicBezTo>
                    <a:cubicBezTo>
                      <a:pt x="610" y="26"/>
                      <a:pt x="593" y="35"/>
                      <a:pt x="567" y="44"/>
                    </a:cubicBezTo>
                    <a:cubicBezTo>
                      <a:pt x="533" y="52"/>
                      <a:pt x="481" y="52"/>
                      <a:pt x="438" y="61"/>
                    </a:cubicBezTo>
                    <a:cubicBezTo>
                      <a:pt x="370" y="61"/>
                      <a:pt x="258" y="52"/>
                      <a:pt x="198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8" name="Google Shape;16398;p56"/>
              <p:cNvSpPr/>
              <p:nvPr/>
            </p:nvSpPr>
            <p:spPr>
              <a:xfrm>
                <a:off x="5670250" y="1341625"/>
                <a:ext cx="22150" cy="38700"/>
              </a:xfrm>
              <a:custGeom>
                <a:rect b="b" l="l" r="r" t="t"/>
                <a:pathLst>
                  <a:path extrusionOk="0" h="1548" w="886">
                    <a:moveTo>
                      <a:pt x="17" y="1"/>
                    </a:moveTo>
                    <a:cubicBezTo>
                      <a:pt x="0" y="9"/>
                      <a:pt x="0" y="52"/>
                      <a:pt x="0" y="61"/>
                    </a:cubicBezTo>
                    <a:cubicBezTo>
                      <a:pt x="0" y="78"/>
                      <a:pt x="0" y="104"/>
                      <a:pt x="0" y="121"/>
                    </a:cubicBezTo>
                    <a:cubicBezTo>
                      <a:pt x="0" y="138"/>
                      <a:pt x="9" y="155"/>
                      <a:pt x="0" y="181"/>
                    </a:cubicBezTo>
                    <a:cubicBezTo>
                      <a:pt x="0" y="198"/>
                      <a:pt x="0" y="224"/>
                      <a:pt x="9" y="241"/>
                    </a:cubicBezTo>
                    <a:lnTo>
                      <a:pt x="17" y="276"/>
                    </a:lnTo>
                    <a:cubicBezTo>
                      <a:pt x="17" y="310"/>
                      <a:pt x="26" y="336"/>
                      <a:pt x="26" y="362"/>
                    </a:cubicBezTo>
                    <a:cubicBezTo>
                      <a:pt x="26" y="379"/>
                      <a:pt x="26" y="396"/>
                      <a:pt x="34" y="413"/>
                    </a:cubicBezTo>
                    <a:cubicBezTo>
                      <a:pt x="34" y="439"/>
                      <a:pt x="34" y="465"/>
                      <a:pt x="43" y="490"/>
                    </a:cubicBezTo>
                    <a:cubicBezTo>
                      <a:pt x="43" y="499"/>
                      <a:pt x="52" y="516"/>
                      <a:pt x="52" y="525"/>
                    </a:cubicBezTo>
                    <a:cubicBezTo>
                      <a:pt x="52" y="542"/>
                      <a:pt x="60" y="551"/>
                      <a:pt x="60" y="568"/>
                    </a:cubicBezTo>
                    <a:cubicBezTo>
                      <a:pt x="69" y="585"/>
                      <a:pt x="69" y="594"/>
                      <a:pt x="69" y="611"/>
                    </a:cubicBezTo>
                    <a:cubicBezTo>
                      <a:pt x="69" y="628"/>
                      <a:pt x="77" y="645"/>
                      <a:pt x="77" y="662"/>
                    </a:cubicBezTo>
                    <a:cubicBezTo>
                      <a:pt x="95" y="722"/>
                      <a:pt x="95" y="783"/>
                      <a:pt x="103" y="843"/>
                    </a:cubicBezTo>
                    <a:cubicBezTo>
                      <a:pt x="112" y="877"/>
                      <a:pt x="129" y="894"/>
                      <a:pt x="146" y="929"/>
                    </a:cubicBezTo>
                    <a:cubicBezTo>
                      <a:pt x="163" y="946"/>
                      <a:pt x="172" y="963"/>
                      <a:pt x="181" y="980"/>
                    </a:cubicBezTo>
                    <a:cubicBezTo>
                      <a:pt x="198" y="1014"/>
                      <a:pt x="215" y="1032"/>
                      <a:pt x="241" y="1057"/>
                    </a:cubicBezTo>
                    <a:cubicBezTo>
                      <a:pt x="258" y="1075"/>
                      <a:pt x="284" y="1100"/>
                      <a:pt x="301" y="1118"/>
                    </a:cubicBezTo>
                    <a:cubicBezTo>
                      <a:pt x="309" y="1135"/>
                      <a:pt x="327" y="1143"/>
                      <a:pt x="335" y="1161"/>
                    </a:cubicBezTo>
                    <a:cubicBezTo>
                      <a:pt x="352" y="1169"/>
                      <a:pt x="361" y="1186"/>
                      <a:pt x="378" y="1195"/>
                    </a:cubicBezTo>
                    <a:cubicBezTo>
                      <a:pt x="387" y="1212"/>
                      <a:pt x="387" y="1229"/>
                      <a:pt x="395" y="1238"/>
                    </a:cubicBezTo>
                    <a:cubicBezTo>
                      <a:pt x="413" y="1264"/>
                      <a:pt x="430" y="1298"/>
                      <a:pt x="455" y="1315"/>
                    </a:cubicBezTo>
                    <a:cubicBezTo>
                      <a:pt x="464" y="1332"/>
                      <a:pt x="473" y="1341"/>
                      <a:pt x="481" y="1358"/>
                    </a:cubicBezTo>
                    <a:cubicBezTo>
                      <a:pt x="490" y="1367"/>
                      <a:pt x="498" y="1375"/>
                      <a:pt x="516" y="1384"/>
                    </a:cubicBezTo>
                    <a:cubicBezTo>
                      <a:pt x="541" y="1401"/>
                      <a:pt x="567" y="1418"/>
                      <a:pt x="593" y="1435"/>
                    </a:cubicBezTo>
                    <a:cubicBezTo>
                      <a:pt x="627" y="1453"/>
                      <a:pt x="653" y="1470"/>
                      <a:pt x="687" y="1478"/>
                    </a:cubicBezTo>
                    <a:cubicBezTo>
                      <a:pt x="705" y="1496"/>
                      <a:pt x="730" y="1513"/>
                      <a:pt x="748" y="1513"/>
                    </a:cubicBezTo>
                    <a:lnTo>
                      <a:pt x="756" y="1513"/>
                    </a:lnTo>
                    <a:cubicBezTo>
                      <a:pt x="773" y="1513"/>
                      <a:pt x="782" y="1504"/>
                      <a:pt x="799" y="1504"/>
                    </a:cubicBezTo>
                    <a:cubicBezTo>
                      <a:pt x="825" y="1504"/>
                      <a:pt x="842" y="1521"/>
                      <a:pt x="859" y="1530"/>
                    </a:cubicBezTo>
                    <a:lnTo>
                      <a:pt x="885" y="1547"/>
                    </a:lnTo>
                    <a:lnTo>
                      <a:pt x="868" y="1504"/>
                    </a:lnTo>
                    <a:cubicBezTo>
                      <a:pt x="859" y="1487"/>
                      <a:pt x="842" y="1478"/>
                      <a:pt x="825" y="1470"/>
                    </a:cubicBezTo>
                    <a:cubicBezTo>
                      <a:pt x="816" y="1461"/>
                      <a:pt x="808" y="1444"/>
                      <a:pt x="799" y="1435"/>
                    </a:cubicBezTo>
                    <a:lnTo>
                      <a:pt x="773" y="1410"/>
                    </a:lnTo>
                    <a:lnTo>
                      <a:pt x="739" y="1375"/>
                    </a:lnTo>
                    <a:lnTo>
                      <a:pt x="713" y="1350"/>
                    </a:lnTo>
                    <a:cubicBezTo>
                      <a:pt x="705" y="1341"/>
                      <a:pt x="696" y="1324"/>
                      <a:pt x="679" y="1315"/>
                    </a:cubicBezTo>
                    <a:lnTo>
                      <a:pt x="662" y="1298"/>
                    </a:lnTo>
                    <a:lnTo>
                      <a:pt x="636" y="1264"/>
                    </a:lnTo>
                    <a:cubicBezTo>
                      <a:pt x="619" y="1246"/>
                      <a:pt x="593" y="1221"/>
                      <a:pt x="584" y="1195"/>
                    </a:cubicBezTo>
                    <a:lnTo>
                      <a:pt x="567" y="1169"/>
                    </a:lnTo>
                    <a:cubicBezTo>
                      <a:pt x="550" y="1152"/>
                      <a:pt x="533" y="1135"/>
                      <a:pt x="516" y="1118"/>
                    </a:cubicBezTo>
                    <a:cubicBezTo>
                      <a:pt x="498" y="1100"/>
                      <a:pt x="490" y="1092"/>
                      <a:pt x="481" y="1083"/>
                    </a:cubicBezTo>
                    <a:cubicBezTo>
                      <a:pt x="464" y="1075"/>
                      <a:pt x="447" y="1049"/>
                      <a:pt x="430" y="1040"/>
                    </a:cubicBezTo>
                    <a:cubicBezTo>
                      <a:pt x="404" y="1006"/>
                      <a:pt x="370" y="980"/>
                      <a:pt x="344" y="946"/>
                    </a:cubicBezTo>
                    <a:cubicBezTo>
                      <a:pt x="327" y="929"/>
                      <a:pt x="309" y="903"/>
                      <a:pt x="301" y="886"/>
                    </a:cubicBezTo>
                    <a:lnTo>
                      <a:pt x="275" y="843"/>
                    </a:lnTo>
                    <a:lnTo>
                      <a:pt x="258" y="825"/>
                    </a:lnTo>
                    <a:lnTo>
                      <a:pt x="241" y="800"/>
                    </a:lnTo>
                    <a:cubicBezTo>
                      <a:pt x="224" y="774"/>
                      <a:pt x="215" y="748"/>
                      <a:pt x="206" y="714"/>
                    </a:cubicBezTo>
                    <a:cubicBezTo>
                      <a:pt x="198" y="688"/>
                      <a:pt x="181" y="671"/>
                      <a:pt x="172" y="636"/>
                    </a:cubicBezTo>
                    <a:cubicBezTo>
                      <a:pt x="163" y="619"/>
                      <a:pt x="163" y="594"/>
                      <a:pt x="155" y="568"/>
                    </a:cubicBezTo>
                    <a:cubicBezTo>
                      <a:pt x="155" y="542"/>
                      <a:pt x="120" y="447"/>
                      <a:pt x="120" y="439"/>
                    </a:cubicBezTo>
                    <a:cubicBezTo>
                      <a:pt x="112" y="422"/>
                      <a:pt x="112" y="413"/>
                      <a:pt x="103" y="405"/>
                    </a:cubicBezTo>
                    <a:cubicBezTo>
                      <a:pt x="95" y="387"/>
                      <a:pt x="95" y="370"/>
                      <a:pt x="95" y="353"/>
                    </a:cubicBezTo>
                    <a:cubicBezTo>
                      <a:pt x="77" y="310"/>
                      <a:pt x="69" y="267"/>
                      <a:pt x="60" y="215"/>
                    </a:cubicBezTo>
                    <a:cubicBezTo>
                      <a:pt x="60" y="190"/>
                      <a:pt x="60" y="155"/>
                      <a:pt x="52" y="121"/>
                    </a:cubicBezTo>
                    <a:cubicBezTo>
                      <a:pt x="43" y="104"/>
                      <a:pt x="34" y="87"/>
                      <a:pt x="26" y="61"/>
                    </a:cubicBezTo>
                    <a:cubicBezTo>
                      <a:pt x="26" y="52"/>
                      <a:pt x="17" y="35"/>
                      <a:pt x="17" y="18"/>
                    </a:cubicBezTo>
                    <a:lnTo>
                      <a:pt x="17" y="1"/>
                    </a:lnTo>
                    <a:close/>
                  </a:path>
                </a:pathLst>
              </a:custGeom>
              <a:solidFill>
                <a:srgbClr val="DDBC2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9" name="Google Shape;16399;p56"/>
              <p:cNvSpPr/>
              <p:nvPr/>
            </p:nvSpPr>
            <p:spPr>
              <a:xfrm>
                <a:off x="5693650" y="1362675"/>
                <a:ext cx="58450" cy="32275"/>
              </a:xfrm>
              <a:custGeom>
                <a:rect b="b" l="l" r="r" t="t"/>
                <a:pathLst>
                  <a:path extrusionOk="0" h="1291" w="2338">
                    <a:moveTo>
                      <a:pt x="19" y="1156"/>
                    </a:moveTo>
                    <a:cubicBezTo>
                      <a:pt x="13" y="1156"/>
                      <a:pt x="7" y="1157"/>
                      <a:pt x="1" y="1161"/>
                    </a:cubicBezTo>
                    <a:cubicBezTo>
                      <a:pt x="1" y="1161"/>
                      <a:pt x="1" y="1161"/>
                      <a:pt x="19" y="1156"/>
                    </a:cubicBezTo>
                    <a:close/>
                    <a:moveTo>
                      <a:pt x="2303" y="1"/>
                    </a:moveTo>
                    <a:cubicBezTo>
                      <a:pt x="2286" y="18"/>
                      <a:pt x="2269" y="52"/>
                      <a:pt x="2260" y="69"/>
                    </a:cubicBezTo>
                    <a:cubicBezTo>
                      <a:pt x="2252" y="112"/>
                      <a:pt x="2234" y="155"/>
                      <a:pt x="2217" y="198"/>
                    </a:cubicBezTo>
                    <a:cubicBezTo>
                      <a:pt x="2200" y="241"/>
                      <a:pt x="2200" y="293"/>
                      <a:pt x="2174" y="336"/>
                    </a:cubicBezTo>
                    <a:cubicBezTo>
                      <a:pt x="2166" y="353"/>
                      <a:pt x="2140" y="370"/>
                      <a:pt x="2123" y="396"/>
                    </a:cubicBezTo>
                    <a:cubicBezTo>
                      <a:pt x="2080" y="465"/>
                      <a:pt x="2011" y="508"/>
                      <a:pt x="1951" y="568"/>
                    </a:cubicBezTo>
                    <a:cubicBezTo>
                      <a:pt x="1882" y="636"/>
                      <a:pt x="1822" y="679"/>
                      <a:pt x="1736" y="722"/>
                    </a:cubicBezTo>
                    <a:cubicBezTo>
                      <a:pt x="1710" y="731"/>
                      <a:pt x="1693" y="740"/>
                      <a:pt x="1667" y="748"/>
                    </a:cubicBezTo>
                    <a:cubicBezTo>
                      <a:pt x="1633" y="774"/>
                      <a:pt x="1599" y="791"/>
                      <a:pt x="1556" y="808"/>
                    </a:cubicBezTo>
                    <a:cubicBezTo>
                      <a:pt x="1530" y="817"/>
                      <a:pt x="1495" y="825"/>
                      <a:pt x="1461" y="843"/>
                    </a:cubicBezTo>
                    <a:cubicBezTo>
                      <a:pt x="1444" y="843"/>
                      <a:pt x="1427" y="851"/>
                      <a:pt x="1410" y="860"/>
                    </a:cubicBezTo>
                    <a:lnTo>
                      <a:pt x="1367" y="860"/>
                    </a:lnTo>
                    <a:cubicBezTo>
                      <a:pt x="1358" y="860"/>
                      <a:pt x="1341" y="877"/>
                      <a:pt x="1324" y="877"/>
                    </a:cubicBezTo>
                    <a:cubicBezTo>
                      <a:pt x="1298" y="894"/>
                      <a:pt x="1289" y="911"/>
                      <a:pt x="1264" y="929"/>
                    </a:cubicBezTo>
                    <a:cubicBezTo>
                      <a:pt x="1246" y="946"/>
                      <a:pt x="1229" y="954"/>
                      <a:pt x="1212" y="971"/>
                    </a:cubicBezTo>
                    <a:cubicBezTo>
                      <a:pt x="1169" y="997"/>
                      <a:pt x="1117" y="1032"/>
                      <a:pt x="1075" y="1057"/>
                    </a:cubicBezTo>
                    <a:cubicBezTo>
                      <a:pt x="1062" y="1070"/>
                      <a:pt x="1049" y="1078"/>
                      <a:pt x="1030" y="1078"/>
                    </a:cubicBezTo>
                    <a:cubicBezTo>
                      <a:pt x="1023" y="1078"/>
                      <a:pt x="1015" y="1077"/>
                      <a:pt x="1006" y="1075"/>
                    </a:cubicBezTo>
                    <a:cubicBezTo>
                      <a:pt x="971" y="1066"/>
                      <a:pt x="928" y="1057"/>
                      <a:pt x="886" y="1049"/>
                    </a:cubicBezTo>
                    <a:cubicBezTo>
                      <a:pt x="825" y="1049"/>
                      <a:pt x="757" y="1066"/>
                      <a:pt x="696" y="1083"/>
                    </a:cubicBezTo>
                    <a:cubicBezTo>
                      <a:pt x="671" y="1092"/>
                      <a:pt x="654" y="1109"/>
                      <a:pt x="628" y="1126"/>
                    </a:cubicBezTo>
                    <a:cubicBezTo>
                      <a:pt x="606" y="1135"/>
                      <a:pt x="583" y="1137"/>
                      <a:pt x="558" y="1137"/>
                    </a:cubicBezTo>
                    <a:cubicBezTo>
                      <a:pt x="533" y="1137"/>
                      <a:pt x="507" y="1135"/>
                      <a:pt x="482" y="1135"/>
                    </a:cubicBezTo>
                    <a:cubicBezTo>
                      <a:pt x="370" y="1135"/>
                      <a:pt x="250" y="1135"/>
                      <a:pt x="138" y="1126"/>
                    </a:cubicBezTo>
                    <a:cubicBezTo>
                      <a:pt x="71" y="1143"/>
                      <a:pt x="37" y="1151"/>
                      <a:pt x="19" y="1156"/>
                    </a:cubicBezTo>
                    <a:lnTo>
                      <a:pt x="19" y="1156"/>
                    </a:lnTo>
                    <a:cubicBezTo>
                      <a:pt x="20" y="1156"/>
                      <a:pt x="21" y="1156"/>
                      <a:pt x="22" y="1156"/>
                    </a:cubicBezTo>
                    <a:cubicBezTo>
                      <a:pt x="51" y="1156"/>
                      <a:pt x="85" y="1179"/>
                      <a:pt x="112" y="1186"/>
                    </a:cubicBezTo>
                    <a:cubicBezTo>
                      <a:pt x="164" y="1203"/>
                      <a:pt x="215" y="1221"/>
                      <a:pt x="267" y="1229"/>
                    </a:cubicBezTo>
                    <a:cubicBezTo>
                      <a:pt x="318" y="1246"/>
                      <a:pt x="361" y="1255"/>
                      <a:pt x="422" y="1255"/>
                    </a:cubicBezTo>
                    <a:cubicBezTo>
                      <a:pt x="482" y="1255"/>
                      <a:pt x="533" y="1264"/>
                      <a:pt x="593" y="1281"/>
                    </a:cubicBezTo>
                    <a:cubicBezTo>
                      <a:pt x="620" y="1287"/>
                      <a:pt x="647" y="1290"/>
                      <a:pt x="675" y="1290"/>
                    </a:cubicBezTo>
                    <a:cubicBezTo>
                      <a:pt x="720" y="1290"/>
                      <a:pt x="766" y="1283"/>
                      <a:pt x="808" y="1272"/>
                    </a:cubicBezTo>
                    <a:cubicBezTo>
                      <a:pt x="843" y="1272"/>
                      <a:pt x="868" y="1264"/>
                      <a:pt x="903" y="1255"/>
                    </a:cubicBezTo>
                    <a:cubicBezTo>
                      <a:pt x="928" y="1246"/>
                      <a:pt x="954" y="1229"/>
                      <a:pt x="980" y="1221"/>
                    </a:cubicBezTo>
                    <a:cubicBezTo>
                      <a:pt x="1014" y="1212"/>
                      <a:pt x="1040" y="1212"/>
                      <a:pt x="1075" y="1195"/>
                    </a:cubicBezTo>
                    <a:cubicBezTo>
                      <a:pt x="1092" y="1195"/>
                      <a:pt x="1109" y="1186"/>
                      <a:pt x="1126" y="1178"/>
                    </a:cubicBezTo>
                    <a:cubicBezTo>
                      <a:pt x="1160" y="1169"/>
                      <a:pt x="1203" y="1161"/>
                      <a:pt x="1238" y="1152"/>
                    </a:cubicBezTo>
                    <a:cubicBezTo>
                      <a:pt x="1264" y="1152"/>
                      <a:pt x="1281" y="1135"/>
                      <a:pt x="1298" y="1135"/>
                    </a:cubicBezTo>
                    <a:cubicBezTo>
                      <a:pt x="1324" y="1126"/>
                      <a:pt x="1358" y="1126"/>
                      <a:pt x="1384" y="1118"/>
                    </a:cubicBezTo>
                    <a:cubicBezTo>
                      <a:pt x="1418" y="1109"/>
                      <a:pt x="1444" y="1092"/>
                      <a:pt x="1478" y="1083"/>
                    </a:cubicBezTo>
                    <a:cubicBezTo>
                      <a:pt x="1538" y="1066"/>
                      <a:pt x="1590" y="1049"/>
                      <a:pt x="1650" y="1014"/>
                    </a:cubicBezTo>
                    <a:cubicBezTo>
                      <a:pt x="1676" y="989"/>
                      <a:pt x="1710" y="963"/>
                      <a:pt x="1745" y="937"/>
                    </a:cubicBezTo>
                    <a:cubicBezTo>
                      <a:pt x="1753" y="920"/>
                      <a:pt x="1753" y="894"/>
                      <a:pt x="1770" y="877"/>
                    </a:cubicBezTo>
                    <a:cubicBezTo>
                      <a:pt x="1788" y="860"/>
                      <a:pt x="1813" y="851"/>
                      <a:pt x="1831" y="825"/>
                    </a:cubicBezTo>
                    <a:cubicBezTo>
                      <a:pt x="1874" y="782"/>
                      <a:pt x="1865" y="705"/>
                      <a:pt x="1899" y="654"/>
                    </a:cubicBezTo>
                    <a:cubicBezTo>
                      <a:pt x="1916" y="628"/>
                      <a:pt x="1934" y="619"/>
                      <a:pt x="1951" y="602"/>
                    </a:cubicBezTo>
                    <a:cubicBezTo>
                      <a:pt x="1977" y="585"/>
                      <a:pt x="1994" y="568"/>
                      <a:pt x="2020" y="542"/>
                    </a:cubicBezTo>
                    <a:cubicBezTo>
                      <a:pt x="2080" y="490"/>
                      <a:pt x="2148" y="439"/>
                      <a:pt x="2191" y="362"/>
                    </a:cubicBezTo>
                    <a:cubicBezTo>
                      <a:pt x="2234" y="293"/>
                      <a:pt x="2294" y="215"/>
                      <a:pt x="2320" y="130"/>
                    </a:cubicBezTo>
                    <a:cubicBezTo>
                      <a:pt x="2329" y="87"/>
                      <a:pt x="2337" y="35"/>
                      <a:pt x="2303" y="1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0" name="Google Shape;16400;p56"/>
              <p:cNvSpPr/>
              <p:nvPr/>
            </p:nvSpPr>
            <p:spPr>
              <a:xfrm>
                <a:off x="5714475" y="1287050"/>
                <a:ext cx="42775" cy="42350"/>
              </a:xfrm>
              <a:custGeom>
                <a:rect b="b" l="l" r="r" t="t"/>
                <a:pathLst>
                  <a:path extrusionOk="0" h="1694" w="1711">
                    <a:moveTo>
                      <a:pt x="391" y="0"/>
                    </a:moveTo>
                    <a:cubicBezTo>
                      <a:pt x="350" y="0"/>
                      <a:pt x="309" y="3"/>
                      <a:pt x="267" y="19"/>
                    </a:cubicBezTo>
                    <a:cubicBezTo>
                      <a:pt x="231" y="34"/>
                      <a:pt x="192" y="37"/>
                      <a:pt x="152" y="37"/>
                    </a:cubicBezTo>
                    <a:cubicBezTo>
                      <a:pt x="125" y="37"/>
                      <a:pt x="97" y="36"/>
                      <a:pt x="70" y="36"/>
                    </a:cubicBezTo>
                    <a:cubicBezTo>
                      <a:pt x="53" y="36"/>
                      <a:pt x="44" y="44"/>
                      <a:pt x="35" y="44"/>
                    </a:cubicBezTo>
                    <a:lnTo>
                      <a:pt x="1" y="44"/>
                    </a:lnTo>
                    <a:cubicBezTo>
                      <a:pt x="44" y="44"/>
                      <a:pt x="87" y="44"/>
                      <a:pt x="130" y="53"/>
                    </a:cubicBezTo>
                    <a:cubicBezTo>
                      <a:pt x="164" y="53"/>
                      <a:pt x="216" y="62"/>
                      <a:pt x="250" y="70"/>
                    </a:cubicBezTo>
                    <a:cubicBezTo>
                      <a:pt x="267" y="79"/>
                      <a:pt x="284" y="87"/>
                      <a:pt x="310" y="96"/>
                    </a:cubicBezTo>
                    <a:cubicBezTo>
                      <a:pt x="336" y="113"/>
                      <a:pt x="370" y="113"/>
                      <a:pt x="405" y="122"/>
                    </a:cubicBezTo>
                    <a:cubicBezTo>
                      <a:pt x="448" y="139"/>
                      <a:pt x="482" y="191"/>
                      <a:pt x="525" y="216"/>
                    </a:cubicBezTo>
                    <a:cubicBezTo>
                      <a:pt x="559" y="233"/>
                      <a:pt x="594" y="251"/>
                      <a:pt x="628" y="276"/>
                    </a:cubicBezTo>
                    <a:cubicBezTo>
                      <a:pt x="645" y="285"/>
                      <a:pt x="662" y="294"/>
                      <a:pt x="688" y="302"/>
                    </a:cubicBezTo>
                    <a:cubicBezTo>
                      <a:pt x="705" y="311"/>
                      <a:pt x="731" y="311"/>
                      <a:pt x="748" y="328"/>
                    </a:cubicBezTo>
                    <a:cubicBezTo>
                      <a:pt x="766" y="337"/>
                      <a:pt x="783" y="354"/>
                      <a:pt x="800" y="371"/>
                    </a:cubicBezTo>
                    <a:cubicBezTo>
                      <a:pt x="826" y="397"/>
                      <a:pt x="843" y="422"/>
                      <a:pt x="869" y="440"/>
                    </a:cubicBezTo>
                    <a:cubicBezTo>
                      <a:pt x="903" y="465"/>
                      <a:pt x="929" y="491"/>
                      <a:pt x="972" y="517"/>
                    </a:cubicBezTo>
                    <a:cubicBezTo>
                      <a:pt x="1006" y="534"/>
                      <a:pt x="1049" y="551"/>
                      <a:pt x="1075" y="577"/>
                    </a:cubicBezTo>
                    <a:cubicBezTo>
                      <a:pt x="1118" y="603"/>
                      <a:pt x="1144" y="646"/>
                      <a:pt x="1178" y="680"/>
                    </a:cubicBezTo>
                    <a:cubicBezTo>
                      <a:pt x="1212" y="715"/>
                      <a:pt x="1247" y="740"/>
                      <a:pt x="1272" y="775"/>
                    </a:cubicBezTo>
                    <a:cubicBezTo>
                      <a:pt x="1315" y="826"/>
                      <a:pt x="1341" y="869"/>
                      <a:pt x="1376" y="912"/>
                    </a:cubicBezTo>
                    <a:cubicBezTo>
                      <a:pt x="1410" y="955"/>
                      <a:pt x="1427" y="1015"/>
                      <a:pt x="1436" y="1067"/>
                    </a:cubicBezTo>
                    <a:cubicBezTo>
                      <a:pt x="1453" y="1118"/>
                      <a:pt x="1461" y="1170"/>
                      <a:pt x="1479" y="1221"/>
                    </a:cubicBezTo>
                    <a:lnTo>
                      <a:pt x="1479" y="1230"/>
                    </a:lnTo>
                    <a:cubicBezTo>
                      <a:pt x="1513" y="1316"/>
                      <a:pt x="1565" y="1333"/>
                      <a:pt x="1590" y="1419"/>
                    </a:cubicBezTo>
                    <a:cubicBezTo>
                      <a:pt x="1608" y="1462"/>
                      <a:pt x="1599" y="1574"/>
                      <a:pt x="1616" y="1617"/>
                    </a:cubicBezTo>
                    <a:cubicBezTo>
                      <a:pt x="1628" y="1635"/>
                      <a:pt x="1636" y="1653"/>
                      <a:pt x="1640" y="1670"/>
                    </a:cubicBezTo>
                    <a:lnTo>
                      <a:pt x="1640" y="1670"/>
                    </a:lnTo>
                    <a:cubicBezTo>
                      <a:pt x="1645" y="1661"/>
                      <a:pt x="1654" y="1652"/>
                      <a:pt x="1659" y="1642"/>
                    </a:cubicBezTo>
                    <a:cubicBezTo>
                      <a:pt x="1668" y="1617"/>
                      <a:pt x="1668" y="1591"/>
                      <a:pt x="1676" y="1565"/>
                    </a:cubicBezTo>
                    <a:cubicBezTo>
                      <a:pt x="1693" y="1531"/>
                      <a:pt x="1685" y="1505"/>
                      <a:pt x="1693" y="1471"/>
                    </a:cubicBezTo>
                    <a:cubicBezTo>
                      <a:pt x="1702" y="1445"/>
                      <a:pt x="1702" y="1410"/>
                      <a:pt x="1702" y="1376"/>
                    </a:cubicBezTo>
                    <a:cubicBezTo>
                      <a:pt x="1702" y="1350"/>
                      <a:pt x="1711" y="1333"/>
                      <a:pt x="1711" y="1307"/>
                    </a:cubicBezTo>
                    <a:cubicBezTo>
                      <a:pt x="1711" y="1282"/>
                      <a:pt x="1702" y="1256"/>
                      <a:pt x="1693" y="1230"/>
                    </a:cubicBezTo>
                    <a:cubicBezTo>
                      <a:pt x="1685" y="1161"/>
                      <a:pt x="1668" y="1101"/>
                      <a:pt x="1659" y="1041"/>
                    </a:cubicBezTo>
                    <a:cubicBezTo>
                      <a:pt x="1651" y="981"/>
                      <a:pt x="1659" y="921"/>
                      <a:pt x="1625" y="878"/>
                    </a:cubicBezTo>
                    <a:cubicBezTo>
                      <a:pt x="1599" y="843"/>
                      <a:pt x="1565" y="818"/>
                      <a:pt x="1539" y="792"/>
                    </a:cubicBezTo>
                    <a:cubicBezTo>
                      <a:pt x="1513" y="758"/>
                      <a:pt x="1513" y="723"/>
                      <a:pt x="1504" y="689"/>
                    </a:cubicBezTo>
                    <a:cubicBezTo>
                      <a:pt x="1487" y="663"/>
                      <a:pt x="1479" y="637"/>
                      <a:pt x="1461" y="620"/>
                    </a:cubicBezTo>
                    <a:cubicBezTo>
                      <a:pt x="1436" y="594"/>
                      <a:pt x="1419" y="569"/>
                      <a:pt x="1393" y="534"/>
                    </a:cubicBezTo>
                    <a:cubicBezTo>
                      <a:pt x="1350" y="491"/>
                      <a:pt x="1290" y="465"/>
                      <a:pt x="1255" y="405"/>
                    </a:cubicBezTo>
                    <a:lnTo>
                      <a:pt x="1238" y="380"/>
                    </a:lnTo>
                    <a:cubicBezTo>
                      <a:pt x="1230" y="362"/>
                      <a:pt x="1212" y="354"/>
                      <a:pt x="1195" y="337"/>
                    </a:cubicBezTo>
                    <a:cubicBezTo>
                      <a:pt x="1169" y="311"/>
                      <a:pt x="1144" y="285"/>
                      <a:pt x="1109" y="276"/>
                    </a:cubicBezTo>
                    <a:cubicBezTo>
                      <a:pt x="1083" y="268"/>
                      <a:pt x="1066" y="259"/>
                      <a:pt x="1041" y="251"/>
                    </a:cubicBezTo>
                    <a:cubicBezTo>
                      <a:pt x="1006" y="225"/>
                      <a:pt x="955" y="216"/>
                      <a:pt x="912" y="199"/>
                    </a:cubicBezTo>
                    <a:cubicBezTo>
                      <a:pt x="894" y="199"/>
                      <a:pt x="877" y="191"/>
                      <a:pt x="860" y="182"/>
                    </a:cubicBezTo>
                    <a:cubicBezTo>
                      <a:pt x="834" y="182"/>
                      <a:pt x="809" y="182"/>
                      <a:pt x="791" y="173"/>
                    </a:cubicBezTo>
                    <a:cubicBezTo>
                      <a:pt x="748" y="156"/>
                      <a:pt x="731" y="122"/>
                      <a:pt x="705" y="96"/>
                    </a:cubicBezTo>
                    <a:cubicBezTo>
                      <a:pt x="662" y="62"/>
                      <a:pt x="628" y="27"/>
                      <a:pt x="577" y="10"/>
                    </a:cubicBezTo>
                    <a:cubicBezTo>
                      <a:pt x="542" y="1"/>
                      <a:pt x="508" y="1"/>
                      <a:pt x="473" y="1"/>
                    </a:cubicBezTo>
                    <a:cubicBezTo>
                      <a:pt x="446" y="1"/>
                      <a:pt x="419" y="0"/>
                      <a:pt x="391" y="0"/>
                    </a:cubicBezTo>
                    <a:close/>
                    <a:moveTo>
                      <a:pt x="1640" y="1670"/>
                    </a:moveTo>
                    <a:cubicBezTo>
                      <a:pt x="1635" y="1678"/>
                      <a:pt x="1634" y="1686"/>
                      <a:pt x="1642" y="1694"/>
                    </a:cubicBezTo>
                    <a:cubicBezTo>
                      <a:pt x="1642" y="1686"/>
                      <a:pt x="1641" y="1678"/>
                      <a:pt x="1640" y="167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1" name="Google Shape;16401;p56"/>
              <p:cNvSpPr/>
              <p:nvPr/>
            </p:nvSpPr>
            <p:spPr>
              <a:xfrm>
                <a:off x="5752300" y="1334125"/>
                <a:ext cx="7525" cy="26000"/>
              </a:xfrm>
              <a:custGeom>
                <a:rect b="b" l="l" r="r" t="t"/>
                <a:pathLst>
                  <a:path extrusionOk="0" h="1040" w="301">
                    <a:moveTo>
                      <a:pt x="103" y="0"/>
                    </a:moveTo>
                    <a:cubicBezTo>
                      <a:pt x="77" y="0"/>
                      <a:pt x="103" y="60"/>
                      <a:pt x="103" y="69"/>
                    </a:cubicBezTo>
                    <a:cubicBezTo>
                      <a:pt x="112" y="95"/>
                      <a:pt x="112" y="112"/>
                      <a:pt x="112" y="137"/>
                    </a:cubicBezTo>
                    <a:cubicBezTo>
                      <a:pt x="112" y="152"/>
                      <a:pt x="100" y="166"/>
                      <a:pt x="101" y="166"/>
                    </a:cubicBezTo>
                    <a:cubicBezTo>
                      <a:pt x="101" y="166"/>
                      <a:pt x="102" y="165"/>
                      <a:pt x="103" y="163"/>
                    </a:cubicBezTo>
                    <a:lnTo>
                      <a:pt x="103" y="180"/>
                    </a:lnTo>
                    <a:cubicBezTo>
                      <a:pt x="112" y="198"/>
                      <a:pt x="112" y="206"/>
                      <a:pt x="112" y="223"/>
                    </a:cubicBezTo>
                    <a:cubicBezTo>
                      <a:pt x="112" y="275"/>
                      <a:pt x="129" y="318"/>
                      <a:pt x="138" y="369"/>
                    </a:cubicBezTo>
                    <a:cubicBezTo>
                      <a:pt x="138" y="404"/>
                      <a:pt x="146" y="438"/>
                      <a:pt x="120" y="473"/>
                    </a:cubicBezTo>
                    <a:lnTo>
                      <a:pt x="103" y="498"/>
                    </a:lnTo>
                    <a:lnTo>
                      <a:pt x="95" y="533"/>
                    </a:lnTo>
                    <a:lnTo>
                      <a:pt x="86" y="558"/>
                    </a:lnTo>
                    <a:cubicBezTo>
                      <a:pt x="86" y="576"/>
                      <a:pt x="86" y="593"/>
                      <a:pt x="86" y="610"/>
                    </a:cubicBezTo>
                    <a:cubicBezTo>
                      <a:pt x="86" y="636"/>
                      <a:pt x="95" y="653"/>
                      <a:pt x="95" y="679"/>
                    </a:cubicBezTo>
                    <a:cubicBezTo>
                      <a:pt x="103" y="696"/>
                      <a:pt x="103" y="713"/>
                      <a:pt x="103" y="739"/>
                    </a:cubicBezTo>
                    <a:cubicBezTo>
                      <a:pt x="103" y="756"/>
                      <a:pt x="103" y="782"/>
                      <a:pt x="95" y="799"/>
                    </a:cubicBezTo>
                    <a:cubicBezTo>
                      <a:pt x="95" y="825"/>
                      <a:pt x="86" y="851"/>
                      <a:pt x="86" y="876"/>
                    </a:cubicBezTo>
                    <a:cubicBezTo>
                      <a:pt x="86" y="902"/>
                      <a:pt x="77" y="936"/>
                      <a:pt x="69" y="962"/>
                    </a:cubicBezTo>
                    <a:cubicBezTo>
                      <a:pt x="66" y="968"/>
                      <a:pt x="63" y="974"/>
                      <a:pt x="60" y="979"/>
                    </a:cubicBezTo>
                    <a:lnTo>
                      <a:pt x="60" y="979"/>
                    </a:lnTo>
                    <a:cubicBezTo>
                      <a:pt x="63" y="977"/>
                      <a:pt x="66" y="974"/>
                      <a:pt x="69" y="971"/>
                    </a:cubicBezTo>
                    <a:cubicBezTo>
                      <a:pt x="86" y="962"/>
                      <a:pt x="103" y="945"/>
                      <a:pt x="120" y="928"/>
                    </a:cubicBezTo>
                    <a:cubicBezTo>
                      <a:pt x="138" y="919"/>
                      <a:pt x="146" y="894"/>
                      <a:pt x="155" y="876"/>
                    </a:cubicBezTo>
                    <a:cubicBezTo>
                      <a:pt x="163" y="859"/>
                      <a:pt x="163" y="842"/>
                      <a:pt x="172" y="825"/>
                    </a:cubicBezTo>
                    <a:cubicBezTo>
                      <a:pt x="180" y="808"/>
                      <a:pt x="189" y="782"/>
                      <a:pt x="189" y="765"/>
                    </a:cubicBezTo>
                    <a:cubicBezTo>
                      <a:pt x="206" y="747"/>
                      <a:pt x="215" y="722"/>
                      <a:pt x="232" y="705"/>
                    </a:cubicBezTo>
                    <a:cubicBezTo>
                      <a:pt x="266" y="670"/>
                      <a:pt x="301" y="653"/>
                      <a:pt x="292" y="601"/>
                    </a:cubicBezTo>
                    <a:cubicBezTo>
                      <a:pt x="292" y="558"/>
                      <a:pt x="275" y="515"/>
                      <a:pt x="266" y="473"/>
                    </a:cubicBezTo>
                    <a:cubicBezTo>
                      <a:pt x="266" y="455"/>
                      <a:pt x="258" y="438"/>
                      <a:pt x="258" y="430"/>
                    </a:cubicBezTo>
                    <a:cubicBezTo>
                      <a:pt x="249" y="412"/>
                      <a:pt x="249" y="395"/>
                      <a:pt x="249" y="378"/>
                    </a:cubicBezTo>
                    <a:cubicBezTo>
                      <a:pt x="249" y="344"/>
                      <a:pt x="241" y="309"/>
                      <a:pt x="232" y="275"/>
                    </a:cubicBezTo>
                    <a:cubicBezTo>
                      <a:pt x="223" y="241"/>
                      <a:pt x="223" y="223"/>
                      <a:pt x="223" y="189"/>
                    </a:cubicBezTo>
                    <a:cubicBezTo>
                      <a:pt x="223" y="155"/>
                      <a:pt x="215" y="112"/>
                      <a:pt x="206" y="86"/>
                    </a:cubicBezTo>
                    <a:cubicBezTo>
                      <a:pt x="198" y="69"/>
                      <a:pt x="189" y="52"/>
                      <a:pt x="180" y="43"/>
                    </a:cubicBezTo>
                    <a:lnTo>
                      <a:pt x="163" y="17"/>
                    </a:lnTo>
                    <a:lnTo>
                      <a:pt x="138" y="17"/>
                    </a:lnTo>
                    <a:lnTo>
                      <a:pt x="120" y="9"/>
                    </a:lnTo>
                    <a:lnTo>
                      <a:pt x="103" y="0"/>
                    </a:lnTo>
                    <a:close/>
                    <a:moveTo>
                      <a:pt x="60" y="979"/>
                    </a:moveTo>
                    <a:lnTo>
                      <a:pt x="60" y="979"/>
                    </a:lnTo>
                    <a:cubicBezTo>
                      <a:pt x="46" y="993"/>
                      <a:pt x="32" y="1007"/>
                      <a:pt x="17" y="1014"/>
                    </a:cubicBezTo>
                    <a:lnTo>
                      <a:pt x="0" y="1040"/>
                    </a:lnTo>
                    <a:cubicBezTo>
                      <a:pt x="17" y="1031"/>
                      <a:pt x="34" y="1022"/>
                      <a:pt x="43" y="1014"/>
                    </a:cubicBezTo>
                    <a:cubicBezTo>
                      <a:pt x="49" y="1002"/>
                      <a:pt x="54" y="991"/>
                      <a:pt x="60" y="979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2" name="Google Shape;16402;p56"/>
              <p:cNvSpPr/>
              <p:nvPr/>
            </p:nvSpPr>
            <p:spPr>
              <a:xfrm>
                <a:off x="5697950" y="1327025"/>
                <a:ext cx="29875" cy="34925"/>
              </a:xfrm>
              <a:custGeom>
                <a:rect b="b" l="l" r="r" t="t"/>
                <a:pathLst>
                  <a:path extrusionOk="0" h="1397" w="1195">
                    <a:moveTo>
                      <a:pt x="799" y="396"/>
                    </a:moveTo>
                    <a:lnTo>
                      <a:pt x="805" y="401"/>
                    </a:lnTo>
                    <a:lnTo>
                      <a:pt x="805" y="401"/>
                    </a:lnTo>
                    <a:cubicBezTo>
                      <a:pt x="804" y="398"/>
                      <a:pt x="802" y="396"/>
                      <a:pt x="799" y="396"/>
                    </a:cubicBezTo>
                    <a:close/>
                    <a:moveTo>
                      <a:pt x="1031" y="0"/>
                    </a:moveTo>
                    <a:cubicBezTo>
                      <a:pt x="1049" y="35"/>
                      <a:pt x="1049" y="78"/>
                      <a:pt x="1057" y="121"/>
                    </a:cubicBezTo>
                    <a:cubicBezTo>
                      <a:pt x="1066" y="172"/>
                      <a:pt x="1074" y="207"/>
                      <a:pt x="1066" y="258"/>
                    </a:cubicBezTo>
                    <a:cubicBezTo>
                      <a:pt x="1057" y="327"/>
                      <a:pt x="1031" y="404"/>
                      <a:pt x="1006" y="473"/>
                    </a:cubicBezTo>
                    <a:lnTo>
                      <a:pt x="980" y="430"/>
                    </a:lnTo>
                    <a:cubicBezTo>
                      <a:pt x="963" y="413"/>
                      <a:pt x="954" y="396"/>
                      <a:pt x="937" y="379"/>
                    </a:cubicBezTo>
                    <a:cubicBezTo>
                      <a:pt x="920" y="387"/>
                      <a:pt x="937" y="413"/>
                      <a:pt x="920" y="421"/>
                    </a:cubicBezTo>
                    <a:cubicBezTo>
                      <a:pt x="903" y="387"/>
                      <a:pt x="903" y="344"/>
                      <a:pt x="894" y="310"/>
                    </a:cubicBezTo>
                    <a:cubicBezTo>
                      <a:pt x="885" y="275"/>
                      <a:pt x="868" y="250"/>
                      <a:pt x="860" y="215"/>
                    </a:cubicBezTo>
                    <a:cubicBezTo>
                      <a:pt x="851" y="198"/>
                      <a:pt x="842" y="181"/>
                      <a:pt x="834" y="164"/>
                    </a:cubicBezTo>
                    <a:cubicBezTo>
                      <a:pt x="825" y="147"/>
                      <a:pt x="817" y="112"/>
                      <a:pt x="799" y="112"/>
                    </a:cubicBezTo>
                    <a:cubicBezTo>
                      <a:pt x="799" y="112"/>
                      <a:pt x="799" y="112"/>
                      <a:pt x="774" y="138"/>
                    </a:cubicBezTo>
                    <a:cubicBezTo>
                      <a:pt x="808" y="164"/>
                      <a:pt x="799" y="232"/>
                      <a:pt x="808" y="267"/>
                    </a:cubicBezTo>
                    <a:cubicBezTo>
                      <a:pt x="808" y="310"/>
                      <a:pt x="808" y="361"/>
                      <a:pt x="808" y="404"/>
                    </a:cubicBezTo>
                    <a:lnTo>
                      <a:pt x="805" y="401"/>
                    </a:lnTo>
                    <a:lnTo>
                      <a:pt x="805" y="401"/>
                    </a:lnTo>
                    <a:cubicBezTo>
                      <a:pt x="808" y="410"/>
                      <a:pt x="808" y="426"/>
                      <a:pt x="808" y="439"/>
                    </a:cubicBezTo>
                    <a:cubicBezTo>
                      <a:pt x="817" y="464"/>
                      <a:pt x="825" y="490"/>
                      <a:pt x="825" y="516"/>
                    </a:cubicBezTo>
                    <a:cubicBezTo>
                      <a:pt x="834" y="559"/>
                      <a:pt x="817" y="585"/>
                      <a:pt x="799" y="619"/>
                    </a:cubicBezTo>
                    <a:cubicBezTo>
                      <a:pt x="782" y="602"/>
                      <a:pt x="782" y="576"/>
                      <a:pt x="765" y="542"/>
                    </a:cubicBezTo>
                    <a:cubicBezTo>
                      <a:pt x="765" y="533"/>
                      <a:pt x="731" y="473"/>
                      <a:pt x="722" y="464"/>
                    </a:cubicBezTo>
                    <a:lnTo>
                      <a:pt x="705" y="516"/>
                    </a:lnTo>
                    <a:cubicBezTo>
                      <a:pt x="696" y="533"/>
                      <a:pt x="688" y="550"/>
                      <a:pt x="671" y="568"/>
                    </a:cubicBezTo>
                    <a:cubicBezTo>
                      <a:pt x="662" y="585"/>
                      <a:pt x="662" y="602"/>
                      <a:pt x="645" y="619"/>
                    </a:cubicBezTo>
                    <a:cubicBezTo>
                      <a:pt x="619" y="662"/>
                      <a:pt x="567" y="714"/>
                      <a:pt x="567" y="765"/>
                    </a:cubicBezTo>
                    <a:lnTo>
                      <a:pt x="576" y="739"/>
                    </a:lnTo>
                    <a:lnTo>
                      <a:pt x="585" y="774"/>
                    </a:lnTo>
                    <a:cubicBezTo>
                      <a:pt x="593" y="808"/>
                      <a:pt x="576" y="842"/>
                      <a:pt x="559" y="877"/>
                    </a:cubicBezTo>
                    <a:cubicBezTo>
                      <a:pt x="533" y="911"/>
                      <a:pt x="499" y="937"/>
                      <a:pt x="464" y="954"/>
                    </a:cubicBezTo>
                    <a:cubicBezTo>
                      <a:pt x="447" y="963"/>
                      <a:pt x="439" y="971"/>
                      <a:pt x="421" y="980"/>
                    </a:cubicBezTo>
                    <a:lnTo>
                      <a:pt x="413" y="989"/>
                    </a:lnTo>
                    <a:cubicBezTo>
                      <a:pt x="407" y="993"/>
                      <a:pt x="401" y="994"/>
                      <a:pt x="395" y="994"/>
                    </a:cubicBezTo>
                    <a:cubicBezTo>
                      <a:pt x="376" y="994"/>
                      <a:pt x="357" y="976"/>
                      <a:pt x="344" y="963"/>
                    </a:cubicBezTo>
                    <a:cubicBezTo>
                      <a:pt x="310" y="928"/>
                      <a:pt x="284" y="894"/>
                      <a:pt x="241" y="885"/>
                    </a:cubicBezTo>
                    <a:lnTo>
                      <a:pt x="224" y="920"/>
                    </a:lnTo>
                    <a:cubicBezTo>
                      <a:pt x="220" y="921"/>
                      <a:pt x="216" y="922"/>
                      <a:pt x="212" y="922"/>
                    </a:cubicBezTo>
                    <a:cubicBezTo>
                      <a:pt x="194" y="922"/>
                      <a:pt x="171" y="911"/>
                      <a:pt x="164" y="911"/>
                    </a:cubicBezTo>
                    <a:cubicBezTo>
                      <a:pt x="138" y="903"/>
                      <a:pt x="121" y="894"/>
                      <a:pt x="104" y="885"/>
                    </a:cubicBezTo>
                    <a:cubicBezTo>
                      <a:pt x="95" y="911"/>
                      <a:pt x="86" y="928"/>
                      <a:pt x="86" y="963"/>
                    </a:cubicBezTo>
                    <a:cubicBezTo>
                      <a:pt x="78" y="1006"/>
                      <a:pt x="69" y="1040"/>
                      <a:pt x="52" y="1074"/>
                    </a:cubicBezTo>
                    <a:cubicBezTo>
                      <a:pt x="43" y="1092"/>
                      <a:pt x="43" y="1109"/>
                      <a:pt x="43" y="1117"/>
                    </a:cubicBezTo>
                    <a:lnTo>
                      <a:pt x="18" y="1152"/>
                    </a:lnTo>
                    <a:cubicBezTo>
                      <a:pt x="0" y="1178"/>
                      <a:pt x="18" y="1195"/>
                      <a:pt x="35" y="1220"/>
                    </a:cubicBezTo>
                    <a:cubicBezTo>
                      <a:pt x="52" y="1272"/>
                      <a:pt x="78" y="1306"/>
                      <a:pt x="121" y="1332"/>
                    </a:cubicBezTo>
                    <a:cubicBezTo>
                      <a:pt x="172" y="1367"/>
                      <a:pt x="207" y="1392"/>
                      <a:pt x="267" y="1392"/>
                    </a:cubicBezTo>
                    <a:cubicBezTo>
                      <a:pt x="295" y="1392"/>
                      <a:pt x="324" y="1388"/>
                      <a:pt x="355" y="1388"/>
                    </a:cubicBezTo>
                    <a:cubicBezTo>
                      <a:pt x="371" y="1388"/>
                      <a:pt x="387" y="1389"/>
                      <a:pt x="404" y="1392"/>
                    </a:cubicBezTo>
                    <a:cubicBezTo>
                      <a:pt x="421" y="1392"/>
                      <a:pt x="435" y="1396"/>
                      <a:pt x="449" y="1396"/>
                    </a:cubicBezTo>
                    <a:cubicBezTo>
                      <a:pt x="457" y="1396"/>
                      <a:pt x="464" y="1395"/>
                      <a:pt x="473" y="1392"/>
                    </a:cubicBezTo>
                    <a:cubicBezTo>
                      <a:pt x="482" y="1384"/>
                      <a:pt x="499" y="1375"/>
                      <a:pt x="507" y="1367"/>
                    </a:cubicBezTo>
                    <a:cubicBezTo>
                      <a:pt x="533" y="1358"/>
                      <a:pt x="567" y="1349"/>
                      <a:pt x="593" y="1332"/>
                    </a:cubicBezTo>
                    <a:cubicBezTo>
                      <a:pt x="628" y="1315"/>
                      <a:pt x="645" y="1306"/>
                      <a:pt x="688" y="1306"/>
                    </a:cubicBezTo>
                    <a:cubicBezTo>
                      <a:pt x="705" y="1306"/>
                      <a:pt x="722" y="1306"/>
                      <a:pt x="739" y="1298"/>
                    </a:cubicBezTo>
                    <a:cubicBezTo>
                      <a:pt x="774" y="1281"/>
                      <a:pt x="799" y="1263"/>
                      <a:pt x="834" y="1238"/>
                    </a:cubicBezTo>
                    <a:cubicBezTo>
                      <a:pt x="851" y="1220"/>
                      <a:pt x="877" y="1212"/>
                      <a:pt x="894" y="1195"/>
                    </a:cubicBezTo>
                    <a:cubicBezTo>
                      <a:pt x="920" y="1178"/>
                      <a:pt x="928" y="1152"/>
                      <a:pt x="945" y="1117"/>
                    </a:cubicBezTo>
                    <a:cubicBezTo>
                      <a:pt x="954" y="1100"/>
                      <a:pt x="988" y="1066"/>
                      <a:pt x="1006" y="1057"/>
                    </a:cubicBezTo>
                    <a:cubicBezTo>
                      <a:pt x="1031" y="1040"/>
                      <a:pt x="1057" y="1040"/>
                      <a:pt x="1074" y="1014"/>
                    </a:cubicBezTo>
                    <a:cubicBezTo>
                      <a:pt x="1100" y="989"/>
                      <a:pt x="1100" y="963"/>
                      <a:pt x="1117" y="928"/>
                    </a:cubicBezTo>
                    <a:cubicBezTo>
                      <a:pt x="1143" y="868"/>
                      <a:pt x="1143" y="791"/>
                      <a:pt x="1143" y="722"/>
                    </a:cubicBezTo>
                    <a:cubicBezTo>
                      <a:pt x="1143" y="662"/>
                      <a:pt x="1152" y="602"/>
                      <a:pt x="1160" y="542"/>
                    </a:cubicBezTo>
                    <a:cubicBezTo>
                      <a:pt x="1177" y="490"/>
                      <a:pt x="1186" y="439"/>
                      <a:pt x="1195" y="387"/>
                    </a:cubicBezTo>
                    <a:cubicBezTo>
                      <a:pt x="1195" y="370"/>
                      <a:pt x="1186" y="344"/>
                      <a:pt x="1186" y="318"/>
                    </a:cubicBezTo>
                    <a:cubicBezTo>
                      <a:pt x="1177" y="301"/>
                      <a:pt x="1177" y="284"/>
                      <a:pt x="1177" y="267"/>
                    </a:cubicBezTo>
                    <a:cubicBezTo>
                      <a:pt x="1169" y="232"/>
                      <a:pt x="1160" y="198"/>
                      <a:pt x="1143" y="164"/>
                    </a:cubicBezTo>
                    <a:cubicBezTo>
                      <a:pt x="1126" y="95"/>
                      <a:pt x="1066" y="52"/>
                      <a:pt x="1031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3" name="Google Shape;16403;p56"/>
              <p:cNvSpPr/>
              <p:nvPr/>
            </p:nvSpPr>
            <p:spPr>
              <a:xfrm>
                <a:off x="5689775" y="1307950"/>
                <a:ext cx="27525" cy="21450"/>
              </a:xfrm>
              <a:custGeom>
                <a:rect b="b" l="l" r="r" t="t"/>
                <a:pathLst>
                  <a:path extrusionOk="0" h="858" w="1101">
                    <a:moveTo>
                      <a:pt x="620" y="0"/>
                    </a:moveTo>
                    <a:cubicBezTo>
                      <a:pt x="611" y="0"/>
                      <a:pt x="602" y="2"/>
                      <a:pt x="594" y="7"/>
                    </a:cubicBezTo>
                    <a:cubicBezTo>
                      <a:pt x="577" y="16"/>
                      <a:pt x="559" y="33"/>
                      <a:pt x="551" y="42"/>
                    </a:cubicBezTo>
                    <a:cubicBezTo>
                      <a:pt x="534" y="59"/>
                      <a:pt x="534" y="59"/>
                      <a:pt x="516" y="68"/>
                    </a:cubicBezTo>
                    <a:lnTo>
                      <a:pt x="448" y="68"/>
                    </a:lnTo>
                    <a:cubicBezTo>
                      <a:pt x="431" y="76"/>
                      <a:pt x="413" y="102"/>
                      <a:pt x="396" y="102"/>
                    </a:cubicBezTo>
                    <a:lnTo>
                      <a:pt x="362" y="119"/>
                    </a:lnTo>
                    <a:lnTo>
                      <a:pt x="327" y="136"/>
                    </a:lnTo>
                    <a:cubicBezTo>
                      <a:pt x="310" y="145"/>
                      <a:pt x="310" y="162"/>
                      <a:pt x="293" y="179"/>
                    </a:cubicBezTo>
                    <a:cubicBezTo>
                      <a:pt x="276" y="205"/>
                      <a:pt x="242" y="214"/>
                      <a:pt x="224" y="222"/>
                    </a:cubicBezTo>
                    <a:cubicBezTo>
                      <a:pt x="199" y="231"/>
                      <a:pt x="181" y="239"/>
                      <a:pt x="173" y="257"/>
                    </a:cubicBezTo>
                    <a:cubicBezTo>
                      <a:pt x="138" y="291"/>
                      <a:pt x="113" y="343"/>
                      <a:pt x="95" y="394"/>
                    </a:cubicBezTo>
                    <a:cubicBezTo>
                      <a:pt x="95" y="420"/>
                      <a:pt x="87" y="446"/>
                      <a:pt x="78" y="471"/>
                    </a:cubicBezTo>
                    <a:cubicBezTo>
                      <a:pt x="70" y="489"/>
                      <a:pt x="61" y="506"/>
                      <a:pt x="52" y="523"/>
                    </a:cubicBezTo>
                    <a:cubicBezTo>
                      <a:pt x="52" y="540"/>
                      <a:pt x="52" y="557"/>
                      <a:pt x="52" y="566"/>
                    </a:cubicBezTo>
                    <a:cubicBezTo>
                      <a:pt x="48" y="538"/>
                      <a:pt x="43" y="530"/>
                      <a:pt x="40" y="530"/>
                    </a:cubicBezTo>
                    <a:cubicBezTo>
                      <a:pt x="37" y="530"/>
                      <a:pt x="35" y="536"/>
                      <a:pt x="35" y="540"/>
                    </a:cubicBezTo>
                    <a:lnTo>
                      <a:pt x="27" y="574"/>
                    </a:lnTo>
                    <a:cubicBezTo>
                      <a:pt x="27" y="600"/>
                      <a:pt x="10" y="609"/>
                      <a:pt x="1" y="635"/>
                    </a:cubicBezTo>
                    <a:lnTo>
                      <a:pt x="1" y="652"/>
                    </a:lnTo>
                    <a:cubicBezTo>
                      <a:pt x="1" y="669"/>
                      <a:pt x="1" y="695"/>
                      <a:pt x="1" y="721"/>
                    </a:cubicBezTo>
                    <a:cubicBezTo>
                      <a:pt x="1" y="738"/>
                      <a:pt x="1" y="755"/>
                      <a:pt x="1" y="781"/>
                    </a:cubicBezTo>
                    <a:cubicBezTo>
                      <a:pt x="10" y="806"/>
                      <a:pt x="18" y="832"/>
                      <a:pt x="18" y="858"/>
                    </a:cubicBezTo>
                    <a:lnTo>
                      <a:pt x="35" y="824"/>
                    </a:lnTo>
                    <a:cubicBezTo>
                      <a:pt x="52" y="806"/>
                      <a:pt x="52" y="789"/>
                      <a:pt x="52" y="772"/>
                    </a:cubicBezTo>
                    <a:cubicBezTo>
                      <a:pt x="61" y="738"/>
                      <a:pt x="61" y="712"/>
                      <a:pt x="70" y="686"/>
                    </a:cubicBezTo>
                    <a:cubicBezTo>
                      <a:pt x="87" y="660"/>
                      <a:pt x="95" y="643"/>
                      <a:pt x="113" y="635"/>
                    </a:cubicBezTo>
                    <a:cubicBezTo>
                      <a:pt x="130" y="626"/>
                      <a:pt x="138" y="609"/>
                      <a:pt x="147" y="592"/>
                    </a:cubicBezTo>
                    <a:cubicBezTo>
                      <a:pt x="173" y="549"/>
                      <a:pt x="199" y="506"/>
                      <a:pt x="233" y="463"/>
                    </a:cubicBezTo>
                    <a:cubicBezTo>
                      <a:pt x="267" y="420"/>
                      <a:pt x="302" y="394"/>
                      <a:pt x="327" y="351"/>
                    </a:cubicBezTo>
                    <a:cubicBezTo>
                      <a:pt x="362" y="282"/>
                      <a:pt x="422" y="248"/>
                      <a:pt x="482" y="248"/>
                    </a:cubicBezTo>
                    <a:cubicBezTo>
                      <a:pt x="516" y="248"/>
                      <a:pt x="551" y="257"/>
                      <a:pt x="577" y="257"/>
                    </a:cubicBezTo>
                    <a:cubicBezTo>
                      <a:pt x="602" y="248"/>
                      <a:pt x="620" y="239"/>
                      <a:pt x="628" y="222"/>
                    </a:cubicBezTo>
                    <a:lnTo>
                      <a:pt x="654" y="188"/>
                    </a:lnTo>
                    <a:lnTo>
                      <a:pt x="662" y="179"/>
                    </a:lnTo>
                    <a:lnTo>
                      <a:pt x="705" y="162"/>
                    </a:lnTo>
                    <a:cubicBezTo>
                      <a:pt x="723" y="154"/>
                      <a:pt x="731" y="145"/>
                      <a:pt x="748" y="136"/>
                    </a:cubicBezTo>
                    <a:lnTo>
                      <a:pt x="774" y="119"/>
                    </a:lnTo>
                    <a:lnTo>
                      <a:pt x="800" y="93"/>
                    </a:lnTo>
                    <a:cubicBezTo>
                      <a:pt x="817" y="76"/>
                      <a:pt x="851" y="76"/>
                      <a:pt x="869" y="76"/>
                    </a:cubicBezTo>
                    <a:cubicBezTo>
                      <a:pt x="920" y="76"/>
                      <a:pt x="972" y="93"/>
                      <a:pt x="1023" y="93"/>
                    </a:cubicBezTo>
                    <a:lnTo>
                      <a:pt x="1066" y="102"/>
                    </a:lnTo>
                    <a:lnTo>
                      <a:pt x="1101" y="102"/>
                    </a:lnTo>
                    <a:lnTo>
                      <a:pt x="1058" y="76"/>
                    </a:lnTo>
                    <a:cubicBezTo>
                      <a:pt x="1041" y="68"/>
                      <a:pt x="1023" y="59"/>
                      <a:pt x="1006" y="50"/>
                    </a:cubicBezTo>
                    <a:cubicBezTo>
                      <a:pt x="980" y="42"/>
                      <a:pt x="955" y="42"/>
                      <a:pt x="937" y="33"/>
                    </a:cubicBezTo>
                    <a:cubicBezTo>
                      <a:pt x="930" y="31"/>
                      <a:pt x="923" y="31"/>
                      <a:pt x="915" y="31"/>
                    </a:cubicBezTo>
                    <a:cubicBezTo>
                      <a:pt x="893" y="31"/>
                      <a:pt x="870" y="36"/>
                      <a:pt x="849" y="36"/>
                    </a:cubicBezTo>
                    <a:cubicBezTo>
                      <a:pt x="841" y="36"/>
                      <a:pt x="833" y="35"/>
                      <a:pt x="826" y="33"/>
                    </a:cubicBezTo>
                    <a:cubicBezTo>
                      <a:pt x="774" y="25"/>
                      <a:pt x="731" y="16"/>
                      <a:pt x="688" y="16"/>
                    </a:cubicBezTo>
                    <a:cubicBezTo>
                      <a:pt x="665" y="10"/>
                      <a:pt x="641" y="0"/>
                      <a:pt x="620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4" name="Google Shape;16404;p56"/>
              <p:cNvSpPr/>
              <p:nvPr/>
            </p:nvSpPr>
            <p:spPr>
              <a:xfrm>
                <a:off x="5693225" y="1318825"/>
                <a:ext cx="29225" cy="37875"/>
              </a:xfrm>
              <a:custGeom>
                <a:rect b="b" l="l" r="r" t="t"/>
                <a:pathLst>
                  <a:path extrusionOk="0" h="1515" w="1169">
                    <a:moveTo>
                      <a:pt x="771" y="1"/>
                    </a:moveTo>
                    <a:cubicBezTo>
                      <a:pt x="747" y="1"/>
                      <a:pt x="725" y="6"/>
                      <a:pt x="705" y="11"/>
                    </a:cubicBezTo>
                    <a:cubicBezTo>
                      <a:pt x="662" y="19"/>
                      <a:pt x="628" y="36"/>
                      <a:pt x="593" y="62"/>
                    </a:cubicBezTo>
                    <a:cubicBezTo>
                      <a:pt x="550" y="88"/>
                      <a:pt x="490" y="88"/>
                      <a:pt x="447" y="122"/>
                    </a:cubicBezTo>
                    <a:cubicBezTo>
                      <a:pt x="421" y="139"/>
                      <a:pt x="396" y="165"/>
                      <a:pt x="370" y="182"/>
                    </a:cubicBezTo>
                    <a:cubicBezTo>
                      <a:pt x="335" y="200"/>
                      <a:pt x="301" y="217"/>
                      <a:pt x="275" y="251"/>
                    </a:cubicBezTo>
                    <a:cubicBezTo>
                      <a:pt x="232" y="294"/>
                      <a:pt x="172" y="311"/>
                      <a:pt x="129" y="346"/>
                    </a:cubicBezTo>
                    <a:cubicBezTo>
                      <a:pt x="104" y="363"/>
                      <a:pt x="78" y="397"/>
                      <a:pt x="61" y="423"/>
                    </a:cubicBezTo>
                    <a:cubicBezTo>
                      <a:pt x="35" y="449"/>
                      <a:pt x="18" y="509"/>
                      <a:pt x="9" y="543"/>
                    </a:cubicBezTo>
                    <a:cubicBezTo>
                      <a:pt x="9" y="595"/>
                      <a:pt x="18" y="655"/>
                      <a:pt x="18" y="707"/>
                    </a:cubicBezTo>
                    <a:cubicBezTo>
                      <a:pt x="9" y="749"/>
                      <a:pt x="0" y="784"/>
                      <a:pt x="0" y="835"/>
                    </a:cubicBezTo>
                    <a:cubicBezTo>
                      <a:pt x="0" y="853"/>
                      <a:pt x="18" y="870"/>
                      <a:pt x="18" y="896"/>
                    </a:cubicBezTo>
                    <a:lnTo>
                      <a:pt x="18" y="930"/>
                    </a:lnTo>
                    <a:cubicBezTo>
                      <a:pt x="18" y="947"/>
                      <a:pt x="26" y="956"/>
                      <a:pt x="35" y="973"/>
                    </a:cubicBezTo>
                    <a:cubicBezTo>
                      <a:pt x="35" y="999"/>
                      <a:pt x="35" y="1016"/>
                      <a:pt x="43" y="1042"/>
                    </a:cubicBezTo>
                    <a:cubicBezTo>
                      <a:pt x="61" y="1085"/>
                      <a:pt x="78" y="1136"/>
                      <a:pt x="95" y="1179"/>
                    </a:cubicBezTo>
                    <a:cubicBezTo>
                      <a:pt x="104" y="1222"/>
                      <a:pt x="138" y="1256"/>
                      <a:pt x="164" y="1299"/>
                    </a:cubicBezTo>
                    <a:cubicBezTo>
                      <a:pt x="189" y="1334"/>
                      <a:pt x="215" y="1368"/>
                      <a:pt x="241" y="1402"/>
                    </a:cubicBezTo>
                    <a:cubicBezTo>
                      <a:pt x="250" y="1420"/>
                      <a:pt x="267" y="1428"/>
                      <a:pt x="275" y="1445"/>
                    </a:cubicBezTo>
                    <a:cubicBezTo>
                      <a:pt x="279" y="1449"/>
                      <a:pt x="282" y="1453"/>
                      <a:pt x="285" y="1458"/>
                    </a:cubicBezTo>
                    <a:lnTo>
                      <a:pt x="285" y="1458"/>
                    </a:lnTo>
                    <a:cubicBezTo>
                      <a:pt x="284" y="1453"/>
                      <a:pt x="284" y="1448"/>
                      <a:pt x="284" y="1445"/>
                    </a:cubicBezTo>
                    <a:cubicBezTo>
                      <a:pt x="275" y="1428"/>
                      <a:pt x="284" y="1411"/>
                      <a:pt x="275" y="1402"/>
                    </a:cubicBezTo>
                    <a:cubicBezTo>
                      <a:pt x="275" y="1385"/>
                      <a:pt x="267" y="1377"/>
                      <a:pt x="267" y="1359"/>
                    </a:cubicBezTo>
                    <a:cubicBezTo>
                      <a:pt x="258" y="1325"/>
                      <a:pt x="258" y="1308"/>
                      <a:pt x="284" y="1291"/>
                    </a:cubicBezTo>
                    <a:cubicBezTo>
                      <a:pt x="301" y="1274"/>
                      <a:pt x="344" y="1256"/>
                      <a:pt x="353" y="1239"/>
                    </a:cubicBezTo>
                    <a:cubicBezTo>
                      <a:pt x="353" y="1213"/>
                      <a:pt x="327" y="1179"/>
                      <a:pt x="318" y="1162"/>
                    </a:cubicBezTo>
                    <a:cubicBezTo>
                      <a:pt x="301" y="1136"/>
                      <a:pt x="293" y="1110"/>
                      <a:pt x="284" y="1093"/>
                    </a:cubicBezTo>
                    <a:cubicBezTo>
                      <a:pt x="250" y="1024"/>
                      <a:pt x="250" y="947"/>
                      <a:pt x="267" y="887"/>
                    </a:cubicBezTo>
                    <a:cubicBezTo>
                      <a:pt x="284" y="853"/>
                      <a:pt x="284" y="818"/>
                      <a:pt x="284" y="784"/>
                    </a:cubicBezTo>
                    <a:cubicBezTo>
                      <a:pt x="284" y="749"/>
                      <a:pt x="301" y="715"/>
                      <a:pt x="318" y="681"/>
                    </a:cubicBezTo>
                    <a:cubicBezTo>
                      <a:pt x="353" y="612"/>
                      <a:pt x="370" y="518"/>
                      <a:pt x="413" y="449"/>
                    </a:cubicBezTo>
                    <a:cubicBezTo>
                      <a:pt x="422" y="431"/>
                      <a:pt x="433" y="426"/>
                      <a:pt x="445" y="426"/>
                    </a:cubicBezTo>
                    <a:cubicBezTo>
                      <a:pt x="457" y="426"/>
                      <a:pt x="470" y="431"/>
                      <a:pt x="483" y="431"/>
                    </a:cubicBezTo>
                    <a:cubicBezTo>
                      <a:pt x="494" y="431"/>
                      <a:pt x="505" y="428"/>
                      <a:pt x="516" y="414"/>
                    </a:cubicBezTo>
                    <a:cubicBezTo>
                      <a:pt x="550" y="371"/>
                      <a:pt x="585" y="346"/>
                      <a:pt x="628" y="337"/>
                    </a:cubicBezTo>
                    <a:cubicBezTo>
                      <a:pt x="671" y="320"/>
                      <a:pt x="696" y="320"/>
                      <a:pt x="731" y="311"/>
                    </a:cubicBezTo>
                    <a:cubicBezTo>
                      <a:pt x="752" y="300"/>
                      <a:pt x="778" y="290"/>
                      <a:pt x="800" y="290"/>
                    </a:cubicBezTo>
                    <a:cubicBezTo>
                      <a:pt x="813" y="290"/>
                      <a:pt x="824" y="293"/>
                      <a:pt x="834" y="303"/>
                    </a:cubicBezTo>
                    <a:cubicBezTo>
                      <a:pt x="851" y="320"/>
                      <a:pt x="868" y="346"/>
                      <a:pt x="885" y="354"/>
                    </a:cubicBezTo>
                    <a:cubicBezTo>
                      <a:pt x="892" y="358"/>
                      <a:pt x="899" y="359"/>
                      <a:pt x="906" y="359"/>
                    </a:cubicBezTo>
                    <a:cubicBezTo>
                      <a:pt x="937" y="359"/>
                      <a:pt x="973" y="335"/>
                      <a:pt x="1014" y="328"/>
                    </a:cubicBezTo>
                    <a:lnTo>
                      <a:pt x="1040" y="380"/>
                    </a:lnTo>
                    <a:lnTo>
                      <a:pt x="1057" y="397"/>
                    </a:lnTo>
                    <a:lnTo>
                      <a:pt x="1100" y="440"/>
                    </a:lnTo>
                    <a:cubicBezTo>
                      <a:pt x="1100" y="406"/>
                      <a:pt x="1134" y="380"/>
                      <a:pt x="1143" y="346"/>
                    </a:cubicBezTo>
                    <a:cubicBezTo>
                      <a:pt x="1169" y="303"/>
                      <a:pt x="1152" y="286"/>
                      <a:pt x="1134" y="243"/>
                    </a:cubicBezTo>
                    <a:cubicBezTo>
                      <a:pt x="1100" y="182"/>
                      <a:pt x="1040" y="122"/>
                      <a:pt x="988" y="71"/>
                    </a:cubicBezTo>
                    <a:cubicBezTo>
                      <a:pt x="963" y="54"/>
                      <a:pt x="954" y="45"/>
                      <a:pt x="920" y="45"/>
                    </a:cubicBezTo>
                    <a:cubicBezTo>
                      <a:pt x="885" y="36"/>
                      <a:pt x="860" y="19"/>
                      <a:pt x="825" y="11"/>
                    </a:cubicBezTo>
                    <a:cubicBezTo>
                      <a:pt x="807" y="3"/>
                      <a:pt x="789" y="1"/>
                      <a:pt x="771" y="1"/>
                    </a:cubicBezTo>
                    <a:close/>
                    <a:moveTo>
                      <a:pt x="285" y="1458"/>
                    </a:moveTo>
                    <a:cubicBezTo>
                      <a:pt x="288" y="1480"/>
                      <a:pt x="297" y="1514"/>
                      <a:pt x="318" y="1514"/>
                    </a:cubicBezTo>
                    <a:cubicBezTo>
                      <a:pt x="305" y="1500"/>
                      <a:pt x="296" y="1476"/>
                      <a:pt x="285" y="1458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05" name="Google Shape;16405;p56"/>
            <p:cNvGrpSpPr/>
            <p:nvPr/>
          </p:nvGrpSpPr>
          <p:grpSpPr>
            <a:xfrm>
              <a:off x="7997708" y="4300344"/>
              <a:ext cx="339139" cy="239689"/>
              <a:chOff x="5658425" y="1270850"/>
              <a:chExt cx="179800" cy="127075"/>
            </a:xfrm>
          </p:grpSpPr>
          <p:sp>
            <p:nvSpPr>
              <p:cNvPr id="16406" name="Google Shape;16406;p56"/>
              <p:cNvSpPr/>
              <p:nvPr/>
            </p:nvSpPr>
            <p:spPr>
              <a:xfrm>
                <a:off x="5704400" y="1271825"/>
                <a:ext cx="133825" cy="126100"/>
              </a:xfrm>
              <a:custGeom>
                <a:rect b="b" l="l" r="r" t="t"/>
                <a:pathLst>
                  <a:path extrusionOk="0" h="5044" w="5353">
                    <a:moveTo>
                      <a:pt x="713" y="9"/>
                    </a:moveTo>
                    <a:cubicBezTo>
                      <a:pt x="816" y="9"/>
                      <a:pt x="911" y="18"/>
                      <a:pt x="1014" y="18"/>
                    </a:cubicBezTo>
                    <a:cubicBezTo>
                      <a:pt x="1263" y="35"/>
                      <a:pt x="1486" y="138"/>
                      <a:pt x="1718" y="164"/>
                    </a:cubicBezTo>
                    <a:cubicBezTo>
                      <a:pt x="1968" y="198"/>
                      <a:pt x="2217" y="198"/>
                      <a:pt x="2466" y="215"/>
                    </a:cubicBezTo>
                    <a:cubicBezTo>
                      <a:pt x="2492" y="215"/>
                      <a:pt x="2517" y="224"/>
                      <a:pt x="2543" y="232"/>
                    </a:cubicBezTo>
                    <a:cubicBezTo>
                      <a:pt x="2578" y="250"/>
                      <a:pt x="2595" y="284"/>
                      <a:pt x="2629" y="301"/>
                    </a:cubicBezTo>
                    <a:cubicBezTo>
                      <a:pt x="2681" y="344"/>
                      <a:pt x="2758" y="336"/>
                      <a:pt x="2827" y="336"/>
                    </a:cubicBezTo>
                    <a:cubicBezTo>
                      <a:pt x="2981" y="336"/>
                      <a:pt x="3136" y="327"/>
                      <a:pt x="3282" y="327"/>
                    </a:cubicBezTo>
                    <a:cubicBezTo>
                      <a:pt x="3411" y="318"/>
                      <a:pt x="3548" y="318"/>
                      <a:pt x="3677" y="344"/>
                    </a:cubicBezTo>
                    <a:cubicBezTo>
                      <a:pt x="3780" y="361"/>
                      <a:pt x="3883" y="404"/>
                      <a:pt x="3987" y="421"/>
                    </a:cubicBezTo>
                    <a:cubicBezTo>
                      <a:pt x="4012" y="430"/>
                      <a:pt x="4055" y="430"/>
                      <a:pt x="4090" y="430"/>
                    </a:cubicBezTo>
                    <a:cubicBezTo>
                      <a:pt x="4158" y="430"/>
                      <a:pt x="4227" y="430"/>
                      <a:pt x="4262" y="447"/>
                    </a:cubicBezTo>
                    <a:cubicBezTo>
                      <a:pt x="4476" y="559"/>
                      <a:pt x="4579" y="774"/>
                      <a:pt x="4786" y="903"/>
                    </a:cubicBezTo>
                    <a:cubicBezTo>
                      <a:pt x="4820" y="920"/>
                      <a:pt x="4863" y="946"/>
                      <a:pt x="4871" y="989"/>
                    </a:cubicBezTo>
                    <a:cubicBezTo>
                      <a:pt x="4880" y="1083"/>
                      <a:pt x="4863" y="1100"/>
                      <a:pt x="4932" y="1195"/>
                    </a:cubicBezTo>
                    <a:cubicBezTo>
                      <a:pt x="4957" y="1229"/>
                      <a:pt x="4975" y="1272"/>
                      <a:pt x="5009" y="1306"/>
                    </a:cubicBezTo>
                    <a:cubicBezTo>
                      <a:pt x="5121" y="1444"/>
                      <a:pt x="5198" y="1547"/>
                      <a:pt x="5241" y="1719"/>
                    </a:cubicBezTo>
                    <a:cubicBezTo>
                      <a:pt x="5267" y="1830"/>
                      <a:pt x="5318" y="1934"/>
                      <a:pt x="5335" y="2045"/>
                    </a:cubicBezTo>
                    <a:cubicBezTo>
                      <a:pt x="5353" y="2166"/>
                      <a:pt x="5335" y="2294"/>
                      <a:pt x="5327" y="2415"/>
                    </a:cubicBezTo>
                    <a:cubicBezTo>
                      <a:pt x="5327" y="2458"/>
                      <a:pt x="5301" y="2475"/>
                      <a:pt x="5284" y="2518"/>
                    </a:cubicBezTo>
                    <a:cubicBezTo>
                      <a:pt x="5250" y="2621"/>
                      <a:pt x="5284" y="2724"/>
                      <a:pt x="5301" y="2844"/>
                    </a:cubicBezTo>
                    <a:cubicBezTo>
                      <a:pt x="5310" y="2939"/>
                      <a:pt x="5301" y="3119"/>
                      <a:pt x="5258" y="3205"/>
                    </a:cubicBezTo>
                    <a:cubicBezTo>
                      <a:pt x="5241" y="3257"/>
                      <a:pt x="5103" y="3557"/>
                      <a:pt x="5069" y="3635"/>
                    </a:cubicBezTo>
                    <a:cubicBezTo>
                      <a:pt x="5035" y="3703"/>
                      <a:pt x="4957" y="3815"/>
                      <a:pt x="4940" y="3884"/>
                    </a:cubicBezTo>
                    <a:cubicBezTo>
                      <a:pt x="4923" y="3927"/>
                      <a:pt x="4829" y="4159"/>
                      <a:pt x="4734" y="4262"/>
                    </a:cubicBezTo>
                    <a:cubicBezTo>
                      <a:pt x="4640" y="4382"/>
                      <a:pt x="4571" y="4451"/>
                      <a:pt x="4382" y="4477"/>
                    </a:cubicBezTo>
                    <a:cubicBezTo>
                      <a:pt x="4322" y="4485"/>
                      <a:pt x="4090" y="4614"/>
                      <a:pt x="4030" y="4605"/>
                    </a:cubicBezTo>
                    <a:cubicBezTo>
                      <a:pt x="3978" y="4605"/>
                      <a:pt x="3935" y="4623"/>
                      <a:pt x="3883" y="4631"/>
                    </a:cubicBezTo>
                    <a:cubicBezTo>
                      <a:pt x="3866" y="4631"/>
                      <a:pt x="3849" y="4631"/>
                      <a:pt x="3832" y="4631"/>
                    </a:cubicBezTo>
                    <a:cubicBezTo>
                      <a:pt x="3815" y="4631"/>
                      <a:pt x="3789" y="4631"/>
                      <a:pt x="3772" y="4640"/>
                    </a:cubicBezTo>
                    <a:cubicBezTo>
                      <a:pt x="3617" y="4666"/>
                      <a:pt x="3351" y="4709"/>
                      <a:pt x="3265" y="4734"/>
                    </a:cubicBezTo>
                    <a:cubicBezTo>
                      <a:pt x="3153" y="4769"/>
                      <a:pt x="2964" y="4769"/>
                      <a:pt x="2853" y="4752"/>
                    </a:cubicBezTo>
                    <a:cubicBezTo>
                      <a:pt x="2724" y="4743"/>
                      <a:pt x="2500" y="4863"/>
                      <a:pt x="2363" y="4872"/>
                    </a:cubicBezTo>
                    <a:cubicBezTo>
                      <a:pt x="2260" y="4872"/>
                      <a:pt x="2191" y="4872"/>
                      <a:pt x="2131" y="4872"/>
                    </a:cubicBezTo>
                    <a:cubicBezTo>
                      <a:pt x="2028" y="4863"/>
                      <a:pt x="1950" y="4863"/>
                      <a:pt x="1753" y="4906"/>
                    </a:cubicBezTo>
                    <a:cubicBezTo>
                      <a:pt x="1718" y="4923"/>
                      <a:pt x="1650" y="4915"/>
                      <a:pt x="1590" y="4915"/>
                    </a:cubicBezTo>
                    <a:cubicBezTo>
                      <a:pt x="1512" y="4915"/>
                      <a:pt x="1435" y="4915"/>
                      <a:pt x="1383" y="4932"/>
                    </a:cubicBezTo>
                    <a:cubicBezTo>
                      <a:pt x="1349" y="4941"/>
                      <a:pt x="1315" y="4949"/>
                      <a:pt x="1280" y="4966"/>
                    </a:cubicBezTo>
                    <a:cubicBezTo>
                      <a:pt x="1203" y="4984"/>
                      <a:pt x="1126" y="4992"/>
                      <a:pt x="1048" y="5018"/>
                    </a:cubicBezTo>
                    <a:cubicBezTo>
                      <a:pt x="980" y="5035"/>
                      <a:pt x="962" y="5044"/>
                      <a:pt x="894" y="5026"/>
                    </a:cubicBezTo>
                    <a:cubicBezTo>
                      <a:pt x="645" y="4975"/>
                      <a:pt x="395" y="4932"/>
                      <a:pt x="129" y="4984"/>
                    </a:cubicBezTo>
                    <a:cubicBezTo>
                      <a:pt x="95" y="4984"/>
                      <a:pt x="0" y="4597"/>
                      <a:pt x="9" y="4528"/>
                    </a:cubicBezTo>
                    <a:cubicBezTo>
                      <a:pt x="35" y="4331"/>
                      <a:pt x="60" y="4142"/>
                      <a:pt x="86" y="3944"/>
                    </a:cubicBezTo>
                    <a:cubicBezTo>
                      <a:pt x="129" y="3575"/>
                      <a:pt x="181" y="3205"/>
                      <a:pt x="241" y="2853"/>
                    </a:cubicBezTo>
                    <a:cubicBezTo>
                      <a:pt x="284" y="2535"/>
                      <a:pt x="335" y="2234"/>
                      <a:pt x="361" y="1934"/>
                    </a:cubicBezTo>
                    <a:cubicBezTo>
                      <a:pt x="387" y="1650"/>
                      <a:pt x="395" y="1375"/>
                      <a:pt x="438" y="1092"/>
                    </a:cubicBezTo>
                    <a:cubicBezTo>
                      <a:pt x="456" y="997"/>
                      <a:pt x="645" y="1"/>
                      <a:pt x="713" y="9"/>
                    </a:cubicBezTo>
                  </a:path>
                </a:pathLst>
              </a:custGeom>
              <a:solidFill>
                <a:srgbClr val="B89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7" name="Google Shape;16407;p56"/>
              <p:cNvSpPr/>
              <p:nvPr/>
            </p:nvSpPr>
            <p:spPr>
              <a:xfrm>
                <a:off x="5695575" y="1270850"/>
                <a:ext cx="76925" cy="126875"/>
              </a:xfrm>
              <a:custGeom>
                <a:rect b="b" l="l" r="r" t="t"/>
                <a:pathLst>
                  <a:path extrusionOk="0" h="5075" w="3077">
                    <a:moveTo>
                      <a:pt x="1047" y="1"/>
                    </a:moveTo>
                    <a:cubicBezTo>
                      <a:pt x="898" y="1"/>
                      <a:pt x="756" y="31"/>
                      <a:pt x="714" y="74"/>
                    </a:cubicBezTo>
                    <a:cubicBezTo>
                      <a:pt x="707" y="81"/>
                      <a:pt x="712" y="84"/>
                      <a:pt x="724" y="84"/>
                    </a:cubicBezTo>
                    <a:cubicBezTo>
                      <a:pt x="740" y="84"/>
                      <a:pt x="770" y="79"/>
                      <a:pt x="800" y="74"/>
                    </a:cubicBezTo>
                    <a:cubicBezTo>
                      <a:pt x="835" y="69"/>
                      <a:pt x="869" y="64"/>
                      <a:pt x="891" y="64"/>
                    </a:cubicBezTo>
                    <a:cubicBezTo>
                      <a:pt x="907" y="64"/>
                      <a:pt x="915" y="67"/>
                      <a:pt x="912" y="74"/>
                    </a:cubicBezTo>
                    <a:cubicBezTo>
                      <a:pt x="877" y="117"/>
                      <a:pt x="843" y="160"/>
                      <a:pt x="809" y="194"/>
                    </a:cubicBezTo>
                    <a:cubicBezTo>
                      <a:pt x="697" y="332"/>
                      <a:pt x="662" y="503"/>
                      <a:pt x="602" y="649"/>
                    </a:cubicBezTo>
                    <a:cubicBezTo>
                      <a:pt x="542" y="787"/>
                      <a:pt x="491" y="924"/>
                      <a:pt x="448" y="1053"/>
                    </a:cubicBezTo>
                    <a:cubicBezTo>
                      <a:pt x="413" y="1148"/>
                      <a:pt x="379" y="1259"/>
                      <a:pt x="362" y="1363"/>
                    </a:cubicBezTo>
                    <a:cubicBezTo>
                      <a:pt x="345" y="1474"/>
                      <a:pt x="370" y="1586"/>
                      <a:pt x="370" y="1698"/>
                    </a:cubicBezTo>
                    <a:cubicBezTo>
                      <a:pt x="370" y="1758"/>
                      <a:pt x="370" y="1809"/>
                      <a:pt x="370" y="1869"/>
                    </a:cubicBezTo>
                    <a:cubicBezTo>
                      <a:pt x="388" y="2136"/>
                      <a:pt x="396" y="2428"/>
                      <a:pt x="336" y="2703"/>
                    </a:cubicBezTo>
                    <a:cubicBezTo>
                      <a:pt x="302" y="2875"/>
                      <a:pt x="241" y="3046"/>
                      <a:pt x="207" y="3218"/>
                    </a:cubicBezTo>
                    <a:cubicBezTo>
                      <a:pt x="181" y="3364"/>
                      <a:pt x="156" y="3502"/>
                      <a:pt x="121" y="3648"/>
                    </a:cubicBezTo>
                    <a:cubicBezTo>
                      <a:pt x="44" y="3992"/>
                      <a:pt x="1" y="4309"/>
                      <a:pt x="121" y="4644"/>
                    </a:cubicBezTo>
                    <a:cubicBezTo>
                      <a:pt x="156" y="4739"/>
                      <a:pt x="190" y="4808"/>
                      <a:pt x="259" y="4876"/>
                    </a:cubicBezTo>
                    <a:cubicBezTo>
                      <a:pt x="310" y="4919"/>
                      <a:pt x="362" y="4980"/>
                      <a:pt x="422" y="5005"/>
                    </a:cubicBezTo>
                    <a:cubicBezTo>
                      <a:pt x="542" y="5065"/>
                      <a:pt x="705" y="5057"/>
                      <a:pt x="834" y="5074"/>
                    </a:cubicBezTo>
                    <a:cubicBezTo>
                      <a:pt x="877" y="5074"/>
                      <a:pt x="912" y="5065"/>
                      <a:pt x="955" y="5057"/>
                    </a:cubicBezTo>
                    <a:cubicBezTo>
                      <a:pt x="969" y="5054"/>
                      <a:pt x="980" y="5053"/>
                      <a:pt x="990" y="5053"/>
                    </a:cubicBezTo>
                    <a:cubicBezTo>
                      <a:pt x="1010" y="5053"/>
                      <a:pt x="1023" y="5057"/>
                      <a:pt x="1040" y="5057"/>
                    </a:cubicBezTo>
                    <a:cubicBezTo>
                      <a:pt x="1049" y="5061"/>
                      <a:pt x="1060" y="5063"/>
                      <a:pt x="1074" y="5063"/>
                    </a:cubicBezTo>
                    <a:cubicBezTo>
                      <a:pt x="1088" y="5063"/>
                      <a:pt x="1105" y="5061"/>
                      <a:pt x="1126" y="5057"/>
                    </a:cubicBezTo>
                    <a:cubicBezTo>
                      <a:pt x="1134" y="5054"/>
                      <a:pt x="1143" y="5053"/>
                      <a:pt x="1153" y="5053"/>
                    </a:cubicBezTo>
                    <a:cubicBezTo>
                      <a:pt x="1177" y="5053"/>
                      <a:pt x="1208" y="5059"/>
                      <a:pt x="1238" y="5065"/>
                    </a:cubicBezTo>
                    <a:cubicBezTo>
                      <a:pt x="1267" y="5069"/>
                      <a:pt x="1294" y="5071"/>
                      <a:pt x="1318" y="5071"/>
                    </a:cubicBezTo>
                    <a:cubicBezTo>
                      <a:pt x="1352" y="5071"/>
                      <a:pt x="1381" y="5067"/>
                      <a:pt x="1401" y="5057"/>
                    </a:cubicBezTo>
                    <a:cubicBezTo>
                      <a:pt x="1470" y="5005"/>
                      <a:pt x="1676" y="4997"/>
                      <a:pt x="1736" y="4945"/>
                    </a:cubicBezTo>
                    <a:cubicBezTo>
                      <a:pt x="1788" y="4911"/>
                      <a:pt x="1839" y="4876"/>
                      <a:pt x="1900" y="4842"/>
                    </a:cubicBezTo>
                    <a:cubicBezTo>
                      <a:pt x="1951" y="4816"/>
                      <a:pt x="1986" y="4808"/>
                      <a:pt x="2028" y="4773"/>
                    </a:cubicBezTo>
                    <a:cubicBezTo>
                      <a:pt x="2054" y="4756"/>
                      <a:pt x="2071" y="4739"/>
                      <a:pt x="2097" y="4722"/>
                    </a:cubicBezTo>
                    <a:cubicBezTo>
                      <a:pt x="2166" y="4662"/>
                      <a:pt x="2114" y="4541"/>
                      <a:pt x="2209" y="4507"/>
                    </a:cubicBezTo>
                    <a:cubicBezTo>
                      <a:pt x="2286" y="4481"/>
                      <a:pt x="2355" y="4464"/>
                      <a:pt x="2407" y="4404"/>
                    </a:cubicBezTo>
                    <a:cubicBezTo>
                      <a:pt x="2441" y="4370"/>
                      <a:pt x="2458" y="4352"/>
                      <a:pt x="2458" y="4309"/>
                    </a:cubicBezTo>
                    <a:cubicBezTo>
                      <a:pt x="2467" y="4284"/>
                      <a:pt x="2475" y="4249"/>
                      <a:pt x="2475" y="4215"/>
                    </a:cubicBezTo>
                    <a:cubicBezTo>
                      <a:pt x="2475" y="4181"/>
                      <a:pt x="2570" y="4181"/>
                      <a:pt x="2561" y="4146"/>
                    </a:cubicBezTo>
                    <a:cubicBezTo>
                      <a:pt x="2561" y="4138"/>
                      <a:pt x="2553" y="4120"/>
                      <a:pt x="2553" y="4103"/>
                    </a:cubicBezTo>
                    <a:cubicBezTo>
                      <a:pt x="2553" y="4077"/>
                      <a:pt x="2570" y="4077"/>
                      <a:pt x="2578" y="4060"/>
                    </a:cubicBezTo>
                    <a:cubicBezTo>
                      <a:pt x="2596" y="4009"/>
                      <a:pt x="2587" y="3940"/>
                      <a:pt x="2604" y="3888"/>
                    </a:cubicBezTo>
                    <a:cubicBezTo>
                      <a:pt x="2621" y="3820"/>
                      <a:pt x="2681" y="3760"/>
                      <a:pt x="2716" y="3691"/>
                    </a:cubicBezTo>
                    <a:cubicBezTo>
                      <a:pt x="2742" y="3656"/>
                      <a:pt x="2750" y="3614"/>
                      <a:pt x="2776" y="3579"/>
                    </a:cubicBezTo>
                    <a:cubicBezTo>
                      <a:pt x="2793" y="3562"/>
                      <a:pt x="2819" y="3536"/>
                      <a:pt x="2827" y="3519"/>
                    </a:cubicBezTo>
                    <a:cubicBezTo>
                      <a:pt x="2845" y="3485"/>
                      <a:pt x="2845" y="3450"/>
                      <a:pt x="2853" y="3416"/>
                    </a:cubicBezTo>
                    <a:cubicBezTo>
                      <a:pt x="2862" y="3364"/>
                      <a:pt x="2870" y="3313"/>
                      <a:pt x="2888" y="3261"/>
                    </a:cubicBezTo>
                    <a:cubicBezTo>
                      <a:pt x="2905" y="3210"/>
                      <a:pt x="2905" y="3150"/>
                      <a:pt x="2939" y="3107"/>
                    </a:cubicBezTo>
                    <a:cubicBezTo>
                      <a:pt x="2956" y="3081"/>
                      <a:pt x="2982" y="3072"/>
                      <a:pt x="2999" y="3055"/>
                    </a:cubicBezTo>
                    <a:cubicBezTo>
                      <a:pt x="3034" y="3012"/>
                      <a:pt x="3034" y="2952"/>
                      <a:pt x="3042" y="2900"/>
                    </a:cubicBezTo>
                    <a:cubicBezTo>
                      <a:pt x="3051" y="2857"/>
                      <a:pt x="3051" y="2806"/>
                      <a:pt x="3059" y="2763"/>
                    </a:cubicBezTo>
                    <a:cubicBezTo>
                      <a:pt x="3068" y="2720"/>
                      <a:pt x="3034" y="2668"/>
                      <a:pt x="3034" y="2634"/>
                    </a:cubicBezTo>
                    <a:cubicBezTo>
                      <a:pt x="3016" y="2574"/>
                      <a:pt x="3008" y="2565"/>
                      <a:pt x="3042" y="2514"/>
                    </a:cubicBezTo>
                    <a:cubicBezTo>
                      <a:pt x="3077" y="2462"/>
                      <a:pt x="2999" y="2437"/>
                      <a:pt x="2999" y="2385"/>
                    </a:cubicBezTo>
                    <a:cubicBezTo>
                      <a:pt x="2999" y="2342"/>
                      <a:pt x="2974" y="2308"/>
                      <a:pt x="2965" y="2265"/>
                    </a:cubicBezTo>
                    <a:cubicBezTo>
                      <a:pt x="2939" y="2205"/>
                      <a:pt x="2982" y="2136"/>
                      <a:pt x="2965" y="2058"/>
                    </a:cubicBezTo>
                    <a:cubicBezTo>
                      <a:pt x="2931" y="1955"/>
                      <a:pt x="2948" y="1827"/>
                      <a:pt x="2905" y="1732"/>
                    </a:cubicBezTo>
                    <a:cubicBezTo>
                      <a:pt x="2888" y="1672"/>
                      <a:pt x="2870" y="1620"/>
                      <a:pt x="2853" y="1560"/>
                    </a:cubicBezTo>
                    <a:cubicBezTo>
                      <a:pt x="2845" y="1517"/>
                      <a:pt x="2845" y="1466"/>
                      <a:pt x="2819" y="1431"/>
                    </a:cubicBezTo>
                    <a:cubicBezTo>
                      <a:pt x="2750" y="1311"/>
                      <a:pt x="2664" y="1191"/>
                      <a:pt x="2647" y="1062"/>
                    </a:cubicBezTo>
                    <a:cubicBezTo>
                      <a:pt x="2647" y="1002"/>
                      <a:pt x="2638" y="924"/>
                      <a:pt x="2587" y="864"/>
                    </a:cubicBezTo>
                    <a:cubicBezTo>
                      <a:pt x="2570" y="847"/>
                      <a:pt x="2553" y="847"/>
                      <a:pt x="2535" y="830"/>
                    </a:cubicBezTo>
                    <a:cubicBezTo>
                      <a:pt x="2510" y="813"/>
                      <a:pt x="2501" y="787"/>
                      <a:pt x="2475" y="770"/>
                    </a:cubicBezTo>
                    <a:cubicBezTo>
                      <a:pt x="2407" y="735"/>
                      <a:pt x="2398" y="710"/>
                      <a:pt x="2364" y="658"/>
                    </a:cubicBezTo>
                    <a:cubicBezTo>
                      <a:pt x="2329" y="607"/>
                      <a:pt x="2269" y="581"/>
                      <a:pt x="2235" y="538"/>
                    </a:cubicBezTo>
                    <a:cubicBezTo>
                      <a:pt x="2192" y="495"/>
                      <a:pt x="2149" y="460"/>
                      <a:pt x="2106" y="418"/>
                    </a:cubicBezTo>
                    <a:cubicBezTo>
                      <a:pt x="2071" y="383"/>
                      <a:pt x="2046" y="349"/>
                      <a:pt x="2003" y="323"/>
                    </a:cubicBezTo>
                    <a:cubicBezTo>
                      <a:pt x="1968" y="306"/>
                      <a:pt x="1943" y="280"/>
                      <a:pt x="1908" y="271"/>
                    </a:cubicBezTo>
                    <a:cubicBezTo>
                      <a:pt x="1874" y="271"/>
                      <a:pt x="1857" y="263"/>
                      <a:pt x="1831" y="254"/>
                    </a:cubicBezTo>
                    <a:cubicBezTo>
                      <a:pt x="1788" y="237"/>
                      <a:pt x="1788" y="237"/>
                      <a:pt x="1762" y="211"/>
                    </a:cubicBezTo>
                    <a:cubicBezTo>
                      <a:pt x="1745" y="194"/>
                      <a:pt x="1719" y="186"/>
                      <a:pt x="1693" y="168"/>
                    </a:cubicBezTo>
                    <a:cubicBezTo>
                      <a:pt x="1668" y="151"/>
                      <a:pt x="1650" y="125"/>
                      <a:pt x="1608" y="117"/>
                    </a:cubicBezTo>
                    <a:lnTo>
                      <a:pt x="1565" y="117"/>
                    </a:lnTo>
                    <a:cubicBezTo>
                      <a:pt x="1547" y="117"/>
                      <a:pt x="1539" y="117"/>
                      <a:pt x="1504" y="108"/>
                    </a:cubicBezTo>
                    <a:cubicBezTo>
                      <a:pt x="1453" y="82"/>
                      <a:pt x="1341" y="82"/>
                      <a:pt x="1272" y="65"/>
                    </a:cubicBezTo>
                    <a:cubicBezTo>
                      <a:pt x="1238" y="48"/>
                      <a:pt x="1178" y="22"/>
                      <a:pt x="1144" y="5"/>
                    </a:cubicBezTo>
                    <a:cubicBezTo>
                      <a:pt x="1112" y="2"/>
                      <a:pt x="1079" y="1"/>
                      <a:pt x="1047" y="1"/>
                    </a:cubicBezTo>
                    <a:close/>
                  </a:path>
                </a:pathLst>
              </a:custGeom>
              <a:solidFill>
                <a:srgbClr val="D4AD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8" name="Google Shape;16408;p56"/>
              <p:cNvSpPr/>
              <p:nvPr/>
            </p:nvSpPr>
            <p:spPr>
              <a:xfrm>
                <a:off x="5658425" y="1335825"/>
                <a:ext cx="450" cy="25"/>
              </a:xfrm>
              <a:custGeom>
                <a:rect b="b" l="l" r="r" t="t"/>
                <a:pathLst>
                  <a:path extrusionOk="0" h="1" w="18">
                    <a:moveTo>
                      <a:pt x="1" y="1"/>
                    </a:moveTo>
                    <a:lnTo>
                      <a:pt x="1" y="1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rgbClr val="F3D8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9" name="Google Shape;16409;p56"/>
              <p:cNvSpPr/>
              <p:nvPr/>
            </p:nvSpPr>
            <p:spPr>
              <a:xfrm>
                <a:off x="5658650" y="1271150"/>
                <a:ext cx="106325" cy="125900"/>
              </a:xfrm>
              <a:custGeom>
                <a:rect b="b" l="l" r="r" t="t"/>
                <a:pathLst>
                  <a:path extrusionOk="0" h="5036" w="4253">
                    <a:moveTo>
                      <a:pt x="2302" y="1"/>
                    </a:moveTo>
                    <a:cubicBezTo>
                      <a:pt x="2258" y="1"/>
                      <a:pt x="2188" y="54"/>
                      <a:pt x="2148" y="70"/>
                    </a:cubicBezTo>
                    <a:cubicBezTo>
                      <a:pt x="2104" y="87"/>
                      <a:pt x="2068" y="93"/>
                      <a:pt x="2029" y="93"/>
                    </a:cubicBezTo>
                    <a:cubicBezTo>
                      <a:pt x="2007" y="93"/>
                      <a:pt x="1984" y="91"/>
                      <a:pt x="1959" y="88"/>
                    </a:cubicBezTo>
                    <a:cubicBezTo>
                      <a:pt x="1856" y="88"/>
                      <a:pt x="1761" y="122"/>
                      <a:pt x="1667" y="165"/>
                    </a:cubicBezTo>
                    <a:cubicBezTo>
                      <a:pt x="1624" y="182"/>
                      <a:pt x="1572" y="191"/>
                      <a:pt x="1521" y="208"/>
                    </a:cubicBezTo>
                    <a:cubicBezTo>
                      <a:pt x="1452" y="225"/>
                      <a:pt x="1426" y="259"/>
                      <a:pt x="1383" y="302"/>
                    </a:cubicBezTo>
                    <a:cubicBezTo>
                      <a:pt x="1315" y="371"/>
                      <a:pt x="1246" y="431"/>
                      <a:pt x="1186" y="491"/>
                    </a:cubicBezTo>
                    <a:cubicBezTo>
                      <a:pt x="1117" y="560"/>
                      <a:pt x="1057" y="646"/>
                      <a:pt x="962" y="646"/>
                    </a:cubicBezTo>
                    <a:cubicBezTo>
                      <a:pt x="885" y="655"/>
                      <a:pt x="765" y="723"/>
                      <a:pt x="748" y="809"/>
                    </a:cubicBezTo>
                    <a:cubicBezTo>
                      <a:pt x="722" y="930"/>
                      <a:pt x="765" y="947"/>
                      <a:pt x="662" y="1058"/>
                    </a:cubicBezTo>
                    <a:cubicBezTo>
                      <a:pt x="636" y="1093"/>
                      <a:pt x="602" y="1136"/>
                      <a:pt x="567" y="1162"/>
                    </a:cubicBezTo>
                    <a:cubicBezTo>
                      <a:pt x="524" y="1179"/>
                      <a:pt x="516" y="1282"/>
                      <a:pt x="490" y="1299"/>
                    </a:cubicBezTo>
                    <a:cubicBezTo>
                      <a:pt x="473" y="1308"/>
                      <a:pt x="456" y="1333"/>
                      <a:pt x="438" y="1342"/>
                    </a:cubicBezTo>
                    <a:lnTo>
                      <a:pt x="404" y="1351"/>
                    </a:lnTo>
                    <a:lnTo>
                      <a:pt x="378" y="1394"/>
                    </a:lnTo>
                    <a:cubicBezTo>
                      <a:pt x="352" y="1419"/>
                      <a:pt x="318" y="1419"/>
                      <a:pt x="292" y="1436"/>
                    </a:cubicBezTo>
                    <a:cubicBezTo>
                      <a:pt x="198" y="1497"/>
                      <a:pt x="172" y="1591"/>
                      <a:pt x="138" y="1686"/>
                    </a:cubicBezTo>
                    <a:cubicBezTo>
                      <a:pt x="120" y="1729"/>
                      <a:pt x="95" y="1754"/>
                      <a:pt x="86" y="1806"/>
                    </a:cubicBezTo>
                    <a:cubicBezTo>
                      <a:pt x="86" y="1875"/>
                      <a:pt x="95" y="1926"/>
                      <a:pt x="103" y="1986"/>
                    </a:cubicBezTo>
                    <a:cubicBezTo>
                      <a:pt x="120" y="2115"/>
                      <a:pt x="35" y="2193"/>
                      <a:pt x="17" y="2304"/>
                    </a:cubicBezTo>
                    <a:cubicBezTo>
                      <a:pt x="17" y="2356"/>
                      <a:pt x="52" y="2382"/>
                      <a:pt x="60" y="2425"/>
                    </a:cubicBezTo>
                    <a:cubicBezTo>
                      <a:pt x="69" y="2467"/>
                      <a:pt x="60" y="2536"/>
                      <a:pt x="52" y="2579"/>
                    </a:cubicBezTo>
                    <a:cubicBezTo>
                      <a:pt x="43" y="2631"/>
                      <a:pt x="9" y="2699"/>
                      <a:pt x="0" y="2768"/>
                    </a:cubicBezTo>
                    <a:cubicBezTo>
                      <a:pt x="0" y="2811"/>
                      <a:pt x="9" y="2863"/>
                      <a:pt x="17" y="2906"/>
                    </a:cubicBezTo>
                    <a:cubicBezTo>
                      <a:pt x="26" y="2983"/>
                      <a:pt x="60" y="3026"/>
                      <a:pt x="95" y="3095"/>
                    </a:cubicBezTo>
                    <a:cubicBezTo>
                      <a:pt x="120" y="3172"/>
                      <a:pt x="86" y="3215"/>
                      <a:pt x="78" y="3284"/>
                    </a:cubicBezTo>
                    <a:cubicBezTo>
                      <a:pt x="60" y="3352"/>
                      <a:pt x="69" y="3430"/>
                      <a:pt x="86" y="3507"/>
                    </a:cubicBezTo>
                    <a:cubicBezTo>
                      <a:pt x="112" y="3619"/>
                      <a:pt x="163" y="3730"/>
                      <a:pt x="249" y="3799"/>
                    </a:cubicBezTo>
                    <a:cubicBezTo>
                      <a:pt x="284" y="3825"/>
                      <a:pt x="309" y="3851"/>
                      <a:pt x="335" y="3894"/>
                    </a:cubicBezTo>
                    <a:cubicBezTo>
                      <a:pt x="370" y="3962"/>
                      <a:pt x="395" y="3988"/>
                      <a:pt x="456" y="4040"/>
                    </a:cubicBezTo>
                    <a:cubicBezTo>
                      <a:pt x="550" y="4108"/>
                      <a:pt x="567" y="4229"/>
                      <a:pt x="627" y="4315"/>
                    </a:cubicBezTo>
                    <a:cubicBezTo>
                      <a:pt x="653" y="4349"/>
                      <a:pt x="679" y="4392"/>
                      <a:pt x="713" y="4409"/>
                    </a:cubicBezTo>
                    <a:cubicBezTo>
                      <a:pt x="782" y="4435"/>
                      <a:pt x="851" y="4418"/>
                      <a:pt x="919" y="4461"/>
                    </a:cubicBezTo>
                    <a:cubicBezTo>
                      <a:pt x="962" y="4486"/>
                      <a:pt x="1005" y="4521"/>
                      <a:pt x="1048" y="4547"/>
                    </a:cubicBezTo>
                    <a:cubicBezTo>
                      <a:pt x="1100" y="4581"/>
                      <a:pt x="1169" y="4624"/>
                      <a:pt x="1212" y="4675"/>
                    </a:cubicBezTo>
                    <a:cubicBezTo>
                      <a:pt x="1280" y="4779"/>
                      <a:pt x="1323" y="4839"/>
                      <a:pt x="1444" y="4890"/>
                    </a:cubicBezTo>
                    <a:cubicBezTo>
                      <a:pt x="1555" y="4942"/>
                      <a:pt x="1658" y="4968"/>
                      <a:pt x="1770" y="4976"/>
                    </a:cubicBezTo>
                    <a:cubicBezTo>
                      <a:pt x="1813" y="4985"/>
                      <a:pt x="1856" y="4985"/>
                      <a:pt x="1899" y="4993"/>
                    </a:cubicBezTo>
                    <a:cubicBezTo>
                      <a:pt x="1933" y="5002"/>
                      <a:pt x="1968" y="5019"/>
                      <a:pt x="2002" y="5028"/>
                    </a:cubicBezTo>
                    <a:cubicBezTo>
                      <a:pt x="2022" y="5033"/>
                      <a:pt x="2041" y="5035"/>
                      <a:pt x="2060" y="5035"/>
                    </a:cubicBezTo>
                    <a:cubicBezTo>
                      <a:pt x="2096" y="5035"/>
                      <a:pt x="2131" y="5028"/>
                      <a:pt x="2165" y="5028"/>
                    </a:cubicBezTo>
                    <a:lnTo>
                      <a:pt x="2234" y="5028"/>
                    </a:lnTo>
                    <a:cubicBezTo>
                      <a:pt x="2247" y="5032"/>
                      <a:pt x="2262" y="5034"/>
                      <a:pt x="2278" y="5034"/>
                    </a:cubicBezTo>
                    <a:cubicBezTo>
                      <a:pt x="2294" y="5034"/>
                      <a:pt x="2311" y="5032"/>
                      <a:pt x="2328" y="5028"/>
                    </a:cubicBezTo>
                    <a:cubicBezTo>
                      <a:pt x="2363" y="5011"/>
                      <a:pt x="2389" y="4993"/>
                      <a:pt x="2423" y="4968"/>
                    </a:cubicBezTo>
                    <a:cubicBezTo>
                      <a:pt x="2457" y="4942"/>
                      <a:pt x="2492" y="4933"/>
                      <a:pt x="2535" y="4925"/>
                    </a:cubicBezTo>
                    <a:cubicBezTo>
                      <a:pt x="2646" y="4899"/>
                      <a:pt x="2758" y="4890"/>
                      <a:pt x="2870" y="4847"/>
                    </a:cubicBezTo>
                    <a:cubicBezTo>
                      <a:pt x="2964" y="4813"/>
                      <a:pt x="3059" y="4770"/>
                      <a:pt x="3153" y="4744"/>
                    </a:cubicBezTo>
                    <a:cubicBezTo>
                      <a:pt x="3239" y="4718"/>
                      <a:pt x="3274" y="4632"/>
                      <a:pt x="3342" y="4581"/>
                    </a:cubicBezTo>
                    <a:cubicBezTo>
                      <a:pt x="3411" y="4521"/>
                      <a:pt x="3454" y="4512"/>
                      <a:pt x="3523" y="4461"/>
                    </a:cubicBezTo>
                    <a:cubicBezTo>
                      <a:pt x="3548" y="4435"/>
                      <a:pt x="3557" y="4435"/>
                      <a:pt x="3574" y="4401"/>
                    </a:cubicBezTo>
                    <a:cubicBezTo>
                      <a:pt x="3591" y="4366"/>
                      <a:pt x="3617" y="4332"/>
                      <a:pt x="3634" y="4297"/>
                    </a:cubicBezTo>
                    <a:cubicBezTo>
                      <a:pt x="3652" y="4254"/>
                      <a:pt x="3703" y="4254"/>
                      <a:pt x="3703" y="4212"/>
                    </a:cubicBezTo>
                    <a:cubicBezTo>
                      <a:pt x="3712" y="4169"/>
                      <a:pt x="3729" y="4143"/>
                      <a:pt x="3746" y="4100"/>
                    </a:cubicBezTo>
                    <a:cubicBezTo>
                      <a:pt x="3763" y="4040"/>
                      <a:pt x="3780" y="3971"/>
                      <a:pt x="3798" y="3902"/>
                    </a:cubicBezTo>
                    <a:cubicBezTo>
                      <a:pt x="3815" y="3868"/>
                      <a:pt x="3849" y="3816"/>
                      <a:pt x="3875" y="3773"/>
                    </a:cubicBezTo>
                    <a:cubicBezTo>
                      <a:pt x="3926" y="3687"/>
                      <a:pt x="3969" y="3593"/>
                      <a:pt x="4012" y="3507"/>
                    </a:cubicBezTo>
                    <a:cubicBezTo>
                      <a:pt x="4090" y="3344"/>
                      <a:pt x="4253" y="3146"/>
                      <a:pt x="4219" y="2957"/>
                    </a:cubicBezTo>
                    <a:cubicBezTo>
                      <a:pt x="4201" y="2837"/>
                      <a:pt x="4193" y="2691"/>
                      <a:pt x="4141" y="2579"/>
                    </a:cubicBezTo>
                    <a:cubicBezTo>
                      <a:pt x="4124" y="2545"/>
                      <a:pt x="4090" y="2493"/>
                      <a:pt x="4090" y="2459"/>
                    </a:cubicBezTo>
                    <a:cubicBezTo>
                      <a:pt x="4081" y="2373"/>
                      <a:pt x="4115" y="2261"/>
                      <a:pt x="4124" y="2184"/>
                    </a:cubicBezTo>
                    <a:cubicBezTo>
                      <a:pt x="4141" y="2081"/>
                      <a:pt x="4133" y="2012"/>
                      <a:pt x="4107" y="1909"/>
                    </a:cubicBezTo>
                    <a:cubicBezTo>
                      <a:pt x="4090" y="1832"/>
                      <a:pt x="4098" y="1754"/>
                      <a:pt x="4081" y="1668"/>
                    </a:cubicBezTo>
                    <a:cubicBezTo>
                      <a:pt x="4064" y="1531"/>
                      <a:pt x="4030" y="1368"/>
                      <a:pt x="3944" y="1256"/>
                    </a:cubicBezTo>
                    <a:cubicBezTo>
                      <a:pt x="3909" y="1213"/>
                      <a:pt x="3866" y="1205"/>
                      <a:pt x="3823" y="1170"/>
                    </a:cubicBezTo>
                    <a:cubicBezTo>
                      <a:pt x="3798" y="1153"/>
                      <a:pt x="3763" y="1101"/>
                      <a:pt x="3746" y="1067"/>
                    </a:cubicBezTo>
                    <a:cubicBezTo>
                      <a:pt x="3712" y="1016"/>
                      <a:pt x="3694" y="955"/>
                      <a:pt x="3694" y="895"/>
                    </a:cubicBezTo>
                    <a:cubicBezTo>
                      <a:pt x="3703" y="844"/>
                      <a:pt x="3712" y="775"/>
                      <a:pt x="3686" y="732"/>
                    </a:cubicBezTo>
                    <a:cubicBezTo>
                      <a:pt x="3652" y="680"/>
                      <a:pt x="3617" y="655"/>
                      <a:pt x="3591" y="603"/>
                    </a:cubicBezTo>
                    <a:cubicBezTo>
                      <a:pt x="3557" y="534"/>
                      <a:pt x="3531" y="509"/>
                      <a:pt x="3480" y="466"/>
                    </a:cubicBezTo>
                    <a:cubicBezTo>
                      <a:pt x="3385" y="397"/>
                      <a:pt x="3291" y="337"/>
                      <a:pt x="3188" y="277"/>
                    </a:cubicBezTo>
                    <a:cubicBezTo>
                      <a:pt x="3145" y="251"/>
                      <a:pt x="3102" y="259"/>
                      <a:pt x="3042" y="242"/>
                    </a:cubicBezTo>
                    <a:cubicBezTo>
                      <a:pt x="3010" y="226"/>
                      <a:pt x="2941" y="181"/>
                      <a:pt x="2918" y="181"/>
                    </a:cubicBezTo>
                    <a:cubicBezTo>
                      <a:pt x="2916" y="181"/>
                      <a:pt x="2914" y="181"/>
                      <a:pt x="2913" y="182"/>
                    </a:cubicBezTo>
                    <a:cubicBezTo>
                      <a:pt x="2900" y="186"/>
                      <a:pt x="2888" y="187"/>
                      <a:pt x="2877" y="187"/>
                    </a:cubicBezTo>
                    <a:cubicBezTo>
                      <a:pt x="2834" y="187"/>
                      <a:pt x="2799" y="163"/>
                      <a:pt x="2758" y="122"/>
                    </a:cubicBezTo>
                    <a:cubicBezTo>
                      <a:pt x="2724" y="88"/>
                      <a:pt x="2698" y="53"/>
                      <a:pt x="2646" y="45"/>
                    </a:cubicBezTo>
                    <a:cubicBezTo>
                      <a:pt x="2612" y="36"/>
                      <a:pt x="2578" y="36"/>
                      <a:pt x="2535" y="36"/>
                    </a:cubicBezTo>
                    <a:lnTo>
                      <a:pt x="2475" y="36"/>
                    </a:lnTo>
                    <a:cubicBezTo>
                      <a:pt x="2449" y="36"/>
                      <a:pt x="2423" y="28"/>
                      <a:pt x="2397" y="28"/>
                    </a:cubicBezTo>
                    <a:lnTo>
                      <a:pt x="2354" y="28"/>
                    </a:lnTo>
                    <a:lnTo>
                      <a:pt x="2311" y="2"/>
                    </a:lnTo>
                    <a:cubicBezTo>
                      <a:pt x="2308" y="1"/>
                      <a:pt x="2305" y="1"/>
                      <a:pt x="23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0" name="Google Shape;16410;p56"/>
              <p:cNvSpPr/>
              <p:nvPr/>
            </p:nvSpPr>
            <p:spPr>
              <a:xfrm>
                <a:off x="5707400" y="1280200"/>
                <a:ext cx="1525" cy="450"/>
              </a:xfrm>
              <a:custGeom>
                <a:rect b="b" l="l" r="r" t="t"/>
                <a:pathLst>
                  <a:path extrusionOk="0" h="18" w="61">
                    <a:moveTo>
                      <a:pt x="0" y="1"/>
                    </a:moveTo>
                    <a:cubicBezTo>
                      <a:pt x="35" y="9"/>
                      <a:pt x="43" y="18"/>
                      <a:pt x="52" y="18"/>
                    </a:cubicBezTo>
                    <a:cubicBezTo>
                      <a:pt x="61" y="18"/>
                      <a:pt x="61" y="9"/>
                      <a:pt x="52" y="9"/>
                    </a:cubicBez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E4C52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1" name="Google Shape;16411;p56"/>
              <p:cNvSpPr/>
              <p:nvPr/>
            </p:nvSpPr>
            <p:spPr>
              <a:xfrm>
                <a:off x="5709550" y="1391900"/>
                <a:ext cx="21925" cy="5175"/>
              </a:xfrm>
              <a:custGeom>
                <a:rect b="b" l="l" r="r" t="t"/>
                <a:pathLst>
                  <a:path extrusionOk="0" h="207" w="877">
                    <a:moveTo>
                      <a:pt x="26" y="206"/>
                    </a:moveTo>
                    <a:cubicBezTo>
                      <a:pt x="18" y="206"/>
                      <a:pt x="9" y="206"/>
                      <a:pt x="0" y="206"/>
                    </a:cubicBezTo>
                    <a:lnTo>
                      <a:pt x="0" y="206"/>
                    </a:lnTo>
                    <a:cubicBezTo>
                      <a:pt x="9" y="206"/>
                      <a:pt x="18" y="206"/>
                      <a:pt x="26" y="206"/>
                    </a:cubicBezTo>
                    <a:cubicBezTo>
                      <a:pt x="60" y="206"/>
                      <a:pt x="95" y="198"/>
                      <a:pt x="129" y="198"/>
                    </a:cubicBezTo>
                    <a:cubicBezTo>
                      <a:pt x="138" y="198"/>
                      <a:pt x="146" y="198"/>
                      <a:pt x="146" y="198"/>
                    </a:cubicBezTo>
                    <a:cubicBezTo>
                      <a:pt x="164" y="198"/>
                      <a:pt x="181" y="198"/>
                      <a:pt x="198" y="198"/>
                    </a:cubicBezTo>
                    <a:cubicBezTo>
                      <a:pt x="207" y="198"/>
                      <a:pt x="224" y="206"/>
                      <a:pt x="241" y="206"/>
                    </a:cubicBezTo>
                    <a:cubicBezTo>
                      <a:pt x="258" y="206"/>
                      <a:pt x="275" y="198"/>
                      <a:pt x="292" y="198"/>
                    </a:cubicBezTo>
                    <a:cubicBezTo>
                      <a:pt x="327" y="181"/>
                      <a:pt x="353" y="163"/>
                      <a:pt x="387" y="138"/>
                    </a:cubicBezTo>
                    <a:cubicBezTo>
                      <a:pt x="421" y="112"/>
                      <a:pt x="456" y="103"/>
                      <a:pt x="499" y="95"/>
                    </a:cubicBezTo>
                    <a:cubicBezTo>
                      <a:pt x="610" y="69"/>
                      <a:pt x="722" y="60"/>
                      <a:pt x="834" y="17"/>
                    </a:cubicBezTo>
                    <a:cubicBezTo>
                      <a:pt x="842" y="17"/>
                      <a:pt x="859" y="9"/>
                      <a:pt x="877" y="0"/>
                    </a:cubicBezTo>
                    <a:cubicBezTo>
                      <a:pt x="859" y="9"/>
                      <a:pt x="842" y="17"/>
                      <a:pt x="834" y="17"/>
                    </a:cubicBezTo>
                    <a:cubicBezTo>
                      <a:pt x="722" y="60"/>
                      <a:pt x="610" y="69"/>
                      <a:pt x="499" y="95"/>
                    </a:cubicBezTo>
                    <a:cubicBezTo>
                      <a:pt x="456" y="103"/>
                      <a:pt x="421" y="112"/>
                      <a:pt x="387" y="138"/>
                    </a:cubicBezTo>
                    <a:cubicBezTo>
                      <a:pt x="353" y="163"/>
                      <a:pt x="327" y="181"/>
                      <a:pt x="292" y="198"/>
                    </a:cubicBezTo>
                    <a:cubicBezTo>
                      <a:pt x="275" y="198"/>
                      <a:pt x="258" y="206"/>
                      <a:pt x="241" y="206"/>
                    </a:cubicBezTo>
                    <a:cubicBezTo>
                      <a:pt x="224" y="206"/>
                      <a:pt x="207" y="198"/>
                      <a:pt x="198" y="198"/>
                    </a:cubicBezTo>
                    <a:cubicBezTo>
                      <a:pt x="181" y="198"/>
                      <a:pt x="164" y="198"/>
                      <a:pt x="146" y="198"/>
                    </a:cubicBezTo>
                    <a:cubicBezTo>
                      <a:pt x="146" y="198"/>
                      <a:pt x="138" y="198"/>
                      <a:pt x="129" y="198"/>
                    </a:cubicBezTo>
                    <a:cubicBezTo>
                      <a:pt x="95" y="198"/>
                      <a:pt x="60" y="206"/>
                      <a:pt x="26" y="206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2" name="Google Shape;16412;p56"/>
              <p:cNvSpPr/>
              <p:nvPr/>
            </p:nvSpPr>
            <p:spPr>
              <a:xfrm>
                <a:off x="5741975" y="1376200"/>
                <a:ext cx="9475" cy="9700"/>
              </a:xfrm>
              <a:custGeom>
                <a:rect b="b" l="l" r="r" t="t"/>
                <a:pathLst>
                  <a:path extrusionOk="0" h="388" w="379">
                    <a:moveTo>
                      <a:pt x="1" y="388"/>
                    </a:moveTo>
                    <a:cubicBezTo>
                      <a:pt x="1" y="379"/>
                      <a:pt x="1" y="379"/>
                      <a:pt x="9" y="379"/>
                    </a:cubicBezTo>
                    <a:cubicBezTo>
                      <a:pt x="78" y="319"/>
                      <a:pt x="121" y="310"/>
                      <a:pt x="190" y="259"/>
                    </a:cubicBezTo>
                    <a:cubicBezTo>
                      <a:pt x="215" y="233"/>
                      <a:pt x="224" y="233"/>
                      <a:pt x="241" y="199"/>
                    </a:cubicBezTo>
                    <a:cubicBezTo>
                      <a:pt x="258" y="164"/>
                      <a:pt x="284" y="130"/>
                      <a:pt x="301" y="95"/>
                    </a:cubicBezTo>
                    <a:cubicBezTo>
                      <a:pt x="319" y="52"/>
                      <a:pt x="370" y="52"/>
                      <a:pt x="370" y="10"/>
                    </a:cubicBezTo>
                    <a:cubicBezTo>
                      <a:pt x="379" y="10"/>
                      <a:pt x="379" y="1"/>
                      <a:pt x="379" y="1"/>
                    </a:cubicBezTo>
                    <a:cubicBezTo>
                      <a:pt x="379" y="1"/>
                      <a:pt x="379" y="10"/>
                      <a:pt x="370" y="10"/>
                    </a:cubicBezTo>
                    <a:cubicBezTo>
                      <a:pt x="370" y="52"/>
                      <a:pt x="319" y="52"/>
                      <a:pt x="301" y="95"/>
                    </a:cubicBezTo>
                    <a:cubicBezTo>
                      <a:pt x="284" y="130"/>
                      <a:pt x="258" y="164"/>
                      <a:pt x="241" y="199"/>
                    </a:cubicBezTo>
                    <a:cubicBezTo>
                      <a:pt x="224" y="233"/>
                      <a:pt x="215" y="233"/>
                      <a:pt x="190" y="259"/>
                    </a:cubicBezTo>
                    <a:cubicBezTo>
                      <a:pt x="121" y="310"/>
                      <a:pt x="78" y="319"/>
                      <a:pt x="9" y="379"/>
                    </a:cubicBezTo>
                    <a:cubicBezTo>
                      <a:pt x="1" y="379"/>
                      <a:pt x="1" y="379"/>
                      <a:pt x="1" y="388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3" name="Google Shape;16413;p56"/>
              <p:cNvSpPr/>
              <p:nvPr/>
            </p:nvSpPr>
            <p:spPr>
              <a:xfrm>
                <a:off x="5748425" y="1286225"/>
                <a:ext cx="15475" cy="57575"/>
              </a:xfrm>
              <a:custGeom>
                <a:rect b="b" l="l" r="r" t="t"/>
                <a:pathLst>
                  <a:path extrusionOk="0" h="2303" w="619">
                    <a:moveTo>
                      <a:pt x="619" y="2303"/>
                    </a:moveTo>
                    <a:cubicBezTo>
                      <a:pt x="610" y="2200"/>
                      <a:pt x="593" y="2071"/>
                      <a:pt x="550" y="1976"/>
                    </a:cubicBezTo>
                    <a:cubicBezTo>
                      <a:pt x="533" y="1942"/>
                      <a:pt x="507" y="1907"/>
                      <a:pt x="499" y="1873"/>
                    </a:cubicBezTo>
                    <a:cubicBezTo>
                      <a:pt x="507" y="1907"/>
                      <a:pt x="533" y="1942"/>
                      <a:pt x="550" y="1976"/>
                    </a:cubicBezTo>
                    <a:cubicBezTo>
                      <a:pt x="593" y="2071"/>
                      <a:pt x="610" y="2200"/>
                      <a:pt x="619" y="2303"/>
                    </a:cubicBezTo>
                    <a:close/>
                    <a:moveTo>
                      <a:pt x="95" y="129"/>
                    </a:moveTo>
                    <a:cubicBezTo>
                      <a:pt x="61" y="77"/>
                      <a:pt x="26" y="52"/>
                      <a:pt x="0" y="0"/>
                    </a:cubicBezTo>
                    <a:cubicBezTo>
                      <a:pt x="26" y="52"/>
                      <a:pt x="61" y="77"/>
                      <a:pt x="95" y="129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4" name="Google Shape;16414;p56"/>
              <p:cNvSpPr/>
              <p:nvPr/>
            </p:nvSpPr>
            <p:spPr>
              <a:xfrm>
                <a:off x="5718575" y="1271825"/>
                <a:ext cx="1950" cy="250"/>
              </a:xfrm>
              <a:custGeom>
                <a:rect b="b" l="l" r="r" t="t"/>
                <a:pathLst>
                  <a:path extrusionOk="0" h="10" w="78">
                    <a:moveTo>
                      <a:pt x="78" y="9"/>
                    </a:moveTo>
                    <a:cubicBezTo>
                      <a:pt x="52" y="9"/>
                      <a:pt x="26" y="1"/>
                      <a:pt x="0" y="1"/>
                    </a:cubicBezTo>
                    <a:cubicBezTo>
                      <a:pt x="26" y="1"/>
                      <a:pt x="52" y="9"/>
                      <a:pt x="78" y="9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5" name="Google Shape;16415;p56"/>
              <p:cNvSpPr/>
              <p:nvPr/>
            </p:nvSpPr>
            <p:spPr>
              <a:xfrm>
                <a:off x="5716850" y="1271400"/>
                <a:ext cx="1750" cy="450"/>
              </a:xfrm>
              <a:custGeom>
                <a:rect b="b" l="l" r="r" t="t"/>
                <a:pathLst>
                  <a:path extrusionOk="0" h="18" w="70">
                    <a:moveTo>
                      <a:pt x="69" y="18"/>
                    </a:moveTo>
                    <a:lnTo>
                      <a:pt x="26" y="1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6" y="18"/>
                    </a:lnTo>
                    <a:lnTo>
                      <a:pt x="69" y="18"/>
                    </a:ln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6" name="Google Shape;16416;p56"/>
              <p:cNvSpPr/>
              <p:nvPr/>
            </p:nvSpPr>
            <p:spPr>
              <a:xfrm>
                <a:off x="5660350" y="1271175"/>
                <a:ext cx="104000" cy="125900"/>
              </a:xfrm>
              <a:custGeom>
                <a:rect b="b" l="l" r="r" t="t"/>
                <a:pathLst>
                  <a:path extrusionOk="0" h="5036" w="4160">
                    <a:moveTo>
                      <a:pt x="2235" y="1"/>
                    </a:moveTo>
                    <a:cubicBezTo>
                      <a:pt x="2192" y="1"/>
                      <a:pt x="2123" y="52"/>
                      <a:pt x="2080" y="69"/>
                    </a:cubicBezTo>
                    <a:cubicBezTo>
                      <a:pt x="2028" y="87"/>
                      <a:pt x="1986" y="95"/>
                      <a:pt x="1943" y="95"/>
                    </a:cubicBezTo>
                    <a:cubicBezTo>
                      <a:pt x="1925" y="95"/>
                      <a:pt x="1908" y="95"/>
                      <a:pt x="1891" y="87"/>
                    </a:cubicBezTo>
                    <a:lnTo>
                      <a:pt x="1865" y="87"/>
                    </a:lnTo>
                    <a:cubicBezTo>
                      <a:pt x="1771" y="87"/>
                      <a:pt x="1685" y="130"/>
                      <a:pt x="1599" y="164"/>
                    </a:cubicBezTo>
                    <a:lnTo>
                      <a:pt x="1590" y="164"/>
                    </a:lnTo>
                    <a:cubicBezTo>
                      <a:pt x="1625" y="198"/>
                      <a:pt x="1659" y="224"/>
                      <a:pt x="1693" y="241"/>
                    </a:cubicBezTo>
                    <a:cubicBezTo>
                      <a:pt x="1719" y="241"/>
                      <a:pt x="1736" y="241"/>
                      <a:pt x="1754" y="258"/>
                    </a:cubicBezTo>
                    <a:cubicBezTo>
                      <a:pt x="1771" y="267"/>
                      <a:pt x="1779" y="293"/>
                      <a:pt x="1797" y="301"/>
                    </a:cubicBezTo>
                    <a:cubicBezTo>
                      <a:pt x="1831" y="327"/>
                      <a:pt x="1874" y="353"/>
                      <a:pt x="1908" y="362"/>
                    </a:cubicBezTo>
                    <a:cubicBezTo>
                      <a:pt x="1934" y="362"/>
                      <a:pt x="1951" y="353"/>
                      <a:pt x="1977" y="353"/>
                    </a:cubicBezTo>
                    <a:cubicBezTo>
                      <a:pt x="1994" y="353"/>
                      <a:pt x="2011" y="353"/>
                      <a:pt x="2028" y="362"/>
                    </a:cubicBezTo>
                    <a:cubicBezTo>
                      <a:pt x="2063" y="379"/>
                      <a:pt x="2089" y="405"/>
                      <a:pt x="2123" y="413"/>
                    </a:cubicBezTo>
                    <a:cubicBezTo>
                      <a:pt x="2157" y="430"/>
                      <a:pt x="2183" y="430"/>
                      <a:pt x="2209" y="447"/>
                    </a:cubicBezTo>
                    <a:cubicBezTo>
                      <a:pt x="2278" y="499"/>
                      <a:pt x="2338" y="559"/>
                      <a:pt x="2398" y="619"/>
                    </a:cubicBezTo>
                    <a:cubicBezTo>
                      <a:pt x="2458" y="671"/>
                      <a:pt x="2518" y="740"/>
                      <a:pt x="2587" y="783"/>
                    </a:cubicBezTo>
                    <a:cubicBezTo>
                      <a:pt x="2647" y="817"/>
                      <a:pt x="2707" y="843"/>
                      <a:pt x="2776" y="877"/>
                    </a:cubicBezTo>
                    <a:cubicBezTo>
                      <a:pt x="2827" y="903"/>
                      <a:pt x="2888" y="937"/>
                      <a:pt x="2939" y="980"/>
                    </a:cubicBezTo>
                    <a:cubicBezTo>
                      <a:pt x="2982" y="1006"/>
                      <a:pt x="3017" y="1040"/>
                      <a:pt x="3059" y="1075"/>
                    </a:cubicBezTo>
                    <a:cubicBezTo>
                      <a:pt x="3094" y="1109"/>
                      <a:pt x="3137" y="1135"/>
                      <a:pt x="3180" y="1161"/>
                    </a:cubicBezTo>
                    <a:cubicBezTo>
                      <a:pt x="3206" y="1186"/>
                      <a:pt x="3223" y="1229"/>
                      <a:pt x="3240" y="1264"/>
                    </a:cubicBezTo>
                    <a:cubicBezTo>
                      <a:pt x="3291" y="1367"/>
                      <a:pt x="3309" y="1470"/>
                      <a:pt x="3326" y="1582"/>
                    </a:cubicBezTo>
                    <a:cubicBezTo>
                      <a:pt x="3334" y="1633"/>
                      <a:pt x="3352" y="1676"/>
                      <a:pt x="3343" y="1728"/>
                    </a:cubicBezTo>
                    <a:cubicBezTo>
                      <a:pt x="3343" y="1745"/>
                      <a:pt x="3343" y="1762"/>
                      <a:pt x="3343" y="1779"/>
                    </a:cubicBezTo>
                    <a:cubicBezTo>
                      <a:pt x="3343" y="1822"/>
                      <a:pt x="3334" y="1831"/>
                      <a:pt x="3317" y="1865"/>
                    </a:cubicBezTo>
                    <a:cubicBezTo>
                      <a:pt x="3309" y="1908"/>
                      <a:pt x="3317" y="1960"/>
                      <a:pt x="3317" y="2003"/>
                    </a:cubicBezTo>
                    <a:cubicBezTo>
                      <a:pt x="3317" y="2020"/>
                      <a:pt x="3309" y="2045"/>
                      <a:pt x="3317" y="2071"/>
                    </a:cubicBezTo>
                    <a:cubicBezTo>
                      <a:pt x="3317" y="2097"/>
                      <a:pt x="3334" y="2123"/>
                      <a:pt x="3334" y="2149"/>
                    </a:cubicBezTo>
                    <a:cubicBezTo>
                      <a:pt x="3334" y="2166"/>
                      <a:pt x="3326" y="2183"/>
                      <a:pt x="3317" y="2200"/>
                    </a:cubicBezTo>
                    <a:cubicBezTo>
                      <a:pt x="3317" y="2226"/>
                      <a:pt x="3317" y="2243"/>
                      <a:pt x="3309" y="2269"/>
                    </a:cubicBezTo>
                    <a:cubicBezTo>
                      <a:pt x="3300" y="2286"/>
                      <a:pt x="3300" y="2295"/>
                      <a:pt x="3291" y="2303"/>
                    </a:cubicBezTo>
                    <a:cubicBezTo>
                      <a:pt x="3274" y="2338"/>
                      <a:pt x="3283" y="2381"/>
                      <a:pt x="3283" y="2415"/>
                    </a:cubicBezTo>
                    <a:cubicBezTo>
                      <a:pt x="3274" y="2441"/>
                      <a:pt x="3266" y="2458"/>
                      <a:pt x="3266" y="2484"/>
                    </a:cubicBezTo>
                    <a:cubicBezTo>
                      <a:pt x="3266" y="2518"/>
                      <a:pt x="3240" y="2561"/>
                      <a:pt x="3248" y="2604"/>
                    </a:cubicBezTo>
                    <a:cubicBezTo>
                      <a:pt x="3248" y="2655"/>
                      <a:pt x="3300" y="2716"/>
                      <a:pt x="3317" y="2767"/>
                    </a:cubicBezTo>
                    <a:cubicBezTo>
                      <a:pt x="3334" y="2802"/>
                      <a:pt x="3334" y="2819"/>
                      <a:pt x="3334" y="2853"/>
                    </a:cubicBezTo>
                    <a:cubicBezTo>
                      <a:pt x="3326" y="2887"/>
                      <a:pt x="3317" y="2905"/>
                      <a:pt x="3309" y="2939"/>
                    </a:cubicBezTo>
                    <a:cubicBezTo>
                      <a:pt x="3291" y="2991"/>
                      <a:pt x="3291" y="3051"/>
                      <a:pt x="3274" y="3102"/>
                    </a:cubicBezTo>
                    <a:cubicBezTo>
                      <a:pt x="3248" y="3154"/>
                      <a:pt x="3214" y="3197"/>
                      <a:pt x="3206" y="3248"/>
                    </a:cubicBezTo>
                    <a:cubicBezTo>
                      <a:pt x="3188" y="3291"/>
                      <a:pt x="3171" y="3343"/>
                      <a:pt x="3163" y="3386"/>
                    </a:cubicBezTo>
                    <a:cubicBezTo>
                      <a:pt x="3145" y="3429"/>
                      <a:pt x="3128" y="3480"/>
                      <a:pt x="3111" y="3523"/>
                    </a:cubicBezTo>
                    <a:cubicBezTo>
                      <a:pt x="3102" y="3601"/>
                      <a:pt x="3085" y="3669"/>
                      <a:pt x="3042" y="3729"/>
                    </a:cubicBezTo>
                    <a:cubicBezTo>
                      <a:pt x="3017" y="3772"/>
                      <a:pt x="2982" y="3824"/>
                      <a:pt x="2974" y="3875"/>
                    </a:cubicBezTo>
                    <a:cubicBezTo>
                      <a:pt x="2965" y="3970"/>
                      <a:pt x="2939" y="4064"/>
                      <a:pt x="2870" y="4133"/>
                    </a:cubicBezTo>
                    <a:cubicBezTo>
                      <a:pt x="2827" y="4176"/>
                      <a:pt x="2776" y="4211"/>
                      <a:pt x="2733" y="4262"/>
                    </a:cubicBezTo>
                    <a:cubicBezTo>
                      <a:pt x="2707" y="4288"/>
                      <a:pt x="2699" y="4322"/>
                      <a:pt x="2681" y="4357"/>
                    </a:cubicBezTo>
                    <a:cubicBezTo>
                      <a:pt x="2664" y="4382"/>
                      <a:pt x="2647" y="4408"/>
                      <a:pt x="2638" y="4425"/>
                    </a:cubicBezTo>
                    <a:cubicBezTo>
                      <a:pt x="2630" y="4442"/>
                      <a:pt x="2613" y="4451"/>
                      <a:pt x="2604" y="4468"/>
                    </a:cubicBezTo>
                    <a:cubicBezTo>
                      <a:pt x="2596" y="4477"/>
                      <a:pt x="2587" y="4477"/>
                      <a:pt x="2587" y="4477"/>
                    </a:cubicBezTo>
                    <a:cubicBezTo>
                      <a:pt x="2570" y="4477"/>
                      <a:pt x="2561" y="4468"/>
                      <a:pt x="2553" y="4468"/>
                    </a:cubicBezTo>
                    <a:cubicBezTo>
                      <a:pt x="2544" y="4468"/>
                      <a:pt x="2527" y="4460"/>
                      <a:pt x="2518" y="4460"/>
                    </a:cubicBezTo>
                    <a:cubicBezTo>
                      <a:pt x="2510" y="4460"/>
                      <a:pt x="2510" y="4460"/>
                      <a:pt x="2501" y="4468"/>
                    </a:cubicBezTo>
                    <a:cubicBezTo>
                      <a:pt x="2492" y="4477"/>
                      <a:pt x="2492" y="4477"/>
                      <a:pt x="2484" y="4477"/>
                    </a:cubicBezTo>
                    <a:cubicBezTo>
                      <a:pt x="2492" y="4494"/>
                      <a:pt x="2501" y="4503"/>
                      <a:pt x="2501" y="4520"/>
                    </a:cubicBezTo>
                    <a:cubicBezTo>
                      <a:pt x="2492" y="4546"/>
                      <a:pt x="2441" y="4554"/>
                      <a:pt x="2407" y="4554"/>
                    </a:cubicBezTo>
                    <a:lnTo>
                      <a:pt x="2398" y="4554"/>
                    </a:lnTo>
                    <a:cubicBezTo>
                      <a:pt x="2346" y="4546"/>
                      <a:pt x="2303" y="4537"/>
                      <a:pt x="2252" y="4528"/>
                    </a:cubicBezTo>
                    <a:lnTo>
                      <a:pt x="2235" y="4528"/>
                    </a:lnTo>
                    <a:cubicBezTo>
                      <a:pt x="2200" y="4528"/>
                      <a:pt x="2183" y="4537"/>
                      <a:pt x="2157" y="4554"/>
                    </a:cubicBezTo>
                    <a:cubicBezTo>
                      <a:pt x="2132" y="4563"/>
                      <a:pt x="2106" y="4580"/>
                      <a:pt x="2089" y="4589"/>
                    </a:cubicBezTo>
                    <a:cubicBezTo>
                      <a:pt x="2054" y="4614"/>
                      <a:pt x="2011" y="4614"/>
                      <a:pt x="1968" y="4631"/>
                    </a:cubicBezTo>
                    <a:cubicBezTo>
                      <a:pt x="1951" y="4640"/>
                      <a:pt x="1934" y="4649"/>
                      <a:pt x="1925" y="4649"/>
                    </a:cubicBezTo>
                    <a:cubicBezTo>
                      <a:pt x="1908" y="4649"/>
                      <a:pt x="1891" y="4640"/>
                      <a:pt x="1865" y="4631"/>
                    </a:cubicBezTo>
                    <a:cubicBezTo>
                      <a:pt x="1822" y="4623"/>
                      <a:pt x="1771" y="4623"/>
                      <a:pt x="1736" y="4606"/>
                    </a:cubicBezTo>
                    <a:cubicBezTo>
                      <a:pt x="1702" y="4597"/>
                      <a:pt x="1685" y="4571"/>
                      <a:pt x="1650" y="4563"/>
                    </a:cubicBezTo>
                    <a:cubicBezTo>
                      <a:pt x="1608" y="4537"/>
                      <a:pt x="1556" y="4520"/>
                      <a:pt x="1504" y="4494"/>
                    </a:cubicBezTo>
                    <a:cubicBezTo>
                      <a:pt x="1496" y="4503"/>
                      <a:pt x="1487" y="4503"/>
                      <a:pt x="1479" y="4503"/>
                    </a:cubicBezTo>
                    <a:cubicBezTo>
                      <a:pt x="1479" y="4503"/>
                      <a:pt x="1470" y="4503"/>
                      <a:pt x="1461" y="4494"/>
                    </a:cubicBezTo>
                    <a:lnTo>
                      <a:pt x="1436" y="4494"/>
                    </a:lnTo>
                    <a:cubicBezTo>
                      <a:pt x="1419" y="4494"/>
                      <a:pt x="1401" y="4494"/>
                      <a:pt x="1384" y="4503"/>
                    </a:cubicBezTo>
                    <a:lnTo>
                      <a:pt x="1341" y="4503"/>
                    </a:lnTo>
                    <a:cubicBezTo>
                      <a:pt x="1315" y="4503"/>
                      <a:pt x="1298" y="4503"/>
                      <a:pt x="1281" y="4485"/>
                    </a:cubicBezTo>
                    <a:lnTo>
                      <a:pt x="1169" y="4485"/>
                    </a:lnTo>
                    <a:cubicBezTo>
                      <a:pt x="1144" y="4485"/>
                      <a:pt x="1126" y="4485"/>
                      <a:pt x="1109" y="4468"/>
                    </a:cubicBezTo>
                    <a:cubicBezTo>
                      <a:pt x="1066" y="4434"/>
                      <a:pt x="1040" y="4408"/>
                      <a:pt x="980" y="4391"/>
                    </a:cubicBezTo>
                    <a:cubicBezTo>
                      <a:pt x="937" y="4382"/>
                      <a:pt x="912" y="4348"/>
                      <a:pt x="877" y="4314"/>
                    </a:cubicBezTo>
                    <a:cubicBezTo>
                      <a:pt x="851" y="4296"/>
                      <a:pt x="766" y="4305"/>
                      <a:pt x="748" y="4279"/>
                    </a:cubicBezTo>
                    <a:cubicBezTo>
                      <a:pt x="731" y="4262"/>
                      <a:pt x="577" y="4159"/>
                      <a:pt x="568" y="4142"/>
                    </a:cubicBezTo>
                    <a:cubicBezTo>
                      <a:pt x="551" y="4116"/>
                      <a:pt x="542" y="4090"/>
                      <a:pt x="525" y="4056"/>
                    </a:cubicBezTo>
                    <a:cubicBezTo>
                      <a:pt x="482" y="4004"/>
                      <a:pt x="430" y="3961"/>
                      <a:pt x="396" y="3910"/>
                    </a:cubicBezTo>
                    <a:cubicBezTo>
                      <a:pt x="353" y="3858"/>
                      <a:pt x="319" y="3815"/>
                      <a:pt x="267" y="3781"/>
                    </a:cubicBezTo>
                    <a:cubicBezTo>
                      <a:pt x="207" y="3729"/>
                      <a:pt x="259" y="3618"/>
                      <a:pt x="207" y="3558"/>
                    </a:cubicBezTo>
                    <a:lnTo>
                      <a:pt x="181" y="3523"/>
                    </a:lnTo>
                    <a:cubicBezTo>
                      <a:pt x="156" y="3506"/>
                      <a:pt x="138" y="3506"/>
                      <a:pt x="113" y="3497"/>
                    </a:cubicBezTo>
                    <a:cubicBezTo>
                      <a:pt x="78" y="3480"/>
                      <a:pt x="78" y="3480"/>
                      <a:pt x="52" y="3454"/>
                    </a:cubicBezTo>
                    <a:cubicBezTo>
                      <a:pt x="35" y="3437"/>
                      <a:pt x="18" y="3420"/>
                      <a:pt x="1" y="3412"/>
                    </a:cubicBezTo>
                    <a:lnTo>
                      <a:pt x="1" y="3412"/>
                    </a:lnTo>
                    <a:cubicBezTo>
                      <a:pt x="10" y="3446"/>
                      <a:pt x="10" y="3472"/>
                      <a:pt x="18" y="3506"/>
                    </a:cubicBezTo>
                    <a:cubicBezTo>
                      <a:pt x="44" y="3618"/>
                      <a:pt x="95" y="3729"/>
                      <a:pt x="181" y="3798"/>
                    </a:cubicBezTo>
                    <a:cubicBezTo>
                      <a:pt x="216" y="3824"/>
                      <a:pt x="241" y="3850"/>
                      <a:pt x="267" y="3893"/>
                    </a:cubicBezTo>
                    <a:cubicBezTo>
                      <a:pt x="302" y="3961"/>
                      <a:pt x="319" y="3987"/>
                      <a:pt x="379" y="4039"/>
                    </a:cubicBezTo>
                    <a:lnTo>
                      <a:pt x="388" y="4039"/>
                    </a:lnTo>
                    <a:cubicBezTo>
                      <a:pt x="482" y="4107"/>
                      <a:pt x="499" y="4228"/>
                      <a:pt x="559" y="4314"/>
                    </a:cubicBezTo>
                    <a:cubicBezTo>
                      <a:pt x="585" y="4348"/>
                      <a:pt x="611" y="4391"/>
                      <a:pt x="645" y="4408"/>
                    </a:cubicBezTo>
                    <a:cubicBezTo>
                      <a:pt x="714" y="4434"/>
                      <a:pt x="783" y="4417"/>
                      <a:pt x="851" y="4460"/>
                    </a:cubicBezTo>
                    <a:cubicBezTo>
                      <a:pt x="894" y="4485"/>
                      <a:pt x="937" y="4520"/>
                      <a:pt x="980" y="4546"/>
                    </a:cubicBezTo>
                    <a:cubicBezTo>
                      <a:pt x="1032" y="4580"/>
                      <a:pt x="1101" y="4623"/>
                      <a:pt x="1144" y="4674"/>
                    </a:cubicBezTo>
                    <a:cubicBezTo>
                      <a:pt x="1152" y="4683"/>
                      <a:pt x="1161" y="4700"/>
                      <a:pt x="1161" y="4709"/>
                    </a:cubicBezTo>
                    <a:cubicBezTo>
                      <a:pt x="1221" y="4786"/>
                      <a:pt x="1272" y="4846"/>
                      <a:pt x="1376" y="4889"/>
                    </a:cubicBezTo>
                    <a:cubicBezTo>
                      <a:pt x="1479" y="4932"/>
                      <a:pt x="1573" y="4958"/>
                      <a:pt x="1676" y="4975"/>
                    </a:cubicBezTo>
                    <a:lnTo>
                      <a:pt x="1702" y="4975"/>
                    </a:lnTo>
                    <a:cubicBezTo>
                      <a:pt x="1745" y="4984"/>
                      <a:pt x="1788" y="4984"/>
                      <a:pt x="1831" y="4992"/>
                    </a:cubicBezTo>
                    <a:cubicBezTo>
                      <a:pt x="1865" y="5001"/>
                      <a:pt x="1900" y="5018"/>
                      <a:pt x="1934" y="5027"/>
                    </a:cubicBezTo>
                    <a:cubicBezTo>
                      <a:pt x="1943" y="5027"/>
                      <a:pt x="1951" y="5035"/>
                      <a:pt x="1968" y="5035"/>
                    </a:cubicBezTo>
                    <a:lnTo>
                      <a:pt x="1994" y="5035"/>
                    </a:lnTo>
                    <a:cubicBezTo>
                      <a:pt x="2028" y="5035"/>
                      <a:pt x="2063" y="5027"/>
                      <a:pt x="2097" y="5027"/>
                    </a:cubicBezTo>
                    <a:lnTo>
                      <a:pt x="2166" y="5027"/>
                    </a:lnTo>
                    <a:cubicBezTo>
                      <a:pt x="2175" y="5027"/>
                      <a:pt x="2192" y="5035"/>
                      <a:pt x="2209" y="5035"/>
                    </a:cubicBezTo>
                    <a:cubicBezTo>
                      <a:pt x="2226" y="5035"/>
                      <a:pt x="2243" y="5027"/>
                      <a:pt x="2260" y="5027"/>
                    </a:cubicBezTo>
                    <a:cubicBezTo>
                      <a:pt x="2295" y="5010"/>
                      <a:pt x="2321" y="4992"/>
                      <a:pt x="2355" y="4967"/>
                    </a:cubicBezTo>
                    <a:cubicBezTo>
                      <a:pt x="2389" y="4941"/>
                      <a:pt x="2424" y="4932"/>
                      <a:pt x="2467" y="4924"/>
                    </a:cubicBezTo>
                    <a:cubicBezTo>
                      <a:pt x="2578" y="4898"/>
                      <a:pt x="2690" y="4889"/>
                      <a:pt x="2802" y="4846"/>
                    </a:cubicBezTo>
                    <a:cubicBezTo>
                      <a:pt x="2810" y="4846"/>
                      <a:pt x="2827" y="4838"/>
                      <a:pt x="2845" y="4829"/>
                    </a:cubicBezTo>
                    <a:cubicBezTo>
                      <a:pt x="2922" y="4803"/>
                      <a:pt x="2999" y="4769"/>
                      <a:pt x="3085" y="4743"/>
                    </a:cubicBezTo>
                    <a:cubicBezTo>
                      <a:pt x="3171" y="4726"/>
                      <a:pt x="3206" y="4640"/>
                      <a:pt x="3266" y="4589"/>
                    </a:cubicBezTo>
                    <a:cubicBezTo>
                      <a:pt x="3266" y="4580"/>
                      <a:pt x="3266" y="4580"/>
                      <a:pt x="3274" y="4580"/>
                    </a:cubicBezTo>
                    <a:cubicBezTo>
                      <a:pt x="3343" y="4520"/>
                      <a:pt x="3386" y="4511"/>
                      <a:pt x="3455" y="4460"/>
                    </a:cubicBezTo>
                    <a:cubicBezTo>
                      <a:pt x="3480" y="4434"/>
                      <a:pt x="3489" y="4434"/>
                      <a:pt x="3506" y="4400"/>
                    </a:cubicBezTo>
                    <a:cubicBezTo>
                      <a:pt x="3523" y="4365"/>
                      <a:pt x="3549" y="4331"/>
                      <a:pt x="3566" y="4296"/>
                    </a:cubicBezTo>
                    <a:cubicBezTo>
                      <a:pt x="3584" y="4253"/>
                      <a:pt x="3635" y="4253"/>
                      <a:pt x="3635" y="4211"/>
                    </a:cubicBezTo>
                    <a:cubicBezTo>
                      <a:pt x="3644" y="4211"/>
                      <a:pt x="3644" y="4202"/>
                      <a:pt x="3644" y="4202"/>
                    </a:cubicBezTo>
                    <a:cubicBezTo>
                      <a:pt x="3644" y="4168"/>
                      <a:pt x="3661" y="4142"/>
                      <a:pt x="3678" y="4099"/>
                    </a:cubicBezTo>
                    <a:cubicBezTo>
                      <a:pt x="3695" y="4039"/>
                      <a:pt x="3712" y="3970"/>
                      <a:pt x="3730" y="3901"/>
                    </a:cubicBezTo>
                    <a:cubicBezTo>
                      <a:pt x="3747" y="3867"/>
                      <a:pt x="3781" y="3815"/>
                      <a:pt x="3807" y="3772"/>
                    </a:cubicBezTo>
                    <a:cubicBezTo>
                      <a:pt x="3858" y="3686"/>
                      <a:pt x="3901" y="3592"/>
                      <a:pt x="3944" y="3506"/>
                    </a:cubicBezTo>
                    <a:cubicBezTo>
                      <a:pt x="4013" y="3360"/>
                      <a:pt x="4159" y="3180"/>
                      <a:pt x="4159" y="3008"/>
                    </a:cubicBezTo>
                    <a:cubicBezTo>
                      <a:pt x="4159" y="2991"/>
                      <a:pt x="4151" y="2973"/>
                      <a:pt x="4151" y="2956"/>
                    </a:cubicBezTo>
                    <a:cubicBezTo>
                      <a:pt x="4151" y="2939"/>
                      <a:pt x="4151" y="2922"/>
                      <a:pt x="4142" y="2905"/>
                    </a:cubicBezTo>
                    <a:cubicBezTo>
                      <a:pt x="4133" y="2802"/>
                      <a:pt x="4116" y="2673"/>
                      <a:pt x="4073" y="2578"/>
                    </a:cubicBezTo>
                    <a:cubicBezTo>
                      <a:pt x="4056" y="2544"/>
                      <a:pt x="4030" y="2509"/>
                      <a:pt x="4022" y="2475"/>
                    </a:cubicBezTo>
                    <a:cubicBezTo>
                      <a:pt x="4022" y="2466"/>
                      <a:pt x="4022" y="2458"/>
                      <a:pt x="4022" y="2458"/>
                    </a:cubicBezTo>
                    <a:cubicBezTo>
                      <a:pt x="4022" y="2449"/>
                      <a:pt x="4022" y="2441"/>
                      <a:pt x="4022" y="2424"/>
                    </a:cubicBezTo>
                    <a:lnTo>
                      <a:pt x="4022" y="2415"/>
                    </a:lnTo>
                    <a:cubicBezTo>
                      <a:pt x="4022" y="2338"/>
                      <a:pt x="4047" y="2252"/>
                      <a:pt x="4056" y="2183"/>
                    </a:cubicBezTo>
                    <a:cubicBezTo>
                      <a:pt x="4073" y="2080"/>
                      <a:pt x="4065" y="2011"/>
                      <a:pt x="4039" y="1908"/>
                    </a:cubicBezTo>
                    <a:cubicBezTo>
                      <a:pt x="4022" y="1831"/>
                      <a:pt x="4030" y="1753"/>
                      <a:pt x="4013" y="1667"/>
                    </a:cubicBezTo>
                    <a:cubicBezTo>
                      <a:pt x="3996" y="1530"/>
                      <a:pt x="3962" y="1367"/>
                      <a:pt x="3876" y="1255"/>
                    </a:cubicBezTo>
                    <a:cubicBezTo>
                      <a:pt x="3841" y="1212"/>
                      <a:pt x="3798" y="1204"/>
                      <a:pt x="3755" y="1169"/>
                    </a:cubicBezTo>
                    <a:cubicBezTo>
                      <a:pt x="3730" y="1152"/>
                      <a:pt x="3695" y="1100"/>
                      <a:pt x="3678" y="1066"/>
                    </a:cubicBezTo>
                    <a:cubicBezTo>
                      <a:pt x="3644" y="1023"/>
                      <a:pt x="3626" y="963"/>
                      <a:pt x="3626" y="911"/>
                    </a:cubicBezTo>
                    <a:cubicBezTo>
                      <a:pt x="3626" y="903"/>
                      <a:pt x="3626" y="894"/>
                      <a:pt x="3626" y="894"/>
                    </a:cubicBezTo>
                    <a:cubicBezTo>
                      <a:pt x="3626" y="860"/>
                      <a:pt x="3635" y="834"/>
                      <a:pt x="3635" y="800"/>
                    </a:cubicBezTo>
                    <a:cubicBezTo>
                      <a:pt x="3635" y="774"/>
                      <a:pt x="3635" y="748"/>
                      <a:pt x="3618" y="731"/>
                    </a:cubicBezTo>
                    <a:cubicBezTo>
                      <a:pt x="3584" y="679"/>
                      <a:pt x="3549" y="654"/>
                      <a:pt x="3523" y="602"/>
                    </a:cubicBezTo>
                    <a:cubicBezTo>
                      <a:pt x="3489" y="533"/>
                      <a:pt x="3463" y="508"/>
                      <a:pt x="3412" y="465"/>
                    </a:cubicBezTo>
                    <a:cubicBezTo>
                      <a:pt x="3317" y="396"/>
                      <a:pt x="3223" y="336"/>
                      <a:pt x="3120" y="276"/>
                    </a:cubicBezTo>
                    <a:cubicBezTo>
                      <a:pt x="3077" y="250"/>
                      <a:pt x="3034" y="258"/>
                      <a:pt x="2974" y="241"/>
                    </a:cubicBezTo>
                    <a:cubicBezTo>
                      <a:pt x="2939" y="224"/>
                      <a:pt x="2870" y="181"/>
                      <a:pt x="2853" y="181"/>
                    </a:cubicBezTo>
                    <a:lnTo>
                      <a:pt x="2810" y="181"/>
                    </a:lnTo>
                    <a:cubicBezTo>
                      <a:pt x="2767" y="181"/>
                      <a:pt x="2733" y="164"/>
                      <a:pt x="2690" y="121"/>
                    </a:cubicBezTo>
                    <a:cubicBezTo>
                      <a:pt x="2656" y="87"/>
                      <a:pt x="2630" y="52"/>
                      <a:pt x="2578" y="44"/>
                    </a:cubicBezTo>
                    <a:cubicBezTo>
                      <a:pt x="2544" y="35"/>
                      <a:pt x="2510" y="35"/>
                      <a:pt x="2467" y="35"/>
                    </a:cubicBezTo>
                    <a:lnTo>
                      <a:pt x="2407" y="35"/>
                    </a:lnTo>
                    <a:cubicBezTo>
                      <a:pt x="2381" y="35"/>
                      <a:pt x="2355" y="27"/>
                      <a:pt x="2329" y="27"/>
                    </a:cubicBezTo>
                    <a:lnTo>
                      <a:pt x="2286" y="27"/>
                    </a:lnTo>
                    <a:lnTo>
                      <a:pt x="2260" y="9"/>
                    </a:lnTo>
                    <a:lnTo>
                      <a:pt x="2243" y="1"/>
                    </a:lnTo>
                    <a:close/>
                  </a:path>
                </a:pathLst>
              </a:custGeom>
              <a:solidFill>
                <a:srgbClr val="E7CC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7" name="Google Shape;16417;p56"/>
              <p:cNvSpPr/>
              <p:nvPr/>
            </p:nvSpPr>
            <p:spPr>
              <a:xfrm>
                <a:off x="5707825" y="1323600"/>
                <a:ext cx="40625" cy="50275"/>
              </a:xfrm>
              <a:custGeom>
                <a:rect b="b" l="l" r="r" t="t"/>
                <a:pathLst>
                  <a:path extrusionOk="0" h="2011" w="1625">
                    <a:moveTo>
                      <a:pt x="1186" y="0"/>
                    </a:moveTo>
                    <a:lnTo>
                      <a:pt x="1178" y="34"/>
                    </a:lnTo>
                    <a:lnTo>
                      <a:pt x="1186" y="43"/>
                    </a:lnTo>
                    <a:cubicBezTo>
                      <a:pt x="1195" y="60"/>
                      <a:pt x="1203" y="69"/>
                      <a:pt x="1212" y="77"/>
                    </a:cubicBezTo>
                    <a:cubicBezTo>
                      <a:pt x="1229" y="95"/>
                      <a:pt x="1246" y="112"/>
                      <a:pt x="1272" y="137"/>
                    </a:cubicBezTo>
                    <a:cubicBezTo>
                      <a:pt x="1281" y="146"/>
                      <a:pt x="1289" y="163"/>
                      <a:pt x="1307" y="163"/>
                    </a:cubicBezTo>
                    <a:cubicBezTo>
                      <a:pt x="1324" y="180"/>
                      <a:pt x="1341" y="180"/>
                      <a:pt x="1367" y="189"/>
                    </a:cubicBezTo>
                    <a:cubicBezTo>
                      <a:pt x="1384" y="198"/>
                      <a:pt x="1401" y="206"/>
                      <a:pt x="1418" y="223"/>
                    </a:cubicBezTo>
                    <a:cubicBezTo>
                      <a:pt x="1427" y="241"/>
                      <a:pt x="1435" y="258"/>
                      <a:pt x="1435" y="275"/>
                    </a:cubicBezTo>
                    <a:cubicBezTo>
                      <a:pt x="1435" y="301"/>
                      <a:pt x="1427" y="327"/>
                      <a:pt x="1427" y="352"/>
                    </a:cubicBezTo>
                    <a:cubicBezTo>
                      <a:pt x="1418" y="378"/>
                      <a:pt x="1418" y="395"/>
                      <a:pt x="1418" y="421"/>
                    </a:cubicBezTo>
                    <a:cubicBezTo>
                      <a:pt x="1410" y="473"/>
                      <a:pt x="1401" y="524"/>
                      <a:pt x="1384" y="567"/>
                    </a:cubicBezTo>
                    <a:cubicBezTo>
                      <a:pt x="1375" y="593"/>
                      <a:pt x="1367" y="610"/>
                      <a:pt x="1358" y="636"/>
                    </a:cubicBezTo>
                    <a:cubicBezTo>
                      <a:pt x="1349" y="653"/>
                      <a:pt x="1341" y="670"/>
                      <a:pt x="1332" y="687"/>
                    </a:cubicBezTo>
                    <a:cubicBezTo>
                      <a:pt x="1315" y="730"/>
                      <a:pt x="1289" y="773"/>
                      <a:pt x="1307" y="825"/>
                    </a:cubicBezTo>
                    <a:cubicBezTo>
                      <a:pt x="1315" y="859"/>
                      <a:pt x="1332" y="885"/>
                      <a:pt x="1332" y="928"/>
                    </a:cubicBezTo>
                    <a:lnTo>
                      <a:pt x="1332" y="954"/>
                    </a:lnTo>
                    <a:lnTo>
                      <a:pt x="1341" y="979"/>
                    </a:lnTo>
                    <a:lnTo>
                      <a:pt x="1332" y="1005"/>
                    </a:lnTo>
                    <a:cubicBezTo>
                      <a:pt x="1324" y="1031"/>
                      <a:pt x="1307" y="1048"/>
                      <a:pt x="1298" y="1074"/>
                    </a:cubicBezTo>
                    <a:cubicBezTo>
                      <a:pt x="1298" y="1091"/>
                      <a:pt x="1281" y="1108"/>
                      <a:pt x="1272" y="1117"/>
                    </a:cubicBezTo>
                    <a:lnTo>
                      <a:pt x="1255" y="1134"/>
                    </a:lnTo>
                    <a:lnTo>
                      <a:pt x="1238" y="1151"/>
                    </a:lnTo>
                    <a:cubicBezTo>
                      <a:pt x="1221" y="1186"/>
                      <a:pt x="1212" y="1220"/>
                      <a:pt x="1178" y="1246"/>
                    </a:cubicBezTo>
                    <a:cubicBezTo>
                      <a:pt x="1152" y="1263"/>
                      <a:pt x="1118" y="1263"/>
                      <a:pt x="1083" y="1272"/>
                    </a:cubicBezTo>
                    <a:cubicBezTo>
                      <a:pt x="1040" y="1280"/>
                      <a:pt x="989" y="1315"/>
                      <a:pt x="954" y="1340"/>
                    </a:cubicBezTo>
                    <a:cubicBezTo>
                      <a:pt x="920" y="1357"/>
                      <a:pt x="886" y="1383"/>
                      <a:pt x="868" y="1409"/>
                    </a:cubicBezTo>
                    <a:cubicBezTo>
                      <a:pt x="860" y="1435"/>
                      <a:pt x="860" y="1461"/>
                      <a:pt x="851" y="1486"/>
                    </a:cubicBezTo>
                    <a:cubicBezTo>
                      <a:pt x="843" y="1521"/>
                      <a:pt x="834" y="1555"/>
                      <a:pt x="808" y="1589"/>
                    </a:cubicBezTo>
                    <a:cubicBezTo>
                      <a:pt x="791" y="1615"/>
                      <a:pt x="757" y="1641"/>
                      <a:pt x="722" y="1658"/>
                    </a:cubicBezTo>
                    <a:cubicBezTo>
                      <a:pt x="705" y="1675"/>
                      <a:pt x="671" y="1693"/>
                      <a:pt x="654" y="1710"/>
                    </a:cubicBezTo>
                    <a:cubicBezTo>
                      <a:pt x="636" y="1727"/>
                      <a:pt x="628" y="1727"/>
                      <a:pt x="611" y="1744"/>
                    </a:cubicBezTo>
                    <a:cubicBezTo>
                      <a:pt x="585" y="1753"/>
                      <a:pt x="568" y="1770"/>
                      <a:pt x="542" y="1778"/>
                    </a:cubicBezTo>
                    <a:cubicBezTo>
                      <a:pt x="516" y="1796"/>
                      <a:pt x="482" y="1804"/>
                      <a:pt x="447" y="1813"/>
                    </a:cubicBezTo>
                    <a:cubicBezTo>
                      <a:pt x="422" y="1821"/>
                      <a:pt x="396" y="1830"/>
                      <a:pt x="361" y="1830"/>
                    </a:cubicBezTo>
                    <a:cubicBezTo>
                      <a:pt x="350" y="1830"/>
                      <a:pt x="335" y="1826"/>
                      <a:pt x="321" y="1826"/>
                    </a:cubicBezTo>
                    <a:cubicBezTo>
                      <a:pt x="314" y="1826"/>
                      <a:pt x="307" y="1827"/>
                      <a:pt x="301" y="1830"/>
                    </a:cubicBezTo>
                    <a:cubicBezTo>
                      <a:pt x="276" y="1830"/>
                      <a:pt x="258" y="1839"/>
                      <a:pt x="233" y="1847"/>
                    </a:cubicBezTo>
                    <a:cubicBezTo>
                      <a:pt x="207" y="1856"/>
                      <a:pt x="172" y="1856"/>
                      <a:pt x="147" y="1873"/>
                    </a:cubicBezTo>
                    <a:cubicBezTo>
                      <a:pt x="121" y="1890"/>
                      <a:pt x="95" y="1907"/>
                      <a:pt x="52" y="1916"/>
                    </a:cubicBezTo>
                    <a:lnTo>
                      <a:pt x="9" y="1933"/>
                    </a:lnTo>
                    <a:cubicBezTo>
                      <a:pt x="1" y="1950"/>
                      <a:pt x="9" y="1950"/>
                      <a:pt x="26" y="1967"/>
                    </a:cubicBezTo>
                    <a:cubicBezTo>
                      <a:pt x="44" y="1985"/>
                      <a:pt x="61" y="1993"/>
                      <a:pt x="87" y="2002"/>
                    </a:cubicBezTo>
                    <a:cubicBezTo>
                      <a:pt x="93" y="2005"/>
                      <a:pt x="100" y="2007"/>
                      <a:pt x="107" y="2007"/>
                    </a:cubicBezTo>
                    <a:cubicBezTo>
                      <a:pt x="134" y="2007"/>
                      <a:pt x="160" y="1983"/>
                      <a:pt x="181" y="1976"/>
                    </a:cubicBezTo>
                    <a:cubicBezTo>
                      <a:pt x="202" y="1965"/>
                      <a:pt x="230" y="1958"/>
                      <a:pt x="256" y="1958"/>
                    </a:cubicBezTo>
                    <a:cubicBezTo>
                      <a:pt x="273" y="1958"/>
                      <a:pt x="288" y="1961"/>
                      <a:pt x="301" y="1967"/>
                    </a:cubicBezTo>
                    <a:lnTo>
                      <a:pt x="327" y="1985"/>
                    </a:lnTo>
                    <a:lnTo>
                      <a:pt x="361" y="1985"/>
                    </a:lnTo>
                    <a:cubicBezTo>
                      <a:pt x="383" y="1989"/>
                      <a:pt x="404" y="1989"/>
                      <a:pt x="426" y="1989"/>
                    </a:cubicBezTo>
                    <a:cubicBezTo>
                      <a:pt x="447" y="1989"/>
                      <a:pt x="469" y="1989"/>
                      <a:pt x="490" y="1993"/>
                    </a:cubicBezTo>
                    <a:cubicBezTo>
                      <a:pt x="516" y="2002"/>
                      <a:pt x="542" y="2002"/>
                      <a:pt x="576" y="2002"/>
                    </a:cubicBezTo>
                    <a:cubicBezTo>
                      <a:pt x="585" y="2010"/>
                      <a:pt x="593" y="2010"/>
                      <a:pt x="611" y="2010"/>
                    </a:cubicBezTo>
                    <a:cubicBezTo>
                      <a:pt x="654" y="2010"/>
                      <a:pt x="671" y="2002"/>
                      <a:pt x="697" y="1993"/>
                    </a:cubicBezTo>
                    <a:cubicBezTo>
                      <a:pt x="722" y="1985"/>
                      <a:pt x="757" y="1985"/>
                      <a:pt x="774" y="1967"/>
                    </a:cubicBezTo>
                    <a:lnTo>
                      <a:pt x="791" y="1942"/>
                    </a:lnTo>
                    <a:cubicBezTo>
                      <a:pt x="800" y="1937"/>
                      <a:pt x="813" y="1937"/>
                      <a:pt x="825" y="1937"/>
                    </a:cubicBezTo>
                    <a:cubicBezTo>
                      <a:pt x="838" y="1937"/>
                      <a:pt x="851" y="1937"/>
                      <a:pt x="860" y="1933"/>
                    </a:cubicBezTo>
                    <a:cubicBezTo>
                      <a:pt x="886" y="1925"/>
                      <a:pt x="928" y="1925"/>
                      <a:pt x="954" y="1916"/>
                    </a:cubicBezTo>
                    <a:cubicBezTo>
                      <a:pt x="980" y="1907"/>
                      <a:pt x="997" y="1882"/>
                      <a:pt x="1023" y="1882"/>
                    </a:cubicBezTo>
                    <a:cubicBezTo>
                      <a:pt x="1040" y="1873"/>
                      <a:pt x="1049" y="1882"/>
                      <a:pt x="1066" y="1864"/>
                    </a:cubicBezTo>
                    <a:lnTo>
                      <a:pt x="1075" y="1856"/>
                    </a:lnTo>
                    <a:cubicBezTo>
                      <a:pt x="1092" y="1839"/>
                      <a:pt x="1109" y="1830"/>
                      <a:pt x="1126" y="1813"/>
                    </a:cubicBezTo>
                    <a:cubicBezTo>
                      <a:pt x="1160" y="1787"/>
                      <a:pt x="1169" y="1744"/>
                      <a:pt x="1203" y="1710"/>
                    </a:cubicBezTo>
                    <a:lnTo>
                      <a:pt x="1221" y="1701"/>
                    </a:lnTo>
                    <a:lnTo>
                      <a:pt x="1238" y="1675"/>
                    </a:lnTo>
                    <a:cubicBezTo>
                      <a:pt x="1255" y="1650"/>
                      <a:pt x="1281" y="1632"/>
                      <a:pt x="1298" y="1615"/>
                    </a:cubicBezTo>
                    <a:cubicBezTo>
                      <a:pt x="1332" y="1589"/>
                      <a:pt x="1367" y="1555"/>
                      <a:pt x="1410" y="1538"/>
                    </a:cubicBezTo>
                    <a:cubicBezTo>
                      <a:pt x="1427" y="1529"/>
                      <a:pt x="1444" y="1521"/>
                      <a:pt x="1470" y="1521"/>
                    </a:cubicBezTo>
                    <a:cubicBezTo>
                      <a:pt x="1487" y="1512"/>
                      <a:pt x="1496" y="1512"/>
                      <a:pt x="1521" y="1504"/>
                    </a:cubicBezTo>
                    <a:cubicBezTo>
                      <a:pt x="1547" y="1486"/>
                      <a:pt x="1547" y="1469"/>
                      <a:pt x="1564" y="1443"/>
                    </a:cubicBezTo>
                    <a:cubicBezTo>
                      <a:pt x="1581" y="1418"/>
                      <a:pt x="1590" y="1375"/>
                      <a:pt x="1590" y="1332"/>
                    </a:cubicBezTo>
                    <a:cubicBezTo>
                      <a:pt x="1581" y="1306"/>
                      <a:pt x="1573" y="1280"/>
                      <a:pt x="1573" y="1254"/>
                    </a:cubicBezTo>
                    <a:cubicBezTo>
                      <a:pt x="1573" y="1237"/>
                      <a:pt x="1573" y="1229"/>
                      <a:pt x="1581" y="1211"/>
                    </a:cubicBezTo>
                    <a:cubicBezTo>
                      <a:pt x="1590" y="1177"/>
                      <a:pt x="1599" y="1151"/>
                      <a:pt x="1616" y="1117"/>
                    </a:cubicBezTo>
                    <a:cubicBezTo>
                      <a:pt x="1624" y="1091"/>
                      <a:pt x="1624" y="1057"/>
                      <a:pt x="1624" y="1022"/>
                    </a:cubicBezTo>
                    <a:cubicBezTo>
                      <a:pt x="1624" y="997"/>
                      <a:pt x="1607" y="962"/>
                      <a:pt x="1607" y="928"/>
                    </a:cubicBezTo>
                    <a:cubicBezTo>
                      <a:pt x="1607" y="885"/>
                      <a:pt x="1624" y="833"/>
                      <a:pt x="1607" y="790"/>
                    </a:cubicBezTo>
                    <a:cubicBezTo>
                      <a:pt x="1599" y="765"/>
                      <a:pt x="1581" y="739"/>
                      <a:pt x="1573" y="705"/>
                    </a:cubicBezTo>
                    <a:cubicBezTo>
                      <a:pt x="1564" y="679"/>
                      <a:pt x="1573" y="662"/>
                      <a:pt x="1573" y="636"/>
                    </a:cubicBezTo>
                    <a:cubicBezTo>
                      <a:pt x="1581" y="619"/>
                      <a:pt x="1573" y="593"/>
                      <a:pt x="1581" y="576"/>
                    </a:cubicBezTo>
                    <a:cubicBezTo>
                      <a:pt x="1590" y="550"/>
                      <a:pt x="1590" y="541"/>
                      <a:pt x="1590" y="516"/>
                    </a:cubicBezTo>
                    <a:cubicBezTo>
                      <a:pt x="1599" y="498"/>
                      <a:pt x="1607" y="481"/>
                      <a:pt x="1607" y="455"/>
                    </a:cubicBezTo>
                    <a:cubicBezTo>
                      <a:pt x="1607" y="438"/>
                      <a:pt x="1607" y="412"/>
                      <a:pt x="1599" y="387"/>
                    </a:cubicBezTo>
                    <a:lnTo>
                      <a:pt x="1590" y="369"/>
                    </a:lnTo>
                    <a:lnTo>
                      <a:pt x="1573" y="352"/>
                    </a:lnTo>
                    <a:cubicBezTo>
                      <a:pt x="1564" y="335"/>
                      <a:pt x="1564" y="309"/>
                      <a:pt x="1556" y="284"/>
                    </a:cubicBezTo>
                    <a:cubicBezTo>
                      <a:pt x="1547" y="258"/>
                      <a:pt x="1538" y="232"/>
                      <a:pt x="1521" y="206"/>
                    </a:cubicBezTo>
                    <a:cubicBezTo>
                      <a:pt x="1504" y="189"/>
                      <a:pt x="1496" y="163"/>
                      <a:pt x="1478" y="146"/>
                    </a:cubicBezTo>
                    <a:lnTo>
                      <a:pt x="1444" y="120"/>
                    </a:lnTo>
                    <a:cubicBezTo>
                      <a:pt x="1427" y="112"/>
                      <a:pt x="1418" y="95"/>
                      <a:pt x="1401" y="86"/>
                    </a:cubicBezTo>
                    <a:cubicBezTo>
                      <a:pt x="1375" y="77"/>
                      <a:pt x="1349" y="69"/>
                      <a:pt x="1324" y="60"/>
                    </a:cubicBezTo>
                    <a:cubicBezTo>
                      <a:pt x="1307" y="52"/>
                      <a:pt x="1289" y="43"/>
                      <a:pt x="1272" y="43"/>
                    </a:cubicBezTo>
                    <a:lnTo>
                      <a:pt x="1229" y="43"/>
                    </a:lnTo>
                    <a:cubicBezTo>
                      <a:pt x="1212" y="34"/>
                      <a:pt x="1186" y="34"/>
                      <a:pt x="1186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8" name="Google Shape;16418;p56"/>
              <p:cNvSpPr/>
              <p:nvPr/>
            </p:nvSpPr>
            <p:spPr>
              <a:xfrm>
                <a:off x="5658650" y="1271150"/>
                <a:ext cx="83775" cy="97775"/>
              </a:xfrm>
              <a:custGeom>
                <a:rect b="b" l="l" r="r" t="t"/>
                <a:pathLst>
                  <a:path extrusionOk="0" h="3911" w="3351">
                    <a:moveTo>
                      <a:pt x="2302" y="1"/>
                    </a:moveTo>
                    <a:cubicBezTo>
                      <a:pt x="2258" y="1"/>
                      <a:pt x="2188" y="54"/>
                      <a:pt x="2148" y="70"/>
                    </a:cubicBezTo>
                    <a:cubicBezTo>
                      <a:pt x="2104" y="87"/>
                      <a:pt x="2068" y="93"/>
                      <a:pt x="2029" y="93"/>
                    </a:cubicBezTo>
                    <a:cubicBezTo>
                      <a:pt x="2007" y="93"/>
                      <a:pt x="1984" y="91"/>
                      <a:pt x="1959" y="88"/>
                    </a:cubicBezTo>
                    <a:cubicBezTo>
                      <a:pt x="1856" y="88"/>
                      <a:pt x="1761" y="122"/>
                      <a:pt x="1667" y="165"/>
                    </a:cubicBezTo>
                    <a:cubicBezTo>
                      <a:pt x="1624" y="182"/>
                      <a:pt x="1572" y="191"/>
                      <a:pt x="1521" y="208"/>
                    </a:cubicBezTo>
                    <a:cubicBezTo>
                      <a:pt x="1452" y="225"/>
                      <a:pt x="1426" y="259"/>
                      <a:pt x="1383" y="302"/>
                    </a:cubicBezTo>
                    <a:cubicBezTo>
                      <a:pt x="1315" y="371"/>
                      <a:pt x="1246" y="431"/>
                      <a:pt x="1186" y="491"/>
                    </a:cubicBezTo>
                    <a:cubicBezTo>
                      <a:pt x="1117" y="560"/>
                      <a:pt x="1057" y="646"/>
                      <a:pt x="962" y="646"/>
                    </a:cubicBezTo>
                    <a:cubicBezTo>
                      <a:pt x="885" y="655"/>
                      <a:pt x="765" y="723"/>
                      <a:pt x="748" y="809"/>
                    </a:cubicBezTo>
                    <a:cubicBezTo>
                      <a:pt x="722" y="930"/>
                      <a:pt x="765" y="947"/>
                      <a:pt x="662" y="1058"/>
                    </a:cubicBezTo>
                    <a:cubicBezTo>
                      <a:pt x="636" y="1093"/>
                      <a:pt x="602" y="1136"/>
                      <a:pt x="567" y="1162"/>
                    </a:cubicBezTo>
                    <a:cubicBezTo>
                      <a:pt x="524" y="1179"/>
                      <a:pt x="516" y="1282"/>
                      <a:pt x="490" y="1299"/>
                    </a:cubicBezTo>
                    <a:cubicBezTo>
                      <a:pt x="473" y="1308"/>
                      <a:pt x="456" y="1333"/>
                      <a:pt x="438" y="1342"/>
                    </a:cubicBezTo>
                    <a:lnTo>
                      <a:pt x="404" y="1351"/>
                    </a:lnTo>
                    <a:lnTo>
                      <a:pt x="378" y="1394"/>
                    </a:lnTo>
                    <a:cubicBezTo>
                      <a:pt x="352" y="1419"/>
                      <a:pt x="318" y="1419"/>
                      <a:pt x="292" y="1436"/>
                    </a:cubicBezTo>
                    <a:cubicBezTo>
                      <a:pt x="198" y="1497"/>
                      <a:pt x="172" y="1591"/>
                      <a:pt x="138" y="1686"/>
                    </a:cubicBezTo>
                    <a:cubicBezTo>
                      <a:pt x="120" y="1729"/>
                      <a:pt x="95" y="1754"/>
                      <a:pt x="86" y="1806"/>
                    </a:cubicBezTo>
                    <a:cubicBezTo>
                      <a:pt x="86" y="1875"/>
                      <a:pt x="95" y="1926"/>
                      <a:pt x="103" y="1986"/>
                    </a:cubicBezTo>
                    <a:cubicBezTo>
                      <a:pt x="120" y="2115"/>
                      <a:pt x="35" y="2193"/>
                      <a:pt x="17" y="2304"/>
                    </a:cubicBezTo>
                    <a:cubicBezTo>
                      <a:pt x="17" y="2356"/>
                      <a:pt x="52" y="2382"/>
                      <a:pt x="60" y="2425"/>
                    </a:cubicBezTo>
                    <a:cubicBezTo>
                      <a:pt x="69" y="2467"/>
                      <a:pt x="60" y="2536"/>
                      <a:pt x="52" y="2579"/>
                    </a:cubicBezTo>
                    <a:cubicBezTo>
                      <a:pt x="43" y="2631"/>
                      <a:pt x="9" y="2699"/>
                      <a:pt x="0" y="2768"/>
                    </a:cubicBezTo>
                    <a:cubicBezTo>
                      <a:pt x="0" y="2811"/>
                      <a:pt x="9" y="2863"/>
                      <a:pt x="17" y="2906"/>
                    </a:cubicBezTo>
                    <a:cubicBezTo>
                      <a:pt x="26" y="2983"/>
                      <a:pt x="60" y="3026"/>
                      <a:pt x="95" y="3095"/>
                    </a:cubicBezTo>
                    <a:cubicBezTo>
                      <a:pt x="120" y="3172"/>
                      <a:pt x="86" y="3215"/>
                      <a:pt x="78" y="3284"/>
                    </a:cubicBezTo>
                    <a:cubicBezTo>
                      <a:pt x="60" y="3352"/>
                      <a:pt x="69" y="3430"/>
                      <a:pt x="86" y="3507"/>
                    </a:cubicBezTo>
                    <a:cubicBezTo>
                      <a:pt x="103" y="3602"/>
                      <a:pt x="146" y="3687"/>
                      <a:pt x="215" y="3756"/>
                    </a:cubicBezTo>
                    <a:cubicBezTo>
                      <a:pt x="267" y="3799"/>
                      <a:pt x="318" y="3868"/>
                      <a:pt x="370" y="3911"/>
                    </a:cubicBezTo>
                    <a:cubicBezTo>
                      <a:pt x="361" y="3885"/>
                      <a:pt x="352" y="3833"/>
                      <a:pt x="361" y="3816"/>
                    </a:cubicBezTo>
                    <a:cubicBezTo>
                      <a:pt x="370" y="3773"/>
                      <a:pt x="335" y="3748"/>
                      <a:pt x="335" y="3713"/>
                    </a:cubicBezTo>
                    <a:cubicBezTo>
                      <a:pt x="344" y="3679"/>
                      <a:pt x="232" y="3533"/>
                      <a:pt x="224" y="3370"/>
                    </a:cubicBezTo>
                    <a:cubicBezTo>
                      <a:pt x="206" y="3198"/>
                      <a:pt x="292" y="3146"/>
                      <a:pt x="292" y="3052"/>
                    </a:cubicBezTo>
                    <a:cubicBezTo>
                      <a:pt x="284" y="2992"/>
                      <a:pt x="267" y="2914"/>
                      <a:pt x="249" y="2863"/>
                    </a:cubicBezTo>
                    <a:cubicBezTo>
                      <a:pt x="232" y="2811"/>
                      <a:pt x="232" y="2768"/>
                      <a:pt x="249" y="2734"/>
                    </a:cubicBezTo>
                    <a:cubicBezTo>
                      <a:pt x="267" y="2699"/>
                      <a:pt x="284" y="2665"/>
                      <a:pt x="309" y="2631"/>
                    </a:cubicBezTo>
                    <a:cubicBezTo>
                      <a:pt x="344" y="2588"/>
                      <a:pt x="352" y="2553"/>
                      <a:pt x="352" y="2502"/>
                    </a:cubicBezTo>
                    <a:cubicBezTo>
                      <a:pt x="352" y="2416"/>
                      <a:pt x="309" y="2347"/>
                      <a:pt x="309" y="2270"/>
                    </a:cubicBezTo>
                    <a:cubicBezTo>
                      <a:pt x="309" y="2210"/>
                      <a:pt x="318" y="2150"/>
                      <a:pt x="309" y="2089"/>
                    </a:cubicBezTo>
                    <a:cubicBezTo>
                      <a:pt x="301" y="2029"/>
                      <a:pt x="335" y="2004"/>
                      <a:pt x="344" y="1952"/>
                    </a:cubicBezTo>
                    <a:cubicBezTo>
                      <a:pt x="352" y="1900"/>
                      <a:pt x="344" y="1849"/>
                      <a:pt x="361" y="1797"/>
                    </a:cubicBezTo>
                    <a:cubicBezTo>
                      <a:pt x="387" y="1746"/>
                      <a:pt x="430" y="1746"/>
                      <a:pt x="464" y="1703"/>
                    </a:cubicBezTo>
                    <a:cubicBezTo>
                      <a:pt x="498" y="1651"/>
                      <a:pt x="507" y="1617"/>
                      <a:pt x="559" y="1600"/>
                    </a:cubicBezTo>
                    <a:cubicBezTo>
                      <a:pt x="575" y="1594"/>
                      <a:pt x="590" y="1592"/>
                      <a:pt x="605" y="1592"/>
                    </a:cubicBezTo>
                    <a:cubicBezTo>
                      <a:pt x="638" y="1592"/>
                      <a:pt x="672" y="1602"/>
                      <a:pt x="713" y="1608"/>
                    </a:cubicBezTo>
                    <a:cubicBezTo>
                      <a:pt x="748" y="1617"/>
                      <a:pt x="773" y="1626"/>
                      <a:pt x="808" y="1634"/>
                    </a:cubicBezTo>
                    <a:cubicBezTo>
                      <a:pt x="832" y="1646"/>
                      <a:pt x="841" y="1652"/>
                      <a:pt x="845" y="1652"/>
                    </a:cubicBezTo>
                    <a:cubicBezTo>
                      <a:pt x="851" y="1652"/>
                      <a:pt x="850" y="1644"/>
                      <a:pt x="859" y="1626"/>
                    </a:cubicBezTo>
                    <a:cubicBezTo>
                      <a:pt x="919" y="1514"/>
                      <a:pt x="877" y="1368"/>
                      <a:pt x="885" y="1247"/>
                    </a:cubicBezTo>
                    <a:cubicBezTo>
                      <a:pt x="885" y="1213"/>
                      <a:pt x="885" y="1179"/>
                      <a:pt x="885" y="1144"/>
                    </a:cubicBezTo>
                    <a:cubicBezTo>
                      <a:pt x="885" y="1119"/>
                      <a:pt x="877" y="1119"/>
                      <a:pt x="894" y="1093"/>
                    </a:cubicBezTo>
                    <a:cubicBezTo>
                      <a:pt x="937" y="1033"/>
                      <a:pt x="988" y="1016"/>
                      <a:pt x="1048" y="990"/>
                    </a:cubicBezTo>
                    <a:cubicBezTo>
                      <a:pt x="1117" y="964"/>
                      <a:pt x="1143" y="955"/>
                      <a:pt x="1177" y="878"/>
                    </a:cubicBezTo>
                    <a:cubicBezTo>
                      <a:pt x="1212" y="792"/>
                      <a:pt x="1289" y="758"/>
                      <a:pt x="1366" y="706"/>
                    </a:cubicBezTo>
                    <a:cubicBezTo>
                      <a:pt x="1418" y="680"/>
                      <a:pt x="1478" y="655"/>
                      <a:pt x="1529" y="637"/>
                    </a:cubicBezTo>
                    <a:cubicBezTo>
                      <a:pt x="1572" y="620"/>
                      <a:pt x="1598" y="612"/>
                      <a:pt x="1633" y="577"/>
                    </a:cubicBezTo>
                    <a:cubicBezTo>
                      <a:pt x="1650" y="560"/>
                      <a:pt x="1658" y="543"/>
                      <a:pt x="1676" y="526"/>
                    </a:cubicBezTo>
                    <a:cubicBezTo>
                      <a:pt x="1700" y="508"/>
                      <a:pt x="1734" y="502"/>
                      <a:pt x="1770" y="502"/>
                    </a:cubicBezTo>
                    <a:cubicBezTo>
                      <a:pt x="1823" y="502"/>
                      <a:pt x="1880" y="516"/>
                      <a:pt x="1916" y="526"/>
                    </a:cubicBezTo>
                    <a:cubicBezTo>
                      <a:pt x="1934" y="531"/>
                      <a:pt x="1950" y="534"/>
                      <a:pt x="1965" y="534"/>
                    </a:cubicBezTo>
                    <a:cubicBezTo>
                      <a:pt x="1998" y="534"/>
                      <a:pt x="2024" y="519"/>
                      <a:pt x="2054" y="483"/>
                    </a:cubicBezTo>
                    <a:cubicBezTo>
                      <a:pt x="2062" y="466"/>
                      <a:pt x="2079" y="448"/>
                      <a:pt x="2088" y="431"/>
                    </a:cubicBezTo>
                    <a:cubicBezTo>
                      <a:pt x="2114" y="397"/>
                      <a:pt x="2131" y="371"/>
                      <a:pt x="2157" y="345"/>
                    </a:cubicBezTo>
                    <a:cubicBezTo>
                      <a:pt x="2208" y="294"/>
                      <a:pt x="2243" y="268"/>
                      <a:pt x="2311" y="251"/>
                    </a:cubicBezTo>
                    <a:cubicBezTo>
                      <a:pt x="2381" y="225"/>
                      <a:pt x="2432" y="195"/>
                      <a:pt x="2493" y="195"/>
                    </a:cubicBezTo>
                    <a:cubicBezTo>
                      <a:pt x="2514" y="195"/>
                      <a:pt x="2536" y="199"/>
                      <a:pt x="2560" y="208"/>
                    </a:cubicBezTo>
                    <a:cubicBezTo>
                      <a:pt x="2664" y="242"/>
                      <a:pt x="2758" y="285"/>
                      <a:pt x="2861" y="320"/>
                    </a:cubicBezTo>
                    <a:cubicBezTo>
                      <a:pt x="2904" y="337"/>
                      <a:pt x="2938" y="363"/>
                      <a:pt x="2981" y="371"/>
                    </a:cubicBezTo>
                    <a:cubicBezTo>
                      <a:pt x="3033" y="388"/>
                      <a:pt x="3067" y="406"/>
                      <a:pt x="3110" y="423"/>
                    </a:cubicBezTo>
                    <a:cubicBezTo>
                      <a:pt x="3148" y="444"/>
                      <a:pt x="3190" y="466"/>
                      <a:pt x="3230" y="466"/>
                    </a:cubicBezTo>
                    <a:cubicBezTo>
                      <a:pt x="3254" y="466"/>
                      <a:pt x="3277" y="459"/>
                      <a:pt x="3299" y="440"/>
                    </a:cubicBezTo>
                    <a:cubicBezTo>
                      <a:pt x="3316" y="423"/>
                      <a:pt x="3342" y="406"/>
                      <a:pt x="3351" y="380"/>
                    </a:cubicBezTo>
                    <a:cubicBezTo>
                      <a:pt x="3299" y="345"/>
                      <a:pt x="3248" y="311"/>
                      <a:pt x="3188" y="277"/>
                    </a:cubicBezTo>
                    <a:cubicBezTo>
                      <a:pt x="3145" y="251"/>
                      <a:pt x="3102" y="259"/>
                      <a:pt x="3042" y="242"/>
                    </a:cubicBezTo>
                    <a:cubicBezTo>
                      <a:pt x="3010" y="226"/>
                      <a:pt x="2941" y="181"/>
                      <a:pt x="2918" y="181"/>
                    </a:cubicBezTo>
                    <a:cubicBezTo>
                      <a:pt x="2916" y="181"/>
                      <a:pt x="2914" y="181"/>
                      <a:pt x="2913" y="182"/>
                    </a:cubicBezTo>
                    <a:cubicBezTo>
                      <a:pt x="2900" y="186"/>
                      <a:pt x="2888" y="187"/>
                      <a:pt x="2877" y="187"/>
                    </a:cubicBezTo>
                    <a:cubicBezTo>
                      <a:pt x="2834" y="187"/>
                      <a:pt x="2799" y="163"/>
                      <a:pt x="2758" y="122"/>
                    </a:cubicBezTo>
                    <a:cubicBezTo>
                      <a:pt x="2724" y="88"/>
                      <a:pt x="2698" y="53"/>
                      <a:pt x="2646" y="45"/>
                    </a:cubicBezTo>
                    <a:cubicBezTo>
                      <a:pt x="2595" y="36"/>
                      <a:pt x="2535" y="36"/>
                      <a:pt x="2475" y="36"/>
                    </a:cubicBezTo>
                    <a:cubicBezTo>
                      <a:pt x="2449" y="36"/>
                      <a:pt x="2423" y="28"/>
                      <a:pt x="2397" y="28"/>
                    </a:cubicBezTo>
                    <a:lnTo>
                      <a:pt x="2354" y="28"/>
                    </a:lnTo>
                    <a:lnTo>
                      <a:pt x="2311" y="2"/>
                    </a:lnTo>
                    <a:cubicBezTo>
                      <a:pt x="2308" y="1"/>
                      <a:pt x="2305" y="1"/>
                      <a:pt x="2302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9" name="Google Shape;16419;p56"/>
              <p:cNvSpPr/>
              <p:nvPr/>
            </p:nvSpPr>
            <p:spPr>
              <a:xfrm>
                <a:off x="5700100" y="1318450"/>
                <a:ext cx="44900" cy="53800"/>
              </a:xfrm>
              <a:custGeom>
                <a:rect b="b" l="l" r="r" t="t"/>
                <a:pathLst>
                  <a:path extrusionOk="0" h="2152" w="1796">
                    <a:moveTo>
                      <a:pt x="1227" y="0"/>
                    </a:moveTo>
                    <a:cubicBezTo>
                      <a:pt x="1191" y="0"/>
                      <a:pt x="1180" y="104"/>
                      <a:pt x="1195" y="112"/>
                    </a:cubicBezTo>
                    <a:lnTo>
                      <a:pt x="1220" y="146"/>
                    </a:lnTo>
                    <a:cubicBezTo>
                      <a:pt x="1237" y="172"/>
                      <a:pt x="1272" y="197"/>
                      <a:pt x="1298" y="223"/>
                    </a:cubicBezTo>
                    <a:cubicBezTo>
                      <a:pt x="1341" y="258"/>
                      <a:pt x="1366" y="301"/>
                      <a:pt x="1401" y="335"/>
                    </a:cubicBezTo>
                    <a:cubicBezTo>
                      <a:pt x="1427" y="361"/>
                      <a:pt x="1435" y="369"/>
                      <a:pt x="1444" y="404"/>
                    </a:cubicBezTo>
                    <a:cubicBezTo>
                      <a:pt x="1452" y="421"/>
                      <a:pt x="1461" y="447"/>
                      <a:pt x="1461" y="464"/>
                    </a:cubicBezTo>
                    <a:cubicBezTo>
                      <a:pt x="1461" y="481"/>
                      <a:pt x="1461" y="490"/>
                      <a:pt x="1461" y="507"/>
                    </a:cubicBezTo>
                    <a:cubicBezTo>
                      <a:pt x="1478" y="558"/>
                      <a:pt x="1495" y="618"/>
                      <a:pt x="1495" y="670"/>
                    </a:cubicBezTo>
                    <a:cubicBezTo>
                      <a:pt x="1504" y="756"/>
                      <a:pt x="1495" y="842"/>
                      <a:pt x="1495" y="919"/>
                    </a:cubicBezTo>
                    <a:cubicBezTo>
                      <a:pt x="1495" y="971"/>
                      <a:pt x="1478" y="1014"/>
                      <a:pt x="1461" y="1065"/>
                    </a:cubicBezTo>
                    <a:cubicBezTo>
                      <a:pt x="1452" y="1100"/>
                      <a:pt x="1435" y="1125"/>
                      <a:pt x="1409" y="1151"/>
                    </a:cubicBezTo>
                    <a:cubicBezTo>
                      <a:pt x="1375" y="1194"/>
                      <a:pt x="1384" y="1246"/>
                      <a:pt x="1349" y="1289"/>
                    </a:cubicBezTo>
                    <a:cubicBezTo>
                      <a:pt x="1315" y="1332"/>
                      <a:pt x="1255" y="1374"/>
                      <a:pt x="1203" y="1392"/>
                    </a:cubicBezTo>
                    <a:cubicBezTo>
                      <a:pt x="1186" y="1400"/>
                      <a:pt x="1160" y="1400"/>
                      <a:pt x="1152" y="1409"/>
                    </a:cubicBezTo>
                    <a:lnTo>
                      <a:pt x="1143" y="1452"/>
                    </a:lnTo>
                    <a:cubicBezTo>
                      <a:pt x="1134" y="1503"/>
                      <a:pt x="1091" y="1546"/>
                      <a:pt x="1057" y="1589"/>
                    </a:cubicBezTo>
                    <a:cubicBezTo>
                      <a:pt x="1040" y="1606"/>
                      <a:pt x="1031" y="1632"/>
                      <a:pt x="1014" y="1649"/>
                    </a:cubicBezTo>
                    <a:cubicBezTo>
                      <a:pt x="1006" y="1667"/>
                      <a:pt x="997" y="1701"/>
                      <a:pt x="980" y="1718"/>
                    </a:cubicBezTo>
                    <a:cubicBezTo>
                      <a:pt x="954" y="1744"/>
                      <a:pt x="920" y="1761"/>
                      <a:pt x="877" y="1761"/>
                    </a:cubicBezTo>
                    <a:cubicBezTo>
                      <a:pt x="842" y="1761"/>
                      <a:pt x="799" y="1770"/>
                      <a:pt x="782" y="1795"/>
                    </a:cubicBezTo>
                    <a:cubicBezTo>
                      <a:pt x="765" y="1813"/>
                      <a:pt x="765" y="1838"/>
                      <a:pt x="756" y="1864"/>
                    </a:cubicBezTo>
                    <a:cubicBezTo>
                      <a:pt x="748" y="1873"/>
                      <a:pt x="739" y="1890"/>
                      <a:pt x="731" y="1899"/>
                    </a:cubicBezTo>
                    <a:cubicBezTo>
                      <a:pt x="705" y="1924"/>
                      <a:pt x="705" y="1933"/>
                      <a:pt x="670" y="1941"/>
                    </a:cubicBezTo>
                    <a:cubicBezTo>
                      <a:pt x="628" y="1950"/>
                      <a:pt x="593" y="1950"/>
                      <a:pt x="559" y="1959"/>
                    </a:cubicBezTo>
                    <a:cubicBezTo>
                      <a:pt x="499" y="1976"/>
                      <a:pt x="447" y="1984"/>
                      <a:pt x="387" y="1993"/>
                    </a:cubicBezTo>
                    <a:cubicBezTo>
                      <a:pt x="344" y="1993"/>
                      <a:pt x="310" y="1993"/>
                      <a:pt x="267" y="2002"/>
                    </a:cubicBezTo>
                    <a:cubicBezTo>
                      <a:pt x="232" y="2010"/>
                      <a:pt x="207" y="2019"/>
                      <a:pt x="172" y="2019"/>
                    </a:cubicBezTo>
                    <a:cubicBezTo>
                      <a:pt x="146" y="2010"/>
                      <a:pt x="129" y="2002"/>
                      <a:pt x="103" y="1993"/>
                    </a:cubicBezTo>
                    <a:cubicBezTo>
                      <a:pt x="86" y="1993"/>
                      <a:pt x="69" y="1993"/>
                      <a:pt x="52" y="1984"/>
                    </a:cubicBezTo>
                    <a:cubicBezTo>
                      <a:pt x="9" y="1984"/>
                      <a:pt x="0" y="2019"/>
                      <a:pt x="9" y="2036"/>
                    </a:cubicBezTo>
                    <a:cubicBezTo>
                      <a:pt x="18" y="2045"/>
                      <a:pt x="43" y="2070"/>
                      <a:pt x="60" y="2070"/>
                    </a:cubicBezTo>
                    <a:cubicBezTo>
                      <a:pt x="69" y="2079"/>
                      <a:pt x="86" y="2079"/>
                      <a:pt x="103" y="2088"/>
                    </a:cubicBezTo>
                    <a:lnTo>
                      <a:pt x="112" y="2096"/>
                    </a:lnTo>
                    <a:lnTo>
                      <a:pt x="146" y="2105"/>
                    </a:lnTo>
                    <a:lnTo>
                      <a:pt x="189" y="2122"/>
                    </a:lnTo>
                    <a:cubicBezTo>
                      <a:pt x="207" y="2131"/>
                      <a:pt x="232" y="2131"/>
                      <a:pt x="249" y="2139"/>
                    </a:cubicBezTo>
                    <a:cubicBezTo>
                      <a:pt x="267" y="2139"/>
                      <a:pt x="284" y="2148"/>
                      <a:pt x="301" y="2148"/>
                    </a:cubicBezTo>
                    <a:cubicBezTo>
                      <a:pt x="313" y="2150"/>
                      <a:pt x="325" y="2151"/>
                      <a:pt x="337" y="2151"/>
                    </a:cubicBezTo>
                    <a:cubicBezTo>
                      <a:pt x="370" y="2151"/>
                      <a:pt x="405" y="2143"/>
                      <a:pt x="430" y="2131"/>
                    </a:cubicBezTo>
                    <a:cubicBezTo>
                      <a:pt x="447" y="2113"/>
                      <a:pt x="456" y="2105"/>
                      <a:pt x="481" y="2096"/>
                    </a:cubicBezTo>
                    <a:cubicBezTo>
                      <a:pt x="516" y="2088"/>
                      <a:pt x="559" y="2079"/>
                      <a:pt x="593" y="2079"/>
                    </a:cubicBezTo>
                    <a:cubicBezTo>
                      <a:pt x="701" y="2079"/>
                      <a:pt x="798" y="2126"/>
                      <a:pt x="897" y="2126"/>
                    </a:cubicBezTo>
                    <a:cubicBezTo>
                      <a:pt x="924" y="2126"/>
                      <a:pt x="952" y="2123"/>
                      <a:pt x="980" y="2113"/>
                    </a:cubicBezTo>
                    <a:cubicBezTo>
                      <a:pt x="1014" y="2105"/>
                      <a:pt x="1023" y="2088"/>
                      <a:pt x="1048" y="2070"/>
                    </a:cubicBezTo>
                    <a:cubicBezTo>
                      <a:pt x="1074" y="2053"/>
                      <a:pt x="1091" y="2027"/>
                      <a:pt x="1109" y="2010"/>
                    </a:cubicBezTo>
                    <a:cubicBezTo>
                      <a:pt x="1143" y="1950"/>
                      <a:pt x="1177" y="1890"/>
                      <a:pt x="1203" y="1821"/>
                    </a:cubicBezTo>
                    <a:cubicBezTo>
                      <a:pt x="1220" y="1770"/>
                      <a:pt x="1246" y="1710"/>
                      <a:pt x="1272" y="1658"/>
                    </a:cubicBezTo>
                    <a:cubicBezTo>
                      <a:pt x="1298" y="1624"/>
                      <a:pt x="1323" y="1598"/>
                      <a:pt x="1375" y="1581"/>
                    </a:cubicBezTo>
                    <a:cubicBezTo>
                      <a:pt x="1427" y="1563"/>
                      <a:pt x="1469" y="1546"/>
                      <a:pt x="1512" y="1529"/>
                    </a:cubicBezTo>
                    <a:cubicBezTo>
                      <a:pt x="1573" y="1495"/>
                      <a:pt x="1624" y="1486"/>
                      <a:pt x="1650" y="1435"/>
                    </a:cubicBezTo>
                    <a:cubicBezTo>
                      <a:pt x="1684" y="1383"/>
                      <a:pt x="1684" y="1332"/>
                      <a:pt x="1693" y="1280"/>
                    </a:cubicBezTo>
                    <a:cubicBezTo>
                      <a:pt x="1710" y="1211"/>
                      <a:pt x="1744" y="1160"/>
                      <a:pt x="1744" y="1091"/>
                    </a:cubicBezTo>
                    <a:cubicBezTo>
                      <a:pt x="1736" y="1057"/>
                      <a:pt x="1736" y="1022"/>
                      <a:pt x="1727" y="988"/>
                    </a:cubicBezTo>
                    <a:cubicBezTo>
                      <a:pt x="1727" y="945"/>
                      <a:pt x="1701" y="902"/>
                      <a:pt x="1710" y="850"/>
                    </a:cubicBezTo>
                    <a:cubicBezTo>
                      <a:pt x="1710" y="833"/>
                      <a:pt x="1710" y="807"/>
                      <a:pt x="1719" y="799"/>
                    </a:cubicBezTo>
                    <a:lnTo>
                      <a:pt x="1727" y="782"/>
                    </a:lnTo>
                    <a:cubicBezTo>
                      <a:pt x="1744" y="756"/>
                      <a:pt x="1753" y="730"/>
                      <a:pt x="1762" y="696"/>
                    </a:cubicBezTo>
                    <a:cubicBezTo>
                      <a:pt x="1762" y="661"/>
                      <a:pt x="1779" y="636"/>
                      <a:pt x="1787" y="601"/>
                    </a:cubicBezTo>
                    <a:cubicBezTo>
                      <a:pt x="1796" y="567"/>
                      <a:pt x="1787" y="524"/>
                      <a:pt x="1779" y="498"/>
                    </a:cubicBezTo>
                    <a:cubicBezTo>
                      <a:pt x="1770" y="464"/>
                      <a:pt x="1753" y="438"/>
                      <a:pt x="1727" y="412"/>
                    </a:cubicBezTo>
                    <a:cubicBezTo>
                      <a:pt x="1693" y="386"/>
                      <a:pt x="1658" y="369"/>
                      <a:pt x="1633" y="343"/>
                    </a:cubicBezTo>
                    <a:cubicBezTo>
                      <a:pt x="1607" y="318"/>
                      <a:pt x="1590" y="292"/>
                      <a:pt x="1564" y="275"/>
                    </a:cubicBezTo>
                    <a:cubicBezTo>
                      <a:pt x="1521" y="249"/>
                      <a:pt x="1504" y="206"/>
                      <a:pt x="1469" y="180"/>
                    </a:cubicBezTo>
                    <a:cubicBezTo>
                      <a:pt x="1427" y="154"/>
                      <a:pt x="1384" y="137"/>
                      <a:pt x="1349" y="112"/>
                    </a:cubicBezTo>
                    <a:cubicBezTo>
                      <a:pt x="1306" y="86"/>
                      <a:pt x="1280" y="43"/>
                      <a:pt x="1246" y="8"/>
                    </a:cubicBezTo>
                    <a:cubicBezTo>
                      <a:pt x="1239" y="3"/>
                      <a:pt x="1233" y="0"/>
                      <a:pt x="1227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0" name="Google Shape;16420;p56"/>
              <p:cNvSpPr/>
              <p:nvPr/>
            </p:nvSpPr>
            <p:spPr>
              <a:xfrm>
                <a:off x="5687200" y="1294325"/>
                <a:ext cx="60175" cy="26700"/>
              </a:xfrm>
              <a:custGeom>
                <a:rect b="b" l="l" r="r" t="t"/>
                <a:pathLst>
                  <a:path extrusionOk="0" h="1068" w="2407">
                    <a:moveTo>
                      <a:pt x="1155" y="1"/>
                    </a:moveTo>
                    <a:cubicBezTo>
                      <a:pt x="1125" y="1"/>
                      <a:pt x="1096" y="21"/>
                      <a:pt x="1066" y="28"/>
                    </a:cubicBezTo>
                    <a:cubicBezTo>
                      <a:pt x="1023" y="37"/>
                      <a:pt x="989" y="37"/>
                      <a:pt x="946" y="54"/>
                    </a:cubicBezTo>
                    <a:cubicBezTo>
                      <a:pt x="912" y="63"/>
                      <a:pt x="877" y="80"/>
                      <a:pt x="851" y="89"/>
                    </a:cubicBezTo>
                    <a:cubicBezTo>
                      <a:pt x="842" y="90"/>
                      <a:pt x="832" y="91"/>
                      <a:pt x="823" y="91"/>
                    </a:cubicBezTo>
                    <a:cubicBezTo>
                      <a:pt x="781" y="91"/>
                      <a:pt x="740" y="77"/>
                      <a:pt x="705" y="63"/>
                    </a:cubicBezTo>
                    <a:cubicBezTo>
                      <a:pt x="673" y="52"/>
                      <a:pt x="633" y="41"/>
                      <a:pt x="596" y="41"/>
                    </a:cubicBezTo>
                    <a:cubicBezTo>
                      <a:pt x="574" y="41"/>
                      <a:pt x="552" y="45"/>
                      <a:pt x="534" y="54"/>
                    </a:cubicBezTo>
                    <a:cubicBezTo>
                      <a:pt x="491" y="71"/>
                      <a:pt x="448" y="106"/>
                      <a:pt x="405" y="131"/>
                    </a:cubicBezTo>
                    <a:cubicBezTo>
                      <a:pt x="336" y="166"/>
                      <a:pt x="276" y="183"/>
                      <a:pt x="233" y="260"/>
                    </a:cubicBezTo>
                    <a:cubicBezTo>
                      <a:pt x="207" y="312"/>
                      <a:pt x="190" y="389"/>
                      <a:pt x="155" y="424"/>
                    </a:cubicBezTo>
                    <a:cubicBezTo>
                      <a:pt x="113" y="467"/>
                      <a:pt x="78" y="501"/>
                      <a:pt x="52" y="544"/>
                    </a:cubicBezTo>
                    <a:cubicBezTo>
                      <a:pt x="27" y="578"/>
                      <a:pt x="1" y="621"/>
                      <a:pt x="27" y="664"/>
                    </a:cubicBezTo>
                    <a:cubicBezTo>
                      <a:pt x="35" y="699"/>
                      <a:pt x="52" y="690"/>
                      <a:pt x="35" y="724"/>
                    </a:cubicBezTo>
                    <a:cubicBezTo>
                      <a:pt x="30" y="735"/>
                      <a:pt x="15" y="752"/>
                      <a:pt x="24" y="752"/>
                    </a:cubicBezTo>
                    <a:cubicBezTo>
                      <a:pt x="29" y="752"/>
                      <a:pt x="44" y="745"/>
                      <a:pt x="78" y="724"/>
                    </a:cubicBezTo>
                    <a:cubicBezTo>
                      <a:pt x="78" y="699"/>
                      <a:pt x="121" y="656"/>
                      <a:pt x="138" y="647"/>
                    </a:cubicBezTo>
                    <a:cubicBezTo>
                      <a:pt x="164" y="630"/>
                      <a:pt x="190" y="613"/>
                      <a:pt x="207" y="587"/>
                    </a:cubicBezTo>
                    <a:cubicBezTo>
                      <a:pt x="250" y="544"/>
                      <a:pt x="310" y="492"/>
                      <a:pt x="370" y="475"/>
                    </a:cubicBezTo>
                    <a:cubicBezTo>
                      <a:pt x="396" y="467"/>
                      <a:pt x="422" y="458"/>
                      <a:pt x="448" y="458"/>
                    </a:cubicBezTo>
                    <a:cubicBezTo>
                      <a:pt x="465" y="449"/>
                      <a:pt x="482" y="432"/>
                      <a:pt x="508" y="432"/>
                    </a:cubicBezTo>
                    <a:cubicBezTo>
                      <a:pt x="516" y="428"/>
                      <a:pt x="525" y="428"/>
                      <a:pt x="534" y="428"/>
                    </a:cubicBezTo>
                    <a:cubicBezTo>
                      <a:pt x="542" y="428"/>
                      <a:pt x="551" y="428"/>
                      <a:pt x="559" y="424"/>
                    </a:cubicBezTo>
                    <a:cubicBezTo>
                      <a:pt x="584" y="418"/>
                      <a:pt x="599" y="411"/>
                      <a:pt x="619" y="411"/>
                    </a:cubicBezTo>
                    <a:cubicBezTo>
                      <a:pt x="627" y="411"/>
                      <a:pt x="635" y="412"/>
                      <a:pt x="645" y="415"/>
                    </a:cubicBezTo>
                    <a:cubicBezTo>
                      <a:pt x="680" y="424"/>
                      <a:pt x="714" y="441"/>
                      <a:pt x="748" y="449"/>
                    </a:cubicBezTo>
                    <a:cubicBezTo>
                      <a:pt x="774" y="458"/>
                      <a:pt x="817" y="475"/>
                      <a:pt x="834" y="475"/>
                    </a:cubicBezTo>
                    <a:lnTo>
                      <a:pt x="877" y="458"/>
                    </a:lnTo>
                    <a:cubicBezTo>
                      <a:pt x="903" y="449"/>
                      <a:pt x="920" y="449"/>
                      <a:pt x="946" y="441"/>
                    </a:cubicBezTo>
                    <a:cubicBezTo>
                      <a:pt x="980" y="432"/>
                      <a:pt x="1015" y="415"/>
                      <a:pt x="1049" y="415"/>
                    </a:cubicBezTo>
                    <a:cubicBezTo>
                      <a:pt x="1092" y="415"/>
                      <a:pt x="1135" y="415"/>
                      <a:pt x="1178" y="424"/>
                    </a:cubicBezTo>
                    <a:lnTo>
                      <a:pt x="1307" y="424"/>
                    </a:lnTo>
                    <a:cubicBezTo>
                      <a:pt x="1350" y="432"/>
                      <a:pt x="1375" y="458"/>
                      <a:pt x="1418" y="475"/>
                    </a:cubicBezTo>
                    <a:cubicBezTo>
                      <a:pt x="1436" y="484"/>
                      <a:pt x="1453" y="492"/>
                      <a:pt x="1470" y="501"/>
                    </a:cubicBezTo>
                    <a:cubicBezTo>
                      <a:pt x="1487" y="509"/>
                      <a:pt x="1513" y="518"/>
                      <a:pt x="1530" y="518"/>
                    </a:cubicBezTo>
                    <a:cubicBezTo>
                      <a:pt x="1542" y="523"/>
                      <a:pt x="1555" y="524"/>
                      <a:pt x="1569" y="524"/>
                    </a:cubicBezTo>
                    <a:cubicBezTo>
                      <a:pt x="1591" y="524"/>
                      <a:pt x="1615" y="520"/>
                      <a:pt x="1637" y="520"/>
                    </a:cubicBezTo>
                    <a:cubicBezTo>
                      <a:pt x="1651" y="520"/>
                      <a:pt x="1664" y="522"/>
                      <a:pt x="1676" y="527"/>
                    </a:cubicBezTo>
                    <a:cubicBezTo>
                      <a:pt x="1711" y="535"/>
                      <a:pt x="1745" y="570"/>
                      <a:pt x="1771" y="595"/>
                    </a:cubicBezTo>
                    <a:cubicBezTo>
                      <a:pt x="1814" y="621"/>
                      <a:pt x="1865" y="630"/>
                      <a:pt x="1908" y="656"/>
                    </a:cubicBezTo>
                    <a:cubicBezTo>
                      <a:pt x="1925" y="664"/>
                      <a:pt x="1943" y="681"/>
                      <a:pt x="1968" y="699"/>
                    </a:cubicBezTo>
                    <a:cubicBezTo>
                      <a:pt x="2003" y="716"/>
                      <a:pt x="2046" y="716"/>
                      <a:pt x="2080" y="750"/>
                    </a:cubicBezTo>
                    <a:cubicBezTo>
                      <a:pt x="2132" y="802"/>
                      <a:pt x="2192" y="845"/>
                      <a:pt x="2252" y="888"/>
                    </a:cubicBezTo>
                    <a:cubicBezTo>
                      <a:pt x="2278" y="913"/>
                      <a:pt x="2312" y="948"/>
                      <a:pt x="2338" y="982"/>
                    </a:cubicBezTo>
                    <a:cubicBezTo>
                      <a:pt x="2346" y="999"/>
                      <a:pt x="2398" y="1068"/>
                      <a:pt x="2406" y="1068"/>
                    </a:cubicBezTo>
                    <a:cubicBezTo>
                      <a:pt x="2406" y="1051"/>
                      <a:pt x="2398" y="1025"/>
                      <a:pt x="2398" y="999"/>
                    </a:cubicBezTo>
                    <a:cubicBezTo>
                      <a:pt x="2389" y="965"/>
                      <a:pt x="2398" y="939"/>
                      <a:pt x="2389" y="905"/>
                    </a:cubicBezTo>
                    <a:cubicBezTo>
                      <a:pt x="2363" y="853"/>
                      <a:pt x="2321" y="802"/>
                      <a:pt x="2286" y="767"/>
                    </a:cubicBezTo>
                    <a:cubicBezTo>
                      <a:pt x="2260" y="733"/>
                      <a:pt x="2226" y="699"/>
                      <a:pt x="2209" y="664"/>
                    </a:cubicBezTo>
                    <a:cubicBezTo>
                      <a:pt x="2209" y="647"/>
                      <a:pt x="2200" y="630"/>
                      <a:pt x="2200" y="613"/>
                    </a:cubicBezTo>
                    <a:cubicBezTo>
                      <a:pt x="2192" y="587"/>
                      <a:pt x="2174" y="570"/>
                      <a:pt x="2166" y="544"/>
                    </a:cubicBezTo>
                    <a:cubicBezTo>
                      <a:pt x="2149" y="509"/>
                      <a:pt x="2132" y="484"/>
                      <a:pt x="2106" y="449"/>
                    </a:cubicBezTo>
                    <a:cubicBezTo>
                      <a:pt x="2071" y="415"/>
                      <a:pt x="2054" y="372"/>
                      <a:pt x="2020" y="338"/>
                    </a:cubicBezTo>
                    <a:cubicBezTo>
                      <a:pt x="1977" y="303"/>
                      <a:pt x="1925" y="286"/>
                      <a:pt x="1874" y="269"/>
                    </a:cubicBezTo>
                    <a:cubicBezTo>
                      <a:pt x="1805" y="243"/>
                      <a:pt x="1745" y="200"/>
                      <a:pt x="1685" y="157"/>
                    </a:cubicBezTo>
                    <a:cubicBezTo>
                      <a:pt x="1642" y="123"/>
                      <a:pt x="1599" y="106"/>
                      <a:pt x="1539" y="97"/>
                    </a:cubicBezTo>
                    <a:lnTo>
                      <a:pt x="1479" y="97"/>
                    </a:lnTo>
                    <a:cubicBezTo>
                      <a:pt x="1444" y="97"/>
                      <a:pt x="1444" y="89"/>
                      <a:pt x="1418" y="80"/>
                    </a:cubicBezTo>
                    <a:cubicBezTo>
                      <a:pt x="1401" y="71"/>
                      <a:pt x="1384" y="71"/>
                      <a:pt x="1358" y="63"/>
                    </a:cubicBezTo>
                    <a:cubicBezTo>
                      <a:pt x="1341" y="54"/>
                      <a:pt x="1324" y="46"/>
                      <a:pt x="1307" y="37"/>
                    </a:cubicBezTo>
                    <a:cubicBezTo>
                      <a:pt x="1264" y="20"/>
                      <a:pt x="1212" y="3"/>
                      <a:pt x="1169" y="3"/>
                    </a:cubicBezTo>
                    <a:cubicBezTo>
                      <a:pt x="1164" y="1"/>
                      <a:pt x="1160" y="1"/>
                      <a:pt x="1155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1" name="Google Shape;16421;p56"/>
              <p:cNvSpPr/>
              <p:nvPr/>
            </p:nvSpPr>
            <p:spPr>
              <a:xfrm>
                <a:off x="5673675" y="1317775"/>
                <a:ext cx="24075" cy="55250"/>
              </a:xfrm>
              <a:custGeom>
                <a:rect b="b" l="l" r="r" t="t"/>
                <a:pathLst>
                  <a:path extrusionOk="0" h="2210" w="963">
                    <a:moveTo>
                      <a:pt x="466" y="1"/>
                    </a:moveTo>
                    <a:cubicBezTo>
                      <a:pt x="431" y="1"/>
                      <a:pt x="374" y="46"/>
                      <a:pt x="361" y="53"/>
                    </a:cubicBezTo>
                    <a:cubicBezTo>
                      <a:pt x="337" y="72"/>
                      <a:pt x="311" y="83"/>
                      <a:pt x="296" y="85"/>
                    </a:cubicBezTo>
                    <a:lnTo>
                      <a:pt x="296" y="85"/>
                    </a:lnTo>
                    <a:cubicBezTo>
                      <a:pt x="296" y="80"/>
                      <a:pt x="296" y="75"/>
                      <a:pt x="293" y="70"/>
                    </a:cubicBezTo>
                    <a:lnTo>
                      <a:pt x="293" y="70"/>
                    </a:lnTo>
                    <a:cubicBezTo>
                      <a:pt x="283" y="80"/>
                      <a:pt x="284" y="85"/>
                      <a:pt x="293" y="85"/>
                    </a:cubicBezTo>
                    <a:cubicBezTo>
                      <a:pt x="294" y="85"/>
                      <a:pt x="295" y="85"/>
                      <a:pt x="296" y="85"/>
                    </a:cubicBezTo>
                    <a:lnTo>
                      <a:pt x="296" y="85"/>
                    </a:lnTo>
                    <a:cubicBezTo>
                      <a:pt x="296" y="94"/>
                      <a:pt x="290" y="101"/>
                      <a:pt x="284" y="113"/>
                    </a:cubicBezTo>
                    <a:cubicBezTo>
                      <a:pt x="284" y="121"/>
                      <a:pt x="241" y="164"/>
                      <a:pt x="241" y="164"/>
                    </a:cubicBezTo>
                    <a:cubicBezTo>
                      <a:pt x="224" y="190"/>
                      <a:pt x="207" y="224"/>
                      <a:pt x="190" y="250"/>
                    </a:cubicBezTo>
                    <a:cubicBezTo>
                      <a:pt x="164" y="302"/>
                      <a:pt x="129" y="345"/>
                      <a:pt x="95" y="388"/>
                    </a:cubicBezTo>
                    <a:lnTo>
                      <a:pt x="69" y="422"/>
                    </a:lnTo>
                    <a:cubicBezTo>
                      <a:pt x="52" y="448"/>
                      <a:pt x="44" y="491"/>
                      <a:pt x="35" y="525"/>
                    </a:cubicBezTo>
                    <a:cubicBezTo>
                      <a:pt x="26" y="585"/>
                      <a:pt x="18" y="637"/>
                      <a:pt x="9" y="697"/>
                    </a:cubicBezTo>
                    <a:cubicBezTo>
                      <a:pt x="1" y="706"/>
                      <a:pt x="9" y="723"/>
                      <a:pt x="9" y="740"/>
                    </a:cubicBezTo>
                    <a:cubicBezTo>
                      <a:pt x="9" y="757"/>
                      <a:pt x="1" y="774"/>
                      <a:pt x="1" y="791"/>
                    </a:cubicBezTo>
                    <a:cubicBezTo>
                      <a:pt x="1" y="860"/>
                      <a:pt x="44" y="920"/>
                      <a:pt x="69" y="980"/>
                    </a:cubicBezTo>
                    <a:cubicBezTo>
                      <a:pt x="121" y="1084"/>
                      <a:pt x="147" y="1195"/>
                      <a:pt x="198" y="1307"/>
                    </a:cubicBezTo>
                    <a:cubicBezTo>
                      <a:pt x="258" y="1436"/>
                      <a:pt x="276" y="1556"/>
                      <a:pt x="353" y="1676"/>
                    </a:cubicBezTo>
                    <a:cubicBezTo>
                      <a:pt x="361" y="1694"/>
                      <a:pt x="379" y="1711"/>
                      <a:pt x="396" y="1728"/>
                    </a:cubicBezTo>
                    <a:cubicBezTo>
                      <a:pt x="422" y="1754"/>
                      <a:pt x="447" y="1797"/>
                      <a:pt x="482" y="1831"/>
                    </a:cubicBezTo>
                    <a:cubicBezTo>
                      <a:pt x="525" y="1883"/>
                      <a:pt x="559" y="1934"/>
                      <a:pt x="602" y="1994"/>
                    </a:cubicBezTo>
                    <a:cubicBezTo>
                      <a:pt x="619" y="2020"/>
                      <a:pt x="645" y="2037"/>
                      <a:pt x="671" y="2054"/>
                    </a:cubicBezTo>
                    <a:cubicBezTo>
                      <a:pt x="679" y="2072"/>
                      <a:pt x="705" y="2089"/>
                      <a:pt x="722" y="2089"/>
                    </a:cubicBezTo>
                    <a:cubicBezTo>
                      <a:pt x="739" y="2097"/>
                      <a:pt x="757" y="2097"/>
                      <a:pt x="774" y="2106"/>
                    </a:cubicBezTo>
                    <a:cubicBezTo>
                      <a:pt x="800" y="2123"/>
                      <a:pt x="851" y="2140"/>
                      <a:pt x="877" y="2158"/>
                    </a:cubicBezTo>
                    <a:cubicBezTo>
                      <a:pt x="894" y="2166"/>
                      <a:pt x="937" y="2209"/>
                      <a:pt x="963" y="2209"/>
                    </a:cubicBezTo>
                    <a:cubicBezTo>
                      <a:pt x="963" y="2183"/>
                      <a:pt x="911" y="2158"/>
                      <a:pt x="894" y="2140"/>
                    </a:cubicBezTo>
                    <a:cubicBezTo>
                      <a:pt x="868" y="2115"/>
                      <a:pt x="817" y="2106"/>
                      <a:pt x="791" y="2080"/>
                    </a:cubicBezTo>
                    <a:cubicBezTo>
                      <a:pt x="739" y="2020"/>
                      <a:pt x="757" y="1943"/>
                      <a:pt x="722" y="1883"/>
                    </a:cubicBezTo>
                    <a:cubicBezTo>
                      <a:pt x="696" y="1840"/>
                      <a:pt x="688" y="1805"/>
                      <a:pt x="654" y="1779"/>
                    </a:cubicBezTo>
                    <a:cubicBezTo>
                      <a:pt x="611" y="1745"/>
                      <a:pt x="636" y="1711"/>
                      <a:pt x="611" y="1668"/>
                    </a:cubicBezTo>
                    <a:cubicBezTo>
                      <a:pt x="559" y="1573"/>
                      <a:pt x="473" y="1487"/>
                      <a:pt x="422" y="1384"/>
                    </a:cubicBezTo>
                    <a:cubicBezTo>
                      <a:pt x="396" y="1333"/>
                      <a:pt x="310" y="1290"/>
                      <a:pt x="301" y="1230"/>
                    </a:cubicBezTo>
                    <a:cubicBezTo>
                      <a:pt x="301" y="1212"/>
                      <a:pt x="301" y="1195"/>
                      <a:pt x="301" y="1187"/>
                    </a:cubicBezTo>
                    <a:cubicBezTo>
                      <a:pt x="301" y="1161"/>
                      <a:pt x="301" y="1161"/>
                      <a:pt x="318" y="1144"/>
                    </a:cubicBezTo>
                    <a:cubicBezTo>
                      <a:pt x="379" y="1041"/>
                      <a:pt x="404" y="886"/>
                      <a:pt x="344" y="774"/>
                    </a:cubicBezTo>
                    <a:cubicBezTo>
                      <a:pt x="336" y="766"/>
                      <a:pt x="336" y="749"/>
                      <a:pt x="327" y="731"/>
                    </a:cubicBezTo>
                    <a:cubicBezTo>
                      <a:pt x="310" y="706"/>
                      <a:pt x="301" y="688"/>
                      <a:pt x="301" y="663"/>
                    </a:cubicBezTo>
                    <a:cubicBezTo>
                      <a:pt x="293" y="611"/>
                      <a:pt x="318" y="585"/>
                      <a:pt x="327" y="542"/>
                    </a:cubicBezTo>
                    <a:cubicBezTo>
                      <a:pt x="327" y="517"/>
                      <a:pt x="336" y="499"/>
                      <a:pt x="336" y="474"/>
                    </a:cubicBezTo>
                    <a:lnTo>
                      <a:pt x="361" y="456"/>
                    </a:lnTo>
                    <a:cubicBezTo>
                      <a:pt x="370" y="439"/>
                      <a:pt x="370" y="422"/>
                      <a:pt x="379" y="405"/>
                    </a:cubicBezTo>
                    <a:cubicBezTo>
                      <a:pt x="396" y="353"/>
                      <a:pt x="413" y="310"/>
                      <a:pt x="439" y="259"/>
                    </a:cubicBezTo>
                    <a:cubicBezTo>
                      <a:pt x="456" y="242"/>
                      <a:pt x="465" y="224"/>
                      <a:pt x="465" y="199"/>
                    </a:cubicBezTo>
                    <a:cubicBezTo>
                      <a:pt x="473" y="181"/>
                      <a:pt x="482" y="164"/>
                      <a:pt x="482" y="147"/>
                    </a:cubicBezTo>
                    <a:cubicBezTo>
                      <a:pt x="482" y="130"/>
                      <a:pt x="473" y="104"/>
                      <a:pt x="473" y="78"/>
                    </a:cubicBezTo>
                    <a:cubicBezTo>
                      <a:pt x="473" y="61"/>
                      <a:pt x="490" y="35"/>
                      <a:pt x="490" y="18"/>
                    </a:cubicBezTo>
                    <a:cubicBezTo>
                      <a:pt x="486" y="6"/>
                      <a:pt x="477" y="1"/>
                      <a:pt x="466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2" name="Google Shape;16422;p56"/>
              <p:cNvSpPr/>
              <p:nvPr/>
            </p:nvSpPr>
            <p:spPr>
              <a:xfrm>
                <a:off x="5694950" y="1380075"/>
                <a:ext cx="27950" cy="7150"/>
              </a:xfrm>
              <a:custGeom>
                <a:rect b="b" l="l" r="r" t="t"/>
                <a:pathLst>
                  <a:path extrusionOk="0" h="286" w="1118">
                    <a:moveTo>
                      <a:pt x="198" y="1"/>
                    </a:moveTo>
                    <a:cubicBezTo>
                      <a:pt x="175" y="23"/>
                      <a:pt x="152" y="27"/>
                      <a:pt x="129" y="27"/>
                    </a:cubicBezTo>
                    <a:cubicBezTo>
                      <a:pt x="118" y="27"/>
                      <a:pt x="106" y="26"/>
                      <a:pt x="95" y="26"/>
                    </a:cubicBezTo>
                    <a:cubicBezTo>
                      <a:pt x="77" y="18"/>
                      <a:pt x="69" y="18"/>
                      <a:pt x="60" y="18"/>
                    </a:cubicBezTo>
                    <a:cubicBezTo>
                      <a:pt x="26" y="18"/>
                      <a:pt x="26" y="52"/>
                      <a:pt x="0" y="61"/>
                    </a:cubicBezTo>
                    <a:cubicBezTo>
                      <a:pt x="17" y="95"/>
                      <a:pt x="35" y="112"/>
                      <a:pt x="69" y="121"/>
                    </a:cubicBezTo>
                    <a:cubicBezTo>
                      <a:pt x="138" y="147"/>
                      <a:pt x="206" y="172"/>
                      <a:pt x="266" y="207"/>
                    </a:cubicBezTo>
                    <a:cubicBezTo>
                      <a:pt x="301" y="215"/>
                      <a:pt x="318" y="241"/>
                      <a:pt x="352" y="250"/>
                    </a:cubicBezTo>
                    <a:cubicBezTo>
                      <a:pt x="387" y="267"/>
                      <a:pt x="438" y="267"/>
                      <a:pt x="481" y="275"/>
                    </a:cubicBezTo>
                    <a:cubicBezTo>
                      <a:pt x="511" y="280"/>
                      <a:pt x="524" y="285"/>
                      <a:pt x="539" y="285"/>
                    </a:cubicBezTo>
                    <a:cubicBezTo>
                      <a:pt x="550" y="285"/>
                      <a:pt x="563" y="283"/>
                      <a:pt x="584" y="275"/>
                    </a:cubicBezTo>
                    <a:cubicBezTo>
                      <a:pt x="627" y="258"/>
                      <a:pt x="670" y="258"/>
                      <a:pt x="705" y="233"/>
                    </a:cubicBezTo>
                    <a:cubicBezTo>
                      <a:pt x="722" y="224"/>
                      <a:pt x="748" y="207"/>
                      <a:pt x="773" y="198"/>
                    </a:cubicBezTo>
                    <a:cubicBezTo>
                      <a:pt x="801" y="184"/>
                      <a:pt x="818" y="170"/>
                      <a:pt x="847" y="170"/>
                    </a:cubicBezTo>
                    <a:cubicBezTo>
                      <a:pt x="853" y="170"/>
                      <a:pt x="860" y="171"/>
                      <a:pt x="868" y="172"/>
                    </a:cubicBezTo>
                    <a:cubicBezTo>
                      <a:pt x="919" y="181"/>
                      <a:pt x="962" y="190"/>
                      <a:pt x="1014" y="198"/>
                    </a:cubicBezTo>
                    <a:cubicBezTo>
                      <a:pt x="1048" y="198"/>
                      <a:pt x="1108" y="190"/>
                      <a:pt x="1117" y="164"/>
                    </a:cubicBezTo>
                    <a:cubicBezTo>
                      <a:pt x="1117" y="138"/>
                      <a:pt x="1083" y="104"/>
                      <a:pt x="1074" y="86"/>
                    </a:cubicBezTo>
                    <a:cubicBezTo>
                      <a:pt x="1057" y="61"/>
                      <a:pt x="1057" y="9"/>
                      <a:pt x="1014" y="9"/>
                    </a:cubicBezTo>
                    <a:cubicBezTo>
                      <a:pt x="997" y="9"/>
                      <a:pt x="988" y="26"/>
                      <a:pt x="980" y="35"/>
                    </a:cubicBezTo>
                    <a:cubicBezTo>
                      <a:pt x="962" y="44"/>
                      <a:pt x="954" y="44"/>
                      <a:pt x="928" y="52"/>
                    </a:cubicBezTo>
                    <a:cubicBezTo>
                      <a:pt x="902" y="52"/>
                      <a:pt x="876" y="52"/>
                      <a:pt x="851" y="61"/>
                    </a:cubicBezTo>
                    <a:cubicBezTo>
                      <a:pt x="816" y="61"/>
                      <a:pt x="773" y="44"/>
                      <a:pt x="739" y="35"/>
                    </a:cubicBezTo>
                    <a:cubicBezTo>
                      <a:pt x="705" y="35"/>
                      <a:pt x="670" y="26"/>
                      <a:pt x="636" y="26"/>
                    </a:cubicBezTo>
                    <a:cubicBezTo>
                      <a:pt x="610" y="26"/>
                      <a:pt x="593" y="35"/>
                      <a:pt x="567" y="44"/>
                    </a:cubicBezTo>
                    <a:cubicBezTo>
                      <a:pt x="533" y="52"/>
                      <a:pt x="481" y="52"/>
                      <a:pt x="438" y="61"/>
                    </a:cubicBezTo>
                    <a:cubicBezTo>
                      <a:pt x="370" y="61"/>
                      <a:pt x="258" y="52"/>
                      <a:pt x="198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3" name="Google Shape;16423;p56"/>
              <p:cNvSpPr/>
              <p:nvPr/>
            </p:nvSpPr>
            <p:spPr>
              <a:xfrm>
                <a:off x="5670250" y="1341625"/>
                <a:ext cx="22150" cy="38700"/>
              </a:xfrm>
              <a:custGeom>
                <a:rect b="b" l="l" r="r" t="t"/>
                <a:pathLst>
                  <a:path extrusionOk="0" h="1548" w="886">
                    <a:moveTo>
                      <a:pt x="17" y="1"/>
                    </a:moveTo>
                    <a:cubicBezTo>
                      <a:pt x="0" y="9"/>
                      <a:pt x="0" y="52"/>
                      <a:pt x="0" y="61"/>
                    </a:cubicBezTo>
                    <a:cubicBezTo>
                      <a:pt x="0" y="78"/>
                      <a:pt x="0" y="104"/>
                      <a:pt x="0" y="121"/>
                    </a:cubicBezTo>
                    <a:cubicBezTo>
                      <a:pt x="0" y="138"/>
                      <a:pt x="9" y="155"/>
                      <a:pt x="0" y="181"/>
                    </a:cubicBezTo>
                    <a:cubicBezTo>
                      <a:pt x="0" y="198"/>
                      <a:pt x="0" y="224"/>
                      <a:pt x="9" y="241"/>
                    </a:cubicBezTo>
                    <a:lnTo>
                      <a:pt x="17" y="276"/>
                    </a:lnTo>
                    <a:cubicBezTo>
                      <a:pt x="17" y="310"/>
                      <a:pt x="26" y="336"/>
                      <a:pt x="26" y="362"/>
                    </a:cubicBezTo>
                    <a:cubicBezTo>
                      <a:pt x="26" y="379"/>
                      <a:pt x="26" y="396"/>
                      <a:pt x="34" y="413"/>
                    </a:cubicBezTo>
                    <a:cubicBezTo>
                      <a:pt x="34" y="439"/>
                      <a:pt x="34" y="465"/>
                      <a:pt x="43" y="490"/>
                    </a:cubicBezTo>
                    <a:cubicBezTo>
                      <a:pt x="43" y="499"/>
                      <a:pt x="52" y="516"/>
                      <a:pt x="52" y="525"/>
                    </a:cubicBezTo>
                    <a:cubicBezTo>
                      <a:pt x="52" y="542"/>
                      <a:pt x="60" y="551"/>
                      <a:pt x="60" y="568"/>
                    </a:cubicBezTo>
                    <a:cubicBezTo>
                      <a:pt x="69" y="585"/>
                      <a:pt x="69" y="594"/>
                      <a:pt x="69" y="611"/>
                    </a:cubicBezTo>
                    <a:cubicBezTo>
                      <a:pt x="69" y="628"/>
                      <a:pt x="77" y="645"/>
                      <a:pt x="77" y="662"/>
                    </a:cubicBezTo>
                    <a:cubicBezTo>
                      <a:pt x="95" y="722"/>
                      <a:pt x="95" y="783"/>
                      <a:pt x="103" y="843"/>
                    </a:cubicBezTo>
                    <a:cubicBezTo>
                      <a:pt x="112" y="877"/>
                      <a:pt x="129" y="894"/>
                      <a:pt x="146" y="929"/>
                    </a:cubicBezTo>
                    <a:cubicBezTo>
                      <a:pt x="163" y="946"/>
                      <a:pt x="172" y="963"/>
                      <a:pt x="181" y="980"/>
                    </a:cubicBezTo>
                    <a:cubicBezTo>
                      <a:pt x="198" y="1014"/>
                      <a:pt x="215" y="1032"/>
                      <a:pt x="241" y="1057"/>
                    </a:cubicBezTo>
                    <a:cubicBezTo>
                      <a:pt x="258" y="1075"/>
                      <a:pt x="284" y="1100"/>
                      <a:pt x="301" y="1118"/>
                    </a:cubicBezTo>
                    <a:cubicBezTo>
                      <a:pt x="309" y="1135"/>
                      <a:pt x="327" y="1143"/>
                      <a:pt x="335" y="1161"/>
                    </a:cubicBezTo>
                    <a:cubicBezTo>
                      <a:pt x="352" y="1169"/>
                      <a:pt x="361" y="1186"/>
                      <a:pt x="378" y="1195"/>
                    </a:cubicBezTo>
                    <a:cubicBezTo>
                      <a:pt x="387" y="1212"/>
                      <a:pt x="387" y="1229"/>
                      <a:pt x="395" y="1238"/>
                    </a:cubicBezTo>
                    <a:cubicBezTo>
                      <a:pt x="413" y="1264"/>
                      <a:pt x="430" y="1298"/>
                      <a:pt x="455" y="1315"/>
                    </a:cubicBezTo>
                    <a:cubicBezTo>
                      <a:pt x="464" y="1332"/>
                      <a:pt x="473" y="1341"/>
                      <a:pt x="481" y="1358"/>
                    </a:cubicBezTo>
                    <a:cubicBezTo>
                      <a:pt x="490" y="1367"/>
                      <a:pt x="498" y="1375"/>
                      <a:pt x="516" y="1384"/>
                    </a:cubicBezTo>
                    <a:cubicBezTo>
                      <a:pt x="541" y="1401"/>
                      <a:pt x="567" y="1418"/>
                      <a:pt x="593" y="1435"/>
                    </a:cubicBezTo>
                    <a:cubicBezTo>
                      <a:pt x="627" y="1453"/>
                      <a:pt x="653" y="1470"/>
                      <a:pt x="687" y="1478"/>
                    </a:cubicBezTo>
                    <a:cubicBezTo>
                      <a:pt x="705" y="1496"/>
                      <a:pt x="730" y="1513"/>
                      <a:pt x="748" y="1513"/>
                    </a:cubicBezTo>
                    <a:lnTo>
                      <a:pt x="756" y="1513"/>
                    </a:lnTo>
                    <a:cubicBezTo>
                      <a:pt x="773" y="1513"/>
                      <a:pt x="782" y="1504"/>
                      <a:pt x="799" y="1504"/>
                    </a:cubicBezTo>
                    <a:cubicBezTo>
                      <a:pt x="825" y="1504"/>
                      <a:pt x="842" y="1521"/>
                      <a:pt x="859" y="1530"/>
                    </a:cubicBezTo>
                    <a:lnTo>
                      <a:pt x="885" y="1547"/>
                    </a:lnTo>
                    <a:lnTo>
                      <a:pt x="868" y="1504"/>
                    </a:lnTo>
                    <a:cubicBezTo>
                      <a:pt x="859" y="1487"/>
                      <a:pt x="842" y="1478"/>
                      <a:pt x="825" y="1470"/>
                    </a:cubicBezTo>
                    <a:cubicBezTo>
                      <a:pt x="816" y="1461"/>
                      <a:pt x="808" y="1444"/>
                      <a:pt x="799" y="1435"/>
                    </a:cubicBezTo>
                    <a:lnTo>
                      <a:pt x="773" y="1410"/>
                    </a:lnTo>
                    <a:lnTo>
                      <a:pt x="739" y="1375"/>
                    </a:lnTo>
                    <a:lnTo>
                      <a:pt x="713" y="1350"/>
                    </a:lnTo>
                    <a:cubicBezTo>
                      <a:pt x="705" y="1341"/>
                      <a:pt x="696" y="1324"/>
                      <a:pt x="679" y="1315"/>
                    </a:cubicBezTo>
                    <a:lnTo>
                      <a:pt x="662" y="1298"/>
                    </a:lnTo>
                    <a:lnTo>
                      <a:pt x="636" y="1264"/>
                    </a:lnTo>
                    <a:cubicBezTo>
                      <a:pt x="619" y="1246"/>
                      <a:pt x="593" y="1221"/>
                      <a:pt x="584" y="1195"/>
                    </a:cubicBezTo>
                    <a:lnTo>
                      <a:pt x="567" y="1169"/>
                    </a:lnTo>
                    <a:cubicBezTo>
                      <a:pt x="550" y="1152"/>
                      <a:pt x="533" y="1135"/>
                      <a:pt x="516" y="1118"/>
                    </a:cubicBezTo>
                    <a:cubicBezTo>
                      <a:pt x="498" y="1100"/>
                      <a:pt x="490" y="1092"/>
                      <a:pt x="481" y="1083"/>
                    </a:cubicBezTo>
                    <a:cubicBezTo>
                      <a:pt x="464" y="1075"/>
                      <a:pt x="447" y="1049"/>
                      <a:pt x="430" y="1040"/>
                    </a:cubicBezTo>
                    <a:cubicBezTo>
                      <a:pt x="404" y="1006"/>
                      <a:pt x="370" y="980"/>
                      <a:pt x="344" y="946"/>
                    </a:cubicBezTo>
                    <a:cubicBezTo>
                      <a:pt x="327" y="929"/>
                      <a:pt x="309" y="903"/>
                      <a:pt x="301" y="886"/>
                    </a:cubicBezTo>
                    <a:lnTo>
                      <a:pt x="275" y="843"/>
                    </a:lnTo>
                    <a:lnTo>
                      <a:pt x="258" y="825"/>
                    </a:lnTo>
                    <a:lnTo>
                      <a:pt x="241" y="800"/>
                    </a:lnTo>
                    <a:cubicBezTo>
                      <a:pt x="224" y="774"/>
                      <a:pt x="215" y="748"/>
                      <a:pt x="206" y="714"/>
                    </a:cubicBezTo>
                    <a:cubicBezTo>
                      <a:pt x="198" y="688"/>
                      <a:pt x="181" y="671"/>
                      <a:pt x="172" y="636"/>
                    </a:cubicBezTo>
                    <a:cubicBezTo>
                      <a:pt x="163" y="619"/>
                      <a:pt x="163" y="594"/>
                      <a:pt x="155" y="568"/>
                    </a:cubicBezTo>
                    <a:cubicBezTo>
                      <a:pt x="155" y="542"/>
                      <a:pt x="120" y="447"/>
                      <a:pt x="120" y="439"/>
                    </a:cubicBezTo>
                    <a:cubicBezTo>
                      <a:pt x="112" y="422"/>
                      <a:pt x="112" y="413"/>
                      <a:pt x="103" y="405"/>
                    </a:cubicBezTo>
                    <a:cubicBezTo>
                      <a:pt x="95" y="387"/>
                      <a:pt x="95" y="370"/>
                      <a:pt x="95" y="353"/>
                    </a:cubicBezTo>
                    <a:cubicBezTo>
                      <a:pt x="77" y="310"/>
                      <a:pt x="69" y="267"/>
                      <a:pt x="60" y="215"/>
                    </a:cubicBezTo>
                    <a:cubicBezTo>
                      <a:pt x="60" y="190"/>
                      <a:pt x="60" y="155"/>
                      <a:pt x="52" y="121"/>
                    </a:cubicBezTo>
                    <a:cubicBezTo>
                      <a:pt x="43" y="104"/>
                      <a:pt x="34" y="87"/>
                      <a:pt x="26" y="61"/>
                    </a:cubicBezTo>
                    <a:cubicBezTo>
                      <a:pt x="26" y="52"/>
                      <a:pt x="17" y="35"/>
                      <a:pt x="17" y="18"/>
                    </a:cubicBezTo>
                    <a:lnTo>
                      <a:pt x="17" y="1"/>
                    </a:lnTo>
                    <a:close/>
                  </a:path>
                </a:pathLst>
              </a:custGeom>
              <a:solidFill>
                <a:srgbClr val="DDBC2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4" name="Google Shape;16424;p56"/>
              <p:cNvSpPr/>
              <p:nvPr/>
            </p:nvSpPr>
            <p:spPr>
              <a:xfrm>
                <a:off x="5693650" y="1362675"/>
                <a:ext cx="58450" cy="32275"/>
              </a:xfrm>
              <a:custGeom>
                <a:rect b="b" l="l" r="r" t="t"/>
                <a:pathLst>
                  <a:path extrusionOk="0" h="1291" w="2338">
                    <a:moveTo>
                      <a:pt x="19" y="1156"/>
                    </a:moveTo>
                    <a:cubicBezTo>
                      <a:pt x="13" y="1156"/>
                      <a:pt x="7" y="1157"/>
                      <a:pt x="1" y="1161"/>
                    </a:cubicBezTo>
                    <a:cubicBezTo>
                      <a:pt x="1" y="1161"/>
                      <a:pt x="1" y="1161"/>
                      <a:pt x="19" y="1156"/>
                    </a:cubicBezTo>
                    <a:close/>
                    <a:moveTo>
                      <a:pt x="2303" y="1"/>
                    </a:moveTo>
                    <a:cubicBezTo>
                      <a:pt x="2286" y="18"/>
                      <a:pt x="2269" y="52"/>
                      <a:pt x="2260" y="69"/>
                    </a:cubicBezTo>
                    <a:cubicBezTo>
                      <a:pt x="2252" y="112"/>
                      <a:pt x="2234" y="155"/>
                      <a:pt x="2217" y="198"/>
                    </a:cubicBezTo>
                    <a:cubicBezTo>
                      <a:pt x="2200" y="241"/>
                      <a:pt x="2200" y="293"/>
                      <a:pt x="2174" y="336"/>
                    </a:cubicBezTo>
                    <a:cubicBezTo>
                      <a:pt x="2166" y="353"/>
                      <a:pt x="2140" y="370"/>
                      <a:pt x="2123" y="396"/>
                    </a:cubicBezTo>
                    <a:cubicBezTo>
                      <a:pt x="2080" y="465"/>
                      <a:pt x="2011" y="508"/>
                      <a:pt x="1951" y="568"/>
                    </a:cubicBezTo>
                    <a:cubicBezTo>
                      <a:pt x="1882" y="636"/>
                      <a:pt x="1822" y="679"/>
                      <a:pt x="1736" y="722"/>
                    </a:cubicBezTo>
                    <a:cubicBezTo>
                      <a:pt x="1710" y="731"/>
                      <a:pt x="1693" y="740"/>
                      <a:pt x="1667" y="748"/>
                    </a:cubicBezTo>
                    <a:cubicBezTo>
                      <a:pt x="1633" y="774"/>
                      <a:pt x="1599" y="791"/>
                      <a:pt x="1556" y="808"/>
                    </a:cubicBezTo>
                    <a:cubicBezTo>
                      <a:pt x="1530" y="817"/>
                      <a:pt x="1495" y="825"/>
                      <a:pt x="1461" y="843"/>
                    </a:cubicBezTo>
                    <a:cubicBezTo>
                      <a:pt x="1444" y="843"/>
                      <a:pt x="1427" y="851"/>
                      <a:pt x="1410" y="860"/>
                    </a:cubicBezTo>
                    <a:lnTo>
                      <a:pt x="1367" y="860"/>
                    </a:lnTo>
                    <a:cubicBezTo>
                      <a:pt x="1358" y="860"/>
                      <a:pt x="1341" y="877"/>
                      <a:pt x="1324" y="877"/>
                    </a:cubicBezTo>
                    <a:cubicBezTo>
                      <a:pt x="1298" y="894"/>
                      <a:pt x="1289" y="911"/>
                      <a:pt x="1264" y="929"/>
                    </a:cubicBezTo>
                    <a:cubicBezTo>
                      <a:pt x="1246" y="946"/>
                      <a:pt x="1229" y="954"/>
                      <a:pt x="1212" y="971"/>
                    </a:cubicBezTo>
                    <a:cubicBezTo>
                      <a:pt x="1169" y="997"/>
                      <a:pt x="1117" y="1032"/>
                      <a:pt x="1075" y="1057"/>
                    </a:cubicBezTo>
                    <a:cubicBezTo>
                      <a:pt x="1062" y="1070"/>
                      <a:pt x="1049" y="1078"/>
                      <a:pt x="1030" y="1078"/>
                    </a:cubicBezTo>
                    <a:cubicBezTo>
                      <a:pt x="1023" y="1078"/>
                      <a:pt x="1015" y="1077"/>
                      <a:pt x="1006" y="1075"/>
                    </a:cubicBezTo>
                    <a:cubicBezTo>
                      <a:pt x="971" y="1066"/>
                      <a:pt x="928" y="1057"/>
                      <a:pt x="886" y="1049"/>
                    </a:cubicBezTo>
                    <a:cubicBezTo>
                      <a:pt x="825" y="1049"/>
                      <a:pt x="757" y="1066"/>
                      <a:pt x="696" y="1083"/>
                    </a:cubicBezTo>
                    <a:cubicBezTo>
                      <a:pt x="671" y="1092"/>
                      <a:pt x="654" y="1109"/>
                      <a:pt x="628" y="1126"/>
                    </a:cubicBezTo>
                    <a:cubicBezTo>
                      <a:pt x="606" y="1135"/>
                      <a:pt x="583" y="1137"/>
                      <a:pt x="558" y="1137"/>
                    </a:cubicBezTo>
                    <a:cubicBezTo>
                      <a:pt x="533" y="1137"/>
                      <a:pt x="507" y="1135"/>
                      <a:pt x="482" y="1135"/>
                    </a:cubicBezTo>
                    <a:cubicBezTo>
                      <a:pt x="370" y="1135"/>
                      <a:pt x="250" y="1135"/>
                      <a:pt x="138" y="1126"/>
                    </a:cubicBezTo>
                    <a:cubicBezTo>
                      <a:pt x="71" y="1143"/>
                      <a:pt x="37" y="1151"/>
                      <a:pt x="19" y="1156"/>
                    </a:cubicBezTo>
                    <a:lnTo>
                      <a:pt x="19" y="1156"/>
                    </a:lnTo>
                    <a:cubicBezTo>
                      <a:pt x="20" y="1156"/>
                      <a:pt x="21" y="1156"/>
                      <a:pt x="22" y="1156"/>
                    </a:cubicBezTo>
                    <a:cubicBezTo>
                      <a:pt x="51" y="1156"/>
                      <a:pt x="85" y="1179"/>
                      <a:pt x="112" y="1186"/>
                    </a:cubicBezTo>
                    <a:cubicBezTo>
                      <a:pt x="164" y="1203"/>
                      <a:pt x="215" y="1221"/>
                      <a:pt x="267" y="1229"/>
                    </a:cubicBezTo>
                    <a:cubicBezTo>
                      <a:pt x="318" y="1246"/>
                      <a:pt x="361" y="1255"/>
                      <a:pt x="422" y="1255"/>
                    </a:cubicBezTo>
                    <a:cubicBezTo>
                      <a:pt x="482" y="1255"/>
                      <a:pt x="533" y="1264"/>
                      <a:pt x="593" y="1281"/>
                    </a:cubicBezTo>
                    <a:cubicBezTo>
                      <a:pt x="620" y="1287"/>
                      <a:pt x="647" y="1290"/>
                      <a:pt x="675" y="1290"/>
                    </a:cubicBezTo>
                    <a:cubicBezTo>
                      <a:pt x="720" y="1290"/>
                      <a:pt x="766" y="1283"/>
                      <a:pt x="808" y="1272"/>
                    </a:cubicBezTo>
                    <a:cubicBezTo>
                      <a:pt x="843" y="1272"/>
                      <a:pt x="868" y="1264"/>
                      <a:pt x="903" y="1255"/>
                    </a:cubicBezTo>
                    <a:cubicBezTo>
                      <a:pt x="928" y="1246"/>
                      <a:pt x="954" y="1229"/>
                      <a:pt x="980" y="1221"/>
                    </a:cubicBezTo>
                    <a:cubicBezTo>
                      <a:pt x="1014" y="1212"/>
                      <a:pt x="1040" y="1212"/>
                      <a:pt x="1075" y="1195"/>
                    </a:cubicBezTo>
                    <a:cubicBezTo>
                      <a:pt x="1092" y="1195"/>
                      <a:pt x="1109" y="1186"/>
                      <a:pt x="1126" y="1178"/>
                    </a:cubicBezTo>
                    <a:cubicBezTo>
                      <a:pt x="1160" y="1169"/>
                      <a:pt x="1203" y="1161"/>
                      <a:pt x="1238" y="1152"/>
                    </a:cubicBezTo>
                    <a:cubicBezTo>
                      <a:pt x="1264" y="1152"/>
                      <a:pt x="1281" y="1135"/>
                      <a:pt x="1298" y="1135"/>
                    </a:cubicBezTo>
                    <a:cubicBezTo>
                      <a:pt x="1324" y="1126"/>
                      <a:pt x="1358" y="1126"/>
                      <a:pt x="1384" y="1118"/>
                    </a:cubicBezTo>
                    <a:cubicBezTo>
                      <a:pt x="1418" y="1109"/>
                      <a:pt x="1444" y="1092"/>
                      <a:pt x="1478" y="1083"/>
                    </a:cubicBezTo>
                    <a:cubicBezTo>
                      <a:pt x="1538" y="1066"/>
                      <a:pt x="1590" y="1049"/>
                      <a:pt x="1650" y="1014"/>
                    </a:cubicBezTo>
                    <a:cubicBezTo>
                      <a:pt x="1676" y="989"/>
                      <a:pt x="1710" y="963"/>
                      <a:pt x="1745" y="937"/>
                    </a:cubicBezTo>
                    <a:cubicBezTo>
                      <a:pt x="1753" y="920"/>
                      <a:pt x="1753" y="894"/>
                      <a:pt x="1770" y="877"/>
                    </a:cubicBezTo>
                    <a:cubicBezTo>
                      <a:pt x="1788" y="860"/>
                      <a:pt x="1813" y="851"/>
                      <a:pt x="1831" y="825"/>
                    </a:cubicBezTo>
                    <a:cubicBezTo>
                      <a:pt x="1874" y="782"/>
                      <a:pt x="1865" y="705"/>
                      <a:pt x="1899" y="654"/>
                    </a:cubicBezTo>
                    <a:cubicBezTo>
                      <a:pt x="1916" y="628"/>
                      <a:pt x="1934" y="619"/>
                      <a:pt x="1951" y="602"/>
                    </a:cubicBezTo>
                    <a:cubicBezTo>
                      <a:pt x="1977" y="585"/>
                      <a:pt x="1994" y="568"/>
                      <a:pt x="2020" y="542"/>
                    </a:cubicBezTo>
                    <a:cubicBezTo>
                      <a:pt x="2080" y="490"/>
                      <a:pt x="2148" y="439"/>
                      <a:pt x="2191" y="362"/>
                    </a:cubicBezTo>
                    <a:cubicBezTo>
                      <a:pt x="2234" y="293"/>
                      <a:pt x="2294" y="215"/>
                      <a:pt x="2320" y="130"/>
                    </a:cubicBezTo>
                    <a:cubicBezTo>
                      <a:pt x="2329" y="87"/>
                      <a:pt x="2337" y="35"/>
                      <a:pt x="2303" y="1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5" name="Google Shape;16425;p56"/>
              <p:cNvSpPr/>
              <p:nvPr/>
            </p:nvSpPr>
            <p:spPr>
              <a:xfrm>
                <a:off x="5714475" y="1287050"/>
                <a:ext cx="42775" cy="42350"/>
              </a:xfrm>
              <a:custGeom>
                <a:rect b="b" l="l" r="r" t="t"/>
                <a:pathLst>
                  <a:path extrusionOk="0" h="1694" w="1711">
                    <a:moveTo>
                      <a:pt x="391" y="0"/>
                    </a:moveTo>
                    <a:cubicBezTo>
                      <a:pt x="350" y="0"/>
                      <a:pt x="309" y="3"/>
                      <a:pt x="267" y="19"/>
                    </a:cubicBezTo>
                    <a:cubicBezTo>
                      <a:pt x="231" y="34"/>
                      <a:pt x="192" y="37"/>
                      <a:pt x="152" y="37"/>
                    </a:cubicBezTo>
                    <a:cubicBezTo>
                      <a:pt x="125" y="37"/>
                      <a:pt x="97" y="36"/>
                      <a:pt x="70" y="36"/>
                    </a:cubicBezTo>
                    <a:cubicBezTo>
                      <a:pt x="53" y="36"/>
                      <a:pt x="44" y="44"/>
                      <a:pt x="35" y="44"/>
                    </a:cubicBezTo>
                    <a:lnTo>
                      <a:pt x="1" y="44"/>
                    </a:lnTo>
                    <a:cubicBezTo>
                      <a:pt x="44" y="44"/>
                      <a:pt x="87" y="44"/>
                      <a:pt x="130" y="53"/>
                    </a:cubicBezTo>
                    <a:cubicBezTo>
                      <a:pt x="164" y="53"/>
                      <a:pt x="216" y="62"/>
                      <a:pt x="250" y="70"/>
                    </a:cubicBezTo>
                    <a:cubicBezTo>
                      <a:pt x="267" y="79"/>
                      <a:pt x="284" y="87"/>
                      <a:pt x="310" y="96"/>
                    </a:cubicBezTo>
                    <a:cubicBezTo>
                      <a:pt x="336" y="113"/>
                      <a:pt x="370" y="113"/>
                      <a:pt x="405" y="122"/>
                    </a:cubicBezTo>
                    <a:cubicBezTo>
                      <a:pt x="448" y="139"/>
                      <a:pt x="482" y="191"/>
                      <a:pt x="525" y="216"/>
                    </a:cubicBezTo>
                    <a:cubicBezTo>
                      <a:pt x="559" y="233"/>
                      <a:pt x="594" y="251"/>
                      <a:pt x="628" y="276"/>
                    </a:cubicBezTo>
                    <a:cubicBezTo>
                      <a:pt x="645" y="285"/>
                      <a:pt x="662" y="294"/>
                      <a:pt x="688" y="302"/>
                    </a:cubicBezTo>
                    <a:cubicBezTo>
                      <a:pt x="705" y="311"/>
                      <a:pt x="731" y="311"/>
                      <a:pt x="748" y="328"/>
                    </a:cubicBezTo>
                    <a:cubicBezTo>
                      <a:pt x="766" y="337"/>
                      <a:pt x="783" y="354"/>
                      <a:pt x="800" y="371"/>
                    </a:cubicBezTo>
                    <a:cubicBezTo>
                      <a:pt x="826" y="397"/>
                      <a:pt x="843" y="422"/>
                      <a:pt x="869" y="440"/>
                    </a:cubicBezTo>
                    <a:cubicBezTo>
                      <a:pt x="903" y="465"/>
                      <a:pt x="929" y="491"/>
                      <a:pt x="972" y="517"/>
                    </a:cubicBezTo>
                    <a:cubicBezTo>
                      <a:pt x="1006" y="534"/>
                      <a:pt x="1049" y="551"/>
                      <a:pt x="1075" y="577"/>
                    </a:cubicBezTo>
                    <a:cubicBezTo>
                      <a:pt x="1118" y="603"/>
                      <a:pt x="1144" y="646"/>
                      <a:pt x="1178" y="680"/>
                    </a:cubicBezTo>
                    <a:cubicBezTo>
                      <a:pt x="1212" y="715"/>
                      <a:pt x="1247" y="740"/>
                      <a:pt x="1272" y="775"/>
                    </a:cubicBezTo>
                    <a:cubicBezTo>
                      <a:pt x="1315" y="826"/>
                      <a:pt x="1341" y="869"/>
                      <a:pt x="1376" y="912"/>
                    </a:cubicBezTo>
                    <a:cubicBezTo>
                      <a:pt x="1410" y="955"/>
                      <a:pt x="1427" y="1015"/>
                      <a:pt x="1436" y="1067"/>
                    </a:cubicBezTo>
                    <a:cubicBezTo>
                      <a:pt x="1453" y="1118"/>
                      <a:pt x="1461" y="1170"/>
                      <a:pt x="1479" y="1221"/>
                    </a:cubicBezTo>
                    <a:lnTo>
                      <a:pt x="1479" y="1230"/>
                    </a:lnTo>
                    <a:cubicBezTo>
                      <a:pt x="1513" y="1316"/>
                      <a:pt x="1565" y="1333"/>
                      <a:pt x="1590" y="1419"/>
                    </a:cubicBezTo>
                    <a:cubicBezTo>
                      <a:pt x="1608" y="1462"/>
                      <a:pt x="1599" y="1574"/>
                      <a:pt x="1616" y="1617"/>
                    </a:cubicBezTo>
                    <a:cubicBezTo>
                      <a:pt x="1628" y="1635"/>
                      <a:pt x="1636" y="1653"/>
                      <a:pt x="1640" y="1670"/>
                    </a:cubicBezTo>
                    <a:lnTo>
                      <a:pt x="1640" y="1670"/>
                    </a:lnTo>
                    <a:cubicBezTo>
                      <a:pt x="1645" y="1661"/>
                      <a:pt x="1654" y="1652"/>
                      <a:pt x="1659" y="1642"/>
                    </a:cubicBezTo>
                    <a:cubicBezTo>
                      <a:pt x="1668" y="1617"/>
                      <a:pt x="1668" y="1591"/>
                      <a:pt x="1676" y="1565"/>
                    </a:cubicBezTo>
                    <a:cubicBezTo>
                      <a:pt x="1693" y="1531"/>
                      <a:pt x="1685" y="1505"/>
                      <a:pt x="1693" y="1471"/>
                    </a:cubicBezTo>
                    <a:cubicBezTo>
                      <a:pt x="1702" y="1445"/>
                      <a:pt x="1702" y="1410"/>
                      <a:pt x="1702" y="1376"/>
                    </a:cubicBezTo>
                    <a:cubicBezTo>
                      <a:pt x="1702" y="1350"/>
                      <a:pt x="1711" y="1333"/>
                      <a:pt x="1711" y="1307"/>
                    </a:cubicBezTo>
                    <a:cubicBezTo>
                      <a:pt x="1711" y="1282"/>
                      <a:pt x="1702" y="1256"/>
                      <a:pt x="1693" y="1230"/>
                    </a:cubicBezTo>
                    <a:cubicBezTo>
                      <a:pt x="1685" y="1161"/>
                      <a:pt x="1668" y="1101"/>
                      <a:pt x="1659" y="1041"/>
                    </a:cubicBezTo>
                    <a:cubicBezTo>
                      <a:pt x="1651" y="981"/>
                      <a:pt x="1659" y="921"/>
                      <a:pt x="1625" y="878"/>
                    </a:cubicBezTo>
                    <a:cubicBezTo>
                      <a:pt x="1599" y="843"/>
                      <a:pt x="1565" y="818"/>
                      <a:pt x="1539" y="792"/>
                    </a:cubicBezTo>
                    <a:cubicBezTo>
                      <a:pt x="1513" y="758"/>
                      <a:pt x="1513" y="723"/>
                      <a:pt x="1504" y="689"/>
                    </a:cubicBezTo>
                    <a:cubicBezTo>
                      <a:pt x="1487" y="663"/>
                      <a:pt x="1479" y="637"/>
                      <a:pt x="1461" y="620"/>
                    </a:cubicBezTo>
                    <a:cubicBezTo>
                      <a:pt x="1436" y="594"/>
                      <a:pt x="1419" y="569"/>
                      <a:pt x="1393" y="534"/>
                    </a:cubicBezTo>
                    <a:cubicBezTo>
                      <a:pt x="1350" y="491"/>
                      <a:pt x="1290" y="465"/>
                      <a:pt x="1255" y="405"/>
                    </a:cubicBezTo>
                    <a:lnTo>
                      <a:pt x="1238" y="380"/>
                    </a:lnTo>
                    <a:cubicBezTo>
                      <a:pt x="1230" y="362"/>
                      <a:pt x="1212" y="354"/>
                      <a:pt x="1195" y="337"/>
                    </a:cubicBezTo>
                    <a:cubicBezTo>
                      <a:pt x="1169" y="311"/>
                      <a:pt x="1144" y="285"/>
                      <a:pt x="1109" y="276"/>
                    </a:cubicBezTo>
                    <a:cubicBezTo>
                      <a:pt x="1083" y="268"/>
                      <a:pt x="1066" y="259"/>
                      <a:pt x="1041" y="251"/>
                    </a:cubicBezTo>
                    <a:cubicBezTo>
                      <a:pt x="1006" y="225"/>
                      <a:pt x="955" y="216"/>
                      <a:pt x="912" y="199"/>
                    </a:cubicBezTo>
                    <a:cubicBezTo>
                      <a:pt x="894" y="199"/>
                      <a:pt x="877" y="191"/>
                      <a:pt x="860" y="182"/>
                    </a:cubicBezTo>
                    <a:cubicBezTo>
                      <a:pt x="834" y="182"/>
                      <a:pt x="809" y="182"/>
                      <a:pt x="791" y="173"/>
                    </a:cubicBezTo>
                    <a:cubicBezTo>
                      <a:pt x="748" y="156"/>
                      <a:pt x="731" y="122"/>
                      <a:pt x="705" y="96"/>
                    </a:cubicBezTo>
                    <a:cubicBezTo>
                      <a:pt x="662" y="62"/>
                      <a:pt x="628" y="27"/>
                      <a:pt x="577" y="10"/>
                    </a:cubicBezTo>
                    <a:cubicBezTo>
                      <a:pt x="542" y="1"/>
                      <a:pt x="508" y="1"/>
                      <a:pt x="473" y="1"/>
                    </a:cubicBezTo>
                    <a:cubicBezTo>
                      <a:pt x="446" y="1"/>
                      <a:pt x="419" y="0"/>
                      <a:pt x="391" y="0"/>
                    </a:cubicBezTo>
                    <a:close/>
                    <a:moveTo>
                      <a:pt x="1640" y="1670"/>
                    </a:moveTo>
                    <a:cubicBezTo>
                      <a:pt x="1635" y="1678"/>
                      <a:pt x="1634" y="1686"/>
                      <a:pt x="1642" y="1694"/>
                    </a:cubicBezTo>
                    <a:cubicBezTo>
                      <a:pt x="1642" y="1686"/>
                      <a:pt x="1641" y="1678"/>
                      <a:pt x="1640" y="167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6" name="Google Shape;16426;p56"/>
              <p:cNvSpPr/>
              <p:nvPr/>
            </p:nvSpPr>
            <p:spPr>
              <a:xfrm>
                <a:off x="5752300" y="1334125"/>
                <a:ext cx="7525" cy="26000"/>
              </a:xfrm>
              <a:custGeom>
                <a:rect b="b" l="l" r="r" t="t"/>
                <a:pathLst>
                  <a:path extrusionOk="0" h="1040" w="301">
                    <a:moveTo>
                      <a:pt x="103" y="0"/>
                    </a:moveTo>
                    <a:cubicBezTo>
                      <a:pt x="77" y="0"/>
                      <a:pt x="103" y="60"/>
                      <a:pt x="103" y="69"/>
                    </a:cubicBezTo>
                    <a:cubicBezTo>
                      <a:pt x="112" y="95"/>
                      <a:pt x="112" y="112"/>
                      <a:pt x="112" y="137"/>
                    </a:cubicBezTo>
                    <a:cubicBezTo>
                      <a:pt x="112" y="152"/>
                      <a:pt x="100" y="166"/>
                      <a:pt x="101" y="166"/>
                    </a:cubicBezTo>
                    <a:cubicBezTo>
                      <a:pt x="101" y="166"/>
                      <a:pt x="102" y="165"/>
                      <a:pt x="103" y="163"/>
                    </a:cubicBezTo>
                    <a:lnTo>
                      <a:pt x="103" y="180"/>
                    </a:lnTo>
                    <a:cubicBezTo>
                      <a:pt x="112" y="198"/>
                      <a:pt x="112" y="206"/>
                      <a:pt x="112" y="223"/>
                    </a:cubicBezTo>
                    <a:cubicBezTo>
                      <a:pt x="112" y="275"/>
                      <a:pt x="129" y="318"/>
                      <a:pt x="138" y="369"/>
                    </a:cubicBezTo>
                    <a:cubicBezTo>
                      <a:pt x="138" y="404"/>
                      <a:pt x="146" y="438"/>
                      <a:pt x="120" y="473"/>
                    </a:cubicBezTo>
                    <a:lnTo>
                      <a:pt x="103" y="498"/>
                    </a:lnTo>
                    <a:lnTo>
                      <a:pt x="95" y="533"/>
                    </a:lnTo>
                    <a:lnTo>
                      <a:pt x="86" y="558"/>
                    </a:lnTo>
                    <a:cubicBezTo>
                      <a:pt x="86" y="576"/>
                      <a:pt x="86" y="593"/>
                      <a:pt x="86" y="610"/>
                    </a:cubicBezTo>
                    <a:cubicBezTo>
                      <a:pt x="86" y="636"/>
                      <a:pt x="95" y="653"/>
                      <a:pt x="95" y="679"/>
                    </a:cubicBezTo>
                    <a:cubicBezTo>
                      <a:pt x="103" y="696"/>
                      <a:pt x="103" y="713"/>
                      <a:pt x="103" y="739"/>
                    </a:cubicBezTo>
                    <a:cubicBezTo>
                      <a:pt x="103" y="756"/>
                      <a:pt x="103" y="782"/>
                      <a:pt x="95" y="799"/>
                    </a:cubicBezTo>
                    <a:cubicBezTo>
                      <a:pt x="95" y="825"/>
                      <a:pt x="86" y="851"/>
                      <a:pt x="86" y="876"/>
                    </a:cubicBezTo>
                    <a:cubicBezTo>
                      <a:pt x="86" y="902"/>
                      <a:pt x="77" y="936"/>
                      <a:pt x="69" y="962"/>
                    </a:cubicBezTo>
                    <a:cubicBezTo>
                      <a:pt x="66" y="968"/>
                      <a:pt x="63" y="974"/>
                      <a:pt x="60" y="979"/>
                    </a:cubicBezTo>
                    <a:lnTo>
                      <a:pt x="60" y="979"/>
                    </a:lnTo>
                    <a:cubicBezTo>
                      <a:pt x="63" y="977"/>
                      <a:pt x="66" y="974"/>
                      <a:pt x="69" y="971"/>
                    </a:cubicBezTo>
                    <a:cubicBezTo>
                      <a:pt x="86" y="962"/>
                      <a:pt x="103" y="945"/>
                      <a:pt x="120" y="928"/>
                    </a:cubicBezTo>
                    <a:cubicBezTo>
                      <a:pt x="138" y="919"/>
                      <a:pt x="146" y="894"/>
                      <a:pt x="155" y="876"/>
                    </a:cubicBezTo>
                    <a:cubicBezTo>
                      <a:pt x="163" y="859"/>
                      <a:pt x="163" y="842"/>
                      <a:pt x="172" y="825"/>
                    </a:cubicBezTo>
                    <a:cubicBezTo>
                      <a:pt x="180" y="808"/>
                      <a:pt x="189" y="782"/>
                      <a:pt x="189" y="765"/>
                    </a:cubicBezTo>
                    <a:cubicBezTo>
                      <a:pt x="206" y="747"/>
                      <a:pt x="215" y="722"/>
                      <a:pt x="232" y="705"/>
                    </a:cubicBezTo>
                    <a:cubicBezTo>
                      <a:pt x="266" y="670"/>
                      <a:pt x="301" y="653"/>
                      <a:pt x="292" y="601"/>
                    </a:cubicBezTo>
                    <a:cubicBezTo>
                      <a:pt x="292" y="558"/>
                      <a:pt x="275" y="515"/>
                      <a:pt x="266" y="473"/>
                    </a:cubicBezTo>
                    <a:cubicBezTo>
                      <a:pt x="266" y="455"/>
                      <a:pt x="258" y="438"/>
                      <a:pt x="258" y="430"/>
                    </a:cubicBezTo>
                    <a:cubicBezTo>
                      <a:pt x="249" y="412"/>
                      <a:pt x="249" y="395"/>
                      <a:pt x="249" y="378"/>
                    </a:cubicBezTo>
                    <a:cubicBezTo>
                      <a:pt x="249" y="344"/>
                      <a:pt x="241" y="309"/>
                      <a:pt x="232" y="275"/>
                    </a:cubicBezTo>
                    <a:cubicBezTo>
                      <a:pt x="223" y="241"/>
                      <a:pt x="223" y="223"/>
                      <a:pt x="223" y="189"/>
                    </a:cubicBezTo>
                    <a:cubicBezTo>
                      <a:pt x="223" y="155"/>
                      <a:pt x="215" y="112"/>
                      <a:pt x="206" y="86"/>
                    </a:cubicBezTo>
                    <a:cubicBezTo>
                      <a:pt x="198" y="69"/>
                      <a:pt x="189" y="52"/>
                      <a:pt x="180" y="43"/>
                    </a:cubicBezTo>
                    <a:lnTo>
                      <a:pt x="163" y="17"/>
                    </a:lnTo>
                    <a:lnTo>
                      <a:pt x="138" y="17"/>
                    </a:lnTo>
                    <a:lnTo>
                      <a:pt x="120" y="9"/>
                    </a:lnTo>
                    <a:lnTo>
                      <a:pt x="103" y="0"/>
                    </a:lnTo>
                    <a:close/>
                    <a:moveTo>
                      <a:pt x="60" y="979"/>
                    </a:moveTo>
                    <a:lnTo>
                      <a:pt x="60" y="979"/>
                    </a:lnTo>
                    <a:cubicBezTo>
                      <a:pt x="46" y="993"/>
                      <a:pt x="32" y="1007"/>
                      <a:pt x="17" y="1014"/>
                    </a:cubicBezTo>
                    <a:lnTo>
                      <a:pt x="0" y="1040"/>
                    </a:lnTo>
                    <a:cubicBezTo>
                      <a:pt x="17" y="1031"/>
                      <a:pt x="34" y="1022"/>
                      <a:pt x="43" y="1014"/>
                    </a:cubicBezTo>
                    <a:cubicBezTo>
                      <a:pt x="49" y="1002"/>
                      <a:pt x="54" y="991"/>
                      <a:pt x="60" y="979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7" name="Google Shape;16427;p56"/>
              <p:cNvSpPr/>
              <p:nvPr/>
            </p:nvSpPr>
            <p:spPr>
              <a:xfrm>
                <a:off x="5697950" y="1327025"/>
                <a:ext cx="29875" cy="34925"/>
              </a:xfrm>
              <a:custGeom>
                <a:rect b="b" l="l" r="r" t="t"/>
                <a:pathLst>
                  <a:path extrusionOk="0" h="1397" w="1195">
                    <a:moveTo>
                      <a:pt x="799" y="396"/>
                    </a:moveTo>
                    <a:lnTo>
                      <a:pt x="805" y="401"/>
                    </a:lnTo>
                    <a:lnTo>
                      <a:pt x="805" y="401"/>
                    </a:lnTo>
                    <a:cubicBezTo>
                      <a:pt x="804" y="398"/>
                      <a:pt x="802" y="396"/>
                      <a:pt x="799" y="396"/>
                    </a:cubicBezTo>
                    <a:close/>
                    <a:moveTo>
                      <a:pt x="1031" y="0"/>
                    </a:moveTo>
                    <a:cubicBezTo>
                      <a:pt x="1049" y="35"/>
                      <a:pt x="1049" y="78"/>
                      <a:pt x="1057" y="121"/>
                    </a:cubicBezTo>
                    <a:cubicBezTo>
                      <a:pt x="1066" y="172"/>
                      <a:pt x="1074" y="207"/>
                      <a:pt x="1066" y="258"/>
                    </a:cubicBezTo>
                    <a:cubicBezTo>
                      <a:pt x="1057" y="327"/>
                      <a:pt x="1031" y="404"/>
                      <a:pt x="1006" y="473"/>
                    </a:cubicBezTo>
                    <a:lnTo>
                      <a:pt x="980" y="430"/>
                    </a:lnTo>
                    <a:cubicBezTo>
                      <a:pt x="963" y="413"/>
                      <a:pt x="954" y="396"/>
                      <a:pt x="937" y="379"/>
                    </a:cubicBezTo>
                    <a:cubicBezTo>
                      <a:pt x="920" y="387"/>
                      <a:pt x="937" y="413"/>
                      <a:pt x="920" y="421"/>
                    </a:cubicBezTo>
                    <a:cubicBezTo>
                      <a:pt x="903" y="387"/>
                      <a:pt x="903" y="344"/>
                      <a:pt x="894" y="310"/>
                    </a:cubicBezTo>
                    <a:cubicBezTo>
                      <a:pt x="885" y="275"/>
                      <a:pt x="868" y="250"/>
                      <a:pt x="860" y="215"/>
                    </a:cubicBezTo>
                    <a:cubicBezTo>
                      <a:pt x="851" y="198"/>
                      <a:pt x="842" y="181"/>
                      <a:pt x="834" y="164"/>
                    </a:cubicBezTo>
                    <a:cubicBezTo>
                      <a:pt x="825" y="147"/>
                      <a:pt x="817" y="112"/>
                      <a:pt x="799" y="112"/>
                    </a:cubicBezTo>
                    <a:cubicBezTo>
                      <a:pt x="799" y="112"/>
                      <a:pt x="799" y="112"/>
                      <a:pt x="774" y="138"/>
                    </a:cubicBezTo>
                    <a:cubicBezTo>
                      <a:pt x="808" y="164"/>
                      <a:pt x="799" y="232"/>
                      <a:pt x="808" y="267"/>
                    </a:cubicBezTo>
                    <a:cubicBezTo>
                      <a:pt x="808" y="310"/>
                      <a:pt x="808" y="361"/>
                      <a:pt x="808" y="404"/>
                    </a:cubicBezTo>
                    <a:lnTo>
                      <a:pt x="805" y="401"/>
                    </a:lnTo>
                    <a:lnTo>
                      <a:pt x="805" y="401"/>
                    </a:lnTo>
                    <a:cubicBezTo>
                      <a:pt x="808" y="410"/>
                      <a:pt x="808" y="426"/>
                      <a:pt x="808" y="439"/>
                    </a:cubicBezTo>
                    <a:cubicBezTo>
                      <a:pt x="817" y="464"/>
                      <a:pt x="825" y="490"/>
                      <a:pt x="825" y="516"/>
                    </a:cubicBezTo>
                    <a:cubicBezTo>
                      <a:pt x="834" y="559"/>
                      <a:pt x="817" y="585"/>
                      <a:pt x="799" y="619"/>
                    </a:cubicBezTo>
                    <a:cubicBezTo>
                      <a:pt x="782" y="602"/>
                      <a:pt x="782" y="576"/>
                      <a:pt x="765" y="542"/>
                    </a:cubicBezTo>
                    <a:cubicBezTo>
                      <a:pt x="765" y="533"/>
                      <a:pt x="731" y="473"/>
                      <a:pt x="722" y="464"/>
                    </a:cubicBezTo>
                    <a:lnTo>
                      <a:pt x="705" y="516"/>
                    </a:lnTo>
                    <a:cubicBezTo>
                      <a:pt x="696" y="533"/>
                      <a:pt x="688" y="550"/>
                      <a:pt x="671" y="568"/>
                    </a:cubicBezTo>
                    <a:cubicBezTo>
                      <a:pt x="662" y="585"/>
                      <a:pt x="662" y="602"/>
                      <a:pt x="645" y="619"/>
                    </a:cubicBezTo>
                    <a:cubicBezTo>
                      <a:pt x="619" y="662"/>
                      <a:pt x="567" y="714"/>
                      <a:pt x="567" y="765"/>
                    </a:cubicBezTo>
                    <a:lnTo>
                      <a:pt x="576" y="739"/>
                    </a:lnTo>
                    <a:lnTo>
                      <a:pt x="585" y="774"/>
                    </a:lnTo>
                    <a:cubicBezTo>
                      <a:pt x="593" y="808"/>
                      <a:pt x="576" y="842"/>
                      <a:pt x="559" y="877"/>
                    </a:cubicBezTo>
                    <a:cubicBezTo>
                      <a:pt x="533" y="911"/>
                      <a:pt x="499" y="937"/>
                      <a:pt x="464" y="954"/>
                    </a:cubicBezTo>
                    <a:cubicBezTo>
                      <a:pt x="447" y="963"/>
                      <a:pt x="439" y="971"/>
                      <a:pt x="421" y="980"/>
                    </a:cubicBezTo>
                    <a:lnTo>
                      <a:pt x="413" y="989"/>
                    </a:lnTo>
                    <a:cubicBezTo>
                      <a:pt x="407" y="993"/>
                      <a:pt x="401" y="994"/>
                      <a:pt x="395" y="994"/>
                    </a:cubicBezTo>
                    <a:cubicBezTo>
                      <a:pt x="376" y="994"/>
                      <a:pt x="357" y="976"/>
                      <a:pt x="344" y="963"/>
                    </a:cubicBezTo>
                    <a:cubicBezTo>
                      <a:pt x="310" y="928"/>
                      <a:pt x="284" y="894"/>
                      <a:pt x="241" y="885"/>
                    </a:cubicBezTo>
                    <a:lnTo>
                      <a:pt x="224" y="920"/>
                    </a:lnTo>
                    <a:cubicBezTo>
                      <a:pt x="220" y="921"/>
                      <a:pt x="216" y="922"/>
                      <a:pt x="212" y="922"/>
                    </a:cubicBezTo>
                    <a:cubicBezTo>
                      <a:pt x="194" y="922"/>
                      <a:pt x="171" y="911"/>
                      <a:pt x="164" y="911"/>
                    </a:cubicBezTo>
                    <a:cubicBezTo>
                      <a:pt x="138" y="903"/>
                      <a:pt x="121" y="894"/>
                      <a:pt x="104" y="885"/>
                    </a:cubicBezTo>
                    <a:cubicBezTo>
                      <a:pt x="95" y="911"/>
                      <a:pt x="86" y="928"/>
                      <a:pt x="86" y="963"/>
                    </a:cubicBezTo>
                    <a:cubicBezTo>
                      <a:pt x="78" y="1006"/>
                      <a:pt x="69" y="1040"/>
                      <a:pt x="52" y="1074"/>
                    </a:cubicBezTo>
                    <a:cubicBezTo>
                      <a:pt x="43" y="1092"/>
                      <a:pt x="43" y="1109"/>
                      <a:pt x="43" y="1117"/>
                    </a:cubicBezTo>
                    <a:lnTo>
                      <a:pt x="18" y="1152"/>
                    </a:lnTo>
                    <a:cubicBezTo>
                      <a:pt x="0" y="1178"/>
                      <a:pt x="18" y="1195"/>
                      <a:pt x="35" y="1220"/>
                    </a:cubicBezTo>
                    <a:cubicBezTo>
                      <a:pt x="52" y="1272"/>
                      <a:pt x="78" y="1306"/>
                      <a:pt x="121" y="1332"/>
                    </a:cubicBezTo>
                    <a:cubicBezTo>
                      <a:pt x="172" y="1367"/>
                      <a:pt x="207" y="1392"/>
                      <a:pt x="267" y="1392"/>
                    </a:cubicBezTo>
                    <a:cubicBezTo>
                      <a:pt x="295" y="1392"/>
                      <a:pt x="324" y="1388"/>
                      <a:pt x="355" y="1388"/>
                    </a:cubicBezTo>
                    <a:cubicBezTo>
                      <a:pt x="371" y="1388"/>
                      <a:pt x="387" y="1389"/>
                      <a:pt x="404" y="1392"/>
                    </a:cubicBezTo>
                    <a:cubicBezTo>
                      <a:pt x="421" y="1392"/>
                      <a:pt x="435" y="1396"/>
                      <a:pt x="449" y="1396"/>
                    </a:cubicBezTo>
                    <a:cubicBezTo>
                      <a:pt x="457" y="1396"/>
                      <a:pt x="464" y="1395"/>
                      <a:pt x="473" y="1392"/>
                    </a:cubicBezTo>
                    <a:cubicBezTo>
                      <a:pt x="482" y="1384"/>
                      <a:pt x="499" y="1375"/>
                      <a:pt x="507" y="1367"/>
                    </a:cubicBezTo>
                    <a:cubicBezTo>
                      <a:pt x="533" y="1358"/>
                      <a:pt x="567" y="1349"/>
                      <a:pt x="593" y="1332"/>
                    </a:cubicBezTo>
                    <a:cubicBezTo>
                      <a:pt x="628" y="1315"/>
                      <a:pt x="645" y="1306"/>
                      <a:pt x="688" y="1306"/>
                    </a:cubicBezTo>
                    <a:cubicBezTo>
                      <a:pt x="705" y="1306"/>
                      <a:pt x="722" y="1306"/>
                      <a:pt x="739" y="1298"/>
                    </a:cubicBezTo>
                    <a:cubicBezTo>
                      <a:pt x="774" y="1281"/>
                      <a:pt x="799" y="1263"/>
                      <a:pt x="834" y="1238"/>
                    </a:cubicBezTo>
                    <a:cubicBezTo>
                      <a:pt x="851" y="1220"/>
                      <a:pt x="877" y="1212"/>
                      <a:pt x="894" y="1195"/>
                    </a:cubicBezTo>
                    <a:cubicBezTo>
                      <a:pt x="920" y="1178"/>
                      <a:pt x="928" y="1152"/>
                      <a:pt x="945" y="1117"/>
                    </a:cubicBezTo>
                    <a:cubicBezTo>
                      <a:pt x="954" y="1100"/>
                      <a:pt x="988" y="1066"/>
                      <a:pt x="1006" y="1057"/>
                    </a:cubicBezTo>
                    <a:cubicBezTo>
                      <a:pt x="1031" y="1040"/>
                      <a:pt x="1057" y="1040"/>
                      <a:pt x="1074" y="1014"/>
                    </a:cubicBezTo>
                    <a:cubicBezTo>
                      <a:pt x="1100" y="989"/>
                      <a:pt x="1100" y="963"/>
                      <a:pt x="1117" y="928"/>
                    </a:cubicBezTo>
                    <a:cubicBezTo>
                      <a:pt x="1143" y="868"/>
                      <a:pt x="1143" y="791"/>
                      <a:pt x="1143" y="722"/>
                    </a:cubicBezTo>
                    <a:cubicBezTo>
                      <a:pt x="1143" y="662"/>
                      <a:pt x="1152" y="602"/>
                      <a:pt x="1160" y="542"/>
                    </a:cubicBezTo>
                    <a:cubicBezTo>
                      <a:pt x="1177" y="490"/>
                      <a:pt x="1186" y="439"/>
                      <a:pt x="1195" y="387"/>
                    </a:cubicBezTo>
                    <a:cubicBezTo>
                      <a:pt x="1195" y="370"/>
                      <a:pt x="1186" y="344"/>
                      <a:pt x="1186" y="318"/>
                    </a:cubicBezTo>
                    <a:cubicBezTo>
                      <a:pt x="1177" y="301"/>
                      <a:pt x="1177" y="284"/>
                      <a:pt x="1177" y="267"/>
                    </a:cubicBezTo>
                    <a:cubicBezTo>
                      <a:pt x="1169" y="232"/>
                      <a:pt x="1160" y="198"/>
                      <a:pt x="1143" y="164"/>
                    </a:cubicBezTo>
                    <a:cubicBezTo>
                      <a:pt x="1126" y="95"/>
                      <a:pt x="1066" y="52"/>
                      <a:pt x="1031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8" name="Google Shape;16428;p56"/>
              <p:cNvSpPr/>
              <p:nvPr/>
            </p:nvSpPr>
            <p:spPr>
              <a:xfrm>
                <a:off x="5689775" y="1307950"/>
                <a:ext cx="27525" cy="21450"/>
              </a:xfrm>
              <a:custGeom>
                <a:rect b="b" l="l" r="r" t="t"/>
                <a:pathLst>
                  <a:path extrusionOk="0" h="858" w="1101">
                    <a:moveTo>
                      <a:pt x="620" y="0"/>
                    </a:moveTo>
                    <a:cubicBezTo>
                      <a:pt x="611" y="0"/>
                      <a:pt x="602" y="2"/>
                      <a:pt x="594" y="7"/>
                    </a:cubicBezTo>
                    <a:cubicBezTo>
                      <a:pt x="577" y="16"/>
                      <a:pt x="559" y="33"/>
                      <a:pt x="551" y="42"/>
                    </a:cubicBezTo>
                    <a:cubicBezTo>
                      <a:pt x="534" y="59"/>
                      <a:pt x="534" y="59"/>
                      <a:pt x="516" y="68"/>
                    </a:cubicBezTo>
                    <a:lnTo>
                      <a:pt x="448" y="68"/>
                    </a:lnTo>
                    <a:cubicBezTo>
                      <a:pt x="431" y="76"/>
                      <a:pt x="413" y="102"/>
                      <a:pt x="396" y="102"/>
                    </a:cubicBezTo>
                    <a:lnTo>
                      <a:pt x="362" y="119"/>
                    </a:lnTo>
                    <a:lnTo>
                      <a:pt x="327" y="136"/>
                    </a:lnTo>
                    <a:cubicBezTo>
                      <a:pt x="310" y="145"/>
                      <a:pt x="310" y="162"/>
                      <a:pt x="293" y="179"/>
                    </a:cubicBezTo>
                    <a:cubicBezTo>
                      <a:pt x="276" y="205"/>
                      <a:pt x="242" y="214"/>
                      <a:pt x="224" y="222"/>
                    </a:cubicBezTo>
                    <a:cubicBezTo>
                      <a:pt x="199" y="231"/>
                      <a:pt x="181" y="239"/>
                      <a:pt x="173" y="257"/>
                    </a:cubicBezTo>
                    <a:cubicBezTo>
                      <a:pt x="138" y="291"/>
                      <a:pt x="113" y="343"/>
                      <a:pt x="95" y="394"/>
                    </a:cubicBezTo>
                    <a:cubicBezTo>
                      <a:pt x="95" y="420"/>
                      <a:pt x="87" y="446"/>
                      <a:pt x="78" y="471"/>
                    </a:cubicBezTo>
                    <a:cubicBezTo>
                      <a:pt x="70" y="489"/>
                      <a:pt x="61" y="506"/>
                      <a:pt x="52" y="523"/>
                    </a:cubicBezTo>
                    <a:cubicBezTo>
                      <a:pt x="52" y="540"/>
                      <a:pt x="52" y="557"/>
                      <a:pt x="52" y="566"/>
                    </a:cubicBezTo>
                    <a:cubicBezTo>
                      <a:pt x="48" y="538"/>
                      <a:pt x="43" y="530"/>
                      <a:pt x="40" y="530"/>
                    </a:cubicBezTo>
                    <a:cubicBezTo>
                      <a:pt x="37" y="530"/>
                      <a:pt x="35" y="536"/>
                      <a:pt x="35" y="540"/>
                    </a:cubicBezTo>
                    <a:lnTo>
                      <a:pt x="27" y="574"/>
                    </a:lnTo>
                    <a:cubicBezTo>
                      <a:pt x="27" y="600"/>
                      <a:pt x="10" y="609"/>
                      <a:pt x="1" y="635"/>
                    </a:cubicBezTo>
                    <a:lnTo>
                      <a:pt x="1" y="652"/>
                    </a:lnTo>
                    <a:cubicBezTo>
                      <a:pt x="1" y="669"/>
                      <a:pt x="1" y="695"/>
                      <a:pt x="1" y="721"/>
                    </a:cubicBezTo>
                    <a:cubicBezTo>
                      <a:pt x="1" y="738"/>
                      <a:pt x="1" y="755"/>
                      <a:pt x="1" y="781"/>
                    </a:cubicBezTo>
                    <a:cubicBezTo>
                      <a:pt x="10" y="806"/>
                      <a:pt x="18" y="832"/>
                      <a:pt x="18" y="858"/>
                    </a:cubicBezTo>
                    <a:lnTo>
                      <a:pt x="35" y="824"/>
                    </a:lnTo>
                    <a:cubicBezTo>
                      <a:pt x="52" y="806"/>
                      <a:pt x="52" y="789"/>
                      <a:pt x="52" y="772"/>
                    </a:cubicBezTo>
                    <a:cubicBezTo>
                      <a:pt x="61" y="738"/>
                      <a:pt x="61" y="712"/>
                      <a:pt x="70" y="686"/>
                    </a:cubicBezTo>
                    <a:cubicBezTo>
                      <a:pt x="87" y="660"/>
                      <a:pt x="95" y="643"/>
                      <a:pt x="113" y="635"/>
                    </a:cubicBezTo>
                    <a:cubicBezTo>
                      <a:pt x="130" y="626"/>
                      <a:pt x="138" y="609"/>
                      <a:pt x="147" y="592"/>
                    </a:cubicBezTo>
                    <a:cubicBezTo>
                      <a:pt x="173" y="549"/>
                      <a:pt x="199" y="506"/>
                      <a:pt x="233" y="463"/>
                    </a:cubicBezTo>
                    <a:cubicBezTo>
                      <a:pt x="267" y="420"/>
                      <a:pt x="302" y="394"/>
                      <a:pt x="327" y="351"/>
                    </a:cubicBezTo>
                    <a:cubicBezTo>
                      <a:pt x="362" y="282"/>
                      <a:pt x="422" y="248"/>
                      <a:pt x="482" y="248"/>
                    </a:cubicBezTo>
                    <a:cubicBezTo>
                      <a:pt x="516" y="248"/>
                      <a:pt x="551" y="257"/>
                      <a:pt x="577" y="257"/>
                    </a:cubicBezTo>
                    <a:cubicBezTo>
                      <a:pt x="602" y="248"/>
                      <a:pt x="620" y="239"/>
                      <a:pt x="628" y="222"/>
                    </a:cubicBezTo>
                    <a:lnTo>
                      <a:pt x="654" y="188"/>
                    </a:lnTo>
                    <a:lnTo>
                      <a:pt x="662" y="179"/>
                    </a:lnTo>
                    <a:lnTo>
                      <a:pt x="705" y="162"/>
                    </a:lnTo>
                    <a:cubicBezTo>
                      <a:pt x="723" y="154"/>
                      <a:pt x="731" y="145"/>
                      <a:pt x="748" y="136"/>
                    </a:cubicBezTo>
                    <a:lnTo>
                      <a:pt x="774" y="119"/>
                    </a:lnTo>
                    <a:lnTo>
                      <a:pt x="800" y="93"/>
                    </a:lnTo>
                    <a:cubicBezTo>
                      <a:pt x="817" y="76"/>
                      <a:pt x="851" y="76"/>
                      <a:pt x="869" y="76"/>
                    </a:cubicBezTo>
                    <a:cubicBezTo>
                      <a:pt x="920" y="76"/>
                      <a:pt x="972" y="93"/>
                      <a:pt x="1023" y="93"/>
                    </a:cubicBezTo>
                    <a:lnTo>
                      <a:pt x="1066" y="102"/>
                    </a:lnTo>
                    <a:lnTo>
                      <a:pt x="1101" y="102"/>
                    </a:lnTo>
                    <a:lnTo>
                      <a:pt x="1058" y="76"/>
                    </a:lnTo>
                    <a:cubicBezTo>
                      <a:pt x="1041" y="68"/>
                      <a:pt x="1023" y="59"/>
                      <a:pt x="1006" y="50"/>
                    </a:cubicBezTo>
                    <a:cubicBezTo>
                      <a:pt x="980" y="42"/>
                      <a:pt x="955" y="42"/>
                      <a:pt x="937" y="33"/>
                    </a:cubicBezTo>
                    <a:cubicBezTo>
                      <a:pt x="930" y="31"/>
                      <a:pt x="923" y="31"/>
                      <a:pt x="915" y="31"/>
                    </a:cubicBezTo>
                    <a:cubicBezTo>
                      <a:pt x="893" y="31"/>
                      <a:pt x="870" y="36"/>
                      <a:pt x="849" y="36"/>
                    </a:cubicBezTo>
                    <a:cubicBezTo>
                      <a:pt x="841" y="36"/>
                      <a:pt x="833" y="35"/>
                      <a:pt x="826" y="33"/>
                    </a:cubicBezTo>
                    <a:cubicBezTo>
                      <a:pt x="774" y="25"/>
                      <a:pt x="731" y="16"/>
                      <a:pt x="688" y="16"/>
                    </a:cubicBezTo>
                    <a:cubicBezTo>
                      <a:pt x="665" y="10"/>
                      <a:pt x="641" y="0"/>
                      <a:pt x="620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9" name="Google Shape;16429;p56"/>
              <p:cNvSpPr/>
              <p:nvPr/>
            </p:nvSpPr>
            <p:spPr>
              <a:xfrm>
                <a:off x="5693225" y="1318825"/>
                <a:ext cx="29225" cy="37875"/>
              </a:xfrm>
              <a:custGeom>
                <a:rect b="b" l="l" r="r" t="t"/>
                <a:pathLst>
                  <a:path extrusionOk="0" h="1515" w="1169">
                    <a:moveTo>
                      <a:pt x="771" y="1"/>
                    </a:moveTo>
                    <a:cubicBezTo>
                      <a:pt x="747" y="1"/>
                      <a:pt x="725" y="6"/>
                      <a:pt x="705" y="11"/>
                    </a:cubicBezTo>
                    <a:cubicBezTo>
                      <a:pt x="662" y="19"/>
                      <a:pt x="628" y="36"/>
                      <a:pt x="593" y="62"/>
                    </a:cubicBezTo>
                    <a:cubicBezTo>
                      <a:pt x="550" y="88"/>
                      <a:pt x="490" y="88"/>
                      <a:pt x="447" y="122"/>
                    </a:cubicBezTo>
                    <a:cubicBezTo>
                      <a:pt x="421" y="139"/>
                      <a:pt x="396" y="165"/>
                      <a:pt x="370" y="182"/>
                    </a:cubicBezTo>
                    <a:cubicBezTo>
                      <a:pt x="335" y="200"/>
                      <a:pt x="301" y="217"/>
                      <a:pt x="275" y="251"/>
                    </a:cubicBezTo>
                    <a:cubicBezTo>
                      <a:pt x="232" y="294"/>
                      <a:pt x="172" y="311"/>
                      <a:pt x="129" y="346"/>
                    </a:cubicBezTo>
                    <a:cubicBezTo>
                      <a:pt x="104" y="363"/>
                      <a:pt x="78" y="397"/>
                      <a:pt x="61" y="423"/>
                    </a:cubicBezTo>
                    <a:cubicBezTo>
                      <a:pt x="35" y="449"/>
                      <a:pt x="18" y="509"/>
                      <a:pt x="9" y="543"/>
                    </a:cubicBezTo>
                    <a:cubicBezTo>
                      <a:pt x="9" y="595"/>
                      <a:pt x="18" y="655"/>
                      <a:pt x="18" y="707"/>
                    </a:cubicBezTo>
                    <a:cubicBezTo>
                      <a:pt x="9" y="749"/>
                      <a:pt x="0" y="784"/>
                      <a:pt x="0" y="835"/>
                    </a:cubicBezTo>
                    <a:cubicBezTo>
                      <a:pt x="0" y="853"/>
                      <a:pt x="18" y="870"/>
                      <a:pt x="18" y="896"/>
                    </a:cubicBezTo>
                    <a:lnTo>
                      <a:pt x="18" y="930"/>
                    </a:lnTo>
                    <a:cubicBezTo>
                      <a:pt x="18" y="947"/>
                      <a:pt x="26" y="956"/>
                      <a:pt x="35" y="973"/>
                    </a:cubicBezTo>
                    <a:cubicBezTo>
                      <a:pt x="35" y="999"/>
                      <a:pt x="35" y="1016"/>
                      <a:pt x="43" y="1042"/>
                    </a:cubicBezTo>
                    <a:cubicBezTo>
                      <a:pt x="61" y="1085"/>
                      <a:pt x="78" y="1136"/>
                      <a:pt x="95" y="1179"/>
                    </a:cubicBezTo>
                    <a:cubicBezTo>
                      <a:pt x="104" y="1222"/>
                      <a:pt x="138" y="1256"/>
                      <a:pt x="164" y="1299"/>
                    </a:cubicBezTo>
                    <a:cubicBezTo>
                      <a:pt x="189" y="1334"/>
                      <a:pt x="215" y="1368"/>
                      <a:pt x="241" y="1402"/>
                    </a:cubicBezTo>
                    <a:cubicBezTo>
                      <a:pt x="250" y="1420"/>
                      <a:pt x="267" y="1428"/>
                      <a:pt x="275" y="1445"/>
                    </a:cubicBezTo>
                    <a:cubicBezTo>
                      <a:pt x="279" y="1449"/>
                      <a:pt x="282" y="1453"/>
                      <a:pt x="285" y="1458"/>
                    </a:cubicBezTo>
                    <a:lnTo>
                      <a:pt x="285" y="1458"/>
                    </a:lnTo>
                    <a:cubicBezTo>
                      <a:pt x="284" y="1453"/>
                      <a:pt x="284" y="1448"/>
                      <a:pt x="284" y="1445"/>
                    </a:cubicBezTo>
                    <a:cubicBezTo>
                      <a:pt x="275" y="1428"/>
                      <a:pt x="284" y="1411"/>
                      <a:pt x="275" y="1402"/>
                    </a:cubicBezTo>
                    <a:cubicBezTo>
                      <a:pt x="275" y="1385"/>
                      <a:pt x="267" y="1377"/>
                      <a:pt x="267" y="1359"/>
                    </a:cubicBezTo>
                    <a:cubicBezTo>
                      <a:pt x="258" y="1325"/>
                      <a:pt x="258" y="1308"/>
                      <a:pt x="284" y="1291"/>
                    </a:cubicBezTo>
                    <a:cubicBezTo>
                      <a:pt x="301" y="1274"/>
                      <a:pt x="344" y="1256"/>
                      <a:pt x="353" y="1239"/>
                    </a:cubicBezTo>
                    <a:cubicBezTo>
                      <a:pt x="353" y="1213"/>
                      <a:pt x="327" y="1179"/>
                      <a:pt x="318" y="1162"/>
                    </a:cubicBezTo>
                    <a:cubicBezTo>
                      <a:pt x="301" y="1136"/>
                      <a:pt x="293" y="1110"/>
                      <a:pt x="284" y="1093"/>
                    </a:cubicBezTo>
                    <a:cubicBezTo>
                      <a:pt x="250" y="1024"/>
                      <a:pt x="250" y="947"/>
                      <a:pt x="267" y="887"/>
                    </a:cubicBezTo>
                    <a:cubicBezTo>
                      <a:pt x="284" y="853"/>
                      <a:pt x="284" y="818"/>
                      <a:pt x="284" y="784"/>
                    </a:cubicBezTo>
                    <a:cubicBezTo>
                      <a:pt x="284" y="749"/>
                      <a:pt x="301" y="715"/>
                      <a:pt x="318" y="681"/>
                    </a:cubicBezTo>
                    <a:cubicBezTo>
                      <a:pt x="353" y="612"/>
                      <a:pt x="370" y="518"/>
                      <a:pt x="413" y="449"/>
                    </a:cubicBezTo>
                    <a:cubicBezTo>
                      <a:pt x="422" y="431"/>
                      <a:pt x="433" y="426"/>
                      <a:pt x="445" y="426"/>
                    </a:cubicBezTo>
                    <a:cubicBezTo>
                      <a:pt x="457" y="426"/>
                      <a:pt x="470" y="431"/>
                      <a:pt x="483" y="431"/>
                    </a:cubicBezTo>
                    <a:cubicBezTo>
                      <a:pt x="494" y="431"/>
                      <a:pt x="505" y="428"/>
                      <a:pt x="516" y="414"/>
                    </a:cubicBezTo>
                    <a:cubicBezTo>
                      <a:pt x="550" y="371"/>
                      <a:pt x="585" y="346"/>
                      <a:pt x="628" y="337"/>
                    </a:cubicBezTo>
                    <a:cubicBezTo>
                      <a:pt x="671" y="320"/>
                      <a:pt x="696" y="320"/>
                      <a:pt x="731" y="311"/>
                    </a:cubicBezTo>
                    <a:cubicBezTo>
                      <a:pt x="752" y="300"/>
                      <a:pt x="778" y="290"/>
                      <a:pt x="800" y="290"/>
                    </a:cubicBezTo>
                    <a:cubicBezTo>
                      <a:pt x="813" y="290"/>
                      <a:pt x="824" y="293"/>
                      <a:pt x="834" y="303"/>
                    </a:cubicBezTo>
                    <a:cubicBezTo>
                      <a:pt x="851" y="320"/>
                      <a:pt x="868" y="346"/>
                      <a:pt x="885" y="354"/>
                    </a:cubicBezTo>
                    <a:cubicBezTo>
                      <a:pt x="892" y="358"/>
                      <a:pt x="899" y="359"/>
                      <a:pt x="906" y="359"/>
                    </a:cubicBezTo>
                    <a:cubicBezTo>
                      <a:pt x="937" y="359"/>
                      <a:pt x="973" y="335"/>
                      <a:pt x="1014" y="328"/>
                    </a:cubicBezTo>
                    <a:lnTo>
                      <a:pt x="1040" y="380"/>
                    </a:lnTo>
                    <a:lnTo>
                      <a:pt x="1057" y="397"/>
                    </a:lnTo>
                    <a:lnTo>
                      <a:pt x="1100" y="440"/>
                    </a:lnTo>
                    <a:cubicBezTo>
                      <a:pt x="1100" y="406"/>
                      <a:pt x="1134" y="380"/>
                      <a:pt x="1143" y="346"/>
                    </a:cubicBezTo>
                    <a:cubicBezTo>
                      <a:pt x="1169" y="303"/>
                      <a:pt x="1152" y="286"/>
                      <a:pt x="1134" y="243"/>
                    </a:cubicBezTo>
                    <a:cubicBezTo>
                      <a:pt x="1100" y="182"/>
                      <a:pt x="1040" y="122"/>
                      <a:pt x="988" y="71"/>
                    </a:cubicBezTo>
                    <a:cubicBezTo>
                      <a:pt x="963" y="54"/>
                      <a:pt x="954" y="45"/>
                      <a:pt x="920" y="45"/>
                    </a:cubicBezTo>
                    <a:cubicBezTo>
                      <a:pt x="885" y="36"/>
                      <a:pt x="860" y="19"/>
                      <a:pt x="825" y="11"/>
                    </a:cubicBezTo>
                    <a:cubicBezTo>
                      <a:pt x="807" y="3"/>
                      <a:pt x="789" y="1"/>
                      <a:pt x="771" y="1"/>
                    </a:cubicBezTo>
                    <a:close/>
                    <a:moveTo>
                      <a:pt x="285" y="1458"/>
                    </a:moveTo>
                    <a:cubicBezTo>
                      <a:pt x="288" y="1480"/>
                      <a:pt x="297" y="1514"/>
                      <a:pt x="318" y="1514"/>
                    </a:cubicBezTo>
                    <a:cubicBezTo>
                      <a:pt x="305" y="1500"/>
                      <a:pt x="296" y="1476"/>
                      <a:pt x="285" y="1458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30" name="Google Shape;16430;p56"/>
            <p:cNvGrpSpPr/>
            <p:nvPr/>
          </p:nvGrpSpPr>
          <p:grpSpPr>
            <a:xfrm>
              <a:off x="3039586" y="4321393"/>
              <a:ext cx="286467" cy="197579"/>
              <a:chOff x="5146375" y="1229175"/>
              <a:chExt cx="151875" cy="104750"/>
            </a:xfrm>
          </p:grpSpPr>
          <p:sp>
            <p:nvSpPr>
              <p:cNvPr id="16431" name="Google Shape;16431;p56"/>
              <p:cNvSpPr/>
              <p:nvPr/>
            </p:nvSpPr>
            <p:spPr>
              <a:xfrm>
                <a:off x="5185250" y="1229950"/>
                <a:ext cx="113000" cy="103975"/>
              </a:xfrm>
              <a:custGeom>
                <a:rect b="b" l="l" r="r" t="t"/>
                <a:pathLst>
                  <a:path extrusionOk="0" h="4159" w="4520">
                    <a:moveTo>
                      <a:pt x="594" y="0"/>
                    </a:moveTo>
                    <a:cubicBezTo>
                      <a:pt x="679" y="9"/>
                      <a:pt x="765" y="9"/>
                      <a:pt x="851" y="17"/>
                    </a:cubicBezTo>
                    <a:cubicBezTo>
                      <a:pt x="1057" y="26"/>
                      <a:pt x="1247" y="112"/>
                      <a:pt x="1453" y="138"/>
                    </a:cubicBezTo>
                    <a:cubicBezTo>
                      <a:pt x="1659" y="163"/>
                      <a:pt x="1865" y="163"/>
                      <a:pt x="2080" y="181"/>
                    </a:cubicBezTo>
                    <a:cubicBezTo>
                      <a:pt x="2097" y="181"/>
                      <a:pt x="2123" y="181"/>
                      <a:pt x="2149" y="189"/>
                    </a:cubicBezTo>
                    <a:cubicBezTo>
                      <a:pt x="2174" y="206"/>
                      <a:pt x="2192" y="232"/>
                      <a:pt x="2217" y="249"/>
                    </a:cubicBezTo>
                    <a:cubicBezTo>
                      <a:pt x="2260" y="284"/>
                      <a:pt x="2329" y="284"/>
                      <a:pt x="2389" y="275"/>
                    </a:cubicBezTo>
                    <a:cubicBezTo>
                      <a:pt x="2518" y="275"/>
                      <a:pt x="2647" y="267"/>
                      <a:pt x="2767" y="267"/>
                    </a:cubicBezTo>
                    <a:cubicBezTo>
                      <a:pt x="2879" y="267"/>
                      <a:pt x="2999" y="258"/>
                      <a:pt x="3102" y="284"/>
                    </a:cubicBezTo>
                    <a:cubicBezTo>
                      <a:pt x="3197" y="301"/>
                      <a:pt x="3283" y="335"/>
                      <a:pt x="3369" y="352"/>
                    </a:cubicBezTo>
                    <a:cubicBezTo>
                      <a:pt x="3394" y="352"/>
                      <a:pt x="3420" y="352"/>
                      <a:pt x="3454" y="352"/>
                    </a:cubicBezTo>
                    <a:cubicBezTo>
                      <a:pt x="3515" y="352"/>
                      <a:pt x="3566" y="352"/>
                      <a:pt x="3601" y="370"/>
                    </a:cubicBezTo>
                    <a:cubicBezTo>
                      <a:pt x="3781" y="464"/>
                      <a:pt x="3867" y="645"/>
                      <a:pt x="4039" y="748"/>
                    </a:cubicBezTo>
                    <a:cubicBezTo>
                      <a:pt x="4073" y="765"/>
                      <a:pt x="4107" y="782"/>
                      <a:pt x="4116" y="816"/>
                    </a:cubicBezTo>
                    <a:cubicBezTo>
                      <a:pt x="4125" y="894"/>
                      <a:pt x="4107" y="911"/>
                      <a:pt x="4168" y="988"/>
                    </a:cubicBezTo>
                    <a:cubicBezTo>
                      <a:pt x="4193" y="1014"/>
                      <a:pt x="4202" y="1048"/>
                      <a:pt x="4228" y="1083"/>
                    </a:cubicBezTo>
                    <a:cubicBezTo>
                      <a:pt x="4331" y="1194"/>
                      <a:pt x="4391" y="1280"/>
                      <a:pt x="4425" y="1426"/>
                    </a:cubicBezTo>
                    <a:cubicBezTo>
                      <a:pt x="4451" y="1512"/>
                      <a:pt x="4494" y="1598"/>
                      <a:pt x="4511" y="1684"/>
                    </a:cubicBezTo>
                    <a:cubicBezTo>
                      <a:pt x="4520" y="1787"/>
                      <a:pt x="4511" y="1890"/>
                      <a:pt x="4503" y="1993"/>
                    </a:cubicBezTo>
                    <a:cubicBezTo>
                      <a:pt x="4503" y="2028"/>
                      <a:pt x="4477" y="2045"/>
                      <a:pt x="4468" y="2079"/>
                    </a:cubicBezTo>
                    <a:cubicBezTo>
                      <a:pt x="4443" y="2165"/>
                      <a:pt x="4468" y="2251"/>
                      <a:pt x="4477" y="2346"/>
                    </a:cubicBezTo>
                    <a:cubicBezTo>
                      <a:pt x="4485" y="2432"/>
                      <a:pt x="4477" y="2578"/>
                      <a:pt x="4451" y="2646"/>
                    </a:cubicBezTo>
                    <a:cubicBezTo>
                      <a:pt x="4425" y="2689"/>
                      <a:pt x="4314" y="2938"/>
                      <a:pt x="4288" y="3007"/>
                    </a:cubicBezTo>
                    <a:cubicBezTo>
                      <a:pt x="4262" y="3059"/>
                      <a:pt x="4193" y="3145"/>
                      <a:pt x="4176" y="3205"/>
                    </a:cubicBezTo>
                    <a:cubicBezTo>
                      <a:pt x="4168" y="3239"/>
                      <a:pt x="4082" y="3428"/>
                      <a:pt x="4004" y="3523"/>
                    </a:cubicBezTo>
                    <a:cubicBezTo>
                      <a:pt x="3927" y="3617"/>
                      <a:pt x="3867" y="3677"/>
                      <a:pt x="3704" y="3694"/>
                    </a:cubicBezTo>
                    <a:cubicBezTo>
                      <a:pt x="3652" y="3703"/>
                      <a:pt x="3463" y="3806"/>
                      <a:pt x="3403" y="3806"/>
                    </a:cubicBezTo>
                    <a:cubicBezTo>
                      <a:pt x="3360" y="3798"/>
                      <a:pt x="3326" y="3815"/>
                      <a:pt x="3291" y="3823"/>
                    </a:cubicBezTo>
                    <a:cubicBezTo>
                      <a:pt x="3274" y="3823"/>
                      <a:pt x="3257" y="3823"/>
                      <a:pt x="3240" y="3823"/>
                    </a:cubicBezTo>
                    <a:cubicBezTo>
                      <a:pt x="3223" y="3823"/>
                      <a:pt x="3205" y="3823"/>
                      <a:pt x="3188" y="3832"/>
                    </a:cubicBezTo>
                    <a:cubicBezTo>
                      <a:pt x="3059" y="3849"/>
                      <a:pt x="2836" y="3883"/>
                      <a:pt x="2759" y="3909"/>
                    </a:cubicBezTo>
                    <a:cubicBezTo>
                      <a:pt x="2664" y="3935"/>
                      <a:pt x="2501" y="3935"/>
                      <a:pt x="2415" y="3926"/>
                    </a:cubicBezTo>
                    <a:cubicBezTo>
                      <a:pt x="2303" y="3909"/>
                      <a:pt x="2106" y="4012"/>
                      <a:pt x="1994" y="4021"/>
                    </a:cubicBezTo>
                    <a:cubicBezTo>
                      <a:pt x="1908" y="4021"/>
                      <a:pt x="1848" y="4021"/>
                      <a:pt x="1805" y="4021"/>
                    </a:cubicBezTo>
                    <a:cubicBezTo>
                      <a:pt x="1710" y="4012"/>
                      <a:pt x="1650" y="4012"/>
                      <a:pt x="1487" y="4055"/>
                    </a:cubicBezTo>
                    <a:cubicBezTo>
                      <a:pt x="1453" y="4055"/>
                      <a:pt x="1393" y="4055"/>
                      <a:pt x="1341" y="4055"/>
                    </a:cubicBezTo>
                    <a:cubicBezTo>
                      <a:pt x="1281" y="4055"/>
                      <a:pt x="1212" y="4055"/>
                      <a:pt x="1169" y="4064"/>
                    </a:cubicBezTo>
                    <a:cubicBezTo>
                      <a:pt x="1143" y="4081"/>
                      <a:pt x="1109" y="4090"/>
                      <a:pt x="1083" y="4098"/>
                    </a:cubicBezTo>
                    <a:cubicBezTo>
                      <a:pt x="1015" y="4115"/>
                      <a:pt x="954" y="4115"/>
                      <a:pt x="886" y="4133"/>
                    </a:cubicBezTo>
                    <a:cubicBezTo>
                      <a:pt x="826" y="4150"/>
                      <a:pt x="808" y="4158"/>
                      <a:pt x="757" y="4150"/>
                    </a:cubicBezTo>
                    <a:cubicBezTo>
                      <a:pt x="542" y="4107"/>
                      <a:pt x="336" y="4064"/>
                      <a:pt x="104" y="4107"/>
                    </a:cubicBezTo>
                    <a:cubicBezTo>
                      <a:pt x="78" y="4115"/>
                      <a:pt x="1" y="3789"/>
                      <a:pt x="1" y="3737"/>
                    </a:cubicBezTo>
                    <a:cubicBezTo>
                      <a:pt x="27" y="3574"/>
                      <a:pt x="44" y="3411"/>
                      <a:pt x="69" y="3256"/>
                    </a:cubicBezTo>
                    <a:cubicBezTo>
                      <a:pt x="104" y="2947"/>
                      <a:pt x="147" y="2646"/>
                      <a:pt x="198" y="2346"/>
                    </a:cubicBezTo>
                    <a:cubicBezTo>
                      <a:pt x="233" y="2096"/>
                      <a:pt x="276" y="1839"/>
                      <a:pt x="301" y="1598"/>
                    </a:cubicBezTo>
                    <a:cubicBezTo>
                      <a:pt x="327" y="1358"/>
                      <a:pt x="327" y="1126"/>
                      <a:pt x="370" y="902"/>
                    </a:cubicBezTo>
                    <a:cubicBezTo>
                      <a:pt x="379" y="816"/>
                      <a:pt x="542" y="0"/>
                      <a:pt x="594" y="0"/>
                    </a:cubicBezTo>
                  </a:path>
                </a:pathLst>
              </a:custGeom>
              <a:solidFill>
                <a:srgbClr val="B89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2" name="Google Shape;16432;p56"/>
              <p:cNvSpPr/>
              <p:nvPr/>
            </p:nvSpPr>
            <p:spPr>
              <a:xfrm>
                <a:off x="5177750" y="1229175"/>
                <a:ext cx="64875" cy="104625"/>
              </a:xfrm>
              <a:custGeom>
                <a:rect b="b" l="l" r="r" t="t"/>
                <a:pathLst>
                  <a:path extrusionOk="0" h="4185" w="2595">
                    <a:moveTo>
                      <a:pt x="877" y="1"/>
                    </a:moveTo>
                    <a:cubicBezTo>
                      <a:pt x="752" y="1"/>
                      <a:pt x="637" y="29"/>
                      <a:pt x="601" y="57"/>
                    </a:cubicBezTo>
                    <a:cubicBezTo>
                      <a:pt x="593" y="61"/>
                      <a:pt x="599" y="63"/>
                      <a:pt x="613" y="63"/>
                    </a:cubicBezTo>
                    <a:cubicBezTo>
                      <a:pt x="627" y="63"/>
                      <a:pt x="649" y="61"/>
                      <a:pt x="670" y="57"/>
                    </a:cubicBezTo>
                    <a:cubicBezTo>
                      <a:pt x="700" y="52"/>
                      <a:pt x="730" y="47"/>
                      <a:pt x="748" y="47"/>
                    </a:cubicBezTo>
                    <a:cubicBezTo>
                      <a:pt x="761" y="47"/>
                      <a:pt x="768" y="50"/>
                      <a:pt x="765" y="57"/>
                    </a:cubicBezTo>
                    <a:cubicBezTo>
                      <a:pt x="739" y="91"/>
                      <a:pt x="705" y="126"/>
                      <a:pt x="679" y="160"/>
                    </a:cubicBezTo>
                    <a:cubicBezTo>
                      <a:pt x="584" y="272"/>
                      <a:pt x="558" y="409"/>
                      <a:pt x="498" y="538"/>
                    </a:cubicBezTo>
                    <a:cubicBezTo>
                      <a:pt x="455" y="641"/>
                      <a:pt x="412" y="761"/>
                      <a:pt x="369" y="865"/>
                    </a:cubicBezTo>
                    <a:cubicBezTo>
                      <a:pt x="344" y="942"/>
                      <a:pt x="318" y="1036"/>
                      <a:pt x="301" y="1122"/>
                    </a:cubicBezTo>
                    <a:cubicBezTo>
                      <a:pt x="292" y="1208"/>
                      <a:pt x="309" y="1303"/>
                      <a:pt x="309" y="1397"/>
                    </a:cubicBezTo>
                    <a:cubicBezTo>
                      <a:pt x="309" y="1440"/>
                      <a:pt x="309" y="1492"/>
                      <a:pt x="309" y="1535"/>
                    </a:cubicBezTo>
                    <a:cubicBezTo>
                      <a:pt x="327" y="1758"/>
                      <a:pt x="335" y="1999"/>
                      <a:pt x="284" y="2222"/>
                    </a:cubicBezTo>
                    <a:cubicBezTo>
                      <a:pt x="249" y="2368"/>
                      <a:pt x="206" y="2506"/>
                      <a:pt x="172" y="2652"/>
                    </a:cubicBezTo>
                    <a:cubicBezTo>
                      <a:pt x="146" y="2772"/>
                      <a:pt x="129" y="2892"/>
                      <a:pt x="103" y="3012"/>
                    </a:cubicBezTo>
                    <a:cubicBezTo>
                      <a:pt x="34" y="3296"/>
                      <a:pt x="0" y="3554"/>
                      <a:pt x="103" y="3829"/>
                    </a:cubicBezTo>
                    <a:cubicBezTo>
                      <a:pt x="129" y="3906"/>
                      <a:pt x="155" y="3966"/>
                      <a:pt x="223" y="4018"/>
                    </a:cubicBezTo>
                    <a:cubicBezTo>
                      <a:pt x="258" y="4052"/>
                      <a:pt x="309" y="4104"/>
                      <a:pt x="352" y="4129"/>
                    </a:cubicBezTo>
                    <a:cubicBezTo>
                      <a:pt x="455" y="4172"/>
                      <a:pt x="593" y="4172"/>
                      <a:pt x="705" y="4181"/>
                    </a:cubicBezTo>
                    <a:cubicBezTo>
                      <a:pt x="717" y="4183"/>
                      <a:pt x="727" y="4184"/>
                      <a:pt x="737" y="4184"/>
                    </a:cubicBezTo>
                    <a:cubicBezTo>
                      <a:pt x="760" y="4184"/>
                      <a:pt x="777" y="4178"/>
                      <a:pt x="808" y="4172"/>
                    </a:cubicBezTo>
                    <a:cubicBezTo>
                      <a:pt x="819" y="4169"/>
                      <a:pt x="829" y="4168"/>
                      <a:pt x="837" y="4168"/>
                    </a:cubicBezTo>
                    <a:cubicBezTo>
                      <a:pt x="853" y="4168"/>
                      <a:pt x="865" y="4172"/>
                      <a:pt x="876" y="4172"/>
                    </a:cubicBezTo>
                    <a:cubicBezTo>
                      <a:pt x="888" y="4172"/>
                      <a:pt x="899" y="4176"/>
                      <a:pt x="916" y="4176"/>
                    </a:cubicBezTo>
                    <a:cubicBezTo>
                      <a:pt x="924" y="4176"/>
                      <a:pt x="934" y="4175"/>
                      <a:pt x="945" y="4172"/>
                    </a:cubicBezTo>
                    <a:cubicBezTo>
                      <a:pt x="957" y="4169"/>
                      <a:pt x="968" y="4168"/>
                      <a:pt x="979" y="4168"/>
                    </a:cubicBezTo>
                    <a:cubicBezTo>
                      <a:pt x="1002" y="4168"/>
                      <a:pt x="1025" y="4172"/>
                      <a:pt x="1048" y="4172"/>
                    </a:cubicBezTo>
                    <a:cubicBezTo>
                      <a:pt x="1074" y="4177"/>
                      <a:pt x="1100" y="4181"/>
                      <a:pt x="1123" y="4181"/>
                    </a:cubicBezTo>
                    <a:cubicBezTo>
                      <a:pt x="1147" y="4181"/>
                      <a:pt x="1168" y="4177"/>
                      <a:pt x="1186" y="4164"/>
                    </a:cubicBezTo>
                    <a:cubicBezTo>
                      <a:pt x="1237" y="4129"/>
                      <a:pt x="1418" y="4121"/>
                      <a:pt x="1469" y="4078"/>
                    </a:cubicBezTo>
                    <a:cubicBezTo>
                      <a:pt x="1512" y="4052"/>
                      <a:pt x="1555" y="4018"/>
                      <a:pt x="1607" y="4000"/>
                    </a:cubicBezTo>
                    <a:cubicBezTo>
                      <a:pt x="1650" y="3975"/>
                      <a:pt x="1684" y="3966"/>
                      <a:pt x="1718" y="3940"/>
                    </a:cubicBezTo>
                    <a:cubicBezTo>
                      <a:pt x="1736" y="3923"/>
                      <a:pt x="1753" y="3914"/>
                      <a:pt x="1770" y="3897"/>
                    </a:cubicBezTo>
                    <a:cubicBezTo>
                      <a:pt x="1830" y="3846"/>
                      <a:pt x="1787" y="3743"/>
                      <a:pt x="1873" y="3717"/>
                    </a:cubicBezTo>
                    <a:cubicBezTo>
                      <a:pt x="1933" y="3700"/>
                      <a:pt x="1993" y="3683"/>
                      <a:pt x="2036" y="3631"/>
                    </a:cubicBezTo>
                    <a:cubicBezTo>
                      <a:pt x="2062" y="3605"/>
                      <a:pt x="2071" y="3597"/>
                      <a:pt x="2079" y="3554"/>
                    </a:cubicBezTo>
                    <a:cubicBezTo>
                      <a:pt x="2088" y="3528"/>
                      <a:pt x="2088" y="3502"/>
                      <a:pt x="2096" y="3476"/>
                    </a:cubicBezTo>
                    <a:cubicBezTo>
                      <a:pt x="2096" y="3451"/>
                      <a:pt x="2174" y="3451"/>
                      <a:pt x="2165" y="3416"/>
                    </a:cubicBezTo>
                    <a:lnTo>
                      <a:pt x="2156" y="3382"/>
                    </a:lnTo>
                    <a:cubicBezTo>
                      <a:pt x="2156" y="3365"/>
                      <a:pt x="2174" y="3365"/>
                      <a:pt x="2174" y="3347"/>
                    </a:cubicBezTo>
                    <a:cubicBezTo>
                      <a:pt x="2199" y="3305"/>
                      <a:pt x="2182" y="3253"/>
                      <a:pt x="2199" y="3210"/>
                    </a:cubicBezTo>
                    <a:cubicBezTo>
                      <a:pt x="2217" y="3150"/>
                      <a:pt x="2268" y="3098"/>
                      <a:pt x="2294" y="3047"/>
                    </a:cubicBezTo>
                    <a:cubicBezTo>
                      <a:pt x="2311" y="3012"/>
                      <a:pt x="2320" y="2978"/>
                      <a:pt x="2346" y="2952"/>
                    </a:cubicBezTo>
                    <a:cubicBezTo>
                      <a:pt x="2363" y="2935"/>
                      <a:pt x="2388" y="2918"/>
                      <a:pt x="2397" y="2901"/>
                    </a:cubicBezTo>
                    <a:cubicBezTo>
                      <a:pt x="2406" y="2875"/>
                      <a:pt x="2406" y="2849"/>
                      <a:pt x="2406" y="2823"/>
                    </a:cubicBezTo>
                    <a:cubicBezTo>
                      <a:pt x="2414" y="2772"/>
                      <a:pt x="2431" y="2737"/>
                      <a:pt x="2440" y="2695"/>
                    </a:cubicBezTo>
                    <a:cubicBezTo>
                      <a:pt x="2457" y="2652"/>
                      <a:pt x="2457" y="2600"/>
                      <a:pt x="2483" y="2557"/>
                    </a:cubicBezTo>
                    <a:cubicBezTo>
                      <a:pt x="2500" y="2540"/>
                      <a:pt x="2517" y="2531"/>
                      <a:pt x="2535" y="2514"/>
                    </a:cubicBezTo>
                    <a:cubicBezTo>
                      <a:pt x="2560" y="2488"/>
                      <a:pt x="2560" y="2437"/>
                      <a:pt x="2569" y="2394"/>
                    </a:cubicBezTo>
                    <a:cubicBezTo>
                      <a:pt x="2577" y="2359"/>
                      <a:pt x="2577" y="2316"/>
                      <a:pt x="2586" y="2282"/>
                    </a:cubicBezTo>
                    <a:cubicBezTo>
                      <a:pt x="2595" y="2248"/>
                      <a:pt x="2560" y="2205"/>
                      <a:pt x="2560" y="2170"/>
                    </a:cubicBezTo>
                    <a:cubicBezTo>
                      <a:pt x="2552" y="2119"/>
                      <a:pt x="2543" y="2110"/>
                      <a:pt x="2569" y="2067"/>
                    </a:cubicBezTo>
                    <a:cubicBezTo>
                      <a:pt x="2595" y="2033"/>
                      <a:pt x="2535" y="2016"/>
                      <a:pt x="2535" y="1964"/>
                    </a:cubicBezTo>
                    <a:cubicBezTo>
                      <a:pt x="2535" y="1930"/>
                      <a:pt x="2517" y="1904"/>
                      <a:pt x="2500" y="1870"/>
                    </a:cubicBezTo>
                    <a:cubicBezTo>
                      <a:pt x="2483" y="1818"/>
                      <a:pt x="2517" y="1758"/>
                      <a:pt x="2500" y="1698"/>
                    </a:cubicBezTo>
                    <a:cubicBezTo>
                      <a:pt x="2474" y="1612"/>
                      <a:pt x="2492" y="1509"/>
                      <a:pt x="2457" y="1423"/>
                    </a:cubicBezTo>
                    <a:cubicBezTo>
                      <a:pt x="2440" y="1371"/>
                      <a:pt x="2423" y="1337"/>
                      <a:pt x="2414" y="1286"/>
                    </a:cubicBezTo>
                    <a:cubicBezTo>
                      <a:pt x="2406" y="1251"/>
                      <a:pt x="2397" y="1208"/>
                      <a:pt x="2380" y="1174"/>
                    </a:cubicBezTo>
                    <a:cubicBezTo>
                      <a:pt x="2320" y="1079"/>
                      <a:pt x="2242" y="985"/>
                      <a:pt x="2234" y="873"/>
                    </a:cubicBezTo>
                    <a:cubicBezTo>
                      <a:pt x="2234" y="822"/>
                      <a:pt x="2225" y="761"/>
                      <a:pt x="2182" y="710"/>
                    </a:cubicBezTo>
                    <a:cubicBezTo>
                      <a:pt x="2174" y="701"/>
                      <a:pt x="2156" y="693"/>
                      <a:pt x="2139" y="684"/>
                    </a:cubicBezTo>
                    <a:cubicBezTo>
                      <a:pt x="2122" y="667"/>
                      <a:pt x="2114" y="650"/>
                      <a:pt x="2088" y="633"/>
                    </a:cubicBezTo>
                    <a:cubicBezTo>
                      <a:pt x="2028" y="607"/>
                      <a:pt x="2019" y="590"/>
                      <a:pt x="1993" y="538"/>
                    </a:cubicBezTo>
                    <a:cubicBezTo>
                      <a:pt x="1967" y="504"/>
                      <a:pt x="1916" y="478"/>
                      <a:pt x="1882" y="444"/>
                    </a:cubicBezTo>
                    <a:cubicBezTo>
                      <a:pt x="1847" y="409"/>
                      <a:pt x="1813" y="383"/>
                      <a:pt x="1778" y="349"/>
                    </a:cubicBezTo>
                    <a:cubicBezTo>
                      <a:pt x="1753" y="315"/>
                      <a:pt x="1718" y="289"/>
                      <a:pt x="1684" y="263"/>
                    </a:cubicBezTo>
                    <a:cubicBezTo>
                      <a:pt x="1658" y="246"/>
                      <a:pt x="1641" y="229"/>
                      <a:pt x="1607" y="220"/>
                    </a:cubicBezTo>
                    <a:cubicBezTo>
                      <a:pt x="1581" y="220"/>
                      <a:pt x="1564" y="212"/>
                      <a:pt x="1547" y="203"/>
                    </a:cubicBezTo>
                    <a:cubicBezTo>
                      <a:pt x="1512" y="194"/>
                      <a:pt x="1512" y="194"/>
                      <a:pt x="1486" y="169"/>
                    </a:cubicBezTo>
                    <a:cubicBezTo>
                      <a:pt x="1469" y="151"/>
                      <a:pt x="1452" y="151"/>
                      <a:pt x="1426" y="134"/>
                    </a:cubicBezTo>
                    <a:cubicBezTo>
                      <a:pt x="1409" y="117"/>
                      <a:pt x="1392" y="100"/>
                      <a:pt x="1357" y="100"/>
                    </a:cubicBezTo>
                    <a:cubicBezTo>
                      <a:pt x="1340" y="91"/>
                      <a:pt x="1323" y="91"/>
                      <a:pt x="1315" y="91"/>
                    </a:cubicBezTo>
                    <a:cubicBezTo>
                      <a:pt x="1306" y="91"/>
                      <a:pt x="1297" y="91"/>
                      <a:pt x="1272" y="83"/>
                    </a:cubicBezTo>
                    <a:cubicBezTo>
                      <a:pt x="1220" y="66"/>
                      <a:pt x="1126" y="66"/>
                      <a:pt x="1074" y="48"/>
                    </a:cubicBezTo>
                    <a:cubicBezTo>
                      <a:pt x="1040" y="40"/>
                      <a:pt x="988" y="23"/>
                      <a:pt x="962" y="5"/>
                    </a:cubicBezTo>
                    <a:cubicBezTo>
                      <a:pt x="934" y="2"/>
                      <a:pt x="905" y="1"/>
                      <a:pt x="877" y="1"/>
                    </a:cubicBezTo>
                    <a:close/>
                  </a:path>
                </a:pathLst>
              </a:custGeom>
              <a:solidFill>
                <a:srgbClr val="D4AD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3" name="Google Shape;16433;p56"/>
              <p:cNvSpPr/>
              <p:nvPr/>
            </p:nvSpPr>
            <p:spPr>
              <a:xfrm>
                <a:off x="5146375" y="1281500"/>
                <a:ext cx="250" cy="25"/>
              </a:xfrm>
              <a:custGeom>
                <a:rect b="b" l="l" r="r" t="t"/>
                <a:pathLst>
                  <a:path extrusionOk="0" h="1" w="10">
                    <a:moveTo>
                      <a:pt x="1" y="0"/>
                    </a:moveTo>
                    <a:lnTo>
                      <a:pt x="1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3D8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4" name="Google Shape;16434;p56"/>
              <p:cNvSpPr/>
              <p:nvPr/>
            </p:nvSpPr>
            <p:spPr>
              <a:xfrm>
                <a:off x="5146375" y="1229300"/>
                <a:ext cx="90025" cy="103925"/>
              </a:xfrm>
              <a:custGeom>
                <a:rect b="b" l="l" r="r" t="t"/>
                <a:pathLst>
                  <a:path extrusionOk="0" h="4157" w="3601">
                    <a:moveTo>
                      <a:pt x="1960" y="0"/>
                    </a:moveTo>
                    <a:cubicBezTo>
                      <a:pt x="1917" y="0"/>
                      <a:pt x="1856" y="43"/>
                      <a:pt x="1813" y="61"/>
                    </a:cubicBezTo>
                    <a:cubicBezTo>
                      <a:pt x="1753" y="78"/>
                      <a:pt x="1710" y="78"/>
                      <a:pt x="1659" y="78"/>
                    </a:cubicBezTo>
                    <a:cubicBezTo>
                      <a:pt x="1650" y="77"/>
                      <a:pt x="1641" y="76"/>
                      <a:pt x="1632" y="76"/>
                    </a:cubicBezTo>
                    <a:cubicBezTo>
                      <a:pt x="1555" y="76"/>
                      <a:pt x="1479" y="107"/>
                      <a:pt x="1410" y="138"/>
                    </a:cubicBezTo>
                    <a:cubicBezTo>
                      <a:pt x="1375" y="155"/>
                      <a:pt x="1332" y="155"/>
                      <a:pt x="1289" y="172"/>
                    </a:cubicBezTo>
                    <a:cubicBezTo>
                      <a:pt x="1229" y="189"/>
                      <a:pt x="1212" y="215"/>
                      <a:pt x="1169" y="250"/>
                    </a:cubicBezTo>
                    <a:cubicBezTo>
                      <a:pt x="1109" y="301"/>
                      <a:pt x="1057" y="353"/>
                      <a:pt x="997" y="413"/>
                    </a:cubicBezTo>
                    <a:cubicBezTo>
                      <a:pt x="946" y="464"/>
                      <a:pt x="894" y="533"/>
                      <a:pt x="808" y="533"/>
                    </a:cubicBezTo>
                    <a:cubicBezTo>
                      <a:pt x="748" y="533"/>
                      <a:pt x="645" y="602"/>
                      <a:pt x="636" y="671"/>
                    </a:cubicBezTo>
                    <a:cubicBezTo>
                      <a:pt x="611" y="765"/>
                      <a:pt x="645" y="782"/>
                      <a:pt x="559" y="868"/>
                    </a:cubicBezTo>
                    <a:cubicBezTo>
                      <a:pt x="533" y="903"/>
                      <a:pt x="508" y="937"/>
                      <a:pt x="473" y="954"/>
                    </a:cubicBezTo>
                    <a:cubicBezTo>
                      <a:pt x="447" y="971"/>
                      <a:pt x="439" y="1057"/>
                      <a:pt x="413" y="1066"/>
                    </a:cubicBezTo>
                    <a:cubicBezTo>
                      <a:pt x="396" y="1083"/>
                      <a:pt x="387" y="1100"/>
                      <a:pt x="370" y="1109"/>
                    </a:cubicBezTo>
                    <a:lnTo>
                      <a:pt x="344" y="1109"/>
                    </a:lnTo>
                    <a:lnTo>
                      <a:pt x="319" y="1152"/>
                    </a:lnTo>
                    <a:cubicBezTo>
                      <a:pt x="293" y="1169"/>
                      <a:pt x="267" y="1177"/>
                      <a:pt x="241" y="1186"/>
                    </a:cubicBezTo>
                    <a:cubicBezTo>
                      <a:pt x="173" y="1238"/>
                      <a:pt x="147" y="1306"/>
                      <a:pt x="121" y="1392"/>
                    </a:cubicBezTo>
                    <a:cubicBezTo>
                      <a:pt x="104" y="1427"/>
                      <a:pt x="78" y="1444"/>
                      <a:pt x="78" y="1487"/>
                    </a:cubicBezTo>
                    <a:cubicBezTo>
                      <a:pt x="69" y="1547"/>
                      <a:pt x="78" y="1590"/>
                      <a:pt x="87" y="1641"/>
                    </a:cubicBezTo>
                    <a:cubicBezTo>
                      <a:pt x="104" y="1744"/>
                      <a:pt x="26" y="1805"/>
                      <a:pt x="18" y="1899"/>
                    </a:cubicBezTo>
                    <a:cubicBezTo>
                      <a:pt x="18" y="1942"/>
                      <a:pt x="44" y="1968"/>
                      <a:pt x="52" y="2002"/>
                    </a:cubicBezTo>
                    <a:cubicBezTo>
                      <a:pt x="61" y="2037"/>
                      <a:pt x="52" y="2097"/>
                      <a:pt x="44" y="2131"/>
                    </a:cubicBezTo>
                    <a:cubicBezTo>
                      <a:pt x="35" y="2174"/>
                      <a:pt x="9" y="2226"/>
                      <a:pt x="1" y="2286"/>
                    </a:cubicBezTo>
                    <a:cubicBezTo>
                      <a:pt x="1" y="2320"/>
                      <a:pt x="9" y="2354"/>
                      <a:pt x="9" y="2397"/>
                    </a:cubicBezTo>
                    <a:cubicBezTo>
                      <a:pt x="26" y="2458"/>
                      <a:pt x="52" y="2501"/>
                      <a:pt x="78" y="2552"/>
                    </a:cubicBezTo>
                    <a:cubicBezTo>
                      <a:pt x="104" y="2612"/>
                      <a:pt x="69" y="2647"/>
                      <a:pt x="61" y="2707"/>
                    </a:cubicBezTo>
                    <a:cubicBezTo>
                      <a:pt x="52" y="2767"/>
                      <a:pt x="61" y="2836"/>
                      <a:pt x="69" y="2887"/>
                    </a:cubicBezTo>
                    <a:cubicBezTo>
                      <a:pt x="95" y="2982"/>
                      <a:pt x="138" y="3076"/>
                      <a:pt x="215" y="3136"/>
                    </a:cubicBezTo>
                    <a:cubicBezTo>
                      <a:pt x="241" y="3153"/>
                      <a:pt x="267" y="3179"/>
                      <a:pt x="284" y="3214"/>
                    </a:cubicBezTo>
                    <a:cubicBezTo>
                      <a:pt x="319" y="3265"/>
                      <a:pt x="336" y="3291"/>
                      <a:pt x="387" y="3334"/>
                    </a:cubicBezTo>
                    <a:cubicBezTo>
                      <a:pt x="473" y="3394"/>
                      <a:pt x="482" y="3489"/>
                      <a:pt x="533" y="3566"/>
                    </a:cubicBezTo>
                    <a:cubicBezTo>
                      <a:pt x="551" y="3592"/>
                      <a:pt x="576" y="3626"/>
                      <a:pt x="611" y="3643"/>
                    </a:cubicBezTo>
                    <a:cubicBezTo>
                      <a:pt x="662" y="3660"/>
                      <a:pt x="722" y="3643"/>
                      <a:pt x="783" y="3678"/>
                    </a:cubicBezTo>
                    <a:cubicBezTo>
                      <a:pt x="817" y="3703"/>
                      <a:pt x="851" y="3729"/>
                      <a:pt x="886" y="3755"/>
                    </a:cubicBezTo>
                    <a:cubicBezTo>
                      <a:pt x="937" y="3781"/>
                      <a:pt x="989" y="3815"/>
                      <a:pt x="1023" y="3858"/>
                    </a:cubicBezTo>
                    <a:cubicBezTo>
                      <a:pt x="1092" y="3944"/>
                      <a:pt x="1126" y="3995"/>
                      <a:pt x="1229" y="4038"/>
                    </a:cubicBezTo>
                    <a:cubicBezTo>
                      <a:pt x="1315" y="4081"/>
                      <a:pt x="1410" y="4099"/>
                      <a:pt x="1504" y="4107"/>
                    </a:cubicBezTo>
                    <a:cubicBezTo>
                      <a:pt x="1539" y="4116"/>
                      <a:pt x="1573" y="4116"/>
                      <a:pt x="1607" y="4124"/>
                    </a:cubicBezTo>
                    <a:cubicBezTo>
                      <a:pt x="1642" y="4124"/>
                      <a:pt x="1667" y="4150"/>
                      <a:pt x="1702" y="4150"/>
                    </a:cubicBezTo>
                    <a:cubicBezTo>
                      <a:pt x="1719" y="4153"/>
                      <a:pt x="1734" y="4154"/>
                      <a:pt x="1749" y="4154"/>
                    </a:cubicBezTo>
                    <a:cubicBezTo>
                      <a:pt x="1778" y="4154"/>
                      <a:pt x="1805" y="4150"/>
                      <a:pt x="1839" y="4150"/>
                    </a:cubicBezTo>
                    <a:lnTo>
                      <a:pt x="1891" y="4150"/>
                    </a:lnTo>
                    <a:cubicBezTo>
                      <a:pt x="1904" y="4154"/>
                      <a:pt x="1917" y="4156"/>
                      <a:pt x="1931" y="4156"/>
                    </a:cubicBezTo>
                    <a:cubicBezTo>
                      <a:pt x="1945" y="4156"/>
                      <a:pt x="1960" y="4154"/>
                      <a:pt x="1977" y="4150"/>
                    </a:cubicBezTo>
                    <a:cubicBezTo>
                      <a:pt x="2003" y="4133"/>
                      <a:pt x="2020" y="4124"/>
                      <a:pt x="2054" y="4099"/>
                    </a:cubicBezTo>
                    <a:cubicBezTo>
                      <a:pt x="2088" y="4081"/>
                      <a:pt x="2114" y="4073"/>
                      <a:pt x="2149" y="4064"/>
                    </a:cubicBezTo>
                    <a:cubicBezTo>
                      <a:pt x="2243" y="4038"/>
                      <a:pt x="2338" y="4038"/>
                      <a:pt x="2432" y="4004"/>
                    </a:cubicBezTo>
                    <a:cubicBezTo>
                      <a:pt x="2509" y="3978"/>
                      <a:pt x="2587" y="3944"/>
                      <a:pt x="2673" y="3918"/>
                    </a:cubicBezTo>
                    <a:cubicBezTo>
                      <a:pt x="2750" y="3901"/>
                      <a:pt x="2776" y="3824"/>
                      <a:pt x="2827" y="3781"/>
                    </a:cubicBezTo>
                    <a:cubicBezTo>
                      <a:pt x="2887" y="3738"/>
                      <a:pt x="2930" y="3729"/>
                      <a:pt x="2982" y="3678"/>
                    </a:cubicBezTo>
                    <a:cubicBezTo>
                      <a:pt x="3008" y="3660"/>
                      <a:pt x="3016" y="3660"/>
                      <a:pt x="3033" y="3635"/>
                    </a:cubicBezTo>
                    <a:cubicBezTo>
                      <a:pt x="3042" y="3609"/>
                      <a:pt x="3068" y="3574"/>
                      <a:pt x="3076" y="3549"/>
                    </a:cubicBezTo>
                    <a:cubicBezTo>
                      <a:pt x="3094" y="3514"/>
                      <a:pt x="3137" y="3514"/>
                      <a:pt x="3137" y="3480"/>
                    </a:cubicBezTo>
                    <a:cubicBezTo>
                      <a:pt x="3145" y="3446"/>
                      <a:pt x="3162" y="3420"/>
                      <a:pt x="3171" y="3385"/>
                    </a:cubicBezTo>
                    <a:cubicBezTo>
                      <a:pt x="3188" y="3334"/>
                      <a:pt x="3197" y="3282"/>
                      <a:pt x="3222" y="3231"/>
                    </a:cubicBezTo>
                    <a:cubicBezTo>
                      <a:pt x="3231" y="3196"/>
                      <a:pt x="3257" y="3153"/>
                      <a:pt x="3283" y="3119"/>
                    </a:cubicBezTo>
                    <a:cubicBezTo>
                      <a:pt x="3326" y="3050"/>
                      <a:pt x="3360" y="2964"/>
                      <a:pt x="3394" y="2896"/>
                    </a:cubicBezTo>
                    <a:cubicBezTo>
                      <a:pt x="3463" y="2767"/>
                      <a:pt x="3601" y="2604"/>
                      <a:pt x="3575" y="2449"/>
                    </a:cubicBezTo>
                    <a:cubicBezTo>
                      <a:pt x="3558" y="2346"/>
                      <a:pt x="3549" y="2226"/>
                      <a:pt x="3506" y="2131"/>
                    </a:cubicBezTo>
                    <a:cubicBezTo>
                      <a:pt x="3489" y="2097"/>
                      <a:pt x="3463" y="2062"/>
                      <a:pt x="3463" y="2028"/>
                    </a:cubicBezTo>
                    <a:cubicBezTo>
                      <a:pt x="3454" y="1959"/>
                      <a:pt x="3480" y="1873"/>
                      <a:pt x="3489" y="1805"/>
                    </a:cubicBezTo>
                    <a:cubicBezTo>
                      <a:pt x="3506" y="1719"/>
                      <a:pt x="3497" y="1659"/>
                      <a:pt x="3480" y="1573"/>
                    </a:cubicBezTo>
                    <a:cubicBezTo>
                      <a:pt x="3463" y="1512"/>
                      <a:pt x="3463" y="1444"/>
                      <a:pt x="3454" y="1384"/>
                    </a:cubicBezTo>
                    <a:cubicBezTo>
                      <a:pt x="3437" y="1272"/>
                      <a:pt x="3403" y="1134"/>
                      <a:pt x="3334" y="1040"/>
                    </a:cubicBezTo>
                    <a:cubicBezTo>
                      <a:pt x="3308" y="1006"/>
                      <a:pt x="3274" y="997"/>
                      <a:pt x="3240" y="971"/>
                    </a:cubicBezTo>
                    <a:cubicBezTo>
                      <a:pt x="3214" y="954"/>
                      <a:pt x="3188" y="911"/>
                      <a:pt x="3171" y="885"/>
                    </a:cubicBezTo>
                    <a:cubicBezTo>
                      <a:pt x="3145" y="842"/>
                      <a:pt x="3128" y="791"/>
                      <a:pt x="3128" y="739"/>
                    </a:cubicBezTo>
                    <a:cubicBezTo>
                      <a:pt x="3128" y="696"/>
                      <a:pt x="3145" y="645"/>
                      <a:pt x="3119" y="602"/>
                    </a:cubicBezTo>
                    <a:cubicBezTo>
                      <a:pt x="3094" y="567"/>
                      <a:pt x="3059" y="542"/>
                      <a:pt x="3033" y="499"/>
                    </a:cubicBezTo>
                    <a:cubicBezTo>
                      <a:pt x="3016" y="447"/>
                      <a:pt x="2991" y="421"/>
                      <a:pt x="2948" y="387"/>
                    </a:cubicBezTo>
                    <a:cubicBezTo>
                      <a:pt x="2862" y="335"/>
                      <a:pt x="2784" y="284"/>
                      <a:pt x="2698" y="232"/>
                    </a:cubicBezTo>
                    <a:cubicBezTo>
                      <a:pt x="2655" y="207"/>
                      <a:pt x="2621" y="215"/>
                      <a:pt x="2578" y="198"/>
                    </a:cubicBezTo>
                    <a:cubicBezTo>
                      <a:pt x="2544" y="189"/>
                      <a:pt x="2484" y="146"/>
                      <a:pt x="2466" y="146"/>
                    </a:cubicBezTo>
                    <a:cubicBezTo>
                      <a:pt x="2453" y="151"/>
                      <a:pt x="2440" y="153"/>
                      <a:pt x="2428" y="153"/>
                    </a:cubicBezTo>
                    <a:cubicBezTo>
                      <a:pt x="2393" y="153"/>
                      <a:pt x="2363" y="135"/>
                      <a:pt x="2338" y="104"/>
                    </a:cubicBezTo>
                    <a:cubicBezTo>
                      <a:pt x="2303" y="78"/>
                      <a:pt x="2286" y="52"/>
                      <a:pt x="2243" y="35"/>
                    </a:cubicBezTo>
                    <a:cubicBezTo>
                      <a:pt x="2229" y="32"/>
                      <a:pt x="2213" y="31"/>
                      <a:pt x="2196" y="31"/>
                    </a:cubicBezTo>
                    <a:cubicBezTo>
                      <a:pt x="2162" y="31"/>
                      <a:pt x="2126" y="35"/>
                      <a:pt x="2097" y="35"/>
                    </a:cubicBezTo>
                    <a:cubicBezTo>
                      <a:pt x="2071" y="26"/>
                      <a:pt x="2054" y="26"/>
                      <a:pt x="2028" y="26"/>
                    </a:cubicBezTo>
                    <a:lnTo>
                      <a:pt x="1994" y="26"/>
                    </a:lnTo>
                    <a:lnTo>
                      <a:pt x="196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5" name="Google Shape;16435;p56"/>
              <p:cNvSpPr/>
              <p:nvPr/>
            </p:nvSpPr>
            <p:spPr>
              <a:xfrm>
                <a:off x="5186325" y="1332175"/>
                <a:ext cx="1975" cy="900"/>
              </a:xfrm>
              <a:custGeom>
                <a:rect b="b" l="l" r="r" t="t"/>
                <a:pathLst>
                  <a:path extrusionOk="0" h="36" w="79">
                    <a:moveTo>
                      <a:pt x="78" y="35"/>
                    </a:moveTo>
                    <a:lnTo>
                      <a:pt x="78" y="35"/>
                    </a:lnTo>
                    <a:cubicBezTo>
                      <a:pt x="52" y="26"/>
                      <a:pt x="35" y="9"/>
                      <a:pt x="9" y="9"/>
                    </a:cubicBezTo>
                    <a:cubicBezTo>
                      <a:pt x="9" y="9"/>
                      <a:pt x="9" y="1"/>
                      <a:pt x="1" y="1"/>
                    </a:cubicBezTo>
                    <a:lnTo>
                      <a:pt x="1" y="1"/>
                    </a:lnTo>
                    <a:cubicBezTo>
                      <a:pt x="9" y="1"/>
                      <a:pt x="9" y="9"/>
                      <a:pt x="9" y="9"/>
                    </a:cubicBezTo>
                    <a:cubicBezTo>
                      <a:pt x="35" y="9"/>
                      <a:pt x="52" y="26"/>
                      <a:pt x="78" y="35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6" name="Google Shape;16436;p56"/>
              <p:cNvSpPr/>
              <p:nvPr/>
            </p:nvSpPr>
            <p:spPr>
              <a:xfrm>
                <a:off x="5220050" y="1239175"/>
                <a:ext cx="13775" cy="40825"/>
              </a:xfrm>
              <a:custGeom>
                <a:rect b="b" l="l" r="r" t="t"/>
                <a:pathLst>
                  <a:path extrusionOk="0" h="1633" w="551">
                    <a:moveTo>
                      <a:pt x="516" y="1633"/>
                    </a:moveTo>
                    <a:cubicBezTo>
                      <a:pt x="507" y="1564"/>
                      <a:pt x="533" y="1478"/>
                      <a:pt x="542" y="1410"/>
                    </a:cubicBezTo>
                    <a:cubicBezTo>
                      <a:pt x="550" y="1384"/>
                      <a:pt x="550" y="1358"/>
                      <a:pt x="550" y="1332"/>
                    </a:cubicBezTo>
                    <a:cubicBezTo>
                      <a:pt x="550" y="1358"/>
                      <a:pt x="550" y="1384"/>
                      <a:pt x="542" y="1410"/>
                    </a:cubicBezTo>
                    <a:cubicBezTo>
                      <a:pt x="533" y="1478"/>
                      <a:pt x="507" y="1564"/>
                      <a:pt x="516" y="1633"/>
                    </a:cubicBezTo>
                    <a:close/>
                    <a:moveTo>
                      <a:pt x="86" y="104"/>
                    </a:moveTo>
                    <a:cubicBezTo>
                      <a:pt x="69" y="52"/>
                      <a:pt x="44" y="26"/>
                      <a:pt x="1" y="1"/>
                    </a:cubicBezTo>
                    <a:cubicBezTo>
                      <a:pt x="44" y="26"/>
                      <a:pt x="69" y="52"/>
                      <a:pt x="86" y="104"/>
                    </a:cubicBezTo>
                    <a:close/>
                  </a:path>
                </a:pathLst>
              </a:custGeom>
              <a:solidFill>
                <a:srgbClr val="D2A7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7" name="Google Shape;16437;p56"/>
              <p:cNvSpPr/>
              <p:nvPr/>
            </p:nvSpPr>
            <p:spPr>
              <a:xfrm>
                <a:off x="5147875" y="1229300"/>
                <a:ext cx="87875" cy="103975"/>
              </a:xfrm>
              <a:custGeom>
                <a:rect b="b" l="l" r="r" t="t"/>
                <a:pathLst>
                  <a:path extrusionOk="0" h="4159" w="3515">
                    <a:moveTo>
                      <a:pt x="1891" y="0"/>
                    </a:moveTo>
                    <a:cubicBezTo>
                      <a:pt x="1848" y="0"/>
                      <a:pt x="1788" y="43"/>
                      <a:pt x="1753" y="61"/>
                    </a:cubicBezTo>
                    <a:cubicBezTo>
                      <a:pt x="1711" y="69"/>
                      <a:pt x="1676" y="78"/>
                      <a:pt x="1642" y="78"/>
                    </a:cubicBezTo>
                    <a:lnTo>
                      <a:pt x="1573" y="78"/>
                    </a:lnTo>
                    <a:cubicBezTo>
                      <a:pt x="1496" y="78"/>
                      <a:pt x="1418" y="104"/>
                      <a:pt x="1350" y="138"/>
                    </a:cubicBezTo>
                    <a:lnTo>
                      <a:pt x="1341" y="138"/>
                    </a:lnTo>
                    <a:cubicBezTo>
                      <a:pt x="1367" y="164"/>
                      <a:pt x="1401" y="189"/>
                      <a:pt x="1436" y="198"/>
                    </a:cubicBezTo>
                    <a:cubicBezTo>
                      <a:pt x="1444" y="207"/>
                      <a:pt x="1461" y="207"/>
                      <a:pt x="1479" y="215"/>
                    </a:cubicBezTo>
                    <a:cubicBezTo>
                      <a:pt x="1496" y="224"/>
                      <a:pt x="1504" y="241"/>
                      <a:pt x="1522" y="258"/>
                    </a:cubicBezTo>
                    <a:cubicBezTo>
                      <a:pt x="1547" y="275"/>
                      <a:pt x="1582" y="293"/>
                      <a:pt x="1607" y="301"/>
                    </a:cubicBezTo>
                    <a:cubicBezTo>
                      <a:pt x="1633" y="301"/>
                      <a:pt x="1650" y="293"/>
                      <a:pt x="1676" y="293"/>
                    </a:cubicBezTo>
                    <a:cubicBezTo>
                      <a:pt x="1685" y="293"/>
                      <a:pt x="1693" y="293"/>
                      <a:pt x="1711" y="301"/>
                    </a:cubicBezTo>
                    <a:cubicBezTo>
                      <a:pt x="1745" y="310"/>
                      <a:pt x="1762" y="335"/>
                      <a:pt x="1796" y="344"/>
                    </a:cubicBezTo>
                    <a:cubicBezTo>
                      <a:pt x="1822" y="353"/>
                      <a:pt x="1839" y="353"/>
                      <a:pt x="1865" y="370"/>
                    </a:cubicBezTo>
                    <a:cubicBezTo>
                      <a:pt x="1925" y="413"/>
                      <a:pt x="1977" y="464"/>
                      <a:pt x="2028" y="507"/>
                    </a:cubicBezTo>
                    <a:cubicBezTo>
                      <a:pt x="2080" y="559"/>
                      <a:pt x="2123" y="610"/>
                      <a:pt x="2183" y="645"/>
                    </a:cubicBezTo>
                    <a:cubicBezTo>
                      <a:pt x="2235" y="679"/>
                      <a:pt x="2295" y="696"/>
                      <a:pt x="2346" y="722"/>
                    </a:cubicBezTo>
                    <a:cubicBezTo>
                      <a:pt x="2389" y="748"/>
                      <a:pt x="2441" y="774"/>
                      <a:pt x="2484" y="808"/>
                    </a:cubicBezTo>
                    <a:cubicBezTo>
                      <a:pt x="2518" y="834"/>
                      <a:pt x="2552" y="860"/>
                      <a:pt x="2587" y="894"/>
                    </a:cubicBezTo>
                    <a:cubicBezTo>
                      <a:pt x="2613" y="920"/>
                      <a:pt x="2656" y="937"/>
                      <a:pt x="2681" y="963"/>
                    </a:cubicBezTo>
                    <a:cubicBezTo>
                      <a:pt x="2716" y="980"/>
                      <a:pt x="2724" y="1014"/>
                      <a:pt x="2742" y="1049"/>
                    </a:cubicBezTo>
                    <a:cubicBezTo>
                      <a:pt x="2784" y="1134"/>
                      <a:pt x="2802" y="1220"/>
                      <a:pt x="2819" y="1306"/>
                    </a:cubicBezTo>
                    <a:cubicBezTo>
                      <a:pt x="2827" y="1349"/>
                      <a:pt x="2827" y="1384"/>
                      <a:pt x="2827" y="1427"/>
                    </a:cubicBezTo>
                    <a:cubicBezTo>
                      <a:pt x="2827" y="1444"/>
                      <a:pt x="2827" y="1461"/>
                      <a:pt x="2827" y="1470"/>
                    </a:cubicBezTo>
                    <a:cubicBezTo>
                      <a:pt x="2827" y="1504"/>
                      <a:pt x="2819" y="1512"/>
                      <a:pt x="2810" y="1538"/>
                    </a:cubicBezTo>
                    <a:cubicBezTo>
                      <a:pt x="2793" y="1573"/>
                      <a:pt x="2802" y="1616"/>
                      <a:pt x="2802" y="1659"/>
                    </a:cubicBezTo>
                    <a:cubicBezTo>
                      <a:pt x="2802" y="1676"/>
                      <a:pt x="2802" y="1693"/>
                      <a:pt x="2802" y="1710"/>
                    </a:cubicBezTo>
                    <a:cubicBezTo>
                      <a:pt x="2810" y="1736"/>
                      <a:pt x="2819" y="1753"/>
                      <a:pt x="2819" y="1779"/>
                    </a:cubicBezTo>
                    <a:cubicBezTo>
                      <a:pt x="2819" y="1787"/>
                      <a:pt x="2810" y="1805"/>
                      <a:pt x="2810" y="1822"/>
                    </a:cubicBezTo>
                    <a:cubicBezTo>
                      <a:pt x="2810" y="1839"/>
                      <a:pt x="2802" y="1856"/>
                      <a:pt x="2802" y="1873"/>
                    </a:cubicBezTo>
                    <a:lnTo>
                      <a:pt x="2784" y="1908"/>
                    </a:lnTo>
                    <a:cubicBezTo>
                      <a:pt x="2776" y="1933"/>
                      <a:pt x="2776" y="1968"/>
                      <a:pt x="2776" y="1994"/>
                    </a:cubicBezTo>
                    <a:cubicBezTo>
                      <a:pt x="2767" y="2019"/>
                      <a:pt x="2767" y="2028"/>
                      <a:pt x="2759" y="2054"/>
                    </a:cubicBezTo>
                    <a:cubicBezTo>
                      <a:pt x="2759" y="2088"/>
                      <a:pt x="2742" y="2122"/>
                      <a:pt x="2750" y="2148"/>
                    </a:cubicBezTo>
                    <a:cubicBezTo>
                      <a:pt x="2750" y="2191"/>
                      <a:pt x="2793" y="2243"/>
                      <a:pt x="2810" y="2286"/>
                    </a:cubicBezTo>
                    <a:cubicBezTo>
                      <a:pt x="2819" y="2311"/>
                      <a:pt x="2827" y="2329"/>
                      <a:pt x="2819" y="2363"/>
                    </a:cubicBezTo>
                    <a:cubicBezTo>
                      <a:pt x="2819" y="2380"/>
                      <a:pt x="2802" y="2406"/>
                      <a:pt x="2802" y="2423"/>
                    </a:cubicBezTo>
                    <a:cubicBezTo>
                      <a:pt x="2784" y="2475"/>
                      <a:pt x="2784" y="2518"/>
                      <a:pt x="2767" y="2569"/>
                    </a:cubicBezTo>
                    <a:cubicBezTo>
                      <a:pt x="2750" y="2604"/>
                      <a:pt x="2724" y="2647"/>
                      <a:pt x="2707" y="2690"/>
                    </a:cubicBezTo>
                    <a:cubicBezTo>
                      <a:pt x="2699" y="2724"/>
                      <a:pt x="2681" y="2758"/>
                      <a:pt x="2673" y="2793"/>
                    </a:cubicBezTo>
                    <a:cubicBezTo>
                      <a:pt x="2664" y="2836"/>
                      <a:pt x="2647" y="2870"/>
                      <a:pt x="2638" y="2913"/>
                    </a:cubicBezTo>
                    <a:cubicBezTo>
                      <a:pt x="2621" y="2973"/>
                      <a:pt x="2613" y="3025"/>
                      <a:pt x="2578" y="3076"/>
                    </a:cubicBezTo>
                    <a:cubicBezTo>
                      <a:pt x="2552" y="3119"/>
                      <a:pt x="2527" y="3153"/>
                      <a:pt x="2518" y="3196"/>
                    </a:cubicBezTo>
                    <a:cubicBezTo>
                      <a:pt x="2510" y="3282"/>
                      <a:pt x="2492" y="3360"/>
                      <a:pt x="2432" y="3411"/>
                    </a:cubicBezTo>
                    <a:cubicBezTo>
                      <a:pt x="2389" y="3454"/>
                      <a:pt x="2346" y="3480"/>
                      <a:pt x="2312" y="3523"/>
                    </a:cubicBezTo>
                    <a:cubicBezTo>
                      <a:pt x="2295" y="3540"/>
                      <a:pt x="2286" y="3566"/>
                      <a:pt x="2269" y="3600"/>
                    </a:cubicBezTo>
                    <a:cubicBezTo>
                      <a:pt x="2260" y="3617"/>
                      <a:pt x="2243" y="3635"/>
                      <a:pt x="2235" y="3660"/>
                    </a:cubicBezTo>
                    <a:lnTo>
                      <a:pt x="2200" y="3686"/>
                    </a:lnTo>
                    <a:cubicBezTo>
                      <a:pt x="2200" y="3695"/>
                      <a:pt x="2192" y="3695"/>
                      <a:pt x="2183" y="3695"/>
                    </a:cubicBezTo>
                    <a:lnTo>
                      <a:pt x="2157" y="3695"/>
                    </a:lnTo>
                    <a:cubicBezTo>
                      <a:pt x="2149" y="3686"/>
                      <a:pt x="2140" y="3686"/>
                      <a:pt x="2132" y="3686"/>
                    </a:cubicBezTo>
                    <a:lnTo>
                      <a:pt x="2114" y="3686"/>
                    </a:lnTo>
                    <a:cubicBezTo>
                      <a:pt x="2106" y="3703"/>
                      <a:pt x="2080" y="3703"/>
                      <a:pt x="2063" y="3703"/>
                    </a:cubicBezTo>
                    <a:lnTo>
                      <a:pt x="1900" y="3703"/>
                    </a:lnTo>
                    <a:cubicBezTo>
                      <a:pt x="1865" y="3703"/>
                      <a:pt x="1831" y="3703"/>
                      <a:pt x="1796" y="3712"/>
                    </a:cubicBezTo>
                    <a:cubicBezTo>
                      <a:pt x="1762" y="3720"/>
                      <a:pt x="1736" y="3729"/>
                      <a:pt x="1702" y="3729"/>
                    </a:cubicBezTo>
                    <a:lnTo>
                      <a:pt x="1685" y="3729"/>
                    </a:lnTo>
                    <a:cubicBezTo>
                      <a:pt x="1668" y="3729"/>
                      <a:pt x="1659" y="3738"/>
                      <a:pt x="1650" y="3746"/>
                    </a:cubicBezTo>
                    <a:cubicBezTo>
                      <a:pt x="1642" y="3755"/>
                      <a:pt x="1633" y="3763"/>
                      <a:pt x="1616" y="3763"/>
                    </a:cubicBezTo>
                    <a:lnTo>
                      <a:pt x="1607" y="3763"/>
                    </a:lnTo>
                    <a:cubicBezTo>
                      <a:pt x="1564" y="3755"/>
                      <a:pt x="1522" y="3746"/>
                      <a:pt x="1470" y="3738"/>
                    </a:cubicBezTo>
                    <a:cubicBezTo>
                      <a:pt x="1427" y="3729"/>
                      <a:pt x="1367" y="3720"/>
                      <a:pt x="1324" y="3712"/>
                    </a:cubicBezTo>
                    <a:lnTo>
                      <a:pt x="1169" y="3712"/>
                    </a:lnTo>
                    <a:cubicBezTo>
                      <a:pt x="1161" y="3712"/>
                      <a:pt x="1144" y="3720"/>
                      <a:pt x="1135" y="3720"/>
                    </a:cubicBezTo>
                    <a:cubicBezTo>
                      <a:pt x="1118" y="3720"/>
                      <a:pt x="1101" y="3712"/>
                      <a:pt x="1083" y="3703"/>
                    </a:cubicBezTo>
                    <a:lnTo>
                      <a:pt x="989" y="3703"/>
                    </a:lnTo>
                    <a:cubicBezTo>
                      <a:pt x="972" y="3703"/>
                      <a:pt x="954" y="3703"/>
                      <a:pt x="946" y="3695"/>
                    </a:cubicBezTo>
                    <a:cubicBezTo>
                      <a:pt x="903" y="3660"/>
                      <a:pt x="877" y="3635"/>
                      <a:pt x="834" y="3626"/>
                    </a:cubicBezTo>
                    <a:cubicBezTo>
                      <a:pt x="791" y="3617"/>
                      <a:pt x="774" y="3592"/>
                      <a:pt x="740" y="3566"/>
                    </a:cubicBezTo>
                    <a:cubicBezTo>
                      <a:pt x="723" y="3549"/>
                      <a:pt x="654" y="3549"/>
                      <a:pt x="637" y="3531"/>
                    </a:cubicBezTo>
                    <a:cubicBezTo>
                      <a:pt x="619" y="3514"/>
                      <a:pt x="491" y="3437"/>
                      <a:pt x="482" y="3420"/>
                    </a:cubicBezTo>
                    <a:cubicBezTo>
                      <a:pt x="465" y="3394"/>
                      <a:pt x="456" y="3377"/>
                      <a:pt x="439" y="3351"/>
                    </a:cubicBezTo>
                    <a:cubicBezTo>
                      <a:pt x="413" y="3308"/>
                      <a:pt x="370" y="3274"/>
                      <a:pt x="336" y="3231"/>
                    </a:cubicBezTo>
                    <a:cubicBezTo>
                      <a:pt x="302" y="3188"/>
                      <a:pt x="267" y="3153"/>
                      <a:pt x="224" y="3119"/>
                    </a:cubicBezTo>
                    <a:cubicBezTo>
                      <a:pt x="173" y="3076"/>
                      <a:pt x="216" y="2990"/>
                      <a:pt x="173" y="2939"/>
                    </a:cubicBezTo>
                    <a:lnTo>
                      <a:pt x="147" y="2904"/>
                    </a:lnTo>
                    <a:cubicBezTo>
                      <a:pt x="138" y="2896"/>
                      <a:pt x="113" y="2896"/>
                      <a:pt x="95" y="2887"/>
                    </a:cubicBezTo>
                    <a:cubicBezTo>
                      <a:pt x="70" y="2879"/>
                      <a:pt x="61" y="2870"/>
                      <a:pt x="44" y="2853"/>
                    </a:cubicBezTo>
                    <a:cubicBezTo>
                      <a:pt x="35" y="2836"/>
                      <a:pt x="18" y="2827"/>
                      <a:pt x="1" y="2818"/>
                    </a:cubicBezTo>
                    <a:lnTo>
                      <a:pt x="1" y="2818"/>
                    </a:lnTo>
                    <a:cubicBezTo>
                      <a:pt x="1" y="2844"/>
                      <a:pt x="9" y="2861"/>
                      <a:pt x="9" y="2887"/>
                    </a:cubicBezTo>
                    <a:cubicBezTo>
                      <a:pt x="35" y="2982"/>
                      <a:pt x="78" y="3076"/>
                      <a:pt x="155" y="3136"/>
                    </a:cubicBezTo>
                    <a:lnTo>
                      <a:pt x="164" y="3136"/>
                    </a:lnTo>
                    <a:cubicBezTo>
                      <a:pt x="190" y="3162"/>
                      <a:pt x="207" y="3179"/>
                      <a:pt x="224" y="3214"/>
                    </a:cubicBezTo>
                    <a:cubicBezTo>
                      <a:pt x="250" y="3265"/>
                      <a:pt x="267" y="3291"/>
                      <a:pt x="319" y="3325"/>
                    </a:cubicBezTo>
                    <a:cubicBezTo>
                      <a:pt x="319" y="3325"/>
                      <a:pt x="327" y="3334"/>
                      <a:pt x="327" y="3334"/>
                    </a:cubicBezTo>
                    <a:cubicBezTo>
                      <a:pt x="396" y="3385"/>
                      <a:pt x="413" y="3454"/>
                      <a:pt x="448" y="3514"/>
                    </a:cubicBezTo>
                    <a:cubicBezTo>
                      <a:pt x="456" y="3531"/>
                      <a:pt x="465" y="3549"/>
                      <a:pt x="473" y="3566"/>
                    </a:cubicBezTo>
                    <a:cubicBezTo>
                      <a:pt x="491" y="3592"/>
                      <a:pt x="516" y="3626"/>
                      <a:pt x="542" y="3635"/>
                    </a:cubicBezTo>
                    <a:cubicBezTo>
                      <a:pt x="542" y="3635"/>
                      <a:pt x="542" y="3635"/>
                      <a:pt x="551" y="3643"/>
                    </a:cubicBezTo>
                    <a:cubicBezTo>
                      <a:pt x="602" y="3660"/>
                      <a:pt x="662" y="3643"/>
                      <a:pt x="723" y="3678"/>
                    </a:cubicBezTo>
                    <a:cubicBezTo>
                      <a:pt x="757" y="3703"/>
                      <a:pt x="791" y="3729"/>
                      <a:pt x="826" y="3755"/>
                    </a:cubicBezTo>
                    <a:lnTo>
                      <a:pt x="834" y="3755"/>
                    </a:lnTo>
                    <a:cubicBezTo>
                      <a:pt x="877" y="3789"/>
                      <a:pt x="937" y="3815"/>
                      <a:pt x="963" y="3858"/>
                    </a:cubicBezTo>
                    <a:cubicBezTo>
                      <a:pt x="1032" y="3944"/>
                      <a:pt x="1066" y="3995"/>
                      <a:pt x="1169" y="4038"/>
                    </a:cubicBezTo>
                    <a:cubicBezTo>
                      <a:pt x="1255" y="4081"/>
                      <a:pt x="1350" y="4099"/>
                      <a:pt x="1444" y="4107"/>
                    </a:cubicBezTo>
                    <a:cubicBezTo>
                      <a:pt x="1479" y="4116"/>
                      <a:pt x="1513" y="4116"/>
                      <a:pt x="1539" y="4116"/>
                    </a:cubicBezTo>
                    <a:cubicBezTo>
                      <a:pt x="1547" y="4116"/>
                      <a:pt x="1547" y="4124"/>
                      <a:pt x="1547" y="4124"/>
                    </a:cubicBezTo>
                    <a:cubicBezTo>
                      <a:pt x="1573" y="4124"/>
                      <a:pt x="1590" y="4141"/>
                      <a:pt x="1616" y="4150"/>
                    </a:cubicBezTo>
                    <a:lnTo>
                      <a:pt x="1642" y="4150"/>
                    </a:lnTo>
                    <a:cubicBezTo>
                      <a:pt x="1659" y="4159"/>
                      <a:pt x="1676" y="4159"/>
                      <a:pt x="1693" y="4159"/>
                    </a:cubicBezTo>
                    <a:cubicBezTo>
                      <a:pt x="1719" y="4159"/>
                      <a:pt x="1745" y="4150"/>
                      <a:pt x="1779" y="4150"/>
                    </a:cubicBezTo>
                    <a:lnTo>
                      <a:pt x="1831" y="4150"/>
                    </a:lnTo>
                    <a:cubicBezTo>
                      <a:pt x="1848" y="4150"/>
                      <a:pt x="1857" y="4159"/>
                      <a:pt x="1865" y="4159"/>
                    </a:cubicBezTo>
                    <a:cubicBezTo>
                      <a:pt x="1882" y="4159"/>
                      <a:pt x="1900" y="4150"/>
                      <a:pt x="1917" y="4150"/>
                    </a:cubicBezTo>
                    <a:cubicBezTo>
                      <a:pt x="1943" y="4133"/>
                      <a:pt x="1960" y="4124"/>
                      <a:pt x="1994" y="4099"/>
                    </a:cubicBezTo>
                    <a:cubicBezTo>
                      <a:pt x="2028" y="4081"/>
                      <a:pt x="2054" y="4073"/>
                      <a:pt x="2089" y="4064"/>
                    </a:cubicBezTo>
                    <a:cubicBezTo>
                      <a:pt x="2183" y="4047"/>
                      <a:pt x="2278" y="4038"/>
                      <a:pt x="2363" y="4004"/>
                    </a:cubicBezTo>
                    <a:lnTo>
                      <a:pt x="2372" y="4004"/>
                    </a:lnTo>
                    <a:cubicBezTo>
                      <a:pt x="2449" y="3978"/>
                      <a:pt x="2527" y="3944"/>
                      <a:pt x="2613" y="3918"/>
                    </a:cubicBezTo>
                    <a:cubicBezTo>
                      <a:pt x="2690" y="3901"/>
                      <a:pt x="2716" y="3824"/>
                      <a:pt x="2767" y="3781"/>
                    </a:cubicBezTo>
                    <a:cubicBezTo>
                      <a:pt x="2827" y="3738"/>
                      <a:pt x="2870" y="3729"/>
                      <a:pt x="2922" y="3678"/>
                    </a:cubicBezTo>
                    <a:cubicBezTo>
                      <a:pt x="2948" y="3660"/>
                      <a:pt x="2956" y="3660"/>
                      <a:pt x="2973" y="3635"/>
                    </a:cubicBezTo>
                    <a:cubicBezTo>
                      <a:pt x="2982" y="3609"/>
                      <a:pt x="3008" y="3574"/>
                      <a:pt x="3016" y="3549"/>
                    </a:cubicBezTo>
                    <a:cubicBezTo>
                      <a:pt x="3034" y="3514"/>
                      <a:pt x="3077" y="3514"/>
                      <a:pt x="3077" y="3480"/>
                    </a:cubicBezTo>
                    <a:cubicBezTo>
                      <a:pt x="3085" y="3446"/>
                      <a:pt x="3102" y="3420"/>
                      <a:pt x="3111" y="3385"/>
                    </a:cubicBezTo>
                    <a:cubicBezTo>
                      <a:pt x="3128" y="3334"/>
                      <a:pt x="3137" y="3282"/>
                      <a:pt x="3162" y="3231"/>
                    </a:cubicBezTo>
                    <a:cubicBezTo>
                      <a:pt x="3171" y="3196"/>
                      <a:pt x="3197" y="3153"/>
                      <a:pt x="3223" y="3119"/>
                    </a:cubicBezTo>
                    <a:cubicBezTo>
                      <a:pt x="3266" y="3050"/>
                      <a:pt x="3300" y="2964"/>
                      <a:pt x="3334" y="2896"/>
                    </a:cubicBezTo>
                    <a:cubicBezTo>
                      <a:pt x="3403" y="2775"/>
                      <a:pt x="3515" y="2629"/>
                      <a:pt x="3515" y="2483"/>
                    </a:cubicBezTo>
                    <a:cubicBezTo>
                      <a:pt x="3515" y="2475"/>
                      <a:pt x="3515" y="2458"/>
                      <a:pt x="3515" y="2449"/>
                    </a:cubicBezTo>
                    <a:cubicBezTo>
                      <a:pt x="3498" y="2346"/>
                      <a:pt x="3489" y="2226"/>
                      <a:pt x="3446" y="2131"/>
                    </a:cubicBezTo>
                    <a:cubicBezTo>
                      <a:pt x="3429" y="2097"/>
                      <a:pt x="3403" y="2062"/>
                      <a:pt x="3403" y="2028"/>
                    </a:cubicBezTo>
                    <a:cubicBezTo>
                      <a:pt x="3394" y="1959"/>
                      <a:pt x="3420" y="1873"/>
                      <a:pt x="3429" y="1805"/>
                    </a:cubicBezTo>
                    <a:cubicBezTo>
                      <a:pt x="3437" y="1779"/>
                      <a:pt x="3437" y="1753"/>
                      <a:pt x="3437" y="1727"/>
                    </a:cubicBezTo>
                    <a:cubicBezTo>
                      <a:pt x="3437" y="1676"/>
                      <a:pt x="3429" y="1633"/>
                      <a:pt x="3420" y="1573"/>
                    </a:cubicBezTo>
                    <a:cubicBezTo>
                      <a:pt x="3403" y="1512"/>
                      <a:pt x="3403" y="1444"/>
                      <a:pt x="3394" y="1384"/>
                    </a:cubicBezTo>
                    <a:cubicBezTo>
                      <a:pt x="3377" y="1272"/>
                      <a:pt x="3343" y="1134"/>
                      <a:pt x="3274" y="1040"/>
                    </a:cubicBezTo>
                    <a:cubicBezTo>
                      <a:pt x="3248" y="1006"/>
                      <a:pt x="3214" y="997"/>
                      <a:pt x="3180" y="971"/>
                    </a:cubicBezTo>
                    <a:cubicBezTo>
                      <a:pt x="3154" y="954"/>
                      <a:pt x="3128" y="911"/>
                      <a:pt x="3111" y="885"/>
                    </a:cubicBezTo>
                    <a:cubicBezTo>
                      <a:pt x="3085" y="851"/>
                      <a:pt x="3068" y="799"/>
                      <a:pt x="3068" y="756"/>
                    </a:cubicBezTo>
                    <a:lnTo>
                      <a:pt x="3068" y="739"/>
                    </a:lnTo>
                    <a:cubicBezTo>
                      <a:pt x="3068" y="713"/>
                      <a:pt x="3077" y="688"/>
                      <a:pt x="3077" y="662"/>
                    </a:cubicBezTo>
                    <a:cubicBezTo>
                      <a:pt x="3077" y="645"/>
                      <a:pt x="3068" y="619"/>
                      <a:pt x="3059" y="602"/>
                    </a:cubicBezTo>
                    <a:cubicBezTo>
                      <a:pt x="3034" y="567"/>
                      <a:pt x="2999" y="542"/>
                      <a:pt x="2973" y="499"/>
                    </a:cubicBezTo>
                    <a:cubicBezTo>
                      <a:pt x="2956" y="447"/>
                      <a:pt x="2931" y="421"/>
                      <a:pt x="2888" y="396"/>
                    </a:cubicBezTo>
                    <a:cubicBezTo>
                      <a:pt x="2888" y="387"/>
                      <a:pt x="2888" y="387"/>
                      <a:pt x="2888" y="387"/>
                    </a:cubicBezTo>
                    <a:cubicBezTo>
                      <a:pt x="2802" y="335"/>
                      <a:pt x="2724" y="284"/>
                      <a:pt x="2638" y="232"/>
                    </a:cubicBezTo>
                    <a:cubicBezTo>
                      <a:pt x="2595" y="207"/>
                      <a:pt x="2561" y="215"/>
                      <a:pt x="2518" y="198"/>
                    </a:cubicBezTo>
                    <a:cubicBezTo>
                      <a:pt x="2484" y="189"/>
                      <a:pt x="2424" y="146"/>
                      <a:pt x="2406" y="146"/>
                    </a:cubicBezTo>
                    <a:cubicBezTo>
                      <a:pt x="2398" y="155"/>
                      <a:pt x="2381" y="155"/>
                      <a:pt x="2372" y="155"/>
                    </a:cubicBezTo>
                    <a:cubicBezTo>
                      <a:pt x="2338" y="155"/>
                      <a:pt x="2303" y="138"/>
                      <a:pt x="2278" y="104"/>
                    </a:cubicBezTo>
                    <a:cubicBezTo>
                      <a:pt x="2243" y="78"/>
                      <a:pt x="2226" y="52"/>
                      <a:pt x="2183" y="35"/>
                    </a:cubicBezTo>
                    <a:cubicBezTo>
                      <a:pt x="2169" y="32"/>
                      <a:pt x="2153" y="31"/>
                      <a:pt x="2136" y="31"/>
                    </a:cubicBezTo>
                    <a:cubicBezTo>
                      <a:pt x="2102" y="31"/>
                      <a:pt x="2066" y="35"/>
                      <a:pt x="2037" y="35"/>
                    </a:cubicBezTo>
                    <a:cubicBezTo>
                      <a:pt x="2011" y="26"/>
                      <a:pt x="1994" y="26"/>
                      <a:pt x="1968" y="26"/>
                    </a:cubicBezTo>
                    <a:lnTo>
                      <a:pt x="1934" y="26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E7CC2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8" name="Google Shape;16438;p56"/>
              <p:cNvSpPr/>
              <p:nvPr/>
            </p:nvSpPr>
            <p:spPr>
              <a:xfrm>
                <a:off x="5155825" y="1284075"/>
                <a:ext cx="56100" cy="42825"/>
              </a:xfrm>
              <a:custGeom>
                <a:rect b="b" l="l" r="r" t="t"/>
                <a:pathLst>
                  <a:path extrusionOk="0" h="1713" w="2244">
                    <a:moveTo>
                      <a:pt x="69" y="0"/>
                    </a:moveTo>
                    <a:lnTo>
                      <a:pt x="35" y="78"/>
                    </a:lnTo>
                    <a:cubicBezTo>
                      <a:pt x="35" y="95"/>
                      <a:pt x="52" y="120"/>
                      <a:pt x="52" y="146"/>
                    </a:cubicBezTo>
                    <a:cubicBezTo>
                      <a:pt x="69" y="189"/>
                      <a:pt x="52" y="215"/>
                      <a:pt x="44" y="258"/>
                    </a:cubicBezTo>
                    <a:cubicBezTo>
                      <a:pt x="27" y="301"/>
                      <a:pt x="1" y="352"/>
                      <a:pt x="27" y="404"/>
                    </a:cubicBezTo>
                    <a:cubicBezTo>
                      <a:pt x="44" y="447"/>
                      <a:pt x="87" y="490"/>
                      <a:pt x="95" y="541"/>
                    </a:cubicBezTo>
                    <a:cubicBezTo>
                      <a:pt x="104" y="576"/>
                      <a:pt x="112" y="610"/>
                      <a:pt x="121" y="636"/>
                    </a:cubicBezTo>
                    <a:cubicBezTo>
                      <a:pt x="130" y="679"/>
                      <a:pt x="138" y="705"/>
                      <a:pt x="164" y="748"/>
                    </a:cubicBezTo>
                    <a:cubicBezTo>
                      <a:pt x="173" y="765"/>
                      <a:pt x="190" y="799"/>
                      <a:pt x="190" y="816"/>
                    </a:cubicBezTo>
                    <a:lnTo>
                      <a:pt x="198" y="851"/>
                    </a:lnTo>
                    <a:lnTo>
                      <a:pt x="198" y="859"/>
                    </a:lnTo>
                    <a:lnTo>
                      <a:pt x="198" y="894"/>
                    </a:lnTo>
                    <a:cubicBezTo>
                      <a:pt x="207" y="911"/>
                      <a:pt x="224" y="937"/>
                      <a:pt x="241" y="954"/>
                    </a:cubicBezTo>
                    <a:lnTo>
                      <a:pt x="258" y="988"/>
                    </a:lnTo>
                    <a:lnTo>
                      <a:pt x="267" y="1014"/>
                    </a:lnTo>
                    <a:cubicBezTo>
                      <a:pt x="284" y="1031"/>
                      <a:pt x="301" y="1048"/>
                      <a:pt x="310" y="1074"/>
                    </a:cubicBezTo>
                    <a:cubicBezTo>
                      <a:pt x="319" y="1091"/>
                      <a:pt x="319" y="1109"/>
                      <a:pt x="319" y="1126"/>
                    </a:cubicBezTo>
                    <a:cubicBezTo>
                      <a:pt x="319" y="1143"/>
                      <a:pt x="301" y="1160"/>
                      <a:pt x="301" y="1169"/>
                    </a:cubicBezTo>
                    <a:cubicBezTo>
                      <a:pt x="301" y="1203"/>
                      <a:pt x="327" y="1203"/>
                      <a:pt x="353" y="1212"/>
                    </a:cubicBezTo>
                    <a:cubicBezTo>
                      <a:pt x="370" y="1220"/>
                      <a:pt x="396" y="1237"/>
                      <a:pt x="413" y="1237"/>
                    </a:cubicBezTo>
                    <a:cubicBezTo>
                      <a:pt x="439" y="1246"/>
                      <a:pt x="456" y="1255"/>
                      <a:pt x="473" y="1263"/>
                    </a:cubicBezTo>
                    <a:lnTo>
                      <a:pt x="508" y="1306"/>
                    </a:lnTo>
                    <a:lnTo>
                      <a:pt x="516" y="1332"/>
                    </a:lnTo>
                    <a:lnTo>
                      <a:pt x="525" y="1358"/>
                    </a:lnTo>
                    <a:lnTo>
                      <a:pt x="525" y="1392"/>
                    </a:lnTo>
                    <a:cubicBezTo>
                      <a:pt x="533" y="1401"/>
                      <a:pt x="551" y="1418"/>
                      <a:pt x="568" y="1426"/>
                    </a:cubicBezTo>
                    <a:cubicBezTo>
                      <a:pt x="585" y="1435"/>
                      <a:pt x="602" y="1444"/>
                      <a:pt x="619" y="1452"/>
                    </a:cubicBezTo>
                    <a:lnTo>
                      <a:pt x="645" y="1487"/>
                    </a:lnTo>
                    <a:cubicBezTo>
                      <a:pt x="671" y="1504"/>
                      <a:pt x="705" y="1521"/>
                      <a:pt x="740" y="1538"/>
                    </a:cubicBezTo>
                    <a:cubicBezTo>
                      <a:pt x="765" y="1547"/>
                      <a:pt x="783" y="1555"/>
                      <a:pt x="808" y="1572"/>
                    </a:cubicBezTo>
                    <a:cubicBezTo>
                      <a:pt x="817" y="1581"/>
                      <a:pt x="826" y="1581"/>
                      <a:pt x="843" y="1590"/>
                    </a:cubicBezTo>
                    <a:cubicBezTo>
                      <a:pt x="851" y="1590"/>
                      <a:pt x="860" y="1598"/>
                      <a:pt x="877" y="1598"/>
                    </a:cubicBezTo>
                    <a:cubicBezTo>
                      <a:pt x="903" y="1615"/>
                      <a:pt x="929" y="1624"/>
                      <a:pt x="954" y="1641"/>
                    </a:cubicBezTo>
                    <a:cubicBezTo>
                      <a:pt x="972" y="1658"/>
                      <a:pt x="997" y="1658"/>
                      <a:pt x="1032" y="1658"/>
                    </a:cubicBezTo>
                    <a:lnTo>
                      <a:pt x="1109" y="1658"/>
                    </a:lnTo>
                    <a:cubicBezTo>
                      <a:pt x="1118" y="1661"/>
                      <a:pt x="1125" y="1662"/>
                      <a:pt x="1132" y="1662"/>
                    </a:cubicBezTo>
                    <a:cubicBezTo>
                      <a:pt x="1146" y="1662"/>
                      <a:pt x="1158" y="1658"/>
                      <a:pt x="1169" y="1658"/>
                    </a:cubicBezTo>
                    <a:cubicBezTo>
                      <a:pt x="1186" y="1658"/>
                      <a:pt x="1229" y="1676"/>
                      <a:pt x="1246" y="1684"/>
                    </a:cubicBezTo>
                    <a:lnTo>
                      <a:pt x="1281" y="1701"/>
                    </a:lnTo>
                    <a:cubicBezTo>
                      <a:pt x="1289" y="1710"/>
                      <a:pt x="1315" y="1710"/>
                      <a:pt x="1332" y="1710"/>
                    </a:cubicBezTo>
                    <a:cubicBezTo>
                      <a:pt x="1367" y="1710"/>
                      <a:pt x="1401" y="1710"/>
                      <a:pt x="1444" y="1701"/>
                    </a:cubicBezTo>
                    <a:cubicBezTo>
                      <a:pt x="1465" y="1701"/>
                      <a:pt x="1480" y="1712"/>
                      <a:pt x="1498" y="1712"/>
                    </a:cubicBezTo>
                    <a:cubicBezTo>
                      <a:pt x="1503" y="1712"/>
                      <a:pt x="1508" y="1712"/>
                      <a:pt x="1513" y="1710"/>
                    </a:cubicBezTo>
                    <a:lnTo>
                      <a:pt x="1547" y="1701"/>
                    </a:lnTo>
                    <a:cubicBezTo>
                      <a:pt x="1550" y="1698"/>
                      <a:pt x="1554" y="1697"/>
                      <a:pt x="1558" y="1697"/>
                    </a:cubicBezTo>
                    <a:cubicBezTo>
                      <a:pt x="1567" y="1697"/>
                      <a:pt x="1579" y="1701"/>
                      <a:pt x="1590" y="1701"/>
                    </a:cubicBezTo>
                    <a:cubicBezTo>
                      <a:pt x="1642" y="1693"/>
                      <a:pt x="1676" y="1684"/>
                      <a:pt x="1719" y="1684"/>
                    </a:cubicBezTo>
                    <a:cubicBezTo>
                      <a:pt x="1736" y="1687"/>
                      <a:pt x="1751" y="1688"/>
                      <a:pt x="1766" y="1688"/>
                    </a:cubicBezTo>
                    <a:cubicBezTo>
                      <a:pt x="1795" y="1688"/>
                      <a:pt x="1822" y="1684"/>
                      <a:pt x="1856" y="1684"/>
                    </a:cubicBezTo>
                    <a:cubicBezTo>
                      <a:pt x="1882" y="1684"/>
                      <a:pt x="1899" y="1667"/>
                      <a:pt x="1925" y="1650"/>
                    </a:cubicBezTo>
                    <a:cubicBezTo>
                      <a:pt x="1951" y="1633"/>
                      <a:pt x="1977" y="1624"/>
                      <a:pt x="1994" y="1615"/>
                    </a:cubicBezTo>
                    <a:cubicBezTo>
                      <a:pt x="2028" y="1590"/>
                      <a:pt x="2071" y="1598"/>
                      <a:pt x="2106" y="1581"/>
                    </a:cubicBezTo>
                    <a:cubicBezTo>
                      <a:pt x="2149" y="1564"/>
                      <a:pt x="2192" y="1512"/>
                      <a:pt x="2243" y="1504"/>
                    </a:cubicBezTo>
                    <a:cubicBezTo>
                      <a:pt x="2240" y="1494"/>
                      <a:pt x="2222" y="1490"/>
                      <a:pt x="2201" y="1490"/>
                    </a:cubicBezTo>
                    <a:cubicBezTo>
                      <a:pt x="2168" y="1490"/>
                      <a:pt x="2128" y="1498"/>
                      <a:pt x="2123" y="1504"/>
                    </a:cubicBezTo>
                    <a:cubicBezTo>
                      <a:pt x="2080" y="1512"/>
                      <a:pt x="2054" y="1529"/>
                      <a:pt x="2011" y="1538"/>
                    </a:cubicBezTo>
                    <a:cubicBezTo>
                      <a:pt x="1977" y="1538"/>
                      <a:pt x="1951" y="1547"/>
                      <a:pt x="1917" y="1555"/>
                    </a:cubicBezTo>
                    <a:cubicBezTo>
                      <a:pt x="1891" y="1564"/>
                      <a:pt x="1865" y="1581"/>
                      <a:pt x="1831" y="1590"/>
                    </a:cubicBezTo>
                    <a:cubicBezTo>
                      <a:pt x="1823" y="1592"/>
                      <a:pt x="1814" y="1593"/>
                      <a:pt x="1804" y="1593"/>
                    </a:cubicBezTo>
                    <a:cubicBezTo>
                      <a:pt x="1780" y="1593"/>
                      <a:pt x="1752" y="1587"/>
                      <a:pt x="1728" y="1581"/>
                    </a:cubicBezTo>
                    <a:lnTo>
                      <a:pt x="1590" y="1581"/>
                    </a:lnTo>
                    <a:cubicBezTo>
                      <a:pt x="1573" y="1581"/>
                      <a:pt x="1564" y="1572"/>
                      <a:pt x="1539" y="1564"/>
                    </a:cubicBezTo>
                    <a:lnTo>
                      <a:pt x="1470" y="1564"/>
                    </a:lnTo>
                    <a:cubicBezTo>
                      <a:pt x="1453" y="1564"/>
                      <a:pt x="1444" y="1555"/>
                      <a:pt x="1427" y="1555"/>
                    </a:cubicBezTo>
                    <a:cubicBezTo>
                      <a:pt x="1418" y="1552"/>
                      <a:pt x="1410" y="1551"/>
                      <a:pt x="1401" y="1551"/>
                    </a:cubicBezTo>
                    <a:cubicBezTo>
                      <a:pt x="1385" y="1551"/>
                      <a:pt x="1370" y="1555"/>
                      <a:pt x="1358" y="1555"/>
                    </a:cubicBezTo>
                    <a:cubicBezTo>
                      <a:pt x="1341" y="1547"/>
                      <a:pt x="1315" y="1547"/>
                      <a:pt x="1298" y="1538"/>
                    </a:cubicBezTo>
                    <a:cubicBezTo>
                      <a:pt x="1281" y="1529"/>
                      <a:pt x="1264" y="1521"/>
                      <a:pt x="1238" y="1512"/>
                    </a:cubicBezTo>
                    <a:cubicBezTo>
                      <a:pt x="1212" y="1504"/>
                      <a:pt x="1178" y="1504"/>
                      <a:pt x="1152" y="1487"/>
                    </a:cubicBezTo>
                    <a:cubicBezTo>
                      <a:pt x="1083" y="1452"/>
                      <a:pt x="1032" y="1418"/>
                      <a:pt x="963" y="1392"/>
                    </a:cubicBezTo>
                    <a:cubicBezTo>
                      <a:pt x="929" y="1383"/>
                      <a:pt x="911" y="1383"/>
                      <a:pt x="886" y="1366"/>
                    </a:cubicBezTo>
                    <a:lnTo>
                      <a:pt x="860" y="1340"/>
                    </a:lnTo>
                    <a:cubicBezTo>
                      <a:pt x="834" y="1315"/>
                      <a:pt x="808" y="1289"/>
                      <a:pt x="783" y="1255"/>
                    </a:cubicBezTo>
                    <a:cubicBezTo>
                      <a:pt x="765" y="1229"/>
                      <a:pt x="740" y="1212"/>
                      <a:pt x="714" y="1186"/>
                    </a:cubicBezTo>
                    <a:cubicBezTo>
                      <a:pt x="688" y="1169"/>
                      <a:pt x="688" y="1151"/>
                      <a:pt x="671" y="1134"/>
                    </a:cubicBezTo>
                    <a:cubicBezTo>
                      <a:pt x="654" y="1100"/>
                      <a:pt x="628" y="1074"/>
                      <a:pt x="611" y="1048"/>
                    </a:cubicBezTo>
                    <a:cubicBezTo>
                      <a:pt x="602" y="1031"/>
                      <a:pt x="594" y="1014"/>
                      <a:pt x="576" y="997"/>
                    </a:cubicBezTo>
                    <a:cubicBezTo>
                      <a:pt x="551" y="962"/>
                      <a:pt x="516" y="937"/>
                      <a:pt x="490" y="902"/>
                    </a:cubicBezTo>
                    <a:cubicBezTo>
                      <a:pt x="447" y="851"/>
                      <a:pt x="422" y="791"/>
                      <a:pt x="387" y="739"/>
                    </a:cubicBezTo>
                    <a:cubicBezTo>
                      <a:pt x="336" y="662"/>
                      <a:pt x="293" y="584"/>
                      <a:pt x="258" y="499"/>
                    </a:cubicBezTo>
                    <a:cubicBezTo>
                      <a:pt x="233" y="447"/>
                      <a:pt x="198" y="404"/>
                      <a:pt x="173" y="352"/>
                    </a:cubicBezTo>
                    <a:cubicBezTo>
                      <a:pt x="155" y="310"/>
                      <a:pt x="138" y="275"/>
                      <a:pt x="112" y="241"/>
                    </a:cubicBezTo>
                    <a:lnTo>
                      <a:pt x="95" y="224"/>
                    </a:lnTo>
                    <a:lnTo>
                      <a:pt x="87" y="198"/>
                    </a:lnTo>
                    <a:cubicBezTo>
                      <a:pt x="78" y="172"/>
                      <a:pt x="87" y="163"/>
                      <a:pt x="147" y="138"/>
                    </a:cubicBezTo>
                    <a:lnTo>
                      <a:pt x="112" y="103"/>
                    </a:lnTo>
                    <a:cubicBezTo>
                      <a:pt x="87" y="78"/>
                      <a:pt x="78" y="35"/>
                      <a:pt x="69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9" name="Google Shape;16439;p56"/>
              <p:cNvSpPr/>
              <p:nvPr/>
            </p:nvSpPr>
            <p:spPr>
              <a:xfrm>
                <a:off x="5195775" y="1270325"/>
                <a:ext cx="33525" cy="47100"/>
              </a:xfrm>
              <a:custGeom>
                <a:rect b="b" l="l" r="r" t="t"/>
                <a:pathLst>
                  <a:path extrusionOk="0" h="1884" w="1341">
                    <a:moveTo>
                      <a:pt x="929" y="0"/>
                    </a:moveTo>
                    <a:lnTo>
                      <a:pt x="929" y="26"/>
                    </a:lnTo>
                    <a:lnTo>
                      <a:pt x="929" y="35"/>
                    </a:lnTo>
                    <a:cubicBezTo>
                      <a:pt x="937" y="52"/>
                      <a:pt x="946" y="61"/>
                      <a:pt x="954" y="69"/>
                    </a:cubicBezTo>
                    <a:cubicBezTo>
                      <a:pt x="972" y="86"/>
                      <a:pt x="989" y="103"/>
                      <a:pt x="1006" y="121"/>
                    </a:cubicBezTo>
                    <a:cubicBezTo>
                      <a:pt x="1015" y="129"/>
                      <a:pt x="1023" y="138"/>
                      <a:pt x="1032" y="146"/>
                    </a:cubicBezTo>
                    <a:cubicBezTo>
                      <a:pt x="1049" y="155"/>
                      <a:pt x="1075" y="155"/>
                      <a:pt x="1083" y="164"/>
                    </a:cubicBezTo>
                    <a:cubicBezTo>
                      <a:pt x="1100" y="172"/>
                      <a:pt x="1118" y="181"/>
                      <a:pt x="1135" y="189"/>
                    </a:cubicBezTo>
                    <a:cubicBezTo>
                      <a:pt x="1143" y="207"/>
                      <a:pt x="1152" y="224"/>
                      <a:pt x="1152" y="241"/>
                    </a:cubicBezTo>
                    <a:cubicBezTo>
                      <a:pt x="1152" y="267"/>
                      <a:pt x="1152" y="284"/>
                      <a:pt x="1143" y="310"/>
                    </a:cubicBezTo>
                    <a:cubicBezTo>
                      <a:pt x="1143" y="335"/>
                      <a:pt x="1143" y="353"/>
                      <a:pt x="1143" y="378"/>
                    </a:cubicBezTo>
                    <a:cubicBezTo>
                      <a:pt x="1135" y="421"/>
                      <a:pt x="1135" y="464"/>
                      <a:pt x="1118" y="507"/>
                    </a:cubicBezTo>
                    <a:cubicBezTo>
                      <a:pt x="1109" y="533"/>
                      <a:pt x="1100" y="550"/>
                      <a:pt x="1100" y="567"/>
                    </a:cubicBezTo>
                    <a:cubicBezTo>
                      <a:pt x="1092" y="585"/>
                      <a:pt x="1083" y="602"/>
                      <a:pt x="1083" y="619"/>
                    </a:cubicBezTo>
                    <a:cubicBezTo>
                      <a:pt x="1066" y="662"/>
                      <a:pt x="1049" y="705"/>
                      <a:pt x="1066" y="748"/>
                    </a:cubicBezTo>
                    <a:cubicBezTo>
                      <a:pt x="1075" y="774"/>
                      <a:pt x="1083" y="808"/>
                      <a:pt x="1083" y="842"/>
                    </a:cubicBezTo>
                    <a:lnTo>
                      <a:pt x="1083" y="868"/>
                    </a:lnTo>
                    <a:lnTo>
                      <a:pt x="1100" y="885"/>
                    </a:lnTo>
                    <a:lnTo>
                      <a:pt x="1092" y="911"/>
                    </a:lnTo>
                    <a:cubicBezTo>
                      <a:pt x="1083" y="937"/>
                      <a:pt x="1075" y="954"/>
                      <a:pt x="1066" y="980"/>
                    </a:cubicBezTo>
                    <a:lnTo>
                      <a:pt x="1049" y="1014"/>
                    </a:lnTo>
                    <a:lnTo>
                      <a:pt x="1032" y="1031"/>
                    </a:lnTo>
                    <a:lnTo>
                      <a:pt x="1023" y="1049"/>
                    </a:lnTo>
                    <a:cubicBezTo>
                      <a:pt x="997" y="1083"/>
                      <a:pt x="997" y="1117"/>
                      <a:pt x="963" y="1134"/>
                    </a:cubicBezTo>
                    <a:cubicBezTo>
                      <a:pt x="946" y="1152"/>
                      <a:pt x="920" y="1152"/>
                      <a:pt x="894" y="1160"/>
                    </a:cubicBezTo>
                    <a:cubicBezTo>
                      <a:pt x="851" y="1177"/>
                      <a:pt x="817" y="1203"/>
                      <a:pt x="783" y="1238"/>
                    </a:cubicBezTo>
                    <a:cubicBezTo>
                      <a:pt x="757" y="1255"/>
                      <a:pt x="731" y="1272"/>
                      <a:pt x="722" y="1298"/>
                    </a:cubicBezTo>
                    <a:cubicBezTo>
                      <a:pt x="705" y="1323"/>
                      <a:pt x="705" y="1349"/>
                      <a:pt x="705" y="1375"/>
                    </a:cubicBezTo>
                    <a:cubicBezTo>
                      <a:pt x="697" y="1409"/>
                      <a:pt x="697" y="1444"/>
                      <a:pt x="671" y="1469"/>
                    </a:cubicBezTo>
                    <a:cubicBezTo>
                      <a:pt x="654" y="1495"/>
                      <a:pt x="628" y="1512"/>
                      <a:pt x="602" y="1538"/>
                    </a:cubicBezTo>
                    <a:cubicBezTo>
                      <a:pt x="585" y="1555"/>
                      <a:pt x="559" y="1564"/>
                      <a:pt x="542" y="1590"/>
                    </a:cubicBezTo>
                    <a:cubicBezTo>
                      <a:pt x="533" y="1598"/>
                      <a:pt x="525" y="1607"/>
                      <a:pt x="508" y="1616"/>
                    </a:cubicBezTo>
                    <a:cubicBezTo>
                      <a:pt x="490" y="1633"/>
                      <a:pt x="473" y="1641"/>
                      <a:pt x="456" y="1659"/>
                    </a:cubicBezTo>
                    <a:cubicBezTo>
                      <a:pt x="430" y="1676"/>
                      <a:pt x="405" y="1676"/>
                      <a:pt x="379" y="1693"/>
                    </a:cubicBezTo>
                    <a:cubicBezTo>
                      <a:pt x="353" y="1701"/>
                      <a:pt x="327" y="1710"/>
                      <a:pt x="301" y="1710"/>
                    </a:cubicBezTo>
                    <a:cubicBezTo>
                      <a:pt x="290" y="1710"/>
                      <a:pt x="279" y="1706"/>
                      <a:pt x="267" y="1706"/>
                    </a:cubicBezTo>
                    <a:cubicBezTo>
                      <a:pt x="261" y="1706"/>
                      <a:pt x="256" y="1707"/>
                      <a:pt x="250" y="1710"/>
                    </a:cubicBezTo>
                    <a:cubicBezTo>
                      <a:pt x="233" y="1710"/>
                      <a:pt x="216" y="1727"/>
                      <a:pt x="198" y="1727"/>
                    </a:cubicBezTo>
                    <a:cubicBezTo>
                      <a:pt x="173" y="1736"/>
                      <a:pt x="147" y="1744"/>
                      <a:pt x="130" y="1762"/>
                    </a:cubicBezTo>
                    <a:cubicBezTo>
                      <a:pt x="95" y="1779"/>
                      <a:pt x="78" y="1787"/>
                      <a:pt x="44" y="1796"/>
                    </a:cubicBezTo>
                    <a:lnTo>
                      <a:pt x="9" y="1822"/>
                    </a:lnTo>
                    <a:cubicBezTo>
                      <a:pt x="1" y="1830"/>
                      <a:pt x="9" y="1839"/>
                      <a:pt x="27" y="1856"/>
                    </a:cubicBezTo>
                    <a:cubicBezTo>
                      <a:pt x="44" y="1865"/>
                      <a:pt x="61" y="1873"/>
                      <a:pt x="78" y="1882"/>
                    </a:cubicBezTo>
                    <a:cubicBezTo>
                      <a:pt x="82" y="1883"/>
                      <a:pt x="85" y="1884"/>
                      <a:pt x="89" y="1884"/>
                    </a:cubicBezTo>
                    <a:cubicBezTo>
                      <a:pt x="111" y="1884"/>
                      <a:pt x="133" y="1862"/>
                      <a:pt x="155" y="1848"/>
                    </a:cubicBezTo>
                    <a:cubicBezTo>
                      <a:pt x="173" y="1842"/>
                      <a:pt x="203" y="1832"/>
                      <a:pt x="229" y="1832"/>
                    </a:cubicBezTo>
                    <a:cubicBezTo>
                      <a:pt x="240" y="1832"/>
                      <a:pt x="250" y="1834"/>
                      <a:pt x="258" y="1839"/>
                    </a:cubicBezTo>
                    <a:lnTo>
                      <a:pt x="284" y="1848"/>
                    </a:lnTo>
                    <a:lnTo>
                      <a:pt x="310" y="1848"/>
                    </a:lnTo>
                    <a:cubicBezTo>
                      <a:pt x="327" y="1852"/>
                      <a:pt x="344" y="1852"/>
                      <a:pt x="362" y="1852"/>
                    </a:cubicBezTo>
                    <a:cubicBezTo>
                      <a:pt x="379" y="1852"/>
                      <a:pt x="396" y="1852"/>
                      <a:pt x="413" y="1856"/>
                    </a:cubicBezTo>
                    <a:lnTo>
                      <a:pt x="490" y="1856"/>
                    </a:lnTo>
                    <a:cubicBezTo>
                      <a:pt x="499" y="1865"/>
                      <a:pt x="508" y="1865"/>
                      <a:pt x="525" y="1865"/>
                    </a:cubicBezTo>
                    <a:cubicBezTo>
                      <a:pt x="551" y="1865"/>
                      <a:pt x="568" y="1856"/>
                      <a:pt x="594" y="1848"/>
                    </a:cubicBezTo>
                    <a:cubicBezTo>
                      <a:pt x="611" y="1830"/>
                      <a:pt x="645" y="1830"/>
                      <a:pt x="662" y="1813"/>
                    </a:cubicBezTo>
                    <a:lnTo>
                      <a:pt x="671" y="1796"/>
                    </a:lnTo>
                    <a:cubicBezTo>
                      <a:pt x="688" y="1787"/>
                      <a:pt x="714" y="1787"/>
                      <a:pt x="722" y="1779"/>
                    </a:cubicBezTo>
                    <a:cubicBezTo>
                      <a:pt x="757" y="1770"/>
                      <a:pt x="783" y="1770"/>
                      <a:pt x="808" y="1762"/>
                    </a:cubicBezTo>
                    <a:cubicBezTo>
                      <a:pt x="826" y="1753"/>
                      <a:pt x="843" y="1727"/>
                      <a:pt x="860" y="1727"/>
                    </a:cubicBezTo>
                    <a:cubicBezTo>
                      <a:pt x="877" y="1719"/>
                      <a:pt x="886" y="1719"/>
                      <a:pt x="894" y="1710"/>
                    </a:cubicBezTo>
                    <a:lnTo>
                      <a:pt x="911" y="1701"/>
                    </a:lnTo>
                    <a:cubicBezTo>
                      <a:pt x="920" y="1684"/>
                      <a:pt x="937" y="1676"/>
                      <a:pt x="946" y="1659"/>
                    </a:cubicBezTo>
                    <a:cubicBezTo>
                      <a:pt x="972" y="1633"/>
                      <a:pt x="989" y="1598"/>
                      <a:pt x="1006" y="1564"/>
                    </a:cubicBezTo>
                    <a:lnTo>
                      <a:pt x="1023" y="1547"/>
                    </a:lnTo>
                    <a:lnTo>
                      <a:pt x="1040" y="1530"/>
                    </a:lnTo>
                    <a:cubicBezTo>
                      <a:pt x="1049" y="1504"/>
                      <a:pt x="1075" y="1495"/>
                      <a:pt x="1092" y="1478"/>
                    </a:cubicBezTo>
                    <a:cubicBezTo>
                      <a:pt x="1118" y="1444"/>
                      <a:pt x="1143" y="1418"/>
                      <a:pt x="1178" y="1401"/>
                    </a:cubicBezTo>
                    <a:cubicBezTo>
                      <a:pt x="1195" y="1392"/>
                      <a:pt x="1212" y="1384"/>
                      <a:pt x="1221" y="1375"/>
                    </a:cubicBezTo>
                    <a:cubicBezTo>
                      <a:pt x="1238" y="1366"/>
                      <a:pt x="1255" y="1366"/>
                      <a:pt x="1272" y="1358"/>
                    </a:cubicBezTo>
                    <a:cubicBezTo>
                      <a:pt x="1289" y="1349"/>
                      <a:pt x="1298" y="1332"/>
                      <a:pt x="1307" y="1306"/>
                    </a:cubicBezTo>
                    <a:cubicBezTo>
                      <a:pt x="1315" y="1272"/>
                      <a:pt x="1324" y="1238"/>
                      <a:pt x="1315" y="1203"/>
                    </a:cubicBezTo>
                    <a:cubicBezTo>
                      <a:pt x="1315" y="1177"/>
                      <a:pt x="1307" y="1152"/>
                      <a:pt x="1307" y="1134"/>
                    </a:cubicBezTo>
                    <a:cubicBezTo>
                      <a:pt x="1307" y="1117"/>
                      <a:pt x="1307" y="1109"/>
                      <a:pt x="1307" y="1091"/>
                    </a:cubicBezTo>
                    <a:cubicBezTo>
                      <a:pt x="1315" y="1066"/>
                      <a:pt x="1324" y="1031"/>
                      <a:pt x="1332" y="1006"/>
                    </a:cubicBezTo>
                    <a:cubicBezTo>
                      <a:pt x="1341" y="971"/>
                      <a:pt x="1341" y="945"/>
                      <a:pt x="1341" y="920"/>
                    </a:cubicBezTo>
                    <a:cubicBezTo>
                      <a:pt x="1341" y="885"/>
                      <a:pt x="1324" y="860"/>
                      <a:pt x="1324" y="825"/>
                    </a:cubicBezTo>
                    <a:cubicBezTo>
                      <a:pt x="1315" y="791"/>
                      <a:pt x="1332" y="748"/>
                      <a:pt x="1315" y="705"/>
                    </a:cubicBezTo>
                    <a:cubicBezTo>
                      <a:pt x="1307" y="679"/>
                      <a:pt x="1289" y="653"/>
                      <a:pt x="1281" y="628"/>
                    </a:cubicBezTo>
                    <a:cubicBezTo>
                      <a:pt x="1281" y="602"/>
                      <a:pt x="1281" y="585"/>
                      <a:pt x="1281" y="567"/>
                    </a:cubicBezTo>
                    <a:cubicBezTo>
                      <a:pt x="1289" y="542"/>
                      <a:pt x="1281" y="524"/>
                      <a:pt x="1289" y="507"/>
                    </a:cubicBezTo>
                    <a:cubicBezTo>
                      <a:pt x="1298" y="490"/>
                      <a:pt x="1289" y="473"/>
                      <a:pt x="1289" y="456"/>
                    </a:cubicBezTo>
                    <a:cubicBezTo>
                      <a:pt x="1298" y="439"/>
                      <a:pt x="1307" y="421"/>
                      <a:pt x="1307" y="396"/>
                    </a:cubicBezTo>
                    <a:cubicBezTo>
                      <a:pt x="1307" y="378"/>
                      <a:pt x="1298" y="361"/>
                      <a:pt x="1298" y="335"/>
                    </a:cubicBezTo>
                    <a:lnTo>
                      <a:pt x="1289" y="318"/>
                    </a:lnTo>
                    <a:lnTo>
                      <a:pt x="1272" y="301"/>
                    </a:lnTo>
                    <a:cubicBezTo>
                      <a:pt x="1264" y="292"/>
                      <a:pt x="1264" y="267"/>
                      <a:pt x="1255" y="241"/>
                    </a:cubicBezTo>
                    <a:cubicBezTo>
                      <a:pt x="1246" y="215"/>
                      <a:pt x="1238" y="198"/>
                      <a:pt x="1221" y="172"/>
                    </a:cubicBezTo>
                    <a:cubicBezTo>
                      <a:pt x="1212" y="155"/>
                      <a:pt x="1195" y="129"/>
                      <a:pt x="1178" y="121"/>
                    </a:cubicBezTo>
                    <a:lnTo>
                      <a:pt x="1152" y="103"/>
                    </a:lnTo>
                    <a:cubicBezTo>
                      <a:pt x="1135" y="86"/>
                      <a:pt x="1126" y="78"/>
                      <a:pt x="1118" y="69"/>
                    </a:cubicBezTo>
                    <a:cubicBezTo>
                      <a:pt x="1092" y="61"/>
                      <a:pt x="1075" y="52"/>
                      <a:pt x="1049" y="43"/>
                    </a:cubicBezTo>
                    <a:cubicBezTo>
                      <a:pt x="1032" y="43"/>
                      <a:pt x="1023" y="35"/>
                      <a:pt x="1006" y="35"/>
                    </a:cubicBezTo>
                    <a:lnTo>
                      <a:pt x="972" y="35"/>
                    </a:lnTo>
                    <a:cubicBezTo>
                      <a:pt x="954" y="26"/>
                      <a:pt x="929" y="26"/>
                      <a:pt x="929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0" name="Google Shape;16440;p56"/>
              <p:cNvSpPr/>
              <p:nvPr/>
            </p:nvSpPr>
            <p:spPr>
              <a:xfrm>
                <a:off x="5189125" y="1265875"/>
                <a:ext cx="36525" cy="50225"/>
              </a:xfrm>
              <a:custGeom>
                <a:rect b="b" l="l" r="r" t="t"/>
                <a:pathLst>
                  <a:path extrusionOk="0" h="2009" w="1461">
                    <a:moveTo>
                      <a:pt x="960" y="0"/>
                    </a:moveTo>
                    <a:cubicBezTo>
                      <a:pt x="935" y="0"/>
                      <a:pt x="929" y="94"/>
                      <a:pt x="937" y="101"/>
                    </a:cubicBezTo>
                    <a:lnTo>
                      <a:pt x="963" y="135"/>
                    </a:lnTo>
                    <a:cubicBezTo>
                      <a:pt x="980" y="161"/>
                      <a:pt x="1006" y="178"/>
                      <a:pt x="1031" y="204"/>
                    </a:cubicBezTo>
                    <a:cubicBezTo>
                      <a:pt x="1066" y="230"/>
                      <a:pt x="1092" y="273"/>
                      <a:pt x="1117" y="299"/>
                    </a:cubicBezTo>
                    <a:cubicBezTo>
                      <a:pt x="1143" y="324"/>
                      <a:pt x="1152" y="324"/>
                      <a:pt x="1160" y="359"/>
                    </a:cubicBezTo>
                    <a:cubicBezTo>
                      <a:pt x="1169" y="376"/>
                      <a:pt x="1177" y="393"/>
                      <a:pt x="1177" y="419"/>
                    </a:cubicBezTo>
                    <a:cubicBezTo>
                      <a:pt x="1177" y="436"/>
                      <a:pt x="1177" y="436"/>
                      <a:pt x="1177" y="453"/>
                    </a:cubicBezTo>
                    <a:cubicBezTo>
                      <a:pt x="1195" y="505"/>
                      <a:pt x="1212" y="556"/>
                      <a:pt x="1212" y="608"/>
                    </a:cubicBezTo>
                    <a:cubicBezTo>
                      <a:pt x="1220" y="677"/>
                      <a:pt x="1220" y="754"/>
                      <a:pt x="1220" y="831"/>
                    </a:cubicBezTo>
                    <a:cubicBezTo>
                      <a:pt x="1229" y="874"/>
                      <a:pt x="1212" y="917"/>
                      <a:pt x="1203" y="969"/>
                    </a:cubicBezTo>
                    <a:cubicBezTo>
                      <a:pt x="1195" y="995"/>
                      <a:pt x="1177" y="1020"/>
                      <a:pt x="1160" y="1046"/>
                    </a:cubicBezTo>
                    <a:cubicBezTo>
                      <a:pt x="1134" y="1089"/>
                      <a:pt x="1143" y="1132"/>
                      <a:pt x="1117" y="1175"/>
                    </a:cubicBezTo>
                    <a:cubicBezTo>
                      <a:pt x="1092" y="1209"/>
                      <a:pt x="1040" y="1252"/>
                      <a:pt x="997" y="1278"/>
                    </a:cubicBezTo>
                    <a:lnTo>
                      <a:pt x="945" y="1287"/>
                    </a:lnTo>
                    <a:lnTo>
                      <a:pt x="945" y="1330"/>
                    </a:lnTo>
                    <a:cubicBezTo>
                      <a:pt x="937" y="1381"/>
                      <a:pt x="902" y="1424"/>
                      <a:pt x="877" y="1458"/>
                    </a:cubicBezTo>
                    <a:cubicBezTo>
                      <a:pt x="868" y="1476"/>
                      <a:pt x="860" y="1501"/>
                      <a:pt x="851" y="1519"/>
                    </a:cubicBezTo>
                    <a:cubicBezTo>
                      <a:pt x="834" y="1536"/>
                      <a:pt x="834" y="1570"/>
                      <a:pt x="817" y="1587"/>
                    </a:cubicBezTo>
                    <a:cubicBezTo>
                      <a:pt x="799" y="1613"/>
                      <a:pt x="765" y="1622"/>
                      <a:pt x="731" y="1630"/>
                    </a:cubicBezTo>
                    <a:cubicBezTo>
                      <a:pt x="705" y="1630"/>
                      <a:pt x="671" y="1639"/>
                      <a:pt x="653" y="1665"/>
                    </a:cubicBezTo>
                    <a:cubicBezTo>
                      <a:pt x="645" y="1682"/>
                      <a:pt x="636" y="1699"/>
                      <a:pt x="636" y="1725"/>
                    </a:cubicBezTo>
                    <a:cubicBezTo>
                      <a:pt x="628" y="1733"/>
                      <a:pt x="619" y="1751"/>
                      <a:pt x="610" y="1759"/>
                    </a:cubicBezTo>
                    <a:cubicBezTo>
                      <a:pt x="593" y="1785"/>
                      <a:pt x="593" y="1794"/>
                      <a:pt x="559" y="1802"/>
                    </a:cubicBezTo>
                    <a:cubicBezTo>
                      <a:pt x="533" y="1811"/>
                      <a:pt x="499" y="1819"/>
                      <a:pt x="473" y="1828"/>
                    </a:cubicBezTo>
                    <a:cubicBezTo>
                      <a:pt x="421" y="1837"/>
                      <a:pt x="378" y="1854"/>
                      <a:pt x="327" y="1854"/>
                    </a:cubicBezTo>
                    <a:cubicBezTo>
                      <a:pt x="293" y="1862"/>
                      <a:pt x="258" y="1871"/>
                      <a:pt x="232" y="1879"/>
                    </a:cubicBezTo>
                    <a:cubicBezTo>
                      <a:pt x="208" y="1886"/>
                      <a:pt x="192" y="1892"/>
                      <a:pt x="173" y="1892"/>
                    </a:cubicBezTo>
                    <a:cubicBezTo>
                      <a:pt x="165" y="1892"/>
                      <a:pt x="157" y="1891"/>
                      <a:pt x="146" y="1888"/>
                    </a:cubicBezTo>
                    <a:cubicBezTo>
                      <a:pt x="129" y="1888"/>
                      <a:pt x="112" y="1879"/>
                      <a:pt x="86" y="1871"/>
                    </a:cubicBezTo>
                    <a:lnTo>
                      <a:pt x="43" y="1871"/>
                    </a:lnTo>
                    <a:cubicBezTo>
                      <a:pt x="0" y="1871"/>
                      <a:pt x="0" y="1897"/>
                      <a:pt x="9" y="1914"/>
                    </a:cubicBezTo>
                    <a:cubicBezTo>
                      <a:pt x="18" y="1922"/>
                      <a:pt x="35" y="1940"/>
                      <a:pt x="52" y="1948"/>
                    </a:cubicBezTo>
                    <a:lnTo>
                      <a:pt x="86" y="1957"/>
                    </a:lnTo>
                    <a:lnTo>
                      <a:pt x="103" y="1965"/>
                    </a:lnTo>
                    <a:lnTo>
                      <a:pt x="129" y="1974"/>
                    </a:lnTo>
                    <a:lnTo>
                      <a:pt x="164" y="1991"/>
                    </a:lnTo>
                    <a:cubicBezTo>
                      <a:pt x="172" y="1995"/>
                      <a:pt x="181" y="1995"/>
                      <a:pt x="189" y="1995"/>
                    </a:cubicBezTo>
                    <a:cubicBezTo>
                      <a:pt x="198" y="1995"/>
                      <a:pt x="207" y="1995"/>
                      <a:pt x="215" y="2000"/>
                    </a:cubicBezTo>
                    <a:cubicBezTo>
                      <a:pt x="232" y="2000"/>
                      <a:pt x="250" y="2008"/>
                      <a:pt x="258" y="2008"/>
                    </a:cubicBezTo>
                    <a:cubicBezTo>
                      <a:pt x="293" y="2008"/>
                      <a:pt x="344" y="2000"/>
                      <a:pt x="370" y="1983"/>
                    </a:cubicBezTo>
                    <a:cubicBezTo>
                      <a:pt x="378" y="1974"/>
                      <a:pt x="396" y="1957"/>
                      <a:pt x="413" y="1948"/>
                    </a:cubicBezTo>
                    <a:cubicBezTo>
                      <a:pt x="439" y="1940"/>
                      <a:pt x="482" y="1931"/>
                      <a:pt x="507" y="1931"/>
                    </a:cubicBezTo>
                    <a:cubicBezTo>
                      <a:pt x="514" y="1930"/>
                      <a:pt x="521" y="1930"/>
                      <a:pt x="527" y="1930"/>
                    </a:cubicBezTo>
                    <a:cubicBezTo>
                      <a:pt x="605" y="1930"/>
                      <a:pt x="678" y="1962"/>
                      <a:pt x="754" y="1962"/>
                    </a:cubicBezTo>
                    <a:cubicBezTo>
                      <a:pt x="780" y="1962"/>
                      <a:pt x="807" y="1959"/>
                      <a:pt x="834" y="1948"/>
                    </a:cubicBezTo>
                    <a:cubicBezTo>
                      <a:pt x="860" y="1940"/>
                      <a:pt x="868" y="1914"/>
                      <a:pt x="894" y="1897"/>
                    </a:cubicBezTo>
                    <a:cubicBezTo>
                      <a:pt x="911" y="1879"/>
                      <a:pt x="928" y="1862"/>
                      <a:pt x="937" y="1845"/>
                    </a:cubicBezTo>
                    <a:cubicBezTo>
                      <a:pt x="971" y="1794"/>
                      <a:pt x="988" y="1725"/>
                      <a:pt x="1014" y="1673"/>
                    </a:cubicBezTo>
                    <a:cubicBezTo>
                      <a:pt x="1023" y="1622"/>
                      <a:pt x="1040" y="1562"/>
                      <a:pt x="1066" y="1510"/>
                    </a:cubicBezTo>
                    <a:cubicBezTo>
                      <a:pt x="1083" y="1476"/>
                      <a:pt x="1109" y="1458"/>
                      <a:pt x="1143" y="1441"/>
                    </a:cubicBezTo>
                    <a:cubicBezTo>
                      <a:pt x="1186" y="1424"/>
                      <a:pt x="1220" y="1407"/>
                      <a:pt x="1263" y="1381"/>
                    </a:cubicBezTo>
                    <a:cubicBezTo>
                      <a:pt x="1306" y="1355"/>
                      <a:pt x="1349" y="1338"/>
                      <a:pt x="1375" y="1295"/>
                    </a:cubicBezTo>
                    <a:cubicBezTo>
                      <a:pt x="1401" y="1244"/>
                      <a:pt x="1401" y="1192"/>
                      <a:pt x="1409" y="1149"/>
                    </a:cubicBezTo>
                    <a:cubicBezTo>
                      <a:pt x="1418" y="1089"/>
                      <a:pt x="1444" y="1038"/>
                      <a:pt x="1435" y="977"/>
                    </a:cubicBezTo>
                    <a:cubicBezTo>
                      <a:pt x="1435" y="943"/>
                      <a:pt x="1427" y="909"/>
                      <a:pt x="1427" y="883"/>
                    </a:cubicBezTo>
                    <a:cubicBezTo>
                      <a:pt x="1418" y="840"/>
                      <a:pt x="1392" y="806"/>
                      <a:pt x="1401" y="763"/>
                    </a:cubicBezTo>
                    <a:cubicBezTo>
                      <a:pt x="1401" y="745"/>
                      <a:pt x="1401" y="720"/>
                      <a:pt x="1409" y="711"/>
                    </a:cubicBezTo>
                    <a:lnTo>
                      <a:pt x="1418" y="694"/>
                    </a:lnTo>
                    <a:cubicBezTo>
                      <a:pt x="1427" y="668"/>
                      <a:pt x="1435" y="642"/>
                      <a:pt x="1435" y="617"/>
                    </a:cubicBezTo>
                    <a:cubicBezTo>
                      <a:pt x="1444" y="582"/>
                      <a:pt x="1452" y="556"/>
                      <a:pt x="1461" y="522"/>
                    </a:cubicBezTo>
                    <a:cubicBezTo>
                      <a:pt x="1461" y="496"/>
                      <a:pt x="1452" y="453"/>
                      <a:pt x="1444" y="428"/>
                    </a:cubicBezTo>
                    <a:cubicBezTo>
                      <a:pt x="1435" y="402"/>
                      <a:pt x="1427" y="376"/>
                      <a:pt x="1401" y="359"/>
                    </a:cubicBezTo>
                    <a:cubicBezTo>
                      <a:pt x="1375" y="333"/>
                      <a:pt x="1341" y="316"/>
                      <a:pt x="1315" y="299"/>
                    </a:cubicBezTo>
                    <a:cubicBezTo>
                      <a:pt x="1298" y="273"/>
                      <a:pt x="1281" y="256"/>
                      <a:pt x="1255" y="239"/>
                    </a:cubicBezTo>
                    <a:cubicBezTo>
                      <a:pt x="1220" y="213"/>
                      <a:pt x="1203" y="178"/>
                      <a:pt x="1169" y="153"/>
                    </a:cubicBezTo>
                    <a:cubicBezTo>
                      <a:pt x="1134" y="135"/>
                      <a:pt x="1100" y="118"/>
                      <a:pt x="1066" y="92"/>
                    </a:cubicBezTo>
                    <a:cubicBezTo>
                      <a:pt x="1031" y="75"/>
                      <a:pt x="1006" y="32"/>
                      <a:pt x="971" y="7"/>
                    </a:cubicBezTo>
                    <a:cubicBezTo>
                      <a:pt x="967" y="2"/>
                      <a:pt x="963" y="0"/>
                      <a:pt x="96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1" name="Google Shape;16441;p56"/>
              <p:cNvSpPr/>
              <p:nvPr/>
            </p:nvSpPr>
            <p:spPr>
              <a:xfrm>
                <a:off x="5146375" y="1229300"/>
                <a:ext cx="78425" cy="79700"/>
              </a:xfrm>
              <a:custGeom>
                <a:rect b="b" l="l" r="r" t="t"/>
                <a:pathLst>
                  <a:path extrusionOk="0" h="3188" w="3137">
                    <a:moveTo>
                      <a:pt x="1960" y="0"/>
                    </a:moveTo>
                    <a:cubicBezTo>
                      <a:pt x="1917" y="0"/>
                      <a:pt x="1856" y="43"/>
                      <a:pt x="1813" y="61"/>
                    </a:cubicBezTo>
                    <a:cubicBezTo>
                      <a:pt x="1753" y="78"/>
                      <a:pt x="1710" y="78"/>
                      <a:pt x="1659" y="78"/>
                    </a:cubicBezTo>
                    <a:cubicBezTo>
                      <a:pt x="1650" y="77"/>
                      <a:pt x="1641" y="76"/>
                      <a:pt x="1632" y="76"/>
                    </a:cubicBezTo>
                    <a:cubicBezTo>
                      <a:pt x="1555" y="76"/>
                      <a:pt x="1479" y="107"/>
                      <a:pt x="1410" y="138"/>
                    </a:cubicBezTo>
                    <a:cubicBezTo>
                      <a:pt x="1375" y="155"/>
                      <a:pt x="1332" y="155"/>
                      <a:pt x="1289" y="172"/>
                    </a:cubicBezTo>
                    <a:cubicBezTo>
                      <a:pt x="1229" y="189"/>
                      <a:pt x="1212" y="215"/>
                      <a:pt x="1169" y="250"/>
                    </a:cubicBezTo>
                    <a:cubicBezTo>
                      <a:pt x="1109" y="301"/>
                      <a:pt x="1057" y="353"/>
                      <a:pt x="997" y="413"/>
                    </a:cubicBezTo>
                    <a:cubicBezTo>
                      <a:pt x="946" y="464"/>
                      <a:pt x="894" y="533"/>
                      <a:pt x="808" y="533"/>
                    </a:cubicBezTo>
                    <a:cubicBezTo>
                      <a:pt x="748" y="533"/>
                      <a:pt x="645" y="602"/>
                      <a:pt x="636" y="671"/>
                    </a:cubicBezTo>
                    <a:cubicBezTo>
                      <a:pt x="611" y="765"/>
                      <a:pt x="645" y="782"/>
                      <a:pt x="559" y="868"/>
                    </a:cubicBezTo>
                    <a:cubicBezTo>
                      <a:pt x="533" y="903"/>
                      <a:pt x="508" y="937"/>
                      <a:pt x="473" y="954"/>
                    </a:cubicBezTo>
                    <a:cubicBezTo>
                      <a:pt x="447" y="971"/>
                      <a:pt x="439" y="1057"/>
                      <a:pt x="413" y="1066"/>
                    </a:cubicBezTo>
                    <a:cubicBezTo>
                      <a:pt x="396" y="1083"/>
                      <a:pt x="387" y="1100"/>
                      <a:pt x="370" y="1109"/>
                    </a:cubicBezTo>
                    <a:lnTo>
                      <a:pt x="344" y="1109"/>
                    </a:lnTo>
                    <a:lnTo>
                      <a:pt x="319" y="1152"/>
                    </a:lnTo>
                    <a:cubicBezTo>
                      <a:pt x="293" y="1169"/>
                      <a:pt x="267" y="1177"/>
                      <a:pt x="241" y="1186"/>
                    </a:cubicBezTo>
                    <a:cubicBezTo>
                      <a:pt x="173" y="1238"/>
                      <a:pt x="147" y="1306"/>
                      <a:pt x="121" y="1392"/>
                    </a:cubicBezTo>
                    <a:cubicBezTo>
                      <a:pt x="104" y="1427"/>
                      <a:pt x="78" y="1444"/>
                      <a:pt x="78" y="1487"/>
                    </a:cubicBezTo>
                    <a:cubicBezTo>
                      <a:pt x="69" y="1547"/>
                      <a:pt x="78" y="1590"/>
                      <a:pt x="87" y="1641"/>
                    </a:cubicBezTo>
                    <a:cubicBezTo>
                      <a:pt x="104" y="1744"/>
                      <a:pt x="26" y="1805"/>
                      <a:pt x="18" y="1899"/>
                    </a:cubicBezTo>
                    <a:cubicBezTo>
                      <a:pt x="18" y="1942"/>
                      <a:pt x="44" y="1968"/>
                      <a:pt x="52" y="2002"/>
                    </a:cubicBezTo>
                    <a:cubicBezTo>
                      <a:pt x="61" y="2037"/>
                      <a:pt x="52" y="2097"/>
                      <a:pt x="44" y="2131"/>
                    </a:cubicBezTo>
                    <a:cubicBezTo>
                      <a:pt x="35" y="2174"/>
                      <a:pt x="9" y="2226"/>
                      <a:pt x="1" y="2286"/>
                    </a:cubicBezTo>
                    <a:cubicBezTo>
                      <a:pt x="1" y="2320"/>
                      <a:pt x="9" y="2354"/>
                      <a:pt x="9" y="2397"/>
                    </a:cubicBezTo>
                    <a:cubicBezTo>
                      <a:pt x="26" y="2458"/>
                      <a:pt x="52" y="2501"/>
                      <a:pt x="78" y="2552"/>
                    </a:cubicBezTo>
                    <a:cubicBezTo>
                      <a:pt x="104" y="2612"/>
                      <a:pt x="69" y="2647"/>
                      <a:pt x="61" y="2707"/>
                    </a:cubicBezTo>
                    <a:cubicBezTo>
                      <a:pt x="52" y="2767"/>
                      <a:pt x="61" y="2836"/>
                      <a:pt x="69" y="2887"/>
                    </a:cubicBezTo>
                    <a:cubicBezTo>
                      <a:pt x="95" y="2982"/>
                      <a:pt x="138" y="3076"/>
                      <a:pt x="215" y="3136"/>
                    </a:cubicBezTo>
                    <a:cubicBezTo>
                      <a:pt x="233" y="3153"/>
                      <a:pt x="250" y="3171"/>
                      <a:pt x="267" y="3188"/>
                    </a:cubicBezTo>
                    <a:cubicBezTo>
                      <a:pt x="258" y="3171"/>
                      <a:pt x="258" y="3162"/>
                      <a:pt x="250" y="3145"/>
                    </a:cubicBezTo>
                    <a:cubicBezTo>
                      <a:pt x="241" y="3110"/>
                      <a:pt x="224" y="3076"/>
                      <a:pt x="215" y="3042"/>
                    </a:cubicBezTo>
                    <a:cubicBezTo>
                      <a:pt x="207" y="3016"/>
                      <a:pt x="207" y="2990"/>
                      <a:pt x="198" y="2964"/>
                    </a:cubicBezTo>
                    <a:cubicBezTo>
                      <a:pt x="198" y="2956"/>
                      <a:pt x="181" y="2939"/>
                      <a:pt x="181" y="2921"/>
                    </a:cubicBezTo>
                    <a:lnTo>
                      <a:pt x="198" y="2879"/>
                    </a:lnTo>
                    <a:cubicBezTo>
                      <a:pt x="250" y="2732"/>
                      <a:pt x="181" y="2586"/>
                      <a:pt x="181" y="2440"/>
                    </a:cubicBezTo>
                    <a:cubicBezTo>
                      <a:pt x="181" y="2354"/>
                      <a:pt x="198" y="2277"/>
                      <a:pt x="207" y="2200"/>
                    </a:cubicBezTo>
                    <a:cubicBezTo>
                      <a:pt x="207" y="2183"/>
                      <a:pt x="207" y="2157"/>
                      <a:pt x="207" y="2148"/>
                    </a:cubicBezTo>
                    <a:cubicBezTo>
                      <a:pt x="207" y="2140"/>
                      <a:pt x="215" y="2140"/>
                      <a:pt x="215" y="2122"/>
                    </a:cubicBezTo>
                    <a:lnTo>
                      <a:pt x="198" y="2114"/>
                    </a:lnTo>
                    <a:cubicBezTo>
                      <a:pt x="181" y="2071"/>
                      <a:pt x="181" y="2019"/>
                      <a:pt x="181" y="1976"/>
                    </a:cubicBezTo>
                    <a:cubicBezTo>
                      <a:pt x="164" y="1891"/>
                      <a:pt x="173" y="1796"/>
                      <a:pt x="233" y="1727"/>
                    </a:cubicBezTo>
                    <a:cubicBezTo>
                      <a:pt x="241" y="1710"/>
                      <a:pt x="250" y="1702"/>
                      <a:pt x="258" y="1684"/>
                    </a:cubicBezTo>
                    <a:cubicBezTo>
                      <a:pt x="258" y="1659"/>
                      <a:pt x="250" y="1641"/>
                      <a:pt x="250" y="1616"/>
                    </a:cubicBezTo>
                    <a:cubicBezTo>
                      <a:pt x="250" y="1598"/>
                      <a:pt x="250" y="1573"/>
                      <a:pt x="250" y="1547"/>
                    </a:cubicBezTo>
                    <a:cubicBezTo>
                      <a:pt x="258" y="1521"/>
                      <a:pt x="293" y="1495"/>
                      <a:pt x="301" y="1470"/>
                    </a:cubicBezTo>
                    <a:cubicBezTo>
                      <a:pt x="344" y="1418"/>
                      <a:pt x="405" y="1392"/>
                      <a:pt x="456" y="1349"/>
                    </a:cubicBezTo>
                    <a:cubicBezTo>
                      <a:pt x="465" y="1332"/>
                      <a:pt x="473" y="1323"/>
                      <a:pt x="482" y="1306"/>
                    </a:cubicBezTo>
                    <a:cubicBezTo>
                      <a:pt x="499" y="1289"/>
                      <a:pt x="490" y="1281"/>
                      <a:pt x="499" y="1255"/>
                    </a:cubicBezTo>
                    <a:cubicBezTo>
                      <a:pt x="499" y="1220"/>
                      <a:pt x="533" y="1195"/>
                      <a:pt x="559" y="1169"/>
                    </a:cubicBezTo>
                    <a:cubicBezTo>
                      <a:pt x="602" y="1134"/>
                      <a:pt x="636" y="1126"/>
                      <a:pt x="688" y="1126"/>
                    </a:cubicBezTo>
                    <a:cubicBezTo>
                      <a:pt x="697" y="1057"/>
                      <a:pt x="731" y="988"/>
                      <a:pt x="765" y="928"/>
                    </a:cubicBezTo>
                    <a:cubicBezTo>
                      <a:pt x="791" y="868"/>
                      <a:pt x="808" y="808"/>
                      <a:pt x="817" y="739"/>
                    </a:cubicBezTo>
                    <a:cubicBezTo>
                      <a:pt x="817" y="713"/>
                      <a:pt x="808" y="688"/>
                      <a:pt x="825" y="662"/>
                    </a:cubicBezTo>
                    <a:lnTo>
                      <a:pt x="825" y="645"/>
                    </a:lnTo>
                    <a:cubicBezTo>
                      <a:pt x="843" y="636"/>
                      <a:pt x="860" y="628"/>
                      <a:pt x="877" y="628"/>
                    </a:cubicBezTo>
                    <a:cubicBezTo>
                      <a:pt x="894" y="619"/>
                      <a:pt x="911" y="610"/>
                      <a:pt x="929" y="602"/>
                    </a:cubicBezTo>
                    <a:cubicBezTo>
                      <a:pt x="940" y="602"/>
                      <a:pt x="955" y="606"/>
                      <a:pt x="969" y="606"/>
                    </a:cubicBezTo>
                    <a:cubicBezTo>
                      <a:pt x="976" y="606"/>
                      <a:pt x="983" y="605"/>
                      <a:pt x="989" y="602"/>
                    </a:cubicBezTo>
                    <a:cubicBezTo>
                      <a:pt x="1006" y="593"/>
                      <a:pt x="1014" y="585"/>
                      <a:pt x="1023" y="576"/>
                    </a:cubicBezTo>
                    <a:cubicBezTo>
                      <a:pt x="1049" y="550"/>
                      <a:pt x="1075" y="542"/>
                      <a:pt x="1092" y="516"/>
                    </a:cubicBezTo>
                    <a:cubicBezTo>
                      <a:pt x="1118" y="490"/>
                      <a:pt x="1143" y="456"/>
                      <a:pt x="1161" y="430"/>
                    </a:cubicBezTo>
                    <a:cubicBezTo>
                      <a:pt x="1169" y="404"/>
                      <a:pt x="1178" y="387"/>
                      <a:pt x="1195" y="378"/>
                    </a:cubicBezTo>
                    <a:cubicBezTo>
                      <a:pt x="1212" y="361"/>
                      <a:pt x="1246" y="353"/>
                      <a:pt x="1272" y="353"/>
                    </a:cubicBezTo>
                    <a:cubicBezTo>
                      <a:pt x="1307" y="344"/>
                      <a:pt x="1332" y="335"/>
                      <a:pt x="1367" y="327"/>
                    </a:cubicBezTo>
                    <a:cubicBezTo>
                      <a:pt x="1410" y="310"/>
                      <a:pt x="1470" y="310"/>
                      <a:pt x="1496" y="267"/>
                    </a:cubicBezTo>
                    <a:cubicBezTo>
                      <a:pt x="1503" y="263"/>
                      <a:pt x="1516" y="261"/>
                      <a:pt x="1538" y="261"/>
                    </a:cubicBezTo>
                    <a:cubicBezTo>
                      <a:pt x="1570" y="261"/>
                      <a:pt x="1621" y="265"/>
                      <a:pt x="1702" y="275"/>
                    </a:cubicBezTo>
                    <a:cubicBezTo>
                      <a:pt x="1736" y="275"/>
                      <a:pt x="1994" y="301"/>
                      <a:pt x="2028" y="301"/>
                    </a:cubicBezTo>
                    <a:lnTo>
                      <a:pt x="2071" y="301"/>
                    </a:lnTo>
                    <a:cubicBezTo>
                      <a:pt x="2088" y="301"/>
                      <a:pt x="2106" y="293"/>
                      <a:pt x="2114" y="293"/>
                    </a:cubicBezTo>
                    <a:cubicBezTo>
                      <a:pt x="2131" y="301"/>
                      <a:pt x="2140" y="310"/>
                      <a:pt x="2149" y="318"/>
                    </a:cubicBezTo>
                    <a:cubicBezTo>
                      <a:pt x="2174" y="344"/>
                      <a:pt x="2200" y="378"/>
                      <a:pt x="2234" y="387"/>
                    </a:cubicBezTo>
                    <a:cubicBezTo>
                      <a:pt x="2277" y="404"/>
                      <a:pt x="2329" y="421"/>
                      <a:pt x="2372" y="421"/>
                    </a:cubicBezTo>
                    <a:cubicBezTo>
                      <a:pt x="2406" y="421"/>
                      <a:pt x="2441" y="396"/>
                      <a:pt x="2466" y="378"/>
                    </a:cubicBezTo>
                    <a:cubicBezTo>
                      <a:pt x="2484" y="370"/>
                      <a:pt x="2501" y="353"/>
                      <a:pt x="2518" y="353"/>
                    </a:cubicBezTo>
                    <a:lnTo>
                      <a:pt x="2544" y="370"/>
                    </a:lnTo>
                    <a:cubicBezTo>
                      <a:pt x="2561" y="387"/>
                      <a:pt x="2570" y="387"/>
                      <a:pt x="2587" y="396"/>
                    </a:cubicBezTo>
                    <a:cubicBezTo>
                      <a:pt x="2621" y="413"/>
                      <a:pt x="2655" y="430"/>
                      <a:pt x="2690" y="439"/>
                    </a:cubicBezTo>
                    <a:cubicBezTo>
                      <a:pt x="2724" y="447"/>
                      <a:pt x="2767" y="447"/>
                      <a:pt x="2793" y="464"/>
                    </a:cubicBezTo>
                    <a:lnTo>
                      <a:pt x="2819" y="490"/>
                    </a:lnTo>
                    <a:cubicBezTo>
                      <a:pt x="2836" y="499"/>
                      <a:pt x="2853" y="499"/>
                      <a:pt x="2870" y="507"/>
                    </a:cubicBezTo>
                    <a:cubicBezTo>
                      <a:pt x="2896" y="516"/>
                      <a:pt x="2913" y="524"/>
                      <a:pt x="2930" y="542"/>
                    </a:cubicBezTo>
                    <a:cubicBezTo>
                      <a:pt x="2956" y="550"/>
                      <a:pt x="2991" y="559"/>
                      <a:pt x="3008" y="567"/>
                    </a:cubicBezTo>
                    <a:cubicBezTo>
                      <a:pt x="3042" y="585"/>
                      <a:pt x="3068" y="610"/>
                      <a:pt x="3085" y="636"/>
                    </a:cubicBezTo>
                    <a:cubicBezTo>
                      <a:pt x="3102" y="653"/>
                      <a:pt x="3119" y="662"/>
                      <a:pt x="3137" y="679"/>
                    </a:cubicBezTo>
                    <a:cubicBezTo>
                      <a:pt x="3137" y="653"/>
                      <a:pt x="3137" y="628"/>
                      <a:pt x="3119" y="602"/>
                    </a:cubicBezTo>
                    <a:cubicBezTo>
                      <a:pt x="3094" y="567"/>
                      <a:pt x="3059" y="542"/>
                      <a:pt x="3033" y="499"/>
                    </a:cubicBezTo>
                    <a:cubicBezTo>
                      <a:pt x="3016" y="447"/>
                      <a:pt x="2991" y="421"/>
                      <a:pt x="2948" y="387"/>
                    </a:cubicBezTo>
                    <a:cubicBezTo>
                      <a:pt x="2862" y="335"/>
                      <a:pt x="2784" y="284"/>
                      <a:pt x="2698" y="232"/>
                    </a:cubicBezTo>
                    <a:cubicBezTo>
                      <a:pt x="2655" y="207"/>
                      <a:pt x="2621" y="215"/>
                      <a:pt x="2578" y="198"/>
                    </a:cubicBezTo>
                    <a:cubicBezTo>
                      <a:pt x="2544" y="189"/>
                      <a:pt x="2484" y="146"/>
                      <a:pt x="2466" y="146"/>
                    </a:cubicBezTo>
                    <a:cubicBezTo>
                      <a:pt x="2453" y="151"/>
                      <a:pt x="2440" y="153"/>
                      <a:pt x="2428" y="153"/>
                    </a:cubicBezTo>
                    <a:cubicBezTo>
                      <a:pt x="2393" y="153"/>
                      <a:pt x="2363" y="135"/>
                      <a:pt x="2338" y="104"/>
                    </a:cubicBezTo>
                    <a:cubicBezTo>
                      <a:pt x="2303" y="78"/>
                      <a:pt x="2286" y="52"/>
                      <a:pt x="2243" y="35"/>
                    </a:cubicBezTo>
                    <a:cubicBezTo>
                      <a:pt x="2229" y="32"/>
                      <a:pt x="2213" y="31"/>
                      <a:pt x="2196" y="31"/>
                    </a:cubicBezTo>
                    <a:cubicBezTo>
                      <a:pt x="2162" y="31"/>
                      <a:pt x="2126" y="35"/>
                      <a:pt x="2097" y="35"/>
                    </a:cubicBezTo>
                    <a:cubicBezTo>
                      <a:pt x="2071" y="26"/>
                      <a:pt x="2054" y="26"/>
                      <a:pt x="2028" y="26"/>
                    </a:cubicBezTo>
                    <a:lnTo>
                      <a:pt x="1994" y="26"/>
                    </a:lnTo>
                    <a:lnTo>
                      <a:pt x="1960" y="0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2" name="Google Shape;16442;p56"/>
              <p:cNvSpPr/>
              <p:nvPr/>
            </p:nvSpPr>
            <p:spPr>
              <a:xfrm>
                <a:off x="5169575" y="1242175"/>
                <a:ext cx="56300" cy="26450"/>
              </a:xfrm>
              <a:custGeom>
                <a:rect b="b" l="l" r="r" t="t"/>
                <a:pathLst>
                  <a:path extrusionOk="0" h="1058" w="2252">
                    <a:moveTo>
                      <a:pt x="66" y="502"/>
                    </a:moveTo>
                    <a:cubicBezTo>
                      <a:pt x="56" y="513"/>
                      <a:pt x="49" y="526"/>
                      <a:pt x="45" y="539"/>
                    </a:cubicBezTo>
                    <a:lnTo>
                      <a:pt x="45" y="539"/>
                    </a:lnTo>
                    <a:cubicBezTo>
                      <a:pt x="52" y="528"/>
                      <a:pt x="58" y="516"/>
                      <a:pt x="66" y="502"/>
                    </a:cubicBezTo>
                    <a:close/>
                    <a:moveTo>
                      <a:pt x="45" y="539"/>
                    </a:moveTo>
                    <a:cubicBezTo>
                      <a:pt x="42" y="543"/>
                      <a:pt x="38" y="547"/>
                      <a:pt x="35" y="551"/>
                    </a:cubicBezTo>
                    <a:cubicBezTo>
                      <a:pt x="35" y="551"/>
                      <a:pt x="35" y="551"/>
                      <a:pt x="35" y="551"/>
                    </a:cubicBezTo>
                    <a:lnTo>
                      <a:pt x="35" y="551"/>
                    </a:lnTo>
                    <a:cubicBezTo>
                      <a:pt x="38" y="548"/>
                      <a:pt x="41" y="545"/>
                      <a:pt x="44" y="542"/>
                    </a:cubicBezTo>
                    <a:cubicBezTo>
                      <a:pt x="44" y="541"/>
                      <a:pt x="44" y="540"/>
                      <a:pt x="45" y="539"/>
                    </a:cubicBezTo>
                    <a:close/>
                    <a:moveTo>
                      <a:pt x="35" y="551"/>
                    </a:moveTo>
                    <a:lnTo>
                      <a:pt x="35" y="551"/>
                    </a:lnTo>
                    <a:cubicBezTo>
                      <a:pt x="19" y="568"/>
                      <a:pt x="1" y="589"/>
                      <a:pt x="1" y="611"/>
                    </a:cubicBezTo>
                    <a:cubicBezTo>
                      <a:pt x="1" y="594"/>
                      <a:pt x="26" y="568"/>
                      <a:pt x="35" y="551"/>
                    </a:cubicBezTo>
                    <a:close/>
                    <a:moveTo>
                      <a:pt x="1066" y="1"/>
                    </a:moveTo>
                    <a:cubicBezTo>
                      <a:pt x="1040" y="1"/>
                      <a:pt x="1014" y="9"/>
                      <a:pt x="997" y="9"/>
                    </a:cubicBezTo>
                    <a:cubicBezTo>
                      <a:pt x="980" y="14"/>
                      <a:pt x="965" y="14"/>
                      <a:pt x="951" y="14"/>
                    </a:cubicBezTo>
                    <a:cubicBezTo>
                      <a:pt x="937" y="14"/>
                      <a:pt x="924" y="14"/>
                      <a:pt x="911" y="18"/>
                    </a:cubicBezTo>
                    <a:cubicBezTo>
                      <a:pt x="894" y="18"/>
                      <a:pt x="868" y="18"/>
                      <a:pt x="860" y="27"/>
                    </a:cubicBezTo>
                    <a:cubicBezTo>
                      <a:pt x="825" y="44"/>
                      <a:pt x="817" y="61"/>
                      <a:pt x="782" y="70"/>
                    </a:cubicBezTo>
                    <a:cubicBezTo>
                      <a:pt x="714" y="87"/>
                      <a:pt x="654" y="95"/>
                      <a:pt x="585" y="104"/>
                    </a:cubicBezTo>
                    <a:cubicBezTo>
                      <a:pt x="559" y="104"/>
                      <a:pt x="525" y="121"/>
                      <a:pt x="499" y="138"/>
                    </a:cubicBezTo>
                    <a:cubicBezTo>
                      <a:pt x="482" y="147"/>
                      <a:pt x="490" y="164"/>
                      <a:pt x="482" y="173"/>
                    </a:cubicBezTo>
                    <a:cubicBezTo>
                      <a:pt x="473" y="216"/>
                      <a:pt x="430" y="233"/>
                      <a:pt x="396" y="259"/>
                    </a:cubicBezTo>
                    <a:cubicBezTo>
                      <a:pt x="353" y="284"/>
                      <a:pt x="310" y="319"/>
                      <a:pt x="258" y="345"/>
                    </a:cubicBezTo>
                    <a:cubicBezTo>
                      <a:pt x="190" y="370"/>
                      <a:pt x="112" y="422"/>
                      <a:pt x="78" y="482"/>
                    </a:cubicBezTo>
                    <a:cubicBezTo>
                      <a:pt x="73" y="489"/>
                      <a:pt x="70" y="495"/>
                      <a:pt x="66" y="502"/>
                    </a:cubicBezTo>
                    <a:lnTo>
                      <a:pt x="66" y="502"/>
                    </a:lnTo>
                    <a:cubicBezTo>
                      <a:pt x="74" y="493"/>
                      <a:pt x="84" y="486"/>
                      <a:pt x="95" y="482"/>
                    </a:cubicBezTo>
                    <a:cubicBezTo>
                      <a:pt x="104" y="473"/>
                      <a:pt x="121" y="465"/>
                      <a:pt x="138" y="456"/>
                    </a:cubicBezTo>
                    <a:cubicBezTo>
                      <a:pt x="172" y="448"/>
                      <a:pt x="207" y="448"/>
                      <a:pt x="233" y="439"/>
                    </a:cubicBezTo>
                    <a:cubicBezTo>
                      <a:pt x="276" y="422"/>
                      <a:pt x="310" y="405"/>
                      <a:pt x="336" y="388"/>
                    </a:cubicBezTo>
                    <a:cubicBezTo>
                      <a:pt x="344" y="379"/>
                      <a:pt x="355" y="377"/>
                      <a:pt x="366" y="377"/>
                    </a:cubicBezTo>
                    <a:cubicBezTo>
                      <a:pt x="376" y="377"/>
                      <a:pt x="387" y="379"/>
                      <a:pt x="396" y="379"/>
                    </a:cubicBezTo>
                    <a:cubicBezTo>
                      <a:pt x="422" y="379"/>
                      <a:pt x="439" y="379"/>
                      <a:pt x="465" y="370"/>
                    </a:cubicBezTo>
                    <a:cubicBezTo>
                      <a:pt x="482" y="362"/>
                      <a:pt x="507" y="362"/>
                      <a:pt x="525" y="353"/>
                    </a:cubicBezTo>
                    <a:cubicBezTo>
                      <a:pt x="533" y="345"/>
                      <a:pt x="542" y="336"/>
                      <a:pt x="559" y="336"/>
                    </a:cubicBezTo>
                    <a:lnTo>
                      <a:pt x="593" y="336"/>
                    </a:lnTo>
                    <a:cubicBezTo>
                      <a:pt x="611" y="327"/>
                      <a:pt x="619" y="319"/>
                      <a:pt x="628" y="319"/>
                    </a:cubicBezTo>
                    <a:cubicBezTo>
                      <a:pt x="645" y="310"/>
                      <a:pt x="662" y="310"/>
                      <a:pt x="679" y="302"/>
                    </a:cubicBezTo>
                    <a:lnTo>
                      <a:pt x="705" y="293"/>
                    </a:lnTo>
                    <a:cubicBezTo>
                      <a:pt x="731" y="284"/>
                      <a:pt x="757" y="284"/>
                      <a:pt x="782" y="276"/>
                    </a:cubicBezTo>
                    <a:cubicBezTo>
                      <a:pt x="800" y="267"/>
                      <a:pt x="817" y="267"/>
                      <a:pt x="834" y="267"/>
                    </a:cubicBezTo>
                    <a:cubicBezTo>
                      <a:pt x="843" y="267"/>
                      <a:pt x="860" y="259"/>
                      <a:pt x="868" y="250"/>
                    </a:cubicBezTo>
                    <a:lnTo>
                      <a:pt x="911" y="259"/>
                    </a:lnTo>
                    <a:lnTo>
                      <a:pt x="937" y="276"/>
                    </a:lnTo>
                    <a:cubicBezTo>
                      <a:pt x="963" y="293"/>
                      <a:pt x="989" y="302"/>
                      <a:pt x="1014" y="310"/>
                    </a:cubicBezTo>
                    <a:cubicBezTo>
                      <a:pt x="1032" y="310"/>
                      <a:pt x="1057" y="327"/>
                      <a:pt x="1075" y="327"/>
                    </a:cubicBezTo>
                    <a:lnTo>
                      <a:pt x="1117" y="319"/>
                    </a:lnTo>
                    <a:lnTo>
                      <a:pt x="1169" y="302"/>
                    </a:lnTo>
                    <a:lnTo>
                      <a:pt x="1186" y="293"/>
                    </a:lnTo>
                    <a:cubicBezTo>
                      <a:pt x="1190" y="291"/>
                      <a:pt x="1193" y="291"/>
                      <a:pt x="1197" y="291"/>
                    </a:cubicBezTo>
                    <a:cubicBezTo>
                      <a:pt x="1214" y="291"/>
                      <a:pt x="1234" y="302"/>
                      <a:pt x="1255" y="302"/>
                    </a:cubicBezTo>
                    <a:cubicBezTo>
                      <a:pt x="1315" y="310"/>
                      <a:pt x="1375" y="336"/>
                      <a:pt x="1444" y="353"/>
                    </a:cubicBezTo>
                    <a:cubicBezTo>
                      <a:pt x="1504" y="362"/>
                      <a:pt x="1573" y="396"/>
                      <a:pt x="1616" y="430"/>
                    </a:cubicBezTo>
                    <a:cubicBezTo>
                      <a:pt x="1650" y="448"/>
                      <a:pt x="1676" y="482"/>
                      <a:pt x="1710" y="499"/>
                    </a:cubicBezTo>
                    <a:cubicBezTo>
                      <a:pt x="1727" y="508"/>
                      <a:pt x="1745" y="516"/>
                      <a:pt x="1762" y="525"/>
                    </a:cubicBezTo>
                    <a:cubicBezTo>
                      <a:pt x="1796" y="534"/>
                      <a:pt x="1831" y="559"/>
                      <a:pt x="1856" y="585"/>
                    </a:cubicBezTo>
                    <a:cubicBezTo>
                      <a:pt x="1891" y="611"/>
                      <a:pt x="1908" y="637"/>
                      <a:pt x="1925" y="671"/>
                    </a:cubicBezTo>
                    <a:cubicBezTo>
                      <a:pt x="1934" y="688"/>
                      <a:pt x="1934" y="714"/>
                      <a:pt x="1942" y="723"/>
                    </a:cubicBezTo>
                    <a:cubicBezTo>
                      <a:pt x="1968" y="748"/>
                      <a:pt x="2002" y="766"/>
                      <a:pt x="2020" y="791"/>
                    </a:cubicBezTo>
                    <a:cubicBezTo>
                      <a:pt x="2045" y="808"/>
                      <a:pt x="2071" y="834"/>
                      <a:pt x="2088" y="869"/>
                    </a:cubicBezTo>
                    <a:cubicBezTo>
                      <a:pt x="2114" y="894"/>
                      <a:pt x="2123" y="937"/>
                      <a:pt x="2157" y="955"/>
                    </a:cubicBezTo>
                    <a:cubicBezTo>
                      <a:pt x="2183" y="972"/>
                      <a:pt x="2217" y="997"/>
                      <a:pt x="2234" y="1023"/>
                    </a:cubicBezTo>
                    <a:lnTo>
                      <a:pt x="2252" y="1058"/>
                    </a:lnTo>
                    <a:cubicBezTo>
                      <a:pt x="2252" y="1032"/>
                      <a:pt x="2234" y="1015"/>
                      <a:pt x="2226" y="997"/>
                    </a:cubicBezTo>
                    <a:cubicBezTo>
                      <a:pt x="2217" y="980"/>
                      <a:pt x="2209" y="972"/>
                      <a:pt x="2209" y="963"/>
                    </a:cubicBezTo>
                    <a:cubicBezTo>
                      <a:pt x="2209" y="937"/>
                      <a:pt x="2217" y="920"/>
                      <a:pt x="2209" y="903"/>
                    </a:cubicBezTo>
                    <a:cubicBezTo>
                      <a:pt x="2200" y="877"/>
                      <a:pt x="2191" y="860"/>
                      <a:pt x="2183" y="834"/>
                    </a:cubicBezTo>
                    <a:cubicBezTo>
                      <a:pt x="2174" y="817"/>
                      <a:pt x="2166" y="791"/>
                      <a:pt x="2157" y="774"/>
                    </a:cubicBezTo>
                    <a:cubicBezTo>
                      <a:pt x="2148" y="757"/>
                      <a:pt x="2140" y="731"/>
                      <a:pt x="2131" y="714"/>
                    </a:cubicBezTo>
                    <a:cubicBezTo>
                      <a:pt x="2114" y="680"/>
                      <a:pt x="2114" y="654"/>
                      <a:pt x="2097" y="619"/>
                    </a:cubicBezTo>
                    <a:cubicBezTo>
                      <a:pt x="2088" y="602"/>
                      <a:pt x="2063" y="568"/>
                      <a:pt x="2045" y="542"/>
                    </a:cubicBezTo>
                    <a:cubicBezTo>
                      <a:pt x="2037" y="534"/>
                      <a:pt x="2020" y="525"/>
                      <a:pt x="2002" y="516"/>
                    </a:cubicBezTo>
                    <a:cubicBezTo>
                      <a:pt x="1977" y="499"/>
                      <a:pt x="1959" y="473"/>
                      <a:pt x="1942" y="456"/>
                    </a:cubicBezTo>
                    <a:lnTo>
                      <a:pt x="1934" y="422"/>
                    </a:lnTo>
                    <a:cubicBezTo>
                      <a:pt x="1925" y="405"/>
                      <a:pt x="1908" y="396"/>
                      <a:pt x="1891" y="388"/>
                    </a:cubicBezTo>
                    <a:cubicBezTo>
                      <a:pt x="1874" y="370"/>
                      <a:pt x="1874" y="353"/>
                      <a:pt x="1856" y="327"/>
                    </a:cubicBezTo>
                    <a:cubicBezTo>
                      <a:pt x="1839" y="293"/>
                      <a:pt x="1822" y="250"/>
                      <a:pt x="1788" y="216"/>
                    </a:cubicBezTo>
                    <a:cubicBezTo>
                      <a:pt x="1770" y="198"/>
                      <a:pt x="1745" y="190"/>
                      <a:pt x="1727" y="181"/>
                    </a:cubicBezTo>
                    <a:cubicBezTo>
                      <a:pt x="1710" y="173"/>
                      <a:pt x="1693" y="164"/>
                      <a:pt x="1684" y="156"/>
                    </a:cubicBezTo>
                    <a:lnTo>
                      <a:pt x="1650" y="156"/>
                    </a:lnTo>
                    <a:lnTo>
                      <a:pt x="1616" y="147"/>
                    </a:lnTo>
                    <a:cubicBezTo>
                      <a:pt x="1581" y="147"/>
                      <a:pt x="1547" y="147"/>
                      <a:pt x="1521" y="138"/>
                    </a:cubicBezTo>
                    <a:cubicBezTo>
                      <a:pt x="1487" y="130"/>
                      <a:pt x="1453" y="130"/>
                      <a:pt x="1427" y="104"/>
                    </a:cubicBezTo>
                    <a:cubicBezTo>
                      <a:pt x="1410" y="87"/>
                      <a:pt x="1401" y="78"/>
                      <a:pt x="1375" y="70"/>
                    </a:cubicBezTo>
                    <a:cubicBezTo>
                      <a:pt x="1349" y="52"/>
                      <a:pt x="1324" y="35"/>
                      <a:pt x="1298" y="27"/>
                    </a:cubicBezTo>
                    <a:cubicBezTo>
                      <a:pt x="1264" y="9"/>
                      <a:pt x="1221" y="9"/>
                      <a:pt x="1178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3" name="Google Shape;16443;p56"/>
              <p:cNvSpPr/>
              <p:nvPr/>
            </p:nvSpPr>
            <p:spPr>
              <a:xfrm>
                <a:off x="5157250" y="1266250"/>
                <a:ext cx="45425" cy="58950"/>
              </a:xfrm>
              <a:custGeom>
                <a:rect b="b" l="l" r="r" t="t"/>
                <a:pathLst>
                  <a:path extrusionOk="0" h="2358" w="1817">
                    <a:moveTo>
                      <a:pt x="390" y="0"/>
                    </a:moveTo>
                    <a:cubicBezTo>
                      <a:pt x="373" y="17"/>
                      <a:pt x="356" y="43"/>
                      <a:pt x="348" y="69"/>
                    </a:cubicBezTo>
                    <a:cubicBezTo>
                      <a:pt x="339" y="95"/>
                      <a:pt x="322" y="129"/>
                      <a:pt x="305" y="155"/>
                    </a:cubicBezTo>
                    <a:cubicBezTo>
                      <a:pt x="270" y="206"/>
                      <a:pt x="201" y="258"/>
                      <a:pt x="150" y="301"/>
                    </a:cubicBezTo>
                    <a:cubicBezTo>
                      <a:pt x="98" y="344"/>
                      <a:pt x="64" y="395"/>
                      <a:pt x="47" y="455"/>
                    </a:cubicBezTo>
                    <a:cubicBezTo>
                      <a:pt x="38" y="498"/>
                      <a:pt x="12" y="541"/>
                      <a:pt x="12" y="584"/>
                    </a:cubicBezTo>
                    <a:cubicBezTo>
                      <a:pt x="12" y="619"/>
                      <a:pt x="21" y="644"/>
                      <a:pt x="21" y="670"/>
                    </a:cubicBezTo>
                    <a:cubicBezTo>
                      <a:pt x="12" y="687"/>
                      <a:pt x="12" y="713"/>
                      <a:pt x="12" y="730"/>
                    </a:cubicBezTo>
                    <a:cubicBezTo>
                      <a:pt x="12" y="756"/>
                      <a:pt x="4" y="791"/>
                      <a:pt x="21" y="816"/>
                    </a:cubicBezTo>
                    <a:cubicBezTo>
                      <a:pt x="21" y="833"/>
                      <a:pt x="38" y="851"/>
                      <a:pt x="38" y="868"/>
                    </a:cubicBezTo>
                    <a:cubicBezTo>
                      <a:pt x="38" y="885"/>
                      <a:pt x="38" y="902"/>
                      <a:pt x="38" y="911"/>
                    </a:cubicBezTo>
                    <a:cubicBezTo>
                      <a:pt x="25" y="905"/>
                      <a:pt x="17" y="903"/>
                      <a:pt x="12" y="903"/>
                    </a:cubicBezTo>
                    <a:cubicBezTo>
                      <a:pt x="1" y="903"/>
                      <a:pt x="7" y="913"/>
                      <a:pt x="12" y="919"/>
                    </a:cubicBezTo>
                    <a:cubicBezTo>
                      <a:pt x="12" y="945"/>
                      <a:pt x="21" y="971"/>
                      <a:pt x="30" y="997"/>
                    </a:cubicBezTo>
                    <a:cubicBezTo>
                      <a:pt x="47" y="1040"/>
                      <a:pt x="55" y="1083"/>
                      <a:pt x="73" y="1134"/>
                    </a:cubicBezTo>
                    <a:cubicBezTo>
                      <a:pt x="81" y="1169"/>
                      <a:pt x="98" y="1194"/>
                      <a:pt x="116" y="1229"/>
                    </a:cubicBezTo>
                    <a:cubicBezTo>
                      <a:pt x="141" y="1272"/>
                      <a:pt x="159" y="1323"/>
                      <a:pt x="176" y="1375"/>
                    </a:cubicBezTo>
                    <a:cubicBezTo>
                      <a:pt x="184" y="1409"/>
                      <a:pt x="201" y="1435"/>
                      <a:pt x="219" y="1461"/>
                    </a:cubicBezTo>
                    <a:cubicBezTo>
                      <a:pt x="236" y="1486"/>
                      <a:pt x="262" y="1495"/>
                      <a:pt x="279" y="1521"/>
                    </a:cubicBezTo>
                    <a:cubicBezTo>
                      <a:pt x="305" y="1538"/>
                      <a:pt x="322" y="1572"/>
                      <a:pt x="348" y="1598"/>
                    </a:cubicBezTo>
                    <a:cubicBezTo>
                      <a:pt x="373" y="1632"/>
                      <a:pt x="390" y="1667"/>
                      <a:pt x="433" y="1693"/>
                    </a:cubicBezTo>
                    <a:cubicBezTo>
                      <a:pt x="468" y="1727"/>
                      <a:pt x="528" y="1761"/>
                      <a:pt x="545" y="1796"/>
                    </a:cubicBezTo>
                    <a:cubicBezTo>
                      <a:pt x="571" y="1830"/>
                      <a:pt x="588" y="1873"/>
                      <a:pt x="597" y="1907"/>
                    </a:cubicBezTo>
                    <a:cubicBezTo>
                      <a:pt x="597" y="1925"/>
                      <a:pt x="605" y="1942"/>
                      <a:pt x="614" y="1959"/>
                    </a:cubicBezTo>
                    <a:lnTo>
                      <a:pt x="631" y="2002"/>
                    </a:lnTo>
                    <a:lnTo>
                      <a:pt x="665" y="2028"/>
                    </a:lnTo>
                    <a:cubicBezTo>
                      <a:pt x="691" y="2045"/>
                      <a:pt x="708" y="2045"/>
                      <a:pt x="734" y="2062"/>
                    </a:cubicBezTo>
                    <a:cubicBezTo>
                      <a:pt x="769" y="2079"/>
                      <a:pt x="751" y="2114"/>
                      <a:pt x="777" y="2131"/>
                    </a:cubicBezTo>
                    <a:cubicBezTo>
                      <a:pt x="794" y="2139"/>
                      <a:pt x="803" y="2139"/>
                      <a:pt x="820" y="2139"/>
                    </a:cubicBezTo>
                    <a:lnTo>
                      <a:pt x="846" y="2157"/>
                    </a:lnTo>
                    <a:cubicBezTo>
                      <a:pt x="872" y="2174"/>
                      <a:pt x="906" y="2217"/>
                      <a:pt x="940" y="2225"/>
                    </a:cubicBezTo>
                    <a:cubicBezTo>
                      <a:pt x="975" y="2242"/>
                      <a:pt x="1026" y="2268"/>
                      <a:pt x="1061" y="2294"/>
                    </a:cubicBezTo>
                    <a:cubicBezTo>
                      <a:pt x="1064" y="2296"/>
                      <a:pt x="1070" y="2297"/>
                      <a:pt x="1076" y="2297"/>
                    </a:cubicBezTo>
                    <a:cubicBezTo>
                      <a:pt x="1095" y="2297"/>
                      <a:pt x="1121" y="2292"/>
                      <a:pt x="1139" y="2292"/>
                    </a:cubicBezTo>
                    <a:cubicBezTo>
                      <a:pt x="1146" y="2292"/>
                      <a:pt x="1151" y="2292"/>
                      <a:pt x="1155" y="2294"/>
                    </a:cubicBezTo>
                    <a:cubicBezTo>
                      <a:pt x="1172" y="2303"/>
                      <a:pt x="1189" y="2311"/>
                      <a:pt x="1198" y="2320"/>
                    </a:cubicBezTo>
                    <a:cubicBezTo>
                      <a:pt x="1216" y="2329"/>
                      <a:pt x="1235" y="2332"/>
                      <a:pt x="1253" y="2332"/>
                    </a:cubicBezTo>
                    <a:cubicBezTo>
                      <a:pt x="1279" y="2332"/>
                      <a:pt x="1306" y="2327"/>
                      <a:pt x="1334" y="2327"/>
                    </a:cubicBezTo>
                    <a:cubicBezTo>
                      <a:pt x="1343" y="2327"/>
                      <a:pt x="1352" y="2327"/>
                      <a:pt x="1361" y="2328"/>
                    </a:cubicBezTo>
                    <a:cubicBezTo>
                      <a:pt x="1404" y="2337"/>
                      <a:pt x="1439" y="2354"/>
                      <a:pt x="1482" y="2354"/>
                    </a:cubicBezTo>
                    <a:cubicBezTo>
                      <a:pt x="1487" y="2357"/>
                      <a:pt x="1492" y="2358"/>
                      <a:pt x="1497" y="2358"/>
                    </a:cubicBezTo>
                    <a:cubicBezTo>
                      <a:pt x="1509" y="2358"/>
                      <a:pt x="1521" y="2352"/>
                      <a:pt x="1533" y="2346"/>
                    </a:cubicBezTo>
                    <a:cubicBezTo>
                      <a:pt x="1568" y="2337"/>
                      <a:pt x="1593" y="2337"/>
                      <a:pt x="1619" y="2328"/>
                    </a:cubicBezTo>
                    <a:cubicBezTo>
                      <a:pt x="1636" y="2324"/>
                      <a:pt x="1651" y="2324"/>
                      <a:pt x="1665" y="2324"/>
                    </a:cubicBezTo>
                    <a:cubicBezTo>
                      <a:pt x="1679" y="2324"/>
                      <a:pt x="1692" y="2324"/>
                      <a:pt x="1705" y="2320"/>
                    </a:cubicBezTo>
                    <a:cubicBezTo>
                      <a:pt x="1731" y="2320"/>
                      <a:pt x="1817" y="2303"/>
                      <a:pt x="1817" y="2277"/>
                    </a:cubicBezTo>
                    <a:cubicBezTo>
                      <a:pt x="1774" y="2268"/>
                      <a:pt x="1722" y="2268"/>
                      <a:pt x="1679" y="2268"/>
                    </a:cubicBezTo>
                    <a:cubicBezTo>
                      <a:pt x="1645" y="2268"/>
                      <a:pt x="1621" y="2257"/>
                      <a:pt x="1591" y="2257"/>
                    </a:cubicBezTo>
                    <a:cubicBezTo>
                      <a:pt x="1584" y="2257"/>
                      <a:pt x="1576" y="2258"/>
                      <a:pt x="1568" y="2260"/>
                    </a:cubicBezTo>
                    <a:cubicBezTo>
                      <a:pt x="1547" y="2260"/>
                      <a:pt x="1532" y="2271"/>
                      <a:pt x="1513" y="2271"/>
                    </a:cubicBezTo>
                    <a:cubicBezTo>
                      <a:pt x="1509" y="2271"/>
                      <a:pt x="1504" y="2270"/>
                      <a:pt x="1499" y="2268"/>
                    </a:cubicBezTo>
                    <a:cubicBezTo>
                      <a:pt x="1482" y="2268"/>
                      <a:pt x="1464" y="2260"/>
                      <a:pt x="1447" y="2251"/>
                    </a:cubicBezTo>
                    <a:lnTo>
                      <a:pt x="1413" y="2251"/>
                    </a:lnTo>
                    <a:lnTo>
                      <a:pt x="1387" y="2242"/>
                    </a:lnTo>
                    <a:cubicBezTo>
                      <a:pt x="1361" y="2234"/>
                      <a:pt x="1353" y="2234"/>
                      <a:pt x="1336" y="2217"/>
                    </a:cubicBezTo>
                    <a:cubicBezTo>
                      <a:pt x="1310" y="2208"/>
                      <a:pt x="1275" y="2191"/>
                      <a:pt x="1241" y="2182"/>
                    </a:cubicBezTo>
                    <a:cubicBezTo>
                      <a:pt x="1207" y="2174"/>
                      <a:pt x="1172" y="2157"/>
                      <a:pt x="1138" y="2139"/>
                    </a:cubicBezTo>
                    <a:cubicBezTo>
                      <a:pt x="1104" y="2122"/>
                      <a:pt x="1069" y="2105"/>
                      <a:pt x="1035" y="2088"/>
                    </a:cubicBezTo>
                    <a:cubicBezTo>
                      <a:pt x="1000" y="2079"/>
                      <a:pt x="966" y="2053"/>
                      <a:pt x="932" y="2028"/>
                    </a:cubicBezTo>
                    <a:cubicBezTo>
                      <a:pt x="889" y="2011"/>
                      <a:pt x="863" y="1993"/>
                      <a:pt x="829" y="1968"/>
                    </a:cubicBezTo>
                    <a:cubicBezTo>
                      <a:pt x="811" y="1950"/>
                      <a:pt x="794" y="1942"/>
                      <a:pt x="786" y="1933"/>
                    </a:cubicBezTo>
                    <a:cubicBezTo>
                      <a:pt x="769" y="1907"/>
                      <a:pt x="760" y="1882"/>
                      <a:pt x="743" y="1856"/>
                    </a:cubicBezTo>
                    <a:cubicBezTo>
                      <a:pt x="717" y="1822"/>
                      <a:pt x="683" y="1787"/>
                      <a:pt x="657" y="1744"/>
                    </a:cubicBezTo>
                    <a:cubicBezTo>
                      <a:pt x="640" y="1718"/>
                      <a:pt x="605" y="1684"/>
                      <a:pt x="579" y="1658"/>
                    </a:cubicBezTo>
                    <a:cubicBezTo>
                      <a:pt x="554" y="1615"/>
                      <a:pt x="528" y="1572"/>
                      <a:pt x="511" y="1529"/>
                    </a:cubicBezTo>
                    <a:cubicBezTo>
                      <a:pt x="485" y="1486"/>
                      <a:pt x="476" y="1443"/>
                      <a:pt x="459" y="1401"/>
                    </a:cubicBezTo>
                    <a:cubicBezTo>
                      <a:pt x="442" y="1383"/>
                      <a:pt x="442" y="1375"/>
                      <a:pt x="433" y="1349"/>
                    </a:cubicBezTo>
                    <a:lnTo>
                      <a:pt x="433" y="1323"/>
                    </a:lnTo>
                    <a:lnTo>
                      <a:pt x="433" y="1289"/>
                    </a:lnTo>
                    <a:cubicBezTo>
                      <a:pt x="416" y="1220"/>
                      <a:pt x="390" y="1151"/>
                      <a:pt x="365" y="1083"/>
                    </a:cubicBezTo>
                    <a:cubicBezTo>
                      <a:pt x="356" y="1048"/>
                      <a:pt x="365" y="1023"/>
                      <a:pt x="356" y="997"/>
                    </a:cubicBezTo>
                    <a:cubicBezTo>
                      <a:pt x="356" y="971"/>
                      <a:pt x="348" y="945"/>
                      <a:pt x="348" y="919"/>
                    </a:cubicBezTo>
                    <a:cubicBezTo>
                      <a:pt x="339" y="851"/>
                      <a:pt x="322" y="782"/>
                      <a:pt x="287" y="722"/>
                    </a:cubicBezTo>
                    <a:cubicBezTo>
                      <a:pt x="270" y="696"/>
                      <a:pt x="253" y="679"/>
                      <a:pt x="253" y="644"/>
                    </a:cubicBezTo>
                    <a:cubicBezTo>
                      <a:pt x="244" y="584"/>
                      <a:pt x="253" y="524"/>
                      <a:pt x="253" y="464"/>
                    </a:cubicBezTo>
                    <a:cubicBezTo>
                      <a:pt x="253" y="413"/>
                      <a:pt x="262" y="370"/>
                      <a:pt x="279" y="327"/>
                    </a:cubicBezTo>
                    <a:cubicBezTo>
                      <a:pt x="296" y="292"/>
                      <a:pt x="322" y="258"/>
                      <a:pt x="330" y="224"/>
                    </a:cubicBezTo>
                    <a:cubicBezTo>
                      <a:pt x="348" y="172"/>
                      <a:pt x="348" y="129"/>
                      <a:pt x="365" y="77"/>
                    </a:cubicBezTo>
                    <a:cubicBezTo>
                      <a:pt x="373" y="52"/>
                      <a:pt x="373" y="17"/>
                      <a:pt x="39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4" name="Google Shape;16444;p56"/>
              <p:cNvSpPr/>
              <p:nvPr/>
            </p:nvSpPr>
            <p:spPr>
              <a:xfrm>
                <a:off x="5169150" y="1253900"/>
                <a:ext cx="42125" cy="24175"/>
              </a:xfrm>
              <a:custGeom>
                <a:rect b="b" l="l" r="r" t="t"/>
                <a:pathLst>
                  <a:path extrusionOk="0" h="967" w="1685">
                    <a:moveTo>
                      <a:pt x="1002" y="1"/>
                    </a:moveTo>
                    <a:cubicBezTo>
                      <a:pt x="973" y="1"/>
                      <a:pt x="944" y="7"/>
                      <a:pt x="920" y="13"/>
                    </a:cubicBezTo>
                    <a:cubicBezTo>
                      <a:pt x="877" y="22"/>
                      <a:pt x="842" y="22"/>
                      <a:pt x="799" y="22"/>
                    </a:cubicBezTo>
                    <a:cubicBezTo>
                      <a:pt x="791" y="26"/>
                      <a:pt x="782" y="26"/>
                      <a:pt x="774" y="26"/>
                    </a:cubicBezTo>
                    <a:cubicBezTo>
                      <a:pt x="765" y="26"/>
                      <a:pt x="756" y="26"/>
                      <a:pt x="748" y="30"/>
                    </a:cubicBezTo>
                    <a:cubicBezTo>
                      <a:pt x="696" y="56"/>
                      <a:pt x="645" y="65"/>
                      <a:pt x="593" y="82"/>
                    </a:cubicBezTo>
                    <a:cubicBezTo>
                      <a:pt x="559" y="90"/>
                      <a:pt x="524" y="108"/>
                      <a:pt x="490" y="125"/>
                    </a:cubicBezTo>
                    <a:lnTo>
                      <a:pt x="464" y="133"/>
                    </a:lnTo>
                    <a:cubicBezTo>
                      <a:pt x="456" y="150"/>
                      <a:pt x="447" y="168"/>
                      <a:pt x="447" y="176"/>
                    </a:cubicBezTo>
                    <a:cubicBezTo>
                      <a:pt x="439" y="219"/>
                      <a:pt x="404" y="219"/>
                      <a:pt x="370" y="228"/>
                    </a:cubicBezTo>
                    <a:cubicBezTo>
                      <a:pt x="318" y="245"/>
                      <a:pt x="275" y="262"/>
                      <a:pt x="241" y="297"/>
                    </a:cubicBezTo>
                    <a:cubicBezTo>
                      <a:pt x="215" y="322"/>
                      <a:pt x="198" y="357"/>
                      <a:pt x="181" y="382"/>
                    </a:cubicBezTo>
                    <a:cubicBezTo>
                      <a:pt x="155" y="425"/>
                      <a:pt x="121" y="460"/>
                      <a:pt x="112" y="511"/>
                    </a:cubicBezTo>
                    <a:cubicBezTo>
                      <a:pt x="112" y="520"/>
                      <a:pt x="104" y="561"/>
                      <a:pt x="87" y="563"/>
                    </a:cubicBezTo>
                    <a:lnTo>
                      <a:pt x="87" y="563"/>
                    </a:lnTo>
                    <a:cubicBezTo>
                      <a:pt x="88" y="561"/>
                      <a:pt x="89" y="561"/>
                      <a:pt x="89" y="561"/>
                    </a:cubicBezTo>
                    <a:lnTo>
                      <a:pt x="89" y="561"/>
                    </a:lnTo>
                    <a:cubicBezTo>
                      <a:pt x="89" y="561"/>
                      <a:pt x="88" y="561"/>
                      <a:pt x="86" y="563"/>
                    </a:cubicBezTo>
                    <a:cubicBezTo>
                      <a:pt x="87" y="563"/>
                      <a:pt x="87" y="563"/>
                      <a:pt x="87" y="563"/>
                    </a:cubicBezTo>
                    <a:lnTo>
                      <a:pt x="87" y="563"/>
                    </a:lnTo>
                    <a:cubicBezTo>
                      <a:pt x="84" y="568"/>
                      <a:pt x="75" y="581"/>
                      <a:pt x="69" y="597"/>
                    </a:cubicBezTo>
                    <a:cubicBezTo>
                      <a:pt x="52" y="649"/>
                      <a:pt x="18" y="692"/>
                      <a:pt x="26" y="743"/>
                    </a:cubicBezTo>
                    <a:cubicBezTo>
                      <a:pt x="35" y="795"/>
                      <a:pt x="0" y="864"/>
                      <a:pt x="18" y="907"/>
                    </a:cubicBezTo>
                    <a:lnTo>
                      <a:pt x="35" y="932"/>
                    </a:lnTo>
                    <a:lnTo>
                      <a:pt x="43" y="967"/>
                    </a:lnTo>
                    <a:lnTo>
                      <a:pt x="43" y="924"/>
                    </a:lnTo>
                    <a:lnTo>
                      <a:pt x="78" y="812"/>
                    </a:lnTo>
                    <a:cubicBezTo>
                      <a:pt x="103" y="760"/>
                      <a:pt x="146" y="760"/>
                      <a:pt x="164" y="709"/>
                    </a:cubicBezTo>
                    <a:cubicBezTo>
                      <a:pt x="181" y="649"/>
                      <a:pt x="215" y="632"/>
                      <a:pt x="267" y="606"/>
                    </a:cubicBezTo>
                    <a:cubicBezTo>
                      <a:pt x="293" y="597"/>
                      <a:pt x="310" y="580"/>
                      <a:pt x="327" y="563"/>
                    </a:cubicBezTo>
                    <a:cubicBezTo>
                      <a:pt x="344" y="546"/>
                      <a:pt x="361" y="537"/>
                      <a:pt x="378" y="520"/>
                    </a:cubicBezTo>
                    <a:cubicBezTo>
                      <a:pt x="387" y="494"/>
                      <a:pt x="396" y="468"/>
                      <a:pt x="421" y="451"/>
                    </a:cubicBezTo>
                    <a:cubicBezTo>
                      <a:pt x="447" y="434"/>
                      <a:pt x="482" y="434"/>
                      <a:pt x="507" y="425"/>
                    </a:cubicBezTo>
                    <a:cubicBezTo>
                      <a:pt x="524" y="408"/>
                      <a:pt x="542" y="400"/>
                      <a:pt x="567" y="391"/>
                    </a:cubicBezTo>
                    <a:cubicBezTo>
                      <a:pt x="602" y="374"/>
                      <a:pt x="628" y="339"/>
                      <a:pt x="662" y="322"/>
                    </a:cubicBezTo>
                    <a:cubicBezTo>
                      <a:pt x="688" y="305"/>
                      <a:pt x="705" y="297"/>
                      <a:pt x="739" y="297"/>
                    </a:cubicBezTo>
                    <a:cubicBezTo>
                      <a:pt x="791" y="297"/>
                      <a:pt x="842" y="279"/>
                      <a:pt x="885" y="271"/>
                    </a:cubicBezTo>
                    <a:cubicBezTo>
                      <a:pt x="945" y="262"/>
                      <a:pt x="1006" y="262"/>
                      <a:pt x="1057" y="245"/>
                    </a:cubicBezTo>
                    <a:cubicBezTo>
                      <a:pt x="1081" y="239"/>
                      <a:pt x="1110" y="233"/>
                      <a:pt x="1134" y="233"/>
                    </a:cubicBezTo>
                    <a:cubicBezTo>
                      <a:pt x="1144" y="233"/>
                      <a:pt x="1153" y="234"/>
                      <a:pt x="1160" y="236"/>
                    </a:cubicBezTo>
                    <a:lnTo>
                      <a:pt x="1186" y="254"/>
                    </a:lnTo>
                    <a:cubicBezTo>
                      <a:pt x="1238" y="271"/>
                      <a:pt x="1298" y="271"/>
                      <a:pt x="1349" y="271"/>
                    </a:cubicBezTo>
                    <a:cubicBezTo>
                      <a:pt x="1384" y="271"/>
                      <a:pt x="1401" y="262"/>
                      <a:pt x="1435" y="254"/>
                    </a:cubicBezTo>
                    <a:cubicBezTo>
                      <a:pt x="1440" y="252"/>
                      <a:pt x="1445" y="251"/>
                      <a:pt x="1451" y="251"/>
                    </a:cubicBezTo>
                    <a:cubicBezTo>
                      <a:pt x="1472" y="251"/>
                      <a:pt x="1494" y="262"/>
                      <a:pt x="1521" y="262"/>
                    </a:cubicBezTo>
                    <a:cubicBezTo>
                      <a:pt x="1573" y="279"/>
                      <a:pt x="1633" y="279"/>
                      <a:pt x="1684" y="305"/>
                    </a:cubicBezTo>
                    <a:cubicBezTo>
                      <a:pt x="1659" y="271"/>
                      <a:pt x="1633" y="245"/>
                      <a:pt x="1598" y="228"/>
                    </a:cubicBezTo>
                    <a:cubicBezTo>
                      <a:pt x="1573" y="211"/>
                      <a:pt x="1547" y="193"/>
                      <a:pt x="1530" y="176"/>
                    </a:cubicBezTo>
                    <a:cubicBezTo>
                      <a:pt x="1495" y="150"/>
                      <a:pt x="1461" y="142"/>
                      <a:pt x="1435" y="125"/>
                    </a:cubicBezTo>
                    <a:cubicBezTo>
                      <a:pt x="1401" y="108"/>
                      <a:pt x="1375" y="99"/>
                      <a:pt x="1349" y="90"/>
                    </a:cubicBezTo>
                    <a:lnTo>
                      <a:pt x="1323" y="82"/>
                    </a:lnTo>
                    <a:lnTo>
                      <a:pt x="1298" y="90"/>
                    </a:lnTo>
                    <a:cubicBezTo>
                      <a:pt x="1293" y="93"/>
                      <a:pt x="1288" y="94"/>
                      <a:pt x="1284" y="94"/>
                    </a:cubicBezTo>
                    <a:cubicBezTo>
                      <a:pt x="1275" y="94"/>
                      <a:pt x="1267" y="88"/>
                      <a:pt x="1255" y="82"/>
                    </a:cubicBezTo>
                    <a:cubicBezTo>
                      <a:pt x="1246" y="82"/>
                      <a:pt x="1229" y="82"/>
                      <a:pt x="1220" y="73"/>
                    </a:cubicBezTo>
                    <a:cubicBezTo>
                      <a:pt x="1195" y="65"/>
                      <a:pt x="1186" y="56"/>
                      <a:pt x="1160" y="47"/>
                    </a:cubicBezTo>
                    <a:cubicBezTo>
                      <a:pt x="1126" y="30"/>
                      <a:pt x="1083" y="13"/>
                      <a:pt x="1040" y="4"/>
                    </a:cubicBezTo>
                    <a:cubicBezTo>
                      <a:pt x="1027" y="2"/>
                      <a:pt x="1015" y="1"/>
                      <a:pt x="1002" y="1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5" name="Google Shape;16445;p56"/>
              <p:cNvSpPr/>
              <p:nvPr/>
            </p:nvSpPr>
            <p:spPr>
              <a:xfrm>
                <a:off x="5179450" y="1272900"/>
                <a:ext cx="30950" cy="32325"/>
              </a:xfrm>
              <a:custGeom>
                <a:rect b="b" l="l" r="r" t="t"/>
                <a:pathLst>
                  <a:path extrusionOk="0" h="1293" w="1238">
                    <a:moveTo>
                      <a:pt x="937" y="0"/>
                    </a:moveTo>
                    <a:lnTo>
                      <a:pt x="937" y="43"/>
                    </a:lnTo>
                    <a:cubicBezTo>
                      <a:pt x="937" y="52"/>
                      <a:pt x="946" y="69"/>
                      <a:pt x="954" y="86"/>
                    </a:cubicBezTo>
                    <a:lnTo>
                      <a:pt x="963" y="121"/>
                    </a:lnTo>
                    <a:cubicBezTo>
                      <a:pt x="972" y="129"/>
                      <a:pt x="980" y="147"/>
                      <a:pt x="989" y="155"/>
                    </a:cubicBezTo>
                    <a:cubicBezTo>
                      <a:pt x="989" y="164"/>
                      <a:pt x="1015" y="215"/>
                      <a:pt x="997" y="224"/>
                    </a:cubicBezTo>
                    <a:lnTo>
                      <a:pt x="989" y="215"/>
                    </a:lnTo>
                    <a:cubicBezTo>
                      <a:pt x="980" y="232"/>
                      <a:pt x="980" y="258"/>
                      <a:pt x="972" y="284"/>
                    </a:cubicBezTo>
                    <a:lnTo>
                      <a:pt x="954" y="318"/>
                    </a:lnTo>
                    <a:lnTo>
                      <a:pt x="937" y="327"/>
                    </a:lnTo>
                    <a:lnTo>
                      <a:pt x="920" y="310"/>
                    </a:lnTo>
                    <a:lnTo>
                      <a:pt x="920" y="310"/>
                    </a:lnTo>
                    <a:cubicBezTo>
                      <a:pt x="920" y="327"/>
                      <a:pt x="920" y="344"/>
                      <a:pt x="929" y="353"/>
                    </a:cubicBezTo>
                    <a:lnTo>
                      <a:pt x="929" y="396"/>
                    </a:lnTo>
                    <a:lnTo>
                      <a:pt x="946" y="421"/>
                    </a:lnTo>
                    <a:lnTo>
                      <a:pt x="946" y="456"/>
                    </a:lnTo>
                    <a:cubicBezTo>
                      <a:pt x="954" y="482"/>
                      <a:pt x="954" y="507"/>
                      <a:pt x="954" y="525"/>
                    </a:cubicBezTo>
                    <a:cubicBezTo>
                      <a:pt x="963" y="567"/>
                      <a:pt x="972" y="610"/>
                      <a:pt x="963" y="653"/>
                    </a:cubicBezTo>
                    <a:cubicBezTo>
                      <a:pt x="963" y="688"/>
                      <a:pt x="954" y="714"/>
                      <a:pt x="946" y="748"/>
                    </a:cubicBezTo>
                    <a:lnTo>
                      <a:pt x="929" y="791"/>
                    </a:lnTo>
                    <a:lnTo>
                      <a:pt x="920" y="774"/>
                    </a:lnTo>
                    <a:cubicBezTo>
                      <a:pt x="903" y="808"/>
                      <a:pt x="911" y="842"/>
                      <a:pt x="894" y="868"/>
                    </a:cubicBezTo>
                    <a:cubicBezTo>
                      <a:pt x="877" y="911"/>
                      <a:pt x="834" y="937"/>
                      <a:pt x="800" y="954"/>
                    </a:cubicBezTo>
                    <a:cubicBezTo>
                      <a:pt x="783" y="963"/>
                      <a:pt x="757" y="971"/>
                      <a:pt x="740" y="971"/>
                    </a:cubicBezTo>
                    <a:cubicBezTo>
                      <a:pt x="722" y="971"/>
                      <a:pt x="714" y="963"/>
                      <a:pt x="705" y="963"/>
                    </a:cubicBezTo>
                    <a:lnTo>
                      <a:pt x="680" y="946"/>
                    </a:lnTo>
                    <a:lnTo>
                      <a:pt x="671" y="937"/>
                    </a:lnTo>
                    <a:cubicBezTo>
                      <a:pt x="654" y="937"/>
                      <a:pt x="654" y="971"/>
                      <a:pt x="645" y="980"/>
                    </a:cubicBezTo>
                    <a:cubicBezTo>
                      <a:pt x="637" y="997"/>
                      <a:pt x="628" y="1014"/>
                      <a:pt x="619" y="1031"/>
                    </a:cubicBezTo>
                    <a:cubicBezTo>
                      <a:pt x="609" y="1041"/>
                      <a:pt x="605" y="1046"/>
                      <a:pt x="600" y="1046"/>
                    </a:cubicBezTo>
                    <a:cubicBezTo>
                      <a:pt x="596" y="1046"/>
                      <a:pt x="592" y="1044"/>
                      <a:pt x="585" y="1040"/>
                    </a:cubicBezTo>
                    <a:cubicBezTo>
                      <a:pt x="579" y="1037"/>
                      <a:pt x="574" y="1036"/>
                      <a:pt x="568" y="1036"/>
                    </a:cubicBezTo>
                    <a:cubicBezTo>
                      <a:pt x="556" y="1036"/>
                      <a:pt x="545" y="1040"/>
                      <a:pt x="533" y="1040"/>
                    </a:cubicBezTo>
                    <a:cubicBezTo>
                      <a:pt x="513" y="1047"/>
                      <a:pt x="497" y="1060"/>
                      <a:pt x="474" y="1060"/>
                    </a:cubicBezTo>
                    <a:cubicBezTo>
                      <a:pt x="469" y="1060"/>
                      <a:pt x="463" y="1059"/>
                      <a:pt x="456" y="1057"/>
                    </a:cubicBezTo>
                    <a:cubicBezTo>
                      <a:pt x="456" y="1040"/>
                      <a:pt x="473" y="1023"/>
                      <a:pt x="473" y="1006"/>
                    </a:cubicBezTo>
                    <a:lnTo>
                      <a:pt x="473" y="1006"/>
                    </a:lnTo>
                    <a:lnTo>
                      <a:pt x="456" y="1023"/>
                    </a:lnTo>
                    <a:lnTo>
                      <a:pt x="422" y="1040"/>
                    </a:lnTo>
                    <a:cubicBezTo>
                      <a:pt x="405" y="1049"/>
                      <a:pt x="379" y="1049"/>
                      <a:pt x="353" y="1057"/>
                    </a:cubicBezTo>
                    <a:cubicBezTo>
                      <a:pt x="336" y="1057"/>
                      <a:pt x="310" y="1057"/>
                      <a:pt x="284" y="1049"/>
                    </a:cubicBezTo>
                    <a:cubicBezTo>
                      <a:pt x="224" y="1040"/>
                      <a:pt x="173" y="1023"/>
                      <a:pt x="121" y="997"/>
                    </a:cubicBezTo>
                    <a:lnTo>
                      <a:pt x="87" y="980"/>
                    </a:lnTo>
                    <a:lnTo>
                      <a:pt x="61" y="963"/>
                    </a:lnTo>
                    <a:cubicBezTo>
                      <a:pt x="1" y="988"/>
                      <a:pt x="1" y="1023"/>
                      <a:pt x="18" y="1049"/>
                    </a:cubicBezTo>
                    <a:cubicBezTo>
                      <a:pt x="27" y="1066"/>
                      <a:pt x="44" y="1074"/>
                      <a:pt x="61" y="1092"/>
                    </a:cubicBezTo>
                    <a:cubicBezTo>
                      <a:pt x="78" y="1109"/>
                      <a:pt x="95" y="1126"/>
                      <a:pt x="104" y="1152"/>
                    </a:cubicBezTo>
                    <a:lnTo>
                      <a:pt x="121" y="1186"/>
                    </a:lnTo>
                    <a:lnTo>
                      <a:pt x="147" y="1195"/>
                    </a:lnTo>
                    <a:cubicBezTo>
                      <a:pt x="164" y="1203"/>
                      <a:pt x="181" y="1203"/>
                      <a:pt x="198" y="1212"/>
                    </a:cubicBezTo>
                    <a:cubicBezTo>
                      <a:pt x="207" y="1212"/>
                      <a:pt x="233" y="1220"/>
                      <a:pt x="250" y="1229"/>
                    </a:cubicBezTo>
                    <a:lnTo>
                      <a:pt x="267" y="1255"/>
                    </a:lnTo>
                    <a:cubicBezTo>
                      <a:pt x="284" y="1255"/>
                      <a:pt x="310" y="1255"/>
                      <a:pt x="327" y="1263"/>
                    </a:cubicBezTo>
                    <a:cubicBezTo>
                      <a:pt x="344" y="1263"/>
                      <a:pt x="370" y="1272"/>
                      <a:pt x="387" y="1272"/>
                    </a:cubicBezTo>
                    <a:cubicBezTo>
                      <a:pt x="405" y="1281"/>
                      <a:pt x="422" y="1281"/>
                      <a:pt x="430" y="1289"/>
                    </a:cubicBezTo>
                    <a:lnTo>
                      <a:pt x="465" y="1289"/>
                    </a:lnTo>
                    <a:cubicBezTo>
                      <a:pt x="476" y="1289"/>
                      <a:pt x="488" y="1293"/>
                      <a:pt x="499" y="1293"/>
                    </a:cubicBezTo>
                    <a:cubicBezTo>
                      <a:pt x="505" y="1293"/>
                      <a:pt x="511" y="1292"/>
                      <a:pt x="516" y="1289"/>
                    </a:cubicBezTo>
                    <a:lnTo>
                      <a:pt x="551" y="1272"/>
                    </a:lnTo>
                    <a:cubicBezTo>
                      <a:pt x="576" y="1255"/>
                      <a:pt x="602" y="1255"/>
                      <a:pt x="628" y="1255"/>
                    </a:cubicBezTo>
                    <a:cubicBezTo>
                      <a:pt x="680" y="1246"/>
                      <a:pt x="731" y="1238"/>
                      <a:pt x="774" y="1229"/>
                    </a:cubicBezTo>
                    <a:cubicBezTo>
                      <a:pt x="808" y="1229"/>
                      <a:pt x="834" y="1229"/>
                      <a:pt x="860" y="1220"/>
                    </a:cubicBezTo>
                    <a:cubicBezTo>
                      <a:pt x="894" y="1203"/>
                      <a:pt x="911" y="1186"/>
                      <a:pt x="929" y="1169"/>
                    </a:cubicBezTo>
                    <a:cubicBezTo>
                      <a:pt x="946" y="1152"/>
                      <a:pt x="963" y="1135"/>
                      <a:pt x="980" y="1117"/>
                    </a:cubicBezTo>
                    <a:lnTo>
                      <a:pt x="1006" y="1092"/>
                    </a:lnTo>
                    <a:cubicBezTo>
                      <a:pt x="1015" y="1074"/>
                      <a:pt x="1023" y="1049"/>
                      <a:pt x="1032" y="1031"/>
                    </a:cubicBezTo>
                    <a:cubicBezTo>
                      <a:pt x="1040" y="1023"/>
                      <a:pt x="1049" y="1006"/>
                      <a:pt x="1058" y="988"/>
                    </a:cubicBezTo>
                    <a:cubicBezTo>
                      <a:pt x="1075" y="963"/>
                      <a:pt x="1092" y="937"/>
                      <a:pt x="1118" y="920"/>
                    </a:cubicBezTo>
                    <a:cubicBezTo>
                      <a:pt x="1143" y="903"/>
                      <a:pt x="1161" y="885"/>
                      <a:pt x="1178" y="860"/>
                    </a:cubicBezTo>
                    <a:cubicBezTo>
                      <a:pt x="1204" y="808"/>
                      <a:pt x="1204" y="739"/>
                      <a:pt x="1221" y="688"/>
                    </a:cubicBezTo>
                    <a:cubicBezTo>
                      <a:pt x="1238" y="636"/>
                      <a:pt x="1212" y="602"/>
                      <a:pt x="1204" y="550"/>
                    </a:cubicBezTo>
                    <a:cubicBezTo>
                      <a:pt x="1186" y="507"/>
                      <a:pt x="1178" y="456"/>
                      <a:pt x="1169" y="413"/>
                    </a:cubicBezTo>
                    <a:cubicBezTo>
                      <a:pt x="1161" y="370"/>
                      <a:pt x="1135" y="336"/>
                      <a:pt x="1118" y="301"/>
                    </a:cubicBezTo>
                    <a:lnTo>
                      <a:pt x="1109" y="258"/>
                    </a:lnTo>
                    <a:lnTo>
                      <a:pt x="1092" y="232"/>
                    </a:lnTo>
                    <a:cubicBezTo>
                      <a:pt x="1075" y="215"/>
                      <a:pt x="1075" y="198"/>
                      <a:pt x="1066" y="181"/>
                    </a:cubicBezTo>
                    <a:lnTo>
                      <a:pt x="1040" y="155"/>
                    </a:lnTo>
                    <a:cubicBezTo>
                      <a:pt x="1023" y="121"/>
                      <a:pt x="1006" y="86"/>
                      <a:pt x="980" y="61"/>
                    </a:cubicBezTo>
                    <a:cubicBezTo>
                      <a:pt x="963" y="43"/>
                      <a:pt x="954" y="18"/>
                      <a:pt x="937" y="0"/>
                    </a:cubicBezTo>
                    <a:close/>
                  </a:path>
                </a:pathLst>
              </a:custGeom>
              <a:solidFill>
                <a:srgbClr val="D9B51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6" name="Google Shape;16446;p56"/>
              <p:cNvSpPr/>
              <p:nvPr/>
            </p:nvSpPr>
            <p:spPr>
              <a:xfrm>
                <a:off x="5173650" y="1267950"/>
                <a:ext cx="27750" cy="35225"/>
              </a:xfrm>
              <a:custGeom>
                <a:rect b="b" l="l" r="r" t="t"/>
                <a:pathLst>
                  <a:path extrusionOk="0" h="1409" w="1110">
                    <a:moveTo>
                      <a:pt x="783" y="1"/>
                    </a:moveTo>
                    <a:cubicBezTo>
                      <a:pt x="748" y="9"/>
                      <a:pt x="705" y="18"/>
                      <a:pt x="662" y="18"/>
                    </a:cubicBezTo>
                    <a:cubicBezTo>
                      <a:pt x="637" y="27"/>
                      <a:pt x="619" y="35"/>
                      <a:pt x="594" y="52"/>
                    </a:cubicBezTo>
                    <a:cubicBezTo>
                      <a:pt x="568" y="61"/>
                      <a:pt x="559" y="70"/>
                      <a:pt x="533" y="78"/>
                    </a:cubicBezTo>
                    <a:cubicBezTo>
                      <a:pt x="516" y="87"/>
                      <a:pt x="499" y="87"/>
                      <a:pt x="482" y="95"/>
                    </a:cubicBezTo>
                    <a:cubicBezTo>
                      <a:pt x="396" y="130"/>
                      <a:pt x="319" y="181"/>
                      <a:pt x="250" y="241"/>
                    </a:cubicBezTo>
                    <a:cubicBezTo>
                      <a:pt x="233" y="259"/>
                      <a:pt x="207" y="276"/>
                      <a:pt x="190" y="293"/>
                    </a:cubicBezTo>
                    <a:cubicBezTo>
                      <a:pt x="173" y="310"/>
                      <a:pt x="164" y="327"/>
                      <a:pt x="155" y="336"/>
                    </a:cubicBezTo>
                    <a:cubicBezTo>
                      <a:pt x="113" y="379"/>
                      <a:pt x="87" y="422"/>
                      <a:pt x="52" y="473"/>
                    </a:cubicBezTo>
                    <a:cubicBezTo>
                      <a:pt x="44" y="482"/>
                      <a:pt x="35" y="499"/>
                      <a:pt x="27" y="508"/>
                    </a:cubicBezTo>
                    <a:cubicBezTo>
                      <a:pt x="18" y="534"/>
                      <a:pt x="18" y="559"/>
                      <a:pt x="18" y="585"/>
                    </a:cubicBezTo>
                    <a:cubicBezTo>
                      <a:pt x="18" y="611"/>
                      <a:pt x="18" y="637"/>
                      <a:pt x="18" y="662"/>
                    </a:cubicBezTo>
                    <a:cubicBezTo>
                      <a:pt x="9" y="688"/>
                      <a:pt x="1" y="714"/>
                      <a:pt x="1" y="740"/>
                    </a:cubicBezTo>
                    <a:cubicBezTo>
                      <a:pt x="1" y="757"/>
                      <a:pt x="1" y="791"/>
                      <a:pt x="9" y="808"/>
                    </a:cubicBezTo>
                    <a:cubicBezTo>
                      <a:pt x="27" y="860"/>
                      <a:pt x="44" y="903"/>
                      <a:pt x="52" y="955"/>
                    </a:cubicBezTo>
                    <a:cubicBezTo>
                      <a:pt x="70" y="989"/>
                      <a:pt x="70" y="1032"/>
                      <a:pt x="95" y="1075"/>
                    </a:cubicBezTo>
                    <a:cubicBezTo>
                      <a:pt x="104" y="1092"/>
                      <a:pt x="121" y="1118"/>
                      <a:pt x="138" y="1135"/>
                    </a:cubicBezTo>
                    <a:cubicBezTo>
                      <a:pt x="147" y="1152"/>
                      <a:pt x="155" y="1161"/>
                      <a:pt x="164" y="1178"/>
                    </a:cubicBezTo>
                    <a:cubicBezTo>
                      <a:pt x="198" y="1212"/>
                      <a:pt x="241" y="1247"/>
                      <a:pt x="276" y="1281"/>
                    </a:cubicBezTo>
                    <a:cubicBezTo>
                      <a:pt x="310" y="1315"/>
                      <a:pt x="353" y="1341"/>
                      <a:pt x="396" y="1358"/>
                    </a:cubicBezTo>
                    <a:cubicBezTo>
                      <a:pt x="413" y="1367"/>
                      <a:pt x="422" y="1375"/>
                      <a:pt x="439" y="1384"/>
                    </a:cubicBezTo>
                    <a:lnTo>
                      <a:pt x="465" y="1401"/>
                    </a:lnTo>
                    <a:cubicBezTo>
                      <a:pt x="470" y="1407"/>
                      <a:pt x="473" y="1409"/>
                      <a:pt x="474" y="1409"/>
                    </a:cubicBezTo>
                    <a:cubicBezTo>
                      <a:pt x="477" y="1409"/>
                      <a:pt x="471" y="1399"/>
                      <a:pt x="465" y="1393"/>
                    </a:cubicBezTo>
                    <a:lnTo>
                      <a:pt x="439" y="1375"/>
                    </a:lnTo>
                    <a:lnTo>
                      <a:pt x="413" y="1350"/>
                    </a:lnTo>
                    <a:lnTo>
                      <a:pt x="379" y="1315"/>
                    </a:lnTo>
                    <a:cubicBezTo>
                      <a:pt x="362" y="1298"/>
                      <a:pt x="353" y="1272"/>
                      <a:pt x="336" y="1255"/>
                    </a:cubicBezTo>
                    <a:cubicBezTo>
                      <a:pt x="319" y="1229"/>
                      <a:pt x="310" y="1221"/>
                      <a:pt x="310" y="1195"/>
                    </a:cubicBezTo>
                    <a:cubicBezTo>
                      <a:pt x="319" y="1161"/>
                      <a:pt x="293" y="1135"/>
                      <a:pt x="293" y="1101"/>
                    </a:cubicBezTo>
                    <a:lnTo>
                      <a:pt x="284" y="1075"/>
                    </a:lnTo>
                    <a:lnTo>
                      <a:pt x="293" y="1032"/>
                    </a:lnTo>
                    <a:cubicBezTo>
                      <a:pt x="284" y="1023"/>
                      <a:pt x="250" y="1023"/>
                      <a:pt x="241" y="1006"/>
                    </a:cubicBezTo>
                    <a:cubicBezTo>
                      <a:pt x="233" y="997"/>
                      <a:pt x="233" y="980"/>
                      <a:pt x="233" y="972"/>
                    </a:cubicBezTo>
                    <a:cubicBezTo>
                      <a:pt x="241" y="955"/>
                      <a:pt x="241" y="946"/>
                      <a:pt x="250" y="929"/>
                    </a:cubicBezTo>
                    <a:cubicBezTo>
                      <a:pt x="259" y="912"/>
                      <a:pt x="259" y="894"/>
                      <a:pt x="259" y="869"/>
                    </a:cubicBezTo>
                    <a:cubicBezTo>
                      <a:pt x="259" y="826"/>
                      <a:pt x="259" y="783"/>
                      <a:pt x="259" y="731"/>
                    </a:cubicBezTo>
                    <a:cubicBezTo>
                      <a:pt x="259" y="705"/>
                      <a:pt x="267" y="662"/>
                      <a:pt x="293" y="645"/>
                    </a:cubicBezTo>
                    <a:cubicBezTo>
                      <a:pt x="319" y="628"/>
                      <a:pt x="336" y="611"/>
                      <a:pt x="353" y="585"/>
                    </a:cubicBezTo>
                    <a:lnTo>
                      <a:pt x="370" y="559"/>
                    </a:lnTo>
                    <a:cubicBezTo>
                      <a:pt x="387" y="534"/>
                      <a:pt x="370" y="491"/>
                      <a:pt x="396" y="465"/>
                    </a:cubicBezTo>
                    <a:cubicBezTo>
                      <a:pt x="405" y="448"/>
                      <a:pt x="439" y="430"/>
                      <a:pt x="439" y="405"/>
                    </a:cubicBezTo>
                    <a:lnTo>
                      <a:pt x="430" y="370"/>
                    </a:lnTo>
                    <a:cubicBezTo>
                      <a:pt x="422" y="345"/>
                      <a:pt x="422" y="336"/>
                      <a:pt x="439" y="310"/>
                    </a:cubicBezTo>
                    <a:lnTo>
                      <a:pt x="473" y="284"/>
                    </a:lnTo>
                    <a:cubicBezTo>
                      <a:pt x="491" y="276"/>
                      <a:pt x="499" y="267"/>
                      <a:pt x="516" y="250"/>
                    </a:cubicBezTo>
                    <a:cubicBezTo>
                      <a:pt x="525" y="241"/>
                      <a:pt x="542" y="233"/>
                      <a:pt x="559" y="224"/>
                    </a:cubicBezTo>
                    <a:lnTo>
                      <a:pt x="637" y="224"/>
                    </a:lnTo>
                    <a:cubicBezTo>
                      <a:pt x="645" y="224"/>
                      <a:pt x="662" y="224"/>
                      <a:pt x="680" y="216"/>
                    </a:cubicBezTo>
                    <a:cubicBezTo>
                      <a:pt x="697" y="216"/>
                      <a:pt x="705" y="207"/>
                      <a:pt x="722" y="207"/>
                    </a:cubicBezTo>
                    <a:cubicBezTo>
                      <a:pt x="731" y="207"/>
                      <a:pt x="740" y="198"/>
                      <a:pt x="757" y="198"/>
                    </a:cubicBezTo>
                    <a:lnTo>
                      <a:pt x="791" y="190"/>
                    </a:lnTo>
                    <a:lnTo>
                      <a:pt x="826" y="190"/>
                    </a:lnTo>
                    <a:cubicBezTo>
                      <a:pt x="843" y="190"/>
                      <a:pt x="864" y="198"/>
                      <a:pt x="884" y="198"/>
                    </a:cubicBezTo>
                    <a:cubicBezTo>
                      <a:pt x="893" y="198"/>
                      <a:pt x="903" y="196"/>
                      <a:pt x="912" y="190"/>
                    </a:cubicBezTo>
                    <a:lnTo>
                      <a:pt x="946" y="173"/>
                    </a:lnTo>
                    <a:cubicBezTo>
                      <a:pt x="963" y="164"/>
                      <a:pt x="972" y="156"/>
                      <a:pt x="989" y="156"/>
                    </a:cubicBezTo>
                    <a:cubicBezTo>
                      <a:pt x="1015" y="156"/>
                      <a:pt x="1049" y="156"/>
                      <a:pt x="1066" y="164"/>
                    </a:cubicBezTo>
                    <a:lnTo>
                      <a:pt x="1109" y="181"/>
                    </a:lnTo>
                    <a:lnTo>
                      <a:pt x="1092" y="164"/>
                    </a:lnTo>
                    <a:lnTo>
                      <a:pt x="1075" y="147"/>
                    </a:lnTo>
                    <a:cubicBezTo>
                      <a:pt x="1066" y="130"/>
                      <a:pt x="1066" y="121"/>
                      <a:pt x="1058" y="121"/>
                    </a:cubicBezTo>
                    <a:cubicBezTo>
                      <a:pt x="1040" y="113"/>
                      <a:pt x="1032" y="113"/>
                      <a:pt x="1023" y="95"/>
                    </a:cubicBezTo>
                    <a:lnTo>
                      <a:pt x="1006" y="87"/>
                    </a:lnTo>
                    <a:cubicBezTo>
                      <a:pt x="989" y="70"/>
                      <a:pt x="972" y="61"/>
                      <a:pt x="954" y="52"/>
                    </a:cubicBezTo>
                    <a:lnTo>
                      <a:pt x="929" y="35"/>
                    </a:lnTo>
                    <a:cubicBezTo>
                      <a:pt x="903" y="27"/>
                      <a:pt x="886" y="18"/>
                      <a:pt x="860" y="18"/>
                    </a:cubicBezTo>
                    <a:cubicBezTo>
                      <a:pt x="834" y="9"/>
                      <a:pt x="808" y="1"/>
                      <a:pt x="783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7" name="Google Shape;16447;p56"/>
              <p:cNvSpPr/>
              <p:nvPr/>
            </p:nvSpPr>
            <p:spPr>
              <a:xfrm>
                <a:off x="5186550" y="1277800"/>
                <a:ext cx="13325" cy="16825"/>
              </a:xfrm>
              <a:custGeom>
                <a:rect b="b" l="l" r="r" t="t"/>
                <a:pathLst>
                  <a:path extrusionOk="0" h="673" w="533">
                    <a:moveTo>
                      <a:pt x="311" y="0"/>
                    </a:moveTo>
                    <a:cubicBezTo>
                      <a:pt x="261" y="0"/>
                      <a:pt x="217" y="22"/>
                      <a:pt x="172" y="36"/>
                    </a:cubicBezTo>
                    <a:cubicBezTo>
                      <a:pt x="155" y="45"/>
                      <a:pt x="129" y="54"/>
                      <a:pt x="103" y="62"/>
                    </a:cubicBezTo>
                    <a:lnTo>
                      <a:pt x="78" y="71"/>
                    </a:lnTo>
                    <a:cubicBezTo>
                      <a:pt x="60" y="71"/>
                      <a:pt x="60" y="79"/>
                      <a:pt x="52" y="88"/>
                    </a:cubicBezTo>
                    <a:lnTo>
                      <a:pt x="26" y="122"/>
                    </a:lnTo>
                    <a:lnTo>
                      <a:pt x="9" y="140"/>
                    </a:lnTo>
                    <a:lnTo>
                      <a:pt x="0" y="157"/>
                    </a:lnTo>
                    <a:cubicBezTo>
                      <a:pt x="17" y="157"/>
                      <a:pt x="35" y="148"/>
                      <a:pt x="52" y="140"/>
                    </a:cubicBezTo>
                    <a:cubicBezTo>
                      <a:pt x="63" y="140"/>
                      <a:pt x="75" y="143"/>
                      <a:pt x="86" y="143"/>
                    </a:cubicBezTo>
                    <a:cubicBezTo>
                      <a:pt x="92" y="143"/>
                      <a:pt x="98" y="142"/>
                      <a:pt x="103" y="140"/>
                    </a:cubicBezTo>
                    <a:cubicBezTo>
                      <a:pt x="109" y="140"/>
                      <a:pt x="115" y="132"/>
                      <a:pt x="118" y="132"/>
                    </a:cubicBezTo>
                    <a:cubicBezTo>
                      <a:pt x="120" y="132"/>
                      <a:pt x="121" y="134"/>
                      <a:pt x="121" y="140"/>
                    </a:cubicBezTo>
                    <a:cubicBezTo>
                      <a:pt x="132" y="140"/>
                      <a:pt x="151" y="136"/>
                      <a:pt x="170" y="136"/>
                    </a:cubicBezTo>
                    <a:cubicBezTo>
                      <a:pt x="180" y="136"/>
                      <a:pt x="189" y="137"/>
                      <a:pt x="198" y="140"/>
                    </a:cubicBezTo>
                    <a:lnTo>
                      <a:pt x="224" y="157"/>
                    </a:lnTo>
                    <a:cubicBezTo>
                      <a:pt x="232" y="165"/>
                      <a:pt x="241" y="174"/>
                      <a:pt x="258" y="182"/>
                    </a:cubicBezTo>
                    <a:cubicBezTo>
                      <a:pt x="292" y="200"/>
                      <a:pt x="335" y="225"/>
                      <a:pt x="344" y="268"/>
                    </a:cubicBezTo>
                    <a:cubicBezTo>
                      <a:pt x="361" y="311"/>
                      <a:pt x="353" y="354"/>
                      <a:pt x="344" y="397"/>
                    </a:cubicBezTo>
                    <a:cubicBezTo>
                      <a:pt x="344" y="440"/>
                      <a:pt x="301" y="466"/>
                      <a:pt x="301" y="509"/>
                    </a:cubicBezTo>
                    <a:cubicBezTo>
                      <a:pt x="301" y="535"/>
                      <a:pt x="310" y="561"/>
                      <a:pt x="301" y="578"/>
                    </a:cubicBezTo>
                    <a:lnTo>
                      <a:pt x="292" y="595"/>
                    </a:lnTo>
                    <a:lnTo>
                      <a:pt x="267" y="621"/>
                    </a:lnTo>
                    <a:cubicBezTo>
                      <a:pt x="258" y="638"/>
                      <a:pt x="241" y="664"/>
                      <a:pt x="232" y="672"/>
                    </a:cubicBezTo>
                    <a:lnTo>
                      <a:pt x="267" y="655"/>
                    </a:lnTo>
                    <a:cubicBezTo>
                      <a:pt x="292" y="646"/>
                      <a:pt x="318" y="638"/>
                      <a:pt x="335" y="629"/>
                    </a:cubicBezTo>
                    <a:cubicBezTo>
                      <a:pt x="361" y="612"/>
                      <a:pt x="387" y="586"/>
                      <a:pt x="421" y="569"/>
                    </a:cubicBezTo>
                    <a:lnTo>
                      <a:pt x="438" y="552"/>
                    </a:lnTo>
                    <a:lnTo>
                      <a:pt x="456" y="526"/>
                    </a:lnTo>
                    <a:cubicBezTo>
                      <a:pt x="473" y="492"/>
                      <a:pt x="481" y="457"/>
                      <a:pt x="499" y="423"/>
                    </a:cubicBezTo>
                    <a:cubicBezTo>
                      <a:pt x="499" y="406"/>
                      <a:pt x="507" y="406"/>
                      <a:pt x="516" y="397"/>
                    </a:cubicBezTo>
                    <a:lnTo>
                      <a:pt x="516" y="371"/>
                    </a:lnTo>
                    <a:cubicBezTo>
                      <a:pt x="533" y="320"/>
                      <a:pt x="533" y="277"/>
                      <a:pt x="516" y="234"/>
                    </a:cubicBezTo>
                    <a:cubicBezTo>
                      <a:pt x="507" y="208"/>
                      <a:pt x="507" y="182"/>
                      <a:pt x="499" y="157"/>
                    </a:cubicBezTo>
                    <a:cubicBezTo>
                      <a:pt x="490" y="122"/>
                      <a:pt x="456" y="97"/>
                      <a:pt x="430" y="79"/>
                    </a:cubicBezTo>
                    <a:cubicBezTo>
                      <a:pt x="396" y="45"/>
                      <a:pt x="387" y="11"/>
                      <a:pt x="335" y="2"/>
                    </a:cubicBezTo>
                    <a:cubicBezTo>
                      <a:pt x="327" y="1"/>
                      <a:pt x="319" y="0"/>
                      <a:pt x="311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48" name="Google Shape;16448;p56"/>
            <p:cNvGrpSpPr/>
            <p:nvPr/>
          </p:nvGrpSpPr>
          <p:grpSpPr>
            <a:xfrm flipH="1">
              <a:off x="121030" y="4030907"/>
              <a:ext cx="8901933" cy="1094777"/>
              <a:chOff x="-75995" y="4254507"/>
              <a:chExt cx="8901933" cy="1094777"/>
            </a:xfrm>
          </p:grpSpPr>
          <p:grpSp>
            <p:nvGrpSpPr>
              <p:cNvPr id="16449" name="Google Shape;16449;p56"/>
              <p:cNvGrpSpPr/>
              <p:nvPr/>
            </p:nvGrpSpPr>
            <p:grpSpPr>
              <a:xfrm>
                <a:off x="1847659" y="4405094"/>
                <a:ext cx="5081829" cy="944189"/>
                <a:chOff x="238125" y="2195725"/>
                <a:chExt cx="7120400" cy="1322950"/>
              </a:xfrm>
            </p:grpSpPr>
            <p:sp>
              <p:nvSpPr>
                <p:cNvPr id="16450" name="Google Shape;16450;p56"/>
                <p:cNvSpPr/>
                <p:nvPr/>
              </p:nvSpPr>
              <p:spPr>
                <a:xfrm>
                  <a:off x="6053075" y="2269275"/>
                  <a:ext cx="26875" cy="223050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1" name="Google Shape;16451;p56"/>
                <p:cNvSpPr/>
                <p:nvPr/>
              </p:nvSpPr>
              <p:spPr>
                <a:xfrm>
                  <a:off x="6088100" y="2277450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2" name="Google Shape;16452;p56"/>
                <p:cNvSpPr/>
                <p:nvPr/>
              </p:nvSpPr>
              <p:spPr>
                <a:xfrm>
                  <a:off x="6114950" y="2366775"/>
                  <a:ext cx="29800" cy="127875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3" name="Google Shape;16453;p56"/>
                <p:cNvSpPr/>
                <p:nvPr/>
              </p:nvSpPr>
              <p:spPr>
                <a:xfrm>
                  <a:off x="7040325" y="2569950"/>
                  <a:ext cx="26300" cy="223050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4" name="Google Shape;16454;p56"/>
                <p:cNvSpPr/>
                <p:nvPr/>
              </p:nvSpPr>
              <p:spPr>
                <a:xfrm>
                  <a:off x="7075350" y="2578125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5" name="Google Shape;16455;p56"/>
                <p:cNvSpPr/>
                <p:nvPr/>
              </p:nvSpPr>
              <p:spPr>
                <a:xfrm>
                  <a:off x="7101625" y="2667450"/>
                  <a:ext cx="30375" cy="128450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6" name="Google Shape;16456;p56"/>
                <p:cNvSpPr/>
                <p:nvPr/>
              </p:nvSpPr>
              <p:spPr>
                <a:xfrm>
                  <a:off x="6875675" y="2281525"/>
                  <a:ext cx="21625" cy="170500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7" name="Google Shape;16457;p56"/>
                <p:cNvSpPr/>
                <p:nvPr/>
              </p:nvSpPr>
              <p:spPr>
                <a:xfrm>
                  <a:off x="6902550" y="2287375"/>
                  <a:ext cx="39725" cy="120875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8" name="Google Shape;16458;p56"/>
                <p:cNvSpPr/>
                <p:nvPr/>
              </p:nvSpPr>
              <p:spPr>
                <a:xfrm>
                  <a:off x="6922400" y="2355675"/>
                  <a:ext cx="23950" cy="98700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9" name="Google Shape;16459;p56"/>
                <p:cNvSpPr/>
                <p:nvPr/>
              </p:nvSpPr>
              <p:spPr>
                <a:xfrm>
                  <a:off x="7324650" y="2597975"/>
                  <a:ext cx="23375" cy="98100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0" name="Google Shape;16460;p56"/>
                <p:cNvSpPr/>
                <p:nvPr/>
              </p:nvSpPr>
              <p:spPr>
                <a:xfrm>
                  <a:off x="4643125" y="2401225"/>
                  <a:ext cx="21025" cy="18100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1" name="Google Shape;16461;p56"/>
                <p:cNvSpPr/>
                <p:nvPr/>
              </p:nvSpPr>
              <p:spPr>
                <a:xfrm>
                  <a:off x="4675800" y="2411150"/>
                  <a:ext cx="14050" cy="133725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2" name="Google Shape;16462;p56"/>
                <p:cNvSpPr/>
                <p:nvPr/>
              </p:nvSpPr>
              <p:spPr>
                <a:xfrm>
                  <a:off x="4702675" y="2471850"/>
                  <a:ext cx="23375" cy="103950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3" name="Google Shape;16463;p56"/>
                <p:cNvSpPr/>
                <p:nvPr/>
              </p:nvSpPr>
              <p:spPr>
                <a:xfrm>
                  <a:off x="4244950" y="26149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4" name="Google Shape;16464;p56"/>
                <p:cNvSpPr/>
                <p:nvPr/>
              </p:nvSpPr>
              <p:spPr>
                <a:xfrm>
                  <a:off x="4392075" y="2659850"/>
                  <a:ext cx="22200" cy="11680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5" name="Google Shape;16465;p56"/>
                <p:cNvSpPr/>
                <p:nvPr/>
              </p:nvSpPr>
              <p:spPr>
                <a:xfrm>
                  <a:off x="4686325" y="2473600"/>
                  <a:ext cx="22200" cy="116225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6" name="Google Shape;16466;p56"/>
                <p:cNvSpPr/>
                <p:nvPr/>
              </p:nvSpPr>
              <p:spPr>
                <a:xfrm>
                  <a:off x="4330775" y="2676775"/>
                  <a:ext cx="5275" cy="106300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7" name="Google Shape;16467;p56"/>
                <p:cNvSpPr/>
                <p:nvPr/>
              </p:nvSpPr>
              <p:spPr>
                <a:xfrm>
                  <a:off x="4305650" y="2608475"/>
                  <a:ext cx="25725" cy="18100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8" name="Google Shape;16468;p56"/>
                <p:cNvSpPr/>
                <p:nvPr/>
              </p:nvSpPr>
              <p:spPr>
                <a:xfrm>
                  <a:off x="4338350" y="2613150"/>
                  <a:ext cx="37400" cy="129050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9" name="Google Shape;16469;p56"/>
                <p:cNvSpPr/>
                <p:nvPr/>
              </p:nvSpPr>
              <p:spPr>
                <a:xfrm>
                  <a:off x="4362300" y="2685550"/>
                  <a:ext cx="20450" cy="10510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0" name="Google Shape;16470;p56"/>
                <p:cNvSpPr/>
                <p:nvPr/>
              </p:nvSpPr>
              <p:spPr>
                <a:xfrm>
                  <a:off x="2619550" y="28823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561" y="1098"/>
                        <a:pt x="1028" y="2242"/>
                        <a:pt x="1379" y="3410"/>
                      </a:cubicBezTo>
                      <a:cubicBezTo>
                        <a:pt x="1729" y="4577"/>
                        <a:pt x="1986" y="5768"/>
                        <a:pt x="2196" y="6959"/>
                      </a:cubicBezTo>
                      <a:cubicBezTo>
                        <a:pt x="2149" y="5745"/>
                        <a:pt x="1892" y="4530"/>
                        <a:pt x="1495" y="3363"/>
                      </a:cubicBezTo>
                      <a:cubicBezTo>
                        <a:pt x="1122" y="2195"/>
                        <a:pt x="631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1" name="Google Shape;16471;p56"/>
                <p:cNvSpPr/>
                <p:nvPr/>
              </p:nvSpPr>
              <p:spPr>
                <a:xfrm>
                  <a:off x="2766675" y="2927825"/>
                  <a:ext cx="22800" cy="116800"/>
                </a:xfrm>
                <a:custGeom>
                  <a:rect b="b" l="l" r="r" t="t"/>
                  <a:pathLst>
                    <a:path extrusionOk="0" h="4672" w="912">
                      <a:moveTo>
                        <a:pt x="888" y="1"/>
                      </a:moveTo>
                      <a:lnTo>
                        <a:pt x="398" y="2312"/>
                      </a:lnTo>
                      <a:cubicBezTo>
                        <a:pt x="211" y="3083"/>
                        <a:pt x="71" y="3877"/>
                        <a:pt x="1" y="4648"/>
                      </a:cubicBezTo>
                      <a:lnTo>
                        <a:pt x="24" y="4671"/>
                      </a:lnTo>
                      <a:cubicBezTo>
                        <a:pt x="258" y="3900"/>
                        <a:pt x="398" y="3130"/>
                        <a:pt x="515" y="2336"/>
                      </a:cubicBezTo>
                      <a:lnTo>
                        <a:pt x="91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2" name="Google Shape;16472;p56"/>
                <p:cNvSpPr/>
                <p:nvPr/>
              </p:nvSpPr>
              <p:spPr>
                <a:xfrm>
                  <a:off x="2705375" y="2944175"/>
                  <a:ext cx="5275" cy="106850"/>
                </a:xfrm>
                <a:custGeom>
                  <a:rect b="b" l="l" r="r" t="t"/>
                  <a:pathLst>
                    <a:path extrusionOk="0" h="4274" w="211">
                      <a:moveTo>
                        <a:pt x="164" y="0"/>
                      </a:moveTo>
                      <a:cubicBezTo>
                        <a:pt x="94" y="701"/>
                        <a:pt x="47" y="1425"/>
                        <a:pt x="24" y="2126"/>
                      </a:cubicBezTo>
                      <a:cubicBezTo>
                        <a:pt x="1" y="2849"/>
                        <a:pt x="47" y="3573"/>
                        <a:pt x="188" y="4274"/>
                      </a:cubicBezTo>
                      <a:lnTo>
                        <a:pt x="211" y="4274"/>
                      </a:lnTo>
                      <a:cubicBezTo>
                        <a:pt x="211" y="3550"/>
                        <a:pt x="188" y="2849"/>
                        <a:pt x="164" y="2126"/>
                      </a:cubicBezTo>
                      <a:cubicBezTo>
                        <a:pt x="141" y="1425"/>
                        <a:pt x="141" y="701"/>
                        <a:pt x="18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3" name="Google Shape;16473;p56"/>
                <p:cNvSpPr/>
                <p:nvPr/>
              </p:nvSpPr>
              <p:spPr>
                <a:xfrm>
                  <a:off x="2680850" y="2876450"/>
                  <a:ext cx="25150" cy="180425"/>
                </a:xfrm>
                <a:custGeom>
                  <a:rect b="b" l="l" r="r" t="t"/>
                  <a:pathLst>
                    <a:path extrusionOk="0" h="7217" w="1006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51" y="1168"/>
                        <a:pt x="585" y="2359"/>
                        <a:pt x="701" y="3573"/>
                      </a:cubicBezTo>
                      <a:cubicBezTo>
                        <a:pt x="818" y="4788"/>
                        <a:pt x="842" y="6002"/>
                        <a:pt x="818" y="7217"/>
                      </a:cubicBezTo>
                      <a:cubicBezTo>
                        <a:pt x="1005" y="6002"/>
                        <a:pt x="982" y="4764"/>
                        <a:pt x="818" y="3573"/>
                      </a:cubicBezTo>
                      <a:cubicBezTo>
                        <a:pt x="678" y="2359"/>
                        <a:pt x="398" y="1145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4" name="Google Shape;16474;p56"/>
                <p:cNvSpPr/>
                <p:nvPr/>
              </p:nvSpPr>
              <p:spPr>
                <a:xfrm>
                  <a:off x="2713550" y="2880525"/>
                  <a:ext cx="37400" cy="129650"/>
                </a:xfrm>
                <a:custGeom>
                  <a:rect b="b" l="l" r="r" t="t"/>
                  <a:pathLst>
                    <a:path extrusionOk="0" h="5186" w="1496">
                      <a:moveTo>
                        <a:pt x="1472" y="1"/>
                      </a:moveTo>
                      <a:lnTo>
                        <a:pt x="701" y="2570"/>
                      </a:lnTo>
                      <a:cubicBezTo>
                        <a:pt x="421" y="3434"/>
                        <a:pt x="164" y="4298"/>
                        <a:pt x="1" y="5185"/>
                      </a:cubicBezTo>
                      <a:lnTo>
                        <a:pt x="24" y="5185"/>
                      </a:lnTo>
                      <a:cubicBezTo>
                        <a:pt x="351" y="4345"/>
                        <a:pt x="584" y="3481"/>
                        <a:pt x="818" y="2616"/>
                      </a:cubicBezTo>
                      <a:lnTo>
                        <a:pt x="1495" y="24"/>
                      </a:lnTo>
                      <a:lnTo>
                        <a:pt x="147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5" name="Google Shape;16475;p56"/>
                <p:cNvSpPr/>
                <p:nvPr/>
              </p:nvSpPr>
              <p:spPr>
                <a:xfrm>
                  <a:off x="2737500" y="2952925"/>
                  <a:ext cx="19875" cy="105125"/>
                </a:xfrm>
                <a:custGeom>
                  <a:rect b="b" l="l" r="r" t="t"/>
                  <a:pathLst>
                    <a:path extrusionOk="0" h="4205" w="795">
                      <a:moveTo>
                        <a:pt x="794" y="1"/>
                      </a:moveTo>
                      <a:lnTo>
                        <a:pt x="794" y="1"/>
                      </a:lnTo>
                      <a:cubicBezTo>
                        <a:pt x="584" y="678"/>
                        <a:pt x="397" y="1379"/>
                        <a:pt x="257" y="2079"/>
                      </a:cubicBezTo>
                      <a:cubicBezTo>
                        <a:pt x="94" y="2780"/>
                        <a:pt x="0" y="3480"/>
                        <a:pt x="0" y="4204"/>
                      </a:cubicBezTo>
                      <a:lnTo>
                        <a:pt x="23" y="4204"/>
                      </a:lnTo>
                      <a:cubicBezTo>
                        <a:pt x="164" y="3504"/>
                        <a:pt x="280" y="2803"/>
                        <a:pt x="374" y="2102"/>
                      </a:cubicBezTo>
                      <a:cubicBezTo>
                        <a:pt x="491" y="1402"/>
                        <a:pt x="631" y="701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6" name="Google Shape;16476;p56"/>
                <p:cNvSpPr/>
                <p:nvPr/>
              </p:nvSpPr>
              <p:spPr>
                <a:xfrm>
                  <a:off x="708100" y="2358600"/>
                  <a:ext cx="32125" cy="102775"/>
                </a:xfrm>
                <a:custGeom>
                  <a:rect b="b" l="l" r="r" t="t"/>
                  <a:pathLst>
                    <a:path extrusionOk="0" h="4111" w="1285">
                      <a:moveTo>
                        <a:pt x="0" y="0"/>
                      </a:moveTo>
                      <a:cubicBezTo>
                        <a:pt x="327" y="654"/>
                        <a:pt x="608" y="1308"/>
                        <a:pt x="818" y="2009"/>
                      </a:cubicBezTo>
                      <a:cubicBezTo>
                        <a:pt x="1005" y="2686"/>
                        <a:pt x="1168" y="3387"/>
                        <a:pt x="1285" y="4111"/>
                      </a:cubicBezTo>
                      <a:cubicBezTo>
                        <a:pt x="1261" y="3387"/>
                        <a:pt x="1121" y="2663"/>
                        <a:pt x="888" y="1985"/>
                      </a:cubicBezTo>
                      <a:cubicBezTo>
                        <a:pt x="654" y="1285"/>
                        <a:pt x="374" y="63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7" name="Google Shape;16477;p56"/>
                <p:cNvSpPr/>
                <p:nvPr/>
              </p:nvSpPr>
              <p:spPr>
                <a:xfrm>
                  <a:off x="795075" y="2385450"/>
                  <a:ext cx="12875" cy="68325"/>
                </a:xfrm>
                <a:custGeom>
                  <a:rect b="b" l="l" r="r" t="t"/>
                  <a:pathLst>
                    <a:path extrusionOk="0" h="2733" w="515">
                      <a:moveTo>
                        <a:pt x="515" y="1"/>
                      </a:moveTo>
                      <a:lnTo>
                        <a:pt x="211" y="1355"/>
                      </a:lnTo>
                      <a:cubicBezTo>
                        <a:pt x="118" y="1822"/>
                        <a:pt x="24" y="2266"/>
                        <a:pt x="1" y="2733"/>
                      </a:cubicBezTo>
                      <a:cubicBezTo>
                        <a:pt x="141" y="2289"/>
                        <a:pt x="211" y="1846"/>
                        <a:pt x="281" y="1379"/>
                      </a:cubicBezTo>
                      <a:lnTo>
                        <a:pt x="51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8" name="Google Shape;16478;p56"/>
                <p:cNvSpPr/>
                <p:nvPr/>
              </p:nvSpPr>
              <p:spPr>
                <a:xfrm>
                  <a:off x="758900" y="2394800"/>
                  <a:ext cx="2925" cy="63075"/>
                </a:xfrm>
                <a:custGeom>
                  <a:rect b="b" l="l" r="r" t="t"/>
                  <a:pathLst>
                    <a:path extrusionOk="0" h="2523" w="117">
                      <a:moveTo>
                        <a:pt x="93" y="0"/>
                      </a:moveTo>
                      <a:cubicBezTo>
                        <a:pt x="47" y="421"/>
                        <a:pt x="23" y="841"/>
                        <a:pt x="0" y="1261"/>
                      </a:cubicBezTo>
                      <a:cubicBezTo>
                        <a:pt x="0" y="1682"/>
                        <a:pt x="23" y="2102"/>
                        <a:pt x="93" y="2522"/>
                      </a:cubicBezTo>
                      <a:lnTo>
                        <a:pt x="117" y="2522"/>
                      </a:lnTo>
                      <a:cubicBezTo>
                        <a:pt x="117" y="2102"/>
                        <a:pt x="93" y="1682"/>
                        <a:pt x="70" y="1261"/>
                      </a:cubicBezTo>
                      <a:cubicBezTo>
                        <a:pt x="70" y="841"/>
                        <a:pt x="70" y="421"/>
                        <a:pt x="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9" name="Google Shape;16479;p56"/>
                <p:cNvSpPr/>
                <p:nvPr/>
              </p:nvSpPr>
              <p:spPr>
                <a:xfrm>
                  <a:off x="743700" y="2355100"/>
                  <a:ext cx="15225" cy="106275"/>
                </a:xfrm>
                <a:custGeom>
                  <a:rect b="b" l="l" r="r" t="t"/>
                  <a:pathLst>
                    <a:path extrusionOk="0" h="4251" w="609">
                      <a:moveTo>
                        <a:pt x="1" y="0"/>
                      </a:moveTo>
                      <a:cubicBezTo>
                        <a:pt x="211" y="678"/>
                        <a:pt x="351" y="1402"/>
                        <a:pt x="421" y="2102"/>
                      </a:cubicBezTo>
                      <a:cubicBezTo>
                        <a:pt x="491" y="2826"/>
                        <a:pt x="515" y="3527"/>
                        <a:pt x="491" y="4251"/>
                      </a:cubicBezTo>
                      <a:lnTo>
                        <a:pt x="515" y="4251"/>
                      </a:lnTo>
                      <a:cubicBezTo>
                        <a:pt x="608" y="3550"/>
                        <a:pt x="608" y="2803"/>
                        <a:pt x="491" y="2102"/>
                      </a:cubicBezTo>
                      <a:cubicBezTo>
                        <a:pt x="421" y="1378"/>
                        <a:pt x="258" y="67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0" name="Google Shape;16480;p56"/>
                <p:cNvSpPr/>
                <p:nvPr/>
              </p:nvSpPr>
              <p:spPr>
                <a:xfrm>
                  <a:off x="763550" y="2357425"/>
                  <a:ext cx="21625" cy="76500"/>
                </a:xfrm>
                <a:custGeom>
                  <a:rect b="b" l="l" r="r" t="t"/>
                  <a:pathLst>
                    <a:path extrusionOk="0" h="3060" w="865">
                      <a:moveTo>
                        <a:pt x="865" y="1"/>
                      </a:moveTo>
                      <a:lnTo>
                        <a:pt x="398" y="1519"/>
                      </a:lnTo>
                      <a:cubicBezTo>
                        <a:pt x="234" y="2032"/>
                        <a:pt x="94" y="2523"/>
                        <a:pt x="1" y="3060"/>
                      </a:cubicBezTo>
                      <a:cubicBezTo>
                        <a:pt x="188" y="2570"/>
                        <a:pt x="351" y="2056"/>
                        <a:pt x="468" y="1542"/>
                      </a:cubicBezTo>
                      <a:lnTo>
                        <a:pt x="86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1" name="Google Shape;16481;p56"/>
                <p:cNvSpPr/>
                <p:nvPr/>
              </p:nvSpPr>
              <p:spPr>
                <a:xfrm>
                  <a:off x="777575" y="2400050"/>
                  <a:ext cx="11700" cy="61900"/>
                </a:xfrm>
                <a:custGeom>
                  <a:rect b="b" l="l" r="r" t="t"/>
                  <a:pathLst>
                    <a:path extrusionOk="0" h="2476" w="468">
                      <a:moveTo>
                        <a:pt x="467" y="1"/>
                      </a:moveTo>
                      <a:lnTo>
                        <a:pt x="467" y="1"/>
                      </a:lnTo>
                      <a:cubicBezTo>
                        <a:pt x="327" y="398"/>
                        <a:pt x="234" y="818"/>
                        <a:pt x="140" y="1238"/>
                      </a:cubicBezTo>
                      <a:cubicBezTo>
                        <a:pt x="47" y="1635"/>
                        <a:pt x="0" y="2056"/>
                        <a:pt x="0" y="2476"/>
                      </a:cubicBezTo>
                      <a:cubicBezTo>
                        <a:pt x="94" y="2079"/>
                        <a:pt x="164" y="1659"/>
                        <a:pt x="211" y="1238"/>
                      </a:cubicBezTo>
                      <a:cubicBezTo>
                        <a:pt x="281" y="818"/>
                        <a:pt x="374" y="421"/>
                        <a:pt x="467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2" name="Google Shape;16482;p56"/>
                <p:cNvSpPr/>
                <p:nvPr/>
              </p:nvSpPr>
              <p:spPr>
                <a:xfrm>
                  <a:off x="1663825" y="3195225"/>
                  <a:ext cx="101625" cy="320525"/>
                </a:xfrm>
                <a:custGeom>
                  <a:rect b="b" l="l" r="r" t="t"/>
                  <a:pathLst>
                    <a:path extrusionOk="0" h="12821" w="4065">
                      <a:moveTo>
                        <a:pt x="1" y="0"/>
                      </a:moveTo>
                      <a:cubicBezTo>
                        <a:pt x="1051" y="2008"/>
                        <a:pt x="1916" y="4110"/>
                        <a:pt x="2546" y="6259"/>
                      </a:cubicBezTo>
                      <a:cubicBezTo>
                        <a:pt x="3177" y="8407"/>
                        <a:pt x="3644" y="10602"/>
                        <a:pt x="4041" y="12821"/>
                      </a:cubicBezTo>
                      <a:lnTo>
                        <a:pt x="4064" y="12821"/>
                      </a:lnTo>
                      <a:cubicBezTo>
                        <a:pt x="3971" y="10579"/>
                        <a:pt x="3504" y="8337"/>
                        <a:pt x="2780" y="6189"/>
                      </a:cubicBezTo>
                      <a:cubicBezTo>
                        <a:pt x="2079" y="4040"/>
                        <a:pt x="1145" y="1962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3" name="Google Shape;16483;p56"/>
                <p:cNvSpPr/>
                <p:nvPr/>
              </p:nvSpPr>
              <p:spPr>
                <a:xfrm>
                  <a:off x="1935900" y="3278700"/>
                  <a:ext cx="40875" cy="214875"/>
                </a:xfrm>
                <a:custGeom>
                  <a:rect b="b" l="l" r="r" t="t"/>
                  <a:pathLst>
                    <a:path extrusionOk="0" h="8595" w="1635">
                      <a:moveTo>
                        <a:pt x="1612" y="1"/>
                      </a:moveTo>
                      <a:lnTo>
                        <a:pt x="701" y="4274"/>
                      </a:lnTo>
                      <a:cubicBezTo>
                        <a:pt x="374" y="5699"/>
                        <a:pt x="117" y="7147"/>
                        <a:pt x="0" y="8594"/>
                      </a:cubicBezTo>
                      <a:lnTo>
                        <a:pt x="24" y="8594"/>
                      </a:lnTo>
                      <a:cubicBezTo>
                        <a:pt x="444" y="7193"/>
                        <a:pt x="701" y="5769"/>
                        <a:pt x="934" y="4321"/>
                      </a:cubicBez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4" name="Google Shape;16484;p56"/>
                <p:cNvSpPr/>
                <p:nvPr/>
              </p:nvSpPr>
              <p:spPr>
                <a:xfrm>
                  <a:off x="1822625" y="3309050"/>
                  <a:ext cx="9375" cy="196775"/>
                </a:xfrm>
                <a:custGeom>
                  <a:rect b="b" l="l" r="r" t="t"/>
                  <a:pathLst>
                    <a:path extrusionOk="0" h="7871" w="375">
                      <a:moveTo>
                        <a:pt x="281" y="1"/>
                      </a:moveTo>
                      <a:cubicBezTo>
                        <a:pt x="141" y="1285"/>
                        <a:pt x="71" y="2616"/>
                        <a:pt x="47" y="3924"/>
                      </a:cubicBezTo>
                      <a:cubicBezTo>
                        <a:pt x="1" y="5255"/>
                        <a:pt x="71" y="6563"/>
                        <a:pt x="328" y="7871"/>
                      </a:cubicBezTo>
                      <a:lnTo>
                        <a:pt x="351" y="7871"/>
                      </a:lnTo>
                      <a:cubicBezTo>
                        <a:pt x="374" y="6540"/>
                        <a:pt x="328" y="5232"/>
                        <a:pt x="258" y="3924"/>
                      </a:cubicBezTo>
                      <a:cubicBezTo>
                        <a:pt x="234" y="2616"/>
                        <a:pt x="258" y="1309"/>
                        <a:pt x="30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5" name="Google Shape;16485;p56"/>
                <p:cNvSpPr/>
                <p:nvPr/>
              </p:nvSpPr>
              <p:spPr>
                <a:xfrm>
                  <a:off x="1776500" y="3183550"/>
                  <a:ext cx="46725" cy="333375"/>
                </a:xfrm>
                <a:custGeom>
                  <a:rect b="b" l="l" r="r" t="t"/>
                  <a:pathLst>
                    <a:path extrusionOk="0" h="13335" w="1869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55" y="2172"/>
                        <a:pt x="1075" y="4390"/>
                        <a:pt x="1309" y="6609"/>
                      </a:cubicBezTo>
                      <a:cubicBezTo>
                        <a:pt x="1519" y="8851"/>
                        <a:pt x="1565" y="11093"/>
                        <a:pt x="1519" y="13335"/>
                      </a:cubicBezTo>
                      <a:lnTo>
                        <a:pt x="1542" y="13335"/>
                      </a:lnTo>
                      <a:cubicBezTo>
                        <a:pt x="1869" y="11116"/>
                        <a:pt x="1846" y="8827"/>
                        <a:pt x="1542" y="6586"/>
                      </a:cubicBezTo>
                      <a:cubicBezTo>
                        <a:pt x="1262" y="4344"/>
                        <a:pt x="748" y="2149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6" name="Google Shape;16486;p56"/>
                <p:cNvSpPr/>
                <p:nvPr/>
              </p:nvSpPr>
              <p:spPr>
                <a:xfrm>
                  <a:off x="1837225" y="3191725"/>
                  <a:ext cx="68925" cy="238800"/>
                </a:xfrm>
                <a:custGeom>
                  <a:rect b="b" l="l" r="r" t="t"/>
                  <a:pathLst>
                    <a:path extrusionOk="0" h="9552" w="2757">
                      <a:moveTo>
                        <a:pt x="2733" y="0"/>
                      </a:moveTo>
                      <a:lnTo>
                        <a:pt x="1285" y="4741"/>
                      </a:lnTo>
                      <a:cubicBezTo>
                        <a:pt x="771" y="6329"/>
                        <a:pt x="304" y="7917"/>
                        <a:pt x="0" y="9551"/>
                      </a:cubicBezTo>
                      <a:lnTo>
                        <a:pt x="24" y="9551"/>
                      </a:lnTo>
                      <a:cubicBezTo>
                        <a:pt x="631" y="7987"/>
                        <a:pt x="1075" y="6422"/>
                        <a:pt x="1495" y="4811"/>
                      </a:cubicBezTo>
                      <a:lnTo>
                        <a:pt x="2756" y="23"/>
                      </a:lnTo>
                      <a:lnTo>
                        <a:pt x="2733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7" name="Google Shape;16487;p56"/>
                <p:cNvSpPr/>
                <p:nvPr/>
              </p:nvSpPr>
              <p:spPr>
                <a:xfrm>
                  <a:off x="1881000" y="3325400"/>
                  <a:ext cx="37400" cy="193275"/>
                </a:xfrm>
                <a:custGeom>
                  <a:rect b="b" l="l" r="r" t="t"/>
                  <a:pathLst>
                    <a:path extrusionOk="0" h="7731" w="1496">
                      <a:moveTo>
                        <a:pt x="1472" y="1"/>
                      </a:moveTo>
                      <a:cubicBezTo>
                        <a:pt x="1075" y="1262"/>
                        <a:pt x="748" y="2523"/>
                        <a:pt x="491" y="3807"/>
                      </a:cubicBezTo>
                      <a:cubicBezTo>
                        <a:pt x="188" y="5092"/>
                        <a:pt x="1" y="6423"/>
                        <a:pt x="24" y="7731"/>
                      </a:cubicBezTo>
                      <a:lnTo>
                        <a:pt x="48" y="7731"/>
                      </a:lnTo>
                      <a:cubicBezTo>
                        <a:pt x="328" y="6446"/>
                        <a:pt x="515" y="5162"/>
                        <a:pt x="702" y="3854"/>
                      </a:cubicBezTo>
                      <a:cubicBezTo>
                        <a:pt x="912" y="2570"/>
                        <a:pt x="1192" y="1285"/>
                        <a:pt x="1496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8" name="Google Shape;16488;p56"/>
                <p:cNvSpPr/>
                <p:nvPr/>
              </p:nvSpPr>
              <p:spPr>
                <a:xfrm>
                  <a:off x="1611275" y="2955275"/>
                  <a:ext cx="80025" cy="99275"/>
                </a:xfrm>
                <a:custGeom>
                  <a:rect b="b" l="l" r="r" t="t"/>
                  <a:pathLst>
                    <a:path extrusionOk="0" h="3971" w="3201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78" y="561"/>
                        <a:pt x="1285" y="1168"/>
                        <a:pt x="1799" y="1822"/>
                      </a:cubicBezTo>
                      <a:cubicBezTo>
                        <a:pt x="2336" y="2499"/>
                        <a:pt x="2780" y="3223"/>
                        <a:pt x="3177" y="3970"/>
                      </a:cubicBezTo>
                      <a:lnTo>
                        <a:pt x="3200" y="3947"/>
                      </a:lnTo>
                      <a:cubicBezTo>
                        <a:pt x="2943" y="3153"/>
                        <a:pt x="2476" y="2405"/>
                        <a:pt x="1892" y="1752"/>
                      </a:cubicBezTo>
                      <a:cubicBezTo>
                        <a:pt x="1355" y="1098"/>
                        <a:pt x="701" y="5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9" name="Google Shape;16489;p56"/>
                <p:cNvSpPr/>
                <p:nvPr/>
              </p:nvSpPr>
              <p:spPr>
                <a:xfrm>
                  <a:off x="1778250" y="2955850"/>
                  <a:ext cx="6450" cy="75925"/>
                </a:xfrm>
                <a:custGeom>
                  <a:rect b="b" l="l" r="r" t="t"/>
                  <a:pathLst>
                    <a:path extrusionOk="0" h="3037" w="258">
                      <a:moveTo>
                        <a:pt x="258" y="0"/>
                      </a:moveTo>
                      <a:cubicBezTo>
                        <a:pt x="164" y="491"/>
                        <a:pt x="118" y="1005"/>
                        <a:pt x="71" y="1518"/>
                      </a:cubicBezTo>
                      <a:cubicBezTo>
                        <a:pt x="1" y="2009"/>
                        <a:pt x="1" y="2523"/>
                        <a:pt x="71" y="3036"/>
                      </a:cubicBezTo>
                      <a:lnTo>
                        <a:pt x="94" y="3036"/>
                      </a:lnTo>
                      <a:cubicBezTo>
                        <a:pt x="164" y="2523"/>
                        <a:pt x="188" y="2032"/>
                        <a:pt x="188" y="1518"/>
                      </a:cubicBezTo>
                      <a:cubicBezTo>
                        <a:pt x="211" y="1005"/>
                        <a:pt x="234" y="514"/>
                        <a:pt x="25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0" name="Google Shape;16490;p56"/>
                <p:cNvSpPr/>
                <p:nvPr/>
              </p:nvSpPr>
              <p:spPr>
                <a:xfrm>
                  <a:off x="1708775" y="2978625"/>
                  <a:ext cx="16975" cy="66575"/>
                </a:xfrm>
                <a:custGeom>
                  <a:rect b="b" l="l" r="r" t="t"/>
                  <a:pathLst>
                    <a:path extrusionOk="0" h="2663" w="679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24" y="467"/>
                        <a:pt x="94" y="911"/>
                        <a:pt x="188" y="1378"/>
                      </a:cubicBezTo>
                      <a:cubicBezTo>
                        <a:pt x="281" y="1822"/>
                        <a:pt x="421" y="2265"/>
                        <a:pt x="655" y="2662"/>
                      </a:cubicBezTo>
                      <a:lnTo>
                        <a:pt x="678" y="2662"/>
                      </a:lnTo>
                      <a:cubicBezTo>
                        <a:pt x="585" y="2195"/>
                        <a:pt x="444" y="1775"/>
                        <a:pt x="304" y="1331"/>
                      </a:cubicBezTo>
                      <a:cubicBezTo>
                        <a:pt x="188" y="911"/>
                        <a:pt x="94" y="46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1" name="Google Shape;16491;p56"/>
                <p:cNvSpPr/>
                <p:nvPr/>
              </p:nvSpPr>
              <p:spPr>
                <a:xfrm>
                  <a:off x="1670250" y="2941250"/>
                  <a:ext cx="47325" cy="109200"/>
                </a:xfrm>
                <a:custGeom>
                  <a:rect b="b" l="l" r="r" t="t"/>
                  <a:pathLst>
                    <a:path extrusionOk="0" h="4368" w="1893">
                      <a:moveTo>
                        <a:pt x="24" y="1"/>
                      </a:moveTo>
                      <a:lnTo>
                        <a:pt x="0" y="24"/>
                      </a:lnTo>
                      <a:cubicBezTo>
                        <a:pt x="491" y="655"/>
                        <a:pt x="911" y="1355"/>
                        <a:pt x="1215" y="2079"/>
                      </a:cubicBezTo>
                      <a:cubicBezTo>
                        <a:pt x="1518" y="2826"/>
                        <a:pt x="1729" y="3574"/>
                        <a:pt x="1892" y="4368"/>
                      </a:cubicBezTo>
                      <a:cubicBezTo>
                        <a:pt x="1892" y="3550"/>
                        <a:pt x="1682" y="2756"/>
                        <a:pt x="1332" y="2032"/>
                      </a:cubicBezTo>
                      <a:cubicBezTo>
                        <a:pt x="981" y="1308"/>
                        <a:pt x="538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2" name="Google Shape;16492;p56"/>
                <p:cNvSpPr/>
                <p:nvPr/>
              </p:nvSpPr>
              <p:spPr>
                <a:xfrm>
                  <a:off x="1722800" y="2933075"/>
                  <a:ext cx="17525" cy="85850"/>
                </a:xfrm>
                <a:custGeom>
                  <a:rect b="b" l="l" r="r" t="t"/>
                  <a:pathLst>
                    <a:path extrusionOk="0" h="3434" w="701">
                      <a:moveTo>
                        <a:pt x="677" y="1"/>
                      </a:moveTo>
                      <a:lnTo>
                        <a:pt x="280" y="1705"/>
                      </a:lnTo>
                      <a:cubicBezTo>
                        <a:pt x="140" y="2266"/>
                        <a:pt x="24" y="2850"/>
                        <a:pt x="0" y="3434"/>
                      </a:cubicBezTo>
                      <a:cubicBezTo>
                        <a:pt x="210" y="2873"/>
                        <a:pt x="327" y="2313"/>
                        <a:pt x="397" y="1729"/>
                      </a:cubicBezTo>
                      <a:lnTo>
                        <a:pt x="70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3" name="Google Shape;16493;p56"/>
                <p:cNvSpPr/>
                <p:nvPr/>
              </p:nvSpPr>
              <p:spPr>
                <a:xfrm>
                  <a:off x="1750225" y="2976875"/>
                  <a:ext cx="7050" cy="68325"/>
                </a:xfrm>
                <a:custGeom>
                  <a:rect b="b" l="l" r="r" t="t"/>
                  <a:pathLst>
                    <a:path extrusionOk="0" h="2733" w="282">
                      <a:moveTo>
                        <a:pt x="281" y="0"/>
                      </a:moveTo>
                      <a:lnTo>
                        <a:pt x="281" y="0"/>
                      </a:lnTo>
                      <a:cubicBezTo>
                        <a:pt x="164" y="444"/>
                        <a:pt x="94" y="888"/>
                        <a:pt x="48" y="1355"/>
                      </a:cubicBezTo>
                      <a:cubicBezTo>
                        <a:pt x="1" y="1798"/>
                        <a:pt x="1" y="2265"/>
                        <a:pt x="118" y="2732"/>
                      </a:cubicBezTo>
                      <a:lnTo>
                        <a:pt x="141" y="2732"/>
                      </a:lnTo>
                      <a:cubicBezTo>
                        <a:pt x="188" y="2265"/>
                        <a:pt x="188" y="1822"/>
                        <a:pt x="188" y="1355"/>
                      </a:cubicBezTo>
                      <a:cubicBezTo>
                        <a:pt x="188" y="911"/>
                        <a:pt x="234" y="44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4" name="Google Shape;16494;p56"/>
                <p:cNvSpPr/>
                <p:nvPr/>
              </p:nvSpPr>
              <p:spPr>
                <a:xfrm>
                  <a:off x="859900" y="2567600"/>
                  <a:ext cx="78825" cy="98125"/>
                </a:xfrm>
                <a:custGeom>
                  <a:rect b="b" l="l" r="r" t="t"/>
                  <a:pathLst>
                    <a:path extrusionOk="0" h="3925" w="3153">
                      <a:moveTo>
                        <a:pt x="0" y="1"/>
                      </a:moveTo>
                      <a:cubicBezTo>
                        <a:pt x="654" y="538"/>
                        <a:pt x="1261" y="1145"/>
                        <a:pt x="1775" y="1799"/>
                      </a:cubicBezTo>
                      <a:cubicBezTo>
                        <a:pt x="2289" y="2476"/>
                        <a:pt x="2733" y="3177"/>
                        <a:pt x="3130" y="3924"/>
                      </a:cubicBezTo>
                      <a:lnTo>
                        <a:pt x="3153" y="3924"/>
                      </a:lnTo>
                      <a:cubicBezTo>
                        <a:pt x="2896" y="3107"/>
                        <a:pt x="2429" y="2383"/>
                        <a:pt x="1868" y="1729"/>
                      </a:cubicBezTo>
                      <a:cubicBezTo>
                        <a:pt x="1331" y="1075"/>
                        <a:pt x="677" y="51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5" name="Google Shape;16495;p56"/>
                <p:cNvSpPr/>
                <p:nvPr/>
              </p:nvSpPr>
              <p:spPr>
                <a:xfrm>
                  <a:off x="1025125" y="2568200"/>
                  <a:ext cx="6450" cy="74750"/>
                </a:xfrm>
                <a:custGeom>
                  <a:rect b="b" l="l" r="r" t="t"/>
                  <a:pathLst>
                    <a:path extrusionOk="0" h="2990" w="258">
                      <a:moveTo>
                        <a:pt x="234" y="0"/>
                      </a:moveTo>
                      <a:cubicBezTo>
                        <a:pt x="164" y="491"/>
                        <a:pt x="94" y="981"/>
                        <a:pt x="70" y="1495"/>
                      </a:cubicBezTo>
                      <a:cubicBezTo>
                        <a:pt x="0" y="1985"/>
                        <a:pt x="0" y="2499"/>
                        <a:pt x="70" y="2989"/>
                      </a:cubicBezTo>
                      <a:lnTo>
                        <a:pt x="94" y="2989"/>
                      </a:lnTo>
                      <a:cubicBezTo>
                        <a:pt x="164" y="2499"/>
                        <a:pt x="187" y="2008"/>
                        <a:pt x="187" y="1495"/>
                      </a:cubicBezTo>
                      <a:cubicBezTo>
                        <a:pt x="187" y="1004"/>
                        <a:pt x="210" y="491"/>
                        <a:pt x="25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6" name="Google Shape;16496;p56"/>
                <p:cNvSpPr/>
                <p:nvPr/>
              </p:nvSpPr>
              <p:spPr>
                <a:xfrm>
                  <a:off x="956225" y="2590950"/>
                  <a:ext cx="16375" cy="65425"/>
                </a:xfrm>
                <a:custGeom>
                  <a:rect b="b" l="l" r="r" t="t"/>
                  <a:pathLst>
                    <a:path extrusionOk="0" h="2617" w="655">
                      <a:moveTo>
                        <a:pt x="0" y="1"/>
                      </a:moveTo>
                      <a:cubicBezTo>
                        <a:pt x="24" y="445"/>
                        <a:pt x="94" y="912"/>
                        <a:pt x="187" y="1332"/>
                      </a:cubicBezTo>
                      <a:cubicBezTo>
                        <a:pt x="257" y="1799"/>
                        <a:pt x="397" y="2219"/>
                        <a:pt x="654" y="2616"/>
                      </a:cubicBezTo>
                      <a:cubicBezTo>
                        <a:pt x="561" y="2173"/>
                        <a:pt x="444" y="1752"/>
                        <a:pt x="304" y="1309"/>
                      </a:cubicBezTo>
                      <a:cubicBezTo>
                        <a:pt x="187" y="888"/>
                        <a:pt x="94" y="44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7" name="Google Shape;16497;p56"/>
                <p:cNvSpPr/>
                <p:nvPr/>
              </p:nvSpPr>
              <p:spPr>
                <a:xfrm>
                  <a:off x="918275" y="2554175"/>
                  <a:ext cx="46725" cy="107450"/>
                </a:xfrm>
                <a:custGeom>
                  <a:rect b="b" l="l" r="r" t="t"/>
                  <a:pathLst>
                    <a:path extrusionOk="0" h="4298" w="1869">
                      <a:moveTo>
                        <a:pt x="1" y="1"/>
                      </a:moveTo>
                      <a:cubicBezTo>
                        <a:pt x="491" y="631"/>
                        <a:pt x="888" y="1308"/>
                        <a:pt x="1192" y="2032"/>
                      </a:cubicBezTo>
                      <a:cubicBezTo>
                        <a:pt x="1495" y="2780"/>
                        <a:pt x="1682" y="3527"/>
                        <a:pt x="1845" y="4298"/>
                      </a:cubicBezTo>
                      <a:lnTo>
                        <a:pt x="1869" y="4298"/>
                      </a:lnTo>
                      <a:cubicBezTo>
                        <a:pt x="1869" y="3504"/>
                        <a:pt x="1659" y="2710"/>
                        <a:pt x="1308" y="1986"/>
                      </a:cubicBezTo>
                      <a:cubicBezTo>
                        <a:pt x="981" y="1262"/>
                        <a:pt x="514" y="58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8" name="Google Shape;16498;p56"/>
                <p:cNvSpPr/>
                <p:nvPr/>
              </p:nvSpPr>
              <p:spPr>
                <a:xfrm>
                  <a:off x="969650" y="2545425"/>
                  <a:ext cx="17550" cy="85250"/>
                </a:xfrm>
                <a:custGeom>
                  <a:rect b="b" l="l" r="r" t="t"/>
                  <a:pathLst>
                    <a:path extrusionOk="0" h="3410" w="702">
                      <a:moveTo>
                        <a:pt x="701" y="0"/>
                      </a:moveTo>
                      <a:lnTo>
                        <a:pt x="304" y="1705"/>
                      </a:lnTo>
                      <a:cubicBezTo>
                        <a:pt x="164" y="2266"/>
                        <a:pt x="47" y="2826"/>
                        <a:pt x="1" y="3410"/>
                      </a:cubicBezTo>
                      <a:lnTo>
                        <a:pt x="24" y="3410"/>
                      </a:lnTo>
                      <a:cubicBezTo>
                        <a:pt x="211" y="2849"/>
                        <a:pt x="328" y="2289"/>
                        <a:pt x="421" y="172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9" name="Google Shape;16499;p56"/>
                <p:cNvSpPr/>
                <p:nvPr/>
              </p:nvSpPr>
              <p:spPr>
                <a:xfrm>
                  <a:off x="997100" y="2588625"/>
                  <a:ext cx="7025" cy="67750"/>
                </a:xfrm>
                <a:custGeom>
                  <a:rect b="b" l="l" r="r" t="t"/>
                  <a:pathLst>
                    <a:path extrusionOk="0" h="2710" w="281">
                      <a:moveTo>
                        <a:pt x="280" y="0"/>
                      </a:moveTo>
                      <a:cubicBezTo>
                        <a:pt x="164" y="444"/>
                        <a:pt x="94" y="888"/>
                        <a:pt x="70" y="1355"/>
                      </a:cubicBezTo>
                      <a:cubicBezTo>
                        <a:pt x="0" y="1799"/>
                        <a:pt x="0" y="2266"/>
                        <a:pt x="117" y="2709"/>
                      </a:cubicBezTo>
                      <a:lnTo>
                        <a:pt x="140" y="2709"/>
                      </a:lnTo>
                      <a:cubicBezTo>
                        <a:pt x="187" y="2242"/>
                        <a:pt x="187" y="1799"/>
                        <a:pt x="187" y="1355"/>
                      </a:cubicBezTo>
                      <a:cubicBezTo>
                        <a:pt x="187" y="911"/>
                        <a:pt x="234" y="444"/>
                        <a:pt x="28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0" name="Google Shape;16500;p56"/>
                <p:cNvSpPr/>
                <p:nvPr/>
              </p:nvSpPr>
              <p:spPr>
                <a:xfrm>
                  <a:off x="981325" y="2548350"/>
                  <a:ext cx="7625" cy="68325"/>
                </a:xfrm>
                <a:custGeom>
                  <a:rect b="b" l="l" r="r" t="t"/>
                  <a:pathLst>
                    <a:path extrusionOk="0" h="2733" w="305">
                      <a:moveTo>
                        <a:pt x="281" y="0"/>
                      </a:moveTo>
                      <a:cubicBezTo>
                        <a:pt x="187" y="444"/>
                        <a:pt x="94" y="911"/>
                        <a:pt x="71" y="1355"/>
                      </a:cubicBezTo>
                      <a:cubicBezTo>
                        <a:pt x="1" y="1822"/>
                        <a:pt x="24" y="2289"/>
                        <a:pt x="117" y="2732"/>
                      </a:cubicBezTo>
                      <a:lnTo>
                        <a:pt x="141" y="2732"/>
                      </a:lnTo>
                      <a:cubicBezTo>
                        <a:pt x="187" y="2265"/>
                        <a:pt x="187" y="1822"/>
                        <a:pt x="187" y="1378"/>
                      </a:cubicBezTo>
                      <a:cubicBezTo>
                        <a:pt x="187" y="911"/>
                        <a:pt x="234" y="467"/>
                        <a:pt x="30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1" name="Google Shape;16501;p56"/>
                <p:cNvSpPr/>
                <p:nvPr/>
              </p:nvSpPr>
              <p:spPr>
                <a:xfrm>
                  <a:off x="816100" y="3215075"/>
                  <a:ext cx="189775" cy="235875"/>
                </a:xfrm>
                <a:custGeom>
                  <a:rect b="b" l="l" r="r" t="t"/>
                  <a:pathLst>
                    <a:path extrusionOk="0" h="9435" w="7591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589" y="1308"/>
                        <a:pt x="3037" y="2756"/>
                        <a:pt x="4298" y="4344"/>
                      </a:cubicBezTo>
                      <a:cubicBezTo>
                        <a:pt x="5535" y="5955"/>
                        <a:pt x="6610" y="7637"/>
                        <a:pt x="7567" y="9435"/>
                      </a:cubicBezTo>
                      <a:lnTo>
                        <a:pt x="7590" y="9411"/>
                      </a:lnTo>
                      <a:cubicBezTo>
                        <a:pt x="6983" y="7473"/>
                        <a:pt x="5886" y="5698"/>
                        <a:pt x="4531" y="4157"/>
                      </a:cubicBezTo>
                      <a:cubicBezTo>
                        <a:pt x="3200" y="2592"/>
                        <a:pt x="1682" y="12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2" name="Google Shape;16502;p56"/>
                <p:cNvSpPr/>
                <p:nvPr/>
              </p:nvSpPr>
              <p:spPr>
                <a:xfrm>
                  <a:off x="1213100" y="3216225"/>
                  <a:ext cx="16375" cy="180425"/>
                </a:xfrm>
                <a:custGeom>
                  <a:rect b="b" l="l" r="r" t="t"/>
                  <a:pathLst>
                    <a:path extrusionOk="0" h="7217" w="655">
                      <a:moveTo>
                        <a:pt x="608" y="1"/>
                      </a:moveTo>
                      <a:cubicBezTo>
                        <a:pt x="421" y="1192"/>
                        <a:pt x="281" y="2383"/>
                        <a:pt x="164" y="3597"/>
                      </a:cubicBezTo>
                      <a:cubicBezTo>
                        <a:pt x="48" y="4788"/>
                        <a:pt x="1" y="6003"/>
                        <a:pt x="211" y="7217"/>
                      </a:cubicBezTo>
                      <a:lnTo>
                        <a:pt x="234" y="7217"/>
                      </a:lnTo>
                      <a:cubicBezTo>
                        <a:pt x="421" y="6026"/>
                        <a:pt x="468" y="4812"/>
                        <a:pt x="468" y="3621"/>
                      </a:cubicBezTo>
                      <a:cubicBezTo>
                        <a:pt x="491" y="2406"/>
                        <a:pt x="561" y="1192"/>
                        <a:pt x="6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3" name="Google Shape;16503;p56"/>
                <p:cNvSpPr/>
                <p:nvPr/>
              </p:nvSpPr>
              <p:spPr>
                <a:xfrm>
                  <a:off x="1048475" y="3271125"/>
                  <a:ext cx="39725" cy="157650"/>
                </a:xfrm>
                <a:custGeom>
                  <a:rect b="b" l="l" r="r" t="t"/>
                  <a:pathLst>
                    <a:path extrusionOk="0" h="6306" w="1589">
                      <a:moveTo>
                        <a:pt x="0" y="0"/>
                      </a:moveTo>
                      <a:cubicBezTo>
                        <a:pt x="70" y="1098"/>
                        <a:pt x="210" y="2172"/>
                        <a:pt x="444" y="3223"/>
                      </a:cubicBezTo>
                      <a:cubicBezTo>
                        <a:pt x="631" y="4297"/>
                        <a:pt x="981" y="5348"/>
                        <a:pt x="1542" y="6305"/>
                      </a:cubicBezTo>
                      <a:lnTo>
                        <a:pt x="1588" y="6282"/>
                      </a:lnTo>
                      <a:cubicBezTo>
                        <a:pt x="1355" y="5208"/>
                        <a:pt x="1051" y="4204"/>
                        <a:pt x="724" y="3153"/>
                      </a:cubicBezTo>
                      <a:cubicBezTo>
                        <a:pt x="421" y="2125"/>
                        <a:pt x="210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4" name="Google Shape;16504;p56"/>
                <p:cNvSpPr/>
                <p:nvPr/>
              </p:nvSpPr>
              <p:spPr>
                <a:xfrm>
                  <a:off x="956800" y="3182375"/>
                  <a:ext cx="112700" cy="258650"/>
                </a:xfrm>
                <a:custGeom>
                  <a:rect b="b" l="l" r="r" t="t"/>
                  <a:pathLst>
                    <a:path extrusionOk="0" h="10346" w="4508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168" y="1518"/>
                        <a:pt x="2149" y="3176"/>
                        <a:pt x="2873" y="4928"/>
                      </a:cubicBezTo>
                      <a:cubicBezTo>
                        <a:pt x="3574" y="6679"/>
                        <a:pt x="4088" y="8477"/>
                        <a:pt x="4461" y="10346"/>
                      </a:cubicBezTo>
                      <a:lnTo>
                        <a:pt x="4508" y="10346"/>
                      </a:lnTo>
                      <a:cubicBezTo>
                        <a:pt x="4508" y="8431"/>
                        <a:pt x="3994" y="6539"/>
                        <a:pt x="3154" y="4811"/>
                      </a:cubicBezTo>
                      <a:cubicBezTo>
                        <a:pt x="2336" y="3060"/>
                        <a:pt x="1285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5" name="Google Shape;16505;p56"/>
                <p:cNvSpPr/>
                <p:nvPr/>
              </p:nvSpPr>
              <p:spPr>
                <a:xfrm>
                  <a:off x="1081175" y="3161950"/>
                  <a:ext cx="42050" cy="204925"/>
                </a:xfrm>
                <a:custGeom>
                  <a:rect b="b" l="l" r="r" t="t"/>
                  <a:pathLst>
                    <a:path extrusionOk="0" h="8197" w="1682">
                      <a:moveTo>
                        <a:pt x="1635" y="0"/>
                      </a:moveTo>
                      <a:lnTo>
                        <a:pt x="701" y="4063"/>
                      </a:lnTo>
                      <a:cubicBezTo>
                        <a:pt x="350" y="5418"/>
                        <a:pt x="70" y="6796"/>
                        <a:pt x="0" y="8197"/>
                      </a:cubicBezTo>
                      <a:lnTo>
                        <a:pt x="23" y="8197"/>
                      </a:lnTo>
                      <a:cubicBezTo>
                        <a:pt x="490" y="6866"/>
                        <a:pt x="771" y="5511"/>
                        <a:pt x="981" y="4133"/>
                      </a:cubicBezTo>
                      <a:lnTo>
                        <a:pt x="16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6" name="Google Shape;16506;p56"/>
                <p:cNvSpPr/>
                <p:nvPr/>
              </p:nvSpPr>
              <p:spPr>
                <a:xfrm>
                  <a:off x="1146550" y="3265850"/>
                  <a:ext cx="17550" cy="162325"/>
                </a:xfrm>
                <a:custGeom>
                  <a:rect b="b" l="l" r="r" t="t"/>
                  <a:pathLst>
                    <a:path extrusionOk="0" h="6493" w="702">
                      <a:moveTo>
                        <a:pt x="678" y="1"/>
                      </a:moveTo>
                      <a:cubicBezTo>
                        <a:pt x="421" y="1052"/>
                        <a:pt x="234" y="2149"/>
                        <a:pt x="141" y="3224"/>
                      </a:cubicBezTo>
                      <a:cubicBezTo>
                        <a:pt x="1" y="4321"/>
                        <a:pt x="24" y="5419"/>
                        <a:pt x="304" y="6493"/>
                      </a:cubicBezTo>
                      <a:lnTo>
                        <a:pt x="328" y="6493"/>
                      </a:lnTo>
                      <a:cubicBezTo>
                        <a:pt x="444" y="5395"/>
                        <a:pt x="444" y="4321"/>
                        <a:pt x="421" y="3247"/>
                      </a:cubicBezTo>
                      <a:cubicBezTo>
                        <a:pt x="468" y="2173"/>
                        <a:pt x="561" y="1075"/>
                        <a:pt x="7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7" name="Google Shape;16507;p56"/>
                <p:cNvSpPr/>
                <p:nvPr/>
              </p:nvSpPr>
              <p:spPr>
                <a:xfrm>
                  <a:off x="2658675" y="2637675"/>
                  <a:ext cx="103950" cy="151800"/>
                </a:xfrm>
                <a:custGeom>
                  <a:rect b="b" l="l" r="r" t="t"/>
                  <a:pathLst>
                    <a:path extrusionOk="0" h="6072" w="4158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865" y="911"/>
                        <a:pt x="1635" y="1868"/>
                        <a:pt x="2336" y="2873"/>
                      </a:cubicBezTo>
                      <a:cubicBezTo>
                        <a:pt x="2990" y="3900"/>
                        <a:pt x="3573" y="4974"/>
                        <a:pt x="4134" y="6072"/>
                      </a:cubicBezTo>
                      <a:lnTo>
                        <a:pt x="4157" y="6072"/>
                      </a:lnTo>
                      <a:cubicBezTo>
                        <a:pt x="3737" y="4904"/>
                        <a:pt x="3153" y="3807"/>
                        <a:pt x="2429" y="2802"/>
                      </a:cubicBezTo>
                      <a:cubicBezTo>
                        <a:pt x="1729" y="1798"/>
                        <a:pt x="911" y="86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8" name="Google Shape;16508;p56"/>
                <p:cNvSpPr/>
                <p:nvPr/>
              </p:nvSpPr>
              <p:spPr>
                <a:xfrm>
                  <a:off x="2833825" y="2634175"/>
                  <a:ext cx="14025" cy="117950"/>
                </a:xfrm>
                <a:custGeom>
                  <a:rect b="b" l="l" r="r" t="t"/>
                  <a:pathLst>
                    <a:path extrusionOk="0" h="4718" w="561">
                      <a:moveTo>
                        <a:pt x="0" y="0"/>
                      </a:moveTo>
                      <a:lnTo>
                        <a:pt x="234" y="2359"/>
                      </a:lnTo>
                      <a:cubicBezTo>
                        <a:pt x="281" y="3153"/>
                        <a:pt x="374" y="3923"/>
                        <a:pt x="538" y="4717"/>
                      </a:cubicBezTo>
                      <a:lnTo>
                        <a:pt x="561" y="4694"/>
                      </a:lnTo>
                      <a:cubicBezTo>
                        <a:pt x="538" y="3900"/>
                        <a:pt x="467" y="3129"/>
                        <a:pt x="351" y="2335"/>
                      </a:cubicBez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9" name="Google Shape;16509;p56"/>
                <p:cNvSpPr/>
                <p:nvPr/>
              </p:nvSpPr>
              <p:spPr>
                <a:xfrm>
                  <a:off x="2762600" y="2672100"/>
                  <a:ext cx="32725" cy="102200"/>
                </a:xfrm>
                <a:custGeom>
                  <a:rect b="b" l="l" r="r" t="t"/>
                  <a:pathLst>
                    <a:path extrusionOk="0" h="4088" w="1309">
                      <a:moveTo>
                        <a:pt x="0" y="1"/>
                      </a:moveTo>
                      <a:cubicBezTo>
                        <a:pt x="140" y="702"/>
                        <a:pt x="304" y="1379"/>
                        <a:pt x="514" y="2079"/>
                      </a:cubicBezTo>
                      <a:cubicBezTo>
                        <a:pt x="701" y="2757"/>
                        <a:pt x="934" y="3434"/>
                        <a:pt x="1285" y="4088"/>
                      </a:cubicBezTo>
                      <a:lnTo>
                        <a:pt x="1308" y="4064"/>
                      </a:lnTo>
                      <a:cubicBezTo>
                        <a:pt x="1098" y="3387"/>
                        <a:pt x="864" y="2710"/>
                        <a:pt x="631" y="2033"/>
                      </a:cubicBezTo>
                      <a:cubicBezTo>
                        <a:pt x="397" y="1355"/>
                        <a:pt x="211" y="67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0" name="Google Shape;16510;p56"/>
                <p:cNvSpPr/>
                <p:nvPr/>
              </p:nvSpPr>
              <p:spPr>
                <a:xfrm>
                  <a:off x="2715300" y="2614900"/>
                  <a:ext cx="73000" cy="167575"/>
                </a:xfrm>
                <a:custGeom>
                  <a:rect b="b" l="l" r="r" t="t"/>
                  <a:pathLst>
                    <a:path extrusionOk="0" h="6703" w="2920">
                      <a:moveTo>
                        <a:pt x="1" y="0"/>
                      </a:moveTo>
                      <a:cubicBezTo>
                        <a:pt x="678" y="1028"/>
                        <a:pt x="1262" y="2102"/>
                        <a:pt x="1729" y="3246"/>
                      </a:cubicBezTo>
                      <a:cubicBezTo>
                        <a:pt x="2196" y="4367"/>
                        <a:pt x="2570" y="5512"/>
                        <a:pt x="2920" y="6703"/>
                      </a:cubicBezTo>
                      <a:cubicBezTo>
                        <a:pt x="2733" y="5488"/>
                        <a:pt x="2359" y="4297"/>
                        <a:pt x="1846" y="3200"/>
                      </a:cubicBezTo>
                      <a:cubicBezTo>
                        <a:pt x="1355" y="2079"/>
                        <a:pt x="725" y="100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1" name="Google Shape;16511;p56"/>
                <p:cNvSpPr/>
                <p:nvPr/>
              </p:nvSpPr>
              <p:spPr>
                <a:xfrm>
                  <a:off x="2783025" y="2599725"/>
                  <a:ext cx="5275" cy="134300"/>
                </a:xfrm>
                <a:custGeom>
                  <a:rect b="b" l="l" r="r" t="t"/>
                  <a:pathLst>
                    <a:path extrusionOk="0" h="5372" w="211">
                      <a:moveTo>
                        <a:pt x="24" y="0"/>
                      </a:moveTo>
                      <a:lnTo>
                        <a:pt x="24" y="2686"/>
                      </a:lnTo>
                      <a:cubicBezTo>
                        <a:pt x="1" y="3573"/>
                        <a:pt x="24" y="4484"/>
                        <a:pt x="117" y="5371"/>
                      </a:cubicBezTo>
                      <a:lnTo>
                        <a:pt x="141" y="5371"/>
                      </a:lnTo>
                      <a:cubicBezTo>
                        <a:pt x="211" y="4461"/>
                        <a:pt x="188" y="3573"/>
                        <a:pt x="141" y="2686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2" name="Google Shape;16512;p56"/>
                <p:cNvSpPr/>
                <p:nvPr/>
              </p:nvSpPr>
              <p:spPr>
                <a:xfrm>
                  <a:off x="2811050" y="2666850"/>
                  <a:ext cx="12300" cy="106300"/>
                </a:xfrm>
                <a:custGeom>
                  <a:rect b="b" l="l" r="r" t="t"/>
                  <a:pathLst>
                    <a:path extrusionOk="0" h="4252" w="492">
                      <a:moveTo>
                        <a:pt x="1" y="1"/>
                      </a:moveTo>
                      <a:cubicBezTo>
                        <a:pt x="1" y="725"/>
                        <a:pt x="47" y="1425"/>
                        <a:pt x="94" y="2149"/>
                      </a:cubicBezTo>
                      <a:cubicBezTo>
                        <a:pt x="164" y="2850"/>
                        <a:pt x="258" y="3574"/>
                        <a:pt x="491" y="4251"/>
                      </a:cubicBezTo>
                      <a:cubicBezTo>
                        <a:pt x="444" y="3527"/>
                        <a:pt x="328" y="2826"/>
                        <a:pt x="234" y="2126"/>
                      </a:cubicBezTo>
                      <a:cubicBezTo>
                        <a:pt x="141" y="1425"/>
                        <a:pt x="71" y="72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3" name="Google Shape;16513;p56"/>
                <p:cNvSpPr/>
                <p:nvPr/>
              </p:nvSpPr>
              <p:spPr>
                <a:xfrm>
                  <a:off x="510750" y="2913225"/>
                  <a:ext cx="78275" cy="165250"/>
                </a:xfrm>
                <a:custGeom>
                  <a:rect b="b" l="l" r="r" t="t"/>
                  <a:pathLst>
                    <a:path extrusionOk="0" h="6610" w="313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02" y="1005"/>
                        <a:pt x="1332" y="2079"/>
                        <a:pt x="1823" y="3177"/>
                      </a:cubicBezTo>
                      <a:cubicBezTo>
                        <a:pt x="2336" y="4298"/>
                        <a:pt x="2733" y="5442"/>
                        <a:pt x="3107" y="6610"/>
                      </a:cubicBezTo>
                      <a:lnTo>
                        <a:pt x="3130" y="6610"/>
                      </a:lnTo>
                      <a:cubicBezTo>
                        <a:pt x="2897" y="5395"/>
                        <a:pt x="2500" y="4228"/>
                        <a:pt x="1939" y="3130"/>
                      </a:cubicBezTo>
                      <a:cubicBezTo>
                        <a:pt x="1402" y="2032"/>
                        <a:pt x="748" y="982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4" name="Google Shape;16514;p56"/>
                <p:cNvSpPr/>
                <p:nvPr/>
              </p:nvSpPr>
              <p:spPr>
                <a:xfrm>
                  <a:off x="677725" y="2936000"/>
                  <a:ext cx="7050" cy="118550"/>
                </a:xfrm>
                <a:custGeom>
                  <a:rect b="b" l="l" r="r" t="t"/>
                  <a:pathLst>
                    <a:path extrusionOk="0" h="4742" w="282">
                      <a:moveTo>
                        <a:pt x="281" y="0"/>
                      </a:moveTo>
                      <a:lnTo>
                        <a:pt x="94" y="2359"/>
                      </a:lnTo>
                      <a:cubicBezTo>
                        <a:pt x="24" y="3153"/>
                        <a:pt x="1" y="3947"/>
                        <a:pt x="48" y="4741"/>
                      </a:cubicBezTo>
                      <a:cubicBezTo>
                        <a:pt x="164" y="3947"/>
                        <a:pt x="211" y="3153"/>
                        <a:pt x="235" y="2359"/>
                      </a:cubicBezTo>
                      <a:lnTo>
                        <a:pt x="2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5" name="Google Shape;16515;p56"/>
                <p:cNvSpPr/>
                <p:nvPr/>
              </p:nvSpPr>
              <p:spPr>
                <a:xfrm>
                  <a:off x="608250" y="2962275"/>
                  <a:ext cx="15225" cy="105700"/>
                </a:xfrm>
                <a:custGeom>
                  <a:rect b="b" l="l" r="r" t="t"/>
                  <a:pathLst>
                    <a:path extrusionOk="0" h="4228" w="609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724"/>
                        <a:pt x="71" y="1425"/>
                        <a:pt x="164" y="2149"/>
                      </a:cubicBezTo>
                      <a:cubicBezTo>
                        <a:pt x="234" y="2849"/>
                        <a:pt x="375" y="3550"/>
                        <a:pt x="608" y="4227"/>
                      </a:cubicBezTo>
                      <a:cubicBezTo>
                        <a:pt x="538" y="3527"/>
                        <a:pt x="398" y="2826"/>
                        <a:pt x="281" y="2125"/>
                      </a:cubicBezTo>
                      <a:cubicBezTo>
                        <a:pt x="164" y="1425"/>
                        <a:pt x="71" y="724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6" name="Google Shape;16516;p56"/>
                <p:cNvSpPr/>
                <p:nvPr/>
              </p:nvSpPr>
              <p:spPr>
                <a:xfrm>
                  <a:off x="570300" y="2899225"/>
                  <a:ext cx="45575" cy="176325"/>
                </a:xfrm>
                <a:custGeom>
                  <a:rect b="b" l="l" r="r" t="t"/>
                  <a:pathLst>
                    <a:path extrusionOk="0" h="7053" w="182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491" y="1121"/>
                        <a:pt x="912" y="2265"/>
                        <a:pt x="1192" y="3456"/>
                      </a:cubicBezTo>
                      <a:cubicBezTo>
                        <a:pt x="1472" y="4647"/>
                        <a:pt x="1659" y="5838"/>
                        <a:pt x="1799" y="7053"/>
                      </a:cubicBezTo>
                      <a:lnTo>
                        <a:pt x="1823" y="7053"/>
                      </a:lnTo>
                      <a:cubicBezTo>
                        <a:pt x="1823" y="5815"/>
                        <a:pt x="1636" y="4601"/>
                        <a:pt x="1309" y="3433"/>
                      </a:cubicBezTo>
                      <a:cubicBezTo>
                        <a:pt x="1005" y="2242"/>
                        <a:pt x="561" y="109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7" name="Google Shape;16517;p56"/>
                <p:cNvSpPr/>
                <p:nvPr/>
              </p:nvSpPr>
              <p:spPr>
                <a:xfrm>
                  <a:off x="621100" y="2894550"/>
                  <a:ext cx="19300" cy="132550"/>
                </a:xfrm>
                <a:custGeom>
                  <a:rect b="b" l="l" r="r" t="t"/>
                  <a:pathLst>
                    <a:path extrusionOk="0" h="5302" w="772">
                      <a:moveTo>
                        <a:pt x="748" y="0"/>
                      </a:moveTo>
                      <a:lnTo>
                        <a:pt x="328" y="2639"/>
                      </a:lnTo>
                      <a:cubicBezTo>
                        <a:pt x="164" y="3527"/>
                        <a:pt x="47" y="4414"/>
                        <a:pt x="1" y="5302"/>
                      </a:cubicBezTo>
                      <a:lnTo>
                        <a:pt x="24" y="5302"/>
                      </a:lnTo>
                      <a:cubicBezTo>
                        <a:pt x="234" y="4437"/>
                        <a:pt x="351" y="3550"/>
                        <a:pt x="444" y="2663"/>
                      </a:cubicBezTo>
                      <a:lnTo>
                        <a:pt x="77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8" name="Google Shape;16518;p56"/>
                <p:cNvSpPr/>
                <p:nvPr/>
              </p:nvSpPr>
              <p:spPr>
                <a:xfrm>
                  <a:off x="648550" y="2965200"/>
                  <a:ext cx="8200" cy="106275"/>
                </a:xfrm>
                <a:custGeom>
                  <a:rect b="b" l="l" r="r" t="t"/>
                  <a:pathLst>
                    <a:path extrusionOk="0" h="4251" w="328">
                      <a:moveTo>
                        <a:pt x="327" y="0"/>
                      </a:moveTo>
                      <a:lnTo>
                        <a:pt x="327" y="0"/>
                      </a:lnTo>
                      <a:cubicBezTo>
                        <a:pt x="210" y="701"/>
                        <a:pt x="117" y="1401"/>
                        <a:pt x="70" y="2125"/>
                      </a:cubicBezTo>
                      <a:cubicBezTo>
                        <a:pt x="24" y="2826"/>
                        <a:pt x="0" y="3550"/>
                        <a:pt x="117" y="4250"/>
                      </a:cubicBezTo>
                      <a:lnTo>
                        <a:pt x="140" y="4250"/>
                      </a:lnTo>
                      <a:cubicBezTo>
                        <a:pt x="187" y="3550"/>
                        <a:pt x="187" y="2849"/>
                        <a:pt x="187" y="2125"/>
                      </a:cubicBezTo>
                      <a:cubicBezTo>
                        <a:pt x="210" y="1425"/>
                        <a:pt x="257" y="701"/>
                        <a:pt x="32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9" name="Google Shape;16519;p56"/>
                <p:cNvSpPr/>
                <p:nvPr/>
              </p:nvSpPr>
              <p:spPr>
                <a:xfrm>
                  <a:off x="238125" y="2912650"/>
                  <a:ext cx="65975" cy="130800"/>
                </a:xfrm>
                <a:custGeom>
                  <a:rect b="b" l="l" r="r" t="t"/>
                  <a:pathLst>
                    <a:path extrusionOk="0" h="5232" w="2639">
                      <a:moveTo>
                        <a:pt x="0" y="0"/>
                      </a:moveTo>
                      <a:cubicBezTo>
                        <a:pt x="584" y="794"/>
                        <a:pt x="1098" y="1635"/>
                        <a:pt x="1518" y="2522"/>
                      </a:cubicBezTo>
                      <a:cubicBezTo>
                        <a:pt x="1938" y="3410"/>
                        <a:pt x="2289" y="4321"/>
                        <a:pt x="2639" y="5231"/>
                      </a:cubicBezTo>
                      <a:cubicBezTo>
                        <a:pt x="2452" y="4274"/>
                        <a:pt x="2102" y="3340"/>
                        <a:pt x="1635" y="2476"/>
                      </a:cubicBezTo>
                      <a:cubicBezTo>
                        <a:pt x="1191" y="1588"/>
                        <a:pt x="631" y="771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0" name="Google Shape;16520;p56"/>
                <p:cNvSpPr/>
                <p:nvPr/>
              </p:nvSpPr>
              <p:spPr>
                <a:xfrm>
                  <a:off x="3839175" y="2528500"/>
                  <a:ext cx="5275" cy="94600"/>
                </a:xfrm>
                <a:custGeom>
                  <a:rect b="b" l="l" r="r" t="t"/>
                  <a:pathLst>
                    <a:path extrusionOk="0" h="3784" w="211">
                      <a:moveTo>
                        <a:pt x="164" y="0"/>
                      </a:moveTo>
                      <a:lnTo>
                        <a:pt x="71" y="1892"/>
                      </a:lnTo>
                      <a:cubicBezTo>
                        <a:pt x="24" y="2522"/>
                        <a:pt x="1" y="3153"/>
                        <a:pt x="71" y="3783"/>
                      </a:cubicBezTo>
                      <a:lnTo>
                        <a:pt x="94" y="3783"/>
                      </a:lnTo>
                      <a:cubicBezTo>
                        <a:pt x="187" y="3153"/>
                        <a:pt x="211" y="2522"/>
                        <a:pt x="187" y="1892"/>
                      </a:cubicBez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1" name="Google Shape;16521;p56"/>
                <p:cNvSpPr/>
                <p:nvPr/>
              </p:nvSpPr>
              <p:spPr>
                <a:xfrm>
                  <a:off x="3782550" y="2551250"/>
                  <a:ext cx="14625" cy="84100"/>
                </a:xfrm>
                <a:custGeom>
                  <a:rect b="b" l="l" r="r" t="t"/>
                  <a:pathLst>
                    <a:path extrusionOk="0" h="3364" w="585">
                      <a:moveTo>
                        <a:pt x="0" y="1"/>
                      </a:moveTo>
                      <a:cubicBezTo>
                        <a:pt x="24" y="561"/>
                        <a:pt x="94" y="1145"/>
                        <a:pt x="164" y="1706"/>
                      </a:cubicBezTo>
                      <a:cubicBezTo>
                        <a:pt x="234" y="2266"/>
                        <a:pt x="351" y="2827"/>
                        <a:pt x="584" y="3364"/>
                      </a:cubicBezTo>
                      <a:cubicBezTo>
                        <a:pt x="538" y="2803"/>
                        <a:pt x="421" y="2243"/>
                        <a:pt x="281" y="1682"/>
                      </a:cubicBezTo>
                      <a:cubicBezTo>
                        <a:pt x="187" y="1122"/>
                        <a:pt x="94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2" name="Google Shape;16522;p56"/>
                <p:cNvSpPr/>
                <p:nvPr/>
              </p:nvSpPr>
              <p:spPr>
                <a:xfrm>
                  <a:off x="3751025" y="2501050"/>
                  <a:ext cx="40300" cy="140150"/>
                </a:xfrm>
                <a:custGeom>
                  <a:rect b="b" l="l" r="r" t="t"/>
                  <a:pathLst>
                    <a:path extrusionOk="0" h="5606" w="16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21" y="888"/>
                        <a:pt x="771" y="1799"/>
                        <a:pt x="1005" y="2756"/>
                      </a:cubicBezTo>
                      <a:cubicBezTo>
                        <a:pt x="1261" y="3690"/>
                        <a:pt x="1425" y="4648"/>
                        <a:pt x="1588" y="5605"/>
                      </a:cubicBezTo>
                      <a:lnTo>
                        <a:pt x="1612" y="5605"/>
                      </a:lnTo>
                      <a:cubicBezTo>
                        <a:pt x="1612" y="4624"/>
                        <a:pt x="1425" y="3644"/>
                        <a:pt x="1121" y="2710"/>
                      </a:cubicBezTo>
                      <a:cubicBezTo>
                        <a:pt x="841" y="1775"/>
                        <a:pt x="467" y="86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3" name="Google Shape;16523;p56"/>
                <p:cNvSpPr/>
                <p:nvPr/>
              </p:nvSpPr>
              <p:spPr>
                <a:xfrm>
                  <a:off x="3816400" y="2552425"/>
                  <a:ext cx="5300" cy="85275"/>
                </a:xfrm>
                <a:custGeom>
                  <a:rect b="b" l="l" r="r" t="t"/>
                  <a:pathLst>
                    <a:path extrusionOk="0" h="3411" w="212">
                      <a:moveTo>
                        <a:pt x="211" y="1"/>
                      </a:moveTo>
                      <a:cubicBezTo>
                        <a:pt x="118" y="561"/>
                        <a:pt x="71" y="1122"/>
                        <a:pt x="48" y="1705"/>
                      </a:cubicBezTo>
                      <a:cubicBezTo>
                        <a:pt x="1" y="2266"/>
                        <a:pt x="24" y="2850"/>
                        <a:pt x="118" y="3410"/>
                      </a:cubicBezTo>
                      <a:lnTo>
                        <a:pt x="141" y="3410"/>
                      </a:lnTo>
                      <a:cubicBezTo>
                        <a:pt x="188" y="2826"/>
                        <a:pt x="188" y="2266"/>
                        <a:pt x="164" y="1705"/>
                      </a:cubicBezTo>
                      <a:cubicBezTo>
                        <a:pt x="164" y="1122"/>
                        <a:pt x="188" y="561"/>
                        <a:pt x="21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4" name="Google Shape;16524;p56"/>
                <p:cNvSpPr/>
                <p:nvPr/>
              </p:nvSpPr>
              <p:spPr>
                <a:xfrm>
                  <a:off x="1147725" y="2799375"/>
                  <a:ext cx="5275" cy="95200"/>
                </a:xfrm>
                <a:custGeom>
                  <a:rect b="b" l="l" r="r" t="t"/>
                  <a:pathLst>
                    <a:path extrusionOk="0" h="3808" w="211">
                      <a:moveTo>
                        <a:pt x="164" y="1"/>
                      </a:moveTo>
                      <a:lnTo>
                        <a:pt x="70" y="1916"/>
                      </a:lnTo>
                      <a:cubicBezTo>
                        <a:pt x="24" y="2546"/>
                        <a:pt x="0" y="3177"/>
                        <a:pt x="70" y="3807"/>
                      </a:cubicBezTo>
                      <a:lnTo>
                        <a:pt x="94" y="3807"/>
                      </a:lnTo>
                      <a:cubicBezTo>
                        <a:pt x="187" y="3177"/>
                        <a:pt x="210" y="2546"/>
                        <a:pt x="187" y="1916"/>
                      </a:cubicBez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5" name="Google Shape;16525;p56"/>
                <p:cNvSpPr/>
                <p:nvPr/>
              </p:nvSpPr>
              <p:spPr>
                <a:xfrm>
                  <a:off x="1091100" y="2822750"/>
                  <a:ext cx="14600" cy="84075"/>
                </a:xfrm>
                <a:custGeom>
                  <a:rect b="b" l="l" r="r" t="t"/>
                  <a:pathLst>
                    <a:path extrusionOk="0" h="3363" w="584">
                      <a:moveTo>
                        <a:pt x="0" y="0"/>
                      </a:moveTo>
                      <a:cubicBezTo>
                        <a:pt x="23" y="560"/>
                        <a:pt x="70" y="1121"/>
                        <a:pt x="164" y="1705"/>
                      </a:cubicBezTo>
                      <a:cubicBezTo>
                        <a:pt x="234" y="2265"/>
                        <a:pt x="350" y="2826"/>
                        <a:pt x="584" y="3363"/>
                      </a:cubicBezTo>
                      <a:cubicBezTo>
                        <a:pt x="514" y="2779"/>
                        <a:pt x="397" y="2242"/>
                        <a:pt x="280" y="1681"/>
                      </a:cubicBezTo>
                      <a:cubicBezTo>
                        <a:pt x="164" y="1121"/>
                        <a:pt x="93" y="560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6" name="Google Shape;16526;p56"/>
                <p:cNvSpPr/>
                <p:nvPr/>
              </p:nvSpPr>
              <p:spPr>
                <a:xfrm>
                  <a:off x="1059550" y="2772525"/>
                  <a:ext cx="40325" cy="140150"/>
                </a:xfrm>
                <a:custGeom>
                  <a:rect b="b" l="l" r="r" t="t"/>
                  <a:pathLst>
                    <a:path extrusionOk="0" h="5606" w="1613">
                      <a:moveTo>
                        <a:pt x="1" y="1"/>
                      </a:moveTo>
                      <a:cubicBezTo>
                        <a:pt x="421" y="888"/>
                        <a:pt x="772" y="1799"/>
                        <a:pt x="1005" y="2756"/>
                      </a:cubicBezTo>
                      <a:cubicBezTo>
                        <a:pt x="1262" y="3690"/>
                        <a:pt x="1426" y="4648"/>
                        <a:pt x="1589" y="5605"/>
                      </a:cubicBezTo>
                      <a:lnTo>
                        <a:pt x="1612" y="5605"/>
                      </a:lnTo>
                      <a:cubicBezTo>
                        <a:pt x="1612" y="4625"/>
                        <a:pt x="1426" y="3644"/>
                        <a:pt x="1122" y="2710"/>
                      </a:cubicBezTo>
                      <a:cubicBezTo>
                        <a:pt x="842" y="1775"/>
                        <a:pt x="468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7" name="Google Shape;16527;p56"/>
                <p:cNvSpPr/>
                <p:nvPr/>
              </p:nvSpPr>
              <p:spPr>
                <a:xfrm>
                  <a:off x="395175" y="3018325"/>
                  <a:ext cx="5275" cy="85250"/>
                </a:xfrm>
                <a:custGeom>
                  <a:rect b="b" l="l" r="r" t="t"/>
                  <a:pathLst>
                    <a:path extrusionOk="0" h="3410" w="211">
                      <a:moveTo>
                        <a:pt x="210" y="0"/>
                      </a:moveTo>
                      <a:cubicBezTo>
                        <a:pt x="117" y="561"/>
                        <a:pt x="70" y="1121"/>
                        <a:pt x="47" y="1705"/>
                      </a:cubicBezTo>
                      <a:cubicBezTo>
                        <a:pt x="0" y="2265"/>
                        <a:pt x="0" y="2849"/>
                        <a:pt x="117" y="3410"/>
                      </a:cubicBezTo>
                      <a:lnTo>
                        <a:pt x="140" y="3410"/>
                      </a:lnTo>
                      <a:cubicBezTo>
                        <a:pt x="187" y="2849"/>
                        <a:pt x="187" y="2265"/>
                        <a:pt x="163" y="1705"/>
                      </a:cubicBezTo>
                      <a:cubicBezTo>
                        <a:pt x="163" y="1145"/>
                        <a:pt x="187" y="561"/>
                        <a:pt x="2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8" name="Google Shape;16528;p56"/>
                <p:cNvSpPr/>
                <p:nvPr/>
              </p:nvSpPr>
              <p:spPr>
                <a:xfrm>
                  <a:off x="5039525" y="2835000"/>
                  <a:ext cx="62500" cy="367250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9" name="Google Shape;16529;p56"/>
                <p:cNvSpPr/>
                <p:nvPr/>
              </p:nvSpPr>
              <p:spPr>
                <a:xfrm>
                  <a:off x="5227525" y="2926650"/>
                  <a:ext cx="37975" cy="247575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0" name="Google Shape;16530;p56"/>
                <p:cNvSpPr/>
                <p:nvPr/>
              </p:nvSpPr>
              <p:spPr>
                <a:xfrm>
                  <a:off x="5148125" y="2962850"/>
                  <a:ext cx="8775" cy="226550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1" name="Google Shape;16531;p56"/>
                <p:cNvSpPr/>
                <p:nvPr/>
              </p:nvSpPr>
              <p:spPr>
                <a:xfrm>
                  <a:off x="5122450" y="2819825"/>
                  <a:ext cx="23375" cy="383000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2" name="Google Shape;16532;p56"/>
                <p:cNvSpPr/>
                <p:nvPr/>
              </p:nvSpPr>
              <p:spPr>
                <a:xfrm>
                  <a:off x="5158050" y="2828000"/>
                  <a:ext cx="59000" cy="275000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3" name="Google Shape;16533;p56"/>
                <p:cNvSpPr/>
                <p:nvPr/>
              </p:nvSpPr>
              <p:spPr>
                <a:xfrm>
                  <a:off x="5187250" y="2980950"/>
                  <a:ext cx="33875" cy="223050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4" name="Google Shape;16534;p56"/>
                <p:cNvSpPr/>
                <p:nvPr/>
              </p:nvSpPr>
              <p:spPr>
                <a:xfrm>
                  <a:off x="1922475" y="2485875"/>
                  <a:ext cx="43225" cy="112700"/>
                </a:xfrm>
                <a:custGeom>
                  <a:rect b="b" l="l" r="r" t="t"/>
                  <a:pathLst>
                    <a:path extrusionOk="0" h="4508" w="172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4" y="678"/>
                        <a:pt x="794" y="1425"/>
                        <a:pt x="1074" y="2172"/>
                      </a:cubicBezTo>
                      <a:cubicBezTo>
                        <a:pt x="1331" y="2943"/>
                        <a:pt x="1541" y="3713"/>
                        <a:pt x="1728" y="4507"/>
                      </a:cubicBezTo>
                      <a:cubicBezTo>
                        <a:pt x="1681" y="3690"/>
                        <a:pt x="1495" y="2896"/>
                        <a:pt x="1168" y="2149"/>
                      </a:cubicBezTo>
                      <a:cubicBezTo>
                        <a:pt x="864" y="1378"/>
                        <a:pt x="467" y="654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5" name="Google Shape;16535;p56"/>
                <p:cNvSpPr/>
                <p:nvPr/>
              </p:nvSpPr>
              <p:spPr>
                <a:xfrm>
                  <a:off x="2038650" y="2517400"/>
                  <a:ext cx="17525" cy="74750"/>
                </a:xfrm>
                <a:custGeom>
                  <a:rect b="b" l="l" r="r" t="t"/>
                  <a:pathLst>
                    <a:path extrusionOk="0" h="2990" w="701">
                      <a:moveTo>
                        <a:pt x="678" y="0"/>
                      </a:moveTo>
                      <a:lnTo>
                        <a:pt x="304" y="1495"/>
                      </a:lnTo>
                      <a:cubicBezTo>
                        <a:pt x="164" y="1985"/>
                        <a:pt x="47" y="2476"/>
                        <a:pt x="0" y="2990"/>
                      </a:cubicBezTo>
                      <a:cubicBezTo>
                        <a:pt x="187" y="2499"/>
                        <a:pt x="304" y="2009"/>
                        <a:pt x="397" y="151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6" name="Google Shape;16536;p56"/>
                <p:cNvSpPr/>
                <p:nvPr/>
              </p:nvSpPr>
              <p:spPr>
                <a:xfrm>
                  <a:off x="1990200" y="2526750"/>
                  <a:ext cx="4100" cy="68900"/>
                </a:xfrm>
                <a:custGeom>
                  <a:rect b="b" l="l" r="r" t="t"/>
                  <a:pathLst>
                    <a:path extrusionOk="0" h="2756" w="164">
                      <a:moveTo>
                        <a:pt x="117" y="0"/>
                      </a:moveTo>
                      <a:cubicBezTo>
                        <a:pt x="70" y="467"/>
                        <a:pt x="23" y="911"/>
                        <a:pt x="23" y="1378"/>
                      </a:cubicBezTo>
                      <a:cubicBezTo>
                        <a:pt x="0" y="1845"/>
                        <a:pt x="23" y="2312"/>
                        <a:pt x="140" y="2756"/>
                      </a:cubicBezTo>
                      <a:cubicBezTo>
                        <a:pt x="163" y="2289"/>
                        <a:pt x="140" y="1845"/>
                        <a:pt x="117" y="1378"/>
                      </a:cubicBezTo>
                      <a:cubicBezTo>
                        <a:pt x="93" y="911"/>
                        <a:pt x="117" y="467"/>
                        <a:pt x="14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7" name="Google Shape;16537;p56"/>
                <p:cNvSpPr/>
                <p:nvPr/>
              </p:nvSpPr>
              <p:spPr>
                <a:xfrm>
                  <a:off x="1970350" y="2482950"/>
                  <a:ext cx="20450" cy="116200"/>
                </a:xfrm>
                <a:custGeom>
                  <a:rect b="b" l="l" r="r" t="t"/>
                  <a:pathLst>
                    <a:path extrusionOk="0" h="4648" w="818">
                      <a:moveTo>
                        <a:pt x="0" y="1"/>
                      </a:moveTo>
                      <a:cubicBezTo>
                        <a:pt x="280" y="748"/>
                        <a:pt x="467" y="1519"/>
                        <a:pt x="560" y="2289"/>
                      </a:cubicBezTo>
                      <a:cubicBezTo>
                        <a:pt x="654" y="3083"/>
                        <a:pt x="677" y="3854"/>
                        <a:pt x="654" y="4648"/>
                      </a:cubicBezTo>
                      <a:cubicBezTo>
                        <a:pt x="817" y="3877"/>
                        <a:pt x="794" y="3060"/>
                        <a:pt x="654" y="2289"/>
                      </a:cubicBezTo>
                      <a:cubicBezTo>
                        <a:pt x="537" y="1495"/>
                        <a:pt x="327" y="72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8" name="Google Shape;16538;p56"/>
                <p:cNvSpPr/>
                <p:nvPr/>
              </p:nvSpPr>
              <p:spPr>
                <a:xfrm>
                  <a:off x="1996600" y="2486450"/>
                  <a:ext cx="29225" cy="82925"/>
                </a:xfrm>
                <a:custGeom>
                  <a:rect b="b" l="l" r="r" t="t"/>
                  <a:pathLst>
                    <a:path extrusionOk="0" h="3317" w="1169">
                      <a:moveTo>
                        <a:pt x="1169" y="1"/>
                      </a:moveTo>
                      <a:lnTo>
                        <a:pt x="538" y="1659"/>
                      </a:lnTo>
                      <a:cubicBezTo>
                        <a:pt x="328" y="2196"/>
                        <a:pt x="118" y="2733"/>
                        <a:pt x="1" y="3317"/>
                      </a:cubicBezTo>
                      <a:cubicBezTo>
                        <a:pt x="258" y="2780"/>
                        <a:pt x="468" y="2243"/>
                        <a:pt x="631" y="1682"/>
                      </a:cubicBezTo>
                      <a:lnTo>
                        <a:pt x="1169" y="24"/>
                      </a:lnTo>
                      <a:lnTo>
                        <a:pt x="11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9" name="Google Shape;16539;p56"/>
                <p:cNvSpPr/>
                <p:nvPr/>
              </p:nvSpPr>
              <p:spPr>
                <a:xfrm>
                  <a:off x="2015300" y="2533150"/>
                  <a:ext cx="15775" cy="67175"/>
                </a:xfrm>
                <a:custGeom>
                  <a:rect b="b" l="l" r="r" t="t"/>
                  <a:pathLst>
                    <a:path extrusionOk="0" h="2687" w="631">
                      <a:moveTo>
                        <a:pt x="631" y="1"/>
                      </a:moveTo>
                      <a:lnTo>
                        <a:pt x="631" y="1"/>
                      </a:lnTo>
                      <a:cubicBezTo>
                        <a:pt x="444" y="445"/>
                        <a:pt x="304" y="888"/>
                        <a:pt x="187" y="1332"/>
                      </a:cubicBezTo>
                      <a:cubicBezTo>
                        <a:pt x="70" y="1776"/>
                        <a:pt x="0" y="2219"/>
                        <a:pt x="0" y="2687"/>
                      </a:cubicBezTo>
                      <a:cubicBezTo>
                        <a:pt x="140" y="2243"/>
                        <a:pt x="210" y="1799"/>
                        <a:pt x="304" y="1355"/>
                      </a:cubicBezTo>
                      <a:cubicBezTo>
                        <a:pt x="397" y="888"/>
                        <a:pt x="491" y="445"/>
                        <a:pt x="63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0" name="Google Shape;16540;p56"/>
                <p:cNvSpPr/>
                <p:nvPr/>
              </p:nvSpPr>
              <p:spPr>
                <a:xfrm>
                  <a:off x="5277750" y="2381375"/>
                  <a:ext cx="56650" cy="165250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1" name="Google Shape;16541;p56"/>
                <p:cNvSpPr/>
                <p:nvPr/>
              </p:nvSpPr>
              <p:spPr>
                <a:xfrm>
                  <a:off x="5328525" y="2398875"/>
                  <a:ext cx="30400" cy="100450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2" name="Google Shape;16542;p56"/>
                <p:cNvSpPr/>
                <p:nvPr/>
              </p:nvSpPr>
              <p:spPr>
                <a:xfrm>
                  <a:off x="5220525" y="2382525"/>
                  <a:ext cx="25700" cy="150650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3" name="Google Shape;16543;p56"/>
                <p:cNvSpPr/>
                <p:nvPr/>
              </p:nvSpPr>
              <p:spPr>
                <a:xfrm>
                  <a:off x="5365300" y="2593300"/>
                  <a:ext cx="28050" cy="181600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4" name="Google Shape;16544;p56"/>
                <p:cNvSpPr/>
                <p:nvPr/>
              </p:nvSpPr>
              <p:spPr>
                <a:xfrm>
                  <a:off x="5404425" y="2704800"/>
                  <a:ext cx="10525" cy="94600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5" name="Google Shape;16545;p56"/>
                <p:cNvSpPr/>
                <p:nvPr/>
              </p:nvSpPr>
              <p:spPr>
                <a:xfrm>
                  <a:off x="5190175" y="2602625"/>
                  <a:ext cx="33875" cy="21547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6" name="Google Shape;16546;p56"/>
                <p:cNvSpPr/>
                <p:nvPr/>
              </p:nvSpPr>
              <p:spPr>
                <a:xfrm>
                  <a:off x="5125350" y="2670350"/>
                  <a:ext cx="14625" cy="73025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7" name="Google Shape;16547;p56"/>
                <p:cNvSpPr/>
                <p:nvPr/>
              </p:nvSpPr>
              <p:spPr>
                <a:xfrm>
                  <a:off x="5043625" y="2641750"/>
                  <a:ext cx="15775" cy="91700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8" name="Google Shape;16548;p56"/>
                <p:cNvSpPr/>
                <p:nvPr/>
              </p:nvSpPr>
              <p:spPr>
                <a:xfrm>
                  <a:off x="4840450" y="2532000"/>
                  <a:ext cx="25125" cy="148300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9" name="Google Shape;16549;p56"/>
                <p:cNvSpPr/>
                <p:nvPr/>
              </p:nvSpPr>
              <p:spPr>
                <a:xfrm>
                  <a:off x="4893000" y="2607900"/>
                  <a:ext cx="21025" cy="103925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0" name="Google Shape;16550;p56"/>
                <p:cNvSpPr/>
                <p:nvPr/>
              </p:nvSpPr>
              <p:spPr>
                <a:xfrm>
                  <a:off x="4817100" y="2581025"/>
                  <a:ext cx="26300" cy="133150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1" name="Google Shape;16551;p56"/>
                <p:cNvSpPr/>
                <p:nvPr/>
              </p:nvSpPr>
              <p:spPr>
                <a:xfrm>
                  <a:off x="5956725" y="2653425"/>
                  <a:ext cx="115050" cy="656250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2" name="Google Shape;16552;p56"/>
                <p:cNvSpPr/>
                <p:nvPr/>
              </p:nvSpPr>
              <p:spPr>
                <a:xfrm>
                  <a:off x="5938625" y="2676775"/>
                  <a:ext cx="34475" cy="52022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3" name="Google Shape;16553;p56"/>
                <p:cNvSpPr/>
                <p:nvPr/>
              </p:nvSpPr>
              <p:spPr>
                <a:xfrm>
                  <a:off x="5852800" y="2840250"/>
                  <a:ext cx="20475" cy="458325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4" name="Google Shape;16554;p56"/>
                <p:cNvSpPr/>
                <p:nvPr/>
              </p:nvSpPr>
              <p:spPr>
                <a:xfrm>
                  <a:off x="6203700" y="2693125"/>
                  <a:ext cx="44975" cy="499775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5" name="Google Shape;16555;p56"/>
                <p:cNvSpPr/>
                <p:nvPr/>
              </p:nvSpPr>
              <p:spPr>
                <a:xfrm>
                  <a:off x="6173325" y="2718825"/>
                  <a:ext cx="28050" cy="391175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6" name="Google Shape;16556;p56"/>
                <p:cNvSpPr/>
                <p:nvPr/>
              </p:nvSpPr>
              <p:spPr>
                <a:xfrm>
                  <a:off x="6635150" y="2544850"/>
                  <a:ext cx="56075" cy="663825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7" name="Google Shape;16557;p56"/>
                <p:cNvSpPr/>
                <p:nvPr/>
              </p:nvSpPr>
              <p:spPr>
                <a:xfrm>
                  <a:off x="6591950" y="2578700"/>
                  <a:ext cx="34450" cy="520200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8" name="Google Shape;16558;p56"/>
                <p:cNvSpPr/>
                <p:nvPr/>
              </p:nvSpPr>
              <p:spPr>
                <a:xfrm>
                  <a:off x="6495600" y="2753275"/>
                  <a:ext cx="61925" cy="455975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9" name="Google Shape;16559;p56"/>
                <p:cNvSpPr/>
                <p:nvPr/>
              </p:nvSpPr>
              <p:spPr>
                <a:xfrm>
                  <a:off x="5622200" y="2419900"/>
                  <a:ext cx="47900" cy="228875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0" name="Google Shape;16560;p56"/>
                <p:cNvSpPr/>
                <p:nvPr/>
              </p:nvSpPr>
              <p:spPr>
                <a:xfrm>
                  <a:off x="5650800" y="2501050"/>
                  <a:ext cx="36225" cy="181600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1" name="Google Shape;16561;p56"/>
                <p:cNvSpPr/>
                <p:nvPr/>
              </p:nvSpPr>
              <p:spPr>
                <a:xfrm>
                  <a:off x="5564400" y="2464850"/>
                  <a:ext cx="15200" cy="229475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2" name="Google Shape;16562;p56"/>
                <p:cNvSpPr/>
                <p:nvPr/>
              </p:nvSpPr>
              <p:spPr>
                <a:xfrm>
                  <a:off x="6825475" y="2476525"/>
                  <a:ext cx="57225" cy="269175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3" name="Google Shape;16563;p56"/>
                <p:cNvSpPr/>
                <p:nvPr/>
              </p:nvSpPr>
              <p:spPr>
                <a:xfrm>
                  <a:off x="6814975" y="2485875"/>
                  <a:ext cx="15200" cy="213125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4" name="Google Shape;16564;p56"/>
                <p:cNvSpPr/>
                <p:nvPr/>
              </p:nvSpPr>
              <p:spPr>
                <a:xfrm>
                  <a:off x="6765925" y="2551850"/>
                  <a:ext cx="12275" cy="188600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5" name="Google Shape;16565;p56"/>
                <p:cNvSpPr/>
                <p:nvPr/>
              </p:nvSpPr>
              <p:spPr>
                <a:xfrm>
                  <a:off x="6869250" y="2550100"/>
                  <a:ext cx="14625" cy="188600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6" name="Google Shape;16566;p56"/>
                <p:cNvSpPr/>
                <p:nvPr/>
              </p:nvSpPr>
              <p:spPr>
                <a:xfrm>
                  <a:off x="5811350" y="2335250"/>
                  <a:ext cx="12875" cy="167000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7" name="Google Shape;16567;p56"/>
                <p:cNvSpPr/>
                <p:nvPr/>
              </p:nvSpPr>
              <p:spPr>
                <a:xfrm>
                  <a:off x="5791500" y="2346350"/>
                  <a:ext cx="17550" cy="129050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8" name="Google Shape;16568;p56"/>
                <p:cNvSpPr/>
                <p:nvPr/>
              </p:nvSpPr>
              <p:spPr>
                <a:xfrm>
                  <a:off x="5762900" y="2390700"/>
                  <a:ext cx="21050" cy="113300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9" name="Google Shape;16569;p56"/>
                <p:cNvSpPr/>
                <p:nvPr/>
              </p:nvSpPr>
              <p:spPr>
                <a:xfrm>
                  <a:off x="5828875" y="2379625"/>
                  <a:ext cx="18125" cy="113850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0" name="Google Shape;16570;p56"/>
                <p:cNvSpPr/>
                <p:nvPr/>
              </p:nvSpPr>
              <p:spPr>
                <a:xfrm>
                  <a:off x="5887850" y="2606150"/>
                  <a:ext cx="12850" cy="167000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1" name="Google Shape;16571;p56"/>
                <p:cNvSpPr/>
                <p:nvPr/>
              </p:nvSpPr>
              <p:spPr>
                <a:xfrm>
                  <a:off x="5868000" y="2617225"/>
                  <a:ext cx="17525" cy="129650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2" name="Google Shape;16572;p56"/>
                <p:cNvSpPr/>
                <p:nvPr/>
              </p:nvSpPr>
              <p:spPr>
                <a:xfrm>
                  <a:off x="5905350" y="2651100"/>
                  <a:ext cx="18125" cy="113275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3" name="Google Shape;16573;p56"/>
                <p:cNvSpPr/>
                <p:nvPr/>
              </p:nvSpPr>
              <p:spPr>
                <a:xfrm>
                  <a:off x="6327475" y="2243575"/>
                  <a:ext cx="18125" cy="137225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4" name="Google Shape;16574;p56"/>
                <p:cNvSpPr/>
                <p:nvPr/>
              </p:nvSpPr>
              <p:spPr>
                <a:xfrm>
                  <a:off x="6318125" y="2250600"/>
                  <a:ext cx="7625" cy="107450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5" name="Google Shape;16575;p56"/>
                <p:cNvSpPr/>
                <p:nvPr/>
              </p:nvSpPr>
              <p:spPr>
                <a:xfrm>
                  <a:off x="6346725" y="2280950"/>
                  <a:ext cx="9375" cy="94600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6" name="Google Shape;16576;p56"/>
                <p:cNvSpPr/>
                <p:nvPr/>
              </p:nvSpPr>
              <p:spPr>
                <a:xfrm>
                  <a:off x="6283100" y="2276875"/>
                  <a:ext cx="8775" cy="94600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7" name="Google Shape;16577;p56"/>
                <p:cNvSpPr/>
                <p:nvPr/>
              </p:nvSpPr>
              <p:spPr>
                <a:xfrm>
                  <a:off x="2408800" y="2876450"/>
                  <a:ext cx="28050" cy="137225"/>
                </a:xfrm>
                <a:custGeom>
                  <a:rect b="b" l="l" r="r" t="t"/>
                  <a:pathLst>
                    <a:path extrusionOk="0" h="5489" w="1122">
                      <a:moveTo>
                        <a:pt x="1098" y="0"/>
                      </a:moveTo>
                      <a:cubicBezTo>
                        <a:pt x="654" y="841"/>
                        <a:pt x="327" y="1729"/>
                        <a:pt x="164" y="2686"/>
                      </a:cubicBezTo>
                      <a:cubicBezTo>
                        <a:pt x="0" y="3620"/>
                        <a:pt x="70" y="4578"/>
                        <a:pt x="374" y="5488"/>
                      </a:cubicBezTo>
                      <a:cubicBezTo>
                        <a:pt x="234" y="4554"/>
                        <a:pt x="187" y="3620"/>
                        <a:pt x="304" y="2686"/>
                      </a:cubicBezTo>
                      <a:cubicBezTo>
                        <a:pt x="421" y="1775"/>
                        <a:pt x="701" y="865"/>
                        <a:pt x="1121" y="24"/>
                      </a:cubicBezTo>
                      <a:lnTo>
                        <a:pt x="1098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8" name="Google Shape;16578;p56"/>
                <p:cNvSpPr/>
                <p:nvPr/>
              </p:nvSpPr>
              <p:spPr>
                <a:xfrm>
                  <a:off x="2384850" y="2882300"/>
                  <a:ext cx="17550" cy="108025"/>
                </a:xfrm>
                <a:custGeom>
                  <a:rect b="b" l="l" r="r" t="t"/>
                  <a:pathLst>
                    <a:path extrusionOk="0" h="4321" w="702">
                      <a:moveTo>
                        <a:pt x="1" y="0"/>
                      </a:moveTo>
                      <a:cubicBezTo>
                        <a:pt x="188" y="701"/>
                        <a:pt x="328" y="1425"/>
                        <a:pt x="421" y="2148"/>
                      </a:cubicBezTo>
                      <a:cubicBezTo>
                        <a:pt x="491" y="2872"/>
                        <a:pt x="538" y="3596"/>
                        <a:pt x="608" y="4320"/>
                      </a:cubicBezTo>
                      <a:cubicBezTo>
                        <a:pt x="701" y="3596"/>
                        <a:pt x="655" y="2849"/>
                        <a:pt x="538" y="2125"/>
                      </a:cubicBezTo>
                      <a:cubicBezTo>
                        <a:pt x="421" y="1401"/>
                        <a:pt x="234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9" name="Google Shape;16579;p56"/>
                <p:cNvSpPr/>
                <p:nvPr/>
              </p:nvSpPr>
              <p:spPr>
                <a:xfrm>
                  <a:off x="2432150" y="2944750"/>
                  <a:ext cx="19300" cy="95200"/>
                </a:xfrm>
                <a:custGeom>
                  <a:rect b="b" l="l" r="r" t="t"/>
                  <a:pathLst>
                    <a:path extrusionOk="0" h="3808" w="77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31"/>
                        <a:pt x="397" y="1238"/>
                        <a:pt x="491" y="1892"/>
                      </a:cubicBezTo>
                      <a:cubicBezTo>
                        <a:pt x="561" y="2523"/>
                        <a:pt x="584" y="3177"/>
                        <a:pt x="608" y="3807"/>
                      </a:cubicBezTo>
                      <a:lnTo>
                        <a:pt x="631" y="3807"/>
                      </a:lnTo>
                      <a:cubicBezTo>
                        <a:pt x="771" y="3177"/>
                        <a:pt x="748" y="2500"/>
                        <a:pt x="608" y="1869"/>
                      </a:cubicBezTo>
                      <a:cubicBezTo>
                        <a:pt x="491" y="1215"/>
                        <a:pt x="281" y="608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0" name="Google Shape;16580;p56"/>
                <p:cNvSpPr/>
                <p:nvPr/>
              </p:nvSpPr>
              <p:spPr>
                <a:xfrm>
                  <a:off x="4647775" y="2679125"/>
                  <a:ext cx="13450" cy="138975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1" name="Google Shape;16581;p56"/>
                <p:cNvSpPr/>
                <p:nvPr/>
              </p:nvSpPr>
              <p:spPr>
                <a:xfrm>
                  <a:off x="4623850" y="2687875"/>
                  <a:ext cx="23375" cy="108025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2" name="Google Shape;16582;p56"/>
                <p:cNvSpPr/>
                <p:nvPr/>
              </p:nvSpPr>
              <p:spPr>
                <a:xfrm>
                  <a:off x="466180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3" name="Google Shape;16583;p56"/>
                <p:cNvSpPr/>
                <p:nvPr/>
              </p:nvSpPr>
              <p:spPr>
                <a:xfrm>
                  <a:off x="458765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4" name="Google Shape;16584;p56"/>
                <p:cNvSpPr/>
                <p:nvPr/>
              </p:nvSpPr>
              <p:spPr>
                <a:xfrm>
                  <a:off x="5444125" y="2929000"/>
                  <a:ext cx="35050" cy="283175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5" name="Google Shape;16585;p56"/>
                <p:cNvSpPr/>
                <p:nvPr/>
              </p:nvSpPr>
              <p:spPr>
                <a:xfrm>
                  <a:off x="5414950" y="2938925"/>
                  <a:ext cx="16950" cy="22480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6" name="Google Shape;16586;p56"/>
                <p:cNvSpPr/>
                <p:nvPr/>
              </p:nvSpPr>
              <p:spPr>
                <a:xfrm>
                  <a:off x="5483250" y="3006650"/>
                  <a:ext cx="21050" cy="197925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7" name="Google Shape;16587;p56"/>
                <p:cNvSpPr/>
                <p:nvPr/>
              </p:nvSpPr>
              <p:spPr>
                <a:xfrm>
                  <a:off x="5332625" y="2986200"/>
                  <a:ext cx="20450" cy="197950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8" name="Google Shape;16588;p56"/>
                <p:cNvSpPr/>
                <p:nvPr/>
              </p:nvSpPr>
              <p:spPr>
                <a:xfrm>
                  <a:off x="7305975" y="2195725"/>
                  <a:ext cx="52550" cy="181575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9" name="Google Shape;16589;p56"/>
                <p:cNvSpPr/>
                <p:nvPr/>
              </p:nvSpPr>
              <p:spPr>
                <a:xfrm>
                  <a:off x="7299550" y="2198625"/>
                  <a:ext cx="21025" cy="145975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90" name="Google Shape;16590;p56"/>
                <p:cNvSpPr/>
                <p:nvPr/>
              </p:nvSpPr>
              <p:spPr>
                <a:xfrm>
                  <a:off x="7263350" y="2239500"/>
                  <a:ext cx="14025" cy="129050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91" name="Google Shape;16591;p56"/>
                <p:cNvSpPr/>
                <p:nvPr/>
              </p:nvSpPr>
              <p:spPr>
                <a:xfrm>
                  <a:off x="7334575" y="2245925"/>
                  <a:ext cx="17525" cy="128450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92" name="Google Shape;16592;p56"/>
                <p:cNvSpPr/>
                <p:nvPr/>
              </p:nvSpPr>
              <p:spPr>
                <a:xfrm>
                  <a:off x="7227150" y="2308400"/>
                  <a:ext cx="19875" cy="127875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93" name="Google Shape;16593;p56"/>
                <p:cNvSpPr/>
                <p:nvPr/>
              </p:nvSpPr>
              <p:spPr>
                <a:xfrm>
                  <a:off x="6500275" y="2309550"/>
                  <a:ext cx="22225" cy="165850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94" name="Google Shape;16594;p56"/>
                <p:cNvSpPr/>
                <p:nvPr/>
              </p:nvSpPr>
              <p:spPr>
                <a:xfrm>
                  <a:off x="6489175" y="2317725"/>
                  <a:ext cx="8200" cy="130225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95" name="Google Shape;16595;p56"/>
                <p:cNvSpPr/>
                <p:nvPr/>
              </p:nvSpPr>
              <p:spPr>
                <a:xfrm>
                  <a:off x="6523625" y="2354500"/>
                  <a:ext cx="10550" cy="114475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96" name="Google Shape;16596;p56"/>
                <p:cNvSpPr/>
                <p:nvPr/>
              </p:nvSpPr>
              <p:spPr>
                <a:xfrm>
                  <a:off x="6629900" y="2269850"/>
                  <a:ext cx="19875" cy="128475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597" name="Google Shape;16597;p56"/>
              <p:cNvGrpSpPr/>
              <p:nvPr/>
            </p:nvGrpSpPr>
            <p:grpSpPr>
              <a:xfrm>
                <a:off x="3744109" y="4254507"/>
                <a:ext cx="5081829" cy="944189"/>
                <a:chOff x="238125" y="2195725"/>
                <a:chExt cx="7120400" cy="1322950"/>
              </a:xfrm>
            </p:grpSpPr>
            <p:sp>
              <p:nvSpPr>
                <p:cNvPr id="16598" name="Google Shape;16598;p56"/>
                <p:cNvSpPr/>
                <p:nvPr/>
              </p:nvSpPr>
              <p:spPr>
                <a:xfrm>
                  <a:off x="6053075" y="2269275"/>
                  <a:ext cx="26875" cy="223050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99" name="Google Shape;16599;p56"/>
                <p:cNvSpPr/>
                <p:nvPr/>
              </p:nvSpPr>
              <p:spPr>
                <a:xfrm>
                  <a:off x="6088100" y="2277450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0" name="Google Shape;16600;p56"/>
                <p:cNvSpPr/>
                <p:nvPr/>
              </p:nvSpPr>
              <p:spPr>
                <a:xfrm>
                  <a:off x="6114950" y="2366775"/>
                  <a:ext cx="29800" cy="127875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1" name="Google Shape;16601;p56"/>
                <p:cNvSpPr/>
                <p:nvPr/>
              </p:nvSpPr>
              <p:spPr>
                <a:xfrm>
                  <a:off x="7040325" y="2569950"/>
                  <a:ext cx="26300" cy="223050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2" name="Google Shape;16602;p56"/>
                <p:cNvSpPr/>
                <p:nvPr/>
              </p:nvSpPr>
              <p:spPr>
                <a:xfrm>
                  <a:off x="7075350" y="2578125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3" name="Google Shape;16603;p56"/>
                <p:cNvSpPr/>
                <p:nvPr/>
              </p:nvSpPr>
              <p:spPr>
                <a:xfrm>
                  <a:off x="7101625" y="2667450"/>
                  <a:ext cx="30375" cy="128450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4" name="Google Shape;16604;p56"/>
                <p:cNvSpPr/>
                <p:nvPr/>
              </p:nvSpPr>
              <p:spPr>
                <a:xfrm>
                  <a:off x="6875675" y="2281525"/>
                  <a:ext cx="21625" cy="170500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5" name="Google Shape;16605;p56"/>
                <p:cNvSpPr/>
                <p:nvPr/>
              </p:nvSpPr>
              <p:spPr>
                <a:xfrm>
                  <a:off x="6902550" y="2287375"/>
                  <a:ext cx="39725" cy="120875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6" name="Google Shape;16606;p56"/>
                <p:cNvSpPr/>
                <p:nvPr/>
              </p:nvSpPr>
              <p:spPr>
                <a:xfrm>
                  <a:off x="6922400" y="2355675"/>
                  <a:ext cx="23950" cy="98700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7" name="Google Shape;16607;p56"/>
                <p:cNvSpPr/>
                <p:nvPr/>
              </p:nvSpPr>
              <p:spPr>
                <a:xfrm>
                  <a:off x="7324650" y="2597975"/>
                  <a:ext cx="23375" cy="98100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8" name="Google Shape;16608;p56"/>
                <p:cNvSpPr/>
                <p:nvPr/>
              </p:nvSpPr>
              <p:spPr>
                <a:xfrm>
                  <a:off x="4643125" y="2401225"/>
                  <a:ext cx="21025" cy="18100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9" name="Google Shape;16609;p56"/>
                <p:cNvSpPr/>
                <p:nvPr/>
              </p:nvSpPr>
              <p:spPr>
                <a:xfrm>
                  <a:off x="4675800" y="2411150"/>
                  <a:ext cx="14050" cy="133725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0" name="Google Shape;16610;p56"/>
                <p:cNvSpPr/>
                <p:nvPr/>
              </p:nvSpPr>
              <p:spPr>
                <a:xfrm>
                  <a:off x="4702675" y="2471850"/>
                  <a:ext cx="23375" cy="103950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1" name="Google Shape;16611;p56"/>
                <p:cNvSpPr/>
                <p:nvPr/>
              </p:nvSpPr>
              <p:spPr>
                <a:xfrm>
                  <a:off x="4244950" y="26149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2" name="Google Shape;16612;p56"/>
                <p:cNvSpPr/>
                <p:nvPr/>
              </p:nvSpPr>
              <p:spPr>
                <a:xfrm>
                  <a:off x="4392075" y="2659850"/>
                  <a:ext cx="22200" cy="11680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3" name="Google Shape;16613;p56"/>
                <p:cNvSpPr/>
                <p:nvPr/>
              </p:nvSpPr>
              <p:spPr>
                <a:xfrm>
                  <a:off x="4686325" y="2473600"/>
                  <a:ext cx="22200" cy="116225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4" name="Google Shape;16614;p56"/>
                <p:cNvSpPr/>
                <p:nvPr/>
              </p:nvSpPr>
              <p:spPr>
                <a:xfrm>
                  <a:off x="4330775" y="2676775"/>
                  <a:ext cx="5275" cy="106300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5" name="Google Shape;16615;p56"/>
                <p:cNvSpPr/>
                <p:nvPr/>
              </p:nvSpPr>
              <p:spPr>
                <a:xfrm>
                  <a:off x="4305650" y="2608475"/>
                  <a:ext cx="25725" cy="18100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6" name="Google Shape;16616;p56"/>
                <p:cNvSpPr/>
                <p:nvPr/>
              </p:nvSpPr>
              <p:spPr>
                <a:xfrm>
                  <a:off x="4338350" y="2613150"/>
                  <a:ext cx="37400" cy="129050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7" name="Google Shape;16617;p56"/>
                <p:cNvSpPr/>
                <p:nvPr/>
              </p:nvSpPr>
              <p:spPr>
                <a:xfrm>
                  <a:off x="4362300" y="2685550"/>
                  <a:ext cx="20450" cy="10510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8" name="Google Shape;16618;p56"/>
                <p:cNvSpPr/>
                <p:nvPr/>
              </p:nvSpPr>
              <p:spPr>
                <a:xfrm>
                  <a:off x="2619550" y="28823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561" y="1098"/>
                        <a:pt x="1028" y="2242"/>
                        <a:pt x="1379" y="3410"/>
                      </a:cubicBezTo>
                      <a:cubicBezTo>
                        <a:pt x="1729" y="4577"/>
                        <a:pt x="1986" y="5768"/>
                        <a:pt x="2196" y="6959"/>
                      </a:cubicBezTo>
                      <a:cubicBezTo>
                        <a:pt x="2149" y="5745"/>
                        <a:pt x="1892" y="4530"/>
                        <a:pt x="1495" y="3363"/>
                      </a:cubicBezTo>
                      <a:cubicBezTo>
                        <a:pt x="1122" y="2195"/>
                        <a:pt x="631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9" name="Google Shape;16619;p56"/>
                <p:cNvSpPr/>
                <p:nvPr/>
              </p:nvSpPr>
              <p:spPr>
                <a:xfrm>
                  <a:off x="2766675" y="2927825"/>
                  <a:ext cx="22800" cy="116800"/>
                </a:xfrm>
                <a:custGeom>
                  <a:rect b="b" l="l" r="r" t="t"/>
                  <a:pathLst>
                    <a:path extrusionOk="0" h="4672" w="912">
                      <a:moveTo>
                        <a:pt x="888" y="1"/>
                      </a:moveTo>
                      <a:lnTo>
                        <a:pt x="398" y="2312"/>
                      </a:lnTo>
                      <a:cubicBezTo>
                        <a:pt x="211" y="3083"/>
                        <a:pt x="71" y="3877"/>
                        <a:pt x="1" y="4648"/>
                      </a:cubicBezTo>
                      <a:lnTo>
                        <a:pt x="24" y="4671"/>
                      </a:lnTo>
                      <a:cubicBezTo>
                        <a:pt x="258" y="3900"/>
                        <a:pt x="398" y="3130"/>
                        <a:pt x="515" y="2336"/>
                      </a:cubicBezTo>
                      <a:lnTo>
                        <a:pt x="91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0" name="Google Shape;16620;p56"/>
                <p:cNvSpPr/>
                <p:nvPr/>
              </p:nvSpPr>
              <p:spPr>
                <a:xfrm>
                  <a:off x="2705375" y="2944175"/>
                  <a:ext cx="5275" cy="106850"/>
                </a:xfrm>
                <a:custGeom>
                  <a:rect b="b" l="l" r="r" t="t"/>
                  <a:pathLst>
                    <a:path extrusionOk="0" h="4274" w="211">
                      <a:moveTo>
                        <a:pt x="164" y="0"/>
                      </a:moveTo>
                      <a:cubicBezTo>
                        <a:pt x="94" y="701"/>
                        <a:pt x="47" y="1425"/>
                        <a:pt x="24" y="2126"/>
                      </a:cubicBezTo>
                      <a:cubicBezTo>
                        <a:pt x="1" y="2849"/>
                        <a:pt x="47" y="3573"/>
                        <a:pt x="188" y="4274"/>
                      </a:cubicBezTo>
                      <a:lnTo>
                        <a:pt x="211" y="4274"/>
                      </a:lnTo>
                      <a:cubicBezTo>
                        <a:pt x="211" y="3550"/>
                        <a:pt x="188" y="2849"/>
                        <a:pt x="164" y="2126"/>
                      </a:cubicBezTo>
                      <a:cubicBezTo>
                        <a:pt x="141" y="1425"/>
                        <a:pt x="141" y="701"/>
                        <a:pt x="18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1" name="Google Shape;16621;p56"/>
                <p:cNvSpPr/>
                <p:nvPr/>
              </p:nvSpPr>
              <p:spPr>
                <a:xfrm>
                  <a:off x="2680850" y="2876450"/>
                  <a:ext cx="25150" cy="180425"/>
                </a:xfrm>
                <a:custGeom>
                  <a:rect b="b" l="l" r="r" t="t"/>
                  <a:pathLst>
                    <a:path extrusionOk="0" h="7217" w="1006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51" y="1168"/>
                        <a:pt x="585" y="2359"/>
                        <a:pt x="701" y="3573"/>
                      </a:cubicBezTo>
                      <a:cubicBezTo>
                        <a:pt x="818" y="4788"/>
                        <a:pt x="842" y="6002"/>
                        <a:pt x="818" y="7217"/>
                      </a:cubicBezTo>
                      <a:cubicBezTo>
                        <a:pt x="1005" y="6002"/>
                        <a:pt x="982" y="4764"/>
                        <a:pt x="818" y="3573"/>
                      </a:cubicBezTo>
                      <a:cubicBezTo>
                        <a:pt x="678" y="2359"/>
                        <a:pt x="398" y="1145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2" name="Google Shape;16622;p56"/>
                <p:cNvSpPr/>
                <p:nvPr/>
              </p:nvSpPr>
              <p:spPr>
                <a:xfrm>
                  <a:off x="2713550" y="2880525"/>
                  <a:ext cx="37400" cy="129650"/>
                </a:xfrm>
                <a:custGeom>
                  <a:rect b="b" l="l" r="r" t="t"/>
                  <a:pathLst>
                    <a:path extrusionOk="0" h="5186" w="1496">
                      <a:moveTo>
                        <a:pt x="1472" y="1"/>
                      </a:moveTo>
                      <a:lnTo>
                        <a:pt x="701" y="2570"/>
                      </a:lnTo>
                      <a:cubicBezTo>
                        <a:pt x="421" y="3434"/>
                        <a:pt x="164" y="4298"/>
                        <a:pt x="1" y="5185"/>
                      </a:cubicBezTo>
                      <a:lnTo>
                        <a:pt x="24" y="5185"/>
                      </a:lnTo>
                      <a:cubicBezTo>
                        <a:pt x="351" y="4345"/>
                        <a:pt x="584" y="3481"/>
                        <a:pt x="818" y="2616"/>
                      </a:cubicBezTo>
                      <a:lnTo>
                        <a:pt x="1495" y="24"/>
                      </a:lnTo>
                      <a:lnTo>
                        <a:pt x="147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3" name="Google Shape;16623;p56"/>
                <p:cNvSpPr/>
                <p:nvPr/>
              </p:nvSpPr>
              <p:spPr>
                <a:xfrm>
                  <a:off x="2737500" y="2952925"/>
                  <a:ext cx="19875" cy="105125"/>
                </a:xfrm>
                <a:custGeom>
                  <a:rect b="b" l="l" r="r" t="t"/>
                  <a:pathLst>
                    <a:path extrusionOk="0" h="4205" w="795">
                      <a:moveTo>
                        <a:pt x="794" y="1"/>
                      </a:moveTo>
                      <a:lnTo>
                        <a:pt x="794" y="1"/>
                      </a:lnTo>
                      <a:cubicBezTo>
                        <a:pt x="584" y="678"/>
                        <a:pt x="397" y="1379"/>
                        <a:pt x="257" y="2079"/>
                      </a:cubicBezTo>
                      <a:cubicBezTo>
                        <a:pt x="94" y="2780"/>
                        <a:pt x="0" y="3480"/>
                        <a:pt x="0" y="4204"/>
                      </a:cubicBezTo>
                      <a:lnTo>
                        <a:pt x="23" y="4204"/>
                      </a:lnTo>
                      <a:cubicBezTo>
                        <a:pt x="164" y="3504"/>
                        <a:pt x="280" y="2803"/>
                        <a:pt x="374" y="2102"/>
                      </a:cubicBezTo>
                      <a:cubicBezTo>
                        <a:pt x="491" y="1402"/>
                        <a:pt x="631" y="701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4" name="Google Shape;16624;p56"/>
                <p:cNvSpPr/>
                <p:nvPr/>
              </p:nvSpPr>
              <p:spPr>
                <a:xfrm>
                  <a:off x="708100" y="2358600"/>
                  <a:ext cx="32125" cy="102775"/>
                </a:xfrm>
                <a:custGeom>
                  <a:rect b="b" l="l" r="r" t="t"/>
                  <a:pathLst>
                    <a:path extrusionOk="0" h="4111" w="1285">
                      <a:moveTo>
                        <a:pt x="0" y="0"/>
                      </a:moveTo>
                      <a:cubicBezTo>
                        <a:pt x="327" y="654"/>
                        <a:pt x="608" y="1308"/>
                        <a:pt x="818" y="2009"/>
                      </a:cubicBezTo>
                      <a:cubicBezTo>
                        <a:pt x="1005" y="2686"/>
                        <a:pt x="1168" y="3387"/>
                        <a:pt x="1285" y="4111"/>
                      </a:cubicBezTo>
                      <a:cubicBezTo>
                        <a:pt x="1261" y="3387"/>
                        <a:pt x="1121" y="2663"/>
                        <a:pt x="888" y="1985"/>
                      </a:cubicBezTo>
                      <a:cubicBezTo>
                        <a:pt x="654" y="1285"/>
                        <a:pt x="374" y="63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5" name="Google Shape;16625;p56"/>
                <p:cNvSpPr/>
                <p:nvPr/>
              </p:nvSpPr>
              <p:spPr>
                <a:xfrm>
                  <a:off x="795075" y="2385450"/>
                  <a:ext cx="12875" cy="68325"/>
                </a:xfrm>
                <a:custGeom>
                  <a:rect b="b" l="l" r="r" t="t"/>
                  <a:pathLst>
                    <a:path extrusionOk="0" h="2733" w="515">
                      <a:moveTo>
                        <a:pt x="515" y="1"/>
                      </a:moveTo>
                      <a:lnTo>
                        <a:pt x="211" y="1355"/>
                      </a:lnTo>
                      <a:cubicBezTo>
                        <a:pt x="118" y="1822"/>
                        <a:pt x="24" y="2266"/>
                        <a:pt x="1" y="2733"/>
                      </a:cubicBezTo>
                      <a:cubicBezTo>
                        <a:pt x="141" y="2289"/>
                        <a:pt x="211" y="1846"/>
                        <a:pt x="281" y="1379"/>
                      </a:cubicBezTo>
                      <a:lnTo>
                        <a:pt x="51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6" name="Google Shape;16626;p56"/>
                <p:cNvSpPr/>
                <p:nvPr/>
              </p:nvSpPr>
              <p:spPr>
                <a:xfrm>
                  <a:off x="758900" y="2394800"/>
                  <a:ext cx="2925" cy="63075"/>
                </a:xfrm>
                <a:custGeom>
                  <a:rect b="b" l="l" r="r" t="t"/>
                  <a:pathLst>
                    <a:path extrusionOk="0" h="2523" w="117">
                      <a:moveTo>
                        <a:pt x="93" y="0"/>
                      </a:moveTo>
                      <a:cubicBezTo>
                        <a:pt x="47" y="421"/>
                        <a:pt x="23" y="841"/>
                        <a:pt x="0" y="1261"/>
                      </a:cubicBezTo>
                      <a:cubicBezTo>
                        <a:pt x="0" y="1682"/>
                        <a:pt x="23" y="2102"/>
                        <a:pt x="93" y="2522"/>
                      </a:cubicBezTo>
                      <a:lnTo>
                        <a:pt x="117" y="2522"/>
                      </a:lnTo>
                      <a:cubicBezTo>
                        <a:pt x="117" y="2102"/>
                        <a:pt x="93" y="1682"/>
                        <a:pt x="70" y="1261"/>
                      </a:cubicBezTo>
                      <a:cubicBezTo>
                        <a:pt x="70" y="841"/>
                        <a:pt x="70" y="421"/>
                        <a:pt x="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7" name="Google Shape;16627;p56"/>
                <p:cNvSpPr/>
                <p:nvPr/>
              </p:nvSpPr>
              <p:spPr>
                <a:xfrm>
                  <a:off x="743700" y="2355100"/>
                  <a:ext cx="15225" cy="106275"/>
                </a:xfrm>
                <a:custGeom>
                  <a:rect b="b" l="l" r="r" t="t"/>
                  <a:pathLst>
                    <a:path extrusionOk="0" h="4251" w="609">
                      <a:moveTo>
                        <a:pt x="1" y="0"/>
                      </a:moveTo>
                      <a:cubicBezTo>
                        <a:pt x="211" y="678"/>
                        <a:pt x="351" y="1402"/>
                        <a:pt x="421" y="2102"/>
                      </a:cubicBezTo>
                      <a:cubicBezTo>
                        <a:pt x="491" y="2826"/>
                        <a:pt x="515" y="3527"/>
                        <a:pt x="491" y="4251"/>
                      </a:cubicBezTo>
                      <a:lnTo>
                        <a:pt x="515" y="4251"/>
                      </a:lnTo>
                      <a:cubicBezTo>
                        <a:pt x="608" y="3550"/>
                        <a:pt x="608" y="2803"/>
                        <a:pt x="491" y="2102"/>
                      </a:cubicBezTo>
                      <a:cubicBezTo>
                        <a:pt x="421" y="1378"/>
                        <a:pt x="258" y="67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8" name="Google Shape;16628;p56"/>
                <p:cNvSpPr/>
                <p:nvPr/>
              </p:nvSpPr>
              <p:spPr>
                <a:xfrm>
                  <a:off x="763550" y="2357425"/>
                  <a:ext cx="21625" cy="76500"/>
                </a:xfrm>
                <a:custGeom>
                  <a:rect b="b" l="l" r="r" t="t"/>
                  <a:pathLst>
                    <a:path extrusionOk="0" h="3060" w="865">
                      <a:moveTo>
                        <a:pt x="865" y="1"/>
                      </a:moveTo>
                      <a:lnTo>
                        <a:pt x="398" y="1519"/>
                      </a:lnTo>
                      <a:cubicBezTo>
                        <a:pt x="234" y="2032"/>
                        <a:pt x="94" y="2523"/>
                        <a:pt x="1" y="3060"/>
                      </a:cubicBezTo>
                      <a:cubicBezTo>
                        <a:pt x="188" y="2570"/>
                        <a:pt x="351" y="2056"/>
                        <a:pt x="468" y="1542"/>
                      </a:cubicBezTo>
                      <a:lnTo>
                        <a:pt x="86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9" name="Google Shape;16629;p56"/>
                <p:cNvSpPr/>
                <p:nvPr/>
              </p:nvSpPr>
              <p:spPr>
                <a:xfrm>
                  <a:off x="777575" y="2400050"/>
                  <a:ext cx="11700" cy="61900"/>
                </a:xfrm>
                <a:custGeom>
                  <a:rect b="b" l="l" r="r" t="t"/>
                  <a:pathLst>
                    <a:path extrusionOk="0" h="2476" w="468">
                      <a:moveTo>
                        <a:pt x="467" y="1"/>
                      </a:moveTo>
                      <a:lnTo>
                        <a:pt x="467" y="1"/>
                      </a:lnTo>
                      <a:cubicBezTo>
                        <a:pt x="327" y="398"/>
                        <a:pt x="234" y="818"/>
                        <a:pt x="140" y="1238"/>
                      </a:cubicBezTo>
                      <a:cubicBezTo>
                        <a:pt x="47" y="1635"/>
                        <a:pt x="0" y="2056"/>
                        <a:pt x="0" y="2476"/>
                      </a:cubicBezTo>
                      <a:cubicBezTo>
                        <a:pt x="94" y="2079"/>
                        <a:pt x="164" y="1659"/>
                        <a:pt x="211" y="1238"/>
                      </a:cubicBezTo>
                      <a:cubicBezTo>
                        <a:pt x="281" y="818"/>
                        <a:pt x="374" y="421"/>
                        <a:pt x="467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0" name="Google Shape;16630;p56"/>
                <p:cNvSpPr/>
                <p:nvPr/>
              </p:nvSpPr>
              <p:spPr>
                <a:xfrm>
                  <a:off x="1663825" y="3195225"/>
                  <a:ext cx="101625" cy="320525"/>
                </a:xfrm>
                <a:custGeom>
                  <a:rect b="b" l="l" r="r" t="t"/>
                  <a:pathLst>
                    <a:path extrusionOk="0" h="12821" w="4065">
                      <a:moveTo>
                        <a:pt x="1" y="0"/>
                      </a:moveTo>
                      <a:cubicBezTo>
                        <a:pt x="1051" y="2008"/>
                        <a:pt x="1916" y="4110"/>
                        <a:pt x="2546" y="6259"/>
                      </a:cubicBezTo>
                      <a:cubicBezTo>
                        <a:pt x="3177" y="8407"/>
                        <a:pt x="3644" y="10602"/>
                        <a:pt x="4041" y="12821"/>
                      </a:cubicBezTo>
                      <a:lnTo>
                        <a:pt x="4064" y="12821"/>
                      </a:lnTo>
                      <a:cubicBezTo>
                        <a:pt x="3971" y="10579"/>
                        <a:pt x="3504" y="8337"/>
                        <a:pt x="2780" y="6189"/>
                      </a:cubicBezTo>
                      <a:cubicBezTo>
                        <a:pt x="2079" y="4040"/>
                        <a:pt x="1145" y="1962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1" name="Google Shape;16631;p56"/>
                <p:cNvSpPr/>
                <p:nvPr/>
              </p:nvSpPr>
              <p:spPr>
                <a:xfrm>
                  <a:off x="1935900" y="3278700"/>
                  <a:ext cx="40875" cy="214875"/>
                </a:xfrm>
                <a:custGeom>
                  <a:rect b="b" l="l" r="r" t="t"/>
                  <a:pathLst>
                    <a:path extrusionOk="0" h="8595" w="1635">
                      <a:moveTo>
                        <a:pt x="1612" y="1"/>
                      </a:moveTo>
                      <a:lnTo>
                        <a:pt x="701" y="4274"/>
                      </a:lnTo>
                      <a:cubicBezTo>
                        <a:pt x="374" y="5699"/>
                        <a:pt x="117" y="7147"/>
                        <a:pt x="0" y="8594"/>
                      </a:cubicBezTo>
                      <a:lnTo>
                        <a:pt x="24" y="8594"/>
                      </a:lnTo>
                      <a:cubicBezTo>
                        <a:pt x="444" y="7193"/>
                        <a:pt x="701" y="5769"/>
                        <a:pt x="934" y="4321"/>
                      </a:cubicBez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2" name="Google Shape;16632;p56"/>
                <p:cNvSpPr/>
                <p:nvPr/>
              </p:nvSpPr>
              <p:spPr>
                <a:xfrm>
                  <a:off x="1822625" y="3309050"/>
                  <a:ext cx="9375" cy="196775"/>
                </a:xfrm>
                <a:custGeom>
                  <a:rect b="b" l="l" r="r" t="t"/>
                  <a:pathLst>
                    <a:path extrusionOk="0" h="7871" w="375">
                      <a:moveTo>
                        <a:pt x="281" y="1"/>
                      </a:moveTo>
                      <a:cubicBezTo>
                        <a:pt x="141" y="1285"/>
                        <a:pt x="71" y="2616"/>
                        <a:pt x="47" y="3924"/>
                      </a:cubicBezTo>
                      <a:cubicBezTo>
                        <a:pt x="1" y="5255"/>
                        <a:pt x="71" y="6563"/>
                        <a:pt x="328" y="7871"/>
                      </a:cubicBezTo>
                      <a:lnTo>
                        <a:pt x="351" y="7871"/>
                      </a:lnTo>
                      <a:cubicBezTo>
                        <a:pt x="374" y="6540"/>
                        <a:pt x="328" y="5232"/>
                        <a:pt x="258" y="3924"/>
                      </a:cubicBezTo>
                      <a:cubicBezTo>
                        <a:pt x="234" y="2616"/>
                        <a:pt x="258" y="1309"/>
                        <a:pt x="30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3" name="Google Shape;16633;p56"/>
                <p:cNvSpPr/>
                <p:nvPr/>
              </p:nvSpPr>
              <p:spPr>
                <a:xfrm>
                  <a:off x="1776500" y="3183550"/>
                  <a:ext cx="46725" cy="333375"/>
                </a:xfrm>
                <a:custGeom>
                  <a:rect b="b" l="l" r="r" t="t"/>
                  <a:pathLst>
                    <a:path extrusionOk="0" h="13335" w="1869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55" y="2172"/>
                        <a:pt x="1075" y="4390"/>
                        <a:pt x="1309" y="6609"/>
                      </a:cubicBezTo>
                      <a:cubicBezTo>
                        <a:pt x="1519" y="8851"/>
                        <a:pt x="1565" y="11093"/>
                        <a:pt x="1519" y="13335"/>
                      </a:cubicBezTo>
                      <a:lnTo>
                        <a:pt x="1542" y="13335"/>
                      </a:lnTo>
                      <a:cubicBezTo>
                        <a:pt x="1869" y="11116"/>
                        <a:pt x="1846" y="8827"/>
                        <a:pt x="1542" y="6586"/>
                      </a:cubicBezTo>
                      <a:cubicBezTo>
                        <a:pt x="1262" y="4344"/>
                        <a:pt x="748" y="2149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4" name="Google Shape;16634;p56"/>
                <p:cNvSpPr/>
                <p:nvPr/>
              </p:nvSpPr>
              <p:spPr>
                <a:xfrm>
                  <a:off x="1837225" y="3191725"/>
                  <a:ext cx="68925" cy="238800"/>
                </a:xfrm>
                <a:custGeom>
                  <a:rect b="b" l="l" r="r" t="t"/>
                  <a:pathLst>
                    <a:path extrusionOk="0" h="9552" w="2757">
                      <a:moveTo>
                        <a:pt x="2733" y="0"/>
                      </a:moveTo>
                      <a:lnTo>
                        <a:pt x="1285" y="4741"/>
                      </a:lnTo>
                      <a:cubicBezTo>
                        <a:pt x="771" y="6329"/>
                        <a:pt x="304" y="7917"/>
                        <a:pt x="0" y="9551"/>
                      </a:cubicBezTo>
                      <a:lnTo>
                        <a:pt x="24" y="9551"/>
                      </a:lnTo>
                      <a:cubicBezTo>
                        <a:pt x="631" y="7987"/>
                        <a:pt x="1075" y="6422"/>
                        <a:pt x="1495" y="4811"/>
                      </a:cubicBezTo>
                      <a:lnTo>
                        <a:pt x="2756" y="23"/>
                      </a:lnTo>
                      <a:lnTo>
                        <a:pt x="2733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5" name="Google Shape;16635;p56"/>
                <p:cNvSpPr/>
                <p:nvPr/>
              </p:nvSpPr>
              <p:spPr>
                <a:xfrm>
                  <a:off x="1881000" y="3325400"/>
                  <a:ext cx="37400" cy="193275"/>
                </a:xfrm>
                <a:custGeom>
                  <a:rect b="b" l="l" r="r" t="t"/>
                  <a:pathLst>
                    <a:path extrusionOk="0" h="7731" w="1496">
                      <a:moveTo>
                        <a:pt x="1472" y="1"/>
                      </a:moveTo>
                      <a:cubicBezTo>
                        <a:pt x="1075" y="1262"/>
                        <a:pt x="748" y="2523"/>
                        <a:pt x="491" y="3807"/>
                      </a:cubicBezTo>
                      <a:cubicBezTo>
                        <a:pt x="188" y="5092"/>
                        <a:pt x="1" y="6423"/>
                        <a:pt x="24" y="7731"/>
                      </a:cubicBezTo>
                      <a:lnTo>
                        <a:pt x="48" y="7731"/>
                      </a:lnTo>
                      <a:cubicBezTo>
                        <a:pt x="328" y="6446"/>
                        <a:pt x="515" y="5162"/>
                        <a:pt x="702" y="3854"/>
                      </a:cubicBezTo>
                      <a:cubicBezTo>
                        <a:pt x="912" y="2570"/>
                        <a:pt x="1192" y="1285"/>
                        <a:pt x="1496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6" name="Google Shape;16636;p56"/>
                <p:cNvSpPr/>
                <p:nvPr/>
              </p:nvSpPr>
              <p:spPr>
                <a:xfrm>
                  <a:off x="1611275" y="2955275"/>
                  <a:ext cx="80025" cy="99275"/>
                </a:xfrm>
                <a:custGeom>
                  <a:rect b="b" l="l" r="r" t="t"/>
                  <a:pathLst>
                    <a:path extrusionOk="0" h="3971" w="3201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78" y="561"/>
                        <a:pt x="1285" y="1168"/>
                        <a:pt x="1799" y="1822"/>
                      </a:cubicBezTo>
                      <a:cubicBezTo>
                        <a:pt x="2336" y="2499"/>
                        <a:pt x="2780" y="3223"/>
                        <a:pt x="3177" y="3970"/>
                      </a:cubicBezTo>
                      <a:lnTo>
                        <a:pt x="3200" y="3947"/>
                      </a:lnTo>
                      <a:cubicBezTo>
                        <a:pt x="2943" y="3153"/>
                        <a:pt x="2476" y="2405"/>
                        <a:pt x="1892" y="1752"/>
                      </a:cubicBezTo>
                      <a:cubicBezTo>
                        <a:pt x="1355" y="1098"/>
                        <a:pt x="701" y="5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7" name="Google Shape;16637;p56"/>
                <p:cNvSpPr/>
                <p:nvPr/>
              </p:nvSpPr>
              <p:spPr>
                <a:xfrm>
                  <a:off x="1778250" y="2955850"/>
                  <a:ext cx="6450" cy="75925"/>
                </a:xfrm>
                <a:custGeom>
                  <a:rect b="b" l="l" r="r" t="t"/>
                  <a:pathLst>
                    <a:path extrusionOk="0" h="3037" w="258">
                      <a:moveTo>
                        <a:pt x="258" y="0"/>
                      </a:moveTo>
                      <a:cubicBezTo>
                        <a:pt x="164" y="491"/>
                        <a:pt x="118" y="1005"/>
                        <a:pt x="71" y="1518"/>
                      </a:cubicBezTo>
                      <a:cubicBezTo>
                        <a:pt x="1" y="2009"/>
                        <a:pt x="1" y="2523"/>
                        <a:pt x="71" y="3036"/>
                      </a:cubicBezTo>
                      <a:lnTo>
                        <a:pt x="94" y="3036"/>
                      </a:lnTo>
                      <a:cubicBezTo>
                        <a:pt x="164" y="2523"/>
                        <a:pt x="188" y="2032"/>
                        <a:pt x="188" y="1518"/>
                      </a:cubicBezTo>
                      <a:cubicBezTo>
                        <a:pt x="211" y="1005"/>
                        <a:pt x="234" y="514"/>
                        <a:pt x="25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8" name="Google Shape;16638;p56"/>
                <p:cNvSpPr/>
                <p:nvPr/>
              </p:nvSpPr>
              <p:spPr>
                <a:xfrm>
                  <a:off x="1708775" y="2978625"/>
                  <a:ext cx="16975" cy="66575"/>
                </a:xfrm>
                <a:custGeom>
                  <a:rect b="b" l="l" r="r" t="t"/>
                  <a:pathLst>
                    <a:path extrusionOk="0" h="2663" w="679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24" y="467"/>
                        <a:pt x="94" y="911"/>
                        <a:pt x="188" y="1378"/>
                      </a:cubicBezTo>
                      <a:cubicBezTo>
                        <a:pt x="281" y="1822"/>
                        <a:pt x="421" y="2265"/>
                        <a:pt x="655" y="2662"/>
                      </a:cubicBezTo>
                      <a:lnTo>
                        <a:pt x="678" y="2662"/>
                      </a:lnTo>
                      <a:cubicBezTo>
                        <a:pt x="585" y="2195"/>
                        <a:pt x="444" y="1775"/>
                        <a:pt x="304" y="1331"/>
                      </a:cubicBezTo>
                      <a:cubicBezTo>
                        <a:pt x="188" y="911"/>
                        <a:pt x="94" y="46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9" name="Google Shape;16639;p56"/>
                <p:cNvSpPr/>
                <p:nvPr/>
              </p:nvSpPr>
              <p:spPr>
                <a:xfrm>
                  <a:off x="1670250" y="2941250"/>
                  <a:ext cx="47325" cy="109200"/>
                </a:xfrm>
                <a:custGeom>
                  <a:rect b="b" l="l" r="r" t="t"/>
                  <a:pathLst>
                    <a:path extrusionOk="0" h="4368" w="1893">
                      <a:moveTo>
                        <a:pt x="24" y="1"/>
                      </a:moveTo>
                      <a:lnTo>
                        <a:pt x="0" y="24"/>
                      </a:lnTo>
                      <a:cubicBezTo>
                        <a:pt x="491" y="655"/>
                        <a:pt x="911" y="1355"/>
                        <a:pt x="1215" y="2079"/>
                      </a:cubicBezTo>
                      <a:cubicBezTo>
                        <a:pt x="1518" y="2826"/>
                        <a:pt x="1729" y="3574"/>
                        <a:pt x="1892" y="4368"/>
                      </a:cubicBezTo>
                      <a:cubicBezTo>
                        <a:pt x="1892" y="3550"/>
                        <a:pt x="1682" y="2756"/>
                        <a:pt x="1332" y="2032"/>
                      </a:cubicBezTo>
                      <a:cubicBezTo>
                        <a:pt x="981" y="1308"/>
                        <a:pt x="538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0" name="Google Shape;16640;p56"/>
                <p:cNvSpPr/>
                <p:nvPr/>
              </p:nvSpPr>
              <p:spPr>
                <a:xfrm>
                  <a:off x="1722800" y="2933075"/>
                  <a:ext cx="17525" cy="85850"/>
                </a:xfrm>
                <a:custGeom>
                  <a:rect b="b" l="l" r="r" t="t"/>
                  <a:pathLst>
                    <a:path extrusionOk="0" h="3434" w="701">
                      <a:moveTo>
                        <a:pt x="677" y="1"/>
                      </a:moveTo>
                      <a:lnTo>
                        <a:pt x="280" y="1705"/>
                      </a:lnTo>
                      <a:cubicBezTo>
                        <a:pt x="140" y="2266"/>
                        <a:pt x="24" y="2850"/>
                        <a:pt x="0" y="3434"/>
                      </a:cubicBezTo>
                      <a:cubicBezTo>
                        <a:pt x="210" y="2873"/>
                        <a:pt x="327" y="2313"/>
                        <a:pt x="397" y="1729"/>
                      </a:cubicBezTo>
                      <a:lnTo>
                        <a:pt x="70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1" name="Google Shape;16641;p56"/>
                <p:cNvSpPr/>
                <p:nvPr/>
              </p:nvSpPr>
              <p:spPr>
                <a:xfrm>
                  <a:off x="1750225" y="2976875"/>
                  <a:ext cx="7050" cy="68325"/>
                </a:xfrm>
                <a:custGeom>
                  <a:rect b="b" l="l" r="r" t="t"/>
                  <a:pathLst>
                    <a:path extrusionOk="0" h="2733" w="282">
                      <a:moveTo>
                        <a:pt x="281" y="0"/>
                      </a:moveTo>
                      <a:lnTo>
                        <a:pt x="281" y="0"/>
                      </a:lnTo>
                      <a:cubicBezTo>
                        <a:pt x="164" y="444"/>
                        <a:pt x="94" y="888"/>
                        <a:pt x="48" y="1355"/>
                      </a:cubicBezTo>
                      <a:cubicBezTo>
                        <a:pt x="1" y="1798"/>
                        <a:pt x="1" y="2265"/>
                        <a:pt x="118" y="2732"/>
                      </a:cubicBezTo>
                      <a:lnTo>
                        <a:pt x="141" y="2732"/>
                      </a:lnTo>
                      <a:cubicBezTo>
                        <a:pt x="188" y="2265"/>
                        <a:pt x="188" y="1822"/>
                        <a:pt x="188" y="1355"/>
                      </a:cubicBezTo>
                      <a:cubicBezTo>
                        <a:pt x="188" y="911"/>
                        <a:pt x="234" y="44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2" name="Google Shape;16642;p56"/>
                <p:cNvSpPr/>
                <p:nvPr/>
              </p:nvSpPr>
              <p:spPr>
                <a:xfrm>
                  <a:off x="859900" y="2567600"/>
                  <a:ext cx="78825" cy="98125"/>
                </a:xfrm>
                <a:custGeom>
                  <a:rect b="b" l="l" r="r" t="t"/>
                  <a:pathLst>
                    <a:path extrusionOk="0" h="3925" w="3153">
                      <a:moveTo>
                        <a:pt x="0" y="1"/>
                      </a:moveTo>
                      <a:cubicBezTo>
                        <a:pt x="654" y="538"/>
                        <a:pt x="1261" y="1145"/>
                        <a:pt x="1775" y="1799"/>
                      </a:cubicBezTo>
                      <a:cubicBezTo>
                        <a:pt x="2289" y="2476"/>
                        <a:pt x="2733" y="3177"/>
                        <a:pt x="3130" y="3924"/>
                      </a:cubicBezTo>
                      <a:lnTo>
                        <a:pt x="3153" y="3924"/>
                      </a:lnTo>
                      <a:cubicBezTo>
                        <a:pt x="2896" y="3107"/>
                        <a:pt x="2429" y="2383"/>
                        <a:pt x="1868" y="1729"/>
                      </a:cubicBezTo>
                      <a:cubicBezTo>
                        <a:pt x="1331" y="1075"/>
                        <a:pt x="677" y="51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3" name="Google Shape;16643;p56"/>
                <p:cNvSpPr/>
                <p:nvPr/>
              </p:nvSpPr>
              <p:spPr>
                <a:xfrm>
                  <a:off x="1025125" y="2568200"/>
                  <a:ext cx="6450" cy="74750"/>
                </a:xfrm>
                <a:custGeom>
                  <a:rect b="b" l="l" r="r" t="t"/>
                  <a:pathLst>
                    <a:path extrusionOk="0" h="2990" w="258">
                      <a:moveTo>
                        <a:pt x="234" y="0"/>
                      </a:moveTo>
                      <a:cubicBezTo>
                        <a:pt x="164" y="491"/>
                        <a:pt x="94" y="981"/>
                        <a:pt x="70" y="1495"/>
                      </a:cubicBezTo>
                      <a:cubicBezTo>
                        <a:pt x="0" y="1985"/>
                        <a:pt x="0" y="2499"/>
                        <a:pt x="70" y="2989"/>
                      </a:cubicBezTo>
                      <a:lnTo>
                        <a:pt x="94" y="2989"/>
                      </a:lnTo>
                      <a:cubicBezTo>
                        <a:pt x="164" y="2499"/>
                        <a:pt x="187" y="2008"/>
                        <a:pt x="187" y="1495"/>
                      </a:cubicBezTo>
                      <a:cubicBezTo>
                        <a:pt x="187" y="1004"/>
                        <a:pt x="210" y="491"/>
                        <a:pt x="25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4" name="Google Shape;16644;p56"/>
                <p:cNvSpPr/>
                <p:nvPr/>
              </p:nvSpPr>
              <p:spPr>
                <a:xfrm>
                  <a:off x="956225" y="2590950"/>
                  <a:ext cx="16375" cy="65425"/>
                </a:xfrm>
                <a:custGeom>
                  <a:rect b="b" l="l" r="r" t="t"/>
                  <a:pathLst>
                    <a:path extrusionOk="0" h="2617" w="655">
                      <a:moveTo>
                        <a:pt x="0" y="1"/>
                      </a:moveTo>
                      <a:cubicBezTo>
                        <a:pt x="24" y="445"/>
                        <a:pt x="94" y="912"/>
                        <a:pt x="187" y="1332"/>
                      </a:cubicBezTo>
                      <a:cubicBezTo>
                        <a:pt x="257" y="1799"/>
                        <a:pt x="397" y="2219"/>
                        <a:pt x="654" y="2616"/>
                      </a:cubicBezTo>
                      <a:cubicBezTo>
                        <a:pt x="561" y="2173"/>
                        <a:pt x="444" y="1752"/>
                        <a:pt x="304" y="1309"/>
                      </a:cubicBezTo>
                      <a:cubicBezTo>
                        <a:pt x="187" y="888"/>
                        <a:pt x="94" y="44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5" name="Google Shape;16645;p56"/>
                <p:cNvSpPr/>
                <p:nvPr/>
              </p:nvSpPr>
              <p:spPr>
                <a:xfrm>
                  <a:off x="918275" y="2554175"/>
                  <a:ext cx="46725" cy="107450"/>
                </a:xfrm>
                <a:custGeom>
                  <a:rect b="b" l="l" r="r" t="t"/>
                  <a:pathLst>
                    <a:path extrusionOk="0" h="4298" w="1869">
                      <a:moveTo>
                        <a:pt x="1" y="1"/>
                      </a:moveTo>
                      <a:cubicBezTo>
                        <a:pt x="491" y="631"/>
                        <a:pt x="888" y="1308"/>
                        <a:pt x="1192" y="2032"/>
                      </a:cubicBezTo>
                      <a:cubicBezTo>
                        <a:pt x="1495" y="2780"/>
                        <a:pt x="1682" y="3527"/>
                        <a:pt x="1845" y="4298"/>
                      </a:cubicBezTo>
                      <a:lnTo>
                        <a:pt x="1869" y="4298"/>
                      </a:lnTo>
                      <a:cubicBezTo>
                        <a:pt x="1869" y="3504"/>
                        <a:pt x="1659" y="2710"/>
                        <a:pt x="1308" y="1986"/>
                      </a:cubicBezTo>
                      <a:cubicBezTo>
                        <a:pt x="981" y="1262"/>
                        <a:pt x="514" y="58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6" name="Google Shape;16646;p56"/>
                <p:cNvSpPr/>
                <p:nvPr/>
              </p:nvSpPr>
              <p:spPr>
                <a:xfrm>
                  <a:off x="969650" y="2545425"/>
                  <a:ext cx="17550" cy="85250"/>
                </a:xfrm>
                <a:custGeom>
                  <a:rect b="b" l="l" r="r" t="t"/>
                  <a:pathLst>
                    <a:path extrusionOk="0" h="3410" w="702">
                      <a:moveTo>
                        <a:pt x="701" y="0"/>
                      </a:moveTo>
                      <a:lnTo>
                        <a:pt x="304" y="1705"/>
                      </a:lnTo>
                      <a:cubicBezTo>
                        <a:pt x="164" y="2266"/>
                        <a:pt x="47" y="2826"/>
                        <a:pt x="1" y="3410"/>
                      </a:cubicBezTo>
                      <a:lnTo>
                        <a:pt x="24" y="3410"/>
                      </a:lnTo>
                      <a:cubicBezTo>
                        <a:pt x="211" y="2849"/>
                        <a:pt x="328" y="2289"/>
                        <a:pt x="421" y="172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7" name="Google Shape;16647;p56"/>
                <p:cNvSpPr/>
                <p:nvPr/>
              </p:nvSpPr>
              <p:spPr>
                <a:xfrm>
                  <a:off x="997100" y="2588625"/>
                  <a:ext cx="7025" cy="67750"/>
                </a:xfrm>
                <a:custGeom>
                  <a:rect b="b" l="l" r="r" t="t"/>
                  <a:pathLst>
                    <a:path extrusionOk="0" h="2710" w="281">
                      <a:moveTo>
                        <a:pt x="280" y="0"/>
                      </a:moveTo>
                      <a:cubicBezTo>
                        <a:pt x="164" y="444"/>
                        <a:pt x="94" y="888"/>
                        <a:pt x="70" y="1355"/>
                      </a:cubicBezTo>
                      <a:cubicBezTo>
                        <a:pt x="0" y="1799"/>
                        <a:pt x="0" y="2266"/>
                        <a:pt x="117" y="2709"/>
                      </a:cubicBezTo>
                      <a:lnTo>
                        <a:pt x="140" y="2709"/>
                      </a:lnTo>
                      <a:cubicBezTo>
                        <a:pt x="187" y="2242"/>
                        <a:pt x="187" y="1799"/>
                        <a:pt x="187" y="1355"/>
                      </a:cubicBezTo>
                      <a:cubicBezTo>
                        <a:pt x="187" y="911"/>
                        <a:pt x="234" y="444"/>
                        <a:pt x="28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8" name="Google Shape;16648;p56"/>
                <p:cNvSpPr/>
                <p:nvPr/>
              </p:nvSpPr>
              <p:spPr>
                <a:xfrm>
                  <a:off x="981325" y="2548350"/>
                  <a:ext cx="7625" cy="68325"/>
                </a:xfrm>
                <a:custGeom>
                  <a:rect b="b" l="l" r="r" t="t"/>
                  <a:pathLst>
                    <a:path extrusionOk="0" h="2733" w="305">
                      <a:moveTo>
                        <a:pt x="281" y="0"/>
                      </a:moveTo>
                      <a:cubicBezTo>
                        <a:pt x="187" y="444"/>
                        <a:pt x="94" y="911"/>
                        <a:pt x="71" y="1355"/>
                      </a:cubicBezTo>
                      <a:cubicBezTo>
                        <a:pt x="1" y="1822"/>
                        <a:pt x="24" y="2289"/>
                        <a:pt x="117" y="2732"/>
                      </a:cubicBezTo>
                      <a:lnTo>
                        <a:pt x="141" y="2732"/>
                      </a:lnTo>
                      <a:cubicBezTo>
                        <a:pt x="187" y="2265"/>
                        <a:pt x="187" y="1822"/>
                        <a:pt x="187" y="1378"/>
                      </a:cubicBezTo>
                      <a:cubicBezTo>
                        <a:pt x="187" y="911"/>
                        <a:pt x="234" y="467"/>
                        <a:pt x="30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9" name="Google Shape;16649;p56"/>
                <p:cNvSpPr/>
                <p:nvPr/>
              </p:nvSpPr>
              <p:spPr>
                <a:xfrm>
                  <a:off x="816100" y="3215075"/>
                  <a:ext cx="189775" cy="235875"/>
                </a:xfrm>
                <a:custGeom>
                  <a:rect b="b" l="l" r="r" t="t"/>
                  <a:pathLst>
                    <a:path extrusionOk="0" h="9435" w="7591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589" y="1308"/>
                        <a:pt x="3037" y="2756"/>
                        <a:pt x="4298" y="4344"/>
                      </a:cubicBezTo>
                      <a:cubicBezTo>
                        <a:pt x="5535" y="5955"/>
                        <a:pt x="6610" y="7637"/>
                        <a:pt x="7567" y="9435"/>
                      </a:cubicBezTo>
                      <a:lnTo>
                        <a:pt x="7590" y="9411"/>
                      </a:lnTo>
                      <a:cubicBezTo>
                        <a:pt x="6983" y="7473"/>
                        <a:pt x="5886" y="5698"/>
                        <a:pt x="4531" y="4157"/>
                      </a:cubicBezTo>
                      <a:cubicBezTo>
                        <a:pt x="3200" y="2592"/>
                        <a:pt x="1682" y="12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0" name="Google Shape;16650;p56"/>
                <p:cNvSpPr/>
                <p:nvPr/>
              </p:nvSpPr>
              <p:spPr>
                <a:xfrm>
                  <a:off x="1213100" y="3216225"/>
                  <a:ext cx="16375" cy="180425"/>
                </a:xfrm>
                <a:custGeom>
                  <a:rect b="b" l="l" r="r" t="t"/>
                  <a:pathLst>
                    <a:path extrusionOk="0" h="7217" w="655">
                      <a:moveTo>
                        <a:pt x="608" y="1"/>
                      </a:moveTo>
                      <a:cubicBezTo>
                        <a:pt x="421" y="1192"/>
                        <a:pt x="281" y="2383"/>
                        <a:pt x="164" y="3597"/>
                      </a:cubicBezTo>
                      <a:cubicBezTo>
                        <a:pt x="48" y="4788"/>
                        <a:pt x="1" y="6003"/>
                        <a:pt x="211" y="7217"/>
                      </a:cubicBezTo>
                      <a:lnTo>
                        <a:pt x="234" y="7217"/>
                      </a:lnTo>
                      <a:cubicBezTo>
                        <a:pt x="421" y="6026"/>
                        <a:pt x="468" y="4812"/>
                        <a:pt x="468" y="3621"/>
                      </a:cubicBezTo>
                      <a:cubicBezTo>
                        <a:pt x="491" y="2406"/>
                        <a:pt x="561" y="1192"/>
                        <a:pt x="6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1" name="Google Shape;16651;p56"/>
                <p:cNvSpPr/>
                <p:nvPr/>
              </p:nvSpPr>
              <p:spPr>
                <a:xfrm>
                  <a:off x="1048475" y="3271125"/>
                  <a:ext cx="39725" cy="157650"/>
                </a:xfrm>
                <a:custGeom>
                  <a:rect b="b" l="l" r="r" t="t"/>
                  <a:pathLst>
                    <a:path extrusionOk="0" h="6306" w="1589">
                      <a:moveTo>
                        <a:pt x="0" y="0"/>
                      </a:moveTo>
                      <a:cubicBezTo>
                        <a:pt x="70" y="1098"/>
                        <a:pt x="210" y="2172"/>
                        <a:pt x="444" y="3223"/>
                      </a:cubicBezTo>
                      <a:cubicBezTo>
                        <a:pt x="631" y="4297"/>
                        <a:pt x="981" y="5348"/>
                        <a:pt x="1542" y="6305"/>
                      </a:cubicBezTo>
                      <a:lnTo>
                        <a:pt x="1588" y="6282"/>
                      </a:lnTo>
                      <a:cubicBezTo>
                        <a:pt x="1355" y="5208"/>
                        <a:pt x="1051" y="4204"/>
                        <a:pt x="724" y="3153"/>
                      </a:cubicBezTo>
                      <a:cubicBezTo>
                        <a:pt x="421" y="2125"/>
                        <a:pt x="210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2" name="Google Shape;16652;p56"/>
                <p:cNvSpPr/>
                <p:nvPr/>
              </p:nvSpPr>
              <p:spPr>
                <a:xfrm>
                  <a:off x="956800" y="3182375"/>
                  <a:ext cx="112700" cy="258650"/>
                </a:xfrm>
                <a:custGeom>
                  <a:rect b="b" l="l" r="r" t="t"/>
                  <a:pathLst>
                    <a:path extrusionOk="0" h="10346" w="4508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168" y="1518"/>
                        <a:pt x="2149" y="3176"/>
                        <a:pt x="2873" y="4928"/>
                      </a:cubicBezTo>
                      <a:cubicBezTo>
                        <a:pt x="3574" y="6679"/>
                        <a:pt x="4088" y="8477"/>
                        <a:pt x="4461" y="10346"/>
                      </a:cubicBezTo>
                      <a:lnTo>
                        <a:pt x="4508" y="10346"/>
                      </a:lnTo>
                      <a:cubicBezTo>
                        <a:pt x="4508" y="8431"/>
                        <a:pt x="3994" y="6539"/>
                        <a:pt x="3154" y="4811"/>
                      </a:cubicBezTo>
                      <a:cubicBezTo>
                        <a:pt x="2336" y="3060"/>
                        <a:pt x="1285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3" name="Google Shape;16653;p56"/>
                <p:cNvSpPr/>
                <p:nvPr/>
              </p:nvSpPr>
              <p:spPr>
                <a:xfrm>
                  <a:off x="1081175" y="3161950"/>
                  <a:ext cx="42050" cy="204925"/>
                </a:xfrm>
                <a:custGeom>
                  <a:rect b="b" l="l" r="r" t="t"/>
                  <a:pathLst>
                    <a:path extrusionOk="0" h="8197" w="1682">
                      <a:moveTo>
                        <a:pt x="1635" y="0"/>
                      </a:moveTo>
                      <a:lnTo>
                        <a:pt x="701" y="4063"/>
                      </a:lnTo>
                      <a:cubicBezTo>
                        <a:pt x="350" y="5418"/>
                        <a:pt x="70" y="6796"/>
                        <a:pt x="0" y="8197"/>
                      </a:cubicBezTo>
                      <a:lnTo>
                        <a:pt x="23" y="8197"/>
                      </a:lnTo>
                      <a:cubicBezTo>
                        <a:pt x="490" y="6866"/>
                        <a:pt x="771" y="5511"/>
                        <a:pt x="981" y="4133"/>
                      </a:cubicBezTo>
                      <a:lnTo>
                        <a:pt x="16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4" name="Google Shape;16654;p56"/>
                <p:cNvSpPr/>
                <p:nvPr/>
              </p:nvSpPr>
              <p:spPr>
                <a:xfrm>
                  <a:off x="1146550" y="3265850"/>
                  <a:ext cx="17550" cy="162325"/>
                </a:xfrm>
                <a:custGeom>
                  <a:rect b="b" l="l" r="r" t="t"/>
                  <a:pathLst>
                    <a:path extrusionOk="0" h="6493" w="702">
                      <a:moveTo>
                        <a:pt x="678" y="1"/>
                      </a:moveTo>
                      <a:cubicBezTo>
                        <a:pt x="421" y="1052"/>
                        <a:pt x="234" y="2149"/>
                        <a:pt x="141" y="3224"/>
                      </a:cubicBezTo>
                      <a:cubicBezTo>
                        <a:pt x="1" y="4321"/>
                        <a:pt x="24" y="5419"/>
                        <a:pt x="304" y="6493"/>
                      </a:cubicBezTo>
                      <a:lnTo>
                        <a:pt x="328" y="6493"/>
                      </a:lnTo>
                      <a:cubicBezTo>
                        <a:pt x="444" y="5395"/>
                        <a:pt x="444" y="4321"/>
                        <a:pt x="421" y="3247"/>
                      </a:cubicBezTo>
                      <a:cubicBezTo>
                        <a:pt x="468" y="2173"/>
                        <a:pt x="561" y="1075"/>
                        <a:pt x="7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5" name="Google Shape;16655;p56"/>
                <p:cNvSpPr/>
                <p:nvPr/>
              </p:nvSpPr>
              <p:spPr>
                <a:xfrm>
                  <a:off x="2658675" y="2637675"/>
                  <a:ext cx="103950" cy="151800"/>
                </a:xfrm>
                <a:custGeom>
                  <a:rect b="b" l="l" r="r" t="t"/>
                  <a:pathLst>
                    <a:path extrusionOk="0" h="6072" w="4158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865" y="911"/>
                        <a:pt x="1635" y="1868"/>
                        <a:pt x="2336" y="2873"/>
                      </a:cubicBezTo>
                      <a:cubicBezTo>
                        <a:pt x="2990" y="3900"/>
                        <a:pt x="3573" y="4974"/>
                        <a:pt x="4134" y="6072"/>
                      </a:cubicBezTo>
                      <a:lnTo>
                        <a:pt x="4157" y="6072"/>
                      </a:lnTo>
                      <a:cubicBezTo>
                        <a:pt x="3737" y="4904"/>
                        <a:pt x="3153" y="3807"/>
                        <a:pt x="2429" y="2802"/>
                      </a:cubicBezTo>
                      <a:cubicBezTo>
                        <a:pt x="1729" y="1798"/>
                        <a:pt x="911" y="86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6" name="Google Shape;16656;p56"/>
                <p:cNvSpPr/>
                <p:nvPr/>
              </p:nvSpPr>
              <p:spPr>
                <a:xfrm>
                  <a:off x="2833825" y="2634175"/>
                  <a:ext cx="14025" cy="117950"/>
                </a:xfrm>
                <a:custGeom>
                  <a:rect b="b" l="l" r="r" t="t"/>
                  <a:pathLst>
                    <a:path extrusionOk="0" h="4718" w="561">
                      <a:moveTo>
                        <a:pt x="0" y="0"/>
                      </a:moveTo>
                      <a:lnTo>
                        <a:pt x="234" y="2359"/>
                      </a:lnTo>
                      <a:cubicBezTo>
                        <a:pt x="281" y="3153"/>
                        <a:pt x="374" y="3923"/>
                        <a:pt x="538" y="4717"/>
                      </a:cubicBezTo>
                      <a:lnTo>
                        <a:pt x="561" y="4694"/>
                      </a:lnTo>
                      <a:cubicBezTo>
                        <a:pt x="538" y="3900"/>
                        <a:pt x="467" y="3129"/>
                        <a:pt x="351" y="2335"/>
                      </a:cubicBez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7" name="Google Shape;16657;p56"/>
                <p:cNvSpPr/>
                <p:nvPr/>
              </p:nvSpPr>
              <p:spPr>
                <a:xfrm>
                  <a:off x="2762600" y="2672100"/>
                  <a:ext cx="32725" cy="102200"/>
                </a:xfrm>
                <a:custGeom>
                  <a:rect b="b" l="l" r="r" t="t"/>
                  <a:pathLst>
                    <a:path extrusionOk="0" h="4088" w="1309">
                      <a:moveTo>
                        <a:pt x="0" y="1"/>
                      </a:moveTo>
                      <a:cubicBezTo>
                        <a:pt x="140" y="702"/>
                        <a:pt x="304" y="1379"/>
                        <a:pt x="514" y="2079"/>
                      </a:cubicBezTo>
                      <a:cubicBezTo>
                        <a:pt x="701" y="2757"/>
                        <a:pt x="934" y="3434"/>
                        <a:pt x="1285" y="4088"/>
                      </a:cubicBezTo>
                      <a:lnTo>
                        <a:pt x="1308" y="4064"/>
                      </a:lnTo>
                      <a:cubicBezTo>
                        <a:pt x="1098" y="3387"/>
                        <a:pt x="864" y="2710"/>
                        <a:pt x="631" y="2033"/>
                      </a:cubicBezTo>
                      <a:cubicBezTo>
                        <a:pt x="397" y="1355"/>
                        <a:pt x="211" y="67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8" name="Google Shape;16658;p56"/>
                <p:cNvSpPr/>
                <p:nvPr/>
              </p:nvSpPr>
              <p:spPr>
                <a:xfrm>
                  <a:off x="2715300" y="2614900"/>
                  <a:ext cx="73000" cy="167575"/>
                </a:xfrm>
                <a:custGeom>
                  <a:rect b="b" l="l" r="r" t="t"/>
                  <a:pathLst>
                    <a:path extrusionOk="0" h="6703" w="2920">
                      <a:moveTo>
                        <a:pt x="1" y="0"/>
                      </a:moveTo>
                      <a:cubicBezTo>
                        <a:pt x="678" y="1028"/>
                        <a:pt x="1262" y="2102"/>
                        <a:pt x="1729" y="3246"/>
                      </a:cubicBezTo>
                      <a:cubicBezTo>
                        <a:pt x="2196" y="4367"/>
                        <a:pt x="2570" y="5512"/>
                        <a:pt x="2920" y="6703"/>
                      </a:cubicBezTo>
                      <a:cubicBezTo>
                        <a:pt x="2733" y="5488"/>
                        <a:pt x="2359" y="4297"/>
                        <a:pt x="1846" y="3200"/>
                      </a:cubicBezTo>
                      <a:cubicBezTo>
                        <a:pt x="1355" y="2079"/>
                        <a:pt x="725" y="100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9" name="Google Shape;16659;p56"/>
                <p:cNvSpPr/>
                <p:nvPr/>
              </p:nvSpPr>
              <p:spPr>
                <a:xfrm>
                  <a:off x="2783025" y="2599725"/>
                  <a:ext cx="5275" cy="134300"/>
                </a:xfrm>
                <a:custGeom>
                  <a:rect b="b" l="l" r="r" t="t"/>
                  <a:pathLst>
                    <a:path extrusionOk="0" h="5372" w="211">
                      <a:moveTo>
                        <a:pt x="24" y="0"/>
                      </a:moveTo>
                      <a:lnTo>
                        <a:pt x="24" y="2686"/>
                      </a:lnTo>
                      <a:cubicBezTo>
                        <a:pt x="1" y="3573"/>
                        <a:pt x="24" y="4484"/>
                        <a:pt x="117" y="5371"/>
                      </a:cubicBezTo>
                      <a:lnTo>
                        <a:pt x="141" y="5371"/>
                      </a:lnTo>
                      <a:cubicBezTo>
                        <a:pt x="211" y="4461"/>
                        <a:pt x="188" y="3573"/>
                        <a:pt x="141" y="2686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0" name="Google Shape;16660;p56"/>
                <p:cNvSpPr/>
                <p:nvPr/>
              </p:nvSpPr>
              <p:spPr>
                <a:xfrm>
                  <a:off x="2811050" y="2666850"/>
                  <a:ext cx="12300" cy="106300"/>
                </a:xfrm>
                <a:custGeom>
                  <a:rect b="b" l="l" r="r" t="t"/>
                  <a:pathLst>
                    <a:path extrusionOk="0" h="4252" w="492">
                      <a:moveTo>
                        <a:pt x="1" y="1"/>
                      </a:moveTo>
                      <a:cubicBezTo>
                        <a:pt x="1" y="725"/>
                        <a:pt x="47" y="1425"/>
                        <a:pt x="94" y="2149"/>
                      </a:cubicBezTo>
                      <a:cubicBezTo>
                        <a:pt x="164" y="2850"/>
                        <a:pt x="258" y="3574"/>
                        <a:pt x="491" y="4251"/>
                      </a:cubicBezTo>
                      <a:cubicBezTo>
                        <a:pt x="444" y="3527"/>
                        <a:pt x="328" y="2826"/>
                        <a:pt x="234" y="2126"/>
                      </a:cubicBezTo>
                      <a:cubicBezTo>
                        <a:pt x="141" y="1425"/>
                        <a:pt x="71" y="72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1" name="Google Shape;16661;p56"/>
                <p:cNvSpPr/>
                <p:nvPr/>
              </p:nvSpPr>
              <p:spPr>
                <a:xfrm>
                  <a:off x="510750" y="2913225"/>
                  <a:ext cx="78275" cy="165250"/>
                </a:xfrm>
                <a:custGeom>
                  <a:rect b="b" l="l" r="r" t="t"/>
                  <a:pathLst>
                    <a:path extrusionOk="0" h="6610" w="313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02" y="1005"/>
                        <a:pt x="1332" y="2079"/>
                        <a:pt x="1823" y="3177"/>
                      </a:cubicBezTo>
                      <a:cubicBezTo>
                        <a:pt x="2336" y="4298"/>
                        <a:pt x="2733" y="5442"/>
                        <a:pt x="3107" y="6610"/>
                      </a:cubicBezTo>
                      <a:lnTo>
                        <a:pt x="3130" y="6610"/>
                      </a:lnTo>
                      <a:cubicBezTo>
                        <a:pt x="2897" y="5395"/>
                        <a:pt x="2500" y="4228"/>
                        <a:pt x="1939" y="3130"/>
                      </a:cubicBezTo>
                      <a:cubicBezTo>
                        <a:pt x="1402" y="2032"/>
                        <a:pt x="748" y="982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2" name="Google Shape;16662;p56"/>
                <p:cNvSpPr/>
                <p:nvPr/>
              </p:nvSpPr>
              <p:spPr>
                <a:xfrm>
                  <a:off x="677725" y="2936000"/>
                  <a:ext cx="7050" cy="118550"/>
                </a:xfrm>
                <a:custGeom>
                  <a:rect b="b" l="l" r="r" t="t"/>
                  <a:pathLst>
                    <a:path extrusionOk="0" h="4742" w="282">
                      <a:moveTo>
                        <a:pt x="281" y="0"/>
                      </a:moveTo>
                      <a:lnTo>
                        <a:pt x="94" y="2359"/>
                      </a:lnTo>
                      <a:cubicBezTo>
                        <a:pt x="24" y="3153"/>
                        <a:pt x="1" y="3947"/>
                        <a:pt x="48" y="4741"/>
                      </a:cubicBezTo>
                      <a:cubicBezTo>
                        <a:pt x="164" y="3947"/>
                        <a:pt x="211" y="3153"/>
                        <a:pt x="235" y="2359"/>
                      </a:cubicBezTo>
                      <a:lnTo>
                        <a:pt x="2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3" name="Google Shape;16663;p56"/>
                <p:cNvSpPr/>
                <p:nvPr/>
              </p:nvSpPr>
              <p:spPr>
                <a:xfrm>
                  <a:off x="608250" y="2962275"/>
                  <a:ext cx="15225" cy="105700"/>
                </a:xfrm>
                <a:custGeom>
                  <a:rect b="b" l="l" r="r" t="t"/>
                  <a:pathLst>
                    <a:path extrusionOk="0" h="4228" w="609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724"/>
                        <a:pt x="71" y="1425"/>
                        <a:pt x="164" y="2149"/>
                      </a:cubicBezTo>
                      <a:cubicBezTo>
                        <a:pt x="234" y="2849"/>
                        <a:pt x="375" y="3550"/>
                        <a:pt x="608" y="4227"/>
                      </a:cubicBezTo>
                      <a:cubicBezTo>
                        <a:pt x="538" y="3527"/>
                        <a:pt x="398" y="2826"/>
                        <a:pt x="281" y="2125"/>
                      </a:cubicBezTo>
                      <a:cubicBezTo>
                        <a:pt x="164" y="1425"/>
                        <a:pt x="71" y="724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4" name="Google Shape;16664;p56"/>
                <p:cNvSpPr/>
                <p:nvPr/>
              </p:nvSpPr>
              <p:spPr>
                <a:xfrm>
                  <a:off x="570300" y="2899225"/>
                  <a:ext cx="45575" cy="176325"/>
                </a:xfrm>
                <a:custGeom>
                  <a:rect b="b" l="l" r="r" t="t"/>
                  <a:pathLst>
                    <a:path extrusionOk="0" h="7053" w="182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491" y="1121"/>
                        <a:pt x="912" y="2265"/>
                        <a:pt x="1192" y="3456"/>
                      </a:cubicBezTo>
                      <a:cubicBezTo>
                        <a:pt x="1472" y="4647"/>
                        <a:pt x="1659" y="5838"/>
                        <a:pt x="1799" y="7053"/>
                      </a:cubicBezTo>
                      <a:lnTo>
                        <a:pt x="1823" y="7053"/>
                      </a:lnTo>
                      <a:cubicBezTo>
                        <a:pt x="1823" y="5815"/>
                        <a:pt x="1636" y="4601"/>
                        <a:pt x="1309" y="3433"/>
                      </a:cubicBezTo>
                      <a:cubicBezTo>
                        <a:pt x="1005" y="2242"/>
                        <a:pt x="561" y="109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5" name="Google Shape;16665;p56"/>
                <p:cNvSpPr/>
                <p:nvPr/>
              </p:nvSpPr>
              <p:spPr>
                <a:xfrm>
                  <a:off x="621100" y="2894550"/>
                  <a:ext cx="19300" cy="132550"/>
                </a:xfrm>
                <a:custGeom>
                  <a:rect b="b" l="l" r="r" t="t"/>
                  <a:pathLst>
                    <a:path extrusionOk="0" h="5302" w="772">
                      <a:moveTo>
                        <a:pt x="748" y="0"/>
                      </a:moveTo>
                      <a:lnTo>
                        <a:pt x="328" y="2639"/>
                      </a:lnTo>
                      <a:cubicBezTo>
                        <a:pt x="164" y="3527"/>
                        <a:pt x="47" y="4414"/>
                        <a:pt x="1" y="5302"/>
                      </a:cubicBezTo>
                      <a:lnTo>
                        <a:pt x="24" y="5302"/>
                      </a:lnTo>
                      <a:cubicBezTo>
                        <a:pt x="234" y="4437"/>
                        <a:pt x="351" y="3550"/>
                        <a:pt x="444" y="2663"/>
                      </a:cubicBezTo>
                      <a:lnTo>
                        <a:pt x="77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6" name="Google Shape;16666;p56"/>
                <p:cNvSpPr/>
                <p:nvPr/>
              </p:nvSpPr>
              <p:spPr>
                <a:xfrm>
                  <a:off x="648550" y="2965200"/>
                  <a:ext cx="8200" cy="106275"/>
                </a:xfrm>
                <a:custGeom>
                  <a:rect b="b" l="l" r="r" t="t"/>
                  <a:pathLst>
                    <a:path extrusionOk="0" h="4251" w="328">
                      <a:moveTo>
                        <a:pt x="327" y="0"/>
                      </a:moveTo>
                      <a:lnTo>
                        <a:pt x="327" y="0"/>
                      </a:lnTo>
                      <a:cubicBezTo>
                        <a:pt x="210" y="701"/>
                        <a:pt x="117" y="1401"/>
                        <a:pt x="70" y="2125"/>
                      </a:cubicBezTo>
                      <a:cubicBezTo>
                        <a:pt x="24" y="2826"/>
                        <a:pt x="0" y="3550"/>
                        <a:pt x="117" y="4250"/>
                      </a:cubicBezTo>
                      <a:lnTo>
                        <a:pt x="140" y="4250"/>
                      </a:lnTo>
                      <a:cubicBezTo>
                        <a:pt x="187" y="3550"/>
                        <a:pt x="187" y="2849"/>
                        <a:pt x="187" y="2125"/>
                      </a:cubicBezTo>
                      <a:cubicBezTo>
                        <a:pt x="210" y="1425"/>
                        <a:pt x="257" y="701"/>
                        <a:pt x="32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7" name="Google Shape;16667;p56"/>
                <p:cNvSpPr/>
                <p:nvPr/>
              </p:nvSpPr>
              <p:spPr>
                <a:xfrm>
                  <a:off x="238125" y="2912650"/>
                  <a:ext cx="65975" cy="130800"/>
                </a:xfrm>
                <a:custGeom>
                  <a:rect b="b" l="l" r="r" t="t"/>
                  <a:pathLst>
                    <a:path extrusionOk="0" h="5232" w="2639">
                      <a:moveTo>
                        <a:pt x="0" y="0"/>
                      </a:moveTo>
                      <a:cubicBezTo>
                        <a:pt x="584" y="794"/>
                        <a:pt x="1098" y="1635"/>
                        <a:pt x="1518" y="2522"/>
                      </a:cubicBezTo>
                      <a:cubicBezTo>
                        <a:pt x="1938" y="3410"/>
                        <a:pt x="2289" y="4321"/>
                        <a:pt x="2639" y="5231"/>
                      </a:cubicBezTo>
                      <a:cubicBezTo>
                        <a:pt x="2452" y="4274"/>
                        <a:pt x="2102" y="3340"/>
                        <a:pt x="1635" y="2476"/>
                      </a:cubicBezTo>
                      <a:cubicBezTo>
                        <a:pt x="1191" y="1588"/>
                        <a:pt x="631" y="771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8" name="Google Shape;16668;p56"/>
                <p:cNvSpPr/>
                <p:nvPr/>
              </p:nvSpPr>
              <p:spPr>
                <a:xfrm>
                  <a:off x="3839175" y="2528500"/>
                  <a:ext cx="5275" cy="94600"/>
                </a:xfrm>
                <a:custGeom>
                  <a:rect b="b" l="l" r="r" t="t"/>
                  <a:pathLst>
                    <a:path extrusionOk="0" h="3784" w="211">
                      <a:moveTo>
                        <a:pt x="164" y="0"/>
                      </a:moveTo>
                      <a:lnTo>
                        <a:pt x="71" y="1892"/>
                      </a:lnTo>
                      <a:cubicBezTo>
                        <a:pt x="24" y="2522"/>
                        <a:pt x="1" y="3153"/>
                        <a:pt x="71" y="3783"/>
                      </a:cubicBezTo>
                      <a:lnTo>
                        <a:pt x="94" y="3783"/>
                      </a:lnTo>
                      <a:cubicBezTo>
                        <a:pt x="187" y="3153"/>
                        <a:pt x="211" y="2522"/>
                        <a:pt x="187" y="1892"/>
                      </a:cubicBez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9" name="Google Shape;16669;p56"/>
                <p:cNvSpPr/>
                <p:nvPr/>
              </p:nvSpPr>
              <p:spPr>
                <a:xfrm>
                  <a:off x="3782550" y="2551250"/>
                  <a:ext cx="14625" cy="84100"/>
                </a:xfrm>
                <a:custGeom>
                  <a:rect b="b" l="l" r="r" t="t"/>
                  <a:pathLst>
                    <a:path extrusionOk="0" h="3364" w="585">
                      <a:moveTo>
                        <a:pt x="0" y="1"/>
                      </a:moveTo>
                      <a:cubicBezTo>
                        <a:pt x="24" y="561"/>
                        <a:pt x="94" y="1145"/>
                        <a:pt x="164" y="1706"/>
                      </a:cubicBezTo>
                      <a:cubicBezTo>
                        <a:pt x="234" y="2266"/>
                        <a:pt x="351" y="2827"/>
                        <a:pt x="584" y="3364"/>
                      </a:cubicBezTo>
                      <a:cubicBezTo>
                        <a:pt x="538" y="2803"/>
                        <a:pt x="421" y="2243"/>
                        <a:pt x="281" y="1682"/>
                      </a:cubicBezTo>
                      <a:cubicBezTo>
                        <a:pt x="187" y="1122"/>
                        <a:pt x="94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0" name="Google Shape;16670;p56"/>
                <p:cNvSpPr/>
                <p:nvPr/>
              </p:nvSpPr>
              <p:spPr>
                <a:xfrm>
                  <a:off x="3751025" y="2501050"/>
                  <a:ext cx="40300" cy="140150"/>
                </a:xfrm>
                <a:custGeom>
                  <a:rect b="b" l="l" r="r" t="t"/>
                  <a:pathLst>
                    <a:path extrusionOk="0" h="5606" w="16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21" y="888"/>
                        <a:pt x="771" y="1799"/>
                        <a:pt x="1005" y="2756"/>
                      </a:cubicBezTo>
                      <a:cubicBezTo>
                        <a:pt x="1261" y="3690"/>
                        <a:pt x="1425" y="4648"/>
                        <a:pt x="1588" y="5605"/>
                      </a:cubicBezTo>
                      <a:lnTo>
                        <a:pt x="1612" y="5605"/>
                      </a:lnTo>
                      <a:cubicBezTo>
                        <a:pt x="1612" y="4624"/>
                        <a:pt x="1425" y="3644"/>
                        <a:pt x="1121" y="2710"/>
                      </a:cubicBezTo>
                      <a:cubicBezTo>
                        <a:pt x="841" y="1775"/>
                        <a:pt x="467" y="86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1" name="Google Shape;16671;p56"/>
                <p:cNvSpPr/>
                <p:nvPr/>
              </p:nvSpPr>
              <p:spPr>
                <a:xfrm>
                  <a:off x="3816400" y="2552425"/>
                  <a:ext cx="5300" cy="85275"/>
                </a:xfrm>
                <a:custGeom>
                  <a:rect b="b" l="l" r="r" t="t"/>
                  <a:pathLst>
                    <a:path extrusionOk="0" h="3411" w="212">
                      <a:moveTo>
                        <a:pt x="211" y="1"/>
                      </a:moveTo>
                      <a:cubicBezTo>
                        <a:pt x="118" y="561"/>
                        <a:pt x="71" y="1122"/>
                        <a:pt x="48" y="1705"/>
                      </a:cubicBezTo>
                      <a:cubicBezTo>
                        <a:pt x="1" y="2266"/>
                        <a:pt x="24" y="2850"/>
                        <a:pt x="118" y="3410"/>
                      </a:cubicBezTo>
                      <a:lnTo>
                        <a:pt x="141" y="3410"/>
                      </a:lnTo>
                      <a:cubicBezTo>
                        <a:pt x="188" y="2826"/>
                        <a:pt x="188" y="2266"/>
                        <a:pt x="164" y="1705"/>
                      </a:cubicBezTo>
                      <a:cubicBezTo>
                        <a:pt x="164" y="1122"/>
                        <a:pt x="188" y="561"/>
                        <a:pt x="21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2" name="Google Shape;16672;p56"/>
                <p:cNvSpPr/>
                <p:nvPr/>
              </p:nvSpPr>
              <p:spPr>
                <a:xfrm>
                  <a:off x="1147725" y="2799375"/>
                  <a:ext cx="5275" cy="95200"/>
                </a:xfrm>
                <a:custGeom>
                  <a:rect b="b" l="l" r="r" t="t"/>
                  <a:pathLst>
                    <a:path extrusionOk="0" h="3808" w="211">
                      <a:moveTo>
                        <a:pt x="164" y="1"/>
                      </a:moveTo>
                      <a:lnTo>
                        <a:pt x="70" y="1916"/>
                      </a:lnTo>
                      <a:cubicBezTo>
                        <a:pt x="24" y="2546"/>
                        <a:pt x="0" y="3177"/>
                        <a:pt x="70" y="3807"/>
                      </a:cubicBezTo>
                      <a:lnTo>
                        <a:pt x="94" y="3807"/>
                      </a:lnTo>
                      <a:cubicBezTo>
                        <a:pt x="187" y="3177"/>
                        <a:pt x="210" y="2546"/>
                        <a:pt x="187" y="1916"/>
                      </a:cubicBez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3" name="Google Shape;16673;p56"/>
                <p:cNvSpPr/>
                <p:nvPr/>
              </p:nvSpPr>
              <p:spPr>
                <a:xfrm>
                  <a:off x="1091100" y="2822750"/>
                  <a:ext cx="14600" cy="84075"/>
                </a:xfrm>
                <a:custGeom>
                  <a:rect b="b" l="l" r="r" t="t"/>
                  <a:pathLst>
                    <a:path extrusionOk="0" h="3363" w="584">
                      <a:moveTo>
                        <a:pt x="0" y="0"/>
                      </a:moveTo>
                      <a:cubicBezTo>
                        <a:pt x="23" y="560"/>
                        <a:pt x="70" y="1121"/>
                        <a:pt x="164" y="1705"/>
                      </a:cubicBezTo>
                      <a:cubicBezTo>
                        <a:pt x="234" y="2265"/>
                        <a:pt x="350" y="2826"/>
                        <a:pt x="584" y="3363"/>
                      </a:cubicBezTo>
                      <a:cubicBezTo>
                        <a:pt x="514" y="2779"/>
                        <a:pt x="397" y="2242"/>
                        <a:pt x="280" y="1681"/>
                      </a:cubicBezTo>
                      <a:cubicBezTo>
                        <a:pt x="164" y="1121"/>
                        <a:pt x="93" y="560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4" name="Google Shape;16674;p56"/>
                <p:cNvSpPr/>
                <p:nvPr/>
              </p:nvSpPr>
              <p:spPr>
                <a:xfrm>
                  <a:off x="1059550" y="2772525"/>
                  <a:ext cx="40325" cy="140150"/>
                </a:xfrm>
                <a:custGeom>
                  <a:rect b="b" l="l" r="r" t="t"/>
                  <a:pathLst>
                    <a:path extrusionOk="0" h="5606" w="1613">
                      <a:moveTo>
                        <a:pt x="1" y="1"/>
                      </a:moveTo>
                      <a:cubicBezTo>
                        <a:pt x="421" y="888"/>
                        <a:pt x="772" y="1799"/>
                        <a:pt x="1005" y="2756"/>
                      </a:cubicBezTo>
                      <a:cubicBezTo>
                        <a:pt x="1262" y="3690"/>
                        <a:pt x="1426" y="4648"/>
                        <a:pt x="1589" y="5605"/>
                      </a:cubicBezTo>
                      <a:lnTo>
                        <a:pt x="1612" y="5605"/>
                      </a:lnTo>
                      <a:cubicBezTo>
                        <a:pt x="1612" y="4625"/>
                        <a:pt x="1426" y="3644"/>
                        <a:pt x="1122" y="2710"/>
                      </a:cubicBezTo>
                      <a:cubicBezTo>
                        <a:pt x="842" y="1775"/>
                        <a:pt x="468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5" name="Google Shape;16675;p56"/>
                <p:cNvSpPr/>
                <p:nvPr/>
              </p:nvSpPr>
              <p:spPr>
                <a:xfrm>
                  <a:off x="395175" y="3018325"/>
                  <a:ext cx="5275" cy="85250"/>
                </a:xfrm>
                <a:custGeom>
                  <a:rect b="b" l="l" r="r" t="t"/>
                  <a:pathLst>
                    <a:path extrusionOk="0" h="3410" w="211">
                      <a:moveTo>
                        <a:pt x="210" y="0"/>
                      </a:moveTo>
                      <a:cubicBezTo>
                        <a:pt x="117" y="561"/>
                        <a:pt x="70" y="1121"/>
                        <a:pt x="47" y="1705"/>
                      </a:cubicBezTo>
                      <a:cubicBezTo>
                        <a:pt x="0" y="2265"/>
                        <a:pt x="0" y="2849"/>
                        <a:pt x="117" y="3410"/>
                      </a:cubicBezTo>
                      <a:lnTo>
                        <a:pt x="140" y="3410"/>
                      </a:lnTo>
                      <a:cubicBezTo>
                        <a:pt x="187" y="2849"/>
                        <a:pt x="187" y="2265"/>
                        <a:pt x="163" y="1705"/>
                      </a:cubicBezTo>
                      <a:cubicBezTo>
                        <a:pt x="163" y="1145"/>
                        <a:pt x="187" y="561"/>
                        <a:pt x="2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6" name="Google Shape;16676;p56"/>
                <p:cNvSpPr/>
                <p:nvPr/>
              </p:nvSpPr>
              <p:spPr>
                <a:xfrm>
                  <a:off x="5039525" y="2835000"/>
                  <a:ext cx="62500" cy="367250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7" name="Google Shape;16677;p56"/>
                <p:cNvSpPr/>
                <p:nvPr/>
              </p:nvSpPr>
              <p:spPr>
                <a:xfrm>
                  <a:off x="5227525" y="2926650"/>
                  <a:ext cx="37975" cy="247575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8" name="Google Shape;16678;p56"/>
                <p:cNvSpPr/>
                <p:nvPr/>
              </p:nvSpPr>
              <p:spPr>
                <a:xfrm>
                  <a:off x="5148125" y="2962850"/>
                  <a:ext cx="8775" cy="226550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9" name="Google Shape;16679;p56"/>
                <p:cNvSpPr/>
                <p:nvPr/>
              </p:nvSpPr>
              <p:spPr>
                <a:xfrm>
                  <a:off x="5122450" y="2819825"/>
                  <a:ext cx="23375" cy="383000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0" name="Google Shape;16680;p56"/>
                <p:cNvSpPr/>
                <p:nvPr/>
              </p:nvSpPr>
              <p:spPr>
                <a:xfrm>
                  <a:off x="5158050" y="2828000"/>
                  <a:ext cx="59000" cy="275000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1" name="Google Shape;16681;p56"/>
                <p:cNvSpPr/>
                <p:nvPr/>
              </p:nvSpPr>
              <p:spPr>
                <a:xfrm>
                  <a:off x="5187250" y="2980950"/>
                  <a:ext cx="33875" cy="223050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2" name="Google Shape;16682;p56"/>
                <p:cNvSpPr/>
                <p:nvPr/>
              </p:nvSpPr>
              <p:spPr>
                <a:xfrm>
                  <a:off x="1922475" y="2485875"/>
                  <a:ext cx="43225" cy="112700"/>
                </a:xfrm>
                <a:custGeom>
                  <a:rect b="b" l="l" r="r" t="t"/>
                  <a:pathLst>
                    <a:path extrusionOk="0" h="4508" w="172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4" y="678"/>
                        <a:pt x="794" y="1425"/>
                        <a:pt x="1074" y="2172"/>
                      </a:cubicBezTo>
                      <a:cubicBezTo>
                        <a:pt x="1331" y="2943"/>
                        <a:pt x="1541" y="3713"/>
                        <a:pt x="1728" y="4507"/>
                      </a:cubicBezTo>
                      <a:cubicBezTo>
                        <a:pt x="1681" y="3690"/>
                        <a:pt x="1495" y="2896"/>
                        <a:pt x="1168" y="2149"/>
                      </a:cubicBezTo>
                      <a:cubicBezTo>
                        <a:pt x="864" y="1378"/>
                        <a:pt x="467" y="654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3" name="Google Shape;16683;p56"/>
                <p:cNvSpPr/>
                <p:nvPr/>
              </p:nvSpPr>
              <p:spPr>
                <a:xfrm>
                  <a:off x="2038650" y="2517400"/>
                  <a:ext cx="17525" cy="74750"/>
                </a:xfrm>
                <a:custGeom>
                  <a:rect b="b" l="l" r="r" t="t"/>
                  <a:pathLst>
                    <a:path extrusionOk="0" h="2990" w="701">
                      <a:moveTo>
                        <a:pt x="678" y="0"/>
                      </a:moveTo>
                      <a:lnTo>
                        <a:pt x="304" y="1495"/>
                      </a:lnTo>
                      <a:cubicBezTo>
                        <a:pt x="164" y="1985"/>
                        <a:pt x="47" y="2476"/>
                        <a:pt x="0" y="2990"/>
                      </a:cubicBezTo>
                      <a:cubicBezTo>
                        <a:pt x="187" y="2499"/>
                        <a:pt x="304" y="2009"/>
                        <a:pt x="397" y="151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4" name="Google Shape;16684;p56"/>
                <p:cNvSpPr/>
                <p:nvPr/>
              </p:nvSpPr>
              <p:spPr>
                <a:xfrm>
                  <a:off x="1990200" y="2526750"/>
                  <a:ext cx="4100" cy="68900"/>
                </a:xfrm>
                <a:custGeom>
                  <a:rect b="b" l="l" r="r" t="t"/>
                  <a:pathLst>
                    <a:path extrusionOk="0" h="2756" w="164">
                      <a:moveTo>
                        <a:pt x="117" y="0"/>
                      </a:moveTo>
                      <a:cubicBezTo>
                        <a:pt x="70" y="467"/>
                        <a:pt x="23" y="911"/>
                        <a:pt x="23" y="1378"/>
                      </a:cubicBezTo>
                      <a:cubicBezTo>
                        <a:pt x="0" y="1845"/>
                        <a:pt x="23" y="2312"/>
                        <a:pt x="140" y="2756"/>
                      </a:cubicBezTo>
                      <a:cubicBezTo>
                        <a:pt x="163" y="2289"/>
                        <a:pt x="140" y="1845"/>
                        <a:pt x="117" y="1378"/>
                      </a:cubicBezTo>
                      <a:cubicBezTo>
                        <a:pt x="93" y="911"/>
                        <a:pt x="117" y="467"/>
                        <a:pt x="14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5" name="Google Shape;16685;p56"/>
                <p:cNvSpPr/>
                <p:nvPr/>
              </p:nvSpPr>
              <p:spPr>
                <a:xfrm>
                  <a:off x="1970350" y="2482950"/>
                  <a:ext cx="20450" cy="116200"/>
                </a:xfrm>
                <a:custGeom>
                  <a:rect b="b" l="l" r="r" t="t"/>
                  <a:pathLst>
                    <a:path extrusionOk="0" h="4648" w="818">
                      <a:moveTo>
                        <a:pt x="0" y="1"/>
                      </a:moveTo>
                      <a:cubicBezTo>
                        <a:pt x="280" y="748"/>
                        <a:pt x="467" y="1519"/>
                        <a:pt x="560" y="2289"/>
                      </a:cubicBezTo>
                      <a:cubicBezTo>
                        <a:pt x="654" y="3083"/>
                        <a:pt x="677" y="3854"/>
                        <a:pt x="654" y="4648"/>
                      </a:cubicBezTo>
                      <a:cubicBezTo>
                        <a:pt x="817" y="3877"/>
                        <a:pt x="794" y="3060"/>
                        <a:pt x="654" y="2289"/>
                      </a:cubicBezTo>
                      <a:cubicBezTo>
                        <a:pt x="537" y="1495"/>
                        <a:pt x="327" y="72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6" name="Google Shape;16686;p56"/>
                <p:cNvSpPr/>
                <p:nvPr/>
              </p:nvSpPr>
              <p:spPr>
                <a:xfrm>
                  <a:off x="1996600" y="2486450"/>
                  <a:ext cx="29225" cy="82925"/>
                </a:xfrm>
                <a:custGeom>
                  <a:rect b="b" l="l" r="r" t="t"/>
                  <a:pathLst>
                    <a:path extrusionOk="0" h="3317" w="1169">
                      <a:moveTo>
                        <a:pt x="1169" y="1"/>
                      </a:moveTo>
                      <a:lnTo>
                        <a:pt x="538" y="1659"/>
                      </a:lnTo>
                      <a:cubicBezTo>
                        <a:pt x="328" y="2196"/>
                        <a:pt x="118" y="2733"/>
                        <a:pt x="1" y="3317"/>
                      </a:cubicBezTo>
                      <a:cubicBezTo>
                        <a:pt x="258" y="2780"/>
                        <a:pt x="468" y="2243"/>
                        <a:pt x="631" y="1682"/>
                      </a:cubicBezTo>
                      <a:lnTo>
                        <a:pt x="1169" y="24"/>
                      </a:lnTo>
                      <a:lnTo>
                        <a:pt x="11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7" name="Google Shape;16687;p56"/>
                <p:cNvSpPr/>
                <p:nvPr/>
              </p:nvSpPr>
              <p:spPr>
                <a:xfrm>
                  <a:off x="2015300" y="2533150"/>
                  <a:ext cx="15775" cy="67175"/>
                </a:xfrm>
                <a:custGeom>
                  <a:rect b="b" l="l" r="r" t="t"/>
                  <a:pathLst>
                    <a:path extrusionOk="0" h="2687" w="631">
                      <a:moveTo>
                        <a:pt x="631" y="1"/>
                      </a:moveTo>
                      <a:lnTo>
                        <a:pt x="631" y="1"/>
                      </a:lnTo>
                      <a:cubicBezTo>
                        <a:pt x="444" y="445"/>
                        <a:pt x="304" y="888"/>
                        <a:pt x="187" y="1332"/>
                      </a:cubicBezTo>
                      <a:cubicBezTo>
                        <a:pt x="70" y="1776"/>
                        <a:pt x="0" y="2219"/>
                        <a:pt x="0" y="2687"/>
                      </a:cubicBezTo>
                      <a:cubicBezTo>
                        <a:pt x="140" y="2243"/>
                        <a:pt x="210" y="1799"/>
                        <a:pt x="304" y="1355"/>
                      </a:cubicBezTo>
                      <a:cubicBezTo>
                        <a:pt x="397" y="888"/>
                        <a:pt x="491" y="445"/>
                        <a:pt x="63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8" name="Google Shape;16688;p56"/>
                <p:cNvSpPr/>
                <p:nvPr/>
              </p:nvSpPr>
              <p:spPr>
                <a:xfrm>
                  <a:off x="5277750" y="2381375"/>
                  <a:ext cx="56650" cy="165250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9" name="Google Shape;16689;p56"/>
                <p:cNvSpPr/>
                <p:nvPr/>
              </p:nvSpPr>
              <p:spPr>
                <a:xfrm>
                  <a:off x="5328525" y="2398875"/>
                  <a:ext cx="30400" cy="100450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0" name="Google Shape;16690;p56"/>
                <p:cNvSpPr/>
                <p:nvPr/>
              </p:nvSpPr>
              <p:spPr>
                <a:xfrm>
                  <a:off x="5220525" y="2382525"/>
                  <a:ext cx="25700" cy="150650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1" name="Google Shape;16691;p56"/>
                <p:cNvSpPr/>
                <p:nvPr/>
              </p:nvSpPr>
              <p:spPr>
                <a:xfrm>
                  <a:off x="5365300" y="2593300"/>
                  <a:ext cx="28050" cy="181600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2" name="Google Shape;16692;p56"/>
                <p:cNvSpPr/>
                <p:nvPr/>
              </p:nvSpPr>
              <p:spPr>
                <a:xfrm>
                  <a:off x="5404425" y="2704800"/>
                  <a:ext cx="10525" cy="94600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3" name="Google Shape;16693;p56"/>
                <p:cNvSpPr/>
                <p:nvPr/>
              </p:nvSpPr>
              <p:spPr>
                <a:xfrm>
                  <a:off x="5190175" y="2602625"/>
                  <a:ext cx="33875" cy="21547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4" name="Google Shape;16694;p56"/>
                <p:cNvSpPr/>
                <p:nvPr/>
              </p:nvSpPr>
              <p:spPr>
                <a:xfrm>
                  <a:off x="5125350" y="2670350"/>
                  <a:ext cx="14625" cy="73025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5" name="Google Shape;16695;p56"/>
                <p:cNvSpPr/>
                <p:nvPr/>
              </p:nvSpPr>
              <p:spPr>
                <a:xfrm>
                  <a:off x="5043625" y="2641750"/>
                  <a:ext cx="15775" cy="91700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6" name="Google Shape;16696;p56"/>
                <p:cNvSpPr/>
                <p:nvPr/>
              </p:nvSpPr>
              <p:spPr>
                <a:xfrm>
                  <a:off x="4840450" y="2532000"/>
                  <a:ext cx="25125" cy="148300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7" name="Google Shape;16697;p56"/>
                <p:cNvSpPr/>
                <p:nvPr/>
              </p:nvSpPr>
              <p:spPr>
                <a:xfrm>
                  <a:off x="4893000" y="2607900"/>
                  <a:ext cx="21025" cy="103925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8" name="Google Shape;16698;p56"/>
                <p:cNvSpPr/>
                <p:nvPr/>
              </p:nvSpPr>
              <p:spPr>
                <a:xfrm>
                  <a:off x="4817100" y="2581025"/>
                  <a:ext cx="26300" cy="133150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9" name="Google Shape;16699;p56"/>
                <p:cNvSpPr/>
                <p:nvPr/>
              </p:nvSpPr>
              <p:spPr>
                <a:xfrm>
                  <a:off x="5956725" y="2653425"/>
                  <a:ext cx="115050" cy="656250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0" name="Google Shape;16700;p56"/>
                <p:cNvSpPr/>
                <p:nvPr/>
              </p:nvSpPr>
              <p:spPr>
                <a:xfrm>
                  <a:off x="5938625" y="2676775"/>
                  <a:ext cx="34475" cy="52022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1" name="Google Shape;16701;p56"/>
                <p:cNvSpPr/>
                <p:nvPr/>
              </p:nvSpPr>
              <p:spPr>
                <a:xfrm>
                  <a:off x="5852800" y="2840250"/>
                  <a:ext cx="20475" cy="458325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2" name="Google Shape;16702;p56"/>
                <p:cNvSpPr/>
                <p:nvPr/>
              </p:nvSpPr>
              <p:spPr>
                <a:xfrm>
                  <a:off x="6203700" y="2693125"/>
                  <a:ext cx="44975" cy="499775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3" name="Google Shape;16703;p56"/>
                <p:cNvSpPr/>
                <p:nvPr/>
              </p:nvSpPr>
              <p:spPr>
                <a:xfrm>
                  <a:off x="6173325" y="2718825"/>
                  <a:ext cx="28050" cy="391175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4" name="Google Shape;16704;p56"/>
                <p:cNvSpPr/>
                <p:nvPr/>
              </p:nvSpPr>
              <p:spPr>
                <a:xfrm>
                  <a:off x="6635150" y="2544850"/>
                  <a:ext cx="56075" cy="663825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5" name="Google Shape;16705;p56"/>
                <p:cNvSpPr/>
                <p:nvPr/>
              </p:nvSpPr>
              <p:spPr>
                <a:xfrm>
                  <a:off x="6591950" y="2578700"/>
                  <a:ext cx="34450" cy="520200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6" name="Google Shape;16706;p56"/>
                <p:cNvSpPr/>
                <p:nvPr/>
              </p:nvSpPr>
              <p:spPr>
                <a:xfrm>
                  <a:off x="6495600" y="2753275"/>
                  <a:ext cx="61925" cy="455975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7" name="Google Shape;16707;p56"/>
                <p:cNvSpPr/>
                <p:nvPr/>
              </p:nvSpPr>
              <p:spPr>
                <a:xfrm>
                  <a:off x="5622200" y="2419900"/>
                  <a:ext cx="47900" cy="228875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8" name="Google Shape;16708;p56"/>
                <p:cNvSpPr/>
                <p:nvPr/>
              </p:nvSpPr>
              <p:spPr>
                <a:xfrm>
                  <a:off x="5650800" y="2501050"/>
                  <a:ext cx="36225" cy="181600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9" name="Google Shape;16709;p56"/>
                <p:cNvSpPr/>
                <p:nvPr/>
              </p:nvSpPr>
              <p:spPr>
                <a:xfrm>
                  <a:off x="5564400" y="2464850"/>
                  <a:ext cx="15200" cy="229475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0" name="Google Shape;16710;p56"/>
                <p:cNvSpPr/>
                <p:nvPr/>
              </p:nvSpPr>
              <p:spPr>
                <a:xfrm>
                  <a:off x="6825475" y="2476525"/>
                  <a:ext cx="57225" cy="269175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1" name="Google Shape;16711;p56"/>
                <p:cNvSpPr/>
                <p:nvPr/>
              </p:nvSpPr>
              <p:spPr>
                <a:xfrm>
                  <a:off x="6814975" y="2485875"/>
                  <a:ext cx="15200" cy="213125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2" name="Google Shape;16712;p56"/>
                <p:cNvSpPr/>
                <p:nvPr/>
              </p:nvSpPr>
              <p:spPr>
                <a:xfrm>
                  <a:off x="6765925" y="2551850"/>
                  <a:ext cx="12275" cy="188600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3" name="Google Shape;16713;p56"/>
                <p:cNvSpPr/>
                <p:nvPr/>
              </p:nvSpPr>
              <p:spPr>
                <a:xfrm>
                  <a:off x="6869250" y="2550100"/>
                  <a:ext cx="14625" cy="188600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4" name="Google Shape;16714;p56"/>
                <p:cNvSpPr/>
                <p:nvPr/>
              </p:nvSpPr>
              <p:spPr>
                <a:xfrm>
                  <a:off x="5811350" y="2335250"/>
                  <a:ext cx="12875" cy="167000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5" name="Google Shape;16715;p56"/>
                <p:cNvSpPr/>
                <p:nvPr/>
              </p:nvSpPr>
              <p:spPr>
                <a:xfrm>
                  <a:off x="5791500" y="2346350"/>
                  <a:ext cx="17550" cy="129050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6" name="Google Shape;16716;p56"/>
                <p:cNvSpPr/>
                <p:nvPr/>
              </p:nvSpPr>
              <p:spPr>
                <a:xfrm>
                  <a:off x="5762900" y="2390700"/>
                  <a:ext cx="21050" cy="113300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7" name="Google Shape;16717;p56"/>
                <p:cNvSpPr/>
                <p:nvPr/>
              </p:nvSpPr>
              <p:spPr>
                <a:xfrm>
                  <a:off x="5828875" y="2379625"/>
                  <a:ext cx="18125" cy="113850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8" name="Google Shape;16718;p56"/>
                <p:cNvSpPr/>
                <p:nvPr/>
              </p:nvSpPr>
              <p:spPr>
                <a:xfrm>
                  <a:off x="5887850" y="2606150"/>
                  <a:ext cx="12850" cy="167000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9" name="Google Shape;16719;p56"/>
                <p:cNvSpPr/>
                <p:nvPr/>
              </p:nvSpPr>
              <p:spPr>
                <a:xfrm>
                  <a:off x="5868000" y="2617225"/>
                  <a:ext cx="17525" cy="129650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0" name="Google Shape;16720;p56"/>
                <p:cNvSpPr/>
                <p:nvPr/>
              </p:nvSpPr>
              <p:spPr>
                <a:xfrm>
                  <a:off x="5905350" y="2651100"/>
                  <a:ext cx="18125" cy="113275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1" name="Google Shape;16721;p56"/>
                <p:cNvSpPr/>
                <p:nvPr/>
              </p:nvSpPr>
              <p:spPr>
                <a:xfrm>
                  <a:off x="6327475" y="2243575"/>
                  <a:ext cx="18125" cy="137225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2" name="Google Shape;16722;p56"/>
                <p:cNvSpPr/>
                <p:nvPr/>
              </p:nvSpPr>
              <p:spPr>
                <a:xfrm>
                  <a:off x="6318125" y="2250600"/>
                  <a:ext cx="7625" cy="107450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3" name="Google Shape;16723;p56"/>
                <p:cNvSpPr/>
                <p:nvPr/>
              </p:nvSpPr>
              <p:spPr>
                <a:xfrm>
                  <a:off x="6346725" y="2280950"/>
                  <a:ext cx="9375" cy="94600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4" name="Google Shape;16724;p56"/>
                <p:cNvSpPr/>
                <p:nvPr/>
              </p:nvSpPr>
              <p:spPr>
                <a:xfrm>
                  <a:off x="6283100" y="2276875"/>
                  <a:ext cx="8775" cy="94600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5" name="Google Shape;16725;p56"/>
                <p:cNvSpPr/>
                <p:nvPr/>
              </p:nvSpPr>
              <p:spPr>
                <a:xfrm>
                  <a:off x="2408800" y="2876450"/>
                  <a:ext cx="28050" cy="137225"/>
                </a:xfrm>
                <a:custGeom>
                  <a:rect b="b" l="l" r="r" t="t"/>
                  <a:pathLst>
                    <a:path extrusionOk="0" h="5489" w="1122">
                      <a:moveTo>
                        <a:pt x="1098" y="0"/>
                      </a:moveTo>
                      <a:cubicBezTo>
                        <a:pt x="654" y="841"/>
                        <a:pt x="327" y="1729"/>
                        <a:pt x="164" y="2686"/>
                      </a:cubicBezTo>
                      <a:cubicBezTo>
                        <a:pt x="0" y="3620"/>
                        <a:pt x="70" y="4578"/>
                        <a:pt x="374" y="5488"/>
                      </a:cubicBezTo>
                      <a:cubicBezTo>
                        <a:pt x="234" y="4554"/>
                        <a:pt x="187" y="3620"/>
                        <a:pt x="304" y="2686"/>
                      </a:cubicBezTo>
                      <a:cubicBezTo>
                        <a:pt x="421" y="1775"/>
                        <a:pt x="701" y="865"/>
                        <a:pt x="1121" y="24"/>
                      </a:cubicBezTo>
                      <a:lnTo>
                        <a:pt x="1098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6" name="Google Shape;16726;p56"/>
                <p:cNvSpPr/>
                <p:nvPr/>
              </p:nvSpPr>
              <p:spPr>
                <a:xfrm>
                  <a:off x="2384850" y="2882300"/>
                  <a:ext cx="17550" cy="108025"/>
                </a:xfrm>
                <a:custGeom>
                  <a:rect b="b" l="l" r="r" t="t"/>
                  <a:pathLst>
                    <a:path extrusionOk="0" h="4321" w="702">
                      <a:moveTo>
                        <a:pt x="1" y="0"/>
                      </a:moveTo>
                      <a:cubicBezTo>
                        <a:pt x="188" y="701"/>
                        <a:pt x="328" y="1425"/>
                        <a:pt x="421" y="2148"/>
                      </a:cubicBezTo>
                      <a:cubicBezTo>
                        <a:pt x="491" y="2872"/>
                        <a:pt x="538" y="3596"/>
                        <a:pt x="608" y="4320"/>
                      </a:cubicBezTo>
                      <a:cubicBezTo>
                        <a:pt x="701" y="3596"/>
                        <a:pt x="655" y="2849"/>
                        <a:pt x="538" y="2125"/>
                      </a:cubicBezTo>
                      <a:cubicBezTo>
                        <a:pt x="421" y="1401"/>
                        <a:pt x="234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7" name="Google Shape;16727;p56"/>
                <p:cNvSpPr/>
                <p:nvPr/>
              </p:nvSpPr>
              <p:spPr>
                <a:xfrm>
                  <a:off x="2432150" y="2944750"/>
                  <a:ext cx="19300" cy="95200"/>
                </a:xfrm>
                <a:custGeom>
                  <a:rect b="b" l="l" r="r" t="t"/>
                  <a:pathLst>
                    <a:path extrusionOk="0" h="3808" w="77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31"/>
                        <a:pt x="397" y="1238"/>
                        <a:pt x="491" y="1892"/>
                      </a:cubicBezTo>
                      <a:cubicBezTo>
                        <a:pt x="561" y="2523"/>
                        <a:pt x="584" y="3177"/>
                        <a:pt x="608" y="3807"/>
                      </a:cubicBezTo>
                      <a:lnTo>
                        <a:pt x="631" y="3807"/>
                      </a:lnTo>
                      <a:cubicBezTo>
                        <a:pt x="771" y="3177"/>
                        <a:pt x="748" y="2500"/>
                        <a:pt x="608" y="1869"/>
                      </a:cubicBezTo>
                      <a:cubicBezTo>
                        <a:pt x="491" y="1215"/>
                        <a:pt x="281" y="608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8" name="Google Shape;16728;p56"/>
                <p:cNvSpPr/>
                <p:nvPr/>
              </p:nvSpPr>
              <p:spPr>
                <a:xfrm>
                  <a:off x="4647775" y="2679125"/>
                  <a:ext cx="13450" cy="138975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9" name="Google Shape;16729;p56"/>
                <p:cNvSpPr/>
                <p:nvPr/>
              </p:nvSpPr>
              <p:spPr>
                <a:xfrm>
                  <a:off x="4623850" y="2687875"/>
                  <a:ext cx="23375" cy="108025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0" name="Google Shape;16730;p56"/>
                <p:cNvSpPr/>
                <p:nvPr/>
              </p:nvSpPr>
              <p:spPr>
                <a:xfrm>
                  <a:off x="466180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1" name="Google Shape;16731;p56"/>
                <p:cNvSpPr/>
                <p:nvPr/>
              </p:nvSpPr>
              <p:spPr>
                <a:xfrm>
                  <a:off x="458765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2" name="Google Shape;16732;p56"/>
                <p:cNvSpPr/>
                <p:nvPr/>
              </p:nvSpPr>
              <p:spPr>
                <a:xfrm>
                  <a:off x="5444125" y="2929000"/>
                  <a:ext cx="35050" cy="283175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3" name="Google Shape;16733;p56"/>
                <p:cNvSpPr/>
                <p:nvPr/>
              </p:nvSpPr>
              <p:spPr>
                <a:xfrm>
                  <a:off x="5414950" y="2938925"/>
                  <a:ext cx="16950" cy="22480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4" name="Google Shape;16734;p56"/>
                <p:cNvSpPr/>
                <p:nvPr/>
              </p:nvSpPr>
              <p:spPr>
                <a:xfrm>
                  <a:off x="5483250" y="3006650"/>
                  <a:ext cx="21050" cy="197925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5" name="Google Shape;16735;p56"/>
                <p:cNvSpPr/>
                <p:nvPr/>
              </p:nvSpPr>
              <p:spPr>
                <a:xfrm>
                  <a:off x="5332625" y="2986200"/>
                  <a:ext cx="20450" cy="197950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6" name="Google Shape;16736;p56"/>
                <p:cNvSpPr/>
                <p:nvPr/>
              </p:nvSpPr>
              <p:spPr>
                <a:xfrm>
                  <a:off x="7305975" y="2195725"/>
                  <a:ext cx="52550" cy="181575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7" name="Google Shape;16737;p56"/>
                <p:cNvSpPr/>
                <p:nvPr/>
              </p:nvSpPr>
              <p:spPr>
                <a:xfrm>
                  <a:off x="7299550" y="2198625"/>
                  <a:ext cx="21025" cy="145975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8" name="Google Shape;16738;p56"/>
                <p:cNvSpPr/>
                <p:nvPr/>
              </p:nvSpPr>
              <p:spPr>
                <a:xfrm>
                  <a:off x="7263350" y="2239500"/>
                  <a:ext cx="14025" cy="129050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9" name="Google Shape;16739;p56"/>
                <p:cNvSpPr/>
                <p:nvPr/>
              </p:nvSpPr>
              <p:spPr>
                <a:xfrm>
                  <a:off x="7334575" y="2245925"/>
                  <a:ext cx="17525" cy="128450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40" name="Google Shape;16740;p56"/>
                <p:cNvSpPr/>
                <p:nvPr/>
              </p:nvSpPr>
              <p:spPr>
                <a:xfrm>
                  <a:off x="7227150" y="2308400"/>
                  <a:ext cx="19875" cy="127875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41" name="Google Shape;16741;p56"/>
                <p:cNvSpPr/>
                <p:nvPr/>
              </p:nvSpPr>
              <p:spPr>
                <a:xfrm>
                  <a:off x="6500275" y="2309550"/>
                  <a:ext cx="22225" cy="165850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42" name="Google Shape;16742;p56"/>
                <p:cNvSpPr/>
                <p:nvPr/>
              </p:nvSpPr>
              <p:spPr>
                <a:xfrm>
                  <a:off x="6489175" y="2317725"/>
                  <a:ext cx="8200" cy="130225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43" name="Google Shape;16743;p56"/>
                <p:cNvSpPr/>
                <p:nvPr/>
              </p:nvSpPr>
              <p:spPr>
                <a:xfrm>
                  <a:off x="6523625" y="2354500"/>
                  <a:ext cx="10550" cy="114475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44" name="Google Shape;16744;p56"/>
                <p:cNvSpPr/>
                <p:nvPr/>
              </p:nvSpPr>
              <p:spPr>
                <a:xfrm>
                  <a:off x="6629900" y="2269850"/>
                  <a:ext cx="19875" cy="128475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745" name="Google Shape;16745;p56"/>
              <p:cNvGrpSpPr/>
              <p:nvPr/>
            </p:nvGrpSpPr>
            <p:grpSpPr>
              <a:xfrm>
                <a:off x="-75995" y="4389444"/>
                <a:ext cx="2222158" cy="795026"/>
                <a:chOff x="-75995" y="6598257"/>
                <a:chExt cx="2222158" cy="795026"/>
              </a:xfrm>
            </p:grpSpPr>
            <p:sp>
              <p:nvSpPr>
                <p:cNvPr id="16746" name="Google Shape;16746;p56"/>
                <p:cNvSpPr/>
                <p:nvPr/>
              </p:nvSpPr>
              <p:spPr>
                <a:xfrm>
                  <a:off x="1214464" y="6650750"/>
                  <a:ext cx="19181" cy="159191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47" name="Google Shape;16747;p56"/>
                <p:cNvSpPr/>
                <p:nvPr/>
              </p:nvSpPr>
              <p:spPr>
                <a:xfrm>
                  <a:off x="1239462" y="6656584"/>
                  <a:ext cx="36684" cy="112515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48" name="Google Shape;16748;p56"/>
                <p:cNvSpPr/>
                <p:nvPr/>
              </p:nvSpPr>
              <p:spPr>
                <a:xfrm>
                  <a:off x="1258624" y="6720335"/>
                  <a:ext cx="21268" cy="91264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49" name="Google Shape;16749;p56"/>
                <p:cNvSpPr/>
                <p:nvPr/>
              </p:nvSpPr>
              <p:spPr>
                <a:xfrm>
                  <a:off x="1919064" y="6865341"/>
                  <a:ext cx="18770" cy="159191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0" name="Google Shape;16750;p56"/>
                <p:cNvSpPr/>
                <p:nvPr/>
              </p:nvSpPr>
              <p:spPr>
                <a:xfrm>
                  <a:off x="1944062" y="6871176"/>
                  <a:ext cx="36684" cy="112515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1" name="Google Shape;16751;p56"/>
                <p:cNvSpPr/>
                <p:nvPr/>
              </p:nvSpPr>
              <p:spPr>
                <a:xfrm>
                  <a:off x="1962814" y="6934927"/>
                  <a:ext cx="21679" cy="91675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2" name="Google Shape;16752;p56"/>
                <p:cNvSpPr/>
                <p:nvPr/>
              </p:nvSpPr>
              <p:spPr>
                <a:xfrm>
                  <a:off x="1801554" y="6659492"/>
                  <a:ext cx="15434" cy="121686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3" name="Google Shape;16753;p56"/>
                <p:cNvSpPr/>
                <p:nvPr/>
              </p:nvSpPr>
              <p:spPr>
                <a:xfrm>
                  <a:off x="1820734" y="6663668"/>
                  <a:ext cx="28352" cy="86268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4" name="Google Shape;16754;p56"/>
                <p:cNvSpPr/>
                <p:nvPr/>
              </p:nvSpPr>
              <p:spPr>
                <a:xfrm>
                  <a:off x="1834901" y="6712413"/>
                  <a:ext cx="17093" cy="70442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5" name="Google Shape;16755;p56"/>
                <p:cNvSpPr/>
                <p:nvPr/>
              </p:nvSpPr>
              <p:spPr>
                <a:xfrm>
                  <a:off x="2121987" y="6885343"/>
                  <a:ext cx="16683" cy="70014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6" name="Google Shape;16756;p56"/>
                <p:cNvSpPr/>
                <p:nvPr/>
              </p:nvSpPr>
              <p:spPr>
                <a:xfrm>
                  <a:off x="208183" y="6744922"/>
                  <a:ext cx="15006" cy="12918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7" name="Google Shape;16757;p56"/>
                <p:cNvSpPr/>
                <p:nvPr/>
              </p:nvSpPr>
              <p:spPr>
                <a:xfrm>
                  <a:off x="231503" y="6752006"/>
                  <a:ext cx="10027" cy="95440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8" name="Google Shape;16758;p56"/>
                <p:cNvSpPr/>
                <p:nvPr/>
              </p:nvSpPr>
              <p:spPr>
                <a:xfrm>
                  <a:off x="250684" y="6795327"/>
                  <a:ext cx="16683" cy="74189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9" name="Google Shape;16759;p56"/>
                <p:cNvSpPr/>
                <p:nvPr/>
              </p:nvSpPr>
              <p:spPr>
                <a:xfrm>
                  <a:off x="-75995" y="6897422"/>
                  <a:ext cx="39182" cy="124184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0" name="Google Shape;16760;p56"/>
                <p:cNvSpPr/>
                <p:nvPr/>
              </p:nvSpPr>
              <p:spPr>
                <a:xfrm>
                  <a:off x="29008" y="6929503"/>
                  <a:ext cx="15844" cy="8336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1" name="Google Shape;16761;p56"/>
                <p:cNvSpPr/>
                <p:nvPr/>
              </p:nvSpPr>
              <p:spPr>
                <a:xfrm>
                  <a:off x="239015" y="6796576"/>
                  <a:ext cx="15844" cy="82950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2" name="Google Shape;16762;p56"/>
                <p:cNvSpPr/>
                <p:nvPr/>
              </p:nvSpPr>
              <p:spPr>
                <a:xfrm>
                  <a:off x="-14741" y="6941582"/>
                  <a:ext cx="3765" cy="75866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3" name="Google Shape;16763;p56"/>
                <p:cNvSpPr/>
                <p:nvPr/>
              </p:nvSpPr>
              <p:spPr>
                <a:xfrm>
                  <a:off x="-32673" y="6892837"/>
                  <a:ext cx="18360" cy="12918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4" name="Google Shape;16764;p56"/>
                <p:cNvSpPr/>
                <p:nvPr/>
              </p:nvSpPr>
              <p:spPr>
                <a:xfrm>
                  <a:off x="-9335" y="6896173"/>
                  <a:ext cx="26692" cy="92103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5" name="Google Shape;16765;p56"/>
                <p:cNvSpPr/>
                <p:nvPr/>
              </p:nvSpPr>
              <p:spPr>
                <a:xfrm>
                  <a:off x="7758" y="6947845"/>
                  <a:ext cx="14595" cy="7501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6" name="Google Shape;16766;p56"/>
                <p:cNvSpPr/>
                <p:nvPr/>
              </p:nvSpPr>
              <p:spPr>
                <a:xfrm>
                  <a:off x="491094" y="7054507"/>
                  <a:ext cx="44606" cy="262106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7" name="Google Shape;16767;p56"/>
                <p:cNvSpPr/>
                <p:nvPr/>
              </p:nvSpPr>
              <p:spPr>
                <a:xfrm>
                  <a:off x="625269" y="7119918"/>
                  <a:ext cx="27103" cy="176694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8" name="Google Shape;16768;p56"/>
                <p:cNvSpPr/>
                <p:nvPr/>
              </p:nvSpPr>
              <p:spPr>
                <a:xfrm>
                  <a:off x="568601" y="7145754"/>
                  <a:ext cx="6263" cy="161689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9" name="Google Shape;16769;p56"/>
                <p:cNvSpPr/>
                <p:nvPr/>
              </p:nvSpPr>
              <p:spPr>
                <a:xfrm>
                  <a:off x="550277" y="7043677"/>
                  <a:ext cx="16683" cy="273347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0" name="Google Shape;16770;p56"/>
                <p:cNvSpPr/>
                <p:nvPr/>
              </p:nvSpPr>
              <p:spPr>
                <a:xfrm>
                  <a:off x="575685" y="7049512"/>
                  <a:ext cx="42108" cy="196268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1" name="Google Shape;16771;p56"/>
                <p:cNvSpPr/>
                <p:nvPr/>
              </p:nvSpPr>
              <p:spPr>
                <a:xfrm>
                  <a:off x="596525" y="7158672"/>
                  <a:ext cx="24177" cy="159191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2" name="Google Shape;16772;p56"/>
                <p:cNvSpPr/>
                <p:nvPr/>
              </p:nvSpPr>
              <p:spPr>
                <a:xfrm>
                  <a:off x="661115" y="6730755"/>
                  <a:ext cx="40431" cy="117939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3" name="Google Shape;16773;p56"/>
                <p:cNvSpPr/>
                <p:nvPr/>
              </p:nvSpPr>
              <p:spPr>
                <a:xfrm>
                  <a:off x="697353" y="6743245"/>
                  <a:ext cx="21696" cy="71691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4" name="Google Shape;16774;p56"/>
                <p:cNvSpPr/>
                <p:nvPr/>
              </p:nvSpPr>
              <p:spPr>
                <a:xfrm>
                  <a:off x="620273" y="6731576"/>
                  <a:ext cx="18342" cy="107519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5" name="Google Shape;16775;p56"/>
                <p:cNvSpPr/>
                <p:nvPr/>
              </p:nvSpPr>
              <p:spPr>
                <a:xfrm>
                  <a:off x="723599" y="6882006"/>
                  <a:ext cx="20019" cy="129608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6" name="Google Shape;16776;p56"/>
                <p:cNvSpPr/>
                <p:nvPr/>
              </p:nvSpPr>
              <p:spPr>
                <a:xfrm>
                  <a:off x="751523" y="6961584"/>
                  <a:ext cx="7512" cy="67516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7" name="Google Shape;16777;p56"/>
                <p:cNvSpPr/>
                <p:nvPr/>
              </p:nvSpPr>
              <p:spPr>
                <a:xfrm>
                  <a:off x="598612" y="6888661"/>
                  <a:ext cx="24177" cy="15378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8" name="Google Shape;16778;p56"/>
                <p:cNvSpPr/>
                <p:nvPr/>
              </p:nvSpPr>
              <p:spPr>
                <a:xfrm>
                  <a:off x="552347" y="6936997"/>
                  <a:ext cx="10438" cy="52118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9" name="Google Shape;16779;p56"/>
                <p:cNvSpPr/>
                <p:nvPr/>
              </p:nvSpPr>
              <p:spPr>
                <a:xfrm>
                  <a:off x="494020" y="6916585"/>
                  <a:ext cx="11259" cy="65446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0" name="Google Shape;16780;p56"/>
                <p:cNvSpPr/>
                <p:nvPr/>
              </p:nvSpPr>
              <p:spPr>
                <a:xfrm>
                  <a:off x="349014" y="6838256"/>
                  <a:ext cx="17932" cy="105842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1" name="Google Shape;16781;p56"/>
                <p:cNvSpPr/>
                <p:nvPr/>
              </p:nvSpPr>
              <p:spPr>
                <a:xfrm>
                  <a:off x="386519" y="6892426"/>
                  <a:ext cx="15006" cy="74171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2" name="Google Shape;16782;p56"/>
                <p:cNvSpPr/>
                <p:nvPr/>
              </p:nvSpPr>
              <p:spPr>
                <a:xfrm>
                  <a:off x="332349" y="6873246"/>
                  <a:ext cx="18770" cy="95029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3" name="Google Shape;16783;p56"/>
                <p:cNvSpPr/>
                <p:nvPr/>
              </p:nvSpPr>
              <p:spPr>
                <a:xfrm>
                  <a:off x="1145699" y="6924917"/>
                  <a:ext cx="82111" cy="468366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4" name="Google Shape;16784;p56"/>
                <p:cNvSpPr/>
                <p:nvPr/>
              </p:nvSpPr>
              <p:spPr>
                <a:xfrm>
                  <a:off x="1132781" y="6941582"/>
                  <a:ext cx="24605" cy="37128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5" name="Google Shape;16785;p56"/>
                <p:cNvSpPr/>
                <p:nvPr/>
              </p:nvSpPr>
              <p:spPr>
                <a:xfrm>
                  <a:off x="1071528" y="7058254"/>
                  <a:ext cx="14613" cy="327107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6" name="Google Shape;16786;p56"/>
                <p:cNvSpPr/>
                <p:nvPr/>
              </p:nvSpPr>
              <p:spPr>
                <a:xfrm>
                  <a:off x="1321965" y="6953251"/>
                  <a:ext cx="32099" cy="356689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7" name="Google Shape;16787;p56"/>
                <p:cNvSpPr/>
                <p:nvPr/>
              </p:nvSpPr>
              <p:spPr>
                <a:xfrm>
                  <a:off x="1300287" y="6971593"/>
                  <a:ext cx="20019" cy="279182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8" name="Google Shape;16788;p56"/>
                <p:cNvSpPr/>
                <p:nvPr/>
              </p:nvSpPr>
              <p:spPr>
                <a:xfrm>
                  <a:off x="1629891" y="6847427"/>
                  <a:ext cx="40021" cy="473772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9" name="Google Shape;16789;p56"/>
                <p:cNvSpPr/>
                <p:nvPr/>
              </p:nvSpPr>
              <p:spPr>
                <a:xfrm>
                  <a:off x="1599059" y="6871586"/>
                  <a:ext cx="24587" cy="371267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0" name="Google Shape;16790;p56"/>
                <p:cNvSpPr/>
                <p:nvPr/>
              </p:nvSpPr>
              <p:spPr>
                <a:xfrm>
                  <a:off x="1530294" y="6996180"/>
                  <a:ext cx="44196" cy="325429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1" name="Google Shape;16791;p56"/>
                <p:cNvSpPr/>
                <p:nvPr/>
              </p:nvSpPr>
              <p:spPr>
                <a:xfrm>
                  <a:off x="906949" y="6758251"/>
                  <a:ext cx="34186" cy="163348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2" name="Google Shape;16792;p56"/>
                <p:cNvSpPr/>
                <p:nvPr/>
              </p:nvSpPr>
              <p:spPr>
                <a:xfrm>
                  <a:off x="927360" y="6816167"/>
                  <a:ext cx="25854" cy="129608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3" name="Google Shape;16793;p56"/>
                <p:cNvSpPr/>
                <p:nvPr/>
              </p:nvSpPr>
              <p:spPr>
                <a:xfrm>
                  <a:off x="865697" y="6790331"/>
                  <a:ext cx="10848" cy="163776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4" name="Google Shape;16794;p56"/>
                <p:cNvSpPr/>
                <p:nvPr/>
              </p:nvSpPr>
              <p:spPr>
                <a:xfrm>
                  <a:off x="1765726" y="6798664"/>
                  <a:ext cx="40841" cy="192110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5" name="Google Shape;16795;p56"/>
                <p:cNvSpPr/>
                <p:nvPr/>
              </p:nvSpPr>
              <p:spPr>
                <a:xfrm>
                  <a:off x="1758232" y="6805337"/>
                  <a:ext cx="10848" cy="152107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6" name="Google Shape;16796;p56"/>
                <p:cNvSpPr/>
                <p:nvPr/>
              </p:nvSpPr>
              <p:spPr>
                <a:xfrm>
                  <a:off x="1723225" y="6852423"/>
                  <a:ext cx="8761" cy="134604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7" name="Google Shape;16797;p56"/>
                <p:cNvSpPr/>
                <p:nvPr/>
              </p:nvSpPr>
              <p:spPr>
                <a:xfrm>
                  <a:off x="1796968" y="6851174"/>
                  <a:ext cx="10438" cy="134604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8" name="Google Shape;16798;p56"/>
                <p:cNvSpPr/>
                <p:nvPr/>
              </p:nvSpPr>
              <p:spPr>
                <a:xfrm>
                  <a:off x="1041945" y="6697836"/>
                  <a:ext cx="9189" cy="119188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9" name="Google Shape;16799;p56"/>
                <p:cNvSpPr/>
                <p:nvPr/>
              </p:nvSpPr>
              <p:spPr>
                <a:xfrm>
                  <a:off x="1027778" y="6705758"/>
                  <a:ext cx="12525" cy="92103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0" name="Google Shape;16800;p56"/>
                <p:cNvSpPr/>
                <p:nvPr/>
              </p:nvSpPr>
              <p:spPr>
                <a:xfrm>
                  <a:off x="1007366" y="6737411"/>
                  <a:ext cx="15023" cy="80862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1" name="Google Shape;16801;p56"/>
                <p:cNvSpPr/>
                <p:nvPr/>
              </p:nvSpPr>
              <p:spPr>
                <a:xfrm>
                  <a:off x="1054453" y="6729506"/>
                  <a:ext cx="12936" cy="81255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2" name="Google Shape;16802;p56"/>
                <p:cNvSpPr/>
                <p:nvPr/>
              </p:nvSpPr>
              <p:spPr>
                <a:xfrm>
                  <a:off x="1096543" y="6891177"/>
                  <a:ext cx="9171" cy="119188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3" name="Google Shape;16803;p56"/>
                <p:cNvSpPr/>
                <p:nvPr/>
              </p:nvSpPr>
              <p:spPr>
                <a:xfrm>
                  <a:off x="1082376" y="6899081"/>
                  <a:ext cx="12508" cy="92531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4" name="Google Shape;16804;p56"/>
                <p:cNvSpPr/>
                <p:nvPr/>
              </p:nvSpPr>
              <p:spPr>
                <a:xfrm>
                  <a:off x="1109033" y="6923258"/>
                  <a:ext cx="12936" cy="80844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5" name="Google Shape;16805;p56"/>
                <p:cNvSpPr/>
                <p:nvPr/>
              </p:nvSpPr>
              <p:spPr>
                <a:xfrm>
                  <a:off x="1410303" y="6632407"/>
                  <a:ext cx="12936" cy="97937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6" name="Google Shape;16806;p56"/>
                <p:cNvSpPr/>
                <p:nvPr/>
              </p:nvSpPr>
              <p:spPr>
                <a:xfrm>
                  <a:off x="1403630" y="6637421"/>
                  <a:ext cx="5442" cy="76687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7" name="Google Shape;16807;p56"/>
                <p:cNvSpPr/>
                <p:nvPr/>
              </p:nvSpPr>
              <p:spPr>
                <a:xfrm>
                  <a:off x="1424042" y="6659082"/>
                  <a:ext cx="6691" cy="67516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8" name="Google Shape;16808;p56"/>
                <p:cNvSpPr/>
                <p:nvPr/>
              </p:nvSpPr>
              <p:spPr>
                <a:xfrm>
                  <a:off x="1378633" y="6656174"/>
                  <a:ext cx="6263" cy="67516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9" name="Google Shape;16809;p56"/>
                <p:cNvSpPr/>
                <p:nvPr/>
              </p:nvSpPr>
              <p:spPr>
                <a:xfrm>
                  <a:off x="211502" y="6943259"/>
                  <a:ext cx="9599" cy="99186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0" name="Google Shape;16810;p56"/>
                <p:cNvSpPr/>
                <p:nvPr/>
              </p:nvSpPr>
              <p:spPr>
                <a:xfrm>
                  <a:off x="194426" y="6949504"/>
                  <a:ext cx="16683" cy="77097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1" name="Google Shape;16811;p56"/>
                <p:cNvSpPr/>
                <p:nvPr/>
              </p:nvSpPr>
              <p:spPr>
                <a:xfrm>
                  <a:off x="221511" y="6969916"/>
                  <a:ext cx="16272" cy="67516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2" name="Google Shape;16812;p56"/>
                <p:cNvSpPr/>
                <p:nvPr/>
              </p:nvSpPr>
              <p:spPr>
                <a:xfrm>
                  <a:off x="168590" y="6969916"/>
                  <a:ext cx="16272" cy="67516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3" name="Google Shape;16813;p56"/>
                <p:cNvSpPr/>
                <p:nvPr/>
              </p:nvSpPr>
              <p:spPr>
                <a:xfrm>
                  <a:off x="779857" y="7121595"/>
                  <a:ext cx="25015" cy="202102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4" name="Google Shape;16814;p56"/>
                <p:cNvSpPr/>
                <p:nvPr/>
              </p:nvSpPr>
              <p:spPr>
                <a:xfrm>
                  <a:off x="759034" y="7128679"/>
                  <a:ext cx="12097" cy="16044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5" name="Google Shape;16815;p56"/>
                <p:cNvSpPr/>
                <p:nvPr/>
              </p:nvSpPr>
              <p:spPr>
                <a:xfrm>
                  <a:off x="807780" y="7177014"/>
                  <a:ext cx="15023" cy="141259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6" name="Google Shape;16816;p56"/>
                <p:cNvSpPr/>
                <p:nvPr/>
              </p:nvSpPr>
              <p:spPr>
                <a:xfrm>
                  <a:off x="700279" y="7162419"/>
                  <a:ext cx="14595" cy="141277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7" name="Google Shape;16817;p56"/>
                <p:cNvSpPr/>
                <p:nvPr/>
              </p:nvSpPr>
              <p:spPr>
                <a:xfrm>
                  <a:off x="2108659" y="6598257"/>
                  <a:ext cx="37505" cy="129590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8" name="Google Shape;16818;p56"/>
                <p:cNvSpPr/>
                <p:nvPr/>
              </p:nvSpPr>
              <p:spPr>
                <a:xfrm>
                  <a:off x="2104073" y="6600327"/>
                  <a:ext cx="15006" cy="104182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9" name="Google Shape;16819;p56"/>
                <p:cNvSpPr/>
                <p:nvPr/>
              </p:nvSpPr>
              <p:spPr>
                <a:xfrm>
                  <a:off x="2078237" y="6629499"/>
                  <a:ext cx="10010" cy="92103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0" name="Google Shape;16820;p56"/>
                <p:cNvSpPr/>
                <p:nvPr/>
              </p:nvSpPr>
              <p:spPr>
                <a:xfrm>
                  <a:off x="2129071" y="6634085"/>
                  <a:ext cx="12508" cy="91675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1" name="Google Shape;16821;p56"/>
                <p:cNvSpPr/>
                <p:nvPr/>
              </p:nvSpPr>
              <p:spPr>
                <a:xfrm>
                  <a:off x="2052401" y="6678673"/>
                  <a:ext cx="14185" cy="91264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2" name="Google Shape;16822;p56"/>
                <p:cNvSpPr/>
                <p:nvPr/>
              </p:nvSpPr>
              <p:spPr>
                <a:xfrm>
                  <a:off x="1533631" y="6679494"/>
                  <a:ext cx="15862" cy="118367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3" name="Google Shape;16823;p56"/>
                <p:cNvSpPr/>
                <p:nvPr/>
              </p:nvSpPr>
              <p:spPr>
                <a:xfrm>
                  <a:off x="1525709" y="6685328"/>
                  <a:ext cx="5852" cy="92942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4" name="Google Shape;16824;p56"/>
                <p:cNvSpPr/>
                <p:nvPr/>
              </p:nvSpPr>
              <p:spPr>
                <a:xfrm>
                  <a:off x="1550296" y="6711575"/>
                  <a:ext cx="7530" cy="81701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5" name="Google Shape;16825;p56"/>
                <p:cNvSpPr/>
                <p:nvPr/>
              </p:nvSpPr>
              <p:spPr>
                <a:xfrm>
                  <a:off x="1626144" y="6651160"/>
                  <a:ext cx="14185" cy="91693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826" name="Google Shape;16826;p56"/>
            <p:cNvGrpSpPr/>
            <p:nvPr/>
          </p:nvGrpSpPr>
          <p:grpSpPr>
            <a:xfrm flipH="1" rot="-160603">
              <a:off x="320824" y="3866131"/>
              <a:ext cx="8901854" cy="1094767"/>
              <a:chOff x="-75995" y="4254507"/>
              <a:chExt cx="8901933" cy="1094777"/>
            </a:xfrm>
          </p:grpSpPr>
          <p:grpSp>
            <p:nvGrpSpPr>
              <p:cNvPr id="16827" name="Google Shape;16827;p56"/>
              <p:cNvGrpSpPr/>
              <p:nvPr/>
            </p:nvGrpSpPr>
            <p:grpSpPr>
              <a:xfrm>
                <a:off x="1847659" y="4405094"/>
                <a:ext cx="5081829" cy="944189"/>
                <a:chOff x="238125" y="2195725"/>
                <a:chExt cx="7120400" cy="1322950"/>
              </a:xfrm>
            </p:grpSpPr>
            <p:sp>
              <p:nvSpPr>
                <p:cNvPr id="16828" name="Google Shape;16828;p56"/>
                <p:cNvSpPr/>
                <p:nvPr/>
              </p:nvSpPr>
              <p:spPr>
                <a:xfrm>
                  <a:off x="6053075" y="2269275"/>
                  <a:ext cx="26875" cy="223050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9" name="Google Shape;16829;p56"/>
                <p:cNvSpPr/>
                <p:nvPr/>
              </p:nvSpPr>
              <p:spPr>
                <a:xfrm>
                  <a:off x="6088100" y="2277450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0" name="Google Shape;16830;p56"/>
                <p:cNvSpPr/>
                <p:nvPr/>
              </p:nvSpPr>
              <p:spPr>
                <a:xfrm>
                  <a:off x="6114950" y="2366775"/>
                  <a:ext cx="29800" cy="127875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1" name="Google Shape;16831;p56"/>
                <p:cNvSpPr/>
                <p:nvPr/>
              </p:nvSpPr>
              <p:spPr>
                <a:xfrm>
                  <a:off x="7040325" y="2569950"/>
                  <a:ext cx="26300" cy="223050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2" name="Google Shape;16832;p56"/>
                <p:cNvSpPr/>
                <p:nvPr/>
              </p:nvSpPr>
              <p:spPr>
                <a:xfrm>
                  <a:off x="7075350" y="2578125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3" name="Google Shape;16833;p56"/>
                <p:cNvSpPr/>
                <p:nvPr/>
              </p:nvSpPr>
              <p:spPr>
                <a:xfrm>
                  <a:off x="7101625" y="2667450"/>
                  <a:ext cx="30375" cy="128450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4" name="Google Shape;16834;p56"/>
                <p:cNvSpPr/>
                <p:nvPr/>
              </p:nvSpPr>
              <p:spPr>
                <a:xfrm>
                  <a:off x="6875675" y="2281525"/>
                  <a:ext cx="21625" cy="170500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5" name="Google Shape;16835;p56"/>
                <p:cNvSpPr/>
                <p:nvPr/>
              </p:nvSpPr>
              <p:spPr>
                <a:xfrm>
                  <a:off x="6902550" y="2287375"/>
                  <a:ext cx="39725" cy="120875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6" name="Google Shape;16836;p56"/>
                <p:cNvSpPr/>
                <p:nvPr/>
              </p:nvSpPr>
              <p:spPr>
                <a:xfrm>
                  <a:off x="6922400" y="2355675"/>
                  <a:ext cx="23950" cy="98700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7" name="Google Shape;16837;p56"/>
                <p:cNvSpPr/>
                <p:nvPr/>
              </p:nvSpPr>
              <p:spPr>
                <a:xfrm>
                  <a:off x="7324650" y="2597975"/>
                  <a:ext cx="23375" cy="98100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8" name="Google Shape;16838;p56"/>
                <p:cNvSpPr/>
                <p:nvPr/>
              </p:nvSpPr>
              <p:spPr>
                <a:xfrm>
                  <a:off x="4643125" y="2401225"/>
                  <a:ext cx="21025" cy="18100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9" name="Google Shape;16839;p56"/>
                <p:cNvSpPr/>
                <p:nvPr/>
              </p:nvSpPr>
              <p:spPr>
                <a:xfrm>
                  <a:off x="4675800" y="2411150"/>
                  <a:ext cx="14050" cy="133725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0" name="Google Shape;16840;p56"/>
                <p:cNvSpPr/>
                <p:nvPr/>
              </p:nvSpPr>
              <p:spPr>
                <a:xfrm>
                  <a:off x="4702675" y="2471850"/>
                  <a:ext cx="23375" cy="103950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1" name="Google Shape;16841;p56"/>
                <p:cNvSpPr/>
                <p:nvPr/>
              </p:nvSpPr>
              <p:spPr>
                <a:xfrm>
                  <a:off x="4244950" y="26149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2" name="Google Shape;16842;p56"/>
                <p:cNvSpPr/>
                <p:nvPr/>
              </p:nvSpPr>
              <p:spPr>
                <a:xfrm>
                  <a:off x="4392075" y="2659850"/>
                  <a:ext cx="22200" cy="11680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3" name="Google Shape;16843;p56"/>
                <p:cNvSpPr/>
                <p:nvPr/>
              </p:nvSpPr>
              <p:spPr>
                <a:xfrm>
                  <a:off x="4686325" y="2473600"/>
                  <a:ext cx="22200" cy="116225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4" name="Google Shape;16844;p56"/>
                <p:cNvSpPr/>
                <p:nvPr/>
              </p:nvSpPr>
              <p:spPr>
                <a:xfrm>
                  <a:off x="4330775" y="2676775"/>
                  <a:ext cx="5275" cy="106300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5" name="Google Shape;16845;p56"/>
                <p:cNvSpPr/>
                <p:nvPr/>
              </p:nvSpPr>
              <p:spPr>
                <a:xfrm>
                  <a:off x="4305650" y="2608475"/>
                  <a:ext cx="25725" cy="18100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6" name="Google Shape;16846;p56"/>
                <p:cNvSpPr/>
                <p:nvPr/>
              </p:nvSpPr>
              <p:spPr>
                <a:xfrm>
                  <a:off x="4338350" y="2613150"/>
                  <a:ext cx="37400" cy="129050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7" name="Google Shape;16847;p56"/>
                <p:cNvSpPr/>
                <p:nvPr/>
              </p:nvSpPr>
              <p:spPr>
                <a:xfrm>
                  <a:off x="4362300" y="2685550"/>
                  <a:ext cx="20450" cy="10510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8" name="Google Shape;16848;p56"/>
                <p:cNvSpPr/>
                <p:nvPr/>
              </p:nvSpPr>
              <p:spPr>
                <a:xfrm>
                  <a:off x="2619550" y="28823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561" y="1098"/>
                        <a:pt x="1028" y="2242"/>
                        <a:pt x="1379" y="3410"/>
                      </a:cubicBezTo>
                      <a:cubicBezTo>
                        <a:pt x="1729" y="4577"/>
                        <a:pt x="1986" y="5768"/>
                        <a:pt x="2196" y="6959"/>
                      </a:cubicBezTo>
                      <a:cubicBezTo>
                        <a:pt x="2149" y="5745"/>
                        <a:pt x="1892" y="4530"/>
                        <a:pt x="1495" y="3363"/>
                      </a:cubicBezTo>
                      <a:cubicBezTo>
                        <a:pt x="1122" y="2195"/>
                        <a:pt x="631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9" name="Google Shape;16849;p56"/>
                <p:cNvSpPr/>
                <p:nvPr/>
              </p:nvSpPr>
              <p:spPr>
                <a:xfrm>
                  <a:off x="2766675" y="2927825"/>
                  <a:ext cx="22800" cy="116800"/>
                </a:xfrm>
                <a:custGeom>
                  <a:rect b="b" l="l" r="r" t="t"/>
                  <a:pathLst>
                    <a:path extrusionOk="0" h="4672" w="912">
                      <a:moveTo>
                        <a:pt x="888" y="1"/>
                      </a:moveTo>
                      <a:lnTo>
                        <a:pt x="398" y="2312"/>
                      </a:lnTo>
                      <a:cubicBezTo>
                        <a:pt x="211" y="3083"/>
                        <a:pt x="71" y="3877"/>
                        <a:pt x="1" y="4648"/>
                      </a:cubicBezTo>
                      <a:lnTo>
                        <a:pt x="24" y="4671"/>
                      </a:lnTo>
                      <a:cubicBezTo>
                        <a:pt x="258" y="3900"/>
                        <a:pt x="398" y="3130"/>
                        <a:pt x="515" y="2336"/>
                      </a:cubicBezTo>
                      <a:lnTo>
                        <a:pt x="91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0" name="Google Shape;16850;p56"/>
                <p:cNvSpPr/>
                <p:nvPr/>
              </p:nvSpPr>
              <p:spPr>
                <a:xfrm>
                  <a:off x="2705375" y="2944175"/>
                  <a:ext cx="5275" cy="106850"/>
                </a:xfrm>
                <a:custGeom>
                  <a:rect b="b" l="l" r="r" t="t"/>
                  <a:pathLst>
                    <a:path extrusionOk="0" h="4274" w="211">
                      <a:moveTo>
                        <a:pt x="164" y="0"/>
                      </a:moveTo>
                      <a:cubicBezTo>
                        <a:pt x="94" y="701"/>
                        <a:pt x="47" y="1425"/>
                        <a:pt x="24" y="2126"/>
                      </a:cubicBezTo>
                      <a:cubicBezTo>
                        <a:pt x="1" y="2849"/>
                        <a:pt x="47" y="3573"/>
                        <a:pt x="188" y="4274"/>
                      </a:cubicBezTo>
                      <a:lnTo>
                        <a:pt x="211" y="4274"/>
                      </a:lnTo>
                      <a:cubicBezTo>
                        <a:pt x="211" y="3550"/>
                        <a:pt x="188" y="2849"/>
                        <a:pt x="164" y="2126"/>
                      </a:cubicBezTo>
                      <a:cubicBezTo>
                        <a:pt x="141" y="1425"/>
                        <a:pt x="141" y="701"/>
                        <a:pt x="18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1" name="Google Shape;16851;p56"/>
                <p:cNvSpPr/>
                <p:nvPr/>
              </p:nvSpPr>
              <p:spPr>
                <a:xfrm>
                  <a:off x="2680850" y="2876450"/>
                  <a:ext cx="25150" cy="180425"/>
                </a:xfrm>
                <a:custGeom>
                  <a:rect b="b" l="l" r="r" t="t"/>
                  <a:pathLst>
                    <a:path extrusionOk="0" h="7217" w="1006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51" y="1168"/>
                        <a:pt x="585" y="2359"/>
                        <a:pt x="701" y="3573"/>
                      </a:cubicBezTo>
                      <a:cubicBezTo>
                        <a:pt x="818" y="4788"/>
                        <a:pt x="842" y="6002"/>
                        <a:pt x="818" y="7217"/>
                      </a:cubicBezTo>
                      <a:cubicBezTo>
                        <a:pt x="1005" y="6002"/>
                        <a:pt x="982" y="4764"/>
                        <a:pt x="818" y="3573"/>
                      </a:cubicBezTo>
                      <a:cubicBezTo>
                        <a:pt x="678" y="2359"/>
                        <a:pt x="398" y="1145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2" name="Google Shape;16852;p56"/>
                <p:cNvSpPr/>
                <p:nvPr/>
              </p:nvSpPr>
              <p:spPr>
                <a:xfrm>
                  <a:off x="2713550" y="2880525"/>
                  <a:ext cx="37400" cy="129650"/>
                </a:xfrm>
                <a:custGeom>
                  <a:rect b="b" l="l" r="r" t="t"/>
                  <a:pathLst>
                    <a:path extrusionOk="0" h="5186" w="1496">
                      <a:moveTo>
                        <a:pt x="1472" y="1"/>
                      </a:moveTo>
                      <a:lnTo>
                        <a:pt x="701" y="2570"/>
                      </a:lnTo>
                      <a:cubicBezTo>
                        <a:pt x="421" y="3434"/>
                        <a:pt x="164" y="4298"/>
                        <a:pt x="1" y="5185"/>
                      </a:cubicBezTo>
                      <a:lnTo>
                        <a:pt x="24" y="5185"/>
                      </a:lnTo>
                      <a:cubicBezTo>
                        <a:pt x="351" y="4345"/>
                        <a:pt x="584" y="3481"/>
                        <a:pt x="818" y="2616"/>
                      </a:cubicBezTo>
                      <a:lnTo>
                        <a:pt x="1495" y="24"/>
                      </a:lnTo>
                      <a:lnTo>
                        <a:pt x="147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3" name="Google Shape;16853;p56"/>
                <p:cNvSpPr/>
                <p:nvPr/>
              </p:nvSpPr>
              <p:spPr>
                <a:xfrm>
                  <a:off x="2737500" y="2952925"/>
                  <a:ext cx="19875" cy="105125"/>
                </a:xfrm>
                <a:custGeom>
                  <a:rect b="b" l="l" r="r" t="t"/>
                  <a:pathLst>
                    <a:path extrusionOk="0" h="4205" w="795">
                      <a:moveTo>
                        <a:pt x="794" y="1"/>
                      </a:moveTo>
                      <a:lnTo>
                        <a:pt x="794" y="1"/>
                      </a:lnTo>
                      <a:cubicBezTo>
                        <a:pt x="584" y="678"/>
                        <a:pt x="397" y="1379"/>
                        <a:pt x="257" y="2079"/>
                      </a:cubicBezTo>
                      <a:cubicBezTo>
                        <a:pt x="94" y="2780"/>
                        <a:pt x="0" y="3480"/>
                        <a:pt x="0" y="4204"/>
                      </a:cubicBezTo>
                      <a:lnTo>
                        <a:pt x="23" y="4204"/>
                      </a:lnTo>
                      <a:cubicBezTo>
                        <a:pt x="164" y="3504"/>
                        <a:pt x="280" y="2803"/>
                        <a:pt x="374" y="2102"/>
                      </a:cubicBezTo>
                      <a:cubicBezTo>
                        <a:pt x="491" y="1402"/>
                        <a:pt x="631" y="701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4" name="Google Shape;16854;p56"/>
                <p:cNvSpPr/>
                <p:nvPr/>
              </p:nvSpPr>
              <p:spPr>
                <a:xfrm>
                  <a:off x="708100" y="2358600"/>
                  <a:ext cx="32125" cy="102775"/>
                </a:xfrm>
                <a:custGeom>
                  <a:rect b="b" l="l" r="r" t="t"/>
                  <a:pathLst>
                    <a:path extrusionOk="0" h="4111" w="1285">
                      <a:moveTo>
                        <a:pt x="0" y="0"/>
                      </a:moveTo>
                      <a:cubicBezTo>
                        <a:pt x="327" y="654"/>
                        <a:pt x="608" y="1308"/>
                        <a:pt x="818" y="2009"/>
                      </a:cubicBezTo>
                      <a:cubicBezTo>
                        <a:pt x="1005" y="2686"/>
                        <a:pt x="1168" y="3387"/>
                        <a:pt x="1285" y="4111"/>
                      </a:cubicBezTo>
                      <a:cubicBezTo>
                        <a:pt x="1261" y="3387"/>
                        <a:pt x="1121" y="2663"/>
                        <a:pt x="888" y="1985"/>
                      </a:cubicBezTo>
                      <a:cubicBezTo>
                        <a:pt x="654" y="1285"/>
                        <a:pt x="374" y="63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5" name="Google Shape;16855;p56"/>
                <p:cNvSpPr/>
                <p:nvPr/>
              </p:nvSpPr>
              <p:spPr>
                <a:xfrm>
                  <a:off x="795075" y="2385450"/>
                  <a:ext cx="12875" cy="68325"/>
                </a:xfrm>
                <a:custGeom>
                  <a:rect b="b" l="l" r="r" t="t"/>
                  <a:pathLst>
                    <a:path extrusionOk="0" h="2733" w="515">
                      <a:moveTo>
                        <a:pt x="515" y="1"/>
                      </a:moveTo>
                      <a:lnTo>
                        <a:pt x="211" y="1355"/>
                      </a:lnTo>
                      <a:cubicBezTo>
                        <a:pt x="118" y="1822"/>
                        <a:pt x="24" y="2266"/>
                        <a:pt x="1" y="2733"/>
                      </a:cubicBezTo>
                      <a:cubicBezTo>
                        <a:pt x="141" y="2289"/>
                        <a:pt x="211" y="1846"/>
                        <a:pt x="281" y="1379"/>
                      </a:cubicBezTo>
                      <a:lnTo>
                        <a:pt x="51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6" name="Google Shape;16856;p56"/>
                <p:cNvSpPr/>
                <p:nvPr/>
              </p:nvSpPr>
              <p:spPr>
                <a:xfrm>
                  <a:off x="758900" y="2394800"/>
                  <a:ext cx="2925" cy="63075"/>
                </a:xfrm>
                <a:custGeom>
                  <a:rect b="b" l="l" r="r" t="t"/>
                  <a:pathLst>
                    <a:path extrusionOk="0" h="2523" w="117">
                      <a:moveTo>
                        <a:pt x="93" y="0"/>
                      </a:moveTo>
                      <a:cubicBezTo>
                        <a:pt x="47" y="421"/>
                        <a:pt x="23" y="841"/>
                        <a:pt x="0" y="1261"/>
                      </a:cubicBezTo>
                      <a:cubicBezTo>
                        <a:pt x="0" y="1682"/>
                        <a:pt x="23" y="2102"/>
                        <a:pt x="93" y="2522"/>
                      </a:cubicBezTo>
                      <a:lnTo>
                        <a:pt x="117" y="2522"/>
                      </a:lnTo>
                      <a:cubicBezTo>
                        <a:pt x="117" y="2102"/>
                        <a:pt x="93" y="1682"/>
                        <a:pt x="70" y="1261"/>
                      </a:cubicBezTo>
                      <a:cubicBezTo>
                        <a:pt x="70" y="841"/>
                        <a:pt x="70" y="421"/>
                        <a:pt x="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7" name="Google Shape;16857;p56"/>
                <p:cNvSpPr/>
                <p:nvPr/>
              </p:nvSpPr>
              <p:spPr>
                <a:xfrm>
                  <a:off x="743700" y="2355100"/>
                  <a:ext cx="15225" cy="106275"/>
                </a:xfrm>
                <a:custGeom>
                  <a:rect b="b" l="l" r="r" t="t"/>
                  <a:pathLst>
                    <a:path extrusionOk="0" h="4251" w="609">
                      <a:moveTo>
                        <a:pt x="1" y="0"/>
                      </a:moveTo>
                      <a:cubicBezTo>
                        <a:pt x="211" y="678"/>
                        <a:pt x="351" y="1402"/>
                        <a:pt x="421" y="2102"/>
                      </a:cubicBezTo>
                      <a:cubicBezTo>
                        <a:pt x="491" y="2826"/>
                        <a:pt x="515" y="3527"/>
                        <a:pt x="491" y="4251"/>
                      </a:cubicBezTo>
                      <a:lnTo>
                        <a:pt x="515" y="4251"/>
                      </a:lnTo>
                      <a:cubicBezTo>
                        <a:pt x="608" y="3550"/>
                        <a:pt x="608" y="2803"/>
                        <a:pt x="491" y="2102"/>
                      </a:cubicBezTo>
                      <a:cubicBezTo>
                        <a:pt x="421" y="1378"/>
                        <a:pt x="258" y="67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8" name="Google Shape;16858;p56"/>
                <p:cNvSpPr/>
                <p:nvPr/>
              </p:nvSpPr>
              <p:spPr>
                <a:xfrm>
                  <a:off x="763550" y="2357425"/>
                  <a:ext cx="21625" cy="76500"/>
                </a:xfrm>
                <a:custGeom>
                  <a:rect b="b" l="l" r="r" t="t"/>
                  <a:pathLst>
                    <a:path extrusionOk="0" h="3060" w="865">
                      <a:moveTo>
                        <a:pt x="865" y="1"/>
                      </a:moveTo>
                      <a:lnTo>
                        <a:pt x="398" y="1519"/>
                      </a:lnTo>
                      <a:cubicBezTo>
                        <a:pt x="234" y="2032"/>
                        <a:pt x="94" y="2523"/>
                        <a:pt x="1" y="3060"/>
                      </a:cubicBezTo>
                      <a:cubicBezTo>
                        <a:pt x="188" y="2570"/>
                        <a:pt x="351" y="2056"/>
                        <a:pt x="468" y="1542"/>
                      </a:cubicBezTo>
                      <a:lnTo>
                        <a:pt x="86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9" name="Google Shape;16859;p56"/>
                <p:cNvSpPr/>
                <p:nvPr/>
              </p:nvSpPr>
              <p:spPr>
                <a:xfrm>
                  <a:off x="777575" y="2400050"/>
                  <a:ext cx="11700" cy="61900"/>
                </a:xfrm>
                <a:custGeom>
                  <a:rect b="b" l="l" r="r" t="t"/>
                  <a:pathLst>
                    <a:path extrusionOk="0" h="2476" w="468">
                      <a:moveTo>
                        <a:pt x="467" y="1"/>
                      </a:moveTo>
                      <a:lnTo>
                        <a:pt x="467" y="1"/>
                      </a:lnTo>
                      <a:cubicBezTo>
                        <a:pt x="327" y="398"/>
                        <a:pt x="234" y="818"/>
                        <a:pt x="140" y="1238"/>
                      </a:cubicBezTo>
                      <a:cubicBezTo>
                        <a:pt x="47" y="1635"/>
                        <a:pt x="0" y="2056"/>
                        <a:pt x="0" y="2476"/>
                      </a:cubicBezTo>
                      <a:cubicBezTo>
                        <a:pt x="94" y="2079"/>
                        <a:pt x="164" y="1659"/>
                        <a:pt x="211" y="1238"/>
                      </a:cubicBezTo>
                      <a:cubicBezTo>
                        <a:pt x="281" y="818"/>
                        <a:pt x="374" y="421"/>
                        <a:pt x="467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0" name="Google Shape;16860;p56"/>
                <p:cNvSpPr/>
                <p:nvPr/>
              </p:nvSpPr>
              <p:spPr>
                <a:xfrm>
                  <a:off x="1663825" y="3195225"/>
                  <a:ext cx="101625" cy="320525"/>
                </a:xfrm>
                <a:custGeom>
                  <a:rect b="b" l="l" r="r" t="t"/>
                  <a:pathLst>
                    <a:path extrusionOk="0" h="12821" w="4065">
                      <a:moveTo>
                        <a:pt x="1" y="0"/>
                      </a:moveTo>
                      <a:cubicBezTo>
                        <a:pt x="1051" y="2008"/>
                        <a:pt x="1916" y="4110"/>
                        <a:pt x="2546" y="6259"/>
                      </a:cubicBezTo>
                      <a:cubicBezTo>
                        <a:pt x="3177" y="8407"/>
                        <a:pt x="3644" y="10602"/>
                        <a:pt x="4041" y="12821"/>
                      </a:cubicBezTo>
                      <a:lnTo>
                        <a:pt x="4064" y="12821"/>
                      </a:lnTo>
                      <a:cubicBezTo>
                        <a:pt x="3971" y="10579"/>
                        <a:pt x="3504" y="8337"/>
                        <a:pt x="2780" y="6189"/>
                      </a:cubicBezTo>
                      <a:cubicBezTo>
                        <a:pt x="2079" y="4040"/>
                        <a:pt x="1145" y="1962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1" name="Google Shape;16861;p56"/>
                <p:cNvSpPr/>
                <p:nvPr/>
              </p:nvSpPr>
              <p:spPr>
                <a:xfrm>
                  <a:off x="1935900" y="3278700"/>
                  <a:ext cx="40875" cy="214875"/>
                </a:xfrm>
                <a:custGeom>
                  <a:rect b="b" l="l" r="r" t="t"/>
                  <a:pathLst>
                    <a:path extrusionOk="0" h="8595" w="1635">
                      <a:moveTo>
                        <a:pt x="1612" y="1"/>
                      </a:moveTo>
                      <a:lnTo>
                        <a:pt x="701" y="4274"/>
                      </a:lnTo>
                      <a:cubicBezTo>
                        <a:pt x="374" y="5699"/>
                        <a:pt x="117" y="7147"/>
                        <a:pt x="0" y="8594"/>
                      </a:cubicBezTo>
                      <a:lnTo>
                        <a:pt x="24" y="8594"/>
                      </a:lnTo>
                      <a:cubicBezTo>
                        <a:pt x="444" y="7193"/>
                        <a:pt x="701" y="5769"/>
                        <a:pt x="934" y="4321"/>
                      </a:cubicBez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2" name="Google Shape;16862;p56"/>
                <p:cNvSpPr/>
                <p:nvPr/>
              </p:nvSpPr>
              <p:spPr>
                <a:xfrm>
                  <a:off x="1822625" y="3309050"/>
                  <a:ext cx="9375" cy="196775"/>
                </a:xfrm>
                <a:custGeom>
                  <a:rect b="b" l="l" r="r" t="t"/>
                  <a:pathLst>
                    <a:path extrusionOk="0" h="7871" w="375">
                      <a:moveTo>
                        <a:pt x="281" y="1"/>
                      </a:moveTo>
                      <a:cubicBezTo>
                        <a:pt x="141" y="1285"/>
                        <a:pt x="71" y="2616"/>
                        <a:pt x="47" y="3924"/>
                      </a:cubicBezTo>
                      <a:cubicBezTo>
                        <a:pt x="1" y="5255"/>
                        <a:pt x="71" y="6563"/>
                        <a:pt x="328" y="7871"/>
                      </a:cubicBezTo>
                      <a:lnTo>
                        <a:pt x="351" y="7871"/>
                      </a:lnTo>
                      <a:cubicBezTo>
                        <a:pt x="374" y="6540"/>
                        <a:pt x="328" y="5232"/>
                        <a:pt x="258" y="3924"/>
                      </a:cubicBezTo>
                      <a:cubicBezTo>
                        <a:pt x="234" y="2616"/>
                        <a:pt x="258" y="1309"/>
                        <a:pt x="30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3" name="Google Shape;16863;p56"/>
                <p:cNvSpPr/>
                <p:nvPr/>
              </p:nvSpPr>
              <p:spPr>
                <a:xfrm>
                  <a:off x="1776500" y="3183550"/>
                  <a:ext cx="46725" cy="333375"/>
                </a:xfrm>
                <a:custGeom>
                  <a:rect b="b" l="l" r="r" t="t"/>
                  <a:pathLst>
                    <a:path extrusionOk="0" h="13335" w="1869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55" y="2172"/>
                        <a:pt x="1075" y="4390"/>
                        <a:pt x="1309" y="6609"/>
                      </a:cubicBezTo>
                      <a:cubicBezTo>
                        <a:pt x="1519" y="8851"/>
                        <a:pt x="1565" y="11093"/>
                        <a:pt x="1519" y="13335"/>
                      </a:cubicBezTo>
                      <a:lnTo>
                        <a:pt x="1542" y="13335"/>
                      </a:lnTo>
                      <a:cubicBezTo>
                        <a:pt x="1869" y="11116"/>
                        <a:pt x="1846" y="8827"/>
                        <a:pt x="1542" y="6586"/>
                      </a:cubicBezTo>
                      <a:cubicBezTo>
                        <a:pt x="1262" y="4344"/>
                        <a:pt x="748" y="2149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4" name="Google Shape;16864;p56"/>
                <p:cNvSpPr/>
                <p:nvPr/>
              </p:nvSpPr>
              <p:spPr>
                <a:xfrm>
                  <a:off x="1837225" y="3191725"/>
                  <a:ext cx="68925" cy="238800"/>
                </a:xfrm>
                <a:custGeom>
                  <a:rect b="b" l="l" r="r" t="t"/>
                  <a:pathLst>
                    <a:path extrusionOk="0" h="9552" w="2757">
                      <a:moveTo>
                        <a:pt x="2733" y="0"/>
                      </a:moveTo>
                      <a:lnTo>
                        <a:pt x="1285" y="4741"/>
                      </a:lnTo>
                      <a:cubicBezTo>
                        <a:pt x="771" y="6329"/>
                        <a:pt x="304" y="7917"/>
                        <a:pt x="0" y="9551"/>
                      </a:cubicBezTo>
                      <a:lnTo>
                        <a:pt x="24" y="9551"/>
                      </a:lnTo>
                      <a:cubicBezTo>
                        <a:pt x="631" y="7987"/>
                        <a:pt x="1075" y="6422"/>
                        <a:pt x="1495" y="4811"/>
                      </a:cubicBezTo>
                      <a:lnTo>
                        <a:pt x="2756" y="23"/>
                      </a:lnTo>
                      <a:lnTo>
                        <a:pt x="2733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5" name="Google Shape;16865;p56"/>
                <p:cNvSpPr/>
                <p:nvPr/>
              </p:nvSpPr>
              <p:spPr>
                <a:xfrm>
                  <a:off x="1881000" y="3325400"/>
                  <a:ext cx="37400" cy="193275"/>
                </a:xfrm>
                <a:custGeom>
                  <a:rect b="b" l="l" r="r" t="t"/>
                  <a:pathLst>
                    <a:path extrusionOk="0" h="7731" w="1496">
                      <a:moveTo>
                        <a:pt x="1472" y="1"/>
                      </a:moveTo>
                      <a:cubicBezTo>
                        <a:pt x="1075" y="1262"/>
                        <a:pt x="748" y="2523"/>
                        <a:pt x="491" y="3807"/>
                      </a:cubicBezTo>
                      <a:cubicBezTo>
                        <a:pt x="188" y="5092"/>
                        <a:pt x="1" y="6423"/>
                        <a:pt x="24" y="7731"/>
                      </a:cubicBezTo>
                      <a:lnTo>
                        <a:pt x="48" y="7731"/>
                      </a:lnTo>
                      <a:cubicBezTo>
                        <a:pt x="328" y="6446"/>
                        <a:pt x="515" y="5162"/>
                        <a:pt x="702" y="3854"/>
                      </a:cubicBezTo>
                      <a:cubicBezTo>
                        <a:pt x="912" y="2570"/>
                        <a:pt x="1192" y="1285"/>
                        <a:pt x="1496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6" name="Google Shape;16866;p56"/>
                <p:cNvSpPr/>
                <p:nvPr/>
              </p:nvSpPr>
              <p:spPr>
                <a:xfrm>
                  <a:off x="1611275" y="2955275"/>
                  <a:ext cx="80025" cy="99275"/>
                </a:xfrm>
                <a:custGeom>
                  <a:rect b="b" l="l" r="r" t="t"/>
                  <a:pathLst>
                    <a:path extrusionOk="0" h="3971" w="3201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78" y="561"/>
                        <a:pt x="1285" y="1168"/>
                        <a:pt x="1799" y="1822"/>
                      </a:cubicBezTo>
                      <a:cubicBezTo>
                        <a:pt x="2336" y="2499"/>
                        <a:pt x="2780" y="3223"/>
                        <a:pt x="3177" y="3970"/>
                      </a:cubicBezTo>
                      <a:lnTo>
                        <a:pt x="3200" y="3947"/>
                      </a:lnTo>
                      <a:cubicBezTo>
                        <a:pt x="2943" y="3153"/>
                        <a:pt x="2476" y="2405"/>
                        <a:pt x="1892" y="1752"/>
                      </a:cubicBezTo>
                      <a:cubicBezTo>
                        <a:pt x="1355" y="1098"/>
                        <a:pt x="701" y="5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7" name="Google Shape;16867;p56"/>
                <p:cNvSpPr/>
                <p:nvPr/>
              </p:nvSpPr>
              <p:spPr>
                <a:xfrm>
                  <a:off x="1778250" y="2955850"/>
                  <a:ext cx="6450" cy="75925"/>
                </a:xfrm>
                <a:custGeom>
                  <a:rect b="b" l="l" r="r" t="t"/>
                  <a:pathLst>
                    <a:path extrusionOk="0" h="3037" w="258">
                      <a:moveTo>
                        <a:pt x="258" y="0"/>
                      </a:moveTo>
                      <a:cubicBezTo>
                        <a:pt x="164" y="491"/>
                        <a:pt x="118" y="1005"/>
                        <a:pt x="71" y="1518"/>
                      </a:cubicBezTo>
                      <a:cubicBezTo>
                        <a:pt x="1" y="2009"/>
                        <a:pt x="1" y="2523"/>
                        <a:pt x="71" y="3036"/>
                      </a:cubicBezTo>
                      <a:lnTo>
                        <a:pt x="94" y="3036"/>
                      </a:lnTo>
                      <a:cubicBezTo>
                        <a:pt x="164" y="2523"/>
                        <a:pt x="188" y="2032"/>
                        <a:pt x="188" y="1518"/>
                      </a:cubicBezTo>
                      <a:cubicBezTo>
                        <a:pt x="211" y="1005"/>
                        <a:pt x="234" y="514"/>
                        <a:pt x="25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8" name="Google Shape;16868;p56"/>
                <p:cNvSpPr/>
                <p:nvPr/>
              </p:nvSpPr>
              <p:spPr>
                <a:xfrm>
                  <a:off x="1708775" y="2978625"/>
                  <a:ext cx="16975" cy="66575"/>
                </a:xfrm>
                <a:custGeom>
                  <a:rect b="b" l="l" r="r" t="t"/>
                  <a:pathLst>
                    <a:path extrusionOk="0" h="2663" w="679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24" y="467"/>
                        <a:pt x="94" y="911"/>
                        <a:pt x="188" y="1378"/>
                      </a:cubicBezTo>
                      <a:cubicBezTo>
                        <a:pt x="281" y="1822"/>
                        <a:pt x="421" y="2265"/>
                        <a:pt x="655" y="2662"/>
                      </a:cubicBezTo>
                      <a:lnTo>
                        <a:pt x="678" y="2662"/>
                      </a:lnTo>
                      <a:cubicBezTo>
                        <a:pt x="585" y="2195"/>
                        <a:pt x="444" y="1775"/>
                        <a:pt x="304" y="1331"/>
                      </a:cubicBezTo>
                      <a:cubicBezTo>
                        <a:pt x="188" y="911"/>
                        <a:pt x="94" y="46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9" name="Google Shape;16869;p56"/>
                <p:cNvSpPr/>
                <p:nvPr/>
              </p:nvSpPr>
              <p:spPr>
                <a:xfrm>
                  <a:off x="1670250" y="2941250"/>
                  <a:ext cx="47325" cy="109200"/>
                </a:xfrm>
                <a:custGeom>
                  <a:rect b="b" l="l" r="r" t="t"/>
                  <a:pathLst>
                    <a:path extrusionOk="0" h="4368" w="1893">
                      <a:moveTo>
                        <a:pt x="24" y="1"/>
                      </a:moveTo>
                      <a:lnTo>
                        <a:pt x="0" y="24"/>
                      </a:lnTo>
                      <a:cubicBezTo>
                        <a:pt x="491" y="655"/>
                        <a:pt x="911" y="1355"/>
                        <a:pt x="1215" y="2079"/>
                      </a:cubicBezTo>
                      <a:cubicBezTo>
                        <a:pt x="1518" y="2826"/>
                        <a:pt x="1729" y="3574"/>
                        <a:pt x="1892" y="4368"/>
                      </a:cubicBezTo>
                      <a:cubicBezTo>
                        <a:pt x="1892" y="3550"/>
                        <a:pt x="1682" y="2756"/>
                        <a:pt x="1332" y="2032"/>
                      </a:cubicBezTo>
                      <a:cubicBezTo>
                        <a:pt x="981" y="1308"/>
                        <a:pt x="538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0" name="Google Shape;16870;p56"/>
                <p:cNvSpPr/>
                <p:nvPr/>
              </p:nvSpPr>
              <p:spPr>
                <a:xfrm>
                  <a:off x="1722800" y="2933075"/>
                  <a:ext cx="17525" cy="85850"/>
                </a:xfrm>
                <a:custGeom>
                  <a:rect b="b" l="l" r="r" t="t"/>
                  <a:pathLst>
                    <a:path extrusionOk="0" h="3434" w="701">
                      <a:moveTo>
                        <a:pt x="677" y="1"/>
                      </a:moveTo>
                      <a:lnTo>
                        <a:pt x="280" y="1705"/>
                      </a:lnTo>
                      <a:cubicBezTo>
                        <a:pt x="140" y="2266"/>
                        <a:pt x="24" y="2850"/>
                        <a:pt x="0" y="3434"/>
                      </a:cubicBezTo>
                      <a:cubicBezTo>
                        <a:pt x="210" y="2873"/>
                        <a:pt x="327" y="2313"/>
                        <a:pt x="397" y="1729"/>
                      </a:cubicBezTo>
                      <a:lnTo>
                        <a:pt x="70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1" name="Google Shape;16871;p56"/>
                <p:cNvSpPr/>
                <p:nvPr/>
              </p:nvSpPr>
              <p:spPr>
                <a:xfrm>
                  <a:off x="1750225" y="2976875"/>
                  <a:ext cx="7050" cy="68325"/>
                </a:xfrm>
                <a:custGeom>
                  <a:rect b="b" l="l" r="r" t="t"/>
                  <a:pathLst>
                    <a:path extrusionOk="0" h="2733" w="282">
                      <a:moveTo>
                        <a:pt x="281" y="0"/>
                      </a:moveTo>
                      <a:lnTo>
                        <a:pt x="281" y="0"/>
                      </a:lnTo>
                      <a:cubicBezTo>
                        <a:pt x="164" y="444"/>
                        <a:pt x="94" y="888"/>
                        <a:pt x="48" y="1355"/>
                      </a:cubicBezTo>
                      <a:cubicBezTo>
                        <a:pt x="1" y="1798"/>
                        <a:pt x="1" y="2265"/>
                        <a:pt x="118" y="2732"/>
                      </a:cubicBezTo>
                      <a:lnTo>
                        <a:pt x="141" y="2732"/>
                      </a:lnTo>
                      <a:cubicBezTo>
                        <a:pt x="188" y="2265"/>
                        <a:pt x="188" y="1822"/>
                        <a:pt x="188" y="1355"/>
                      </a:cubicBezTo>
                      <a:cubicBezTo>
                        <a:pt x="188" y="911"/>
                        <a:pt x="234" y="44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2" name="Google Shape;16872;p56"/>
                <p:cNvSpPr/>
                <p:nvPr/>
              </p:nvSpPr>
              <p:spPr>
                <a:xfrm>
                  <a:off x="859900" y="2567600"/>
                  <a:ext cx="78825" cy="98125"/>
                </a:xfrm>
                <a:custGeom>
                  <a:rect b="b" l="l" r="r" t="t"/>
                  <a:pathLst>
                    <a:path extrusionOk="0" h="3925" w="3153">
                      <a:moveTo>
                        <a:pt x="0" y="1"/>
                      </a:moveTo>
                      <a:cubicBezTo>
                        <a:pt x="654" y="538"/>
                        <a:pt x="1261" y="1145"/>
                        <a:pt x="1775" y="1799"/>
                      </a:cubicBezTo>
                      <a:cubicBezTo>
                        <a:pt x="2289" y="2476"/>
                        <a:pt x="2733" y="3177"/>
                        <a:pt x="3130" y="3924"/>
                      </a:cubicBezTo>
                      <a:lnTo>
                        <a:pt x="3153" y="3924"/>
                      </a:lnTo>
                      <a:cubicBezTo>
                        <a:pt x="2896" y="3107"/>
                        <a:pt x="2429" y="2383"/>
                        <a:pt x="1868" y="1729"/>
                      </a:cubicBezTo>
                      <a:cubicBezTo>
                        <a:pt x="1331" y="1075"/>
                        <a:pt x="677" y="51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3" name="Google Shape;16873;p56"/>
                <p:cNvSpPr/>
                <p:nvPr/>
              </p:nvSpPr>
              <p:spPr>
                <a:xfrm>
                  <a:off x="1025125" y="2568200"/>
                  <a:ext cx="6450" cy="74750"/>
                </a:xfrm>
                <a:custGeom>
                  <a:rect b="b" l="l" r="r" t="t"/>
                  <a:pathLst>
                    <a:path extrusionOk="0" h="2990" w="258">
                      <a:moveTo>
                        <a:pt x="234" y="0"/>
                      </a:moveTo>
                      <a:cubicBezTo>
                        <a:pt x="164" y="491"/>
                        <a:pt x="94" y="981"/>
                        <a:pt x="70" y="1495"/>
                      </a:cubicBezTo>
                      <a:cubicBezTo>
                        <a:pt x="0" y="1985"/>
                        <a:pt x="0" y="2499"/>
                        <a:pt x="70" y="2989"/>
                      </a:cubicBezTo>
                      <a:lnTo>
                        <a:pt x="94" y="2989"/>
                      </a:lnTo>
                      <a:cubicBezTo>
                        <a:pt x="164" y="2499"/>
                        <a:pt x="187" y="2008"/>
                        <a:pt x="187" y="1495"/>
                      </a:cubicBezTo>
                      <a:cubicBezTo>
                        <a:pt x="187" y="1004"/>
                        <a:pt x="210" y="491"/>
                        <a:pt x="25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4" name="Google Shape;16874;p56"/>
                <p:cNvSpPr/>
                <p:nvPr/>
              </p:nvSpPr>
              <p:spPr>
                <a:xfrm>
                  <a:off x="956225" y="2590950"/>
                  <a:ext cx="16375" cy="65425"/>
                </a:xfrm>
                <a:custGeom>
                  <a:rect b="b" l="l" r="r" t="t"/>
                  <a:pathLst>
                    <a:path extrusionOk="0" h="2617" w="655">
                      <a:moveTo>
                        <a:pt x="0" y="1"/>
                      </a:moveTo>
                      <a:cubicBezTo>
                        <a:pt x="24" y="445"/>
                        <a:pt x="94" y="912"/>
                        <a:pt x="187" y="1332"/>
                      </a:cubicBezTo>
                      <a:cubicBezTo>
                        <a:pt x="257" y="1799"/>
                        <a:pt x="397" y="2219"/>
                        <a:pt x="654" y="2616"/>
                      </a:cubicBezTo>
                      <a:cubicBezTo>
                        <a:pt x="561" y="2173"/>
                        <a:pt x="444" y="1752"/>
                        <a:pt x="304" y="1309"/>
                      </a:cubicBezTo>
                      <a:cubicBezTo>
                        <a:pt x="187" y="888"/>
                        <a:pt x="94" y="44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5" name="Google Shape;16875;p56"/>
                <p:cNvSpPr/>
                <p:nvPr/>
              </p:nvSpPr>
              <p:spPr>
                <a:xfrm>
                  <a:off x="918275" y="2554175"/>
                  <a:ext cx="46725" cy="107450"/>
                </a:xfrm>
                <a:custGeom>
                  <a:rect b="b" l="l" r="r" t="t"/>
                  <a:pathLst>
                    <a:path extrusionOk="0" h="4298" w="1869">
                      <a:moveTo>
                        <a:pt x="1" y="1"/>
                      </a:moveTo>
                      <a:cubicBezTo>
                        <a:pt x="491" y="631"/>
                        <a:pt x="888" y="1308"/>
                        <a:pt x="1192" y="2032"/>
                      </a:cubicBezTo>
                      <a:cubicBezTo>
                        <a:pt x="1495" y="2780"/>
                        <a:pt x="1682" y="3527"/>
                        <a:pt x="1845" y="4298"/>
                      </a:cubicBezTo>
                      <a:lnTo>
                        <a:pt x="1869" y="4298"/>
                      </a:lnTo>
                      <a:cubicBezTo>
                        <a:pt x="1869" y="3504"/>
                        <a:pt x="1659" y="2710"/>
                        <a:pt x="1308" y="1986"/>
                      </a:cubicBezTo>
                      <a:cubicBezTo>
                        <a:pt x="981" y="1262"/>
                        <a:pt x="514" y="58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6" name="Google Shape;16876;p56"/>
                <p:cNvSpPr/>
                <p:nvPr/>
              </p:nvSpPr>
              <p:spPr>
                <a:xfrm>
                  <a:off x="969650" y="2545425"/>
                  <a:ext cx="17550" cy="85250"/>
                </a:xfrm>
                <a:custGeom>
                  <a:rect b="b" l="l" r="r" t="t"/>
                  <a:pathLst>
                    <a:path extrusionOk="0" h="3410" w="702">
                      <a:moveTo>
                        <a:pt x="701" y="0"/>
                      </a:moveTo>
                      <a:lnTo>
                        <a:pt x="304" y="1705"/>
                      </a:lnTo>
                      <a:cubicBezTo>
                        <a:pt x="164" y="2266"/>
                        <a:pt x="47" y="2826"/>
                        <a:pt x="1" y="3410"/>
                      </a:cubicBezTo>
                      <a:lnTo>
                        <a:pt x="24" y="3410"/>
                      </a:lnTo>
                      <a:cubicBezTo>
                        <a:pt x="211" y="2849"/>
                        <a:pt x="328" y="2289"/>
                        <a:pt x="421" y="172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7" name="Google Shape;16877;p56"/>
                <p:cNvSpPr/>
                <p:nvPr/>
              </p:nvSpPr>
              <p:spPr>
                <a:xfrm>
                  <a:off x="997100" y="2588625"/>
                  <a:ext cx="7025" cy="67750"/>
                </a:xfrm>
                <a:custGeom>
                  <a:rect b="b" l="l" r="r" t="t"/>
                  <a:pathLst>
                    <a:path extrusionOk="0" h="2710" w="281">
                      <a:moveTo>
                        <a:pt x="280" y="0"/>
                      </a:moveTo>
                      <a:cubicBezTo>
                        <a:pt x="164" y="444"/>
                        <a:pt x="94" y="888"/>
                        <a:pt x="70" y="1355"/>
                      </a:cubicBezTo>
                      <a:cubicBezTo>
                        <a:pt x="0" y="1799"/>
                        <a:pt x="0" y="2266"/>
                        <a:pt x="117" y="2709"/>
                      </a:cubicBezTo>
                      <a:lnTo>
                        <a:pt x="140" y="2709"/>
                      </a:lnTo>
                      <a:cubicBezTo>
                        <a:pt x="187" y="2242"/>
                        <a:pt x="187" y="1799"/>
                        <a:pt x="187" y="1355"/>
                      </a:cubicBezTo>
                      <a:cubicBezTo>
                        <a:pt x="187" y="911"/>
                        <a:pt x="234" y="444"/>
                        <a:pt x="28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8" name="Google Shape;16878;p56"/>
                <p:cNvSpPr/>
                <p:nvPr/>
              </p:nvSpPr>
              <p:spPr>
                <a:xfrm>
                  <a:off x="981325" y="2548350"/>
                  <a:ext cx="7625" cy="68325"/>
                </a:xfrm>
                <a:custGeom>
                  <a:rect b="b" l="l" r="r" t="t"/>
                  <a:pathLst>
                    <a:path extrusionOk="0" h="2733" w="305">
                      <a:moveTo>
                        <a:pt x="281" y="0"/>
                      </a:moveTo>
                      <a:cubicBezTo>
                        <a:pt x="187" y="444"/>
                        <a:pt x="94" y="911"/>
                        <a:pt x="71" y="1355"/>
                      </a:cubicBezTo>
                      <a:cubicBezTo>
                        <a:pt x="1" y="1822"/>
                        <a:pt x="24" y="2289"/>
                        <a:pt x="117" y="2732"/>
                      </a:cubicBezTo>
                      <a:lnTo>
                        <a:pt x="141" y="2732"/>
                      </a:lnTo>
                      <a:cubicBezTo>
                        <a:pt x="187" y="2265"/>
                        <a:pt x="187" y="1822"/>
                        <a:pt x="187" y="1378"/>
                      </a:cubicBezTo>
                      <a:cubicBezTo>
                        <a:pt x="187" y="911"/>
                        <a:pt x="234" y="467"/>
                        <a:pt x="30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9" name="Google Shape;16879;p56"/>
                <p:cNvSpPr/>
                <p:nvPr/>
              </p:nvSpPr>
              <p:spPr>
                <a:xfrm>
                  <a:off x="816100" y="3215075"/>
                  <a:ext cx="189775" cy="235875"/>
                </a:xfrm>
                <a:custGeom>
                  <a:rect b="b" l="l" r="r" t="t"/>
                  <a:pathLst>
                    <a:path extrusionOk="0" h="9435" w="7591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589" y="1308"/>
                        <a:pt x="3037" y="2756"/>
                        <a:pt x="4298" y="4344"/>
                      </a:cubicBezTo>
                      <a:cubicBezTo>
                        <a:pt x="5535" y="5955"/>
                        <a:pt x="6610" y="7637"/>
                        <a:pt x="7567" y="9435"/>
                      </a:cubicBezTo>
                      <a:lnTo>
                        <a:pt x="7590" y="9411"/>
                      </a:lnTo>
                      <a:cubicBezTo>
                        <a:pt x="6983" y="7473"/>
                        <a:pt x="5886" y="5698"/>
                        <a:pt x="4531" y="4157"/>
                      </a:cubicBezTo>
                      <a:cubicBezTo>
                        <a:pt x="3200" y="2592"/>
                        <a:pt x="1682" y="12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0" name="Google Shape;16880;p56"/>
                <p:cNvSpPr/>
                <p:nvPr/>
              </p:nvSpPr>
              <p:spPr>
                <a:xfrm>
                  <a:off x="1213100" y="3216225"/>
                  <a:ext cx="16375" cy="180425"/>
                </a:xfrm>
                <a:custGeom>
                  <a:rect b="b" l="l" r="r" t="t"/>
                  <a:pathLst>
                    <a:path extrusionOk="0" h="7217" w="655">
                      <a:moveTo>
                        <a:pt x="608" y="1"/>
                      </a:moveTo>
                      <a:cubicBezTo>
                        <a:pt x="421" y="1192"/>
                        <a:pt x="281" y="2383"/>
                        <a:pt x="164" y="3597"/>
                      </a:cubicBezTo>
                      <a:cubicBezTo>
                        <a:pt x="48" y="4788"/>
                        <a:pt x="1" y="6003"/>
                        <a:pt x="211" y="7217"/>
                      </a:cubicBezTo>
                      <a:lnTo>
                        <a:pt x="234" y="7217"/>
                      </a:lnTo>
                      <a:cubicBezTo>
                        <a:pt x="421" y="6026"/>
                        <a:pt x="468" y="4812"/>
                        <a:pt x="468" y="3621"/>
                      </a:cubicBezTo>
                      <a:cubicBezTo>
                        <a:pt x="491" y="2406"/>
                        <a:pt x="561" y="1192"/>
                        <a:pt x="6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1" name="Google Shape;16881;p56"/>
                <p:cNvSpPr/>
                <p:nvPr/>
              </p:nvSpPr>
              <p:spPr>
                <a:xfrm>
                  <a:off x="1048475" y="3271125"/>
                  <a:ext cx="39725" cy="157650"/>
                </a:xfrm>
                <a:custGeom>
                  <a:rect b="b" l="l" r="r" t="t"/>
                  <a:pathLst>
                    <a:path extrusionOk="0" h="6306" w="1589">
                      <a:moveTo>
                        <a:pt x="0" y="0"/>
                      </a:moveTo>
                      <a:cubicBezTo>
                        <a:pt x="70" y="1098"/>
                        <a:pt x="210" y="2172"/>
                        <a:pt x="444" y="3223"/>
                      </a:cubicBezTo>
                      <a:cubicBezTo>
                        <a:pt x="631" y="4297"/>
                        <a:pt x="981" y="5348"/>
                        <a:pt x="1542" y="6305"/>
                      </a:cubicBezTo>
                      <a:lnTo>
                        <a:pt x="1588" y="6282"/>
                      </a:lnTo>
                      <a:cubicBezTo>
                        <a:pt x="1355" y="5208"/>
                        <a:pt x="1051" y="4204"/>
                        <a:pt x="724" y="3153"/>
                      </a:cubicBezTo>
                      <a:cubicBezTo>
                        <a:pt x="421" y="2125"/>
                        <a:pt x="210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2" name="Google Shape;16882;p56"/>
                <p:cNvSpPr/>
                <p:nvPr/>
              </p:nvSpPr>
              <p:spPr>
                <a:xfrm>
                  <a:off x="956800" y="3182375"/>
                  <a:ext cx="112700" cy="258650"/>
                </a:xfrm>
                <a:custGeom>
                  <a:rect b="b" l="l" r="r" t="t"/>
                  <a:pathLst>
                    <a:path extrusionOk="0" h="10346" w="4508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168" y="1518"/>
                        <a:pt x="2149" y="3176"/>
                        <a:pt x="2873" y="4928"/>
                      </a:cubicBezTo>
                      <a:cubicBezTo>
                        <a:pt x="3574" y="6679"/>
                        <a:pt x="4088" y="8477"/>
                        <a:pt x="4461" y="10346"/>
                      </a:cubicBezTo>
                      <a:lnTo>
                        <a:pt x="4508" y="10346"/>
                      </a:lnTo>
                      <a:cubicBezTo>
                        <a:pt x="4508" y="8431"/>
                        <a:pt x="3994" y="6539"/>
                        <a:pt x="3154" y="4811"/>
                      </a:cubicBezTo>
                      <a:cubicBezTo>
                        <a:pt x="2336" y="3060"/>
                        <a:pt x="1285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3" name="Google Shape;16883;p56"/>
                <p:cNvSpPr/>
                <p:nvPr/>
              </p:nvSpPr>
              <p:spPr>
                <a:xfrm>
                  <a:off x="1081175" y="3161950"/>
                  <a:ext cx="42050" cy="204925"/>
                </a:xfrm>
                <a:custGeom>
                  <a:rect b="b" l="l" r="r" t="t"/>
                  <a:pathLst>
                    <a:path extrusionOk="0" h="8197" w="1682">
                      <a:moveTo>
                        <a:pt x="1635" y="0"/>
                      </a:moveTo>
                      <a:lnTo>
                        <a:pt x="701" y="4063"/>
                      </a:lnTo>
                      <a:cubicBezTo>
                        <a:pt x="350" y="5418"/>
                        <a:pt x="70" y="6796"/>
                        <a:pt x="0" y="8197"/>
                      </a:cubicBezTo>
                      <a:lnTo>
                        <a:pt x="23" y="8197"/>
                      </a:lnTo>
                      <a:cubicBezTo>
                        <a:pt x="490" y="6866"/>
                        <a:pt x="771" y="5511"/>
                        <a:pt x="981" y="4133"/>
                      </a:cubicBezTo>
                      <a:lnTo>
                        <a:pt x="16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4" name="Google Shape;16884;p56"/>
                <p:cNvSpPr/>
                <p:nvPr/>
              </p:nvSpPr>
              <p:spPr>
                <a:xfrm>
                  <a:off x="1146550" y="3265850"/>
                  <a:ext cx="17550" cy="162325"/>
                </a:xfrm>
                <a:custGeom>
                  <a:rect b="b" l="l" r="r" t="t"/>
                  <a:pathLst>
                    <a:path extrusionOk="0" h="6493" w="702">
                      <a:moveTo>
                        <a:pt x="678" y="1"/>
                      </a:moveTo>
                      <a:cubicBezTo>
                        <a:pt x="421" y="1052"/>
                        <a:pt x="234" y="2149"/>
                        <a:pt x="141" y="3224"/>
                      </a:cubicBezTo>
                      <a:cubicBezTo>
                        <a:pt x="1" y="4321"/>
                        <a:pt x="24" y="5419"/>
                        <a:pt x="304" y="6493"/>
                      </a:cubicBezTo>
                      <a:lnTo>
                        <a:pt x="328" y="6493"/>
                      </a:lnTo>
                      <a:cubicBezTo>
                        <a:pt x="444" y="5395"/>
                        <a:pt x="444" y="4321"/>
                        <a:pt x="421" y="3247"/>
                      </a:cubicBezTo>
                      <a:cubicBezTo>
                        <a:pt x="468" y="2173"/>
                        <a:pt x="561" y="1075"/>
                        <a:pt x="7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5" name="Google Shape;16885;p56"/>
                <p:cNvSpPr/>
                <p:nvPr/>
              </p:nvSpPr>
              <p:spPr>
                <a:xfrm>
                  <a:off x="2658675" y="2637675"/>
                  <a:ext cx="103950" cy="151800"/>
                </a:xfrm>
                <a:custGeom>
                  <a:rect b="b" l="l" r="r" t="t"/>
                  <a:pathLst>
                    <a:path extrusionOk="0" h="6072" w="4158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865" y="911"/>
                        <a:pt x="1635" y="1868"/>
                        <a:pt x="2336" y="2873"/>
                      </a:cubicBezTo>
                      <a:cubicBezTo>
                        <a:pt x="2990" y="3900"/>
                        <a:pt x="3573" y="4974"/>
                        <a:pt x="4134" y="6072"/>
                      </a:cubicBezTo>
                      <a:lnTo>
                        <a:pt x="4157" y="6072"/>
                      </a:lnTo>
                      <a:cubicBezTo>
                        <a:pt x="3737" y="4904"/>
                        <a:pt x="3153" y="3807"/>
                        <a:pt x="2429" y="2802"/>
                      </a:cubicBezTo>
                      <a:cubicBezTo>
                        <a:pt x="1729" y="1798"/>
                        <a:pt x="911" y="86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6" name="Google Shape;16886;p56"/>
                <p:cNvSpPr/>
                <p:nvPr/>
              </p:nvSpPr>
              <p:spPr>
                <a:xfrm>
                  <a:off x="2833825" y="2634175"/>
                  <a:ext cx="14025" cy="117950"/>
                </a:xfrm>
                <a:custGeom>
                  <a:rect b="b" l="l" r="r" t="t"/>
                  <a:pathLst>
                    <a:path extrusionOk="0" h="4718" w="561">
                      <a:moveTo>
                        <a:pt x="0" y="0"/>
                      </a:moveTo>
                      <a:lnTo>
                        <a:pt x="234" y="2359"/>
                      </a:lnTo>
                      <a:cubicBezTo>
                        <a:pt x="281" y="3153"/>
                        <a:pt x="374" y="3923"/>
                        <a:pt x="538" y="4717"/>
                      </a:cubicBezTo>
                      <a:lnTo>
                        <a:pt x="561" y="4694"/>
                      </a:lnTo>
                      <a:cubicBezTo>
                        <a:pt x="538" y="3900"/>
                        <a:pt x="467" y="3129"/>
                        <a:pt x="351" y="2335"/>
                      </a:cubicBez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7" name="Google Shape;16887;p56"/>
                <p:cNvSpPr/>
                <p:nvPr/>
              </p:nvSpPr>
              <p:spPr>
                <a:xfrm>
                  <a:off x="2762600" y="2672100"/>
                  <a:ext cx="32725" cy="102200"/>
                </a:xfrm>
                <a:custGeom>
                  <a:rect b="b" l="l" r="r" t="t"/>
                  <a:pathLst>
                    <a:path extrusionOk="0" h="4088" w="1309">
                      <a:moveTo>
                        <a:pt x="0" y="1"/>
                      </a:moveTo>
                      <a:cubicBezTo>
                        <a:pt x="140" y="702"/>
                        <a:pt x="304" y="1379"/>
                        <a:pt x="514" y="2079"/>
                      </a:cubicBezTo>
                      <a:cubicBezTo>
                        <a:pt x="701" y="2757"/>
                        <a:pt x="934" y="3434"/>
                        <a:pt x="1285" y="4088"/>
                      </a:cubicBezTo>
                      <a:lnTo>
                        <a:pt x="1308" y="4064"/>
                      </a:lnTo>
                      <a:cubicBezTo>
                        <a:pt x="1098" y="3387"/>
                        <a:pt x="864" y="2710"/>
                        <a:pt x="631" y="2033"/>
                      </a:cubicBezTo>
                      <a:cubicBezTo>
                        <a:pt x="397" y="1355"/>
                        <a:pt x="211" y="67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8" name="Google Shape;16888;p56"/>
                <p:cNvSpPr/>
                <p:nvPr/>
              </p:nvSpPr>
              <p:spPr>
                <a:xfrm>
                  <a:off x="2715300" y="2614900"/>
                  <a:ext cx="73000" cy="167575"/>
                </a:xfrm>
                <a:custGeom>
                  <a:rect b="b" l="l" r="r" t="t"/>
                  <a:pathLst>
                    <a:path extrusionOk="0" h="6703" w="2920">
                      <a:moveTo>
                        <a:pt x="1" y="0"/>
                      </a:moveTo>
                      <a:cubicBezTo>
                        <a:pt x="678" y="1028"/>
                        <a:pt x="1262" y="2102"/>
                        <a:pt x="1729" y="3246"/>
                      </a:cubicBezTo>
                      <a:cubicBezTo>
                        <a:pt x="2196" y="4367"/>
                        <a:pt x="2570" y="5512"/>
                        <a:pt x="2920" y="6703"/>
                      </a:cubicBezTo>
                      <a:cubicBezTo>
                        <a:pt x="2733" y="5488"/>
                        <a:pt x="2359" y="4297"/>
                        <a:pt x="1846" y="3200"/>
                      </a:cubicBezTo>
                      <a:cubicBezTo>
                        <a:pt x="1355" y="2079"/>
                        <a:pt x="725" y="100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9" name="Google Shape;16889;p56"/>
                <p:cNvSpPr/>
                <p:nvPr/>
              </p:nvSpPr>
              <p:spPr>
                <a:xfrm>
                  <a:off x="2783025" y="2599725"/>
                  <a:ext cx="5275" cy="134300"/>
                </a:xfrm>
                <a:custGeom>
                  <a:rect b="b" l="l" r="r" t="t"/>
                  <a:pathLst>
                    <a:path extrusionOk="0" h="5372" w="211">
                      <a:moveTo>
                        <a:pt x="24" y="0"/>
                      </a:moveTo>
                      <a:lnTo>
                        <a:pt x="24" y="2686"/>
                      </a:lnTo>
                      <a:cubicBezTo>
                        <a:pt x="1" y="3573"/>
                        <a:pt x="24" y="4484"/>
                        <a:pt x="117" y="5371"/>
                      </a:cubicBezTo>
                      <a:lnTo>
                        <a:pt x="141" y="5371"/>
                      </a:lnTo>
                      <a:cubicBezTo>
                        <a:pt x="211" y="4461"/>
                        <a:pt x="188" y="3573"/>
                        <a:pt x="141" y="2686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0" name="Google Shape;16890;p56"/>
                <p:cNvSpPr/>
                <p:nvPr/>
              </p:nvSpPr>
              <p:spPr>
                <a:xfrm>
                  <a:off x="2811050" y="2666850"/>
                  <a:ext cx="12300" cy="106300"/>
                </a:xfrm>
                <a:custGeom>
                  <a:rect b="b" l="l" r="r" t="t"/>
                  <a:pathLst>
                    <a:path extrusionOk="0" h="4252" w="492">
                      <a:moveTo>
                        <a:pt x="1" y="1"/>
                      </a:moveTo>
                      <a:cubicBezTo>
                        <a:pt x="1" y="725"/>
                        <a:pt x="47" y="1425"/>
                        <a:pt x="94" y="2149"/>
                      </a:cubicBezTo>
                      <a:cubicBezTo>
                        <a:pt x="164" y="2850"/>
                        <a:pt x="258" y="3574"/>
                        <a:pt x="491" y="4251"/>
                      </a:cubicBezTo>
                      <a:cubicBezTo>
                        <a:pt x="444" y="3527"/>
                        <a:pt x="328" y="2826"/>
                        <a:pt x="234" y="2126"/>
                      </a:cubicBezTo>
                      <a:cubicBezTo>
                        <a:pt x="141" y="1425"/>
                        <a:pt x="71" y="72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1" name="Google Shape;16891;p56"/>
                <p:cNvSpPr/>
                <p:nvPr/>
              </p:nvSpPr>
              <p:spPr>
                <a:xfrm>
                  <a:off x="510750" y="2913225"/>
                  <a:ext cx="78275" cy="165250"/>
                </a:xfrm>
                <a:custGeom>
                  <a:rect b="b" l="l" r="r" t="t"/>
                  <a:pathLst>
                    <a:path extrusionOk="0" h="6610" w="313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02" y="1005"/>
                        <a:pt x="1332" y="2079"/>
                        <a:pt x="1823" y="3177"/>
                      </a:cubicBezTo>
                      <a:cubicBezTo>
                        <a:pt x="2336" y="4298"/>
                        <a:pt x="2733" y="5442"/>
                        <a:pt x="3107" y="6610"/>
                      </a:cubicBezTo>
                      <a:lnTo>
                        <a:pt x="3130" y="6610"/>
                      </a:lnTo>
                      <a:cubicBezTo>
                        <a:pt x="2897" y="5395"/>
                        <a:pt x="2500" y="4228"/>
                        <a:pt x="1939" y="3130"/>
                      </a:cubicBezTo>
                      <a:cubicBezTo>
                        <a:pt x="1402" y="2032"/>
                        <a:pt x="748" y="982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2" name="Google Shape;16892;p56"/>
                <p:cNvSpPr/>
                <p:nvPr/>
              </p:nvSpPr>
              <p:spPr>
                <a:xfrm>
                  <a:off x="677725" y="2936000"/>
                  <a:ext cx="7050" cy="118550"/>
                </a:xfrm>
                <a:custGeom>
                  <a:rect b="b" l="l" r="r" t="t"/>
                  <a:pathLst>
                    <a:path extrusionOk="0" h="4742" w="282">
                      <a:moveTo>
                        <a:pt x="281" y="0"/>
                      </a:moveTo>
                      <a:lnTo>
                        <a:pt x="94" y="2359"/>
                      </a:lnTo>
                      <a:cubicBezTo>
                        <a:pt x="24" y="3153"/>
                        <a:pt x="1" y="3947"/>
                        <a:pt x="48" y="4741"/>
                      </a:cubicBezTo>
                      <a:cubicBezTo>
                        <a:pt x="164" y="3947"/>
                        <a:pt x="211" y="3153"/>
                        <a:pt x="235" y="2359"/>
                      </a:cubicBezTo>
                      <a:lnTo>
                        <a:pt x="2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3" name="Google Shape;16893;p56"/>
                <p:cNvSpPr/>
                <p:nvPr/>
              </p:nvSpPr>
              <p:spPr>
                <a:xfrm>
                  <a:off x="608250" y="2962275"/>
                  <a:ext cx="15225" cy="105700"/>
                </a:xfrm>
                <a:custGeom>
                  <a:rect b="b" l="l" r="r" t="t"/>
                  <a:pathLst>
                    <a:path extrusionOk="0" h="4228" w="609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724"/>
                        <a:pt x="71" y="1425"/>
                        <a:pt x="164" y="2149"/>
                      </a:cubicBezTo>
                      <a:cubicBezTo>
                        <a:pt x="234" y="2849"/>
                        <a:pt x="375" y="3550"/>
                        <a:pt x="608" y="4227"/>
                      </a:cubicBezTo>
                      <a:cubicBezTo>
                        <a:pt x="538" y="3527"/>
                        <a:pt x="398" y="2826"/>
                        <a:pt x="281" y="2125"/>
                      </a:cubicBezTo>
                      <a:cubicBezTo>
                        <a:pt x="164" y="1425"/>
                        <a:pt x="71" y="724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4" name="Google Shape;16894;p56"/>
                <p:cNvSpPr/>
                <p:nvPr/>
              </p:nvSpPr>
              <p:spPr>
                <a:xfrm>
                  <a:off x="570300" y="2899225"/>
                  <a:ext cx="45575" cy="176325"/>
                </a:xfrm>
                <a:custGeom>
                  <a:rect b="b" l="l" r="r" t="t"/>
                  <a:pathLst>
                    <a:path extrusionOk="0" h="7053" w="182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491" y="1121"/>
                        <a:pt x="912" y="2265"/>
                        <a:pt x="1192" y="3456"/>
                      </a:cubicBezTo>
                      <a:cubicBezTo>
                        <a:pt x="1472" y="4647"/>
                        <a:pt x="1659" y="5838"/>
                        <a:pt x="1799" y="7053"/>
                      </a:cubicBezTo>
                      <a:lnTo>
                        <a:pt x="1823" y="7053"/>
                      </a:lnTo>
                      <a:cubicBezTo>
                        <a:pt x="1823" y="5815"/>
                        <a:pt x="1636" y="4601"/>
                        <a:pt x="1309" y="3433"/>
                      </a:cubicBezTo>
                      <a:cubicBezTo>
                        <a:pt x="1005" y="2242"/>
                        <a:pt x="561" y="109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5" name="Google Shape;16895;p56"/>
                <p:cNvSpPr/>
                <p:nvPr/>
              </p:nvSpPr>
              <p:spPr>
                <a:xfrm>
                  <a:off x="621100" y="2894550"/>
                  <a:ext cx="19300" cy="132550"/>
                </a:xfrm>
                <a:custGeom>
                  <a:rect b="b" l="l" r="r" t="t"/>
                  <a:pathLst>
                    <a:path extrusionOk="0" h="5302" w="772">
                      <a:moveTo>
                        <a:pt x="748" y="0"/>
                      </a:moveTo>
                      <a:lnTo>
                        <a:pt x="328" y="2639"/>
                      </a:lnTo>
                      <a:cubicBezTo>
                        <a:pt x="164" y="3527"/>
                        <a:pt x="47" y="4414"/>
                        <a:pt x="1" y="5302"/>
                      </a:cubicBezTo>
                      <a:lnTo>
                        <a:pt x="24" y="5302"/>
                      </a:lnTo>
                      <a:cubicBezTo>
                        <a:pt x="234" y="4437"/>
                        <a:pt x="351" y="3550"/>
                        <a:pt x="444" y="2663"/>
                      </a:cubicBezTo>
                      <a:lnTo>
                        <a:pt x="77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6" name="Google Shape;16896;p56"/>
                <p:cNvSpPr/>
                <p:nvPr/>
              </p:nvSpPr>
              <p:spPr>
                <a:xfrm>
                  <a:off x="648550" y="2965200"/>
                  <a:ext cx="8200" cy="106275"/>
                </a:xfrm>
                <a:custGeom>
                  <a:rect b="b" l="l" r="r" t="t"/>
                  <a:pathLst>
                    <a:path extrusionOk="0" h="4251" w="328">
                      <a:moveTo>
                        <a:pt x="327" y="0"/>
                      </a:moveTo>
                      <a:lnTo>
                        <a:pt x="327" y="0"/>
                      </a:lnTo>
                      <a:cubicBezTo>
                        <a:pt x="210" y="701"/>
                        <a:pt x="117" y="1401"/>
                        <a:pt x="70" y="2125"/>
                      </a:cubicBezTo>
                      <a:cubicBezTo>
                        <a:pt x="24" y="2826"/>
                        <a:pt x="0" y="3550"/>
                        <a:pt x="117" y="4250"/>
                      </a:cubicBezTo>
                      <a:lnTo>
                        <a:pt x="140" y="4250"/>
                      </a:lnTo>
                      <a:cubicBezTo>
                        <a:pt x="187" y="3550"/>
                        <a:pt x="187" y="2849"/>
                        <a:pt x="187" y="2125"/>
                      </a:cubicBezTo>
                      <a:cubicBezTo>
                        <a:pt x="210" y="1425"/>
                        <a:pt x="257" y="701"/>
                        <a:pt x="32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7" name="Google Shape;16897;p56"/>
                <p:cNvSpPr/>
                <p:nvPr/>
              </p:nvSpPr>
              <p:spPr>
                <a:xfrm>
                  <a:off x="238125" y="2912650"/>
                  <a:ext cx="65975" cy="130800"/>
                </a:xfrm>
                <a:custGeom>
                  <a:rect b="b" l="l" r="r" t="t"/>
                  <a:pathLst>
                    <a:path extrusionOk="0" h="5232" w="2639">
                      <a:moveTo>
                        <a:pt x="0" y="0"/>
                      </a:moveTo>
                      <a:cubicBezTo>
                        <a:pt x="584" y="794"/>
                        <a:pt x="1098" y="1635"/>
                        <a:pt x="1518" y="2522"/>
                      </a:cubicBezTo>
                      <a:cubicBezTo>
                        <a:pt x="1938" y="3410"/>
                        <a:pt x="2289" y="4321"/>
                        <a:pt x="2639" y="5231"/>
                      </a:cubicBezTo>
                      <a:cubicBezTo>
                        <a:pt x="2452" y="4274"/>
                        <a:pt x="2102" y="3340"/>
                        <a:pt x="1635" y="2476"/>
                      </a:cubicBezTo>
                      <a:cubicBezTo>
                        <a:pt x="1191" y="1588"/>
                        <a:pt x="631" y="771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8" name="Google Shape;16898;p56"/>
                <p:cNvSpPr/>
                <p:nvPr/>
              </p:nvSpPr>
              <p:spPr>
                <a:xfrm>
                  <a:off x="3839175" y="2528500"/>
                  <a:ext cx="5275" cy="94600"/>
                </a:xfrm>
                <a:custGeom>
                  <a:rect b="b" l="l" r="r" t="t"/>
                  <a:pathLst>
                    <a:path extrusionOk="0" h="3784" w="211">
                      <a:moveTo>
                        <a:pt x="164" y="0"/>
                      </a:moveTo>
                      <a:lnTo>
                        <a:pt x="71" y="1892"/>
                      </a:lnTo>
                      <a:cubicBezTo>
                        <a:pt x="24" y="2522"/>
                        <a:pt x="1" y="3153"/>
                        <a:pt x="71" y="3783"/>
                      </a:cubicBezTo>
                      <a:lnTo>
                        <a:pt x="94" y="3783"/>
                      </a:lnTo>
                      <a:cubicBezTo>
                        <a:pt x="187" y="3153"/>
                        <a:pt x="211" y="2522"/>
                        <a:pt x="187" y="1892"/>
                      </a:cubicBez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9" name="Google Shape;16899;p56"/>
                <p:cNvSpPr/>
                <p:nvPr/>
              </p:nvSpPr>
              <p:spPr>
                <a:xfrm>
                  <a:off x="3782550" y="2551250"/>
                  <a:ext cx="14625" cy="84100"/>
                </a:xfrm>
                <a:custGeom>
                  <a:rect b="b" l="l" r="r" t="t"/>
                  <a:pathLst>
                    <a:path extrusionOk="0" h="3364" w="585">
                      <a:moveTo>
                        <a:pt x="0" y="1"/>
                      </a:moveTo>
                      <a:cubicBezTo>
                        <a:pt x="24" y="561"/>
                        <a:pt x="94" y="1145"/>
                        <a:pt x="164" y="1706"/>
                      </a:cubicBezTo>
                      <a:cubicBezTo>
                        <a:pt x="234" y="2266"/>
                        <a:pt x="351" y="2827"/>
                        <a:pt x="584" y="3364"/>
                      </a:cubicBezTo>
                      <a:cubicBezTo>
                        <a:pt x="538" y="2803"/>
                        <a:pt x="421" y="2243"/>
                        <a:pt x="281" y="1682"/>
                      </a:cubicBezTo>
                      <a:cubicBezTo>
                        <a:pt x="187" y="1122"/>
                        <a:pt x="94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0" name="Google Shape;16900;p56"/>
                <p:cNvSpPr/>
                <p:nvPr/>
              </p:nvSpPr>
              <p:spPr>
                <a:xfrm>
                  <a:off x="3751025" y="2501050"/>
                  <a:ext cx="40300" cy="140150"/>
                </a:xfrm>
                <a:custGeom>
                  <a:rect b="b" l="l" r="r" t="t"/>
                  <a:pathLst>
                    <a:path extrusionOk="0" h="5606" w="16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21" y="888"/>
                        <a:pt x="771" y="1799"/>
                        <a:pt x="1005" y="2756"/>
                      </a:cubicBezTo>
                      <a:cubicBezTo>
                        <a:pt x="1261" y="3690"/>
                        <a:pt x="1425" y="4648"/>
                        <a:pt x="1588" y="5605"/>
                      </a:cubicBezTo>
                      <a:lnTo>
                        <a:pt x="1612" y="5605"/>
                      </a:lnTo>
                      <a:cubicBezTo>
                        <a:pt x="1612" y="4624"/>
                        <a:pt x="1425" y="3644"/>
                        <a:pt x="1121" y="2710"/>
                      </a:cubicBezTo>
                      <a:cubicBezTo>
                        <a:pt x="841" y="1775"/>
                        <a:pt x="467" y="86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1" name="Google Shape;16901;p56"/>
                <p:cNvSpPr/>
                <p:nvPr/>
              </p:nvSpPr>
              <p:spPr>
                <a:xfrm>
                  <a:off x="3816400" y="2552425"/>
                  <a:ext cx="5300" cy="85275"/>
                </a:xfrm>
                <a:custGeom>
                  <a:rect b="b" l="l" r="r" t="t"/>
                  <a:pathLst>
                    <a:path extrusionOk="0" h="3411" w="212">
                      <a:moveTo>
                        <a:pt x="211" y="1"/>
                      </a:moveTo>
                      <a:cubicBezTo>
                        <a:pt x="118" y="561"/>
                        <a:pt x="71" y="1122"/>
                        <a:pt x="48" y="1705"/>
                      </a:cubicBezTo>
                      <a:cubicBezTo>
                        <a:pt x="1" y="2266"/>
                        <a:pt x="24" y="2850"/>
                        <a:pt x="118" y="3410"/>
                      </a:cubicBezTo>
                      <a:lnTo>
                        <a:pt x="141" y="3410"/>
                      </a:lnTo>
                      <a:cubicBezTo>
                        <a:pt x="188" y="2826"/>
                        <a:pt x="188" y="2266"/>
                        <a:pt x="164" y="1705"/>
                      </a:cubicBezTo>
                      <a:cubicBezTo>
                        <a:pt x="164" y="1122"/>
                        <a:pt x="188" y="561"/>
                        <a:pt x="21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2" name="Google Shape;16902;p56"/>
                <p:cNvSpPr/>
                <p:nvPr/>
              </p:nvSpPr>
              <p:spPr>
                <a:xfrm>
                  <a:off x="1147725" y="2799375"/>
                  <a:ext cx="5275" cy="95200"/>
                </a:xfrm>
                <a:custGeom>
                  <a:rect b="b" l="l" r="r" t="t"/>
                  <a:pathLst>
                    <a:path extrusionOk="0" h="3808" w="211">
                      <a:moveTo>
                        <a:pt x="164" y="1"/>
                      </a:moveTo>
                      <a:lnTo>
                        <a:pt x="70" y="1916"/>
                      </a:lnTo>
                      <a:cubicBezTo>
                        <a:pt x="24" y="2546"/>
                        <a:pt x="0" y="3177"/>
                        <a:pt x="70" y="3807"/>
                      </a:cubicBezTo>
                      <a:lnTo>
                        <a:pt x="94" y="3807"/>
                      </a:lnTo>
                      <a:cubicBezTo>
                        <a:pt x="187" y="3177"/>
                        <a:pt x="210" y="2546"/>
                        <a:pt x="187" y="1916"/>
                      </a:cubicBez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3" name="Google Shape;16903;p56"/>
                <p:cNvSpPr/>
                <p:nvPr/>
              </p:nvSpPr>
              <p:spPr>
                <a:xfrm>
                  <a:off x="1091100" y="2822750"/>
                  <a:ext cx="14600" cy="84075"/>
                </a:xfrm>
                <a:custGeom>
                  <a:rect b="b" l="l" r="r" t="t"/>
                  <a:pathLst>
                    <a:path extrusionOk="0" h="3363" w="584">
                      <a:moveTo>
                        <a:pt x="0" y="0"/>
                      </a:moveTo>
                      <a:cubicBezTo>
                        <a:pt x="23" y="560"/>
                        <a:pt x="70" y="1121"/>
                        <a:pt x="164" y="1705"/>
                      </a:cubicBezTo>
                      <a:cubicBezTo>
                        <a:pt x="234" y="2265"/>
                        <a:pt x="350" y="2826"/>
                        <a:pt x="584" y="3363"/>
                      </a:cubicBezTo>
                      <a:cubicBezTo>
                        <a:pt x="514" y="2779"/>
                        <a:pt x="397" y="2242"/>
                        <a:pt x="280" y="1681"/>
                      </a:cubicBezTo>
                      <a:cubicBezTo>
                        <a:pt x="164" y="1121"/>
                        <a:pt x="93" y="560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4" name="Google Shape;16904;p56"/>
                <p:cNvSpPr/>
                <p:nvPr/>
              </p:nvSpPr>
              <p:spPr>
                <a:xfrm>
                  <a:off x="1059550" y="2772525"/>
                  <a:ext cx="40325" cy="140150"/>
                </a:xfrm>
                <a:custGeom>
                  <a:rect b="b" l="l" r="r" t="t"/>
                  <a:pathLst>
                    <a:path extrusionOk="0" h="5606" w="1613">
                      <a:moveTo>
                        <a:pt x="1" y="1"/>
                      </a:moveTo>
                      <a:cubicBezTo>
                        <a:pt x="421" y="888"/>
                        <a:pt x="772" y="1799"/>
                        <a:pt x="1005" y="2756"/>
                      </a:cubicBezTo>
                      <a:cubicBezTo>
                        <a:pt x="1262" y="3690"/>
                        <a:pt x="1426" y="4648"/>
                        <a:pt x="1589" y="5605"/>
                      </a:cubicBezTo>
                      <a:lnTo>
                        <a:pt x="1612" y="5605"/>
                      </a:lnTo>
                      <a:cubicBezTo>
                        <a:pt x="1612" y="4625"/>
                        <a:pt x="1426" y="3644"/>
                        <a:pt x="1122" y="2710"/>
                      </a:cubicBezTo>
                      <a:cubicBezTo>
                        <a:pt x="842" y="1775"/>
                        <a:pt x="468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5" name="Google Shape;16905;p56"/>
                <p:cNvSpPr/>
                <p:nvPr/>
              </p:nvSpPr>
              <p:spPr>
                <a:xfrm>
                  <a:off x="395175" y="3018325"/>
                  <a:ext cx="5275" cy="85250"/>
                </a:xfrm>
                <a:custGeom>
                  <a:rect b="b" l="l" r="r" t="t"/>
                  <a:pathLst>
                    <a:path extrusionOk="0" h="3410" w="211">
                      <a:moveTo>
                        <a:pt x="210" y="0"/>
                      </a:moveTo>
                      <a:cubicBezTo>
                        <a:pt x="117" y="561"/>
                        <a:pt x="70" y="1121"/>
                        <a:pt x="47" y="1705"/>
                      </a:cubicBezTo>
                      <a:cubicBezTo>
                        <a:pt x="0" y="2265"/>
                        <a:pt x="0" y="2849"/>
                        <a:pt x="117" y="3410"/>
                      </a:cubicBezTo>
                      <a:lnTo>
                        <a:pt x="140" y="3410"/>
                      </a:lnTo>
                      <a:cubicBezTo>
                        <a:pt x="187" y="2849"/>
                        <a:pt x="187" y="2265"/>
                        <a:pt x="163" y="1705"/>
                      </a:cubicBezTo>
                      <a:cubicBezTo>
                        <a:pt x="163" y="1145"/>
                        <a:pt x="187" y="561"/>
                        <a:pt x="2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6" name="Google Shape;16906;p56"/>
                <p:cNvSpPr/>
                <p:nvPr/>
              </p:nvSpPr>
              <p:spPr>
                <a:xfrm>
                  <a:off x="5039525" y="2835000"/>
                  <a:ext cx="62500" cy="367250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7" name="Google Shape;16907;p56"/>
                <p:cNvSpPr/>
                <p:nvPr/>
              </p:nvSpPr>
              <p:spPr>
                <a:xfrm>
                  <a:off x="5227525" y="2926650"/>
                  <a:ext cx="37975" cy="247575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8" name="Google Shape;16908;p56"/>
                <p:cNvSpPr/>
                <p:nvPr/>
              </p:nvSpPr>
              <p:spPr>
                <a:xfrm>
                  <a:off x="5148125" y="2962850"/>
                  <a:ext cx="8775" cy="226550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9" name="Google Shape;16909;p56"/>
                <p:cNvSpPr/>
                <p:nvPr/>
              </p:nvSpPr>
              <p:spPr>
                <a:xfrm>
                  <a:off x="5122450" y="2819825"/>
                  <a:ext cx="23375" cy="383000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0" name="Google Shape;16910;p56"/>
                <p:cNvSpPr/>
                <p:nvPr/>
              </p:nvSpPr>
              <p:spPr>
                <a:xfrm>
                  <a:off x="5158050" y="2828000"/>
                  <a:ext cx="59000" cy="275000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1" name="Google Shape;16911;p56"/>
                <p:cNvSpPr/>
                <p:nvPr/>
              </p:nvSpPr>
              <p:spPr>
                <a:xfrm>
                  <a:off x="5187250" y="2980950"/>
                  <a:ext cx="33875" cy="223050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2" name="Google Shape;16912;p56"/>
                <p:cNvSpPr/>
                <p:nvPr/>
              </p:nvSpPr>
              <p:spPr>
                <a:xfrm>
                  <a:off x="1922475" y="2485875"/>
                  <a:ext cx="43225" cy="112700"/>
                </a:xfrm>
                <a:custGeom>
                  <a:rect b="b" l="l" r="r" t="t"/>
                  <a:pathLst>
                    <a:path extrusionOk="0" h="4508" w="172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4" y="678"/>
                        <a:pt x="794" y="1425"/>
                        <a:pt x="1074" y="2172"/>
                      </a:cubicBezTo>
                      <a:cubicBezTo>
                        <a:pt x="1331" y="2943"/>
                        <a:pt x="1541" y="3713"/>
                        <a:pt x="1728" y="4507"/>
                      </a:cubicBezTo>
                      <a:cubicBezTo>
                        <a:pt x="1681" y="3690"/>
                        <a:pt x="1495" y="2896"/>
                        <a:pt x="1168" y="2149"/>
                      </a:cubicBezTo>
                      <a:cubicBezTo>
                        <a:pt x="864" y="1378"/>
                        <a:pt x="467" y="654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3" name="Google Shape;16913;p56"/>
                <p:cNvSpPr/>
                <p:nvPr/>
              </p:nvSpPr>
              <p:spPr>
                <a:xfrm>
                  <a:off x="2038650" y="2517400"/>
                  <a:ext cx="17525" cy="74750"/>
                </a:xfrm>
                <a:custGeom>
                  <a:rect b="b" l="l" r="r" t="t"/>
                  <a:pathLst>
                    <a:path extrusionOk="0" h="2990" w="701">
                      <a:moveTo>
                        <a:pt x="678" y="0"/>
                      </a:moveTo>
                      <a:lnTo>
                        <a:pt x="304" y="1495"/>
                      </a:lnTo>
                      <a:cubicBezTo>
                        <a:pt x="164" y="1985"/>
                        <a:pt x="47" y="2476"/>
                        <a:pt x="0" y="2990"/>
                      </a:cubicBezTo>
                      <a:cubicBezTo>
                        <a:pt x="187" y="2499"/>
                        <a:pt x="304" y="2009"/>
                        <a:pt x="397" y="151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4" name="Google Shape;16914;p56"/>
                <p:cNvSpPr/>
                <p:nvPr/>
              </p:nvSpPr>
              <p:spPr>
                <a:xfrm>
                  <a:off x="1990200" y="2526750"/>
                  <a:ext cx="4100" cy="68900"/>
                </a:xfrm>
                <a:custGeom>
                  <a:rect b="b" l="l" r="r" t="t"/>
                  <a:pathLst>
                    <a:path extrusionOk="0" h="2756" w="164">
                      <a:moveTo>
                        <a:pt x="117" y="0"/>
                      </a:moveTo>
                      <a:cubicBezTo>
                        <a:pt x="70" y="467"/>
                        <a:pt x="23" y="911"/>
                        <a:pt x="23" y="1378"/>
                      </a:cubicBezTo>
                      <a:cubicBezTo>
                        <a:pt x="0" y="1845"/>
                        <a:pt x="23" y="2312"/>
                        <a:pt x="140" y="2756"/>
                      </a:cubicBezTo>
                      <a:cubicBezTo>
                        <a:pt x="163" y="2289"/>
                        <a:pt x="140" y="1845"/>
                        <a:pt x="117" y="1378"/>
                      </a:cubicBezTo>
                      <a:cubicBezTo>
                        <a:pt x="93" y="911"/>
                        <a:pt x="117" y="467"/>
                        <a:pt x="14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5" name="Google Shape;16915;p56"/>
                <p:cNvSpPr/>
                <p:nvPr/>
              </p:nvSpPr>
              <p:spPr>
                <a:xfrm>
                  <a:off x="1970350" y="2482950"/>
                  <a:ext cx="20450" cy="116200"/>
                </a:xfrm>
                <a:custGeom>
                  <a:rect b="b" l="l" r="r" t="t"/>
                  <a:pathLst>
                    <a:path extrusionOk="0" h="4648" w="818">
                      <a:moveTo>
                        <a:pt x="0" y="1"/>
                      </a:moveTo>
                      <a:cubicBezTo>
                        <a:pt x="280" y="748"/>
                        <a:pt x="467" y="1519"/>
                        <a:pt x="560" y="2289"/>
                      </a:cubicBezTo>
                      <a:cubicBezTo>
                        <a:pt x="654" y="3083"/>
                        <a:pt x="677" y="3854"/>
                        <a:pt x="654" y="4648"/>
                      </a:cubicBezTo>
                      <a:cubicBezTo>
                        <a:pt x="817" y="3877"/>
                        <a:pt x="794" y="3060"/>
                        <a:pt x="654" y="2289"/>
                      </a:cubicBezTo>
                      <a:cubicBezTo>
                        <a:pt x="537" y="1495"/>
                        <a:pt x="327" y="72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6" name="Google Shape;16916;p56"/>
                <p:cNvSpPr/>
                <p:nvPr/>
              </p:nvSpPr>
              <p:spPr>
                <a:xfrm>
                  <a:off x="1996600" y="2486450"/>
                  <a:ext cx="29225" cy="82925"/>
                </a:xfrm>
                <a:custGeom>
                  <a:rect b="b" l="l" r="r" t="t"/>
                  <a:pathLst>
                    <a:path extrusionOk="0" h="3317" w="1169">
                      <a:moveTo>
                        <a:pt x="1169" y="1"/>
                      </a:moveTo>
                      <a:lnTo>
                        <a:pt x="538" y="1659"/>
                      </a:lnTo>
                      <a:cubicBezTo>
                        <a:pt x="328" y="2196"/>
                        <a:pt x="118" y="2733"/>
                        <a:pt x="1" y="3317"/>
                      </a:cubicBezTo>
                      <a:cubicBezTo>
                        <a:pt x="258" y="2780"/>
                        <a:pt x="468" y="2243"/>
                        <a:pt x="631" y="1682"/>
                      </a:cubicBezTo>
                      <a:lnTo>
                        <a:pt x="1169" y="24"/>
                      </a:lnTo>
                      <a:lnTo>
                        <a:pt x="11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7" name="Google Shape;16917;p56"/>
                <p:cNvSpPr/>
                <p:nvPr/>
              </p:nvSpPr>
              <p:spPr>
                <a:xfrm>
                  <a:off x="2015300" y="2533150"/>
                  <a:ext cx="15775" cy="67175"/>
                </a:xfrm>
                <a:custGeom>
                  <a:rect b="b" l="l" r="r" t="t"/>
                  <a:pathLst>
                    <a:path extrusionOk="0" h="2687" w="631">
                      <a:moveTo>
                        <a:pt x="631" y="1"/>
                      </a:moveTo>
                      <a:lnTo>
                        <a:pt x="631" y="1"/>
                      </a:lnTo>
                      <a:cubicBezTo>
                        <a:pt x="444" y="445"/>
                        <a:pt x="304" y="888"/>
                        <a:pt x="187" y="1332"/>
                      </a:cubicBezTo>
                      <a:cubicBezTo>
                        <a:pt x="70" y="1776"/>
                        <a:pt x="0" y="2219"/>
                        <a:pt x="0" y="2687"/>
                      </a:cubicBezTo>
                      <a:cubicBezTo>
                        <a:pt x="140" y="2243"/>
                        <a:pt x="210" y="1799"/>
                        <a:pt x="304" y="1355"/>
                      </a:cubicBezTo>
                      <a:cubicBezTo>
                        <a:pt x="397" y="888"/>
                        <a:pt x="491" y="445"/>
                        <a:pt x="63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8" name="Google Shape;16918;p56"/>
                <p:cNvSpPr/>
                <p:nvPr/>
              </p:nvSpPr>
              <p:spPr>
                <a:xfrm>
                  <a:off x="5277750" y="2381375"/>
                  <a:ext cx="56650" cy="165250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9" name="Google Shape;16919;p56"/>
                <p:cNvSpPr/>
                <p:nvPr/>
              </p:nvSpPr>
              <p:spPr>
                <a:xfrm>
                  <a:off x="5328525" y="2398875"/>
                  <a:ext cx="30400" cy="100450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0" name="Google Shape;16920;p56"/>
                <p:cNvSpPr/>
                <p:nvPr/>
              </p:nvSpPr>
              <p:spPr>
                <a:xfrm>
                  <a:off x="5220525" y="2382525"/>
                  <a:ext cx="25700" cy="150650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1" name="Google Shape;16921;p56"/>
                <p:cNvSpPr/>
                <p:nvPr/>
              </p:nvSpPr>
              <p:spPr>
                <a:xfrm>
                  <a:off x="5365300" y="2593300"/>
                  <a:ext cx="28050" cy="181600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2" name="Google Shape;16922;p56"/>
                <p:cNvSpPr/>
                <p:nvPr/>
              </p:nvSpPr>
              <p:spPr>
                <a:xfrm>
                  <a:off x="5404425" y="2704800"/>
                  <a:ext cx="10525" cy="94600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3" name="Google Shape;16923;p56"/>
                <p:cNvSpPr/>
                <p:nvPr/>
              </p:nvSpPr>
              <p:spPr>
                <a:xfrm>
                  <a:off x="5190175" y="2602625"/>
                  <a:ext cx="33875" cy="21547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4" name="Google Shape;16924;p56"/>
                <p:cNvSpPr/>
                <p:nvPr/>
              </p:nvSpPr>
              <p:spPr>
                <a:xfrm>
                  <a:off x="5125350" y="2670350"/>
                  <a:ext cx="14625" cy="73025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5" name="Google Shape;16925;p56"/>
                <p:cNvSpPr/>
                <p:nvPr/>
              </p:nvSpPr>
              <p:spPr>
                <a:xfrm>
                  <a:off x="5043625" y="2641750"/>
                  <a:ext cx="15775" cy="91700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6" name="Google Shape;16926;p56"/>
                <p:cNvSpPr/>
                <p:nvPr/>
              </p:nvSpPr>
              <p:spPr>
                <a:xfrm>
                  <a:off x="4840450" y="2532000"/>
                  <a:ext cx="25125" cy="148300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7" name="Google Shape;16927;p56"/>
                <p:cNvSpPr/>
                <p:nvPr/>
              </p:nvSpPr>
              <p:spPr>
                <a:xfrm>
                  <a:off x="4893000" y="2607900"/>
                  <a:ext cx="21025" cy="103925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8" name="Google Shape;16928;p56"/>
                <p:cNvSpPr/>
                <p:nvPr/>
              </p:nvSpPr>
              <p:spPr>
                <a:xfrm>
                  <a:off x="4817100" y="2581025"/>
                  <a:ext cx="26300" cy="133150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9" name="Google Shape;16929;p56"/>
                <p:cNvSpPr/>
                <p:nvPr/>
              </p:nvSpPr>
              <p:spPr>
                <a:xfrm>
                  <a:off x="5956725" y="2653425"/>
                  <a:ext cx="115050" cy="656250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0" name="Google Shape;16930;p56"/>
                <p:cNvSpPr/>
                <p:nvPr/>
              </p:nvSpPr>
              <p:spPr>
                <a:xfrm>
                  <a:off x="5938625" y="2676775"/>
                  <a:ext cx="34475" cy="52022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1" name="Google Shape;16931;p56"/>
                <p:cNvSpPr/>
                <p:nvPr/>
              </p:nvSpPr>
              <p:spPr>
                <a:xfrm>
                  <a:off x="5852800" y="2840250"/>
                  <a:ext cx="20475" cy="458325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2" name="Google Shape;16932;p56"/>
                <p:cNvSpPr/>
                <p:nvPr/>
              </p:nvSpPr>
              <p:spPr>
                <a:xfrm>
                  <a:off x="6203700" y="2693125"/>
                  <a:ext cx="44975" cy="499775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3" name="Google Shape;16933;p56"/>
                <p:cNvSpPr/>
                <p:nvPr/>
              </p:nvSpPr>
              <p:spPr>
                <a:xfrm>
                  <a:off x="6173325" y="2718825"/>
                  <a:ext cx="28050" cy="391175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4" name="Google Shape;16934;p56"/>
                <p:cNvSpPr/>
                <p:nvPr/>
              </p:nvSpPr>
              <p:spPr>
                <a:xfrm>
                  <a:off x="6635150" y="2544850"/>
                  <a:ext cx="56075" cy="663825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5" name="Google Shape;16935;p56"/>
                <p:cNvSpPr/>
                <p:nvPr/>
              </p:nvSpPr>
              <p:spPr>
                <a:xfrm>
                  <a:off x="6591950" y="2578700"/>
                  <a:ext cx="34450" cy="520200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6" name="Google Shape;16936;p56"/>
                <p:cNvSpPr/>
                <p:nvPr/>
              </p:nvSpPr>
              <p:spPr>
                <a:xfrm>
                  <a:off x="6495600" y="2753275"/>
                  <a:ext cx="61925" cy="455975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7" name="Google Shape;16937;p56"/>
                <p:cNvSpPr/>
                <p:nvPr/>
              </p:nvSpPr>
              <p:spPr>
                <a:xfrm>
                  <a:off x="5622200" y="2419900"/>
                  <a:ext cx="47900" cy="228875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8" name="Google Shape;16938;p56"/>
                <p:cNvSpPr/>
                <p:nvPr/>
              </p:nvSpPr>
              <p:spPr>
                <a:xfrm>
                  <a:off x="5650800" y="2501050"/>
                  <a:ext cx="36225" cy="181600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9" name="Google Shape;16939;p56"/>
                <p:cNvSpPr/>
                <p:nvPr/>
              </p:nvSpPr>
              <p:spPr>
                <a:xfrm>
                  <a:off x="5564400" y="2464850"/>
                  <a:ext cx="15200" cy="229475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0" name="Google Shape;16940;p56"/>
                <p:cNvSpPr/>
                <p:nvPr/>
              </p:nvSpPr>
              <p:spPr>
                <a:xfrm>
                  <a:off x="6825475" y="2476525"/>
                  <a:ext cx="57225" cy="269175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1" name="Google Shape;16941;p56"/>
                <p:cNvSpPr/>
                <p:nvPr/>
              </p:nvSpPr>
              <p:spPr>
                <a:xfrm>
                  <a:off x="6814975" y="2485875"/>
                  <a:ext cx="15200" cy="213125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2" name="Google Shape;16942;p56"/>
                <p:cNvSpPr/>
                <p:nvPr/>
              </p:nvSpPr>
              <p:spPr>
                <a:xfrm>
                  <a:off x="6765925" y="2551850"/>
                  <a:ext cx="12275" cy="188600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3" name="Google Shape;16943;p56"/>
                <p:cNvSpPr/>
                <p:nvPr/>
              </p:nvSpPr>
              <p:spPr>
                <a:xfrm>
                  <a:off x="6869250" y="2550100"/>
                  <a:ext cx="14625" cy="188600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4" name="Google Shape;16944;p56"/>
                <p:cNvSpPr/>
                <p:nvPr/>
              </p:nvSpPr>
              <p:spPr>
                <a:xfrm>
                  <a:off x="5811350" y="2335250"/>
                  <a:ext cx="12875" cy="167000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5" name="Google Shape;16945;p56"/>
                <p:cNvSpPr/>
                <p:nvPr/>
              </p:nvSpPr>
              <p:spPr>
                <a:xfrm>
                  <a:off x="5791500" y="2346350"/>
                  <a:ext cx="17550" cy="129050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6" name="Google Shape;16946;p56"/>
                <p:cNvSpPr/>
                <p:nvPr/>
              </p:nvSpPr>
              <p:spPr>
                <a:xfrm>
                  <a:off x="5762900" y="2390700"/>
                  <a:ext cx="21050" cy="113300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7" name="Google Shape;16947;p56"/>
                <p:cNvSpPr/>
                <p:nvPr/>
              </p:nvSpPr>
              <p:spPr>
                <a:xfrm>
                  <a:off x="5828875" y="2379625"/>
                  <a:ext cx="18125" cy="113850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8" name="Google Shape;16948;p56"/>
                <p:cNvSpPr/>
                <p:nvPr/>
              </p:nvSpPr>
              <p:spPr>
                <a:xfrm>
                  <a:off x="5887850" y="2606150"/>
                  <a:ext cx="12850" cy="167000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9" name="Google Shape;16949;p56"/>
                <p:cNvSpPr/>
                <p:nvPr/>
              </p:nvSpPr>
              <p:spPr>
                <a:xfrm>
                  <a:off x="5868000" y="2617225"/>
                  <a:ext cx="17525" cy="129650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0" name="Google Shape;16950;p56"/>
                <p:cNvSpPr/>
                <p:nvPr/>
              </p:nvSpPr>
              <p:spPr>
                <a:xfrm>
                  <a:off x="5905350" y="2651100"/>
                  <a:ext cx="18125" cy="113275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1" name="Google Shape;16951;p56"/>
                <p:cNvSpPr/>
                <p:nvPr/>
              </p:nvSpPr>
              <p:spPr>
                <a:xfrm>
                  <a:off x="6327475" y="2243575"/>
                  <a:ext cx="18125" cy="137225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2" name="Google Shape;16952;p56"/>
                <p:cNvSpPr/>
                <p:nvPr/>
              </p:nvSpPr>
              <p:spPr>
                <a:xfrm>
                  <a:off x="6318125" y="2250600"/>
                  <a:ext cx="7625" cy="107450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3" name="Google Shape;16953;p56"/>
                <p:cNvSpPr/>
                <p:nvPr/>
              </p:nvSpPr>
              <p:spPr>
                <a:xfrm>
                  <a:off x="6346725" y="2280950"/>
                  <a:ext cx="9375" cy="94600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4" name="Google Shape;16954;p56"/>
                <p:cNvSpPr/>
                <p:nvPr/>
              </p:nvSpPr>
              <p:spPr>
                <a:xfrm>
                  <a:off x="6283100" y="2276875"/>
                  <a:ext cx="8775" cy="94600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5" name="Google Shape;16955;p56"/>
                <p:cNvSpPr/>
                <p:nvPr/>
              </p:nvSpPr>
              <p:spPr>
                <a:xfrm>
                  <a:off x="2408800" y="2876450"/>
                  <a:ext cx="28050" cy="137225"/>
                </a:xfrm>
                <a:custGeom>
                  <a:rect b="b" l="l" r="r" t="t"/>
                  <a:pathLst>
                    <a:path extrusionOk="0" h="5489" w="1122">
                      <a:moveTo>
                        <a:pt x="1098" y="0"/>
                      </a:moveTo>
                      <a:cubicBezTo>
                        <a:pt x="654" y="841"/>
                        <a:pt x="327" y="1729"/>
                        <a:pt x="164" y="2686"/>
                      </a:cubicBezTo>
                      <a:cubicBezTo>
                        <a:pt x="0" y="3620"/>
                        <a:pt x="70" y="4578"/>
                        <a:pt x="374" y="5488"/>
                      </a:cubicBezTo>
                      <a:cubicBezTo>
                        <a:pt x="234" y="4554"/>
                        <a:pt x="187" y="3620"/>
                        <a:pt x="304" y="2686"/>
                      </a:cubicBezTo>
                      <a:cubicBezTo>
                        <a:pt x="421" y="1775"/>
                        <a:pt x="701" y="865"/>
                        <a:pt x="1121" y="24"/>
                      </a:cubicBezTo>
                      <a:lnTo>
                        <a:pt x="1098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6" name="Google Shape;16956;p56"/>
                <p:cNvSpPr/>
                <p:nvPr/>
              </p:nvSpPr>
              <p:spPr>
                <a:xfrm>
                  <a:off x="2384850" y="2882300"/>
                  <a:ext cx="17550" cy="108025"/>
                </a:xfrm>
                <a:custGeom>
                  <a:rect b="b" l="l" r="r" t="t"/>
                  <a:pathLst>
                    <a:path extrusionOk="0" h="4321" w="702">
                      <a:moveTo>
                        <a:pt x="1" y="0"/>
                      </a:moveTo>
                      <a:cubicBezTo>
                        <a:pt x="188" y="701"/>
                        <a:pt x="328" y="1425"/>
                        <a:pt x="421" y="2148"/>
                      </a:cubicBezTo>
                      <a:cubicBezTo>
                        <a:pt x="491" y="2872"/>
                        <a:pt x="538" y="3596"/>
                        <a:pt x="608" y="4320"/>
                      </a:cubicBezTo>
                      <a:cubicBezTo>
                        <a:pt x="701" y="3596"/>
                        <a:pt x="655" y="2849"/>
                        <a:pt x="538" y="2125"/>
                      </a:cubicBezTo>
                      <a:cubicBezTo>
                        <a:pt x="421" y="1401"/>
                        <a:pt x="234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7" name="Google Shape;16957;p56"/>
                <p:cNvSpPr/>
                <p:nvPr/>
              </p:nvSpPr>
              <p:spPr>
                <a:xfrm>
                  <a:off x="2432150" y="2944750"/>
                  <a:ext cx="19300" cy="95200"/>
                </a:xfrm>
                <a:custGeom>
                  <a:rect b="b" l="l" r="r" t="t"/>
                  <a:pathLst>
                    <a:path extrusionOk="0" h="3808" w="77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31"/>
                        <a:pt x="397" y="1238"/>
                        <a:pt x="491" y="1892"/>
                      </a:cubicBezTo>
                      <a:cubicBezTo>
                        <a:pt x="561" y="2523"/>
                        <a:pt x="584" y="3177"/>
                        <a:pt x="608" y="3807"/>
                      </a:cubicBezTo>
                      <a:lnTo>
                        <a:pt x="631" y="3807"/>
                      </a:lnTo>
                      <a:cubicBezTo>
                        <a:pt x="771" y="3177"/>
                        <a:pt x="748" y="2500"/>
                        <a:pt x="608" y="1869"/>
                      </a:cubicBezTo>
                      <a:cubicBezTo>
                        <a:pt x="491" y="1215"/>
                        <a:pt x="281" y="608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8" name="Google Shape;16958;p56"/>
                <p:cNvSpPr/>
                <p:nvPr/>
              </p:nvSpPr>
              <p:spPr>
                <a:xfrm>
                  <a:off x="4647775" y="2679125"/>
                  <a:ext cx="13450" cy="138975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9" name="Google Shape;16959;p56"/>
                <p:cNvSpPr/>
                <p:nvPr/>
              </p:nvSpPr>
              <p:spPr>
                <a:xfrm>
                  <a:off x="4623850" y="2687875"/>
                  <a:ext cx="23375" cy="108025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0" name="Google Shape;16960;p56"/>
                <p:cNvSpPr/>
                <p:nvPr/>
              </p:nvSpPr>
              <p:spPr>
                <a:xfrm>
                  <a:off x="466180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1" name="Google Shape;16961;p56"/>
                <p:cNvSpPr/>
                <p:nvPr/>
              </p:nvSpPr>
              <p:spPr>
                <a:xfrm>
                  <a:off x="458765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2" name="Google Shape;16962;p56"/>
                <p:cNvSpPr/>
                <p:nvPr/>
              </p:nvSpPr>
              <p:spPr>
                <a:xfrm>
                  <a:off x="5444125" y="2929000"/>
                  <a:ext cx="35050" cy="283175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3" name="Google Shape;16963;p56"/>
                <p:cNvSpPr/>
                <p:nvPr/>
              </p:nvSpPr>
              <p:spPr>
                <a:xfrm>
                  <a:off x="5414950" y="2938925"/>
                  <a:ext cx="16950" cy="22480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4" name="Google Shape;16964;p56"/>
                <p:cNvSpPr/>
                <p:nvPr/>
              </p:nvSpPr>
              <p:spPr>
                <a:xfrm>
                  <a:off x="5483250" y="3006650"/>
                  <a:ext cx="21050" cy="197925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5" name="Google Shape;16965;p56"/>
                <p:cNvSpPr/>
                <p:nvPr/>
              </p:nvSpPr>
              <p:spPr>
                <a:xfrm>
                  <a:off x="5332625" y="2986200"/>
                  <a:ext cx="20450" cy="197950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6" name="Google Shape;16966;p56"/>
                <p:cNvSpPr/>
                <p:nvPr/>
              </p:nvSpPr>
              <p:spPr>
                <a:xfrm>
                  <a:off x="7305975" y="2195725"/>
                  <a:ext cx="52550" cy="181575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7" name="Google Shape;16967;p56"/>
                <p:cNvSpPr/>
                <p:nvPr/>
              </p:nvSpPr>
              <p:spPr>
                <a:xfrm>
                  <a:off x="7299550" y="2198625"/>
                  <a:ext cx="21025" cy="145975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8" name="Google Shape;16968;p56"/>
                <p:cNvSpPr/>
                <p:nvPr/>
              </p:nvSpPr>
              <p:spPr>
                <a:xfrm>
                  <a:off x="7263350" y="2239500"/>
                  <a:ext cx="14025" cy="129050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9" name="Google Shape;16969;p56"/>
                <p:cNvSpPr/>
                <p:nvPr/>
              </p:nvSpPr>
              <p:spPr>
                <a:xfrm>
                  <a:off x="7334575" y="2245925"/>
                  <a:ext cx="17525" cy="128450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0" name="Google Shape;16970;p56"/>
                <p:cNvSpPr/>
                <p:nvPr/>
              </p:nvSpPr>
              <p:spPr>
                <a:xfrm>
                  <a:off x="7227150" y="2308400"/>
                  <a:ext cx="19875" cy="127875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1" name="Google Shape;16971;p56"/>
                <p:cNvSpPr/>
                <p:nvPr/>
              </p:nvSpPr>
              <p:spPr>
                <a:xfrm>
                  <a:off x="6500275" y="2309550"/>
                  <a:ext cx="22225" cy="165850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2" name="Google Shape;16972;p56"/>
                <p:cNvSpPr/>
                <p:nvPr/>
              </p:nvSpPr>
              <p:spPr>
                <a:xfrm>
                  <a:off x="6489175" y="2317725"/>
                  <a:ext cx="8200" cy="130225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3" name="Google Shape;16973;p56"/>
                <p:cNvSpPr/>
                <p:nvPr/>
              </p:nvSpPr>
              <p:spPr>
                <a:xfrm>
                  <a:off x="6523625" y="2354500"/>
                  <a:ext cx="10550" cy="114475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4" name="Google Shape;16974;p56"/>
                <p:cNvSpPr/>
                <p:nvPr/>
              </p:nvSpPr>
              <p:spPr>
                <a:xfrm>
                  <a:off x="6629900" y="2269850"/>
                  <a:ext cx="19875" cy="128475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975" name="Google Shape;16975;p56"/>
              <p:cNvGrpSpPr/>
              <p:nvPr/>
            </p:nvGrpSpPr>
            <p:grpSpPr>
              <a:xfrm>
                <a:off x="3744109" y="4254507"/>
                <a:ext cx="5081829" cy="944189"/>
                <a:chOff x="238125" y="2195725"/>
                <a:chExt cx="7120400" cy="1322950"/>
              </a:xfrm>
            </p:grpSpPr>
            <p:sp>
              <p:nvSpPr>
                <p:cNvPr id="16976" name="Google Shape;16976;p56"/>
                <p:cNvSpPr/>
                <p:nvPr/>
              </p:nvSpPr>
              <p:spPr>
                <a:xfrm>
                  <a:off x="6053075" y="2269275"/>
                  <a:ext cx="26875" cy="223050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7" name="Google Shape;16977;p56"/>
                <p:cNvSpPr/>
                <p:nvPr/>
              </p:nvSpPr>
              <p:spPr>
                <a:xfrm>
                  <a:off x="6088100" y="2277450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8" name="Google Shape;16978;p56"/>
                <p:cNvSpPr/>
                <p:nvPr/>
              </p:nvSpPr>
              <p:spPr>
                <a:xfrm>
                  <a:off x="6114950" y="2366775"/>
                  <a:ext cx="29800" cy="127875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9" name="Google Shape;16979;p56"/>
                <p:cNvSpPr/>
                <p:nvPr/>
              </p:nvSpPr>
              <p:spPr>
                <a:xfrm>
                  <a:off x="7040325" y="2569950"/>
                  <a:ext cx="26300" cy="223050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0" name="Google Shape;16980;p56"/>
                <p:cNvSpPr/>
                <p:nvPr/>
              </p:nvSpPr>
              <p:spPr>
                <a:xfrm>
                  <a:off x="7075350" y="2578125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1" name="Google Shape;16981;p56"/>
                <p:cNvSpPr/>
                <p:nvPr/>
              </p:nvSpPr>
              <p:spPr>
                <a:xfrm>
                  <a:off x="7101625" y="2667450"/>
                  <a:ext cx="30375" cy="128450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2" name="Google Shape;16982;p56"/>
                <p:cNvSpPr/>
                <p:nvPr/>
              </p:nvSpPr>
              <p:spPr>
                <a:xfrm>
                  <a:off x="6875675" y="2281525"/>
                  <a:ext cx="21625" cy="170500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3" name="Google Shape;16983;p56"/>
                <p:cNvSpPr/>
                <p:nvPr/>
              </p:nvSpPr>
              <p:spPr>
                <a:xfrm>
                  <a:off x="6902550" y="2287375"/>
                  <a:ext cx="39725" cy="120875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4" name="Google Shape;16984;p56"/>
                <p:cNvSpPr/>
                <p:nvPr/>
              </p:nvSpPr>
              <p:spPr>
                <a:xfrm>
                  <a:off x="6922400" y="2355675"/>
                  <a:ext cx="23950" cy="98700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5" name="Google Shape;16985;p56"/>
                <p:cNvSpPr/>
                <p:nvPr/>
              </p:nvSpPr>
              <p:spPr>
                <a:xfrm>
                  <a:off x="7324650" y="2597975"/>
                  <a:ext cx="23375" cy="98100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6" name="Google Shape;16986;p56"/>
                <p:cNvSpPr/>
                <p:nvPr/>
              </p:nvSpPr>
              <p:spPr>
                <a:xfrm>
                  <a:off x="4643125" y="2401225"/>
                  <a:ext cx="21025" cy="18100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7" name="Google Shape;16987;p56"/>
                <p:cNvSpPr/>
                <p:nvPr/>
              </p:nvSpPr>
              <p:spPr>
                <a:xfrm>
                  <a:off x="4675800" y="2411150"/>
                  <a:ext cx="14050" cy="133725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8" name="Google Shape;16988;p56"/>
                <p:cNvSpPr/>
                <p:nvPr/>
              </p:nvSpPr>
              <p:spPr>
                <a:xfrm>
                  <a:off x="4702675" y="2471850"/>
                  <a:ext cx="23375" cy="103950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9" name="Google Shape;16989;p56"/>
                <p:cNvSpPr/>
                <p:nvPr/>
              </p:nvSpPr>
              <p:spPr>
                <a:xfrm>
                  <a:off x="4244950" y="26149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0" name="Google Shape;16990;p56"/>
                <p:cNvSpPr/>
                <p:nvPr/>
              </p:nvSpPr>
              <p:spPr>
                <a:xfrm>
                  <a:off x="4392075" y="2659850"/>
                  <a:ext cx="22200" cy="11680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1" name="Google Shape;16991;p56"/>
                <p:cNvSpPr/>
                <p:nvPr/>
              </p:nvSpPr>
              <p:spPr>
                <a:xfrm>
                  <a:off x="4686325" y="2473600"/>
                  <a:ext cx="22200" cy="116225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2" name="Google Shape;16992;p56"/>
                <p:cNvSpPr/>
                <p:nvPr/>
              </p:nvSpPr>
              <p:spPr>
                <a:xfrm>
                  <a:off x="4330775" y="2676775"/>
                  <a:ext cx="5275" cy="106300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3" name="Google Shape;16993;p56"/>
                <p:cNvSpPr/>
                <p:nvPr/>
              </p:nvSpPr>
              <p:spPr>
                <a:xfrm>
                  <a:off x="4305650" y="2608475"/>
                  <a:ext cx="25725" cy="18100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4" name="Google Shape;16994;p56"/>
                <p:cNvSpPr/>
                <p:nvPr/>
              </p:nvSpPr>
              <p:spPr>
                <a:xfrm>
                  <a:off x="4338350" y="2613150"/>
                  <a:ext cx="37400" cy="129050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5" name="Google Shape;16995;p56"/>
                <p:cNvSpPr/>
                <p:nvPr/>
              </p:nvSpPr>
              <p:spPr>
                <a:xfrm>
                  <a:off x="4362300" y="2685550"/>
                  <a:ext cx="20450" cy="10510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6" name="Google Shape;16996;p56"/>
                <p:cNvSpPr/>
                <p:nvPr/>
              </p:nvSpPr>
              <p:spPr>
                <a:xfrm>
                  <a:off x="2619550" y="28823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561" y="1098"/>
                        <a:pt x="1028" y="2242"/>
                        <a:pt x="1379" y="3410"/>
                      </a:cubicBezTo>
                      <a:cubicBezTo>
                        <a:pt x="1729" y="4577"/>
                        <a:pt x="1986" y="5768"/>
                        <a:pt x="2196" y="6959"/>
                      </a:cubicBezTo>
                      <a:cubicBezTo>
                        <a:pt x="2149" y="5745"/>
                        <a:pt x="1892" y="4530"/>
                        <a:pt x="1495" y="3363"/>
                      </a:cubicBezTo>
                      <a:cubicBezTo>
                        <a:pt x="1122" y="2195"/>
                        <a:pt x="631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7" name="Google Shape;16997;p56"/>
                <p:cNvSpPr/>
                <p:nvPr/>
              </p:nvSpPr>
              <p:spPr>
                <a:xfrm>
                  <a:off x="2766675" y="2927825"/>
                  <a:ext cx="22800" cy="116800"/>
                </a:xfrm>
                <a:custGeom>
                  <a:rect b="b" l="l" r="r" t="t"/>
                  <a:pathLst>
                    <a:path extrusionOk="0" h="4672" w="912">
                      <a:moveTo>
                        <a:pt x="888" y="1"/>
                      </a:moveTo>
                      <a:lnTo>
                        <a:pt x="398" y="2312"/>
                      </a:lnTo>
                      <a:cubicBezTo>
                        <a:pt x="211" y="3083"/>
                        <a:pt x="71" y="3877"/>
                        <a:pt x="1" y="4648"/>
                      </a:cubicBezTo>
                      <a:lnTo>
                        <a:pt x="24" y="4671"/>
                      </a:lnTo>
                      <a:cubicBezTo>
                        <a:pt x="258" y="3900"/>
                        <a:pt x="398" y="3130"/>
                        <a:pt x="515" y="2336"/>
                      </a:cubicBezTo>
                      <a:lnTo>
                        <a:pt x="91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8" name="Google Shape;16998;p56"/>
                <p:cNvSpPr/>
                <p:nvPr/>
              </p:nvSpPr>
              <p:spPr>
                <a:xfrm>
                  <a:off x="2705375" y="2944175"/>
                  <a:ext cx="5275" cy="106850"/>
                </a:xfrm>
                <a:custGeom>
                  <a:rect b="b" l="l" r="r" t="t"/>
                  <a:pathLst>
                    <a:path extrusionOk="0" h="4274" w="211">
                      <a:moveTo>
                        <a:pt x="164" y="0"/>
                      </a:moveTo>
                      <a:cubicBezTo>
                        <a:pt x="94" y="701"/>
                        <a:pt x="47" y="1425"/>
                        <a:pt x="24" y="2126"/>
                      </a:cubicBezTo>
                      <a:cubicBezTo>
                        <a:pt x="1" y="2849"/>
                        <a:pt x="47" y="3573"/>
                        <a:pt x="188" y="4274"/>
                      </a:cubicBezTo>
                      <a:lnTo>
                        <a:pt x="211" y="4274"/>
                      </a:lnTo>
                      <a:cubicBezTo>
                        <a:pt x="211" y="3550"/>
                        <a:pt x="188" y="2849"/>
                        <a:pt x="164" y="2126"/>
                      </a:cubicBezTo>
                      <a:cubicBezTo>
                        <a:pt x="141" y="1425"/>
                        <a:pt x="141" y="701"/>
                        <a:pt x="18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9" name="Google Shape;16999;p56"/>
                <p:cNvSpPr/>
                <p:nvPr/>
              </p:nvSpPr>
              <p:spPr>
                <a:xfrm>
                  <a:off x="2680850" y="2876450"/>
                  <a:ext cx="25150" cy="180425"/>
                </a:xfrm>
                <a:custGeom>
                  <a:rect b="b" l="l" r="r" t="t"/>
                  <a:pathLst>
                    <a:path extrusionOk="0" h="7217" w="1006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51" y="1168"/>
                        <a:pt x="585" y="2359"/>
                        <a:pt x="701" y="3573"/>
                      </a:cubicBezTo>
                      <a:cubicBezTo>
                        <a:pt x="818" y="4788"/>
                        <a:pt x="842" y="6002"/>
                        <a:pt x="818" y="7217"/>
                      </a:cubicBezTo>
                      <a:cubicBezTo>
                        <a:pt x="1005" y="6002"/>
                        <a:pt x="982" y="4764"/>
                        <a:pt x="818" y="3573"/>
                      </a:cubicBezTo>
                      <a:cubicBezTo>
                        <a:pt x="678" y="2359"/>
                        <a:pt x="398" y="1145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0" name="Google Shape;17000;p56"/>
                <p:cNvSpPr/>
                <p:nvPr/>
              </p:nvSpPr>
              <p:spPr>
                <a:xfrm>
                  <a:off x="2713550" y="2880525"/>
                  <a:ext cx="37400" cy="129650"/>
                </a:xfrm>
                <a:custGeom>
                  <a:rect b="b" l="l" r="r" t="t"/>
                  <a:pathLst>
                    <a:path extrusionOk="0" h="5186" w="1496">
                      <a:moveTo>
                        <a:pt x="1472" y="1"/>
                      </a:moveTo>
                      <a:lnTo>
                        <a:pt x="701" y="2570"/>
                      </a:lnTo>
                      <a:cubicBezTo>
                        <a:pt x="421" y="3434"/>
                        <a:pt x="164" y="4298"/>
                        <a:pt x="1" y="5185"/>
                      </a:cubicBezTo>
                      <a:lnTo>
                        <a:pt x="24" y="5185"/>
                      </a:lnTo>
                      <a:cubicBezTo>
                        <a:pt x="351" y="4345"/>
                        <a:pt x="584" y="3481"/>
                        <a:pt x="818" y="2616"/>
                      </a:cubicBezTo>
                      <a:lnTo>
                        <a:pt x="1495" y="24"/>
                      </a:lnTo>
                      <a:lnTo>
                        <a:pt x="147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1" name="Google Shape;17001;p56"/>
                <p:cNvSpPr/>
                <p:nvPr/>
              </p:nvSpPr>
              <p:spPr>
                <a:xfrm>
                  <a:off x="2737500" y="2952925"/>
                  <a:ext cx="19875" cy="105125"/>
                </a:xfrm>
                <a:custGeom>
                  <a:rect b="b" l="l" r="r" t="t"/>
                  <a:pathLst>
                    <a:path extrusionOk="0" h="4205" w="795">
                      <a:moveTo>
                        <a:pt x="794" y="1"/>
                      </a:moveTo>
                      <a:lnTo>
                        <a:pt x="794" y="1"/>
                      </a:lnTo>
                      <a:cubicBezTo>
                        <a:pt x="584" y="678"/>
                        <a:pt x="397" y="1379"/>
                        <a:pt x="257" y="2079"/>
                      </a:cubicBezTo>
                      <a:cubicBezTo>
                        <a:pt x="94" y="2780"/>
                        <a:pt x="0" y="3480"/>
                        <a:pt x="0" y="4204"/>
                      </a:cubicBezTo>
                      <a:lnTo>
                        <a:pt x="23" y="4204"/>
                      </a:lnTo>
                      <a:cubicBezTo>
                        <a:pt x="164" y="3504"/>
                        <a:pt x="280" y="2803"/>
                        <a:pt x="374" y="2102"/>
                      </a:cubicBezTo>
                      <a:cubicBezTo>
                        <a:pt x="491" y="1402"/>
                        <a:pt x="631" y="701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2" name="Google Shape;17002;p56"/>
                <p:cNvSpPr/>
                <p:nvPr/>
              </p:nvSpPr>
              <p:spPr>
                <a:xfrm>
                  <a:off x="708100" y="2358600"/>
                  <a:ext cx="32125" cy="102775"/>
                </a:xfrm>
                <a:custGeom>
                  <a:rect b="b" l="l" r="r" t="t"/>
                  <a:pathLst>
                    <a:path extrusionOk="0" h="4111" w="1285">
                      <a:moveTo>
                        <a:pt x="0" y="0"/>
                      </a:moveTo>
                      <a:cubicBezTo>
                        <a:pt x="327" y="654"/>
                        <a:pt x="608" y="1308"/>
                        <a:pt x="818" y="2009"/>
                      </a:cubicBezTo>
                      <a:cubicBezTo>
                        <a:pt x="1005" y="2686"/>
                        <a:pt x="1168" y="3387"/>
                        <a:pt x="1285" y="4111"/>
                      </a:cubicBezTo>
                      <a:cubicBezTo>
                        <a:pt x="1261" y="3387"/>
                        <a:pt x="1121" y="2663"/>
                        <a:pt x="888" y="1985"/>
                      </a:cubicBezTo>
                      <a:cubicBezTo>
                        <a:pt x="654" y="1285"/>
                        <a:pt x="374" y="63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3" name="Google Shape;17003;p56"/>
                <p:cNvSpPr/>
                <p:nvPr/>
              </p:nvSpPr>
              <p:spPr>
                <a:xfrm>
                  <a:off x="795075" y="2385450"/>
                  <a:ext cx="12875" cy="68325"/>
                </a:xfrm>
                <a:custGeom>
                  <a:rect b="b" l="l" r="r" t="t"/>
                  <a:pathLst>
                    <a:path extrusionOk="0" h="2733" w="515">
                      <a:moveTo>
                        <a:pt x="515" y="1"/>
                      </a:moveTo>
                      <a:lnTo>
                        <a:pt x="211" y="1355"/>
                      </a:lnTo>
                      <a:cubicBezTo>
                        <a:pt x="118" y="1822"/>
                        <a:pt x="24" y="2266"/>
                        <a:pt x="1" y="2733"/>
                      </a:cubicBezTo>
                      <a:cubicBezTo>
                        <a:pt x="141" y="2289"/>
                        <a:pt x="211" y="1846"/>
                        <a:pt x="281" y="1379"/>
                      </a:cubicBezTo>
                      <a:lnTo>
                        <a:pt x="51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4" name="Google Shape;17004;p56"/>
                <p:cNvSpPr/>
                <p:nvPr/>
              </p:nvSpPr>
              <p:spPr>
                <a:xfrm>
                  <a:off x="758900" y="2394800"/>
                  <a:ext cx="2925" cy="63075"/>
                </a:xfrm>
                <a:custGeom>
                  <a:rect b="b" l="l" r="r" t="t"/>
                  <a:pathLst>
                    <a:path extrusionOk="0" h="2523" w="117">
                      <a:moveTo>
                        <a:pt x="93" y="0"/>
                      </a:moveTo>
                      <a:cubicBezTo>
                        <a:pt x="47" y="421"/>
                        <a:pt x="23" y="841"/>
                        <a:pt x="0" y="1261"/>
                      </a:cubicBezTo>
                      <a:cubicBezTo>
                        <a:pt x="0" y="1682"/>
                        <a:pt x="23" y="2102"/>
                        <a:pt x="93" y="2522"/>
                      </a:cubicBezTo>
                      <a:lnTo>
                        <a:pt x="117" y="2522"/>
                      </a:lnTo>
                      <a:cubicBezTo>
                        <a:pt x="117" y="2102"/>
                        <a:pt x="93" y="1682"/>
                        <a:pt x="70" y="1261"/>
                      </a:cubicBezTo>
                      <a:cubicBezTo>
                        <a:pt x="70" y="841"/>
                        <a:pt x="70" y="421"/>
                        <a:pt x="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5" name="Google Shape;17005;p56"/>
                <p:cNvSpPr/>
                <p:nvPr/>
              </p:nvSpPr>
              <p:spPr>
                <a:xfrm>
                  <a:off x="743700" y="2355100"/>
                  <a:ext cx="15225" cy="106275"/>
                </a:xfrm>
                <a:custGeom>
                  <a:rect b="b" l="l" r="r" t="t"/>
                  <a:pathLst>
                    <a:path extrusionOk="0" h="4251" w="609">
                      <a:moveTo>
                        <a:pt x="1" y="0"/>
                      </a:moveTo>
                      <a:cubicBezTo>
                        <a:pt x="211" y="678"/>
                        <a:pt x="351" y="1402"/>
                        <a:pt x="421" y="2102"/>
                      </a:cubicBezTo>
                      <a:cubicBezTo>
                        <a:pt x="491" y="2826"/>
                        <a:pt x="515" y="3527"/>
                        <a:pt x="491" y="4251"/>
                      </a:cubicBezTo>
                      <a:lnTo>
                        <a:pt x="515" y="4251"/>
                      </a:lnTo>
                      <a:cubicBezTo>
                        <a:pt x="608" y="3550"/>
                        <a:pt x="608" y="2803"/>
                        <a:pt x="491" y="2102"/>
                      </a:cubicBezTo>
                      <a:cubicBezTo>
                        <a:pt x="421" y="1378"/>
                        <a:pt x="258" y="67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6" name="Google Shape;17006;p56"/>
                <p:cNvSpPr/>
                <p:nvPr/>
              </p:nvSpPr>
              <p:spPr>
                <a:xfrm>
                  <a:off x="763550" y="2357425"/>
                  <a:ext cx="21625" cy="76500"/>
                </a:xfrm>
                <a:custGeom>
                  <a:rect b="b" l="l" r="r" t="t"/>
                  <a:pathLst>
                    <a:path extrusionOk="0" h="3060" w="865">
                      <a:moveTo>
                        <a:pt x="865" y="1"/>
                      </a:moveTo>
                      <a:lnTo>
                        <a:pt x="398" y="1519"/>
                      </a:lnTo>
                      <a:cubicBezTo>
                        <a:pt x="234" y="2032"/>
                        <a:pt x="94" y="2523"/>
                        <a:pt x="1" y="3060"/>
                      </a:cubicBezTo>
                      <a:cubicBezTo>
                        <a:pt x="188" y="2570"/>
                        <a:pt x="351" y="2056"/>
                        <a:pt x="468" y="1542"/>
                      </a:cubicBezTo>
                      <a:lnTo>
                        <a:pt x="86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7" name="Google Shape;17007;p56"/>
                <p:cNvSpPr/>
                <p:nvPr/>
              </p:nvSpPr>
              <p:spPr>
                <a:xfrm>
                  <a:off x="1663825" y="3195225"/>
                  <a:ext cx="101625" cy="320525"/>
                </a:xfrm>
                <a:custGeom>
                  <a:rect b="b" l="l" r="r" t="t"/>
                  <a:pathLst>
                    <a:path extrusionOk="0" h="12821" w="4065">
                      <a:moveTo>
                        <a:pt x="1" y="0"/>
                      </a:moveTo>
                      <a:cubicBezTo>
                        <a:pt x="1051" y="2008"/>
                        <a:pt x="1916" y="4110"/>
                        <a:pt x="2546" y="6259"/>
                      </a:cubicBezTo>
                      <a:cubicBezTo>
                        <a:pt x="3177" y="8407"/>
                        <a:pt x="3644" y="10602"/>
                        <a:pt x="4041" y="12821"/>
                      </a:cubicBezTo>
                      <a:lnTo>
                        <a:pt x="4064" y="12821"/>
                      </a:lnTo>
                      <a:cubicBezTo>
                        <a:pt x="3971" y="10579"/>
                        <a:pt x="3504" y="8337"/>
                        <a:pt x="2780" y="6189"/>
                      </a:cubicBezTo>
                      <a:cubicBezTo>
                        <a:pt x="2079" y="4040"/>
                        <a:pt x="1145" y="1962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8" name="Google Shape;17008;p56"/>
                <p:cNvSpPr/>
                <p:nvPr/>
              </p:nvSpPr>
              <p:spPr>
                <a:xfrm>
                  <a:off x="1935900" y="3278700"/>
                  <a:ext cx="40875" cy="214875"/>
                </a:xfrm>
                <a:custGeom>
                  <a:rect b="b" l="l" r="r" t="t"/>
                  <a:pathLst>
                    <a:path extrusionOk="0" h="8595" w="1635">
                      <a:moveTo>
                        <a:pt x="1612" y="1"/>
                      </a:moveTo>
                      <a:lnTo>
                        <a:pt x="701" y="4274"/>
                      </a:lnTo>
                      <a:cubicBezTo>
                        <a:pt x="374" y="5699"/>
                        <a:pt x="117" y="7147"/>
                        <a:pt x="0" y="8594"/>
                      </a:cubicBezTo>
                      <a:lnTo>
                        <a:pt x="24" y="8594"/>
                      </a:lnTo>
                      <a:cubicBezTo>
                        <a:pt x="444" y="7193"/>
                        <a:pt x="701" y="5769"/>
                        <a:pt x="934" y="4321"/>
                      </a:cubicBez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9" name="Google Shape;17009;p56"/>
                <p:cNvSpPr/>
                <p:nvPr/>
              </p:nvSpPr>
              <p:spPr>
                <a:xfrm>
                  <a:off x="1822625" y="3309050"/>
                  <a:ext cx="9375" cy="196775"/>
                </a:xfrm>
                <a:custGeom>
                  <a:rect b="b" l="l" r="r" t="t"/>
                  <a:pathLst>
                    <a:path extrusionOk="0" h="7871" w="375">
                      <a:moveTo>
                        <a:pt x="281" y="1"/>
                      </a:moveTo>
                      <a:cubicBezTo>
                        <a:pt x="141" y="1285"/>
                        <a:pt x="71" y="2616"/>
                        <a:pt x="47" y="3924"/>
                      </a:cubicBezTo>
                      <a:cubicBezTo>
                        <a:pt x="1" y="5255"/>
                        <a:pt x="71" y="6563"/>
                        <a:pt x="328" y="7871"/>
                      </a:cubicBezTo>
                      <a:lnTo>
                        <a:pt x="351" y="7871"/>
                      </a:lnTo>
                      <a:cubicBezTo>
                        <a:pt x="374" y="6540"/>
                        <a:pt x="328" y="5232"/>
                        <a:pt x="258" y="3924"/>
                      </a:cubicBezTo>
                      <a:cubicBezTo>
                        <a:pt x="234" y="2616"/>
                        <a:pt x="258" y="1309"/>
                        <a:pt x="30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0" name="Google Shape;17010;p56"/>
                <p:cNvSpPr/>
                <p:nvPr/>
              </p:nvSpPr>
              <p:spPr>
                <a:xfrm>
                  <a:off x="1776500" y="3183550"/>
                  <a:ext cx="46725" cy="333375"/>
                </a:xfrm>
                <a:custGeom>
                  <a:rect b="b" l="l" r="r" t="t"/>
                  <a:pathLst>
                    <a:path extrusionOk="0" h="13335" w="1869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55" y="2172"/>
                        <a:pt x="1075" y="4390"/>
                        <a:pt x="1309" y="6609"/>
                      </a:cubicBezTo>
                      <a:cubicBezTo>
                        <a:pt x="1519" y="8851"/>
                        <a:pt x="1565" y="11093"/>
                        <a:pt x="1519" y="13335"/>
                      </a:cubicBezTo>
                      <a:lnTo>
                        <a:pt x="1542" y="13335"/>
                      </a:lnTo>
                      <a:cubicBezTo>
                        <a:pt x="1869" y="11116"/>
                        <a:pt x="1846" y="8827"/>
                        <a:pt x="1542" y="6586"/>
                      </a:cubicBezTo>
                      <a:cubicBezTo>
                        <a:pt x="1262" y="4344"/>
                        <a:pt x="748" y="2149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1" name="Google Shape;17011;p56"/>
                <p:cNvSpPr/>
                <p:nvPr/>
              </p:nvSpPr>
              <p:spPr>
                <a:xfrm>
                  <a:off x="1837225" y="3191725"/>
                  <a:ext cx="68925" cy="238800"/>
                </a:xfrm>
                <a:custGeom>
                  <a:rect b="b" l="l" r="r" t="t"/>
                  <a:pathLst>
                    <a:path extrusionOk="0" h="9552" w="2757">
                      <a:moveTo>
                        <a:pt x="2733" y="0"/>
                      </a:moveTo>
                      <a:lnTo>
                        <a:pt x="1285" y="4741"/>
                      </a:lnTo>
                      <a:cubicBezTo>
                        <a:pt x="771" y="6329"/>
                        <a:pt x="304" y="7917"/>
                        <a:pt x="0" y="9551"/>
                      </a:cubicBezTo>
                      <a:lnTo>
                        <a:pt x="24" y="9551"/>
                      </a:lnTo>
                      <a:cubicBezTo>
                        <a:pt x="631" y="7987"/>
                        <a:pt x="1075" y="6422"/>
                        <a:pt x="1495" y="4811"/>
                      </a:cubicBezTo>
                      <a:lnTo>
                        <a:pt x="2756" y="23"/>
                      </a:lnTo>
                      <a:lnTo>
                        <a:pt x="2733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2" name="Google Shape;17012;p56"/>
                <p:cNvSpPr/>
                <p:nvPr/>
              </p:nvSpPr>
              <p:spPr>
                <a:xfrm>
                  <a:off x="1881000" y="3325400"/>
                  <a:ext cx="37400" cy="193275"/>
                </a:xfrm>
                <a:custGeom>
                  <a:rect b="b" l="l" r="r" t="t"/>
                  <a:pathLst>
                    <a:path extrusionOk="0" h="7731" w="1496">
                      <a:moveTo>
                        <a:pt x="1472" y="1"/>
                      </a:moveTo>
                      <a:cubicBezTo>
                        <a:pt x="1075" y="1262"/>
                        <a:pt x="748" y="2523"/>
                        <a:pt x="491" y="3807"/>
                      </a:cubicBezTo>
                      <a:cubicBezTo>
                        <a:pt x="188" y="5092"/>
                        <a:pt x="1" y="6423"/>
                        <a:pt x="24" y="7731"/>
                      </a:cubicBezTo>
                      <a:lnTo>
                        <a:pt x="48" y="7731"/>
                      </a:lnTo>
                      <a:cubicBezTo>
                        <a:pt x="328" y="6446"/>
                        <a:pt x="515" y="5162"/>
                        <a:pt x="702" y="3854"/>
                      </a:cubicBezTo>
                      <a:cubicBezTo>
                        <a:pt x="912" y="2570"/>
                        <a:pt x="1192" y="1285"/>
                        <a:pt x="1496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3" name="Google Shape;17013;p56"/>
                <p:cNvSpPr/>
                <p:nvPr/>
              </p:nvSpPr>
              <p:spPr>
                <a:xfrm>
                  <a:off x="1611275" y="2955275"/>
                  <a:ext cx="80025" cy="99275"/>
                </a:xfrm>
                <a:custGeom>
                  <a:rect b="b" l="l" r="r" t="t"/>
                  <a:pathLst>
                    <a:path extrusionOk="0" h="3971" w="3201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78" y="561"/>
                        <a:pt x="1285" y="1168"/>
                        <a:pt x="1799" y="1822"/>
                      </a:cubicBezTo>
                      <a:cubicBezTo>
                        <a:pt x="2336" y="2499"/>
                        <a:pt x="2780" y="3223"/>
                        <a:pt x="3177" y="3970"/>
                      </a:cubicBezTo>
                      <a:lnTo>
                        <a:pt x="3200" y="3947"/>
                      </a:lnTo>
                      <a:cubicBezTo>
                        <a:pt x="2943" y="3153"/>
                        <a:pt x="2476" y="2405"/>
                        <a:pt x="1892" y="1752"/>
                      </a:cubicBezTo>
                      <a:cubicBezTo>
                        <a:pt x="1355" y="1098"/>
                        <a:pt x="701" y="5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4" name="Google Shape;17014;p56"/>
                <p:cNvSpPr/>
                <p:nvPr/>
              </p:nvSpPr>
              <p:spPr>
                <a:xfrm>
                  <a:off x="1778250" y="2955850"/>
                  <a:ext cx="6450" cy="75925"/>
                </a:xfrm>
                <a:custGeom>
                  <a:rect b="b" l="l" r="r" t="t"/>
                  <a:pathLst>
                    <a:path extrusionOk="0" h="3037" w="258">
                      <a:moveTo>
                        <a:pt x="258" y="0"/>
                      </a:moveTo>
                      <a:cubicBezTo>
                        <a:pt x="164" y="491"/>
                        <a:pt x="118" y="1005"/>
                        <a:pt x="71" y="1518"/>
                      </a:cubicBezTo>
                      <a:cubicBezTo>
                        <a:pt x="1" y="2009"/>
                        <a:pt x="1" y="2523"/>
                        <a:pt x="71" y="3036"/>
                      </a:cubicBezTo>
                      <a:lnTo>
                        <a:pt x="94" y="3036"/>
                      </a:lnTo>
                      <a:cubicBezTo>
                        <a:pt x="164" y="2523"/>
                        <a:pt x="188" y="2032"/>
                        <a:pt x="188" y="1518"/>
                      </a:cubicBezTo>
                      <a:cubicBezTo>
                        <a:pt x="211" y="1005"/>
                        <a:pt x="234" y="514"/>
                        <a:pt x="25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5" name="Google Shape;17015;p56"/>
                <p:cNvSpPr/>
                <p:nvPr/>
              </p:nvSpPr>
              <p:spPr>
                <a:xfrm>
                  <a:off x="1708775" y="2978625"/>
                  <a:ext cx="16975" cy="66575"/>
                </a:xfrm>
                <a:custGeom>
                  <a:rect b="b" l="l" r="r" t="t"/>
                  <a:pathLst>
                    <a:path extrusionOk="0" h="2663" w="679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24" y="467"/>
                        <a:pt x="94" y="911"/>
                        <a:pt x="188" y="1378"/>
                      </a:cubicBezTo>
                      <a:cubicBezTo>
                        <a:pt x="281" y="1822"/>
                        <a:pt x="421" y="2265"/>
                        <a:pt x="655" y="2662"/>
                      </a:cubicBezTo>
                      <a:lnTo>
                        <a:pt x="678" y="2662"/>
                      </a:lnTo>
                      <a:cubicBezTo>
                        <a:pt x="585" y="2195"/>
                        <a:pt x="444" y="1775"/>
                        <a:pt x="304" y="1331"/>
                      </a:cubicBezTo>
                      <a:cubicBezTo>
                        <a:pt x="188" y="911"/>
                        <a:pt x="94" y="46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6" name="Google Shape;17016;p56"/>
                <p:cNvSpPr/>
                <p:nvPr/>
              </p:nvSpPr>
              <p:spPr>
                <a:xfrm>
                  <a:off x="1670250" y="2941250"/>
                  <a:ext cx="47325" cy="109200"/>
                </a:xfrm>
                <a:custGeom>
                  <a:rect b="b" l="l" r="r" t="t"/>
                  <a:pathLst>
                    <a:path extrusionOk="0" h="4368" w="1893">
                      <a:moveTo>
                        <a:pt x="24" y="1"/>
                      </a:moveTo>
                      <a:lnTo>
                        <a:pt x="0" y="24"/>
                      </a:lnTo>
                      <a:cubicBezTo>
                        <a:pt x="491" y="655"/>
                        <a:pt x="911" y="1355"/>
                        <a:pt x="1215" y="2079"/>
                      </a:cubicBezTo>
                      <a:cubicBezTo>
                        <a:pt x="1518" y="2826"/>
                        <a:pt x="1729" y="3574"/>
                        <a:pt x="1892" y="4368"/>
                      </a:cubicBezTo>
                      <a:cubicBezTo>
                        <a:pt x="1892" y="3550"/>
                        <a:pt x="1682" y="2756"/>
                        <a:pt x="1332" y="2032"/>
                      </a:cubicBezTo>
                      <a:cubicBezTo>
                        <a:pt x="981" y="1308"/>
                        <a:pt x="538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7" name="Google Shape;17017;p56"/>
                <p:cNvSpPr/>
                <p:nvPr/>
              </p:nvSpPr>
              <p:spPr>
                <a:xfrm>
                  <a:off x="1722800" y="2933075"/>
                  <a:ext cx="17525" cy="85850"/>
                </a:xfrm>
                <a:custGeom>
                  <a:rect b="b" l="l" r="r" t="t"/>
                  <a:pathLst>
                    <a:path extrusionOk="0" h="3434" w="701">
                      <a:moveTo>
                        <a:pt x="677" y="1"/>
                      </a:moveTo>
                      <a:lnTo>
                        <a:pt x="280" y="1705"/>
                      </a:lnTo>
                      <a:cubicBezTo>
                        <a:pt x="140" y="2266"/>
                        <a:pt x="24" y="2850"/>
                        <a:pt x="0" y="3434"/>
                      </a:cubicBezTo>
                      <a:cubicBezTo>
                        <a:pt x="210" y="2873"/>
                        <a:pt x="327" y="2313"/>
                        <a:pt x="397" y="1729"/>
                      </a:cubicBezTo>
                      <a:lnTo>
                        <a:pt x="70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8" name="Google Shape;17018;p56"/>
                <p:cNvSpPr/>
                <p:nvPr/>
              </p:nvSpPr>
              <p:spPr>
                <a:xfrm>
                  <a:off x="1750225" y="2976875"/>
                  <a:ext cx="7050" cy="68325"/>
                </a:xfrm>
                <a:custGeom>
                  <a:rect b="b" l="l" r="r" t="t"/>
                  <a:pathLst>
                    <a:path extrusionOk="0" h="2733" w="282">
                      <a:moveTo>
                        <a:pt x="281" y="0"/>
                      </a:moveTo>
                      <a:lnTo>
                        <a:pt x="281" y="0"/>
                      </a:lnTo>
                      <a:cubicBezTo>
                        <a:pt x="164" y="444"/>
                        <a:pt x="94" y="888"/>
                        <a:pt x="48" y="1355"/>
                      </a:cubicBezTo>
                      <a:cubicBezTo>
                        <a:pt x="1" y="1798"/>
                        <a:pt x="1" y="2265"/>
                        <a:pt x="118" y="2732"/>
                      </a:cubicBezTo>
                      <a:lnTo>
                        <a:pt x="141" y="2732"/>
                      </a:lnTo>
                      <a:cubicBezTo>
                        <a:pt x="188" y="2265"/>
                        <a:pt x="188" y="1822"/>
                        <a:pt x="188" y="1355"/>
                      </a:cubicBezTo>
                      <a:cubicBezTo>
                        <a:pt x="188" y="911"/>
                        <a:pt x="234" y="44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9" name="Google Shape;17019;p56"/>
                <p:cNvSpPr/>
                <p:nvPr/>
              </p:nvSpPr>
              <p:spPr>
                <a:xfrm>
                  <a:off x="859900" y="2567600"/>
                  <a:ext cx="78825" cy="98125"/>
                </a:xfrm>
                <a:custGeom>
                  <a:rect b="b" l="l" r="r" t="t"/>
                  <a:pathLst>
                    <a:path extrusionOk="0" h="3925" w="3153">
                      <a:moveTo>
                        <a:pt x="0" y="1"/>
                      </a:moveTo>
                      <a:cubicBezTo>
                        <a:pt x="654" y="538"/>
                        <a:pt x="1261" y="1145"/>
                        <a:pt x="1775" y="1799"/>
                      </a:cubicBezTo>
                      <a:cubicBezTo>
                        <a:pt x="2289" y="2476"/>
                        <a:pt x="2733" y="3177"/>
                        <a:pt x="3130" y="3924"/>
                      </a:cubicBezTo>
                      <a:lnTo>
                        <a:pt x="3153" y="3924"/>
                      </a:lnTo>
                      <a:cubicBezTo>
                        <a:pt x="2896" y="3107"/>
                        <a:pt x="2429" y="2383"/>
                        <a:pt x="1868" y="1729"/>
                      </a:cubicBezTo>
                      <a:cubicBezTo>
                        <a:pt x="1331" y="1075"/>
                        <a:pt x="677" y="51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0" name="Google Shape;17020;p56"/>
                <p:cNvSpPr/>
                <p:nvPr/>
              </p:nvSpPr>
              <p:spPr>
                <a:xfrm>
                  <a:off x="1025125" y="2568200"/>
                  <a:ext cx="6450" cy="74750"/>
                </a:xfrm>
                <a:custGeom>
                  <a:rect b="b" l="l" r="r" t="t"/>
                  <a:pathLst>
                    <a:path extrusionOk="0" h="2990" w="258">
                      <a:moveTo>
                        <a:pt x="234" y="0"/>
                      </a:moveTo>
                      <a:cubicBezTo>
                        <a:pt x="164" y="491"/>
                        <a:pt x="94" y="981"/>
                        <a:pt x="70" y="1495"/>
                      </a:cubicBezTo>
                      <a:cubicBezTo>
                        <a:pt x="0" y="1985"/>
                        <a:pt x="0" y="2499"/>
                        <a:pt x="70" y="2989"/>
                      </a:cubicBezTo>
                      <a:lnTo>
                        <a:pt x="94" y="2989"/>
                      </a:lnTo>
                      <a:cubicBezTo>
                        <a:pt x="164" y="2499"/>
                        <a:pt x="187" y="2008"/>
                        <a:pt x="187" y="1495"/>
                      </a:cubicBezTo>
                      <a:cubicBezTo>
                        <a:pt x="187" y="1004"/>
                        <a:pt x="210" y="491"/>
                        <a:pt x="25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1" name="Google Shape;17021;p56"/>
                <p:cNvSpPr/>
                <p:nvPr/>
              </p:nvSpPr>
              <p:spPr>
                <a:xfrm>
                  <a:off x="956225" y="2590950"/>
                  <a:ext cx="16375" cy="65425"/>
                </a:xfrm>
                <a:custGeom>
                  <a:rect b="b" l="l" r="r" t="t"/>
                  <a:pathLst>
                    <a:path extrusionOk="0" h="2617" w="655">
                      <a:moveTo>
                        <a:pt x="0" y="1"/>
                      </a:moveTo>
                      <a:cubicBezTo>
                        <a:pt x="24" y="445"/>
                        <a:pt x="94" y="912"/>
                        <a:pt x="187" y="1332"/>
                      </a:cubicBezTo>
                      <a:cubicBezTo>
                        <a:pt x="257" y="1799"/>
                        <a:pt x="397" y="2219"/>
                        <a:pt x="654" y="2616"/>
                      </a:cubicBezTo>
                      <a:cubicBezTo>
                        <a:pt x="561" y="2173"/>
                        <a:pt x="444" y="1752"/>
                        <a:pt x="304" y="1309"/>
                      </a:cubicBezTo>
                      <a:cubicBezTo>
                        <a:pt x="187" y="888"/>
                        <a:pt x="94" y="44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2" name="Google Shape;17022;p56"/>
                <p:cNvSpPr/>
                <p:nvPr/>
              </p:nvSpPr>
              <p:spPr>
                <a:xfrm>
                  <a:off x="918275" y="2554175"/>
                  <a:ext cx="46725" cy="107450"/>
                </a:xfrm>
                <a:custGeom>
                  <a:rect b="b" l="l" r="r" t="t"/>
                  <a:pathLst>
                    <a:path extrusionOk="0" h="4298" w="1869">
                      <a:moveTo>
                        <a:pt x="1" y="1"/>
                      </a:moveTo>
                      <a:cubicBezTo>
                        <a:pt x="491" y="631"/>
                        <a:pt x="888" y="1308"/>
                        <a:pt x="1192" y="2032"/>
                      </a:cubicBezTo>
                      <a:cubicBezTo>
                        <a:pt x="1495" y="2780"/>
                        <a:pt x="1682" y="3527"/>
                        <a:pt x="1845" y="4298"/>
                      </a:cubicBezTo>
                      <a:lnTo>
                        <a:pt x="1869" y="4298"/>
                      </a:lnTo>
                      <a:cubicBezTo>
                        <a:pt x="1869" y="3504"/>
                        <a:pt x="1659" y="2710"/>
                        <a:pt x="1308" y="1986"/>
                      </a:cubicBezTo>
                      <a:cubicBezTo>
                        <a:pt x="981" y="1262"/>
                        <a:pt x="514" y="58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3" name="Google Shape;17023;p56"/>
                <p:cNvSpPr/>
                <p:nvPr/>
              </p:nvSpPr>
              <p:spPr>
                <a:xfrm>
                  <a:off x="969650" y="2545425"/>
                  <a:ext cx="17550" cy="85250"/>
                </a:xfrm>
                <a:custGeom>
                  <a:rect b="b" l="l" r="r" t="t"/>
                  <a:pathLst>
                    <a:path extrusionOk="0" h="3410" w="702">
                      <a:moveTo>
                        <a:pt x="701" y="0"/>
                      </a:moveTo>
                      <a:lnTo>
                        <a:pt x="304" y="1705"/>
                      </a:lnTo>
                      <a:cubicBezTo>
                        <a:pt x="164" y="2266"/>
                        <a:pt x="47" y="2826"/>
                        <a:pt x="1" y="3410"/>
                      </a:cubicBezTo>
                      <a:lnTo>
                        <a:pt x="24" y="3410"/>
                      </a:lnTo>
                      <a:cubicBezTo>
                        <a:pt x="211" y="2849"/>
                        <a:pt x="328" y="2289"/>
                        <a:pt x="421" y="172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4" name="Google Shape;17024;p56"/>
                <p:cNvSpPr/>
                <p:nvPr/>
              </p:nvSpPr>
              <p:spPr>
                <a:xfrm>
                  <a:off x="997100" y="2588625"/>
                  <a:ext cx="7025" cy="67750"/>
                </a:xfrm>
                <a:custGeom>
                  <a:rect b="b" l="l" r="r" t="t"/>
                  <a:pathLst>
                    <a:path extrusionOk="0" h="2710" w="281">
                      <a:moveTo>
                        <a:pt x="280" y="0"/>
                      </a:moveTo>
                      <a:cubicBezTo>
                        <a:pt x="164" y="444"/>
                        <a:pt x="94" y="888"/>
                        <a:pt x="70" y="1355"/>
                      </a:cubicBezTo>
                      <a:cubicBezTo>
                        <a:pt x="0" y="1799"/>
                        <a:pt x="0" y="2266"/>
                        <a:pt x="117" y="2709"/>
                      </a:cubicBezTo>
                      <a:lnTo>
                        <a:pt x="140" y="2709"/>
                      </a:lnTo>
                      <a:cubicBezTo>
                        <a:pt x="187" y="2242"/>
                        <a:pt x="187" y="1799"/>
                        <a:pt x="187" y="1355"/>
                      </a:cubicBezTo>
                      <a:cubicBezTo>
                        <a:pt x="187" y="911"/>
                        <a:pt x="234" y="444"/>
                        <a:pt x="28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5" name="Google Shape;17025;p56"/>
                <p:cNvSpPr/>
                <p:nvPr/>
              </p:nvSpPr>
              <p:spPr>
                <a:xfrm>
                  <a:off x="981325" y="2548350"/>
                  <a:ext cx="7625" cy="68325"/>
                </a:xfrm>
                <a:custGeom>
                  <a:rect b="b" l="l" r="r" t="t"/>
                  <a:pathLst>
                    <a:path extrusionOk="0" h="2733" w="305">
                      <a:moveTo>
                        <a:pt x="281" y="0"/>
                      </a:moveTo>
                      <a:cubicBezTo>
                        <a:pt x="187" y="444"/>
                        <a:pt x="94" y="911"/>
                        <a:pt x="71" y="1355"/>
                      </a:cubicBezTo>
                      <a:cubicBezTo>
                        <a:pt x="1" y="1822"/>
                        <a:pt x="24" y="2289"/>
                        <a:pt x="117" y="2732"/>
                      </a:cubicBezTo>
                      <a:lnTo>
                        <a:pt x="141" y="2732"/>
                      </a:lnTo>
                      <a:cubicBezTo>
                        <a:pt x="187" y="2265"/>
                        <a:pt x="187" y="1822"/>
                        <a:pt x="187" y="1378"/>
                      </a:cubicBezTo>
                      <a:cubicBezTo>
                        <a:pt x="187" y="911"/>
                        <a:pt x="234" y="467"/>
                        <a:pt x="30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6" name="Google Shape;17026;p56"/>
                <p:cNvSpPr/>
                <p:nvPr/>
              </p:nvSpPr>
              <p:spPr>
                <a:xfrm>
                  <a:off x="816100" y="3215075"/>
                  <a:ext cx="189775" cy="235875"/>
                </a:xfrm>
                <a:custGeom>
                  <a:rect b="b" l="l" r="r" t="t"/>
                  <a:pathLst>
                    <a:path extrusionOk="0" h="9435" w="7591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589" y="1308"/>
                        <a:pt x="3037" y="2756"/>
                        <a:pt x="4298" y="4344"/>
                      </a:cubicBezTo>
                      <a:cubicBezTo>
                        <a:pt x="5535" y="5955"/>
                        <a:pt x="6610" y="7637"/>
                        <a:pt x="7567" y="9435"/>
                      </a:cubicBezTo>
                      <a:lnTo>
                        <a:pt x="7590" y="9411"/>
                      </a:lnTo>
                      <a:cubicBezTo>
                        <a:pt x="6983" y="7473"/>
                        <a:pt x="5886" y="5698"/>
                        <a:pt x="4531" y="4157"/>
                      </a:cubicBezTo>
                      <a:cubicBezTo>
                        <a:pt x="3200" y="2592"/>
                        <a:pt x="1682" y="12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7" name="Google Shape;17027;p56"/>
                <p:cNvSpPr/>
                <p:nvPr/>
              </p:nvSpPr>
              <p:spPr>
                <a:xfrm>
                  <a:off x="1213100" y="3216225"/>
                  <a:ext cx="16375" cy="180425"/>
                </a:xfrm>
                <a:custGeom>
                  <a:rect b="b" l="l" r="r" t="t"/>
                  <a:pathLst>
                    <a:path extrusionOk="0" h="7217" w="655">
                      <a:moveTo>
                        <a:pt x="608" y="1"/>
                      </a:moveTo>
                      <a:cubicBezTo>
                        <a:pt x="421" y="1192"/>
                        <a:pt x="281" y="2383"/>
                        <a:pt x="164" y="3597"/>
                      </a:cubicBezTo>
                      <a:cubicBezTo>
                        <a:pt x="48" y="4788"/>
                        <a:pt x="1" y="6003"/>
                        <a:pt x="211" y="7217"/>
                      </a:cubicBezTo>
                      <a:lnTo>
                        <a:pt x="234" y="7217"/>
                      </a:lnTo>
                      <a:cubicBezTo>
                        <a:pt x="421" y="6026"/>
                        <a:pt x="468" y="4812"/>
                        <a:pt x="468" y="3621"/>
                      </a:cubicBezTo>
                      <a:cubicBezTo>
                        <a:pt x="491" y="2406"/>
                        <a:pt x="561" y="1192"/>
                        <a:pt x="6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8" name="Google Shape;17028;p56"/>
                <p:cNvSpPr/>
                <p:nvPr/>
              </p:nvSpPr>
              <p:spPr>
                <a:xfrm>
                  <a:off x="1048475" y="3271125"/>
                  <a:ext cx="39725" cy="157650"/>
                </a:xfrm>
                <a:custGeom>
                  <a:rect b="b" l="l" r="r" t="t"/>
                  <a:pathLst>
                    <a:path extrusionOk="0" h="6306" w="1589">
                      <a:moveTo>
                        <a:pt x="0" y="0"/>
                      </a:moveTo>
                      <a:cubicBezTo>
                        <a:pt x="70" y="1098"/>
                        <a:pt x="210" y="2172"/>
                        <a:pt x="444" y="3223"/>
                      </a:cubicBezTo>
                      <a:cubicBezTo>
                        <a:pt x="631" y="4297"/>
                        <a:pt x="981" y="5348"/>
                        <a:pt x="1542" y="6305"/>
                      </a:cubicBezTo>
                      <a:lnTo>
                        <a:pt x="1588" y="6282"/>
                      </a:lnTo>
                      <a:cubicBezTo>
                        <a:pt x="1355" y="5208"/>
                        <a:pt x="1051" y="4204"/>
                        <a:pt x="724" y="3153"/>
                      </a:cubicBezTo>
                      <a:cubicBezTo>
                        <a:pt x="421" y="2125"/>
                        <a:pt x="210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9" name="Google Shape;17029;p56"/>
                <p:cNvSpPr/>
                <p:nvPr/>
              </p:nvSpPr>
              <p:spPr>
                <a:xfrm>
                  <a:off x="956800" y="3182375"/>
                  <a:ext cx="112700" cy="258650"/>
                </a:xfrm>
                <a:custGeom>
                  <a:rect b="b" l="l" r="r" t="t"/>
                  <a:pathLst>
                    <a:path extrusionOk="0" h="10346" w="4508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168" y="1518"/>
                        <a:pt x="2149" y="3176"/>
                        <a:pt x="2873" y="4928"/>
                      </a:cubicBezTo>
                      <a:cubicBezTo>
                        <a:pt x="3574" y="6679"/>
                        <a:pt x="4088" y="8477"/>
                        <a:pt x="4461" y="10346"/>
                      </a:cubicBezTo>
                      <a:lnTo>
                        <a:pt x="4508" y="10346"/>
                      </a:lnTo>
                      <a:cubicBezTo>
                        <a:pt x="4508" y="8431"/>
                        <a:pt x="3994" y="6539"/>
                        <a:pt x="3154" y="4811"/>
                      </a:cubicBezTo>
                      <a:cubicBezTo>
                        <a:pt x="2336" y="3060"/>
                        <a:pt x="1285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0" name="Google Shape;17030;p56"/>
                <p:cNvSpPr/>
                <p:nvPr/>
              </p:nvSpPr>
              <p:spPr>
                <a:xfrm>
                  <a:off x="1081175" y="3161950"/>
                  <a:ext cx="42050" cy="204925"/>
                </a:xfrm>
                <a:custGeom>
                  <a:rect b="b" l="l" r="r" t="t"/>
                  <a:pathLst>
                    <a:path extrusionOk="0" h="8197" w="1682">
                      <a:moveTo>
                        <a:pt x="1635" y="0"/>
                      </a:moveTo>
                      <a:lnTo>
                        <a:pt x="701" y="4063"/>
                      </a:lnTo>
                      <a:cubicBezTo>
                        <a:pt x="350" y="5418"/>
                        <a:pt x="70" y="6796"/>
                        <a:pt x="0" y="8197"/>
                      </a:cubicBezTo>
                      <a:lnTo>
                        <a:pt x="23" y="8197"/>
                      </a:lnTo>
                      <a:cubicBezTo>
                        <a:pt x="490" y="6866"/>
                        <a:pt x="771" y="5511"/>
                        <a:pt x="981" y="4133"/>
                      </a:cubicBezTo>
                      <a:lnTo>
                        <a:pt x="16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1" name="Google Shape;17031;p56"/>
                <p:cNvSpPr/>
                <p:nvPr/>
              </p:nvSpPr>
              <p:spPr>
                <a:xfrm>
                  <a:off x="1146550" y="3265850"/>
                  <a:ext cx="17550" cy="162325"/>
                </a:xfrm>
                <a:custGeom>
                  <a:rect b="b" l="l" r="r" t="t"/>
                  <a:pathLst>
                    <a:path extrusionOk="0" h="6493" w="702">
                      <a:moveTo>
                        <a:pt x="678" y="1"/>
                      </a:moveTo>
                      <a:cubicBezTo>
                        <a:pt x="421" y="1052"/>
                        <a:pt x="234" y="2149"/>
                        <a:pt x="141" y="3224"/>
                      </a:cubicBezTo>
                      <a:cubicBezTo>
                        <a:pt x="1" y="4321"/>
                        <a:pt x="24" y="5419"/>
                        <a:pt x="304" y="6493"/>
                      </a:cubicBezTo>
                      <a:lnTo>
                        <a:pt x="328" y="6493"/>
                      </a:lnTo>
                      <a:cubicBezTo>
                        <a:pt x="444" y="5395"/>
                        <a:pt x="444" y="4321"/>
                        <a:pt x="421" y="3247"/>
                      </a:cubicBezTo>
                      <a:cubicBezTo>
                        <a:pt x="468" y="2173"/>
                        <a:pt x="561" y="1075"/>
                        <a:pt x="7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2" name="Google Shape;17032;p56"/>
                <p:cNvSpPr/>
                <p:nvPr/>
              </p:nvSpPr>
              <p:spPr>
                <a:xfrm>
                  <a:off x="2658675" y="2637675"/>
                  <a:ext cx="103950" cy="151800"/>
                </a:xfrm>
                <a:custGeom>
                  <a:rect b="b" l="l" r="r" t="t"/>
                  <a:pathLst>
                    <a:path extrusionOk="0" h="6072" w="4158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865" y="911"/>
                        <a:pt x="1635" y="1868"/>
                        <a:pt x="2336" y="2873"/>
                      </a:cubicBezTo>
                      <a:cubicBezTo>
                        <a:pt x="2990" y="3900"/>
                        <a:pt x="3573" y="4974"/>
                        <a:pt x="4134" y="6072"/>
                      </a:cubicBezTo>
                      <a:lnTo>
                        <a:pt x="4157" y="6072"/>
                      </a:lnTo>
                      <a:cubicBezTo>
                        <a:pt x="3737" y="4904"/>
                        <a:pt x="3153" y="3807"/>
                        <a:pt x="2429" y="2802"/>
                      </a:cubicBezTo>
                      <a:cubicBezTo>
                        <a:pt x="1729" y="1798"/>
                        <a:pt x="911" y="86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3" name="Google Shape;17033;p56"/>
                <p:cNvSpPr/>
                <p:nvPr/>
              </p:nvSpPr>
              <p:spPr>
                <a:xfrm>
                  <a:off x="2833825" y="2634175"/>
                  <a:ext cx="14025" cy="117950"/>
                </a:xfrm>
                <a:custGeom>
                  <a:rect b="b" l="l" r="r" t="t"/>
                  <a:pathLst>
                    <a:path extrusionOk="0" h="4718" w="561">
                      <a:moveTo>
                        <a:pt x="0" y="0"/>
                      </a:moveTo>
                      <a:lnTo>
                        <a:pt x="234" y="2359"/>
                      </a:lnTo>
                      <a:cubicBezTo>
                        <a:pt x="281" y="3153"/>
                        <a:pt x="374" y="3923"/>
                        <a:pt x="538" y="4717"/>
                      </a:cubicBezTo>
                      <a:lnTo>
                        <a:pt x="561" y="4694"/>
                      </a:lnTo>
                      <a:cubicBezTo>
                        <a:pt x="538" y="3900"/>
                        <a:pt x="467" y="3129"/>
                        <a:pt x="351" y="2335"/>
                      </a:cubicBez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4" name="Google Shape;17034;p56"/>
                <p:cNvSpPr/>
                <p:nvPr/>
              </p:nvSpPr>
              <p:spPr>
                <a:xfrm>
                  <a:off x="2762600" y="2672100"/>
                  <a:ext cx="32725" cy="102200"/>
                </a:xfrm>
                <a:custGeom>
                  <a:rect b="b" l="l" r="r" t="t"/>
                  <a:pathLst>
                    <a:path extrusionOk="0" h="4088" w="1309">
                      <a:moveTo>
                        <a:pt x="0" y="1"/>
                      </a:moveTo>
                      <a:cubicBezTo>
                        <a:pt x="140" y="702"/>
                        <a:pt x="304" y="1379"/>
                        <a:pt x="514" y="2079"/>
                      </a:cubicBezTo>
                      <a:cubicBezTo>
                        <a:pt x="701" y="2757"/>
                        <a:pt x="934" y="3434"/>
                        <a:pt x="1285" y="4088"/>
                      </a:cubicBezTo>
                      <a:lnTo>
                        <a:pt x="1308" y="4064"/>
                      </a:lnTo>
                      <a:cubicBezTo>
                        <a:pt x="1098" y="3387"/>
                        <a:pt x="864" y="2710"/>
                        <a:pt x="631" y="2033"/>
                      </a:cubicBezTo>
                      <a:cubicBezTo>
                        <a:pt x="397" y="1355"/>
                        <a:pt x="211" y="67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5" name="Google Shape;17035;p56"/>
                <p:cNvSpPr/>
                <p:nvPr/>
              </p:nvSpPr>
              <p:spPr>
                <a:xfrm>
                  <a:off x="2715300" y="2614900"/>
                  <a:ext cx="73000" cy="167575"/>
                </a:xfrm>
                <a:custGeom>
                  <a:rect b="b" l="l" r="r" t="t"/>
                  <a:pathLst>
                    <a:path extrusionOk="0" h="6703" w="2920">
                      <a:moveTo>
                        <a:pt x="1" y="0"/>
                      </a:moveTo>
                      <a:cubicBezTo>
                        <a:pt x="678" y="1028"/>
                        <a:pt x="1262" y="2102"/>
                        <a:pt x="1729" y="3246"/>
                      </a:cubicBezTo>
                      <a:cubicBezTo>
                        <a:pt x="2196" y="4367"/>
                        <a:pt x="2570" y="5512"/>
                        <a:pt x="2920" y="6703"/>
                      </a:cubicBezTo>
                      <a:cubicBezTo>
                        <a:pt x="2733" y="5488"/>
                        <a:pt x="2359" y="4297"/>
                        <a:pt x="1846" y="3200"/>
                      </a:cubicBezTo>
                      <a:cubicBezTo>
                        <a:pt x="1355" y="2079"/>
                        <a:pt x="725" y="100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6" name="Google Shape;17036;p56"/>
                <p:cNvSpPr/>
                <p:nvPr/>
              </p:nvSpPr>
              <p:spPr>
                <a:xfrm>
                  <a:off x="2783025" y="2599725"/>
                  <a:ext cx="5275" cy="134300"/>
                </a:xfrm>
                <a:custGeom>
                  <a:rect b="b" l="l" r="r" t="t"/>
                  <a:pathLst>
                    <a:path extrusionOk="0" h="5372" w="211">
                      <a:moveTo>
                        <a:pt x="24" y="0"/>
                      </a:moveTo>
                      <a:lnTo>
                        <a:pt x="24" y="2686"/>
                      </a:lnTo>
                      <a:cubicBezTo>
                        <a:pt x="1" y="3573"/>
                        <a:pt x="24" y="4484"/>
                        <a:pt x="117" y="5371"/>
                      </a:cubicBezTo>
                      <a:lnTo>
                        <a:pt x="141" y="5371"/>
                      </a:lnTo>
                      <a:cubicBezTo>
                        <a:pt x="211" y="4461"/>
                        <a:pt x="188" y="3573"/>
                        <a:pt x="141" y="2686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7" name="Google Shape;17037;p56"/>
                <p:cNvSpPr/>
                <p:nvPr/>
              </p:nvSpPr>
              <p:spPr>
                <a:xfrm>
                  <a:off x="2811050" y="2666850"/>
                  <a:ext cx="12300" cy="106300"/>
                </a:xfrm>
                <a:custGeom>
                  <a:rect b="b" l="l" r="r" t="t"/>
                  <a:pathLst>
                    <a:path extrusionOk="0" h="4252" w="492">
                      <a:moveTo>
                        <a:pt x="1" y="1"/>
                      </a:moveTo>
                      <a:cubicBezTo>
                        <a:pt x="1" y="725"/>
                        <a:pt x="47" y="1425"/>
                        <a:pt x="94" y="2149"/>
                      </a:cubicBezTo>
                      <a:cubicBezTo>
                        <a:pt x="164" y="2850"/>
                        <a:pt x="258" y="3574"/>
                        <a:pt x="491" y="4251"/>
                      </a:cubicBezTo>
                      <a:cubicBezTo>
                        <a:pt x="444" y="3527"/>
                        <a:pt x="328" y="2826"/>
                        <a:pt x="234" y="2126"/>
                      </a:cubicBezTo>
                      <a:cubicBezTo>
                        <a:pt x="141" y="1425"/>
                        <a:pt x="71" y="72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8" name="Google Shape;17038;p56"/>
                <p:cNvSpPr/>
                <p:nvPr/>
              </p:nvSpPr>
              <p:spPr>
                <a:xfrm>
                  <a:off x="510750" y="2913225"/>
                  <a:ext cx="78275" cy="165250"/>
                </a:xfrm>
                <a:custGeom>
                  <a:rect b="b" l="l" r="r" t="t"/>
                  <a:pathLst>
                    <a:path extrusionOk="0" h="6610" w="313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02" y="1005"/>
                        <a:pt x="1332" y="2079"/>
                        <a:pt x="1823" y="3177"/>
                      </a:cubicBezTo>
                      <a:cubicBezTo>
                        <a:pt x="2336" y="4298"/>
                        <a:pt x="2733" y="5442"/>
                        <a:pt x="3107" y="6610"/>
                      </a:cubicBezTo>
                      <a:lnTo>
                        <a:pt x="3130" y="6610"/>
                      </a:lnTo>
                      <a:cubicBezTo>
                        <a:pt x="2897" y="5395"/>
                        <a:pt x="2500" y="4228"/>
                        <a:pt x="1939" y="3130"/>
                      </a:cubicBezTo>
                      <a:cubicBezTo>
                        <a:pt x="1402" y="2032"/>
                        <a:pt x="748" y="982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9" name="Google Shape;17039;p56"/>
                <p:cNvSpPr/>
                <p:nvPr/>
              </p:nvSpPr>
              <p:spPr>
                <a:xfrm>
                  <a:off x="677725" y="2936000"/>
                  <a:ext cx="7050" cy="118550"/>
                </a:xfrm>
                <a:custGeom>
                  <a:rect b="b" l="l" r="r" t="t"/>
                  <a:pathLst>
                    <a:path extrusionOk="0" h="4742" w="282">
                      <a:moveTo>
                        <a:pt x="281" y="0"/>
                      </a:moveTo>
                      <a:lnTo>
                        <a:pt x="94" y="2359"/>
                      </a:lnTo>
                      <a:cubicBezTo>
                        <a:pt x="24" y="3153"/>
                        <a:pt x="1" y="3947"/>
                        <a:pt x="48" y="4741"/>
                      </a:cubicBezTo>
                      <a:cubicBezTo>
                        <a:pt x="164" y="3947"/>
                        <a:pt x="211" y="3153"/>
                        <a:pt x="235" y="2359"/>
                      </a:cubicBezTo>
                      <a:lnTo>
                        <a:pt x="2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0" name="Google Shape;17040;p56"/>
                <p:cNvSpPr/>
                <p:nvPr/>
              </p:nvSpPr>
              <p:spPr>
                <a:xfrm>
                  <a:off x="608250" y="2962275"/>
                  <a:ext cx="15225" cy="105700"/>
                </a:xfrm>
                <a:custGeom>
                  <a:rect b="b" l="l" r="r" t="t"/>
                  <a:pathLst>
                    <a:path extrusionOk="0" h="4228" w="609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724"/>
                        <a:pt x="71" y="1425"/>
                        <a:pt x="164" y="2149"/>
                      </a:cubicBezTo>
                      <a:cubicBezTo>
                        <a:pt x="234" y="2849"/>
                        <a:pt x="375" y="3550"/>
                        <a:pt x="608" y="4227"/>
                      </a:cubicBezTo>
                      <a:cubicBezTo>
                        <a:pt x="538" y="3527"/>
                        <a:pt x="398" y="2826"/>
                        <a:pt x="281" y="2125"/>
                      </a:cubicBezTo>
                      <a:cubicBezTo>
                        <a:pt x="164" y="1425"/>
                        <a:pt x="71" y="724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1" name="Google Shape;17041;p56"/>
                <p:cNvSpPr/>
                <p:nvPr/>
              </p:nvSpPr>
              <p:spPr>
                <a:xfrm>
                  <a:off x="570300" y="2899225"/>
                  <a:ext cx="45575" cy="176325"/>
                </a:xfrm>
                <a:custGeom>
                  <a:rect b="b" l="l" r="r" t="t"/>
                  <a:pathLst>
                    <a:path extrusionOk="0" h="7053" w="182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491" y="1121"/>
                        <a:pt x="912" y="2265"/>
                        <a:pt x="1192" y="3456"/>
                      </a:cubicBezTo>
                      <a:cubicBezTo>
                        <a:pt x="1472" y="4647"/>
                        <a:pt x="1659" y="5838"/>
                        <a:pt x="1799" y="7053"/>
                      </a:cubicBezTo>
                      <a:lnTo>
                        <a:pt x="1823" y="7053"/>
                      </a:lnTo>
                      <a:cubicBezTo>
                        <a:pt x="1823" y="5815"/>
                        <a:pt x="1636" y="4601"/>
                        <a:pt x="1309" y="3433"/>
                      </a:cubicBezTo>
                      <a:cubicBezTo>
                        <a:pt x="1005" y="2242"/>
                        <a:pt x="561" y="109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2" name="Google Shape;17042;p56"/>
                <p:cNvSpPr/>
                <p:nvPr/>
              </p:nvSpPr>
              <p:spPr>
                <a:xfrm>
                  <a:off x="621100" y="2894550"/>
                  <a:ext cx="19300" cy="132550"/>
                </a:xfrm>
                <a:custGeom>
                  <a:rect b="b" l="l" r="r" t="t"/>
                  <a:pathLst>
                    <a:path extrusionOk="0" h="5302" w="772">
                      <a:moveTo>
                        <a:pt x="748" y="0"/>
                      </a:moveTo>
                      <a:lnTo>
                        <a:pt x="328" y="2639"/>
                      </a:lnTo>
                      <a:cubicBezTo>
                        <a:pt x="164" y="3527"/>
                        <a:pt x="47" y="4414"/>
                        <a:pt x="1" y="5302"/>
                      </a:cubicBezTo>
                      <a:lnTo>
                        <a:pt x="24" y="5302"/>
                      </a:lnTo>
                      <a:cubicBezTo>
                        <a:pt x="234" y="4437"/>
                        <a:pt x="351" y="3550"/>
                        <a:pt x="444" y="2663"/>
                      </a:cubicBezTo>
                      <a:lnTo>
                        <a:pt x="77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3" name="Google Shape;17043;p56"/>
                <p:cNvSpPr/>
                <p:nvPr/>
              </p:nvSpPr>
              <p:spPr>
                <a:xfrm>
                  <a:off x="648550" y="2965200"/>
                  <a:ext cx="8200" cy="106275"/>
                </a:xfrm>
                <a:custGeom>
                  <a:rect b="b" l="l" r="r" t="t"/>
                  <a:pathLst>
                    <a:path extrusionOk="0" h="4251" w="328">
                      <a:moveTo>
                        <a:pt x="327" y="0"/>
                      </a:moveTo>
                      <a:lnTo>
                        <a:pt x="327" y="0"/>
                      </a:lnTo>
                      <a:cubicBezTo>
                        <a:pt x="210" y="701"/>
                        <a:pt x="117" y="1401"/>
                        <a:pt x="70" y="2125"/>
                      </a:cubicBezTo>
                      <a:cubicBezTo>
                        <a:pt x="24" y="2826"/>
                        <a:pt x="0" y="3550"/>
                        <a:pt x="117" y="4250"/>
                      </a:cubicBezTo>
                      <a:lnTo>
                        <a:pt x="140" y="4250"/>
                      </a:lnTo>
                      <a:cubicBezTo>
                        <a:pt x="187" y="3550"/>
                        <a:pt x="187" y="2849"/>
                        <a:pt x="187" y="2125"/>
                      </a:cubicBezTo>
                      <a:cubicBezTo>
                        <a:pt x="210" y="1425"/>
                        <a:pt x="257" y="701"/>
                        <a:pt x="32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4" name="Google Shape;17044;p56"/>
                <p:cNvSpPr/>
                <p:nvPr/>
              </p:nvSpPr>
              <p:spPr>
                <a:xfrm>
                  <a:off x="238125" y="2912650"/>
                  <a:ext cx="65975" cy="130800"/>
                </a:xfrm>
                <a:custGeom>
                  <a:rect b="b" l="l" r="r" t="t"/>
                  <a:pathLst>
                    <a:path extrusionOk="0" h="5232" w="2639">
                      <a:moveTo>
                        <a:pt x="0" y="0"/>
                      </a:moveTo>
                      <a:cubicBezTo>
                        <a:pt x="584" y="794"/>
                        <a:pt x="1098" y="1635"/>
                        <a:pt x="1518" y="2522"/>
                      </a:cubicBezTo>
                      <a:cubicBezTo>
                        <a:pt x="1938" y="3410"/>
                        <a:pt x="2289" y="4321"/>
                        <a:pt x="2639" y="5231"/>
                      </a:cubicBezTo>
                      <a:cubicBezTo>
                        <a:pt x="2452" y="4274"/>
                        <a:pt x="2102" y="3340"/>
                        <a:pt x="1635" y="2476"/>
                      </a:cubicBezTo>
                      <a:cubicBezTo>
                        <a:pt x="1191" y="1588"/>
                        <a:pt x="631" y="771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5" name="Google Shape;17045;p56"/>
                <p:cNvSpPr/>
                <p:nvPr/>
              </p:nvSpPr>
              <p:spPr>
                <a:xfrm>
                  <a:off x="3839175" y="2528500"/>
                  <a:ext cx="5275" cy="94600"/>
                </a:xfrm>
                <a:custGeom>
                  <a:rect b="b" l="l" r="r" t="t"/>
                  <a:pathLst>
                    <a:path extrusionOk="0" h="3784" w="211">
                      <a:moveTo>
                        <a:pt x="164" y="0"/>
                      </a:moveTo>
                      <a:lnTo>
                        <a:pt x="71" y="1892"/>
                      </a:lnTo>
                      <a:cubicBezTo>
                        <a:pt x="24" y="2522"/>
                        <a:pt x="1" y="3153"/>
                        <a:pt x="71" y="3783"/>
                      </a:cubicBezTo>
                      <a:lnTo>
                        <a:pt x="94" y="3783"/>
                      </a:lnTo>
                      <a:cubicBezTo>
                        <a:pt x="187" y="3153"/>
                        <a:pt x="211" y="2522"/>
                        <a:pt x="187" y="1892"/>
                      </a:cubicBez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6" name="Google Shape;17046;p56"/>
                <p:cNvSpPr/>
                <p:nvPr/>
              </p:nvSpPr>
              <p:spPr>
                <a:xfrm>
                  <a:off x="3782550" y="2551250"/>
                  <a:ext cx="14625" cy="84100"/>
                </a:xfrm>
                <a:custGeom>
                  <a:rect b="b" l="l" r="r" t="t"/>
                  <a:pathLst>
                    <a:path extrusionOk="0" h="3364" w="585">
                      <a:moveTo>
                        <a:pt x="0" y="1"/>
                      </a:moveTo>
                      <a:cubicBezTo>
                        <a:pt x="24" y="561"/>
                        <a:pt x="94" y="1145"/>
                        <a:pt x="164" y="1706"/>
                      </a:cubicBezTo>
                      <a:cubicBezTo>
                        <a:pt x="234" y="2266"/>
                        <a:pt x="351" y="2827"/>
                        <a:pt x="584" y="3364"/>
                      </a:cubicBezTo>
                      <a:cubicBezTo>
                        <a:pt x="538" y="2803"/>
                        <a:pt x="421" y="2243"/>
                        <a:pt x="281" y="1682"/>
                      </a:cubicBezTo>
                      <a:cubicBezTo>
                        <a:pt x="187" y="1122"/>
                        <a:pt x="94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7" name="Google Shape;17047;p56"/>
                <p:cNvSpPr/>
                <p:nvPr/>
              </p:nvSpPr>
              <p:spPr>
                <a:xfrm>
                  <a:off x="3751025" y="2501050"/>
                  <a:ext cx="40300" cy="140150"/>
                </a:xfrm>
                <a:custGeom>
                  <a:rect b="b" l="l" r="r" t="t"/>
                  <a:pathLst>
                    <a:path extrusionOk="0" h="5606" w="16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21" y="888"/>
                        <a:pt x="771" y="1799"/>
                        <a:pt x="1005" y="2756"/>
                      </a:cubicBezTo>
                      <a:cubicBezTo>
                        <a:pt x="1261" y="3690"/>
                        <a:pt x="1425" y="4648"/>
                        <a:pt x="1588" y="5605"/>
                      </a:cubicBezTo>
                      <a:lnTo>
                        <a:pt x="1612" y="5605"/>
                      </a:lnTo>
                      <a:cubicBezTo>
                        <a:pt x="1612" y="4624"/>
                        <a:pt x="1425" y="3644"/>
                        <a:pt x="1121" y="2710"/>
                      </a:cubicBezTo>
                      <a:cubicBezTo>
                        <a:pt x="841" y="1775"/>
                        <a:pt x="467" y="86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8" name="Google Shape;17048;p56"/>
                <p:cNvSpPr/>
                <p:nvPr/>
              </p:nvSpPr>
              <p:spPr>
                <a:xfrm>
                  <a:off x="3816400" y="2552425"/>
                  <a:ext cx="5300" cy="85275"/>
                </a:xfrm>
                <a:custGeom>
                  <a:rect b="b" l="l" r="r" t="t"/>
                  <a:pathLst>
                    <a:path extrusionOk="0" h="3411" w="212">
                      <a:moveTo>
                        <a:pt x="211" y="1"/>
                      </a:moveTo>
                      <a:cubicBezTo>
                        <a:pt x="118" y="561"/>
                        <a:pt x="71" y="1122"/>
                        <a:pt x="48" y="1705"/>
                      </a:cubicBezTo>
                      <a:cubicBezTo>
                        <a:pt x="1" y="2266"/>
                        <a:pt x="24" y="2850"/>
                        <a:pt x="118" y="3410"/>
                      </a:cubicBezTo>
                      <a:lnTo>
                        <a:pt x="141" y="3410"/>
                      </a:lnTo>
                      <a:cubicBezTo>
                        <a:pt x="188" y="2826"/>
                        <a:pt x="188" y="2266"/>
                        <a:pt x="164" y="1705"/>
                      </a:cubicBezTo>
                      <a:cubicBezTo>
                        <a:pt x="164" y="1122"/>
                        <a:pt x="188" y="561"/>
                        <a:pt x="21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9" name="Google Shape;17049;p56"/>
                <p:cNvSpPr/>
                <p:nvPr/>
              </p:nvSpPr>
              <p:spPr>
                <a:xfrm>
                  <a:off x="1147725" y="2799375"/>
                  <a:ext cx="5275" cy="95200"/>
                </a:xfrm>
                <a:custGeom>
                  <a:rect b="b" l="l" r="r" t="t"/>
                  <a:pathLst>
                    <a:path extrusionOk="0" h="3808" w="211">
                      <a:moveTo>
                        <a:pt x="164" y="1"/>
                      </a:moveTo>
                      <a:lnTo>
                        <a:pt x="70" y="1916"/>
                      </a:lnTo>
                      <a:cubicBezTo>
                        <a:pt x="24" y="2546"/>
                        <a:pt x="0" y="3177"/>
                        <a:pt x="70" y="3807"/>
                      </a:cubicBezTo>
                      <a:lnTo>
                        <a:pt x="94" y="3807"/>
                      </a:lnTo>
                      <a:cubicBezTo>
                        <a:pt x="187" y="3177"/>
                        <a:pt x="210" y="2546"/>
                        <a:pt x="187" y="1916"/>
                      </a:cubicBez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0" name="Google Shape;17050;p56"/>
                <p:cNvSpPr/>
                <p:nvPr/>
              </p:nvSpPr>
              <p:spPr>
                <a:xfrm>
                  <a:off x="1091100" y="2822750"/>
                  <a:ext cx="14600" cy="84075"/>
                </a:xfrm>
                <a:custGeom>
                  <a:rect b="b" l="l" r="r" t="t"/>
                  <a:pathLst>
                    <a:path extrusionOk="0" h="3363" w="584">
                      <a:moveTo>
                        <a:pt x="0" y="0"/>
                      </a:moveTo>
                      <a:cubicBezTo>
                        <a:pt x="23" y="560"/>
                        <a:pt x="70" y="1121"/>
                        <a:pt x="164" y="1705"/>
                      </a:cubicBezTo>
                      <a:cubicBezTo>
                        <a:pt x="234" y="2265"/>
                        <a:pt x="350" y="2826"/>
                        <a:pt x="584" y="3363"/>
                      </a:cubicBezTo>
                      <a:cubicBezTo>
                        <a:pt x="514" y="2779"/>
                        <a:pt x="397" y="2242"/>
                        <a:pt x="280" y="1681"/>
                      </a:cubicBezTo>
                      <a:cubicBezTo>
                        <a:pt x="164" y="1121"/>
                        <a:pt x="93" y="560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1" name="Google Shape;17051;p56"/>
                <p:cNvSpPr/>
                <p:nvPr/>
              </p:nvSpPr>
              <p:spPr>
                <a:xfrm>
                  <a:off x="1059550" y="2772525"/>
                  <a:ext cx="40325" cy="140150"/>
                </a:xfrm>
                <a:custGeom>
                  <a:rect b="b" l="l" r="r" t="t"/>
                  <a:pathLst>
                    <a:path extrusionOk="0" h="5606" w="1613">
                      <a:moveTo>
                        <a:pt x="1" y="1"/>
                      </a:moveTo>
                      <a:cubicBezTo>
                        <a:pt x="421" y="888"/>
                        <a:pt x="772" y="1799"/>
                        <a:pt x="1005" y="2756"/>
                      </a:cubicBezTo>
                      <a:cubicBezTo>
                        <a:pt x="1262" y="3690"/>
                        <a:pt x="1426" y="4648"/>
                        <a:pt x="1589" y="5605"/>
                      </a:cubicBezTo>
                      <a:lnTo>
                        <a:pt x="1612" y="5605"/>
                      </a:lnTo>
                      <a:cubicBezTo>
                        <a:pt x="1612" y="4625"/>
                        <a:pt x="1426" y="3644"/>
                        <a:pt x="1122" y="2710"/>
                      </a:cubicBezTo>
                      <a:cubicBezTo>
                        <a:pt x="842" y="1775"/>
                        <a:pt x="468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2" name="Google Shape;17052;p56"/>
                <p:cNvSpPr/>
                <p:nvPr/>
              </p:nvSpPr>
              <p:spPr>
                <a:xfrm>
                  <a:off x="395175" y="3018325"/>
                  <a:ext cx="5275" cy="85250"/>
                </a:xfrm>
                <a:custGeom>
                  <a:rect b="b" l="l" r="r" t="t"/>
                  <a:pathLst>
                    <a:path extrusionOk="0" h="3410" w="211">
                      <a:moveTo>
                        <a:pt x="210" y="0"/>
                      </a:moveTo>
                      <a:cubicBezTo>
                        <a:pt x="117" y="561"/>
                        <a:pt x="70" y="1121"/>
                        <a:pt x="47" y="1705"/>
                      </a:cubicBezTo>
                      <a:cubicBezTo>
                        <a:pt x="0" y="2265"/>
                        <a:pt x="0" y="2849"/>
                        <a:pt x="117" y="3410"/>
                      </a:cubicBezTo>
                      <a:lnTo>
                        <a:pt x="140" y="3410"/>
                      </a:lnTo>
                      <a:cubicBezTo>
                        <a:pt x="187" y="2849"/>
                        <a:pt x="187" y="2265"/>
                        <a:pt x="163" y="1705"/>
                      </a:cubicBezTo>
                      <a:cubicBezTo>
                        <a:pt x="163" y="1145"/>
                        <a:pt x="187" y="561"/>
                        <a:pt x="2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3" name="Google Shape;17053;p56"/>
                <p:cNvSpPr/>
                <p:nvPr/>
              </p:nvSpPr>
              <p:spPr>
                <a:xfrm>
                  <a:off x="5039525" y="2835000"/>
                  <a:ext cx="62500" cy="367250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4" name="Google Shape;17054;p56"/>
                <p:cNvSpPr/>
                <p:nvPr/>
              </p:nvSpPr>
              <p:spPr>
                <a:xfrm>
                  <a:off x="5227525" y="2926650"/>
                  <a:ext cx="37975" cy="247575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5" name="Google Shape;17055;p56"/>
                <p:cNvSpPr/>
                <p:nvPr/>
              </p:nvSpPr>
              <p:spPr>
                <a:xfrm>
                  <a:off x="5148125" y="2962850"/>
                  <a:ext cx="8775" cy="226550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6" name="Google Shape;17056;p56"/>
                <p:cNvSpPr/>
                <p:nvPr/>
              </p:nvSpPr>
              <p:spPr>
                <a:xfrm>
                  <a:off x="5122450" y="2819825"/>
                  <a:ext cx="23375" cy="383000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7" name="Google Shape;17057;p56"/>
                <p:cNvSpPr/>
                <p:nvPr/>
              </p:nvSpPr>
              <p:spPr>
                <a:xfrm>
                  <a:off x="5158050" y="2828000"/>
                  <a:ext cx="59000" cy="275000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8" name="Google Shape;17058;p56"/>
                <p:cNvSpPr/>
                <p:nvPr/>
              </p:nvSpPr>
              <p:spPr>
                <a:xfrm>
                  <a:off x="5187250" y="2980950"/>
                  <a:ext cx="33875" cy="223050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9" name="Google Shape;17059;p56"/>
                <p:cNvSpPr/>
                <p:nvPr/>
              </p:nvSpPr>
              <p:spPr>
                <a:xfrm>
                  <a:off x="1922475" y="2485875"/>
                  <a:ext cx="43225" cy="112700"/>
                </a:xfrm>
                <a:custGeom>
                  <a:rect b="b" l="l" r="r" t="t"/>
                  <a:pathLst>
                    <a:path extrusionOk="0" h="4508" w="172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4" y="678"/>
                        <a:pt x="794" y="1425"/>
                        <a:pt x="1074" y="2172"/>
                      </a:cubicBezTo>
                      <a:cubicBezTo>
                        <a:pt x="1331" y="2943"/>
                        <a:pt x="1541" y="3713"/>
                        <a:pt x="1728" y="4507"/>
                      </a:cubicBezTo>
                      <a:cubicBezTo>
                        <a:pt x="1681" y="3690"/>
                        <a:pt x="1495" y="2896"/>
                        <a:pt x="1168" y="2149"/>
                      </a:cubicBezTo>
                      <a:cubicBezTo>
                        <a:pt x="864" y="1378"/>
                        <a:pt x="467" y="654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0" name="Google Shape;17060;p56"/>
                <p:cNvSpPr/>
                <p:nvPr/>
              </p:nvSpPr>
              <p:spPr>
                <a:xfrm>
                  <a:off x="2038650" y="2517400"/>
                  <a:ext cx="17525" cy="74750"/>
                </a:xfrm>
                <a:custGeom>
                  <a:rect b="b" l="l" r="r" t="t"/>
                  <a:pathLst>
                    <a:path extrusionOk="0" h="2990" w="701">
                      <a:moveTo>
                        <a:pt x="678" y="0"/>
                      </a:moveTo>
                      <a:lnTo>
                        <a:pt x="304" y="1495"/>
                      </a:lnTo>
                      <a:cubicBezTo>
                        <a:pt x="164" y="1985"/>
                        <a:pt x="47" y="2476"/>
                        <a:pt x="0" y="2990"/>
                      </a:cubicBezTo>
                      <a:cubicBezTo>
                        <a:pt x="187" y="2499"/>
                        <a:pt x="304" y="2009"/>
                        <a:pt x="397" y="151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1" name="Google Shape;17061;p56"/>
                <p:cNvSpPr/>
                <p:nvPr/>
              </p:nvSpPr>
              <p:spPr>
                <a:xfrm>
                  <a:off x="1990200" y="2526750"/>
                  <a:ext cx="4100" cy="68900"/>
                </a:xfrm>
                <a:custGeom>
                  <a:rect b="b" l="l" r="r" t="t"/>
                  <a:pathLst>
                    <a:path extrusionOk="0" h="2756" w="164">
                      <a:moveTo>
                        <a:pt x="117" y="0"/>
                      </a:moveTo>
                      <a:cubicBezTo>
                        <a:pt x="70" y="467"/>
                        <a:pt x="23" y="911"/>
                        <a:pt x="23" y="1378"/>
                      </a:cubicBezTo>
                      <a:cubicBezTo>
                        <a:pt x="0" y="1845"/>
                        <a:pt x="23" y="2312"/>
                        <a:pt x="140" y="2756"/>
                      </a:cubicBezTo>
                      <a:cubicBezTo>
                        <a:pt x="163" y="2289"/>
                        <a:pt x="140" y="1845"/>
                        <a:pt x="117" y="1378"/>
                      </a:cubicBezTo>
                      <a:cubicBezTo>
                        <a:pt x="93" y="911"/>
                        <a:pt x="117" y="467"/>
                        <a:pt x="14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2" name="Google Shape;17062;p56"/>
                <p:cNvSpPr/>
                <p:nvPr/>
              </p:nvSpPr>
              <p:spPr>
                <a:xfrm>
                  <a:off x="1970350" y="2482950"/>
                  <a:ext cx="20450" cy="116200"/>
                </a:xfrm>
                <a:custGeom>
                  <a:rect b="b" l="l" r="r" t="t"/>
                  <a:pathLst>
                    <a:path extrusionOk="0" h="4648" w="818">
                      <a:moveTo>
                        <a:pt x="0" y="1"/>
                      </a:moveTo>
                      <a:cubicBezTo>
                        <a:pt x="280" y="748"/>
                        <a:pt x="467" y="1519"/>
                        <a:pt x="560" y="2289"/>
                      </a:cubicBezTo>
                      <a:cubicBezTo>
                        <a:pt x="654" y="3083"/>
                        <a:pt x="677" y="3854"/>
                        <a:pt x="654" y="4648"/>
                      </a:cubicBezTo>
                      <a:cubicBezTo>
                        <a:pt x="817" y="3877"/>
                        <a:pt x="794" y="3060"/>
                        <a:pt x="654" y="2289"/>
                      </a:cubicBezTo>
                      <a:cubicBezTo>
                        <a:pt x="537" y="1495"/>
                        <a:pt x="327" y="72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3" name="Google Shape;17063;p56"/>
                <p:cNvSpPr/>
                <p:nvPr/>
              </p:nvSpPr>
              <p:spPr>
                <a:xfrm>
                  <a:off x="1996600" y="2486450"/>
                  <a:ext cx="29225" cy="82925"/>
                </a:xfrm>
                <a:custGeom>
                  <a:rect b="b" l="l" r="r" t="t"/>
                  <a:pathLst>
                    <a:path extrusionOk="0" h="3317" w="1169">
                      <a:moveTo>
                        <a:pt x="1169" y="1"/>
                      </a:moveTo>
                      <a:lnTo>
                        <a:pt x="538" y="1659"/>
                      </a:lnTo>
                      <a:cubicBezTo>
                        <a:pt x="328" y="2196"/>
                        <a:pt x="118" y="2733"/>
                        <a:pt x="1" y="3317"/>
                      </a:cubicBezTo>
                      <a:cubicBezTo>
                        <a:pt x="258" y="2780"/>
                        <a:pt x="468" y="2243"/>
                        <a:pt x="631" y="1682"/>
                      </a:cubicBezTo>
                      <a:lnTo>
                        <a:pt x="1169" y="24"/>
                      </a:lnTo>
                      <a:lnTo>
                        <a:pt x="11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4" name="Google Shape;17064;p56"/>
                <p:cNvSpPr/>
                <p:nvPr/>
              </p:nvSpPr>
              <p:spPr>
                <a:xfrm>
                  <a:off x="2015300" y="2533150"/>
                  <a:ext cx="15775" cy="67175"/>
                </a:xfrm>
                <a:custGeom>
                  <a:rect b="b" l="l" r="r" t="t"/>
                  <a:pathLst>
                    <a:path extrusionOk="0" h="2687" w="631">
                      <a:moveTo>
                        <a:pt x="631" y="1"/>
                      </a:moveTo>
                      <a:lnTo>
                        <a:pt x="631" y="1"/>
                      </a:lnTo>
                      <a:cubicBezTo>
                        <a:pt x="444" y="445"/>
                        <a:pt x="304" y="888"/>
                        <a:pt x="187" y="1332"/>
                      </a:cubicBezTo>
                      <a:cubicBezTo>
                        <a:pt x="70" y="1776"/>
                        <a:pt x="0" y="2219"/>
                        <a:pt x="0" y="2687"/>
                      </a:cubicBezTo>
                      <a:cubicBezTo>
                        <a:pt x="140" y="2243"/>
                        <a:pt x="210" y="1799"/>
                        <a:pt x="304" y="1355"/>
                      </a:cubicBezTo>
                      <a:cubicBezTo>
                        <a:pt x="397" y="888"/>
                        <a:pt x="491" y="445"/>
                        <a:pt x="63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5" name="Google Shape;17065;p56"/>
                <p:cNvSpPr/>
                <p:nvPr/>
              </p:nvSpPr>
              <p:spPr>
                <a:xfrm>
                  <a:off x="5277750" y="2381375"/>
                  <a:ext cx="56650" cy="165250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6" name="Google Shape;17066;p56"/>
                <p:cNvSpPr/>
                <p:nvPr/>
              </p:nvSpPr>
              <p:spPr>
                <a:xfrm>
                  <a:off x="5328525" y="2398875"/>
                  <a:ext cx="30400" cy="100450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7" name="Google Shape;17067;p56"/>
                <p:cNvSpPr/>
                <p:nvPr/>
              </p:nvSpPr>
              <p:spPr>
                <a:xfrm>
                  <a:off x="5220525" y="2382525"/>
                  <a:ext cx="25700" cy="150650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8" name="Google Shape;17068;p56"/>
                <p:cNvSpPr/>
                <p:nvPr/>
              </p:nvSpPr>
              <p:spPr>
                <a:xfrm>
                  <a:off x="5365300" y="2593300"/>
                  <a:ext cx="28050" cy="181600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9" name="Google Shape;17069;p56"/>
                <p:cNvSpPr/>
                <p:nvPr/>
              </p:nvSpPr>
              <p:spPr>
                <a:xfrm>
                  <a:off x="5404425" y="2704800"/>
                  <a:ext cx="10525" cy="94600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0" name="Google Shape;17070;p56"/>
                <p:cNvSpPr/>
                <p:nvPr/>
              </p:nvSpPr>
              <p:spPr>
                <a:xfrm>
                  <a:off x="5190175" y="2602625"/>
                  <a:ext cx="33875" cy="21547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1" name="Google Shape;17071;p56"/>
                <p:cNvSpPr/>
                <p:nvPr/>
              </p:nvSpPr>
              <p:spPr>
                <a:xfrm>
                  <a:off x="5125350" y="2670350"/>
                  <a:ext cx="14625" cy="73025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2" name="Google Shape;17072;p56"/>
                <p:cNvSpPr/>
                <p:nvPr/>
              </p:nvSpPr>
              <p:spPr>
                <a:xfrm>
                  <a:off x="5043625" y="2641750"/>
                  <a:ext cx="15775" cy="91700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3" name="Google Shape;17073;p56"/>
                <p:cNvSpPr/>
                <p:nvPr/>
              </p:nvSpPr>
              <p:spPr>
                <a:xfrm>
                  <a:off x="4840450" y="2532000"/>
                  <a:ext cx="25125" cy="148300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4" name="Google Shape;17074;p56"/>
                <p:cNvSpPr/>
                <p:nvPr/>
              </p:nvSpPr>
              <p:spPr>
                <a:xfrm>
                  <a:off x="4893000" y="2607900"/>
                  <a:ext cx="21025" cy="103925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5" name="Google Shape;17075;p56"/>
                <p:cNvSpPr/>
                <p:nvPr/>
              </p:nvSpPr>
              <p:spPr>
                <a:xfrm>
                  <a:off x="4817100" y="2581025"/>
                  <a:ext cx="26300" cy="133150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6" name="Google Shape;17076;p56"/>
                <p:cNvSpPr/>
                <p:nvPr/>
              </p:nvSpPr>
              <p:spPr>
                <a:xfrm>
                  <a:off x="5956725" y="2653425"/>
                  <a:ext cx="115050" cy="656250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7" name="Google Shape;17077;p56"/>
                <p:cNvSpPr/>
                <p:nvPr/>
              </p:nvSpPr>
              <p:spPr>
                <a:xfrm>
                  <a:off x="5938625" y="2676775"/>
                  <a:ext cx="34475" cy="52022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8" name="Google Shape;17078;p56"/>
                <p:cNvSpPr/>
                <p:nvPr/>
              </p:nvSpPr>
              <p:spPr>
                <a:xfrm>
                  <a:off x="5852800" y="2840250"/>
                  <a:ext cx="20475" cy="458325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9" name="Google Shape;17079;p56"/>
                <p:cNvSpPr/>
                <p:nvPr/>
              </p:nvSpPr>
              <p:spPr>
                <a:xfrm>
                  <a:off x="6203700" y="2693125"/>
                  <a:ext cx="44975" cy="499775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0" name="Google Shape;17080;p56"/>
                <p:cNvSpPr/>
                <p:nvPr/>
              </p:nvSpPr>
              <p:spPr>
                <a:xfrm>
                  <a:off x="6173325" y="2718825"/>
                  <a:ext cx="28050" cy="391175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1" name="Google Shape;17081;p56"/>
                <p:cNvSpPr/>
                <p:nvPr/>
              </p:nvSpPr>
              <p:spPr>
                <a:xfrm>
                  <a:off x="6635150" y="2544850"/>
                  <a:ext cx="56075" cy="663825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2" name="Google Shape;17082;p56"/>
                <p:cNvSpPr/>
                <p:nvPr/>
              </p:nvSpPr>
              <p:spPr>
                <a:xfrm>
                  <a:off x="6591950" y="2578700"/>
                  <a:ext cx="34450" cy="520200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3" name="Google Shape;17083;p56"/>
                <p:cNvSpPr/>
                <p:nvPr/>
              </p:nvSpPr>
              <p:spPr>
                <a:xfrm>
                  <a:off x="6495600" y="2753275"/>
                  <a:ext cx="61925" cy="455975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4" name="Google Shape;17084;p56"/>
                <p:cNvSpPr/>
                <p:nvPr/>
              </p:nvSpPr>
              <p:spPr>
                <a:xfrm>
                  <a:off x="5622200" y="2419900"/>
                  <a:ext cx="47900" cy="228875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5" name="Google Shape;17085;p56"/>
                <p:cNvSpPr/>
                <p:nvPr/>
              </p:nvSpPr>
              <p:spPr>
                <a:xfrm>
                  <a:off x="5650800" y="2501050"/>
                  <a:ext cx="36225" cy="181600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6" name="Google Shape;17086;p56"/>
                <p:cNvSpPr/>
                <p:nvPr/>
              </p:nvSpPr>
              <p:spPr>
                <a:xfrm>
                  <a:off x="5564400" y="2464850"/>
                  <a:ext cx="15200" cy="229475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7" name="Google Shape;17087;p56"/>
                <p:cNvSpPr/>
                <p:nvPr/>
              </p:nvSpPr>
              <p:spPr>
                <a:xfrm>
                  <a:off x="6825475" y="2476525"/>
                  <a:ext cx="57225" cy="269175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8" name="Google Shape;17088;p56"/>
                <p:cNvSpPr/>
                <p:nvPr/>
              </p:nvSpPr>
              <p:spPr>
                <a:xfrm>
                  <a:off x="6814975" y="2485875"/>
                  <a:ext cx="15200" cy="213125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9" name="Google Shape;17089;p56"/>
                <p:cNvSpPr/>
                <p:nvPr/>
              </p:nvSpPr>
              <p:spPr>
                <a:xfrm>
                  <a:off x="6765925" y="2551850"/>
                  <a:ext cx="12275" cy="188600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0" name="Google Shape;17090;p56"/>
                <p:cNvSpPr/>
                <p:nvPr/>
              </p:nvSpPr>
              <p:spPr>
                <a:xfrm>
                  <a:off x="6869250" y="2550100"/>
                  <a:ext cx="14625" cy="188600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1" name="Google Shape;17091;p56"/>
                <p:cNvSpPr/>
                <p:nvPr/>
              </p:nvSpPr>
              <p:spPr>
                <a:xfrm>
                  <a:off x="5811350" y="2335250"/>
                  <a:ext cx="12875" cy="167000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2" name="Google Shape;17092;p56"/>
                <p:cNvSpPr/>
                <p:nvPr/>
              </p:nvSpPr>
              <p:spPr>
                <a:xfrm>
                  <a:off x="5791500" y="2346350"/>
                  <a:ext cx="17550" cy="129050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3" name="Google Shape;17093;p56"/>
                <p:cNvSpPr/>
                <p:nvPr/>
              </p:nvSpPr>
              <p:spPr>
                <a:xfrm>
                  <a:off x="5762900" y="2390700"/>
                  <a:ext cx="21050" cy="113300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4" name="Google Shape;17094;p56"/>
                <p:cNvSpPr/>
                <p:nvPr/>
              </p:nvSpPr>
              <p:spPr>
                <a:xfrm>
                  <a:off x="5828875" y="2379625"/>
                  <a:ext cx="18125" cy="113850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5" name="Google Shape;17095;p56"/>
                <p:cNvSpPr/>
                <p:nvPr/>
              </p:nvSpPr>
              <p:spPr>
                <a:xfrm>
                  <a:off x="5887850" y="2606150"/>
                  <a:ext cx="12850" cy="167000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6" name="Google Shape;17096;p56"/>
                <p:cNvSpPr/>
                <p:nvPr/>
              </p:nvSpPr>
              <p:spPr>
                <a:xfrm>
                  <a:off x="5868000" y="2617225"/>
                  <a:ext cx="17525" cy="129650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7" name="Google Shape;17097;p56"/>
                <p:cNvSpPr/>
                <p:nvPr/>
              </p:nvSpPr>
              <p:spPr>
                <a:xfrm>
                  <a:off x="5905350" y="2651100"/>
                  <a:ext cx="18125" cy="113275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8" name="Google Shape;17098;p56"/>
                <p:cNvSpPr/>
                <p:nvPr/>
              </p:nvSpPr>
              <p:spPr>
                <a:xfrm>
                  <a:off x="6327475" y="2243575"/>
                  <a:ext cx="18125" cy="137225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9" name="Google Shape;17099;p56"/>
                <p:cNvSpPr/>
                <p:nvPr/>
              </p:nvSpPr>
              <p:spPr>
                <a:xfrm>
                  <a:off x="6318125" y="2250600"/>
                  <a:ext cx="7625" cy="107450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0" name="Google Shape;17100;p56"/>
                <p:cNvSpPr/>
                <p:nvPr/>
              </p:nvSpPr>
              <p:spPr>
                <a:xfrm>
                  <a:off x="6346725" y="2280950"/>
                  <a:ext cx="9375" cy="94600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1" name="Google Shape;17101;p56"/>
                <p:cNvSpPr/>
                <p:nvPr/>
              </p:nvSpPr>
              <p:spPr>
                <a:xfrm>
                  <a:off x="6283100" y="2276875"/>
                  <a:ext cx="8775" cy="94600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2" name="Google Shape;17102;p56"/>
                <p:cNvSpPr/>
                <p:nvPr/>
              </p:nvSpPr>
              <p:spPr>
                <a:xfrm>
                  <a:off x="2408800" y="2876450"/>
                  <a:ext cx="28050" cy="137225"/>
                </a:xfrm>
                <a:custGeom>
                  <a:rect b="b" l="l" r="r" t="t"/>
                  <a:pathLst>
                    <a:path extrusionOk="0" h="5489" w="1122">
                      <a:moveTo>
                        <a:pt x="1098" y="0"/>
                      </a:moveTo>
                      <a:cubicBezTo>
                        <a:pt x="654" y="841"/>
                        <a:pt x="327" y="1729"/>
                        <a:pt x="164" y="2686"/>
                      </a:cubicBezTo>
                      <a:cubicBezTo>
                        <a:pt x="0" y="3620"/>
                        <a:pt x="70" y="4578"/>
                        <a:pt x="374" y="5488"/>
                      </a:cubicBezTo>
                      <a:cubicBezTo>
                        <a:pt x="234" y="4554"/>
                        <a:pt x="187" y="3620"/>
                        <a:pt x="304" y="2686"/>
                      </a:cubicBezTo>
                      <a:cubicBezTo>
                        <a:pt x="421" y="1775"/>
                        <a:pt x="701" y="865"/>
                        <a:pt x="1121" y="24"/>
                      </a:cubicBezTo>
                      <a:lnTo>
                        <a:pt x="1098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3" name="Google Shape;17103;p56"/>
                <p:cNvSpPr/>
                <p:nvPr/>
              </p:nvSpPr>
              <p:spPr>
                <a:xfrm>
                  <a:off x="2384850" y="2882300"/>
                  <a:ext cx="17550" cy="108025"/>
                </a:xfrm>
                <a:custGeom>
                  <a:rect b="b" l="l" r="r" t="t"/>
                  <a:pathLst>
                    <a:path extrusionOk="0" h="4321" w="702">
                      <a:moveTo>
                        <a:pt x="1" y="0"/>
                      </a:moveTo>
                      <a:cubicBezTo>
                        <a:pt x="188" y="701"/>
                        <a:pt x="328" y="1425"/>
                        <a:pt x="421" y="2148"/>
                      </a:cubicBezTo>
                      <a:cubicBezTo>
                        <a:pt x="491" y="2872"/>
                        <a:pt x="538" y="3596"/>
                        <a:pt x="608" y="4320"/>
                      </a:cubicBezTo>
                      <a:cubicBezTo>
                        <a:pt x="701" y="3596"/>
                        <a:pt x="655" y="2849"/>
                        <a:pt x="538" y="2125"/>
                      </a:cubicBezTo>
                      <a:cubicBezTo>
                        <a:pt x="421" y="1401"/>
                        <a:pt x="234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4" name="Google Shape;17104;p56"/>
                <p:cNvSpPr/>
                <p:nvPr/>
              </p:nvSpPr>
              <p:spPr>
                <a:xfrm>
                  <a:off x="2432150" y="2944750"/>
                  <a:ext cx="19300" cy="95200"/>
                </a:xfrm>
                <a:custGeom>
                  <a:rect b="b" l="l" r="r" t="t"/>
                  <a:pathLst>
                    <a:path extrusionOk="0" h="3808" w="77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31"/>
                        <a:pt x="397" y="1238"/>
                        <a:pt x="491" y="1892"/>
                      </a:cubicBezTo>
                      <a:cubicBezTo>
                        <a:pt x="561" y="2523"/>
                        <a:pt x="584" y="3177"/>
                        <a:pt x="608" y="3807"/>
                      </a:cubicBezTo>
                      <a:lnTo>
                        <a:pt x="631" y="3807"/>
                      </a:lnTo>
                      <a:cubicBezTo>
                        <a:pt x="771" y="3177"/>
                        <a:pt x="748" y="2500"/>
                        <a:pt x="608" y="1869"/>
                      </a:cubicBezTo>
                      <a:cubicBezTo>
                        <a:pt x="491" y="1215"/>
                        <a:pt x="281" y="608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5" name="Google Shape;17105;p56"/>
                <p:cNvSpPr/>
                <p:nvPr/>
              </p:nvSpPr>
              <p:spPr>
                <a:xfrm>
                  <a:off x="4647775" y="2679125"/>
                  <a:ext cx="13450" cy="138975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6" name="Google Shape;17106;p56"/>
                <p:cNvSpPr/>
                <p:nvPr/>
              </p:nvSpPr>
              <p:spPr>
                <a:xfrm>
                  <a:off x="4623850" y="2687875"/>
                  <a:ext cx="23375" cy="108025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7" name="Google Shape;17107;p56"/>
                <p:cNvSpPr/>
                <p:nvPr/>
              </p:nvSpPr>
              <p:spPr>
                <a:xfrm>
                  <a:off x="466180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8" name="Google Shape;17108;p56"/>
                <p:cNvSpPr/>
                <p:nvPr/>
              </p:nvSpPr>
              <p:spPr>
                <a:xfrm>
                  <a:off x="458765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9" name="Google Shape;17109;p56"/>
                <p:cNvSpPr/>
                <p:nvPr/>
              </p:nvSpPr>
              <p:spPr>
                <a:xfrm>
                  <a:off x="5444125" y="2929000"/>
                  <a:ext cx="35050" cy="283175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0" name="Google Shape;17110;p56"/>
                <p:cNvSpPr/>
                <p:nvPr/>
              </p:nvSpPr>
              <p:spPr>
                <a:xfrm>
                  <a:off x="5414950" y="2938925"/>
                  <a:ext cx="16950" cy="22480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1" name="Google Shape;17111;p56"/>
                <p:cNvSpPr/>
                <p:nvPr/>
              </p:nvSpPr>
              <p:spPr>
                <a:xfrm>
                  <a:off x="5483250" y="3006650"/>
                  <a:ext cx="21050" cy="197925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2" name="Google Shape;17112;p56"/>
                <p:cNvSpPr/>
                <p:nvPr/>
              </p:nvSpPr>
              <p:spPr>
                <a:xfrm>
                  <a:off x="5332625" y="2986200"/>
                  <a:ext cx="20450" cy="197950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3" name="Google Shape;17113;p56"/>
                <p:cNvSpPr/>
                <p:nvPr/>
              </p:nvSpPr>
              <p:spPr>
                <a:xfrm>
                  <a:off x="7305975" y="2195725"/>
                  <a:ext cx="52550" cy="181575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4" name="Google Shape;17114;p56"/>
                <p:cNvSpPr/>
                <p:nvPr/>
              </p:nvSpPr>
              <p:spPr>
                <a:xfrm>
                  <a:off x="7299550" y="2198625"/>
                  <a:ext cx="21025" cy="145975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5" name="Google Shape;17115;p56"/>
                <p:cNvSpPr/>
                <p:nvPr/>
              </p:nvSpPr>
              <p:spPr>
                <a:xfrm>
                  <a:off x="7263350" y="2239500"/>
                  <a:ext cx="14025" cy="129050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6" name="Google Shape;17116;p56"/>
                <p:cNvSpPr/>
                <p:nvPr/>
              </p:nvSpPr>
              <p:spPr>
                <a:xfrm>
                  <a:off x="7334575" y="2245925"/>
                  <a:ext cx="17525" cy="128450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7" name="Google Shape;17117;p56"/>
                <p:cNvSpPr/>
                <p:nvPr/>
              </p:nvSpPr>
              <p:spPr>
                <a:xfrm>
                  <a:off x="7227150" y="2308400"/>
                  <a:ext cx="19875" cy="127875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8" name="Google Shape;17118;p56"/>
                <p:cNvSpPr/>
                <p:nvPr/>
              </p:nvSpPr>
              <p:spPr>
                <a:xfrm>
                  <a:off x="6500275" y="2309550"/>
                  <a:ext cx="22225" cy="165850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9" name="Google Shape;17119;p56"/>
                <p:cNvSpPr/>
                <p:nvPr/>
              </p:nvSpPr>
              <p:spPr>
                <a:xfrm>
                  <a:off x="6489175" y="2317725"/>
                  <a:ext cx="8200" cy="130225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0" name="Google Shape;17120;p56"/>
                <p:cNvSpPr/>
                <p:nvPr/>
              </p:nvSpPr>
              <p:spPr>
                <a:xfrm>
                  <a:off x="6523625" y="2354500"/>
                  <a:ext cx="10550" cy="114475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1" name="Google Shape;17121;p56"/>
                <p:cNvSpPr/>
                <p:nvPr/>
              </p:nvSpPr>
              <p:spPr>
                <a:xfrm>
                  <a:off x="6629900" y="2269850"/>
                  <a:ext cx="19875" cy="128475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122" name="Google Shape;17122;p56"/>
              <p:cNvGrpSpPr/>
              <p:nvPr/>
            </p:nvGrpSpPr>
            <p:grpSpPr>
              <a:xfrm>
                <a:off x="-75995" y="4389444"/>
                <a:ext cx="2222158" cy="795026"/>
                <a:chOff x="-75995" y="6598257"/>
                <a:chExt cx="2222158" cy="795026"/>
              </a:xfrm>
            </p:grpSpPr>
            <p:sp>
              <p:nvSpPr>
                <p:cNvPr id="17123" name="Google Shape;17123;p56"/>
                <p:cNvSpPr/>
                <p:nvPr/>
              </p:nvSpPr>
              <p:spPr>
                <a:xfrm>
                  <a:off x="1214464" y="6650750"/>
                  <a:ext cx="19181" cy="159191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4" name="Google Shape;17124;p56"/>
                <p:cNvSpPr/>
                <p:nvPr/>
              </p:nvSpPr>
              <p:spPr>
                <a:xfrm>
                  <a:off x="1239462" y="6656584"/>
                  <a:ext cx="36684" cy="112515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5" name="Google Shape;17125;p56"/>
                <p:cNvSpPr/>
                <p:nvPr/>
              </p:nvSpPr>
              <p:spPr>
                <a:xfrm>
                  <a:off x="1258624" y="6720335"/>
                  <a:ext cx="21268" cy="91264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6" name="Google Shape;17126;p56"/>
                <p:cNvSpPr/>
                <p:nvPr/>
              </p:nvSpPr>
              <p:spPr>
                <a:xfrm>
                  <a:off x="1919064" y="6865341"/>
                  <a:ext cx="18770" cy="159191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7" name="Google Shape;17127;p56"/>
                <p:cNvSpPr/>
                <p:nvPr/>
              </p:nvSpPr>
              <p:spPr>
                <a:xfrm>
                  <a:off x="1944062" y="6871176"/>
                  <a:ext cx="36684" cy="112515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8" name="Google Shape;17128;p56"/>
                <p:cNvSpPr/>
                <p:nvPr/>
              </p:nvSpPr>
              <p:spPr>
                <a:xfrm>
                  <a:off x="1962814" y="6934927"/>
                  <a:ext cx="21679" cy="91675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9" name="Google Shape;17129;p56"/>
                <p:cNvSpPr/>
                <p:nvPr/>
              </p:nvSpPr>
              <p:spPr>
                <a:xfrm>
                  <a:off x="1801554" y="6659492"/>
                  <a:ext cx="15434" cy="121686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0" name="Google Shape;17130;p56"/>
                <p:cNvSpPr/>
                <p:nvPr/>
              </p:nvSpPr>
              <p:spPr>
                <a:xfrm>
                  <a:off x="1820734" y="6663668"/>
                  <a:ext cx="28352" cy="86268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1" name="Google Shape;17131;p56"/>
                <p:cNvSpPr/>
                <p:nvPr/>
              </p:nvSpPr>
              <p:spPr>
                <a:xfrm>
                  <a:off x="1834901" y="6712413"/>
                  <a:ext cx="17093" cy="70442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2" name="Google Shape;17132;p56"/>
                <p:cNvSpPr/>
                <p:nvPr/>
              </p:nvSpPr>
              <p:spPr>
                <a:xfrm>
                  <a:off x="2121987" y="6885343"/>
                  <a:ext cx="16683" cy="70014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3" name="Google Shape;17133;p56"/>
                <p:cNvSpPr/>
                <p:nvPr/>
              </p:nvSpPr>
              <p:spPr>
                <a:xfrm>
                  <a:off x="208183" y="6744922"/>
                  <a:ext cx="15006" cy="12918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4" name="Google Shape;17134;p56"/>
                <p:cNvSpPr/>
                <p:nvPr/>
              </p:nvSpPr>
              <p:spPr>
                <a:xfrm>
                  <a:off x="231503" y="6752006"/>
                  <a:ext cx="10027" cy="95440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5" name="Google Shape;17135;p56"/>
                <p:cNvSpPr/>
                <p:nvPr/>
              </p:nvSpPr>
              <p:spPr>
                <a:xfrm>
                  <a:off x="250684" y="6795327"/>
                  <a:ext cx="16683" cy="74189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6" name="Google Shape;17136;p56"/>
                <p:cNvSpPr/>
                <p:nvPr/>
              </p:nvSpPr>
              <p:spPr>
                <a:xfrm>
                  <a:off x="-75995" y="6897422"/>
                  <a:ext cx="39182" cy="124184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7" name="Google Shape;17137;p56"/>
                <p:cNvSpPr/>
                <p:nvPr/>
              </p:nvSpPr>
              <p:spPr>
                <a:xfrm>
                  <a:off x="29008" y="6929503"/>
                  <a:ext cx="15844" cy="8336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8" name="Google Shape;17138;p56"/>
                <p:cNvSpPr/>
                <p:nvPr/>
              </p:nvSpPr>
              <p:spPr>
                <a:xfrm>
                  <a:off x="239015" y="6796576"/>
                  <a:ext cx="15844" cy="82950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9" name="Google Shape;17139;p56"/>
                <p:cNvSpPr/>
                <p:nvPr/>
              </p:nvSpPr>
              <p:spPr>
                <a:xfrm>
                  <a:off x="-14741" y="6941582"/>
                  <a:ext cx="3765" cy="75866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0" name="Google Shape;17140;p56"/>
                <p:cNvSpPr/>
                <p:nvPr/>
              </p:nvSpPr>
              <p:spPr>
                <a:xfrm>
                  <a:off x="-32673" y="6892837"/>
                  <a:ext cx="18360" cy="12918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1" name="Google Shape;17141;p56"/>
                <p:cNvSpPr/>
                <p:nvPr/>
              </p:nvSpPr>
              <p:spPr>
                <a:xfrm>
                  <a:off x="-9335" y="6896173"/>
                  <a:ext cx="26692" cy="92103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2" name="Google Shape;17142;p56"/>
                <p:cNvSpPr/>
                <p:nvPr/>
              </p:nvSpPr>
              <p:spPr>
                <a:xfrm>
                  <a:off x="7758" y="6947845"/>
                  <a:ext cx="14595" cy="7501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3" name="Google Shape;17143;p56"/>
                <p:cNvSpPr/>
                <p:nvPr/>
              </p:nvSpPr>
              <p:spPr>
                <a:xfrm>
                  <a:off x="491094" y="7054507"/>
                  <a:ext cx="44606" cy="262106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4" name="Google Shape;17144;p56"/>
                <p:cNvSpPr/>
                <p:nvPr/>
              </p:nvSpPr>
              <p:spPr>
                <a:xfrm>
                  <a:off x="625269" y="7119918"/>
                  <a:ext cx="27103" cy="176694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5" name="Google Shape;17145;p56"/>
                <p:cNvSpPr/>
                <p:nvPr/>
              </p:nvSpPr>
              <p:spPr>
                <a:xfrm>
                  <a:off x="568601" y="7145754"/>
                  <a:ext cx="6263" cy="161689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6" name="Google Shape;17146;p56"/>
                <p:cNvSpPr/>
                <p:nvPr/>
              </p:nvSpPr>
              <p:spPr>
                <a:xfrm>
                  <a:off x="550277" y="7043677"/>
                  <a:ext cx="16683" cy="273347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7" name="Google Shape;17147;p56"/>
                <p:cNvSpPr/>
                <p:nvPr/>
              </p:nvSpPr>
              <p:spPr>
                <a:xfrm>
                  <a:off x="575685" y="7049512"/>
                  <a:ext cx="42108" cy="196268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8" name="Google Shape;17148;p56"/>
                <p:cNvSpPr/>
                <p:nvPr/>
              </p:nvSpPr>
              <p:spPr>
                <a:xfrm>
                  <a:off x="596525" y="7158672"/>
                  <a:ext cx="24177" cy="159191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9" name="Google Shape;17149;p56"/>
                <p:cNvSpPr/>
                <p:nvPr/>
              </p:nvSpPr>
              <p:spPr>
                <a:xfrm>
                  <a:off x="661115" y="6730755"/>
                  <a:ext cx="40431" cy="117939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0" name="Google Shape;17150;p56"/>
                <p:cNvSpPr/>
                <p:nvPr/>
              </p:nvSpPr>
              <p:spPr>
                <a:xfrm>
                  <a:off x="697353" y="6743245"/>
                  <a:ext cx="21696" cy="71691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1" name="Google Shape;17151;p56"/>
                <p:cNvSpPr/>
                <p:nvPr/>
              </p:nvSpPr>
              <p:spPr>
                <a:xfrm>
                  <a:off x="620273" y="6731576"/>
                  <a:ext cx="18342" cy="107519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2" name="Google Shape;17152;p56"/>
                <p:cNvSpPr/>
                <p:nvPr/>
              </p:nvSpPr>
              <p:spPr>
                <a:xfrm>
                  <a:off x="723599" y="6882006"/>
                  <a:ext cx="20019" cy="129608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3" name="Google Shape;17153;p56"/>
                <p:cNvSpPr/>
                <p:nvPr/>
              </p:nvSpPr>
              <p:spPr>
                <a:xfrm>
                  <a:off x="751523" y="6961584"/>
                  <a:ext cx="7512" cy="67516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4" name="Google Shape;17154;p56"/>
                <p:cNvSpPr/>
                <p:nvPr/>
              </p:nvSpPr>
              <p:spPr>
                <a:xfrm>
                  <a:off x="598612" y="6888661"/>
                  <a:ext cx="24177" cy="15378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5" name="Google Shape;17155;p56"/>
                <p:cNvSpPr/>
                <p:nvPr/>
              </p:nvSpPr>
              <p:spPr>
                <a:xfrm>
                  <a:off x="552347" y="6936997"/>
                  <a:ext cx="10438" cy="52118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6" name="Google Shape;17156;p56"/>
                <p:cNvSpPr/>
                <p:nvPr/>
              </p:nvSpPr>
              <p:spPr>
                <a:xfrm>
                  <a:off x="494020" y="6916585"/>
                  <a:ext cx="11259" cy="65446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7" name="Google Shape;17157;p56"/>
                <p:cNvSpPr/>
                <p:nvPr/>
              </p:nvSpPr>
              <p:spPr>
                <a:xfrm>
                  <a:off x="349014" y="6838256"/>
                  <a:ext cx="17932" cy="105842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8" name="Google Shape;17158;p56"/>
                <p:cNvSpPr/>
                <p:nvPr/>
              </p:nvSpPr>
              <p:spPr>
                <a:xfrm>
                  <a:off x="386519" y="6892426"/>
                  <a:ext cx="15006" cy="74171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9" name="Google Shape;17159;p56"/>
                <p:cNvSpPr/>
                <p:nvPr/>
              </p:nvSpPr>
              <p:spPr>
                <a:xfrm>
                  <a:off x="332349" y="6873246"/>
                  <a:ext cx="18770" cy="95029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0" name="Google Shape;17160;p56"/>
                <p:cNvSpPr/>
                <p:nvPr/>
              </p:nvSpPr>
              <p:spPr>
                <a:xfrm>
                  <a:off x="1145699" y="6924917"/>
                  <a:ext cx="82111" cy="468366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1" name="Google Shape;17161;p56"/>
                <p:cNvSpPr/>
                <p:nvPr/>
              </p:nvSpPr>
              <p:spPr>
                <a:xfrm>
                  <a:off x="1132781" y="6941582"/>
                  <a:ext cx="24605" cy="37128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2" name="Google Shape;17162;p56"/>
                <p:cNvSpPr/>
                <p:nvPr/>
              </p:nvSpPr>
              <p:spPr>
                <a:xfrm>
                  <a:off x="1071528" y="7058254"/>
                  <a:ext cx="14613" cy="327107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3" name="Google Shape;17163;p56"/>
                <p:cNvSpPr/>
                <p:nvPr/>
              </p:nvSpPr>
              <p:spPr>
                <a:xfrm>
                  <a:off x="1321965" y="6953251"/>
                  <a:ext cx="32099" cy="356689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4" name="Google Shape;17164;p56"/>
                <p:cNvSpPr/>
                <p:nvPr/>
              </p:nvSpPr>
              <p:spPr>
                <a:xfrm>
                  <a:off x="1300287" y="6971593"/>
                  <a:ext cx="20019" cy="279182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5" name="Google Shape;17165;p56"/>
                <p:cNvSpPr/>
                <p:nvPr/>
              </p:nvSpPr>
              <p:spPr>
                <a:xfrm>
                  <a:off x="1629891" y="6847427"/>
                  <a:ext cx="40021" cy="473772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6" name="Google Shape;17166;p56"/>
                <p:cNvSpPr/>
                <p:nvPr/>
              </p:nvSpPr>
              <p:spPr>
                <a:xfrm>
                  <a:off x="1599059" y="6871586"/>
                  <a:ext cx="24587" cy="371267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7" name="Google Shape;17167;p56"/>
                <p:cNvSpPr/>
                <p:nvPr/>
              </p:nvSpPr>
              <p:spPr>
                <a:xfrm>
                  <a:off x="1530294" y="6996180"/>
                  <a:ext cx="44196" cy="325429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8" name="Google Shape;17168;p56"/>
                <p:cNvSpPr/>
                <p:nvPr/>
              </p:nvSpPr>
              <p:spPr>
                <a:xfrm>
                  <a:off x="906949" y="6758251"/>
                  <a:ext cx="34186" cy="163348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9" name="Google Shape;17169;p56"/>
                <p:cNvSpPr/>
                <p:nvPr/>
              </p:nvSpPr>
              <p:spPr>
                <a:xfrm>
                  <a:off x="927360" y="6816167"/>
                  <a:ext cx="25854" cy="129608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0" name="Google Shape;17170;p56"/>
                <p:cNvSpPr/>
                <p:nvPr/>
              </p:nvSpPr>
              <p:spPr>
                <a:xfrm>
                  <a:off x="865697" y="6790331"/>
                  <a:ext cx="10848" cy="163776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1" name="Google Shape;17171;p56"/>
                <p:cNvSpPr/>
                <p:nvPr/>
              </p:nvSpPr>
              <p:spPr>
                <a:xfrm>
                  <a:off x="1765726" y="6798664"/>
                  <a:ext cx="40841" cy="192110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2" name="Google Shape;17172;p56"/>
                <p:cNvSpPr/>
                <p:nvPr/>
              </p:nvSpPr>
              <p:spPr>
                <a:xfrm>
                  <a:off x="1758232" y="6805337"/>
                  <a:ext cx="10848" cy="152107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3" name="Google Shape;17173;p56"/>
                <p:cNvSpPr/>
                <p:nvPr/>
              </p:nvSpPr>
              <p:spPr>
                <a:xfrm>
                  <a:off x="1723225" y="6852423"/>
                  <a:ext cx="8761" cy="134604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4" name="Google Shape;17174;p56"/>
                <p:cNvSpPr/>
                <p:nvPr/>
              </p:nvSpPr>
              <p:spPr>
                <a:xfrm>
                  <a:off x="1796968" y="6851174"/>
                  <a:ext cx="10438" cy="134604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5" name="Google Shape;17175;p56"/>
                <p:cNvSpPr/>
                <p:nvPr/>
              </p:nvSpPr>
              <p:spPr>
                <a:xfrm>
                  <a:off x="1041945" y="6697836"/>
                  <a:ext cx="9189" cy="119188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6" name="Google Shape;17176;p56"/>
                <p:cNvSpPr/>
                <p:nvPr/>
              </p:nvSpPr>
              <p:spPr>
                <a:xfrm>
                  <a:off x="1027778" y="6705758"/>
                  <a:ext cx="12525" cy="92103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7" name="Google Shape;17177;p56"/>
                <p:cNvSpPr/>
                <p:nvPr/>
              </p:nvSpPr>
              <p:spPr>
                <a:xfrm>
                  <a:off x="1007366" y="6737411"/>
                  <a:ext cx="15023" cy="80862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8" name="Google Shape;17178;p56"/>
                <p:cNvSpPr/>
                <p:nvPr/>
              </p:nvSpPr>
              <p:spPr>
                <a:xfrm>
                  <a:off x="1054453" y="6729506"/>
                  <a:ext cx="12936" cy="81255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9" name="Google Shape;17179;p56"/>
                <p:cNvSpPr/>
                <p:nvPr/>
              </p:nvSpPr>
              <p:spPr>
                <a:xfrm>
                  <a:off x="1096543" y="6891177"/>
                  <a:ext cx="9171" cy="119188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0" name="Google Shape;17180;p56"/>
                <p:cNvSpPr/>
                <p:nvPr/>
              </p:nvSpPr>
              <p:spPr>
                <a:xfrm>
                  <a:off x="1082376" y="6899081"/>
                  <a:ext cx="12508" cy="92531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1" name="Google Shape;17181;p56"/>
                <p:cNvSpPr/>
                <p:nvPr/>
              </p:nvSpPr>
              <p:spPr>
                <a:xfrm>
                  <a:off x="1109033" y="6923258"/>
                  <a:ext cx="12936" cy="80844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2" name="Google Shape;17182;p56"/>
                <p:cNvSpPr/>
                <p:nvPr/>
              </p:nvSpPr>
              <p:spPr>
                <a:xfrm>
                  <a:off x="1410303" y="6632407"/>
                  <a:ext cx="12936" cy="97937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3" name="Google Shape;17183;p56"/>
                <p:cNvSpPr/>
                <p:nvPr/>
              </p:nvSpPr>
              <p:spPr>
                <a:xfrm>
                  <a:off x="1403630" y="6637421"/>
                  <a:ext cx="5442" cy="76687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4" name="Google Shape;17184;p56"/>
                <p:cNvSpPr/>
                <p:nvPr/>
              </p:nvSpPr>
              <p:spPr>
                <a:xfrm>
                  <a:off x="1424042" y="6659082"/>
                  <a:ext cx="6691" cy="67516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5" name="Google Shape;17185;p56"/>
                <p:cNvSpPr/>
                <p:nvPr/>
              </p:nvSpPr>
              <p:spPr>
                <a:xfrm>
                  <a:off x="1378633" y="6656174"/>
                  <a:ext cx="6263" cy="67516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6" name="Google Shape;17186;p56"/>
                <p:cNvSpPr/>
                <p:nvPr/>
              </p:nvSpPr>
              <p:spPr>
                <a:xfrm>
                  <a:off x="211502" y="6943259"/>
                  <a:ext cx="9599" cy="99186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7" name="Google Shape;17187;p56"/>
                <p:cNvSpPr/>
                <p:nvPr/>
              </p:nvSpPr>
              <p:spPr>
                <a:xfrm>
                  <a:off x="194426" y="6949504"/>
                  <a:ext cx="16683" cy="77097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8" name="Google Shape;17188;p56"/>
                <p:cNvSpPr/>
                <p:nvPr/>
              </p:nvSpPr>
              <p:spPr>
                <a:xfrm>
                  <a:off x="221511" y="6969916"/>
                  <a:ext cx="16272" cy="67516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9" name="Google Shape;17189;p56"/>
                <p:cNvSpPr/>
                <p:nvPr/>
              </p:nvSpPr>
              <p:spPr>
                <a:xfrm>
                  <a:off x="168590" y="6969916"/>
                  <a:ext cx="16272" cy="67516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0" name="Google Shape;17190;p56"/>
                <p:cNvSpPr/>
                <p:nvPr/>
              </p:nvSpPr>
              <p:spPr>
                <a:xfrm>
                  <a:off x="779857" y="7121595"/>
                  <a:ext cx="25015" cy="202102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1" name="Google Shape;17191;p56"/>
                <p:cNvSpPr/>
                <p:nvPr/>
              </p:nvSpPr>
              <p:spPr>
                <a:xfrm>
                  <a:off x="759034" y="7128679"/>
                  <a:ext cx="12097" cy="16044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2" name="Google Shape;17192;p56"/>
                <p:cNvSpPr/>
                <p:nvPr/>
              </p:nvSpPr>
              <p:spPr>
                <a:xfrm>
                  <a:off x="807780" y="7177014"/>
                  <a:ext cx="15023" cy="141259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3" name="Google Shape;17193;p56"/>
                <p:cNvSpPr/>
                <p:nvPr/>
              </p:nvSpPr>
              <p:spPr>
                <a:xfrm>
                  <a:off x="700279" y="7162419"/>
                  <a:ext cx="14595" cy="141277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4" name="Google Shape;17194;p56"/>
                <p:cNvSpPr/>
                <p:nvPr/>
              </p:nvSpPr>
              <p:spPr>
                <a:xfrm>
                  <a:off x="2108659" y="6598257"/>
                  <a:ext cx="37505" cy="129590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5" name="Google Shape;17195;p56"/>
                <p:cNvSpPr/>
                <p:nvPr/>
              </p:nvSpPr>
              <p:spPr>
                <a:xfrm>
                  <a:off x="2104073" y="6600327"/>
                  <a:ext cx="15006" cy="104182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6" name="Google Shape;17196;p56"/>
                <p:cNvSpPr/>
                <p:nvPr/>
              </p:nvSpPr>
              <p:spPr>
                <a:xfrm>
                  <a:off x="2078237" y="6629499"/>
                  <a:ext cx="10010" cy="92103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7" name="Google Shape;17197;p56"/>
                <p:cNvSpPr/>
                <p:nvPr/>
              </p:nvSpPr>
              <p:spPr>
                <a:xfrm>
                  <a:off x="2129071" y="6634085"/>
                  <a:ext cx="12508" cy="91675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8" name="Google Shape;17198;p56"/>
                <p:cNvSpPr/>
                <p:nvPr/>
              </p:nvSpPr>
              <p:spPr>
                <a:xfrm>
                  <a:off x="2052401" y="6678673"/>
                  <a:ext cx="14185" cy="91264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9" name="Google Shape;17199;p56"/>
                <p:cNvSpPr/>
                <p:nvPr/>
              </p:nvSpPr>
              <p:spPr>
                <a:xfrm>
                  <a:off x="1533631" y="6679494"/>
                  <a:ext cx="15862" cy="118367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0" name="Google Shape;17200;p56"/>
                <p:cNvSpPr/>
                <p:nvPr/>
              </p:nvSpPr>
              <p:spPr>
                <a:xfrm>
                  <a:off x="1525709" y="6685328"/>
                  <a:ext cx="5852" cy="92942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1" name="Google Shape;17201;p56"/>
                <p:cNvSpPr/>
                <p:nvPr/>
              </p:nvSpPr>
              <p:spPr>
                <a:xfrm>
                  <a:off x="1550296" y="6711575"/>
                  <a:ext cx="7530" cy="81701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2" name="Google Shape;17202;p56"/>
                <p:cNvSpPr/>
                <p:nvPr/>
              </p:nvSpPr>
              <p:spPr>
                <a:xfrm>
                  <a:off x="1626144" y="6651160"/>
                  <a:ext cx="14185" cy="91693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203" name="Google Shape;17203;p56"/>
            <p:cNvGrpSpPr/>
            <p:nvPr/>
          </p:nvGrpSpPr>
          <p:grpSpPr>
            <a:xfrm>
              <a:off x="952940" y="3545271"/>
              <a:ext cx="1996943" cy="1281868"/>
              <a:chOff x="3786037" y="4093169"/>
              <a:chExt cx="949388" cy="609456"/>
            </a:xfrm>
          </p:grpSpPr>
          <p:sp>
            <p:nvSpPr>
              <p:cNvPr id="17204" name="Google Shape;17204;p56"/>
              <p:cNvSpPr/>
              <p:nvPr/>
            </p:nvSpPr>
            <p:spPr>
              <a:xfrm>
                <a:off x="3811425" y="4571525"/>
                <a:ext cx="924000" cy="131100"/>
              </a:xfrm>
              <a:prstGeom prst="ellipse">
                <a:avLst/>
              </a:pr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205" name="Google Shape;17205;p56"/>
              <p:cNvGrpSpPr/>
              <p:nvPr/>
            </p:nvGrpSpPr>
            <p:grpSpPr>
              <a:xfrm>
                <a:off x="3786037" y="4093169"/>
                <a:ext cx="881763" cy="535432"/>
                <a:chOff x="6356" y="721016"/>
                <a:chExt cx="6595083" cy="4004726"/>
              </a:xfrm>
            </p:grpSpPr>
            <p:sp>
              <p:nvSpPr>
                <p:cNvPr id="17206" name="Google Shape;17206;p56"/>
                <p:cNvSpPr/>
                <p:nvPr/>
              </p:nvSpPr>
              <p:spPr>
                <a:xfrm>
                  <a:off x="4644467" y="4181052"/>
                  <a:ext cx="302221" cy="80900"/>
                </a:xfrm>
                <a:custGeom>
                  <a:rect b="b" l="l" r="r" t="t"/>
                  <a:pathLst>
                    <a:path extrusionOk="0" h="1805" w="6743">
                      <a:moveTo>
                        <a:pt x="3531" y="1"/>
                      </a:moveTo>
                      <a:cubicBezTo>
                        <a:pt x="3435" y="1"/>
                        <a:pt x="3356" y="63"/>
                        <a:pt x="3341" y="228"/>
                      </a:cubicBezTo>
                      <a:cubicBezTo>
                        <a:pt x="3310" y="178"/>
                        <a:pt x="3270" y="97"/>
                        <a:pt x="3210" y="77"/>
                      </a:cubicBezTo>
                      <a:cubicBezTo>
                        <a:pt x="3189" y="66"/>
                        <a:pt x="3168" y="60"/>
                        <a:pt x="3146" y="60"/>
                      </a:cubicBezTo>
                      <a:cubicBezTo>
                        <a:pt x="2960" y="60"/>
                        <a:pt x="2757" y="455"/>
                        <a:pt x="2739" y="689"/>
                      </a:cubicBezTo>
                      <a:cubicBezTo>
                        <a:pt x="2679" y="639"/>
                        <a:pt x="2608" y="649"/>
                        <a:pt x="2548" y="629"/>
                      </a:cubicBezTo>
                      <a:cubicBezTo>
                        <a:pt x="2548" y="689"/>
                        <a:pt x="2518" y="739"/>
                        <a:pt x="2528" y="799"/>
                      </a:cubicBezTo>
                      <a:cubicBezTo>
                        <a:pt x="2433" y="745"/>
                        <a:pt x="2320" y="618"/>
                        <a:pt x="2226" y="618"/>
                      </a:cubicBezTo>
                      <a:cubicBezTo>
                        <a:pt x="2181" y="618"/>
                        <a:pt x="2139" y="648"/>
                        <a:pt x="2107" y="729"/>
                      </a:cubicBezTo>
                      <a:cubicBezTo>
                        <a:pt x="2028" y="662"/>
                        <a:pt x="1946" y="607"/>
                        <a:pt x="1872" y="607"/>
                      </a:cubicBezTo>
                      <a:cubicBezTo>
                        <a:pt x="1814" y="607"/>
                        <a:pt x="1760" y="641"/>
                        <a:pt x="1716" y="729"/>
                      </a:cubicBezTo>
                      <a:cubicBezTo>
                        <a:pt x="1655" y="654"/>
                        <a:pt x="1520" y="470"/>
                        <a:pt x="1428" y="470"/>
                      </a:cubicBezTo>
                      <a:cubicBezTo>
                        <a:pt x="1398" y="470"/>
                        <a:pt x="1372" y="489"/>
                        <a:pt x="1354" y="539"/>
                      </a:cubicBezTo>
                      <a:cubicBezTo>
                        <a:pt x="1320" y="445"/>
                        <a:pt x="1273" y="407"/>
                        <a:pt x="1220" y="407"/>
                      </a:cubicBezTo>
                      <a:cubicBezTo>
                        <a:pt x="1166" y="407"/>
                        <a:pt x="1105" y="447"/>
                        <a:pt x="1044" y="509"/>
                      </a:cubicBezTo>
                      <a:cubicBezTo>
                        <a:pt x="953" y="408"/>
                        <a:pt x="893" y="278"/>
                        <a:pt x="763" y="258"/>
                      </a:cubicBezTo>
                      <a:cubicBezTo>
                        <a:pt x="760" y="257"/>
                        <a:pt x="757" y="257"/>
                        <a:pt x="754" y="257"/>
                      </a:cubicBezTo>
                      <a:cubicBezTo>
                        <a:pt x="678" y="257"/>
                        <a:pt x="620" y="381"/>
                        <a:pt x="562" y="448"/>
                      </a:cubicBezTo>
                      <a:cubicBezTo>
                        <a:pt x="527" y="421"/>
                        <a:pt x="494" y="409"/>
                        <a:pt x="463" y="409"/>
                      </a:cubicBezTo>
                      <a:cubicBezTo>
                        <a:pt x="335" y="409"/>
                        <a:pt x="245" y="612"/>
                        <a:pt x="221" y="749"/>
                      </a:cubicBezTo>
                      <a:cubicBezTo>
                        <a:pt x="0" y="890"/>
                        <a:pt x="161" y="1221"/>
                        <a:pt x="341" y="1361"/>
                      </a:cubicBezTo>
                      <a:cubicBezTo>
                        <a:pt x="552" y="1522"/>
                        <a:pt x="893" y="1522"/>
                        <a:pt x="1134" y="1532"/>
                      </a:cubicBezTo>
                      <a:cubicBezTo>
                        <a:pt x="1675" y="1572"/>
                        <a:pt x="2207" y="1702"/>
                        <a:pt x="2749" y="1772"/>
                      </a:cubicBezTo>
                      <a:cubicBezTo>
                        <a:pt x="2920" y="1795"/>
                        <a:pt x="3090" y="1805"/>
                        <a:pt x="3261" y="1805"/>
                      </a:cubicBezTo>
                      <a:cubicBezTo>
                        <a:pt x="3983" y="1805"/>
                        <a:pt x="4707" y="1636"/>
                        <a:pt x="5437" y="1612"/>
                      </a:cubicBezTo>
                      <a:cubicBezTo>
                        <a:pt x="5668" y="1602"/>
                        <a:pt x="6671" y="1652"/>
                        <a:pt x="6711" y="1211"/>
                      </a:cubicBezTo>
                      <a:cubicBezTo>
                        <a:pt x="6742" y="951"/>
                        <a:pt x="6421" y="684"/>
                        <a:pt x="6180" y="684"/>
                      </a:cubicBezTo>
                      <a:cubicBezTo>
                        <a:pt x="6114" y="684"/>
                        <a:pt x="6054" y="704"/>
                        <a:pt x="6009" y="749"/>
                      </a:cubicBezTo>
                      <a:cubicBezTo>
                        <a:pt x="5967" y="642"/>
                        <a:pt x="5872" y="602"/>
                        <a:pt x="5763" y="602"/>
                      </a:cubicBezTo>
                      <a:cubicBezTo>
                        <a:pt x="5586" y="602"/>
                        <a:pt x="5373" y="706"/>
                        <a:pt x="5286" y="799"/>
                      </a:cubicBezTo>
                      <a:cubicBezTo>
                        <a:pt x="5216" y="736"/>
                        <a:pt x="5127" y="693"/>
                        <a:pt x="5042" y="693"/>
                      </a:cubicBezTo>
                      <a:cubicBezTo>
                        <a:pt x="5005" y="693"/>
                        <a:pt x="4969" y="701"/>
                        <a:pt x="4935" y="719"/>
                      </a:cubicBezTo>
                      <a:cubicBezTo>
                        <a:pt x="4888" y="636"/>
                        <a:pt x="4792" y="557"/>
                        <a:pt x="4715" y="557"/>
                      </a:cubicBezTo>
                      <a:cubicBezTo>
                        <a:pt x="4661" y="557"/>
                        <a:pt x="4617" y="596"/>
                        <a:pt x="4604" y="699"/>
                      </a:cubicBezTo>
                      <a:cubicBezTo>
                        <a:pt x="4566" y="544"/>
                        <a:pt x="4454" y="485"/>
                        <a:pt x="4327" y="485"/>
                      </a:cubicBezTo>
                      <a:cubicBezTo>
                        <a:pt x="4290" y="485"/>
                        <a:pt x="4252" y="489"/>
                        <a:pt x="4213" y="498"/>
                      </a:cubicBezTo>
                      <a:cubicBezTo>
                        <a:pt x="4223" y="353"/>
                        <a:pt x="4046" y="227"/>
                        <a:pt x="3926" y="227"/>
                      </a:cubicBezTo>
                      <a:cubicBezTo>
                        <a:pt x="3921" y="227"/>
                        <a:pt x="3917" y="227"/>
                        <a:pt x="3912" y="228"/>
                      </a:cubicBezTo>
                      <a:lnTo>
                        <a:pt x="3932" y="298"/>
                      </a:lnTo>
                      <a:cubicBezTo>
                        <a:pt x="3871" y="151"/>
                        <a:pt x="3680" y="1"/>
                        <a:pt x="3531" y="1"/>
                      </a:cubicBezTo>
                      <a:close/>
                    </a:path>
                  </a:pathLst>
                </a:custGeom>
                <a:solidFill>
                  <a:srgbClr val="456F2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7" name="Google Shape;17207;p56"/>
                <p:cNvSpPr/>
                <p:nvPr/>
              </p:nvSpPr>
              <p:spPr>
                <a:xfrm>
                  <a:off x="417775" y="2642889"/>
                  <a:ext cx="535608" cy="233315"/>
                </a:xfrm>
                <a:custGeom>
                  <a:rect b="b" l="l" r="r" t="t"/>
                  <a:pathLst>
                    <a:path extrusionOk="0" h="15072" w="34600">
                      <a:moveTo>
                        <a:pt x="19501" y="1"/>
                      </a:moveTo>
                      <a:cubicBezTo>
                        <a:pt x="17200" y="1"/>
                        <a:pt x="15336" y="1866"/>
                        <a:pt x="15336" y="4167"/>
                      </a:cubicBezTo>
                      <a:cubicBezTo>
                        <a:pt x="15336" y="4294"/>
                        <a:pt x="15345" y="4412"/>
                        <a:pt x="15354" y="4540"/>
                      </a:cubicBezTo>
                      <a:cubicBezTo>
                        <a:pt x="15054" y="4412"/>
                        <a:pt x="14726" y="4339"/>
                        <a:pt x="14381" y="4339"/>
                      </a:cubicBezTo>
                      <a:cubicBezTo>
                        <a:pt x="13698" y="4339"/>
                        <a:pt x="13089" y="4612"/>
                        <a:pt x="12634" y="5058"/>
                      </a:cubicBezTo>
                      <a:cubicBezTo>
                        <a:pt x="11734" y="4239"/>
                        <a:pt x="10551" y="3730"/>
                        <a:pt x="9242" y="3730"/>
                      </a:cubicBezTo>
                      <a:cubicBezTo>
                        <a:pt x="6459" y="3730"/>
                        <a:pt x="4203" y="5986"/>
                        <a:pt x="4203" y="8769"/>
                      </a:cubicBezTo>
                      <a:cubicBezTo>
                        <a:pt x="4203" y="8924"/>
                        <a:pt x="4212" y="9069"/>
                        <a:pt x="4221" y="9215"/>
                      </a:cubicBezTo>
                      <a:cubicBezTo>
                        <a:pt x="3866" y="9060"/>
                        <a:pt x="3466" y="8978"/>
                        <a:pt x="3048" y="8978"/>
                      </a:cubicBezTo>
                      <a:cubicBezTo>
                        <a:pt x="1365" y="8978"/>
                        <a:pt x="1" y="10342"/>
                        <a:pt x="1" y="12025"/>
                      </a:cubicBezTo>
                      <a:cubicBezTo>
                        <a:pt x="1" y="13708"/>
                        <a:pt x="1365" y="15072"/>
                        <a:pt x="3048" y="15072"/>
                      </a:cubicBezTo>
                      <a:lnTo>
                        <a:pt x="24458" y="15072"/>
                      </a:lnTo>
                      <a:cubicBezTo>
                        <a:pt x="26141" y="15072"/>
                        <a:pt x="27505" y="13708"/>
                        <a:pt x="27505" y="12025"/>
                      </a:cubicBezTo>
                      <a:cubicBezTo>
                        <a:pt x="27505" y="10888"/>
                        <a:pt x="26878" y="9897"/>
                        <a:pt x="25959" y="9378"/>
                      </a:cubicBezTo>
                      <a:lnTo>
                        <a:pt x="32080" y="9378"/>
                      </a:lnTo>
                      <a:cubicBezTo>
                        <a:pt x="33472" y="9378"/>
                        <a:pt x="34600" y="8250"/>
                        <a:pt x="34600" y="6859"/>
                      </a:cubicBezTo>
                      <a:cubicBezTo>
                        <a:pt x="34600" y="5467"/>
                        <a:pt x="33472" y="4339"/>
                        <a:pt x="32080" y="4339"/>
                      </a:cubicBezTo>
                      <a:cubicBezTo>
                        <a:pt x="31989" y="4339"/>
                        <a:pt x="31898" y="4349"/>
                        <a:pt x="31807" y="4358"/>
                      </a:cubicBezTo>
                      <a:cubicBezTo>
                        <a:pt x="31816" y="4294"/>
                        <a:pt x="31826" y="4230"/>
                        <a:pt x="31826" y="4167"/>
                      </a:cubicBezTo>
                      <a:cubicBezTo>
                        <a:pt x="31826" y="2539"/>
                        <a:pt x="30498" y="1220"/>
                        <a:pt x="28870" y="1220"/>
                      </a:cubicBezTo>
                      <a:cubicBezTo>
                        <a:pt x="28015" y="1220"/>
                        <a:pt x="27251" y="1584"/>
                        <a:pt x="26714" y="2166"/>
                      </a:cubicBezTo>
                      <a:cubicBezTo>
                        <a:pt x="26159" y="1947"/>
                        <a:pt x="25559" y="1829"/>
                        <a:pt x="24922" y="1829"/>
                      </a:cubicBezTo>
                      <a:cubicBezTo>
                        <a:pt x="24295" y="1829"/>
                        <a:pt x="23703" y="1947"/>
                        <a:pt x="23149" y="2157"/>
                      </a:cubicBezTo>
                      <a:cubicBezTo>
                        <a:pt x="22439" y="874"/>
                        <a:pt x="21075" y="1"/>
                        <a:pt x="1950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8" name="Google Shape;17208;p56"/>
                <p:cNvSpPr/>
                <p:nvPr/>
              </p:nvSpPr>
              <p:spPr>
                <a:xfrm>
                  <a:off x="1417729" y="721016"/>
                  <a:ext cx="5183710" cy="1693862"/>
                </a:xfrm>
                <a:custGeom>
                  <a:rect b="b" l="l" r="r" t="t"/>
                  <a:pathLst>
                    <a:path extrusionOk="0" h="1757" w="5377">
                      <a:moveTo>
                        <a:pt x="3902" y="1"/>
                      </a:moveTo>
                      <a:lnTo>
                        <a:pt x="1" y="11"/>
                      </a:lnTo>
                      <a:lnTo>
                        <a:pt x="1485" y="1746"/>
                      </a:lnTo>
                      <a:lnTo>
                        <a:pt x="5086" y="1756"/>
                      </a:lnTo>
                      <a:lnTo>
                        <a:pt x="5357" y="1756"/>
                      </a:lnTo>
                      <a:lnTo>
                        <a:pt x="5377" y="1736"/>
                      </a:lnTo>
                      <a:lnTo>
                        <a:pt x="39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5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9" name="Google Shape;17209;p56"/>
                <p:cNvSpPr/>
                <p:nvPr/>
              </p:nvSpPr>
              <p:spPr>
                <a:xfrm>
                  <a:off x="5140900" y="721016"/>
                  <a:ext cx="1460540" cy="1693862"/>
                </a:xfrm>
                <a:custGeom>
                  <a:rect b="b" l="l" r="r" t="t"/>
                  <a:pathLst>
                    <a:path extrusionOk="0" h="1757" w="1515">
                      <a:moveTo>
                        <a:pt x="0" y="1"/>
                      </a:moveTo>
                      <a:lnTo>
                        <a:pt x="1495" y="1756"/>
                      </a:lnTo>
                      <a:lnTo>
                        <a:pt x="1515" y="1736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5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0" name="Google Shape;17210;p56"/>
                <p:cNvSpPr/>
                <p:nvPr/>
              </p:nvSpPr>
              <p:spPr>
                <a:xfrm>
                  <a:off x="3757485" y="721016"/>
                  <a:ext cx="2554739" cy="3995085"/>
                </a:xfrm>
                <a:custGeom>
                  <a:rect b="b" l="l" r="r" t="t"/>
                  <a:pathLst>
                    <a:path extrusionOk="0" h="4144" w="2650">
                      <a:moveTo>
                        <a:pt x="1295" y="1"/>
                      </a:moveTo>
                      <a:lnTo>
                        <a:pt x="1" y="1596"/>
                      </a:lnTo>
                      <a:lnTo>
                        <a:pt x="11" y="4144"/>
                      </a:lnTo>
                      <a:lnTo>
                        <a:pt x="2649" y="4144"/>
                      </a:lnTo>
                      <a:lnTo>
                        <a:pt x="2639" y="1596"/>
                      </a:lnTo>
                      <a:lnTo>
                        <a:pt x="12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1" name="Google Shape;17211;p56"/>
                <p:cNvSpPr/>
                <p:nvPr/>
              </p:nvSpPr>
              <p:spPr>
                <a:xfrm>
                  <a:off x="3768089" y="4232141"/>
                  <a:ext cx="2544135" cy="483961"/>
                </a:xfrm>
                <a:custGeom>
                  <a:rect b="b" l="l" r="r" t="t"/>
                  <a:pathLst>
                    <a:path extrusionOk="0" h="502" w="2639">
                      <a:moveTo>
                        <a:pt x="0" y="0"/>
                      </a:moveTo>
                      <a:lnTo>
                        <a:pt x="0" y="502"/>
                      </a:lnTo>
                      <a:lnTo>
                        <a:pt x="2638" y="502"/>
                      </a:lnTo>
                      <a:lnTo>
                        <a:pt x="2638" y="0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2" name="Google Shape;17212;p56"/>
                <p:cNvSpPr/>
                <p:nvPr/>
              </p:nvSpPr>
              <p:spPr>
                <a:xfrm>
                  <a:off x="199167" y="2258700"/>
                  <a:ext cx="3569886" cy="2467042"/>
                </a:xfrm>
                <a:custGeom>
                  <a:rect b="b" l="l" r="r" t="t"/>
                  <a:pathLst>
                    <a:path extrusionOk="0" h="2559" w="3703">
                      <a:moveTo>
                        <a:pt x="3692" y="1"/>
                      </a:moveTo>
                      <a:lnTo>
                        <a:pt x="1" y="11"/>
                      </a:lnTo>
                      <a:lnTo>
                        <a:pt x="11" y="2559"/>
                      </a:lnTo>
                      <a:lnTo>
                        <a:pt x="3702" y="2549"/>
                      </a:lnTo>
                      <a:lnTo>
                        <a:pt x="369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D4C7"/>
                    </a:gs>
                    <a:gs pos="100000">
                      <a:schemeClr val="accen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3" name="Google Shape;17213;p56"/>
                <p:cNvSpPr/>
                <p:nvPr/>
              </p:nvSpPr>
              <p:spPr>
                <a:xfrm>
                  <a:off x="5004969" y="818387"/>
                  <a:ext cx="1297615" cy="1586851"/>
                </a:xfrm>
                <a:custGeom>
                  <a:rect b="b" l="l" r="r" t="t"/>
                  <a:pathLst>
                    <a:path extrusionOk="0" h="1646" w="1346">
                      <a:moveTo>
                        <a:pt x="91" y="0"/>
                      </a:moveTo>
                      <a:lnTo>
                        <a:pt x="1" y="101"/>
                      </a:lnTo>
                      <a:lnTo>
                        <a:pt x="1345" y="1645"/>
                      </a:lnTo>
                      <a:lnTo>
                        <a:pt x="1345" y="1495"/>
                      </a:lnTo>
                      <a:lnTo>
                        <a:pt x="9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4" name="Google Shape;17214;p56"/>
                <p:cNvSpPr/>
                <p:nvPr/>
              </p:nvSpPr>
              <p:spPr>
                <a:xfrm>
                  <a:off x="199167" y="2442836"/>
                  <a:ext cx="964" cy="39527"/>
                </a:xfrm>
                <a:custGeom>
                  <a:rect b="b" l="l" r="r" t="t"/>
                  <a:pathLst>
                    <a:path extrusionOk="0" h="41" w="1">
                      <a:moveTo>
                        <a:pt x="1" y="41"/>
                      </a:moveTo>
                      <a:lnTo>
                        <a:pt x="1" y="0"/>
                      </a:lnTo>
                      <a:lnTo>
                        <a:pt x="1" y="41"/>
                      </a:lnTo>
                      <a:close/>
                    </a:path>
                  </a:pathLst>
                </a:custGeom>
                <a:solidFill>
                  <a:srgbClr val="D8D9C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5" name="Google Shape;17215;p56"/>
                <p:cNvSpPr/>
                <p:nvPr/>
              </p:nvSpPr>
              <p:spPr>
                <a:xfrm>
                  <a:off x="3757485" y="2404273"/>
                  <a:ext cx="964" cy="68449"/>
                </a:xfrm>
                <a:custGeom>
                  <a:rect b="b" l="l" r="r" t="t"/>
                  <a:pathLst>
                    <a:path extrusionOk="0" h="71" w="1">
                      <a:moveTo>
                        <a:pt x="1" y="70"/>
                      </a:moveTo>
                      <a:lnTo>
                        <a:pt x="1" y="0"/>
                      </a:lnTo>
                      <a:lnTo>
                        <a:pt x="1" y="70"/>
                      </a:lnTo>
                      <a:close/>
                    </a:path>
                  </a:pathLst>
                </a:custGeom>
                <a:solidFill>
                  <a:srgbClr val="BCBE9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6" name="Google Shape;17216;p56"/>
                <p:cNvSpPr/>
                <p:nvPr/>
              </p:nvSpPr>
              <p:spPr>
                <a:xfrm>
                  <a:off x="199167" y="2404273"/>
                  <a:ext cx="3559282" cy="78089"/>
                </a:xfrm>
                <a:custGeom>
                  <a:rect b="b" l="l" r="r" t="t"/>
                  <a:pathLst>
                    <a:path extrusionOk="0" h="81" w="3692">
                      <a:moveTo>
                        <a:pt x="3692" y="0"/>
                      </a:moveTo>
                      <a:lnTo>
                        <a:pt x="3672" y="30"/>
                      </a:lnTo>
                      <a:lnTo>
                        <a:pt x="3632" y="30"/>
                      </a:lnTo>
                      <a:lnTo>
                        <a:pt x="1" y="40"/>
                      </a:lnTo>
                      <a:lnTo>
                        <a:pt x="1" y="81"/>
                      </a:lnTo>
                      <a:lnTo>
                        <a:pt x="3692" y="70"/>
                      </a:lnTo>
                      <a:lnTo>
                        <a:pt x="369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7" name="Google Shape;17217;p56"/>
                <p:cNvSpPr/>
                <p:nvPr/>
              </p:nvSpPr>
              <p:spPr>
                <a:xfrm>
                  <a:off x="6356" y="2404273"/>
                  <a:ext cx="3752092" cy="39527"/>
                </a:xfrm>
                <a:custGeom>
                  <a:rect b="b" l="l" r="r" t="t"/>
                  <a:pathLst>
                    <a:path extrusionOk="0" h="41" w="3892">
                      <a:moveTo>
                        <a:pt x="3892" y="0"/>
                      </a:moveTo>
                      <a:lnTo>
                        <a:pt x="0" y="10"/>
                      </a:lnTo>
                      <a:lnTo>
                        <a:pt x="0" y="40"/>
                      </a:lnTo>
                      <a:lnTo>
                        <a:pt x="3872" y="30"/>
                      </a:lnTo>
                      <a:lnTo>
                        <a:pt x="389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8" name="Google Shape;17218;p56"/>
                <p:cNvSpPr/>
                <p:nvPr/>
              </p:nvSpPr>
              <p:spPr>
                <a:xfrm>
                  <a:off x="6356" y="721016"/>
                  <a:ext cx="5174070" cy="1693862"/>
                </a:xfrm>
                <a:custGeom>
                  <a:rect b="b" l="l" r="r" t="t"/>
                  <a:pathLst>
                    <a:path extrusionOk="0" h="1757" w="5367">
                      <a:moveTo>
                        <a:pt x="5366" y="1"/>
                      </a:moveTo>
                      <a:lnTo>
                        <a:pt x="1465" y="11"/>
                      </a:lnTo>
                      <a:lnTo>
                        <a:pt x="0" y="1756"/>
                      </a:lnTo>
                      <a:lnTo>
                        <a:pt x="0" y="1756"/>
                      </a:lnTo>
                      <a:lnTo>
                        <a:pt x="3892" y="1746"/>
                      </a:lnTo>
                      <a:lnTo>
                        <a:pt x="536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5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9" name="Google Shape;17219;p56"/>
                <p:cNvSpPr/>
                <p:nvPr/>
              </p:nvSpPr>
              <p:spPr>
                <a:xfrm>
                  <a:off x="3699642" y="2433195"/>
                  <a:ext cx="39526" cy="964"/>
                </a:xfrm>
                <a:custGeom>
                  <a:rect b="b" l="l" r="r" t="t"/>
                  <a:pathLst>
                    <a:path extrusionOk="0" h="1" w="4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41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E1D99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0" name="Google Shape;17220;p56"/>
                <p:cNvSpPr/>
                <p:nvPr/>
              </p:nvSpPr>
              <p:spPr>
                <a:xfrm>
                  <a:off x="5140900" y="721016"/>
                  <a:ext cx="39526" cy="964"/>
                </a:xfrm>
                <a:custGeom>
                  <a:rect b="b" l="l" r="r" t="t"/>
                  <a:pathLst>
                    <a:path extrusionOk="0" h="1" w="4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  <a:close/>
                      <a:moveTo>
                        <a:pt x="0" y="1"/>
                      </a:moveTo>
                      <a:lnTo>
                        <a:pt x="40" y="1"/>
                      </a:lnTo>
                      <a:lnTo>
                        <a:pt x="40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0A37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1" name="Google Shape;17221;p56"/>
                <p:cNvSpPr/>
                <p:nvPr/>
              </p:nvSpPr>
              <p:spPr>
                <a:xfrm>
                  <a:off x="5140900" y="721016"/>
                  <a:ext cx="39526" cy="964"/>
                </a:xfrm>
                <a:custGeom>
                  <a:rect b="b" l="l" r="r" t="t"/>
                  <a:pathLst>
                    <a:path extrusionOk="0" h="1" w="4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40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07A1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2" name="Google Shape;17222;p56"/>
                <p:cNvSpPr/>
                <p:nvPr/>
              </p:nvSpPr>
              <p:spPr>
                <a:xfrm>
                  <a:off x="3728563" y="721016"/>
                  <a:ext cx="1451863" cy="1684222"/>
                </a:xfrm>
                <a:custGeom>
                  <a:rect b="b" l="l" r="r" t="t"/>
                  <a:pathLst>
                    <a:path extrusionOk="0" h="1747" w="1506">
                      <a:moveTo>
                        <a:pt x="1465" y="1"/>
                      </a:moveTo>
                      <a:lnTo>
                        <a:pt x="1415" y="51"/>
                      </a:lnTo>
                      <a:lnTo>
                        <a:pt x="1455" y="51"/>
                      </a:lnTo>
                      <a:lnTo>
                        <a:pt x="1505" y="1"/>
                      </a:lnTo>
                      <a:close/>
                      <a:moveTo>
                        <a:pt x="1395" y="81"/>
                      </a:moveTo>
                      <a:lnTo>
                        <a:pt x="1275" y="222"/>
                      </a:lnTo>
                      <a:lnTo>
                        <a:pt x="1315" y="222"/>
                      </a:lnTo>
                      <a:lnTo>
                        <a:pt x="1435" y="81"/>
                      </a:lnTo>
                      <a:close/>
                      <a:moveTo>
                        <a:pt x="1265" y="242"/>
                      </a:moveTo>
                      <a:lnTo>
                        <a:pt x="1144" y="382"/>
                      </a:lnTo>
                      <a:lnTo>
                        <a:pt x="1185" y="382"/>
                      </a:lnTo>
                      <a:lnTo>
                        <a:pt x="1295" y="242"/>
                      </a:lnTo>
                      <a:close/>
                      <a:moveTo>
                        <a:pt x="1124" y="402"/>
                      </a:moveTo>
                      <a:lnTo>
                        <a:pt x="1004" y="543"/>
                      </a:lnTo>
                      <a:lnTo>
                        <a:pt x="1044" y="543"/>
                      </a:lnTo>
                      <a:lnTo>
                        <a:pt x="1164" y="402"/>
                      </a:lnTo>
                      <a:close/>
                      <a:moveTo>
                        <a:pt x="984" y="563"/>
                      </a:moveTo>
                      <a:lnTo>
                        <a:pt x="874" y="703"/>
                      </a:lnTo>
                      <a:lnTo>
                        <a:pt x="904" y="703"/>
                      </a:lnTo>
                      <a:lnTo>
                        <a:pt x="1024" y="563"/>
                      </a:lnTo>
                      <a:close/>
                      <a:moveTo>
                        <a:pt x="854" y="733"/>
                      </a:moveTo>
                      <a:lnTo>
                        <a:pt x="733" y="874"/>
                      </a:lnTo>
                      <a:lnTo>
                        <a:pt x="773" y="874"/>
                      </a:lnTo>
                      <a:lnTo>
                        <a:pt x="884" y="733"/>
                      </a:lnTo>
                      <a:close/>
                      <a:moveTo>
                        <a:pt x="713" y="894"/>
                      </a:moveTo>
                      <a:lnTo>
                        <a:pt x="593" y="1034"/>
                      </a:lnTo>
                      <a:lnTo>
                        <a:pt x="633" y="1034"/>
                      </a:lnTo>
                      <a:lnTo>
                        <a:pt x="753" y="894"/>
                      </a:lnTo>
                      <a:close/>
                      <a:moveTo>
                        <a:pt x="573" y="1054"/>
                      </a:moveTo>
                      <a:lnTo>
                        <a:pt x="462" y="1195"/>
                      </a:lnTo>
                      <a:lnTo>
                        <a:pt x="492" y="1195"/>
                      </a:lnTo>
                      <a:lnTo>
                        <a:pt x="613" y="1054"/>
                      </a:lnTo>
                      <a:close/>
                      <a:moveTo>
                        <a:pt x="482" y="1215"/>
                      </a:moveTo>
                      <a:lnTo>
                        <a:pt x="442" y="1225"/>
                      </a:lnTo>
                      <a:lnTo>
                        <a:pt x="322" y="1355"/>
                      </a:lnTo>
                      <a:lnTo>
                        <a:pt x="362" y="1355"/>
                      </a:lnTo>
                      <a:lnTo>
                        <a:pt x="482" y="1215"/>
                      </a:lnTo>
                      <a:close/>
                      <a:moveTo>
                        <a:pt x="302" y="1385"/>
                      </a:moveTo>
                      <a:lnTo>
                        <a:pt x="181" y="1526"/>
                      </a:lnTo>
                      <a:lnTo>
                        <a:pt x="222" y="1526"/>
                      </a:lnTo>
                      <a:lnTo>
                        <a:pt x="342" y="1385"/>
                      </a:lnTo>
                      <a:close/>
                      <a:moveTo>
                        <a:pt x="171" y="1546"/>
                      </a:moveTo>
                      <a:lnTo>
                        <a:pt x="51" y="1686"/>
                      </a:lnTo>
                      <a:lnTo>
                        <a:pt x="91" y="1686"/>
                      </a:lnTo>
                      <a:lnTo>
                        <a:pt x="202" y="1546"/>
                      </a:lnTo>
                      <a:close/>
                      <a:moveTo>
                        <a:pt x="31" y="1706"/>
                      </a:moveTo>
                      <a:lnTo>
                        <a:pt x="1" y="1746"/>
                      </a:lnTo>
                      <a:lnTo>
                        <a:pt x="31" y="1746"/>
                      </a:lnTo>
                      <a:lnTo>
                        <a:pt x="71" y="170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3" name="Google Shape;17223;p56"/>
                <p:cNvSpPr/>
                <p:nvPr/>
              </p:nvSpPr>
              <p:spPr>
                <a:xfrm>
                  <a:off x="4695508" y="3129250"/>
                  <a:ext cx="736536" cy="1586851"/>
                </a:xfrm>
                <a:custGeom>
                  <a:rect b="b" l="l" r="r" t="t"/>
                  <a:pathLst>
                    <a:path extrusionOk="0" h="1646" w="764">
                      <a:moveTo>
                        <a:pt x="1" y="1"/>
                      </a:moveTo>
                      <a:lnTo>
                        <a:pt x="1" y="1646"/>
                      </a:lnTo>
                      <a:lnTo>
                        <a:pt x="763" y="1646"/>
                      </a:lnTo>
                      <a:lnTo>
                        <a:pt x="76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4" name="Google Shape;17224;p56"/>
                <p:cNvSpPr/>
                <p:nvPr/>
              </p:nvSpPr>
              <p:spPr>
                <a:xfrm>
                  <a:off x="4695508" y="3177454"/>
                  <a:ext cx="678693" cy="1538648"/>
                </a:xfrm>
                <a:custGeom>
                  <a:rect b="b" l="l" r="r" t="t"/>
                  <a:pathLst>
                    <a:path extrusionOk="0" h="1596" w="704">
                      <a:moveTo>
                        <a:pt x="1" y="1"/>
                      </a:moveTo>
                      <a:lnTo>
                        <a:pt x="1" y="1596"/>
                      </a:lnTo>
                      <a:lnTo>
                        <a:pt x="703" y="1596"/>
                      </a:lnTo>
                      <a:lnTo>
                        <a:pt x="6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5" name="Google Shape;17225;p56"/>
                <p:cNvSpPr/>
                <p:nvPr/>
              </p:nvSpPr>
              <p:spPr>
                <a:xfrm>
                  <a:off x="4695508" y="3129250"/>
                  <a:ext cx="736536" cy="49167"/>
                </a:xfrm>
                <a:custGeom>
                  <a:rect b="b" l="l" r="r" t="t"/>
                  <a:pathLst>
                    <a:path extrusionOk="0" h="51" w="764">
                      <a:moveTo>
                        <a:pt x="1" y="1"/>
                      </a:moveTo>
                      <a:lnTo>
                        <a:pt x="1" y="51"/>
                      </a:lnTo>
                      <a:lnTo>
                        <a:pt x="693" y="51"/>
                      </a:lnTo>
                      <a:lnTo>
                        <a:pt x="76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6" name="Google Shape;17226;p56"/>
                <p:cNvSpPr/>
                <p:nvPr/>
              </p:nvSpPr>
              <p:spPr>
                <a:xfrm>
                  <a:off x="4018743" y="2742660"/>
                  <a:ext cx="436716" cy="1190620"/>
                </a:xfrm>
                <a:custGeom>
                  <a:rect b="b" l="l" r="r" t="t"/>
                  <a:pathLst>
                    <a:path extrusionOk="0" h="1235" w="453">
                      <a:moveTo>
                        <a:pt x="392" y="50"/>
                      </a:moveTo>
                      <a:lnTo>
                        <a:pt x="402" y="1174"/>
                      </a:lnTo>
                      <a:lnTo>
                        <a:pt x="61" y="1174"/>
                      </a:lnTo>
                      <a:lnTo>
                        <a:pt x="51" y="50"/>
                      </a:lnTo>
                      <a:close/>
                      <a:moveTo>
                        <a:pt x="1" y="0"/>
                      </a:moveTo>
                      <a:lnTo>
                        <a:pt x="1" y="1234"/>
                      </a:lnTo>
                      <a:lnTo>
                        <a:pt x="452" y="1224"/>
                      </a:lnTo>
                      <a:lnTo>
                        <a:pt x="45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7" name="Google Shape;17227;p56"/>
                <p:cNvSpPr/>
                <p:nvPr/>
              </p:nvSpPr>
              <p:spPr>
                <a:xfrm>
                  <a:off x="4066946" y="2829426"/>
                  <a:ext cx="300784" cy="1054687"/>
                </a:xfrm>
                <a:custGeom>
                  <a:rect b="b" l="l" r="r" t="t"/>
                  <a:pathLst>
                    <a:path extrusionOk="0" h="1094" w="312">
                      <a:moveTo>
                        <a:pt x="1" y="1094"/>
                      </a:moveTo>
                      <a:lnTo>
                        <a:pt x="1" y="1"/>
                      </a:lnTo>
                      <a:lnTo>
                        <a:pt x="131" y="1"/>
                      </a:lnTo>
                      <a:lnTo>
                        <a:pt x="131" y="1094"/>
                      </a:lnTo>
                      <a:lnTo>
                        <a:pt x="1" y="1094"/>
                      </a:lnTo>
                      <a:moveTo>
                        <a:pt x="182" y="1094"/>
                      </a:moveTo>
                      <a:lnTo>
                        <a:pt x="182" y="1"/>
                      </a:lnTo>
                      <a:lnTo>
                        <a:pt x="302" y="1"/>
                      </a:lnTo>
                      <a:lnTo>
                        <a:pt x="312" y="1094"/>
                      </a:lnTo>
                      <a:lnTo>
                        <a:pt x="182" y="109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8" name="Google Shape;17228;p56"/>
                <p:cNvSpPr/>
                <p:nvPr/>
              </p:nvSpPr>
              <p:spPr>
                <a:xfrm>
                  <a:off x="4018743" y="2781223"/>
                  <a:ext cx="388513" cy="1152058"/>
                </a:xfrm>
                <a:custGeom>
                  <a:rect b="b" l="l" r="r" t="t"/>
                  <a:pathLst>
                    <a:path extrusionOk="0" h="1195" w="403">
                      <a:moveTo>
                        <a:pt x="352" y="51"/>
                      </a:moveTo>
                      <a:lnTo>
                        <a:pt x="362" y="1144"/>
                      </a:lnTo>
                      <a:lnTo>
                        <a:pt x="51" y="1144"/>
                      </a:lnTo>
                      <a:lnTo>
                        <a:pt x="51" y="51"/>
                      </a:lnTo>
                      <a:close/>
                      <a:moveTo>
                        <a:pt x="1" y="0"/>
                      </a:moveTo>
                      <a:lnTo>
                        <a:pt x="1" y="1194"/>
                      </a:lnTo>
                      <a:lnTo>
                        <a:pt x="402" y="1184"/>
                      </a:lnTo>
                      <a:lnTo>
                        <a:pt x="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9" name="Google Shape;17229;p56"/>
                <p:cNvSpPr/>
                <p:nvPr/>
              </p:nvSpPr>
              <p:spPr>
                <a:xfrm>
                  <a:off x="4193221" y="2810150"/>
                  <a:ext cx="68450" cy="1093250"/>
                </a:xfrm>
                <a:custGeom>
                  <a:rect b="b" l="l" r="r" t="t"/>
                  <a:pathLst>
                    <a:path extrusionOk="0" h="1134" w="51">
                      <a:moveTo>
                        <a:pt x="0" y="1"/>
                      </a:moveTo>
                      <a:lnTo>
                        <a:pt x="0" y="1134"/>
                      </a:lnTo>
                      <a:lnTo>
                        <a:pt x="51" y="1134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0" name="Google Shape;17230;p56"/>
                <p:cNvSpPr/>
                <p:nvPr/>
              </p:nvSpPr>
              <p:spPr>
                <a:xfrm>
                  <a:off x="4047665" y="3332668"/>
                  <a:ext cx="339346" cy="49167"/>
                </a:xfrm>
                <a:custGeom>
                  <a:rect b="b" l="l" r="r" t="t"/>
                  <a:pathLst>
                    <a:path extrusionOk="0" h="51" w="35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352" y="50"/>
                      </a:lnTo>
                      <a:lnTo>
                        <a:pt x="35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1" name="Google Shape;17231;p56"/>
                <p:cNvSpPr/>
                <p:nvPr/>
              </p:nvSpPr>
              <p:spPr>
                <a:xfrm>
                  <a:off x="4018743" y="2742660"/>
                  <a:ext cx="436716" cy="39527"/>
                </a:xfrm>
                <a:custGeom>
                  <a:rect b="b" l="l" r="r" t="t"/>
                  <a:pathLst>
                    <a:path extrusionOk="0" h="41" w="453">
                      <a:moveTo>
                        <a:pt x="1" y="0"/>
                      </a:moveTo>
                      <a:lnTo>
                        <a:pt x="1" y="40"/>
                      </a:lnTo>
                      <a:lnTo>
                        <a:pt x="402" y="40"/>
                      </a:lnTo>
                      <a:lnTo>
                        <a:pt x="45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2" name="Google Shape;17232;p56"/>
                <p:cNvSpPr/>
                <p:nvPr/>
              </p:nvSpPr>
              <p:spPr>
                <a:xfrm>
                  <a:off x="4889282" y="1601207"/>
                  <a:ext cx="387549" cy="427081"/>
                </a:xfrm>
                <a:custGeom>
                  <a:rect b="b" l="l" r="r" t="t"/>
                  <a:pathLst>
                    <a:path extrusionOk="0" h="443" w="402">
                      <a:moveTo>
                        <a:pt x="352" y="41"/>
                      </a:moveTo>
                      <a:lnTo>
                        <a:pt x="352" y="402"/>
                      </a:lnTo>
                      <a:lnTo>
                        <a:pt x="51" y="402"/>
                      </a:lnTo>
                      <a:lnTo>
                        <a:pt x="51" y="41"/>
                      </a:lnTo>
                      <a:close/>
                      <a:moveTo>
                        <a:pt x="1" y="1"/>
                      </a:moveTo>
                      <a:lnTo>
                        <a:pt x="1" y="442"/>
                      </a:lnTo>
                      <a:lnTo>
                        <a:pt x="402" y="442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3" name="Google Shape;17233;p56"/>
                <p:cNvSpPr/>
                <p:nvPr/>
              </p:nvSpPr>
              <p:spPr>
                <a:xfrm>
                  <a:off x="4927844" y="1678332"/>
                  <a:ext cx="262222" cy="310429"/>
                </a:xfrm>
                <a:custGeom>
                  <a:rect b="b" l="l" r="r" t="t"/>
                  <a:pathLst>
                    <a:path extrusionOk="0" h="322" w="272">
                      <a:moveTo>
                        <a:pt x="1" y="322"/>
                      </a:moveTo>
                      <a:lnTo>
                        <a:pt x="1" y="1"/>
                      </a:lnTo>
                      <a:lnTo>
                        <a:pt x="272" y="1"/>
                      </a:lnTo>
                      <a:lnTo>
                        <a:pt x="272" y="322"/>
                      </a:lnTo>
                      <a:lnTo>
                        <a:pt x="1" y="322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4" name="Google Shape;17234;p56"/>
                <p:cNvSpPr/>
                <p:nvPr/>
              </p:nvSpPr>
              <p:spPr>
                <a:xfrm>
                  <a:off x="4889282" y="1639770"/>
                  <a:ext cx="348987" cy="388518"/>
                </a:xfrm>
                <a:custGeom>
                  <a:rect b="b" l="l" r="r" t="t"/>
                  <a:pathLst>
                    <a:path extrusionOk="0" h="403" w="362">
                      <a:moveTo>
                        <a:pt x="312" y="41"/>
                      </a:moveTo>
                      <a:lnTo>
                        <a:pt x="312" y="362"/>
                      </a:lnTo>
                      <a:lnTo>
                        <a:pt x="41" y="362"/>
                      </a:lnTo>
                      <a:lnTo>
                        <a:pt x="41" y="41"/>
                      </a:lnTo>
                      <a:close/>
                      <a:moveTo>
                        <a:pt x="1" y="1"/>
                      </a:moveTo>
                      <a:lnTo>
                        <a:pt x="1" y="402"/>
                      </a:lnTo>
                      <a:lnTo>
                        <a:pt x="362" y="402"/>
                      </a:lnTo>
                      <a:lnTo>
                        <a:pt x="36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5" name="Google Shape;17235;p56"/>
                <p:cNvSpPr/>
                <p:nvPr/>
              </p:nvSpPr>
              <p:spPr>
                <a:xfrm>
                  <a:off x="4889282" y="1601207"/>
                  <a:ext cx="387549" cy="39527"/>
                </a:xfrm>
                <a:custGeom>
                  <a:rect b="b" l="l" r="r" t="t"/>
                  <a:pathLst>
                    <a:path extrusionOk="0" h="41" w="402">
                      <a:moveTo>
                        <a:pt x="1" y="1"/>
                      </a:moveTo>
                      <a:lnTo>
                        <a:pt x="1" y="41"/>
                      </a:lnTo>
                      <a:lnTo>
                        <a:pt x="362" y="41"/>
                      </a:lnTo>
                      <a:lnTo>
                        <a:pt x="4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6" name="Google Shape;17236;p56"/>
                <p:cNvSpPr/>
                <p:nvPr/>
              </p:nvSpPr>
              <p:spPr>
                <a:xfrm>
                  <a:off x="2607370" y="2742660"/>
                  <a:ext cx="435752" cy="1190620"/>
                </a:xfrm>
                <a:custGeom>
                  <a:rect b="b" l="l" r="r" t="t"/>
                  <a:pathLst>
                    <a:path extrusionOk="0" h="1235" w="452">
                      <a:moveTo>
                        <a:pt x="392" y="50"/>
                      </a:moveTo>
                      <a:lnTo>
                        <a:pt x="392" y="1184"/>
                      </a:lnTo>
                      <a:lnTo>
                        <a:pt x="61" y="1184"/>
                      </a:lnTo>
                      <a:lnTo>
                        <a:pt x="51" y="50"/>
                      </a:lnTo>
                      <a:close/>
                      <a:moveTo>
                        <a:pt x="0" y="0"/>
                      </a:moveTo>
                      <a:lnTo>
                        <a:pt x="0" y="1234"/>
                      </a:lnTo>
                      <a:lnTo>
                        <a:pt x="452" y="1234"/>
                      </a:lnTo>
                      <a:lnTo>
                        <a:pt x="45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7" name="Google Shape;17237;p56"/>
                <p:cNvSpPr/>
                <p:nvPr/>
              </p:nvSpPr>
              <p:spPr>
                <a:xfrm>
                  <a:off x="2674854" y="2810145"/>
                  <a:ext cx="339346" cy="1093250"/>
                </a:xfrm>
                <a:custGeom>
                  <a:rect b="b" l="l" r="r" t="t"/>
                  <a:pathLst>
                    <a:path extrusionOk="0" h="1134" w="352">
                      <a:moveTo>
                        <a:pt x="352" y="1134"/>
                      </a:moveTo>
                      <a:lnTo>
                        <a:pt x="1" y="1134"/>
                      </a:lnTo>
                      <a:lnTo>
                        <a:pt x="1" y="1"/>
                      </a:lnTo>
                      <a:lnTo>
                        <a:pt x="352" y="1"/>
                      </a:lnTo>
                      <a:lnTo>
                        <a:pt x="352" y="113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8" name="Google Shape;17238;p56"/>
                <p:cNvSpPr/>
                <p:nvPr/>
              </p:nvSpPr>
              <p:spPr>
                <a:xfrm>
                  <a:off x="2645932" y="2790864"/>
                  <a:ext cx="397190" cy="1142417"/>
                </a:xfrm>
                <a:custGeom>
                  <a:rect b="b" l="l" r="r" t="t"/>
                  <a:pathLst>
                    <a:path extrusionOk="0" h="1185" w="412">
                      <a:moveTo>
                        <a:pt x="362" y="51"/>
                      </a:moveTo>
                      <a:lnTo>
                        <a:pt x="362" y="1134"/>
                      </a:lnTo>
                      <a:lnTo>
                        <a:pt x="61" y="1134"/>
                      </a:lnTo>
                      <a:lnTo>
                        <a:pt x="51" y="51"/>
                      </a:lnTo>
                      <a:close/>
                      <a:moveTo>
                        <a:pt x="0" y="0"/>
                      </a:moveTo>
                      <a:lnTo>
                        <a:pt x="11" y="1184"/>
                      </a:lnTo>
                      <a:lnTo>
                        <a:pt x="412" y="1184"/>
                      </a:lnTo>
                      <a:lnTo>
                        <a:pt x="41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9" name="Google Shape;17239;p56"/>
                <p:cNvSpPr/>
                <p:nvPr/>
              </p:nvSpPr>
              <p:spPr>
                <a:xfrm>
                  <a:off x="2820426" y="2810145"/>
                  <a:ext cx="49167" cy="1093250"/>
                </a:xfrm>
                <a:custGeom>
                  <a:rect b="b" l="l" r="r" t="t"/>
                  <a:pathLst>
                    <a:path extrusionOk="0" h="1134" w="51">
                      <a:moveTo>
                        <a:pt x="0" y="1"/>
                      </a:moveTo>
                      <a:lnTo>
                        <a:pt x="0" y="1134"/>
                      </a:lnTo>
                      <a:lnTo>
                        <a:pt x="50" y="1134"/>
                      </a:lnTo>
                      <a:lnTo>
                        <a:pt x="5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dk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0" name="Google Shape;17240;p56"/>
                <p:cNvSpPr/>
                <p:nvPr/>
              </p:nvSpPr>
              <p:spPr>
                <a:xfrm>
                  <a:off x="2674854" y="3332668"/>
                  <a:ext cx="339346" cy="49167"/>
                </a:xfrm>
                <a:custGeom>
                  <a:rect b="b" l="l" r="r" t="t"/>
                  <a:pathLst>
                    <a:path extrusionOk="0" h="51" w="35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352" y="50"/>
                      </a:lnTo>
                      <a:lnTo>
                        <a:pt x="35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1" name="Google Shape;17241;p56"/>
                <p:cNvSpPr/>
                <p:nvPr/>
              </p:nvSpPr>
              <p:spPr>
                <a:xfrm>
                  <a:off x="2607370" y="2742660"/>
                  <a:ext cx="435752" cy="49167"/>
                </a:xfrm>
                <a:custGeom>
                  <a:rect b="b" l="l" r="r" t="t"/>
                  <a:pathLst>
                    <a:path extrusionOk="0" h="51" w="452">
                      <a:moveTo>
                        <a:pt x="0" y="0"/>
                      </a:moveTo>
                      <a:lnTo>
                        <a:pt x="40" y="50"/>
                      </a:lnTo>
                      <a:lnTo>
                        <a:pt x="452" y="50"/>
                      </a:lnTo>
                      <a:lnTo>
                        <a:pt x="45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2" name="Google Shape;17242;p56"/>
                <p:cNvSpPr/>
                <p:nvPr/>
              </p:nvSpPr>
              <p:spPr>
                <a:xfrm>
                  <a:off x="1669347" y="2742660"/>
                  <a:ext cx="435752" cy="1190620"/>
                </a:xfrm>
                <a:custGeom>
                  <a:rect b="b" l="l" r="r" t="t"/>
                  <a:pathLst>
                    <a:path extrusionOk="0" h="1235" w="452">
                      <a:moveTo>
                        <a:pt x="392" y="50"/>
                      </a:moveTo>
                      <a:lnTo>
                        <a:pt x="392" y="1184"/>
                      </a:lnTo>
                      <a:lnTo>
                        <a:pt x="51" y="1184"/>
                      </a:lnTo>
                      <a:lnTo>
                        <a:pt x="51" y="50"/>
                      </a:lnTo>
                      <a:close/>
                      <a:moveTo>
                        <a:pt x="0" y="0"/>
                      </a:moveTo>
                      <a:lnTo>
                        <a:pt x="0" y="1234"/>
                      </a:lnTo>
                      <a:lnTo>
                        <a:pt x="452" y="1234"/>
                      </a:lnTo>
                      <a:lnTo>
                        <a:pt x="4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3" name="Google Shape;17243;p56"/>
                <p:cNvSpPr/>
                <p:nvPr/>
              </p:nvSpPr>
              <p:spPr>
                <a:xfrm>
                  <a:off x="1736831" y="2810145"/>
                  <a:ext cx="339346" cy="1103854"/>
                </a:xfrm>
                <a:custGeom>
                  <a:rect b="b" l="l" r="r" t="t"/>
                  <a:pathLst>
                    <a:path extrusionOk="0" h="1145" w="352">
                      <a:moveTo>
                        <a:pt x="352" y="1144"/>
                      </a:moveTo>
                      <a:lnTo>
                        <a:pt x="1" y="1144"/>
                      </a:lnTo>
                      <a:lnTo>
                        <a:pt x="1" y="1"/>
                      </a:lnTo>
                      <a:lnTo>
                        <a:pt x="352" y="1"/>
                      </a:lnTo>
                      <a:lnTo>
                        <a:pt x="352" y="114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4" name="Google Shape;17244;p56"/>
                <p:cNvSpPr/>
                <p:nvPr/>
              </p:nvSpPr>
              <p:spPr>
                <a:xfrm>
                  <a:off x="1707909" y="2790864"/>
                  <a:ext cx="397190" cy="1142417"/>
                </a:xfrm>
                <a:custGeom>
                  <a:rect b="b" l="l" r="r" t="t"/>
                  <a:pathLst>
                    <a:path extrusionOk="0" h="1185" w="412">
                      <a:moveTo>
                        <a:pt x="362" y="51"/>
                      </a:moveTo>
                      <a:lnTo>
                        <a:pt x="362" y="1134"/>
                      </a:lnTo>
                      <a:lnTo>
                        <a:pt x="51" y="1134"/>
                      </a:lnTo>
                      <a:lnTo>
                        <a:pt x="51" y="51"/>
                      </a:lnTo>
                      <a:close/>
                      <a:moveTo>
                        <a:pt x="1" y="0"/>
                      </a:moveTo>
                      <a:lnTo>
                        <a:pt x="11" y="1184"/>
                      </a:lnTo>
                      <a:lnTo>
                        <a:pt x="412" y="1184"/>
                      </a:lnTo>
                      <a:lnTo>
                        <a:pt x="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5" name="Google Shape;17245;p56"/>
                <p:cNvSpPr/>
                <p:nvPr/>
              </p:nvSpPr>
              <p:spPr>
                <a:xfrm>
                  <a:off x="1882403" y="2810145"/>
                  <a:ext cx="49167" cy="1103854"/>
                </a:xfrm>
                <a:custGeom>
                  <a:rect b="b" l="l" r="r" t="t"/>
                  <a:pathLst>
                    <a:path extrusionOk="0" h="1145" w="51">
                      <a:moveTo>
                        <a:pt x="0" y="1"/>
                      </a:moveTo>
                      <a:lnTo>
                        <a:pt x="0" y="1144"/>
                      </a:lnTo>
                      <a:lnTo>
                        <a:pt x="50" y="1144"/>
                      </a:lnTo>
                      <a:lnTo>
                        <a:pt x="5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dk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6" name="Google Shape;17246;p56"/>
                <p:cNvSpPr/>
                <p:nvPr/>
              </p:nvSpPr>
              <p:spPr>
                <a:xfrm>
                  <a:off x="1736831" y="3342309"/>
                  <a:ext cx="339346" cy="39527"/>
                </a:xfrm>
                <a:custGeom>
                  <a:rect b="b" l="l" r="r" t="t"/>
                  <a:pathLst>
                    <a:path extrusionOk="0" h="41" w="352">
                      <a:moveTo>
                        <a:pt x="1" y="0"/>
                      </a:moveTo>
                      <a:lnTo>
                        <a:pt x="1" y="40"/>
                      </a:lnTo>
                      <a:lnTo>
                        <a:pt x="352" y="40"/>
                      </a:lnTo>
                      <a:lnTo>
                        <a:pt x="35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dk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7" name="Google Shape;17247;p56"/>
                <p:cNvSpPr/>
                <p:nvPr/>
              </p:nvSpPr>
              <p:spPr>
                <a:xfrm>
                  <a:off x="1669347" y="2742660"/>
                  <a:ext cx="426111" cy="49167"/>
                </a:xfrm>
                <a:custGeom>
                  <a:rect b="b" l="l" r="r" t="t"/>
                  <a:pathLst>
                    <a:path extrusionOk="0" h="51" w="442">
                      <a:moveTo>
                        <a:pt x="0" y="0"/>
                      </a:moveTo>
                      <a:lnTo>
                        <a:pt x="41" y="50"/>
                      </a:lnTo>
                      <a:lnTo>
                        <a:pt x="442" y="50"/>
                      </a:lnTo>
                      <a:lnTo>
                        <a:pt x="442" y="0"/>
                      </a:lnTo>
                      <a:close/>
                    </a:path>
                  </a:pathLst>
                </a:custGeom>
                <a:solidFill>
                  <a:srgbClr val="401E1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8" name="Google Shape;17248;p56"/>
                <p:cNvSpPr/>
                <p:nvPr/>
              </p:nvSpPr>
              <p:spPr>
                <a:xfrm>
                  <a:off x="731324" y="2752301"/>
                  <a:ext cx="435752" cy="1180980"/>
                </a:xfrm>
                <a:custGeom>
                  <a:rect b="b" l="l" r="r" t="t"/>
                  <a:pathLst>
                    <a:path extrusionOk="0" h="1225" w="452">
                      <a:moveTo>
                        <a:pt x="392" y="51"/>
                      </a:moveTo>
                      <a:lnTo>
                        <a:pt x="392" y="1174"/>
                      </a:lnTo>
                      <a:lnTo>
                        <a:pt x="51" y="1174"/>
                      </a:lnTo>
                      <a:lnTo>
                        <a:pt x="51" y="51"/>
                      </a:lnTo>
                      <a:close/>
                      <a:moveTo>
                        <a:pt x="0" y="0"/>
                      </a:moveTo>
                      <a:lnTo>
                        <a:pt x="0" y="1224"/>
                      </a:lnTo>
                      <a:lnTo>
                        <a:pt x="452" y="1224"/>
                      </a:lnTo>
                      <a:lnTo>
                        <a:pt x="4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9" name="Google Shape;17249;p56"/>
                <p:cNvSpPr/>
                <p:nvPr/>
              </p:nvSpPr>
              <p:spPr>
                <a:xfrm>
                  <a:off x="798808" y="2819785"/>
                  <a:ext cx="339346" cy="1094214"/>
                </a:xfrm>
                <a:custGeom>
                  <a:rect b="b" l="l" r="r" t="t"/>
                  <a:pathLst>
                    <a:path extrusionOk="0" h="1135" w="352">
                      <a:moveTo>
                        <a:pt x="352" y="1134"/>
                      </a:moveTo>
                      <a:lnTo>
                        <a:pt x="1" y="1134"/>
                      </a:lnTo>
                      <a:lnTo>
                        <a:pt x="1" y="1"/>
                      </a:lnTo>
                      <a:lnTo>
                        <a:pt x="352" y="1"/>
                      </a:lnTo>
                      <a:lnTo>
                        <a:pt x="352" y="113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0" name="Google Shape;17250;p56"/>
                <p:cNvSpPr/>
                <p:nvPr/>
              </p:nvSpPr>
              <p:spPr>
                <a:xfrm>
                  <a:off x="769886" y="2790864"/>
                  <a:ext cx="397190" cy="1142417"/>
                </a:xfrm>
                <a:custGeom>
                  <a:rect b="b" l="l" r="r" t="t"/>
                  <a:pathLst>
                    <a:path extrusionOk="0" h="1185" w="412">
                      <a:moveTo>
                        <a:pt x="362" y="51"/>
                      </a:moveTo>
                      <a:lnTo>
                        <a:pt x="362" y="1134"/>
                      </a:lnTo>
                      <a:lnTo>
                        <a:pt x="51" y="1134"/>
                      </a:lnTo>
                      <a:lnTo>
                        <a:pt x="51" y="51"/>
                      </a:lnTo>
                      <a:close/>
                      <a:moveTo>
                        <a:pt x="1" y="0"/>
                      </a:moveTo>
                      <a:lnTo>
                        <a:pt x="11" y="1184"/>
                      </a:lnTo>
                      <a:lnTo>
                        <a:pt x="412" y="1184"/>
                      </a:lnTo>
                      <a:lnTo>
                        <a:pt x="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1" name="Google Shape;17251;p56"/>
                <p:cNvSpPr/>
                <p:nvPr/>
              </p:nvSpPr>
              <p:spPr>
                <a:xfrm>
                  <a:off x="944380" y="2819785"/>
                  <a:ext cx="49167" cy="1094214"/>
                </a:xfrm>
                <a:custGeom>
                  <a:rect b="b" l="l" r="r" t="t"/>
                  <a:pathLst>
                    <a:path extrusionOk="0" h="1135" w="51">
                      <a:moveTo>
                        <a:pt x="0" y="1"/>
                      </a:moveTo>
                      <a:lnTo>
                        <a:pt x="0" y="1134"/>
                      </a:lnTo>
                      <a:lnTo>
                        <a:pt x="50" y="1134"/>
                      </a:lnTo>
                      <a:lnTo>
                        <a:pt x="5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dk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2" name="Google Shape;17252;p56"/>
                <p:cNvSpPr/>
                <p:nvPr/>
              </p:nvSpPr>
              <p:spPr>
                <a:xfrm>
                  <a:off x="798808" y="3342309"/>
                  <a:ext cx="339346" cy="49167"/>
                </a:xfrm>
                <a:custGeom>
                  <a:rect b="b" l="l" r="r" t="t"/>
                  <a:pathLst>
                    <a:path extrusionOk="0" h="51" w="352">
                      <a:moveTo>
                        <a:pt x="1" y="0"/>
                      </a:moveTo>
                      <a:lnTo>
                        <a:pt x="1" y="50"/>
                      </a:lnTo>
                      <a:lnTo>
                        <a:pt x="352" y="50"/>
                      </a:lnTo>
                      <a:lnTo>
                        <a:pt x="35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dk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3" name="Google Shape;17253;p56"/>
                <p:cNvSpPr/>
                <p:nvPr/>
              </p:nvSpPr>
              <p:spPr>
                <a:xfrm>
                  <a:off x="731324" y="2752301"/>
                  <a:ext cx="426111" cy="39527"/>
                </a:xfrm>
                <a:custGeom>
                  <a:rect b="b" l="l" r="r" t="t"/>
                  <a:pathLst>
                    <a:path extrusionOk="0" h="41" w="442">
                      <a:moveTo>
                        <a:pt x="0" y="0"/>
                      </a:moveTo>
                      <a:lnTo>
                        <a:pt x="41" y="40"/>
                      </a:lnTo>
                      <a:lnTo>
                        <a:pt x="442" y="40"/>
                      </a:lnTo>
                      <a:lnTo>
                        <a:pt x="4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4" name="Google Shape;17254;p56"/>
                <p:cNvSpPr/>
                <p:nvPr/>
              </p:nvSpPr>
              <p:spPr>
                <a:xfrm>
                  <a:off x="5663417" y="2733020"/>
                  <a:ext cx="426111" cy="1190620"/>
                </a:xfrm>
                <a:custGeom>
                  <a:rect b="b" l="l" r="r" t="t"/>
                  <a:pathLst>
                    <a:path extrusionOk="0" h="1235" w="442">
                      <a:moveTo>
                        <a:pt x="391" y="50"/>
                      </a:moveTo>
                      <a:lnTo>
                        <a:pt x="391" y="1184"/>
                      </a:lnTo>
                      <a:lnTo>
                        <a:pt x="50" y="1184"/>
                      </a:lnTo>
                      <a:lnTo>
                        <a:pt x="50" y="50"/>
                      </a:lnTo>
                      <a:close/>
                      <a:moveTo>
                        <a:pt x="0" y="0"/>
                      </a:moveTo>
                      <a:lnTo>
                        <a:pt x="0" y="1234"/>
                      </a:lnTo>
                      <a:lnTo>
                        <a:pt x="441" y="1234"/>
                      </a:lnTo>
                      <a:lnTo>
                        <a:pt x="4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5" name="Google Shape;17255;p56"/>
                <p:cNvSpPr/>
                <p:nvPr/>
              </p:nvSpPr>
              <p:spPr>
                <a:xfrm>
                  <a:off x="5701979" y="2829426"/>
                  <a:ext cx="300784" cy="1045046"/>
                </a:xfrm>
                <a:custGeom>
                  <a:rect b="b" l="l" r="r" t="t"/>
                  <a:pathLst>
                    <a:path extrusionOk="0" h="1084" w="312">
                      <a:moveTo>
                        <a:pt x="10" y="1084"/>
                      </a:moveTo>
                      <a:lnTo>
                        <a:pt x="0" y="1"/>
                      </a:lnTo>
                      <a:lnTo>
                        <a:pt x="131" y="1"/>
                      </a:lnTo>
                      <a:lnTo>
                        <a:pt x="131" y="1084"/>
                      </a:lnTo>
                      <a:lnTo>
                        <a:pt x="10" y="1084"/>
                      </a:lnTo>
                      <a:close/>
                      <a:moveTo>
                        <a:pt x="181" y="1084"/>
                      </a:moveTo>
                      <a:lnTo>
                        <a:pt x="181" y="1"/>
                      </a:lnTo>
                      <a:lnTo>
                        <a:pt x="311" y="1"/>
                      </a:lnTo>
                      <a:lnTo>
                        <a:pt x="311" y="1084"/>
                      </a:lnTo>
                      <a:lnTo>
                        <a:pt x="181" y="1084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6" name="Google Shape;17256;p56"/>
                <p:cNvSpPr/>
                <p:nvPr/>
              </p:nvSpPr>
              <p:spPr>
                <a:xfrm>
                  <a:off x="5663417" y="2781223"/>
                  <a:ext cx="387549" cy="1142417"/>
                </a:xfrm>
                <a:custGeom>
                  <a:rect b="b" l="l" r="r" t="t"/>
                  <a:pathLst>
                    <a:path extrusionOk="0" h="1185" w="402">
                      <a:moveTo>
                        <a:pt x="351" y="51"/>
                      </a:moveTo>
                      <a:lnTo>
                        <a:pt x="351" y="1134"/>
                      </a:lnTo>
                      <a:lnTo>
                        <a:pt x="50" y="1134"/>
                      </a:lnTo>
                      <a:lnTo>
                        <a:pt x="40" y="51"/>
                      </a:lnTo>
                      <a:close/>
                      <a:moveTo>
                        <a:pt x="0" y="0"/>
                      </a:moveTo>
                      <a:lnTo>
                        <a:pt x="0" y="1184"/>
                      </a:lnTo>
                      <a:lnTo>
                        <a:pt x="401" y="1184"/>
                      </a:lnTo>
                      <a:lnTo>
                        <a:pt x="4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7" name="Google Shape;17257;p56"/>
                <p:cNvSpPr/>
                <p:nvPr/>
              </p:nvSpPr>
              <p:spPr>
                <a:xfrm>
                  <a:off x="5827305" y="2800504"/>
                  <a:ext cx="49167" cy="1102890"/>
                </a:xfrm>
                <a:custGeom>
                  <a:rect b="b" l="l" r="r" t="t"/>
                  <a:pathLst>
                    <a:path extrusionOk="0" h="1144" w="51">
                      <a:moveTo>
                        <a:pt x="1" y="1"/>
                      </a:moveTo>
                      <a:lnTo>
                        <a:pt x="1" y="1144"/>
                      </a:lnTo>
                      <a:lnTo>
                        <a:pt x="51" y="1144"/>
                      </a:lnTo>
                      <a:lnTo>
                        <a:pt x="5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8" name="Google Shape;17258;p56"/>
                <p:cNvSpPr/>
                <p:nvPr/>
              </p:nvSpPr>
              <p:spPr>
                <a:xfrm>
                  <a:off x="5682698" y="3332668"/>
                  <a:ext cx="339346" cy="39527"/>
                </a:xfrm>
                <a:custGeom>
                  <a:rect b="b" l="l" r="r" t="t"/>
                  <a:pathLst>
                    <a:path extrusionOk="0" h="41" w="352">
                      <a:moveTo>
                        <a:pt x="0" y="0"/>
                      </a:moveTo>
                      <a:lnTo>
                        <a:pt x="0" y="40"/>
                      </a:lnTo>
                      <a:lnTo>
                        <a:pt x="351" y="40"/>
                      </a:lnTo>
                      <a:lnTo>
                        <a:pt x="35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1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59" name="Google Shape;17259;p56"/>
                <p:cNvSpPr/>
                <p:nvPr/>
              </p:nvSpPr>
              <p:spPr>
                <a:xfrm>
                  <a:off x="5663417" y="2733020"/>
                  <a:ext cx="0" cy="49167"/>
                </a:xfrm>
                <a:custGeom>
                  <a:rect b="b" l="l" r="r" t="t"/>
                  <a:pathLst>
                    <a:path extrusionOk="0" h="51" w="0">
                      <a:moveTo>
                        <a:pt x="0" y="50"/>
                      </a:moveTo>
                      <a:lnTo>
                        <a:pt x="0" y="0"/>
                      </a:lnTo>
                      <a:lnTo>
                        <a:pt x="0" y="50"/>
                      </a:lnTo>
                      <a:close/>
                    </a:path>
                  </a:pathLst>
                </a:custGeom>
                <a:solidFill>
                  <a:srgbClr val="B3B58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0" name="Google Shape;17260;p56"/>
                <p:cNvSpPr/>
                <p:nvPr/>
              </p:nvSpPr>
              <p:spPr>
                <a:xfrm>
                  <a:off x="5663417" y="2733020"/>
                  <a:ext cx="426111" cy="49167"/>
                </a:xfrm>
                <a:custGeom>
                  <a:rect b="b" l="l" r="r" t="t"/>
                  <a:pathLst>
                    <a:path extrusionOk="0" h="51" w="442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401" y="50"/>
                      </a:lnTo>
                      <a:lnTo>
                        <a:pt x="4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1" name="Google Shape;17261;p56"/>
                <p:cNvSpPr/>
                <p:nvPr/>
              </p:nvSpPr>
              <p:spPr>
                <a:xfrm>
                  <a:off x="5663417" y="2781223"/>
                  <a:ext cx="387549" cy="964"/>
                </a:xfrm>
                <a:custGeom>
                  <a:rect b="b" l="l" r="r" t="t"/>
                  <a:pathLst>
                    <a:path extrusionOk="0" h="1" w="402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01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2" name="Google Shape;17262;p56"/>
                <p:cNvSpPr/>
                <p:nvPr/>
              </p:nvSpPr>
              <p:spPr>
                <a:xfrm>
                  <a:off x="5363596" y="4232141"/>
                  <a:ext cx="68448" cy="483961"/>
                </a:xfrm>
                <a:custGeom>
                  <a:rect b="b" l="l" r="r" t="t"/>
                  <a:pathLst>
                    <a:path extrusionOk="0" h="502" w="71">
                      <a:moveTo>
                        <a:pt x="0" y="0"/>
                      </a:moveTo>
                      <a:lnTo>
                        <a:pt x="10" y="502"/>
                      </a:lnTo>
                      <a:lnTo>
                        <a:pt x="70" y="502"/>
                      </a:lnTo>
                      <a:lnTo>
                        <a:pt x="70" y="471"/>
                      </a:lnTo>
                      <a:lnTo>
                        <a:pt x="40" y="471"/>
                      </a:lnTo>
                      <a:lnTo>
                        <a:pt x="40" y="421"/>
                      </a:lnTo>
                      <a:lnTo>
                        <a:pt x="70" y="421"/>
                      </a:lnTo>
                      <a:lnTo>
                        <a:pt x="7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3" name="Google Shape;17263;p56"/>
                <p:cNvSpPr/>
                <p:nvPr/>
              </p:nvSpPr>
              <p:spPr>
                <a:xfrm>
                  <a:off x="3768089" y="4715137"/>
                  <a:ext cx="964" cy="964"/>
                </a:xfrm>
                <a:custGeom>
                  <a:rect b="b" l="l" r="r" t="t"/>
                  <a:pathLst>
                    <a:path extrusionOk="0" h="1" w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C5975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4" name="Google Shape;17264;p56"/>
                <p:cNvSpPr/>
                <p:nvPr/>
              </p:nvSpPr>
              <p:spPr>
                <a:xfrm>
                  <a:off x="3768089" y="4241781"/>
                  <a:ext cx="964" cy="474320"/>
                </a:xfrm>
                <a:custGeom>
                  <a:rect b="b" l="l" r="r" t="t"/>
                  <a:pathLst>
                    <a:path extrusionOk="0" h="492" w="1">
                      <a:moveTo>
                        <a:pt x="0" y="492"/>
                      </a:moveTo>
                      <a:lnTo>
                        <a:pt x="0" y="401"/>
                      </a:lnTo>
                      <a:lnTo>
                        <a:pt x="0" y="492"/>
                      </a:lnTo>
                      <a:close/>
                      <a:moveTo>
                        <a:pt x="0" y="351"/>
                      </a:moveTo>
                      <a:lnTo>
                        <a:pt x="0" y="0"/>
                      </a:lnTo>
                      <a:lnTo>
                        <a:pt x="0" y="351"/>
                      </a:lnTo>
                      <a:close/>
                    </a:path>
                  </a:pathLst>
                </a:custGeom>
                <a:solidFill>
                  <a:srgbClr val="C77E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5" name="Google Shape;17265;p56"/>
                <p:cNvSpPr/>
                <p:nvPr/>
              </p:nvSpPr>
              <p:spPr>
                <a:xfrm>
                  <a:off x="208807" y="4241781"/>
                  <a:ext cx="3560246" cy="483961"/>
                </a:xfrm>
                <a:custGeom>
                  <a:rect b="b" l="l" r="r" t="t"/>
                  <a:pathLst>
                    <a:path extrusionOk="0" h="502" w="3693">
                      <a:moveTo>
                        <a:pt x="3491" y="10"/>
                      </a:moveTo>
                      <a:lnTo>
                        <a:pt x="3491" y="70"/>
                      </a:lnTo>
                      <a:lnTo>
                        <a:pt x="3341" y="70"/>
                      </a:lnTo>
                      <a:lnTo>
                        <a:pt x="3341" y="10"/>
                      </a:lnTo>
                      <a:close/>
                      <a:moveTo>
                        <a:pt x="262" y="70"/>
                      </a:moveTo>
                      <a:lnTo>
                        <a:pt x="262" y="130"/>
                      </a:lnTo>
                      <a:lnTo>
                        <a:pt x="111" y="130"/>
                      </a:lnTo>
                      <a:lnTo>
                        <a:pt x="111" y="70"/>
                      </a:lnTo>
                      <a:close/>
                      <a:moveTo>
                        <a:pt x="1686" y="70"/>
                      </a:moveTo>
                      <a:lnTo>
                        <a:pt x="1686" y="130"/>
                      </a:lnTo>
                      <a:lnTo>
                        <a:pt x="1535" y="130"/>
                      </a:lnTo>
                      <a:lnTo>
                        <a:pt x="1535" y="70"/>
                      </a:lnTo>
                      <a:close/>
                      <a:moveTo>
                        <a:pt x="2208" y="90"/>
                      </a:moveTo>
                      <a:lnTo>
                        <a:pt x="2208" y="140"/>
                      </a:lnTo>
                      <a:lnTo>
                        <a:pt x="2117" y="140"/>
                      </a:lnTo>
                      <a:lnTo>
                        <a:pt x="2117" y="90"/>
                      </a:lnTo>
                      <a:close/>
                      <a:moveTo>
                        <a:pt x="944" y="100"/>
                      </a:moveTo>
                      <a:lnTo>
                        <a:pt x="944" y="161"/>
                      </a:lnTo>
                      <a:lnTo>
                        <a:pt x="793" y="161"/>
                      </a:lnTo>
                      <a:lnTo>
                        <a:pt x="793" y="100"/>
                      </a:lnTo>
                      <a:close/>
                      <a:moveTo>
                        <a:pt x="1776" y="151"/>
                      </a:moveTo>
                      <a:lnTo>
                        <a:pt x="1776" y="201"/>
                      </a:lnTo>
                      <a:lnTo>
                        <a:pt x="1626" y="201"/>
                      </a:lnTo>
                      <a:lnTo>
                        <a:pt x="1626" y="151"/>
                      </a:lnTo>
                      <a:close/>
                      <a:moveTo>
                        <a:pt x="2739" y="161"/>
                      </a:moveTo>
                      <a:lnTo>
                        <a:pt x="2739" y="221"/>
                      </a:lnTo>
                      <a:lnTo>
                        <a:pt x="2589" y="221"/>
                      </a:lnTo>
                      <a:lnTo>
                        <a:pt x="2589" y="161"/>
                      </a:lnTo>
                      <a:close/>
                      <a:moveTo>
                        <a:pt x="763" y="191"/>
                      </a:moveTo>
                      <a:lnTo>
                        <a:pt x="763" y="251"/>
                      </a:lnTo>
                      <a:lnTo>
                        <a:pt x="673" y="251"/>
                      </a:lnTo>
                      <a:lnTo>
                        <a:pt x="673" y="191"/>
                      </a:lnTo>
                      <a:close/>
                      <a:moveTo>
                        <a:pt x="3160" y="241"/>
                      </a:moveTo>
                      <a:lnTo>
                        <a:pt x="3160" y="301"/>
                      </a:lnTo>
                      <a:lnTo>
                        <a:pt x="3010" y="301"/>
                      </a:lnTo>
                      <a:lnTo>
                        <a:pt x="3010" y="241"/>
                      </a:lnTo>
                      <a:close/>
                      <a:moveTo>
                        <a:pt x="1596" y="331"/>
                      </a:moveTo>
                      <a:lnTo>
                        <a:pt x="1596" y="381"/>
                      </a:lnTo>
                      <a:lnTo>
                        <a:pt x="1445" y="381"/>
                      </a:lnTo>
                      <a:lnTo>
                        <a:pt x="1445" y="331"/>
                      </a:lnTo>
                      <a:close/>
                      <a:moveTo>
                        <a:pt x="2398" y="381"/>
                      </a:moveTo>
                      <a:lnTo>
                        <a:pt x="2398" y="431"/>
                      </a:lnTo>
                      <a:lnTo>
                        <a:pt x="2258" y="431"/>
                      </a:lnTo>
                      <a:lnTo>
                        <a:pt x="2258" y="381"/>
                      </a:lnTo>
                      <a:close/>
                      <a:moveTo>
                        <a:pt x="623" y="391"/>
                      </a:moveTo>
                      <a:lnTo>
                        <a:pt x="623" y="441"/>
                      </a:lnTo>
                      <a:lnTo>
                        <a:pt x="472" y="441"/>
                      </a:lnTo>
                      <a:lnTo>
                        <a:pt x="472" y="391"/>
                      </a:lnTo>
                      <a:close/>
                      <a:moveTo>
                        <a:pt x="3692" y="0"/>
                      </a:moveTo>
                      <a:lnTo>
                        <a:pt x="1" y="10"/>
                      </a:lnTo>
                      <a:lnTo>
                        <a:pt x="1" y="281"/>
                      </a:lnTo>
                      <a:lnTo>
                        <a:pt x="101" y="281"/>
                      </a:lnTo>
                      <a:lnTo>
                        <a:pt x="101" y="341"/>
                      </a:lnTo>
                      <a:lnTo>
                        <a:pt x="1" y="341"/>
                      </a:lnTo>
                      <a:lnTo>
                        <a:pt x="1" y="502"/>
                      </a:lnTo>
                      <a:lnTo>
                        <a:pt x="2117" y="496"/>
                      </a:lnTo>
                      <a:lnTo>
                        <a:pt x="2117" y="496"/>
                      </a:lnTo>
                      <a:lnTo>
                        <a:pt x="2117" y="441"/>
                      </a:lnTo>
                      <a:lnTo>
                        <a:pt x="2268" y="441"/>
                      </a:lnTo>
                      <a:lnTo>
                        <a:pt x="2268" y="495"/>
                      </a:lnTo>
                      <a:lnTo>
                        <a:pt x="2268" y="495"/>
                      </a:lnTo>
                      <a:lnTo>
                        <a:pt x="3692" y="492"/>
                      </a:lnTo>
                      <a:lnTo>
                        <a:pt x="3692" y="401"/>
                      </a:lnTo>
                      <a:lnTo>
                        <a:pt x="3592" y="401"/>
                      </a:lnTo>
                      <a:lnTo>
                        <a:pt x="3592" y="351"/>
                      </a:lnTo>
                      <a:lnTo>
                        <a:pt x="3692" y="351"/>
                      </a:lnTo>
                      <a:lnTo>
                        <a:pt x="3692" y="0"/>
                      </a:lnTo>
                      <a:close/>
                      <a:moveTo>
                        <a:pt x="2268" y="495"/>
                      </a:moveTo>
                      <a:lnTo>
                        <a:pt x="2117" y="496"/>
                      </a:lnTo>
                      <a:lnTo>
                        <a:pt x="2117" y="496"/>
                      </a:lnTo>
                      <a:lnTo>
                        <a:pt x="2117" y="502"/>
                      </a:lnTo>
                      <a:lnTo>
                        <a:pt x="2268" y="502"/>
                      </a:lnTo>
                      <a:lnTo>
                        <a:pt x="2268" y="495"/>
                      </a:lnTo>
                      <a:close/>
                    </a:path>
                  </a:pathLst>
                </a:custGeom>
                <a:solidFill>
                  <a:srgbClr val="401E15">
                    <a:alpha val="1571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6" name="Google Shape;17266;p56"/>
                <p:cNvSpPr/>
                <p:nvPr/>
              </p:nvSpPr>
              <p:spPr>
                <a:xfrm>
                  <a:off x="6311260" y="4396032"/>
                  <a:ext cx="964" cy="20245"/>
                </a:xfrm>
                <a:custGeom>
                  <a:rect b="b" l="l" r="r" t="t"/>
                  <a:pathLst>
                    <a:path extrusionOk="0" h="21" w="1">
                      <a:moveTo>
                        <a:pt x="0" y="21"/>
                      </a:moveTo>
                      <a:lnTo>
                        <a:pt x="0" y="1"/>
                      </a:lnTo>
                      <a:lnTo>
                        <a:pt x="0" y="21"/>
                      </a:lnTo>
                      <a:close/>
                    </a:path>
                  </a:pathLst>
                </a:custGeom>
                <a:solidFill>
                  <a:srgbClr val="C5975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7" name="Google Shape;17267;p56"/>
                <p:cNvSpPr/>
                <p:nvPr/>
              </p:nvSpPr>
              <p:spPr>
                <a:xfrm>
                  <a:off x="6194609" y="4396032"/>
                  <a:ext cx="117614" cy="49167"/>
                </a:xfrm>
                <a:custGeom>
                  <a:rect b="b" l="l" r="r" t="t"/>
                  <a:pathLst>
                    <a:path extrusionOk="0" h="51" w="122">
                      <a:moveTo>
                        <a:pt x="1" y="1"/>
                      </a:moveTo>
                      <a:lnTo>
                        <a:pt x="1" y="51"/>
                      </a:lnTo>
                      <a:lnTo>
                        <a:pt x="121" y="51"/>
                      </a:lnTo>
                      <a:lnTo>
                        <a:pt x="12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8" name="Google Shape;17268;p56"/>
                <p:cNvSpPr/>
                <p:nvPr/>
              </p:nvSpPr>
              <p:spPr>
                <a:xfrm>
                  <a:off x="5836946" y="4540641"/>
                  <a:ext cx="146536" cy="59772"/>
                </a:xfrm>
                <a:custGeom>
                  <a:rect b="b" l="l" r="r" t="t"/>
                  <a:pathLst>
                    <a:path extrusionOk="0" h="62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69" name="Google Shape;17269;p56"/>
                <p:cNvSpPr/>
                <p:nvPr/>
              </p:nvSpPr>
              <p:spPr>
                <a:xfrm>
                  <a:off x="5952632" y="4270703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151" y="60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70" name="Google Shape;17270;p56"/>
                <p:cNvSpPr/>
                <p:nvPr/>
              </p:nvSpPr>
              <p:spPr>
                <a:xfrm>
                  <a:off x="5445355" y="4638012"/>
                  <a:ext cx="97369" cy="49167"/>
                </a:xfrm>
                <a:custGeom>
                  <a:rect b="b" l="l" r="r" t="t"/>
                  <a:pathLst>
                    <a:path extrusionOk="0" h="51" w="10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101" y="50"/>
                      </a:lnTo>
                      <a:lnTo>
                        <a:pt x="1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71" name="Google Shape;17271;p56"/>
                <p:cNvSpPr/>
                <p:nvPr/>
              </p:nvSpPr>
              <p:spPr>
                <a:xfrm>
                  <a:off x="5431080" y="4638012"/>
                  <a:ext cx="964" cy="49167"/>
                </a:xfrm>
                <a:custGeom>
                  <a:rect b="b" l="l" r="r" t="t"/>
                  <a:pathLst>
                    <a:path extrusionOk="0" h="51" w="1">
                      <a:moveTo>
                        <a:pt x="0" y="50"/>
                      </a:moveTo>
                      <a:lnTo>
                        <a:pt x="0" y="0"/>
                      </a:lnTo>
                      <a:lnTo>
                        <a:pt x="0" y="5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72" name="Google Shape;17272;p56"/>
                <p:cNvSpPr/>
                <p:nvPr/>
              </p:nvSpPr>
              <p:spPr>
                <a:xfrm>
                  <a:off x="5508204" y="4357469"/>
                  <a:ext cx="145572" cy="58808"/>
                </a:xfrm>
                <a:custGeom>
                  <a:rect b="b" l="l" r="r" t="t"/>
                  <a:pathLst>
                    <a:path extrusionOk="0" h="61" w="151">
                      <a:moveTo>
                        <a:pt x="1" y="0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73" name="Google Shape;17273;p56"/>
                <p:cNvSpPr/>
                <p:nvPr/>
              </p:nvSpPr>
              <p:spPr>
                <a:xfrm>
                  <a:off x="4695508" y="4531001"/>
                  <a:ext cx="964" cy="59772"/>
                </a:xfrm>
                <a:custGeom>
                  <a:rect b="b" l="l" r="r" t="t"/>
                  <a:pathLst>
                    <a:path extrusionOk="0" h="62" w="1">
                      <a:moveTo>
                        <a:pt x="1" y="61"/>
                      </a:moveTo>
                      <a:lnTo>
                        <a:pt x="1" y="1"/>
                      </a:lnTo>
                      <a:lnTo>
                        <a:pt x="1" y="61"/>
                      </a:lnTo>
                      <a:close/>
                    </a:path>
                  </a:pathLst>
                </a:custGeom>
                <a:solidFill>
                  <a:srgbClr val="89411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74" name="Google Shape;17274;p56"/>
                <p:cNvSpPr/>
                <p:nvPr/>
              </p:nvSpPr>
              <p:spPr>
                <a:xfrm>
                  <a:off x="3768089" y="4580168"/>
                  <a:ext cx="39526" cy="49167"/>
                </a:xfrm>
                <a:custGeom>
                  <a:rect b="b" l="l" r="r" t="t"/>
                  <a:pathLst>
                    <a:path extrusionOk="0" h="51" w="41">
                      <a:moveTo>
                        <a:pt x="0" y="0"/>
                      </a:moveTo>
                      <a:lnTo>
                        <a:pt x="0" y="50"/>
                      </a:lnTo>
                      <a:lnTo>
                        <a:pt x="40" y="50"/>
                      </a:lnTo>
                      <a:lnTo>
                        <a:pt x="4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75" name="Google Shape;17275;p56"/>
                <p:cNvSpPr/>
                <p:nvPr/>
              </p:nvSpPr>
              <p:spPr>
                <a:xfrm>
                  <a:off x="208807" y="4511720"/>
                  <a:ext cx="964" cy="59772"/>
                </a:xfrm>
                <a:custGeom>
                  <a:rect b="b" l="l" r="r" t="t"/>
                  <a:pathLst>
                    <a:path extrusionOk="0" h="62" w="1">
                      <a:moveTo>
                        <a:pt x="1" y="61"/>
                      </a:moveTo>
                      <a:lnTo>
                        <a:pt x="1" y="1"/>
                      </a:lnTo>
                      <a:lnTo>
                        <a:pt x="1" y="61"/>
                      </a:lnTo>
                      <a:close/>
                    </a:path>
                  </a:pathLst>
                </a:custGeom>
                <a:solidFill>
                  <a:srgbClr val="E6B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76" name="Google Shape;17276;p56"/>
                <p:cNvSpPr/>
                <p:nvPr/>
              </p:nvSpPr>
              <p:spPr>
                <a:xfrm>
                  <a:off x="5604609" y="4424954"/>
                  <a:ext cx="146536" cy="58808"/>
                </a:xfrm>
                <a:custGeom>
                  <a:rect b="b" l="l" r="r" t="t"/>
                  <a:pathLst>
                    <a:path extrusionOk="0" h="61" w="152">
                      <a:moveTo>
                        <a:pt x="1" y="1"/>
                      </a:moveTo>
                      <a:lnTo>
                        <a:pt x="1" y="61"/>
                      </a:lnTo>
                      <a:lnTo>
                        <a:pt x="151" y="61"/>
                      </a:lnTo>
                      <a:lnTo>
                        <a:pt x="1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7277" name="Google Shape;17277;p56"/>
                <p:cNvGrpSpPr/>
                <p:nvPr/>
              </p:nvGrpSpPr>
              <p:grpSpPr>
                <a:xfrm>
                  <a:off x="208807" y="4251422"/>
                  <a:ext cx="4487664" cy="474320"/>
                  <a:chOff x="208807" y="4251422"/>
                  <a:chExt cx="4487664" cy="474320"/>
                </a:xfrm>
              </p:grpSpPr>
              <p:sp>
                <p:nvSpPr>
                  <p:cNvPr id="17278" name="Google Shape;17278;p56"/>
                  <p:cNvSpPr/>
                  <p:nvPr/>
                </p:nvSpPr>
                <p:spPr>
                  <a:xfrm>
                    <a:off x="4202877" y="4415313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1"/>
                        </a:moveTo>
                        <a:lnTo>
                          <a:pt x="0" y="61"/>
                        </a:lnTo>
                        <a:lnTo>
                          <a:pt x="151" y="6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79" name="Google Shape;17279;p56"/>
                  <p:cNvSpPr/>
                  <p:nvPr/>
                </p:nvSpPr>
                <p:spPr>
                  <a:xfrm>
                    <a:off x="4454495" y="4618731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0"/>
                        </a:lnTo>
                        <a:lnTo>
                          <a:pt x="151" y="5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0" name="Google Shape;17280;p56"/>
                  <p:cNvSpPr/>
                  <p:nvPr/>
                </p:nvSpPr>
                <p:spPr>
                  <a:xfrm>
                    <a:off x="4106472" y="4482798"/>
                    <a:ext cx="145572" cy="49167"/>
                  </a:xfrm>
                  <a:custGeom>
                    <a:rect b="b" l="l" r="r" t="t"/>
                    <a:pathLst>
                      <a:path extrusionOk="0" h="51" w="151">
                        <a:moveTo>
                          <a:pt x="0" y="1"/>
                        </a:moveTo>
                        <a:lnTo>
                          <a:pt x="0" y="51"/>
                        </a:lnTo>
                        <a:lnTo>
                          <a:pt x="151" y="5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1" name="Google Shape;17281;p56"/>
                  <p:cNvSpPr/>
                  <p:nvPr/>
                </p:nvSpPr>
                <p:spPr>
                  <a:xfrm>
                    <a:off x="2703775" y="4396032"/>
                    <a:ext cx="146536" cy="58808"/>
                  </a:xfrm>
                  <a:custGeom>
                    <a:rect b="b" l="l" r="r" t="t"/>
                    <a:pathLst>
                      <a:path extrusionOk="0" h="61" w="152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151" y="6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2" name="Google Shape;17282;p56"/>
                  <p:cNvSpPr/>
                  <p:nvPr/>
                </p:nvSpPr>
                <p:spPr>
                  <a:xfrm>
                    <a:off x="3428743" y="4251422"/>
                    <a:ext cx="146536" cy="58808"/>
                  </a:xfrm>
                  <a:custGeom>
                    <a:rect b="b" l="l" r="r" t="t"/>
                    <a:pathLst>
                      <a:path extrusionOk="0" h="61" w="152">
                        <a:moveTo>
                          <a:pt x="1" y="0"/>
                        </a:moveTo>
                        <a:lnTo>
                          <a:pt x="1" y="60"/>
                        </a:lnTo>
                        <a:lnTo>
                          <a:pt x="151" y="6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3" name="Google Shape;17283;p56"/>
                  <p:cNvSpPr/>
                  <p:nvPr/>
                </p:nvSpPr>
                <p:spPr>
                  <a:xfrm>
                    <a:off x="1688628" y="4309266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0"/>
                        </a:lnTo>
                        <a:lnTo>
                          <a:pt x="151" y="6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4" name="Google Shape;17284;p56"/>
                  <p:cNvSpPr/>
                  <p:nvPr/>
                </p:nvSpPr>
                <p:spPr>
                  <a:xfrm>
                    <a:off x="4647305" y="4531001"/>
                    <a:ext cx="49167" cy="59772"/>
                  </a:xfrm>
                  <a:custGeom>
                    <a:rect b="b" l="l" r="r" t="t"/>
                    <a:pathLst>
                      <a:path extrusionOk="0" h="62" w="51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51" y="61"/>
                        </a:lnTo>
                        <a:lnTo>
                          <a:pt x="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5" name="Google Shape;17285;p56"/>
                  <p:cNvSpPr/>
                  <p:nvPr/>
                </p:nvSpPr>
                <p:spPr>
                  <a:xfrm>
                    <a:off x="3951259" y="4309266"/>
                    <a:ext cx="146536" cy="49167"/>
                  </a:xfrm>
                  <a:custGeom>
                    <a:rect b="b" l="l" r="r" t="t"/>
                    <a:pathLst>
                      <a:path extrusionOk="0" h="51" w="152">
                        <a:moveTo>
                          <a:pt x="1" y="0"/>
                        </a:moveTo>
                        <a:lnTo>
                          <a:pt x="1" y="50"/>
                        </a:lnTo>
                        <a:lnTo>
                          <a:pt x="151" y="5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6" name="Google Shape;17286;p56"/>
                  <p:cNvSpPr/>
                  <p:nvPr/>
                </p:nvSpPr>
                <p:spPr>
                  <a:xfrm>
                    <a:off x="2249707" y="4666934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1"/>
                        </a:lnTo>
                        <a:lnTo>
                          <a:pt x="151" y="61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7" name="Google Shape;17287;p56"/>
                  <p:cNvSpPr/>
                  <p:nvPr/>
                </p:nvSpPr>
                <p:spPr>
                  <a:xfrm>
                    <a:off x="1775393" y="4386391"/>
                    <a:ext cx="146536" cy="49167"/>
                  </a:xfrm>
                  <a:custGeom>
                    <a:rect b="b" l="l" r="r" t="t"/>
                    <a:pathLst>
                      <a:path extrusionOk="0" h="51" w="152">
                        <a:moveTo>
                          <a:pt x="1" y="1"/>
                        </a:moveTo>
                        <a:lnTo>
                          <a:pt x="1" y="51"/>
                        </a:lnTo>
                        <a:lnTo>
                          <a:pt x="151" y="5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8" name="Google Shape;17288;p56"/>
                  <p:cNvSpPr/>
                  <p:nvPr/>
                </p:nvSpPr>
                <p:spPr>
                  <a:xfrm>
                    <a:off x="3670720" y="4580168"/>
                    <a:ext cx="98333" cy="49167"/>
                  </a:xfrm>
                  <a:custGeom>
                    <a:rect b="b" l="l" r="r" t="t"/>
                    <a:pathLst>
                      <a:path extrusionOk="0" h="51" w="102">
                        <a:moveTo>
                          <a:pt x="1" y="0"/>
                        </a:moveTo>
                        <a:lnTo>
                          <a:pt x="1" y="50"/>
                        </a:lnTo>
                        <a:lnTo>
                          <a:pt x="101" y="50"/>
                        </a:lnTo>
                        <a:lnTo>
                          <a:pt x="10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9" name="Google Shape;17289;p56"/>
                  <p:cNvSpPr/>
                  <p:nvPr/>
                </p:nvSpPr>
                <p:spPr>
                  <a:xfrm>
                    <a:off x="3109641" y="4473157"/>
                    <a:ext cx="146536" cy="58808"/>
                  </a:xfrm>
                  <a:custGeom>
                    <a:rect b="b" l="l" r="r" t="t"/>
                    <a:pathLst>
                      <a:path extrusionOk="0" h="61" w="152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151" y="61"/>
                        </a:ln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0" name="Google Shape;17290;p56"/>
                  <p:cNvSpPr/>
                  <p:nvPr/>
                </p:nvSpPr>
                <p:spPr>
                  <a:xfrm>
                    <a:off x="856651" y="4424954"/>
                    <a:ext cx="88693" cy="58808"/>
                  </a:xfrm>
                  <a:custGeom>
                    <a:rect b="b" l="l" r="r" t="t"/>
                    <a:pathLst>
                      <a:path extrusionOk="0" h="61" w="92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91" y="61"/>
                        </a:lnTo>
                        <a:lnTo>
                          <a:pt x="9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1" name="Google Shape;17291;p56"/>
                  <p:cNvSpPr/>
                  <p:nvPr/>
                </p:nvSpPr>
                <p:spPr>
                  <a:xfrm>
                    <a:off x="2249707" y="4328547"/>
                    <a:ext cx="87729" cy="49167"/>
                  </a:xfrm>
                  <a:custGeom>
                    <a:rect b="b" l="l" r="r" t="t"/>
                    <a:pathLst>
                      <a:path extrusionOk="0" h="51" w="91">
                        <a:moveTo>
                          <a:pt x="0" y="0"/>
                        </a:moveTo>
                        <a:lnTo>
                          <a:pt x="0" y="50"/>
                        </a:lnTo>
                        <a:lnTo>
                          <a:pt x="91" y="50"/>
                        </a:lnTo>
                        <a:lnTo>
                          <a:pt x="9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2" name="Google Shape;17292;p56"/>
                  <p:cNvSpPr/>
                  <p:nvPr/>
                </p:nvSpPr>
                <p:spPr>
                  <a:xfrm>
                    <a:off x="2384674" y="4609090"/>
                    <a:ext cx="136895" cy="49167"/>
                  </a:xfrm>
                  <a:custGeom>
                    <a:rect b="b" l="l" r="r" t="t"/>
                    <a:pathLst>
                      <a:path extrusionOk="0" h="51" w="142">
                        <a:moveTo>
                          <a:pt x="1" y="0"/>
                        </a:moveTo>
                        <a:lnTo>
                          <a:pt x="1" y="50"/>
                        </a:lnTo>
                        <a:lnTo>
                          <a:pt x="141" y="50"/>
                        </a:lnTo>
                        <a:lnTo>
                          <a:pt x="14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3" name="Google Shape;17293;p56"/>
                  <p:cNvSpPr/>
                  <p:nvPr/>
                </p:nvSpPr>
                <p:spPr>
                  <a:xfrm>
                    <a:off x="1601863" y="4560887"/>
                    <a:ext cx="145572" cy="49167"/>
                  </a:xfrm>
                  <a:custGeom>
                    <a:rect b="b" l="l" r="r" t="t"/>
                    <a:pathLst>
                      <a:path extrusionOk="0" h="51" w="151">
                        <a:moveTo>
                          <a:pt x="0" y="0"/>
                        </a:moveTo>
                        <a:lnTo>
                          <a:pt x="0" y="50"/>
                        </a:lnTo>
                        <a:lnTo>
                          <a:pt x="151" y="5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4" name="Google Shape;17294;p56"/>
                  <p:cNvSpPr/>
                  <p:nvPr/>
                </p:nvSpPr>
                <p:spPr>
                  <a:xfrm>
                    <a:off x="208807" y="4511720"/>
                    <a:ext cx="98333" cy="59772"/>
                  </a:xfrm>
                  <a:custGeom>
                    <a:rect b="b" l="l" r="r" t="t"/>
                    <a:pathLst>
                      <a:path extrusionOk="0" h="62" w="102">
                        <a:moveTo>
                          <a:pt x="1" y="1"/>
                        </a:moveTo>
                        <a:lnTo>
                          <a:pt x="1" y="61"/>
                        </a:lnTo>
                        <a:lnTo>
                          <a:pt x="101" y="61"/>
                        </a:lnTo>
                        <a:lnTo>
                          <a:pt x="10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5" name="Google Shape;17295;p56"/>
                  <p:cNvSpPr/>
                  <p:nvPr/>
                </p:nvSpPr>
                <p:spPr>
                  <a:xfrm>
                    <a:off x="315817" y="4309266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0"/>
                        </a:lnTo>
                        <a:lnTo>
                          <a:pt x="151" y="6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6" name="Google Shape;17296;p56"/>
                  <p:cNvSpPr/>
                  <p:nvPr/>
                </p:nvSpPr>
                <p:spPr>
                  <a:xfrm>
                    <a:off x="663840" y="4618731"/>
                    <a:ext cx="145572" cy="49167"/>
                  </a:xfrm>
                  <a:custGeom>
                    <a:rect b="b" l="l" r="r" t="t"/>
                    <a:pathLst>
                      <a:path extrusionOk="0" h="51" w="151">
                        <a:moveTo>
                          <a:pt x="0" y="0"/>
                        </a:moveTo>
                        <a:lnTo>
                          <a:pt x="0" y="50"/>
                        </a:lnTo>
                        <a:lnTo>
                          <a:pt x="151" y="5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7" name="Google Shape;17297;p56"/>
                  <p:cNvSpPr/>
                  <p:nvPr/>
                </p:nvSpPr>
                <p:spPr>
                  <a:xfrm>
                    <a:off x="973301" y="4338188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0" y="0"/>
                        </a:moveTo>
                        <a:lnTo>
                          <a:pt x="0" y="61"/>
                        </a:lnTo>
                        <a:lnTo>
                          <a:pt x="151" y="61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98" name="Google Shape;17298;p56"/>
                  <p:cNvSpPr/>
                  <p:nvPr/>
                </p:nvSpPr>
                <p:spPr>
                  <a:xfrm>
                    <a:off x="4550900" y="4299625"/>
                    <a:ext cx="145572" cy="58808"/>
                  </a:xfrm>
                  <a:custGeom>
                    <a:rect b="b" l="l" r="r" t="t"/>
                    <a:pathLst>
                      <a:path extrusionOk="0" h="61" w="151">
                        <a:moveTo>
                          <a:pt x="1" y="0"/>
                        </a:moveTo>
                        <a:lnTo>
                          <a:pt x="1" y="60"/>
                        </a:lnTo>
                        <a:lnTo>
                          <a:pt x="151" y="60"/>
                        </a:lnTo>
                        <a:lnTo>
                          <a:pt x="15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7299" name="Google Shape;17299;p56"/>
                <p:cNvSpPr/>
                <p:nvPr/>
              </p:nvSpPr>
              <p:spPr>
                <a:xfrm>
                  <a:off x="6262093" y="4599449"/>
                  <a:ext cx="50131" cy="58808"/>
                </a:xfrm>
                <a:custGeom>
                  <a:rect b="b" l="l" r="r" t="t"/>
                  <a:pathLst>
                    <a:path extrusionOk="0" h="61" w="52">
                      <a:moveTo>
                        <a:pt x="1" y="0"/>
                      </a:moveTo>
                      <a:lnTo>
                        <a:pt x="1" y="60"/>
                      </a:lnTo>
                      <a:lnTo>
                        <a:pt x="51" y="60"/>
                      </a:lnTo>
                      <a:lnTo>
                        <a:pt x="5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0" name="Google Shape;17300;p56"/>
                <p:cNvSpPr/>
                <p:nvPr/>
              </p:nvSpPr>
              <p:spPr>
                <a:xfrm>
                  <a:off x="1359886" y="770183"/>
                  <a:ext cx="3733775" cy="39527"/>
                </a:xfrm>
                <a:custGeom>
                  <a:rect b="b" l="l" r="r" t="t"/>
                  <a:pathLst>
                    <a:path extrusionOk="0" h="41" w="3873">
                      <a:moveTo>
                        <a:pt x="3872" y="0"/>
                      </a:moveTo>
                      <a:lnTo>
                        <a:pt x="20" y="10"/>
                      </a:lnTo>
                      <a:lnTo>
                        <a:pt x="0" y="40"/>
                      </a:lnTo>
                      <a:lnTo>
                        <a:pt x="3852" y="30"/>
                      </a:lnTo>
                      <a:lnTo>
                        <a:pt x="3872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1" name="Google Shape;17301;p56"/>
                <p:cNvSpPr/>
                <p:nvPr/>
              </p:nvSpPr>
              <p:spPr>
                <a:xfrm>
                  <a:off x="1223955" y="934074"/>
                  <a:ext cx="3733775" cy="29886"/>
                </a:xfrm>
                <a:custGeom>
                  <a:rect b="b" l="l" r="r" t="t"/>
                  <a:pathLst>
                    <a:path extrusionOk="0" h="31" w="3873">
                      <a:moveTo>
                        <a:pt x="21" y="1"/>
                      </a:moveTo>
                      <a:lnTo>
                        <a:pt x="1" y="31"/>
                      </a:lnTo>
                      <a:lnTo>
                        <a:pt x="3863" y="21"/>
                      </a:lnTo>
                      <a:lnTo>
                        <a:pt x="3873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2" name="Google Shape;17302;p56"/>
                <p:cNvSpPr/>
                <p:nvPr/>
              </p:nvSpPr>
              <p:spPr>
                <a:xfrm>
                  <a:off x="1088987" y="1089289"/>
                  <a:ext cx="3743416" cy="29886"/>
                </a:xfrm>
                <a:custGeom>
                  <a:rect b="b" l="l" r="r" t="t"/>
                  <a:pathLst>
                    <a:path extrusionOk="0" h="31" w="3883">
                      <a:moveTo>
                        <a:pt x="3882" y="0"/>
                      </a:moveTo>
                      <a:lnTo>
                        <a:pt x="21" y="10"/>
                      </a:lnTo>
                      <a:lnTo>
                        <a:pt x="1" y="30"/>
                      </a:lnTo>
                      <a:lnTo>
                        <a:pt x="3862" y="20"/>
                      </a:lnTo>
                      <a:lnTo>
                        <a:pt x="3882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3" name="Google Shape;17303;p56"/>
                <p:cNvSpPr/>
                <p:nvPr/>
              </p:nvSpPr>
              <p:spPr>
                <a:xfrm>
                  <a:off x="963661" y="1243539"/>
                  <a:ext cx="3732811" cy="29886"/>
                </a:xfrm>
                <a:custGeom>
                  <a:rect b="b" l="l" r="r" t="t"/>
                  <a:pathLst>
                    <a:path extrusionOk="0" h="31" w="3872">
                      <a:moveTo>
                        <a:pt x="3872" y="1"/>
                      </a:moveTo>
                      <a:lnTo>
                        <a:pt x="20" y="11"/>
                      </a:lnTo>
                      <a:lnTo>
                        <a:pt x="0" y="31"/>
                      </a:lnTo>
                      <a:lnTo>
                        <a:pt x="0" y="31"/>
                      </a:lnTo>
                      <a:lnTo>
                        <a:pt x="3852" y="21"/>
                      </a:lnTo>
                      <a:lnTo>
                        <a:pt x="3872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4" name="Google Shape;17304;p56"/>
                <p:cNvSpPr/>
                <p:nvPr/>
              </p:nvSpPr>
              <p:spPr>
                <a:xfrm>
                  <a:off x="827729" y="1398754"/>
                  <a:ext cx="3743416" cy="39527"/>
                </a:xfrm>
                <a:custGeom>
                  <a:rect b="b" l="l" r="r" t="t"/>
                  <a:pathLst>
                    <a:path extrusionOk="0" h="41" w="3883">
                      <a:moveTo>
                        <a:pt x="3883" y="0"/>
                      </a:moveTo>
                      <a:lnTo>
                        <a:pt x="21" y="10"/>
                      </a:lnTo>
                      <a:lnTo>
                        <a:pt x="1" y="40"/>
                      </a:lnTo>
                      <a:lnTo>
                        <a:pt x="3863" y="30"/>
                      </a:lnTo>
                      <a:lnTo>
                        <a:pt x="3883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5" name="Google Shape;17305;p56"/>
                <p:cNvSpPr/>
                <p:nvPr/>
              </p:nvSpPr>
              <p:spPr>
                <a:xfrm>
                  <a:off x="692762" y="1562645"/>
                  <a:ext cx="3743416" cy="29886"/>
                </a:xfrm>
                <a:custGeom>
                  <a:rect b="b" l="l" r="r" t="t"/>
                  <a:pathLst>
                    <a:path extrusionOk="0" h="31" w="3883">
                      <a:moveTo>
                        <a:pt x="3882" y="1"/>
                      </a:moveTo>
                      <a:lnTo>
                        <a:pt x="20" y="11"/>
                      </a:lnTo>
                      <a:lnTo>
                        <a:pt x="0" y="31"/>
                      </a:lnTo>
                      <a:lnTo>
                        <a:pt x="3862" y="21"/>
                      </a:lnTo>
                      <a:lnTo>
                        <a:pt x="3882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6" name="Google Shape;17306;p56"/>
                <p:cNvSpPr/>
                <p:nvPr/>
              </p:nvSpPr>
              <p:spPr>
                <a:xfrm>
                  <a:off x="566471" y="1717859"/>
                  <a:ext cx="3733775" cy="29886"/>
                </a:xfrm>
                <a:custGeom>
                  <a:rect b="b" l="l" r="r" t="t"/>
                  <a:pathLst>
                    <a:path extrusionOk="0" h="31" w="3873">
                      <a:moveTo>
                        <a:pt x="3873" y="0"/>
                      </a:moveTo>
                      <a:lnTo>
                        <a:pt x="21" y="10"/>
                      </a:lnTo>
                      <a:lnTo>
                        <a:pt x="1" y="30"/>
                      </a:lnTo>
                      <a:lnTo>
                        <a:pt x="3853" y="20"/>
                      </a:lnTo>
                      <a:lnTo>
                        <a:pt x="3873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7" name="Google Shape;17307;p56"/>
                <p:cNvSpPr/>
                <p:nvPr/>
              </p:nvSpPr>
              <p:spPr>
                <a:xfrm>
                  <a:off x="431504" y="1872110"/>
                  <a:ext cx="3781978" cy="29886"/>
                </a:xfrm>
                <a:custGeom>
                  <a:rect b="b" l="l" r="r" t="t"/>
                  <a:pathLst>
                    <a:path extrusionOk="0" h="31" w="3923">
                      <a:moveTo>
                        <a:pt x="3912" y="1"/>
                      </a:moveTo>
                      <a:lnTo>
                        <a:pt x="3902" y="21"/>
                      </a:lnTo>
                      <a:lnTo>
                        <a:pt x="3922" y="1"/>
                      </a:lnTo>
                      <a:close/>
                      <a:moveTo>
                        <a:pt x="3882" y="1"/>
                      </a:moveTo>
                      <a:lnTo>
                        <a:pt x="21" y="11"/>
                      </a:lnTo>
                      <a:lnTo>
                        <a:pt x="0" y="31"/>
                      </a:lnTo>
                      <a:lnTo>
                        <a:pt x="3862" y="31"/>
                      </a:lnTo>
                      <a:lnTo>
                        <a:pt x="3882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8" name="Google Shape;17308;p56"/>
                <p:cNvSpPr/>
                <p:nvPr/>
              </p:nvSpPr>
              <p:spPr>
                <a:xfrm>
                  <a:off x="296536" y="2027324"/>
                  <a:ext cx="3742452" cy="39527"/>
                </a:xfrm>
                <a:custGeom>
                  <a:rect b="b" l="l" r="r" t="t"/>
                  <a:pathLst>
                    <a:path extrusionOk="0" h="41" w="3882">
                      <a:moveTo>
                        <a:pt x="3882" y="0"/>
                      </a:moveTo>
                      <a:lnTo>
                        <a:pt x="20" y="10"/>
                      </a:lnTo>
                      <a:lnTo>
                        <a:pt x="0" y="40"/>
                      </a:lnTo>
                      <a:lnTo>
                        <a:pt x="0" y="40"/>
                      </a:lnTo>
                      <a:lnTo>
                        <a:pt x="3862" y="30"/>
                      </a:lnTo>
                      <a:lnTo>
                        <a:pt x="3882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9" name="Google Shape;17309;p56"/>
                <p:cNvSpPr/>
                <p:nvPr/>
              </p:nvSpPr>
              <p:spPr>
                <a:xfrm>
                  <a:off x="170245" y="2191215"/>
                  <a:ext cx="3733775" cy="29886"/>
                </a:xfrm>
                <a:custGeom>
                  <a:rect b="b" l="l" r="r" t="t"/>
                  <a:pathLst>
                    <a:path extrusionOk="0" h="31" w="3873">
                      <a:moveTo>
                        <a:pt x="3872" y="1"/>
                      </a:moveTo>
                      <a:lnTo>
                        <a:pt x="21" y="11"/>
                      </a:lnTo>
                      <a:lnTo>
                        <a:pt x="1" y="31"/>
                      </a:lnTo>
                      <a:lnTo>
                        <a:pt x="3862" y="21"/>
                      </a:lnTo>
                      <a:lnTo>
                        <a:pt x="3872" y="1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0" name="Google Shape;17310;p56"/>
                <p:cNvSpPr/>
                <p:nvPr/>
              </p:nvSpPr>
              <p:spPr>
                <a:xfrm>
                  <a:off x="35278" y="2346430"/>
                  <a:ext cx="3743416" cy="29886"/>
                </a:xfrm>
                <a:custGeom>
                  <a:rect b="b" l="l" r="r" t="t"/>
                  <a:pathLst>
                    <a:path extrusionOk="0" h="31" w="3883">
                      <a:moveTo>
                        <a:pt x="3882" y="0"/>
                      </a:moveTo>
                      <a:lnTo>
                        <a:pt x="20" y="10"/>
                      </a:lnTo>
                      <a:lnTo>
                        <a:pt x="0" y="30"/>
                      </a:lnTo>
                      <a:lnTo>
                        <a:pt x="3862" y="20"/>
                      </a:lnTo>
                      <a:lnTo>
                        <a:pt x="3882" y="0"/>
                      </a:lnTo>
                      <a:close/>
                    </a:path>
                  </a:pathLst>
                </a:custGeom>
                <a:solidFill>
                  <a:srgbClr val="401E15">
                    <a:alpha val="4403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7311" name="Google Shape;17311;p56"/>
                <p:cNvGrpSpPr/>
                <p:nvPr/>
              </p:nvGrpSpPr>
              <p:grpSpPr>
                <a:xfrm>
                  <a:off x="3699642" y="770183"/>
                  <a:ext cx="1432582" cy="1663976"/>
                  <a:chOff x="3699642" y="770183"/>
                  <a:chExt cx="1432582" cy="1663976"/>
                </a:xfrm>
              </p:grpSpPr>
              <p:sp>
                <p:nvSpPr>
                  <p:cNvPr id="17312" name="Google Shape;17312;p56"/>
                  <p:cNvSpPr/>
                  <p:nvPr/>
                </p:nvSpPr>
                <p:spPr>
                  <a:xfrm>
                    <a:off x="5073416" y="770183"/>
                    <a:ext cx="58807" cy="29886"/>
                  </a:xfrm>
                  <a:custGeom>
                    <a:rect b="b" l="l" r="r" t="t"/>
                    <a:pathLst>
                      <a:path extrusionOk="0" h="31" w="61">
                        <a:moveTo>
                          <a:pt x="20" y="0"/>
                        </a:moveTo>
                        <a:lnTo>
                          <a:pt x="0" y="30"/>
                        </a:lnTo>
                        <a:lnTo>
                          <a:pt x="40" y="30"/>
                        </a:lnTo>
                        <a:lnTo>
                          <a:pt x="60" y="0"/>
                        </a:lnTo>
                        <a:close/>
                      </a:path>
                    </a:pathLst>
                  </a:custGeom>
                  <a:solidFill>
                    <a:srgbClr val="401E1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7313" name="Google Shape;17313;p56"/>
                  <p:cNvGrpSpPr/>
                  <p:nvPr/>
                </p:nvGrpSpPr>
                <p:grpSpPr>
                  <a:xfrm>
                    <a:off x="3699642" y="934074"/>
                    <a:ext cx="1296651" cy="1500085"/>
                    <a:chOff x="3699642" y="934074"/>
                    <a:chExt cx="1296651" cy="1500085"/>
                  </a:xfrm>
                </p:grpSpPr>
                <p:sp>
                  <p:nvSpPr>
                    <p:cNvPr id="17314" name="Google Shape;17314;p56"/>
                    <p:cNvSpPr/>
                    <p:nvPr/>
                  </p:nvSpPr>
                  <p:spPr>
                    <a:xfrm>
                      <a:off x="3699642" y="2404273"/>
                      <a:ext cx="58807" cy="29886"/>
                    </a:xfrm>
                    <a:custGeom>
                      <a:rect b="b" l="l" r="r" t="t"/>
                      <a:pathLst>
                        <a:path extrusionOk="0" h="31" w="61">
                          <a:moveTo>
                            <a:pt x="31" y="0"/>
                          </a:moveTo>
                          <a:lnTo>
                            <a:pt x="1" y="30"/>
                          </a:lnTo>
                          <a:lnTo>
                            <a:pt x="41" y="3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15" name="Google Shape;17315;p56"/>
                    <p:cNvSpPr/>
                    <p:nvPr/>
                  </p:nvSpPr>
                  <p:spPr>
                    <a:xfrm>
                      <a:off x="4947126" y="934074"/>
                      <a:ext cx="49167" cy="20245"/>
                    </a:xfrm>
                    <a:custGeom>
                      <a:rect b="b" l="l" r="r" t="t"/>
                      <a:pathLst>
                        <a:path extrusionOk="0" h="21" w="51">
                          <a:moveTo>
                            <a:pt x="11" y="1"/>
                          </a:moveTo>
                          <a:lnTo>
                            <a:pt x="1" y="21"/>
                          </a:lnTo>
                          <a:lnTo>
                            <a:pt x="31" y="21"/>
                          </a:lnTo>
                          <a:lnTo>
                            <a:pt x="51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16" name="Google Shape;17316;p56"/>
                    <p:cNvSpPr/>
                    <p:nvPr/>
                  </p:nvSpPr>
                  <p:spPr>
                    <a:xfrm>
                      <a:off x="4812158" y="1089289"/>
                      <a:ext cx="58807" cy="20245"/>
                    </a:xfrm>
                    <a:custGeom>
                      <a:rect b="b" l="l" r="r" t="t"/>
                      <a:pathLst>
                        <a:path extrusionOk="0" h="21" w="61">
                          <a:moveTo>
                            <a:pt x="20" y="0"/>
                          </a:moveTo>
                          <a:lnTo>
                            <a:pt x="0" y="20"/>
                          </a:lnTo>
                          <a:lnTo>
                            <a:pt x="40" y="2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17" name="Google Shape;17317;p56"/>
                    <p:cNvSpPr/>
                    <p:nvPr/>
                  </p:nvSpPr>
                  <p:spPr>
                    <a:xfrm>
                      <a:off x="4676227" y="1243539"/>
                      <a:ext cx="59771" cy="20245"/>
                    </a:xfrm>
                    <a:custGeom>
                      <a:rect b="b" l="l" r="r" t="t"/>
                      <a:pathLst>
                        <a:path extrusionOk="0" h="21" w="62">
                          <a:moveTo>
                            <a:pt x="21" y="1"/>
                          </a:moveTo>
                          <a:lnTo>
                            <a:pt x="1" y="21"/>
                          </a:lnTo>
                          <a:lnTo>
                            <a:pt x="41" y="21"/>
                          </a:lnTo>
                          <a:lnTo>
                            <a:pt x="61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18" name="Google Shape;17318;p56"/>
                    <p:cNvSpPr/>
                    <p:nvPr/>
                  </p:nvSpPr>
                  <p:spPr>
                    <a:xfrm>
                      <a:off x="4550900" y="1398754"/>
                      <a:ext cx="49167" cy="29886"/>
                    </a:xfrm>
                    <a:custGeom>
                      <a:rect b="b" l="l" r="r" t="t"/>
                      <a:pathLst>
                        <a:path extrusionOk="0" h="31" w="51">
                          <a:moveTo>
                            <a:pt x="21" y="0"/>
                          </a:moveTo>
                          <a:lnTo>
                            <a:pt x="1" y="30"/>
                          </a:lnTo>
                          <a:lnTo>
                            <a:pt x="31" y="30"/>
                          </a:lnTo>
                          <a:lnTo>
                            <a:pt x="5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19" name="Google Shape;17319;p56"/>
                    <p:cNvSpPr/>
                    <p:nvPr/>
                  </p:nvSpPr>
                  <p:spPr>
                    <a:xfrm>
                      <a:off x="4415933" y="1562645"/>
                      <a:ext cx="58807" cy="20245"/>
                    </a:xfrm>
                    <a:custGeom>
                      <a:rect b="b" l="l" r="r" t="t"/>
                      <a:pathLst>
                        <a:path extrusionOk="0" h="21" w="61">
                          <a:moveTo>
                            <a:pt x="20" y="1"/>
                          </a:moveTo>
                          <a:lnTo>
                            <a:pt x="0" y="21"/>
                          </a:lnTo>
                          <a:lnTo>
                            <a:pt x="40" y="21"/>
                          </a:lnTo>
                          <a:lnTo>
                            <a:pt x="60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20" name="Google Shape;17320;p56"/>
                    <p:cNvSpPr/>
                    <p:nvPr/>
                  </p:nvSpPr>
                  <p:spPr>
                    <a:xfrm>
                      <a:off x="4280001" y="1717859"/>
                      <a:ext cx="58807" cy="20245"/>
                    </a:xfrm>
                    <a:custGeom>
                      <a:rect b="b" l="l" r="r" t="t"/>
                      <a:pathLst>
                        <a:path extrusionOk="0" h="21" w="61">
                          <a:moveTo>
                            <a:pt x="21" y="0"/>
                          </a:moveTo>
                          <a:lnTo>
                            <a:pt x="1" y="20"/>
                          </a:lnTo>
                          <a:lnTo>
                            <a:pt x="41" y="2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21" name="Google Shape;17321;p56"/>
                    <p:cNvSpPr/>
                    <p:nvPr/>
                  </p:nvSpPr>
                  <p:spPr>
                    <a:xfrm>
                      <a:off x="4154674" y="1872110"/>
                      <a:ext cx="49167" cy="29886"/>
                    </a:xfrm>
                    <a:custGeom>
                      <a:rect b="b" l="l" r="r" t="t"/>
                      <a:pathLst>
                        <a:path extrusionOk="0" h="31" w="51">
                          <a:moveTo>
                            <a:pt x="20" y="1"/>
                          </a:moveTo>
                          <a:lnTo>
                            <a:pt x="0" y="31"/>
                          </a:lnTo>
                          <a:lnTo>
                            <a:pt x="40" y="21"/>
                          </a:lnTo>
                          <a:lnTo>
                            <a:pt x="50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22" name="Google Shape;17322;p56"/>
                    <p:cNvSpPr/>
                    <p:nvPr/>
                  </p:nvSpPr>
                  <p:spPr>
                    <a:xfrm>
                      <a:off x="4018743" y="2027324"/>
                      <a:ext cx="58807" cy="29886"/>
                    </a:xfrm>
                    <a:custGeom>
                      <a:rect b="b" l="l" r="r" t="t"/>
                      <a:pathLst>
                        <a:path extrusionOk="0" h="31" w="61">
                          <a:moveTo>
                            <a:pt x="21" y="0"/>
                          </a:moveTo>
                          <a:lnTo>
                            <a:pt x="1" y="30"/>
                          </a:lnTo>
                          <a:lnTo>
                            <a:pt x="41" y="3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23" name="Google Shape;17323;p56"/>
                    <p:cNvSpPr/>
                    <p:nvPr/>
                  </p:nvSpPr>
                  <p:spPr>
                    <a:xfrm>
                      <a:off x="3893416" y="2191215"/>
                      <a:ext cx="49167" cy="20245"/>
                    </a:xfrm>
                    <a:custGeom>
                      <a:rect b="b" l="l" r="r" t="t"/>
                      <a:pathLst>
                        <a:path extrusionOk="0" h="21" w="51">
                          <a:moveTo>
                            <a:pt x="10" y="1"/>
                          </a:moveTo>
                          <a:lnTo>
                            <a:pt x="0" y="21"/>
                          </a:lnTo>
                          <a:lnTo>
                            <a:pt x="31" y="21"/>
                          </a:lnTo>
                          <a:lnTo>
                            <a:pt x="51" y="1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324" name="Google Shape;17324;p56"/>
                    <p:cNvSpPr/>
                    <p:nvPr/>
                  </p:nvSpPr>
                  <p:spPr>
                    <a:xfrm>
                      <a:off x="3757485" y="2346430"/>
                      <a:ext cx="59771" cy="20245"/>
                    </a:xfrm>
                    <a:custGeom>
                      <a:rect b="b" l="l" r="r" t="t"/>
                      <a:pathLst>
                        <a:path extrusionOk="0" h="21" w="62">
                          <a:moveTo>
                            <a:pt x="21" y="0"/>
                          </a:moveTo>
                          <a:lnTo>
                            <a:pt x="1" y="20"/>
                          </a:lnTo>
                          <a:lnTo>
                            <a:pt x="41" y="20"/>
                          </a:lnTo>
                          <a:lnTo>
                            <a:pt x="61" y="0"/>
                          </a:lnTo>
                          <a:close/>
                        </a:path>
                      </a:pathLst>
                    </a:custGeom>
                    <a:solidFill>
                      <a:srgbClr val="401E1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7325" name="Google Shape;17325;p56"/>
            <p:cNvGrpSpPr/>
            <p:nvPr/>
          </p:nvGrpSpPr>
          <p:grpSpPr>
            <a:xfrm>
              <a:off x="5677682" y="3874863"/>
              <a:ext cx="737322" cy="622695"/>
              <a:chOff x="4635873" y="4120337"/>
              <a:chExt cx="478811" cy="404373"/>
            </a:xfrm>
          </p:grpSpPr>
          <p:sp>
            <p:nvSpPr>
              <p:cNvPr id="17326" name="Google Shape;17326;p56"/>
              <p:cNvSpPr/>
              <p:nvPr/>
            </p:nvSpPr>
            <p:spPr>
              <a:xfrm>
                <a:off x="4635873" y="4145110"/>
                <a:ext cx="55378" cy="225868"/>
              </a:xfrm>
              <a:custGeom>
                <a:rect b="b" l="l" r="r" t="t"/>
                <a:pathLst>
                  <a:path extrusionOk="0" h="1395" w="342">
                    <a:moveTo>
                      <a:pt x="281" y="0"/>
                    </a:moveTo>
                    <a:cubicBezTo>
                      <a:pt x="221" y="40"/>
                      <a:pt x="111" y="381"/>
                      <a:pt x="111" y="582"/>
                    </a:cubicBezTo>
                    <a:cubicBezTo>
                      <a:pt x="111" y="793"/>
                      <a:pt x="1" y="1043"/>
                      <a:pt x="11" y="1164"/>
                    </a:cubicBezTo>
                    <a:cubicBezTo>
                      <a:pt x="31" y="1294"/>
                      <a:pt x="31" y="1364"/>
                      <a:pt x="21" y="1394"/>
                    </a:cubicBezTo>
                    <a:cubicBezTo>
                      <a:pt x="21" y="1394"/>
                      <a:pt x="41" y="1364"/>
                      <a:pt x="51" y="1314"/>
                    </a:cubicBezTo>
                    <a:cubicBezTo>
                      <a:pt x="61" y="1274"/>
                      <a:pt x="71" y="1224"/>
                      <a:pt x="71" y="1174"/>
                    </a:cubicBezTo>
                    <a:lnTo>
                      <a:pt x="71" y="1174"/>
                    </a:lnTo>
                    <a:cubicBezTo>
                      <a:pt x="71" y="1174"/>
                      <a:pt x="91" y="1254"/>
                      <a:pt x="51" y="1364"/>
                    </a:cubicBezTo>
                    <a:cubicBezTo>
                      <a:pt x="51" y="1364"/>
                      <a:pt x="111" y="1294"/>
                      <a:pt x="101" y="1144"/>
                    </a:cubicBezTo>
                    <a:cubicBezTo>
                      <a:pt x="81" y="993"/>
                      <a:pt x="81" y="963"/>
                      <a:pt x="101" y="863"/>
                    </a:cubicBezTo>
                    <a:cubicBezTo>
                      <a:pt x="121" y="772"/>
                      <a:pt x="131" y="742"/>
                      <a:pt x="161" y="542"/>
                    </a:cubicBezTo>
                    <a:cubicBezTo>
                      <a:pt x="181" y="321"/>
                      <a:pt x="342" y="151"/>
                      <a:pt x="342" y="151"/>
                    </a:cubicBez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7" name="Google Shape;17327;p56"/>
              <p:cNvSpPr/>
              <p:nvPr/>
            </p:nvSpPr>
            <p:spPr>
              <a:xfrm>
                <a:off x="4712301" y="4264278"/>
                <a:ext cx="51978" cy="165151"/>
              </a:xfrm>
              <a:custGeom>
                <a:rect b="b" l="l" r="r" t="t"/>
                <a:pathLst>
                  <a:path extrusionOk="0" h="1020" w="321">
                    <a:moveTo>
                      <a:pt x="145" y="1"/>
                    </a:moveTo>
                    <a:cubicBezTo>
                      <a:pt x="134" y="1"/>
                      <a:pt x="128" y="14"/>
                      <a:pt x="130" y="47"/>
                    </a:cubicBezTo>
                    <a:cubicBezTo>
                      <a:pt x="150" y="227"/>
                      <a:pt x="0" y="749"/>
                      <a:pt x="0" y="749"/>
                    </a:cubicBezTo>
                    <a:lnTo>
                      <a:pt x="110" y="1019"/>
                    </a:lnTo>
                    <a:cubicBezTo>
                      <a:pt x="110" y="1019"/>
                      <a:pt x="201" y="548"/>
                      <a:pt x="321" y="237"/>
                    </a:cubicBezTo>
                    <a:cubicBezTo>
                      <a:pt x="321" y="237"/>
                      <a:pt x="190" y="1"/>
                      <a:pt x="1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8" name="Google Shape;17328;p56"/>
              <p:cNvSpPr/>
              <p:nvPr/>
            </p:nvSpPr>
            <p:spPr>
              <a:xfrm>
                <a:off x="4715540" y="4278203"/>
                <a:ext cx="34166" cy="107348"/>
              </a:xfrm>
              <a:custGeom>
                <a:rect b="b" l="l" r="r" t="t"/>
                <a:pathLst>
                  <a:path extrusionOk="0" h="663" w="211">
                    <a:moveTo>
                      <a:pt x="157" y="0"/>
                    </a:moveTo>
                    <a:cubicBezTo>
                      <a:pt x="144" y="0"/>
                      <a:pt x="131" y="4"/>
                      <a:pt x="120" y="11"/>
                    </a:cubicBezTo>
                    <a:lnTo>
                      <a:pt x="110" y="11"/>
                    </a:lnTo>
                    <a:cubicBezTo>
                      <a:pt x="110" y="181"/>
                      <a:pt x="30" y="502"/>
                      <a:pt x="0" y="623"/>
                    </a:cubicBezTo>
                    <a:cubicBezTo>
                      <a:pt x="0" y="633"/>
                      <a:pt x="0" y="653"/>
                      <a:pt x="10" y="663"/>
                    </a:cubicBezTo>
                    <a:cubicBezTo>
                      <a:pt x="90" y="482"/>
                      <a:pt x="151" y="292"/>
                      <a:pt x="201" y="91"/>
                    </a:cubicBezTo>
                    <a:lnTo>
                      <a:pt x="211" y="31"/>
                    </a:lnTo>
                    <a:cubicBezTo>
                      <a:pt x="204" y="11"/>
                      <a:pt x="181" y="0"/>
                      <a:pt x="157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9" name="Google Shape;17329;p56"/>
              <p:cNvSpPr/>
              <p:nvPr/>
            </p:nvSpPr>
            <p:spPr>
              <a:xfrm>
                <a:off x="4653859" y="4121224"/>
                <a:ext cx="380362" cy="403486"/>
              </a:xfrm>
              <a:custGeom>
                <a:rect b="b" l="l" r="r" t="t"/>
                <a:pathLst>
                  <a:path extrusionOk="0" h="2492" w="2349">
                    <a:moveTo>
                      <a:pt x="548" y="0"/>
                    </a:moveTo>
                    <a:cubicBezTo>
                      <a:pt x="430" y="0"/>
                      <a:pt x="332" y="29"/>
                      <a:pt x="282" y="73"/>
                    </a:cubicBezTo>
                    <a:cubicBezTo>
                      <a:pt x="202" y="133"/>
                      <a:pt x="31" y="243"/>
                      <a:pt x="11" y="304"/>
                    </a:cubicBezTo>
                    <a:cubicBezTo>
                      <a:pt x="1" y="374"/>
                      <a:pt x="21" y="655"/>
                      <a:pt x="61" y="755"/>
                    </a:cubicBezTo>
                    <a:cubicBezTo>
                      <a:pt x="111" y="865"/>
                      <a:pt x="212" y="1156"/>
                      <a:pt x="222" y="1287"/>
                    </a:cubicBezTo>
                    <a:cubicBezTo>
                      <a:pt x="232" y="1417"/>
                      <a:pt x="232" y="1467"/>
                      <a:pt x="272" y="1608"/>
                    </a:cubicBezTo>
                    <a:cubicBezTo>
                      <a:pt x="312" y="1748"/>
                      <a:pt x="332" y="1949"/>
                      <a:pt x="332" y="2069"/>
                    </a:cubicBezTo>
                    <a:cubicBezTo>
                      <a:pt x="332" y="2189"/>
                      <a:pt x="292" y="2219"/>
                      <a:pt x="342" y="2290"/>
                    </a:cubicBezTo>
                    <a:cubicBezTo>
                      <a:pt x="366" y="2332"/>
                      <a:pt x="438" y="2349"/>
                      <a:pt x="493" y="2349"/>
                    </a:cubicBezTo>
                    <a:cubicBezTo>
                      <a:pt x="530" y="2349"/>
                      <a:pt x="559" y="2342"/>
                      <a:pt x="563" y="2330"/>
                    </a:cubicBezTo>
                    <a:cubicBezTo>
                      <a:pt x="563" y="2300"/>
                      <a:pt x="553" y="2229"/>
                      <a:pt x="533" y="2169"/>
                    </a:cubicBezTo>
                    <a:cubicBezTo>
                      <a:pt x="512" y="2109"/>
                      <a:pt x="452" y="1828"/>
                      <a:pt x="452" y="1728"/>
                    </a:cubicBezTo>
                    <a:cubicBezTo>
                      <a:pt x="452" y="1638"/>
                      <a:pt x="412" y="1437"/>
                      <a:pt x="412" y="1327"/>
                    </a:cubicBezTo>
                    <a:cubicBezTo>
                      <a:pt x="422" y="1206"/>
                      <a:pt x="442" y="1016"/>
                      <a:pt x="442" y="1016"/>
                    </a:cubicBezTo>
                    <a:cubicBezTo>
                      <a:pt x="442" y="1016"/>
                      <a:pt x="512" y="1086"/>
                      <a:pt x="703" y="1186"/>
                    </a:cubicBezTo>
                    <a:cubicBezTo>
                      <a:pt x="811" y="1240"/>
                      <a:pt x="938" y="1251"/>
                      <a:pt x="1022" y="1251"/>
                    </a:cubicBezTo>
                    <a:cubicBezTo>
                      <a:pt x="1077" y="1251"/>
                      <a:pt x="1114" y="1246"/>
                      <a:pt x="1114" y="1246"/>
                    </a:cubicBezTo>
                    <a:cubicBezTo>
                      <a:pt x="1124" y="1277"/>
                      <a:pt x="1225" y="1557"/>
                      <a:pt x="1215" y="1638"/>
                    </a:cubicBezTo>
                    <a:cubicBezTo>
                      <a:pt x="1215" y="1718"/>
                      <a:pt x="1225" y="1838"/>
                      <a:pt x="1225" y="1878"/>
                    </a:cubicBezTo>
                    <a:cubicBezTo>
                      <a:pt x="1235" y="1929"/>
                      <a:pt x="1195" y="2310"/>
                      <a:pt x="1195" y="2320"/>
                    </a:cubicBezTo>
                    <a:cubicBezTo>
                      <a:pt x="1205" y="2340"/>
                      <a:pt x="1174" y="2450"/>
                      <a:pt x="1174" y="2450"/>
                    </a:cubicBezTo>
                    <a:cubicBezTo>
                      <a:pt x="1174" y="2450"/>
                      <a:pt x="1205" y="2480"/>
                      <a:pt x="1275" y="2490"/>
                    </a:cubicBezTo>
                    <a:cubicBezTo>
                      <a:pt x="1345" y="2490"/>
                      <a:pt x="1405" y="2470"/>
                      <a:pt x="1405" y="2460"/>
                    </a:cubicBezTo>
                    <a:cubicBezTo>
                      <a:pt x="1415" y="2440"/>
                      <a:pt x="1375" y="2370"/>
                      <a:pt x="1375" y="2320"/>
                    </a:cubicBezTo>
                    <a:cubicBezTo>
                      <a:pt x="1375" y="2270"/>
                      <a:pt x="1355" y="1919"/>
                      <a:pt x="1355" y="1868"/>
                    </a:cubicBezTo>
                    <a:cubicBezTo>
                      <a:pt x="1355" y="1818"/>
                      <a:pt x="1385" y="1808"/>
                      <a:pt x="1385" y="1658"/>
                    </a:cubicBezTo>
                    <a:cubicBezTo>
                      <a:pt x="1375" y="1507"/>
                      <a:pt x="1395" y="1347"/>
                      <a:pt x="1395" y="1347"/>
                    </a:cubicBezTo>
                    <a:cubicBezTo>
                      <a:pt x="1395" y="1347"/>
                      <a:pt x="1495" y="1417"/>
                      <a:pt x="1546" y="1447"/>
                    </a:cubicBezTo>
                    <a:cubicBezTo>
                      <a:pt x="1562" y="1455"/>
                      <a:pt x="1582" y="1458"/>
                      <a:pt x="1603" y="1458"/>
                    </a:cubicBezTo>
                    <a:cubicBezTo>
                      <a:pt x="1658" y="1458"/>
                      <a:pt x="1716" y="1437"/>
                      <a:pt x="1716" y="1437"/>
                    </a:cubicBezTo>
                    <a:cubicBezTo>
                      <a:pt x="1716" y="1437"/>
                      <a:pt x="1726" y="1497"/>
                      <a:pt x="1756" y="1577"/>
                    </a:cubicBezTo>
                    <a:cubicBezTo>
                      <a:pt x="1776" y="1648"/>
                      <a:pt x="1826" y="1848"/>
                      <a:pt x="1847" y="1949"/>
                    </a:cubicBezTo>
                    <a:cubicBezTo>
                      <a:pt x="1867" y="2049"/>
                      <a:pt x="1937" y="2350"/>
                      <a:pt x="1937" y="2360"/>
                    </a:cubicBezTo>
                    <a:cubicBezTo>
                      <a:pt x="1937" y="2380"/>
                      <a:pt x="1927" y="2450"/>
                      <a:pt x="1967" y="2480"/>
                    </a:cubicBezTo>
                    <a:cubicBezTo>
                      <a:pt x="1978" y="2488"/>
                      <a:pt x="2010" y="2491"/>
                      <a:pt x="2046" y="2491"/>
                    </a:cubicBezTo>
                    <a:cubicBezTo>
                      <a:pt x="2102" y="2491"/>
                      <a:pt x="2168" y="2483"/>
                      <a:pt x="2168" y="2470"/>
                    </a:cubicBezTo>
                    <a:cubicBezTo>
                      <a:pt x="2168" y="2450"/>
                      <a:pt x="2137" y="2390"/>
                      <a:pt x="2137" y="2370"/>
                    </a:cubicBezTo>
                    <a:cubicBezTo>
                      <a:pt x="2137" y="2350"/>
                      <a:pt x="2037" y="2189"/>
                      <a:pt x="2007" y="2109"/>
                    </a:cubicBezTo>
                    <a:cubicBezTo>
                      <a:pt x="1987" y="2029"/>
                      <a:pt x="1977" y="1959"/>
                      <a:pt x="1987" y="1878"/>
                    </a:cubicBezTo>
                    <a:cubicBezTo>
                      <a:pt x="1987" y="1798"/>
                      <a:pt x="1937" y="1728"/>
                      <a:pt x="1947" y="1587"/>
                    </a:cubicBezTo>
                    <a:cubicBezTo>
                      <a:pt x="1957" y="1447"/>
                      <a:pt x="2017" y="1076"/>
                      <a:pt x="2067" y="1026"/>
                    </a:cubicBezTo>
                    <a:cubicBezTo>
                      <a:pt x="2102" y="982"/>
                      <a:pt x="2191" y="900"/>
                      <a:pt x="2239" y="900"/>
                    </a:cubicBezTo>
                    <a:cubicBezTo>
                      <a:pt x="2247" y="900"/>
                      <a:pt x="2253" y="902"/>
                      <a:pt x="2258" y="905"/>
                    </a:cubicBezTo>
                    <a:cubicBezTo>
                      <a:pt x="2278" y="915"/>
                      <a:pt x="2308" y="946"/>
                      <a:pt x="2348" y="976"/>
                    </a:cubicBezTo>
                    <a:cubicBezTo>
                      <a:pt x="2338" y="705"/>
                      <a:pt x="2348" y="444"/>
                      <a:pt x="2308" y="173"/>
                    </a:cubicBezTo>
                    <a:cubicBezTo>
                      <a:pt x="2258" y="193"/>
                      <a:pt x="2228" y="213"/>
                      <a:pt x="2208" y="223"/>
                    </a:cubicBezTo>
                    <a:cubicBezTo>
                      <a:pt x="2201" y="225"/>
                      <a:pt x="2194" y="226"/>
                      <a:pt x="2187" y="226"/>
                    </a:cubicBezTo>
                    <a:cubicBezTo>
                      <a:pt x="2153" y="226"/>
                      <a:pt x="2113" y="208"/>
                      <a:pt x="1997" y="183"/>
                    </a:cubicBezTo>
                    <a:cubicBezTo>
                      <a:pt x="1857" y="143"/>
                      <a:pt x="1746" y="83"/>
                      <a:pt x="1596" y="73"/>
                    </a:cubicBezTo>
                    <a:cubicBezTo>
                      <a:pt x="1579" y="70"/>
                      <a:pt x="1559" y="68"/>
                      <a:pt x="1536" y="68"/>
                    </a:cubicBezTo>
                    <a:cubicBezTo>
                      <a:pt x="1491" y="68"/>
                      <a:pt x="1435" y="73"/>
                      <a:pt x="1375" y="73"/>
                    </a:cubicBezTo>
                    <a:cubicBezTo>
                      <a:pt x="1307" y="77"/>
                      <a:pt x="1231" y="80"/>
                      <a:pt x="1154" y="80"/>
                    </a:cubicBezTo>
                    <a:cubicBezTo>
                      <a:pt x="1026" y="80"/>
                      <a:pt x="892" y="70"/>
                      <a:pt x="773" y="33"/>
                    </a:cubicBezTo>
                    <a:cubicBezTo>
                      <a:pt x="695" y="10"/>
                      <a:pt x="618" y="0"/>
                      <a:pt x="54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0" name="Google Shape;17330;p56"/>
              <p:cNvSpPr/>
              <p:nvPr/>
            </p:nvSpPr>
            <p:spPr>
              <a:xfrm>
                <a:off x="4704043" y="4263631"/>
                <a:ext cx="40805" cy="236230"/>
              </a:xfrm>
              <a:custGeom>
                <a:rect b="b" l="l" r="r" t="t"/>
                <a:pathLst>
                  <a:path extrusionOk="0" h="1459" w="252">
                    <a:moveTo>
                      <a:pt x="1" y="0"/>
                    </a:moveTo>
                    <a:cubicBezTo>
                      <a:pt x="1" y="0"/>
                      <a:pt x="21" y="582"/>
                      <a:pt x="51" y="753"/>
                    </a:cubicBezTo>
                    <a:cubicBezTo>
                      <a:pt x="81" y="913"/>
                      <a:pt x="131" y="1304"/>
                      <a:pt x="131" y="1455"/>
                    </a:cubicBezTo>
                    <a:cubicBezTo>
                      <a:pt x="149" y="1458"/>
                      <a:pt x="166" y="1459"/>
                      <a:pt x="181" y="1459"/>
                    </a:cubicBezTo>
                    <a:cubicBezTo>
                      <a:pt x="217" y="1459"/>
                      <a:pt x="245" y="1452"/>
                      <a:pt x="252" y="1445"/>
                    </a:cubicBezTo>
                    <a:cubicBezTo>
                      <a:pt x="252" y="1415"/>
                      <a:pt x="242" y="1344"/>
                      <a:pt x="222" y="1284"/>
                    </a:cubicBezTo>
                    <a:cubicBezTo>
                      <a:pt x="201" y="1224"/>
                      <a:pt x="141" y="943"/>
                      <a:pt x="141" y="843"/>
                    </a:cubicBezTo>
                    <a:cubicBezTo>
                      <a:pt x="141" y="753"/>
                      <a:pt x="101" y="552"/>
                      <a:pt x="101" y="442"/>
                    </a:cubicBezTo>
                    <a:cubicBezTo>
                      <a:pt x="111" y="321"/>
                      <a:pt x="131" y="131"/>
                      <a:pt x="131" y="131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1" name="Google Shape;17331;p56"/>
              <p:cNvSpPr/>
              <p:nvPr/>
            </p:nvSpPr>
            <p:spPr>
              <a:xfrm>
                <a:off x="4819495" y="4322081"/>
                <a:ext cx="14735" cy="1781"/>
              </a:xfrm>
              <a:custGeom>
                <a:rect b="b" l="l" r="r" t="t"/>
                <a:pathLst>
                  <a:path extrusionOk="0" h="11" w="91">
                    <a:moveTo>
                      <a:pt x="90" y="0"/>
                    </a:moveTo>
                    <a:cubicBezTo>
                      <a:pt x="80" y="0"/>
                      <a:pt x="50" y="10"/>
                      <a:pt x="0" y="10"/>
                    </a:cubicBezTo>
                    <a:cubicBezTo>
                      <a:pt x="50" y="10"/>
                      <a:pt x="90" y="0"/>
                      <a:pt x="90" y="0"/>
                    </a:cubicBezTo>
                    <a:close/>
                  </a:path>
                </a:pathLst>
              </a:custGeom>
              <a:solidFill>
                <a:srgbClr val="EFE8E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2" name="Google Shape;17332;p56"/>
              <p:cNvSpPr/>
              <p:nvPr/>
            </p:nvSpPr>
            <p:spPr>
              <a:xfrm>
                <a:off x="4713920" y="4266869"/>
                <a:ext cx="120310" cy="56993"/>
              </a:xfrm>
              <a:custGeom>
                <a:rect b="b" l="l" r="r" t="t"/>
                <a:pathLst>
                  <a:path extrusionOk="0" h="352" w="743">
                    <a:moveTo>
                      <a:pt x="120" y="0"/>
                    </a:moveTo>
                    <a:cubicBezTo>
                      <a:pt x="80" y="0"/>
                      <a:pt x="40" y="20"/>
                      <a:pt x="0" y="31"/>
                    </a:cubicBezTo>
                    <a:cubicBezTo>
                      <a:pt x="0" y="41"/>
                      <a:pt x="0" y="41"/>
                      <a:pt x="10" y="51"/>
                    </a:cubicBezTo>
                    <a:lnTo>
                      <a:pt x="70" y="111"/>
                    </a:lnTo>
                    <a:cubicBezTo>
                      <a:pt x="70" y="111"/>
                      <a:pt x="90" y="121"/>
                      <a:pt x="120" y="151"/>
                    </a:cubicBezTo>
                    <a:cubicBezTo>
                      <a:pt x="140" y="161"/>
                      <a:pt x="171" y="181"/>
                      <a:pt x="201" y="201"/>
                    </a:cubicBezTo>
                    <a:cubicBezTo>
                      <a:pt x="231" y="221"/>
                      <a:pt x="261" y="241"/>
                      <a:pt x="291" y="261"/>
                    </a:cubicBezTo>
                    <a:cubicBezTo>
                      <a:pt x="301" y="261"/>
                      <a:pt x="311" y="271"/>
                      <a:pt x="331" y="281"/>
                    </a:cubicBezTo>
                    <a:cubicBezTo>
                      <a:pt x="441" y="331"/>
                      <a:pt x="572" y="351"/>
                      <a:pt x="652" y="351"/>
                    </a:cubicBezTo>
                    <a:cubicBezTo>
                      <a:pt x="702" y="351"/>
                      <a:pt x="732" y="341"/>
                      <a:pt x="742" y="341"/>
                    </a:cubicBezTo>
                    <a:cubicBezTo>
                      <a:pt x="732" y="311"/>
                      <a:pt x="722" y="281"/>
                      <a:pt x="712" y="261"/>
                    </a:cubicBezTo>
                    <a:cubicBezTo>
                      <a:pt x="672" y="191"/>
                      <a:pt x="642" y="111"/>
                      <a:pt x="622" y="31"/>
                    </a:cubicBezTo>
                    <a:lnTo>
                      <a:pt x="622" y="31"/>
                    </a:lnTo>
                    <a:cubicBezTo>
                      <a:pt x="632" y="81"/>
                      <a:pt x="602" y="141"/>
                      <a:pt x="552" y="161"/>
                    </a:cubicBezTo>
                    <a:cubicBezTo>
                      <a:pt x="532" y="171"/>
                      <a:pt x="502" y="171"/>
                      <a:pt x="482" y="171"/>
                    </a:cubicBezTo>
                    <a:cubicBezTo>
                      <a:pt x="451" y="171"/>
                      <a:pt x="421" y="171"/>
                      <a:pt x="401" y="161"/>
                    </a:cubicBezTo>
                    <a:cubicBezTo>
                      <a:pt x="351" y="141"/>
                      <a:pt x="311" y="121"/>
                      <a:pt x="271" y="91"/>
                    </a:cubicBezTo>
                    <a:cubicBezTo>
                      <a:pt x="241" y="61"/>
                      <a:pt x="211" y="20"/>
                      <a:pt x="171" y="10"/>
                    </a:cubicBezTo>
                    <a:cubicBezTo>
                      <a:pt x="150" y="0"/>
                      <a:pt x="140" y="0"/>
                      <a:pt x="12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3" name="Google Shape;17333;p56"/>
              <p:cNvSpPr/>
              <p:nvPr/>
            </p:nvSpPr>
            <p:spPr>
              <a:xfrm>
                <a:off x="4715540" y="4274964"/>
                <a:ext cx="9877" cy="13115"/>
              </a:xfrm>
              <a:custGeom>
                <a:rect b="b" l="l" r="r" t="t"/>
                <a:pathLst>
                  <a:path extrusionOk="0" h="81" w="61">
                    <a:moveTo>
                      <a:pt x="0" y="1"/>
                    </a:moveTo>
                    <a:cubicBezTo>
                      <a:pt x="20" y="31"/>
                      <a:pt x="40" y="51"/>
                      <a:pt x="60" y="81"/>
                    </a:cubicBezTo>
                    <a:cubicBezTo>
                      <a:pt x="60" y="71"/>
                      <a:pt x="60" y="61"/>
                      <a:pt x="60" y="61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0D4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4" name="Google Shape;17334;p56"/>
              <p:cNvSpPr/>
              <p:nvPr/>
            </p:nvSpPr>
            <p:spPr>
              <a:xfrm>
                <a:off x="4931547" y="4291156"/>
                <a:ext cx="73190" cy="232506"/>
              </a:xfrm>
              <a:custGeom>
                <a:rect b="b" l="l" r="r" t="t"/>
                <a:pathLst>
                  <a:path extrusionOk="0" h="1436" w="452">
                    <a:moveTo>
                      <a:pt x="331" y="1"/>
                    </a:moveTo>
                    <a:cubicBezTo>
                      <a:pt x="311" y="31"/>
                      <a:pt x="281" y="91"/>
                      <a:pt x="271" y="111"/>
                    </a:cubicBezTo>
                    <a:cubicBezTo>
                      <a:pt x="211" y="171"/>
                      <a:pt x="181" y="232"/>
                      <a:pt x="120" y="302"/>
                    </a:cubicBezTo>
                    <a:cubicBezTo>
                      <a:pt x="90" y="332"/>
                      <a:pt x="30" y="352"/>
                      <a:pt x="0" y="382"/>
                    </a:cubicBezTo>
                    <a:cubicBezTo>
                      <a:pt x="0" y="382"/>
                      <a:pt x="0" y="392"/>
                      <a:pt x="10" y="432"/>
                    </a:cubicBezTo>
                    <a:cubicBezTo>
                      <a:pt x="60" y="412"/>
                      <a:pt x="100" y="402"/>
                      <a:pt x="141" y="372"/>
                    </a:cubicBezTo>
                    <a:cubicBezTo>
                      <a:pt x="151" y="452"/>
                      <a:pt x="161" y="522"/>
                      <a:pt x="181" y="593"/>
                    </a:cubicBezTo>
                    <a:cubicBezTo>
                      <a:pt x="221" y="874"/>
                      <a:pt x="261" y="1154"/>
                      <a:pt x="361" y="1425"/>
                    </a:cubicBezTo>
                    <a:lnTo>
                      <a:pt x="371" y="1435"/>
                    </a:lnTo>
                    <a:cubicBezTo>
                      <a:pt x="411" y="1435"/>
                      <a:pt x="452" y="1425"/>
                      <a:pt x="452" y="1415"/>
                    </a:cubicBezTo>
                    <a:cubicBezTo>
                      <a:pt x="452" y="1395"/>
                      <a:pt x="421" y="1335"/>
                      <a:pt x="421" y="1315"/>
                    </a:cubicBezTo>
                    <a:cubicBezTo>
                      <a:pt x="421" y="1295"/>
                      <a:pt x="321" y="1134"/>
                      <a:pt x="291" y="1054"/>
                    </a:cubicBezTo>
                    <a:cubicBezTo>
                      <a:pt x="271" y="974"/>
                      <a:pt x="261" y="904"/>
                      <a:pt x="271" y="823"/>
                    </a:cubicBezTo>
                    <a:cubicBezTo>
                      <a:pt x="271" y="743"/>
                      <a:pt x="221" y="673"/>
                      <a:pt x="231" y="532"/>
                    </a:cubicBezTo>
                    <a:cubicBezTo>
                      <a:pt x="241" y="412"/>
                      <a:pt x="291" y="101"/>
                      <a:pt x="3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5" name="Google Shape;17335;p56"/>
              <p:cNvSpPr/>
              <p:nvPr/>
            </p:nvSpPr>
            <p:spPr>
              <a:xfrm>
                <a:off x="4968790" y="4517026"/>
                <a:ext cx="3400" cy="5019"/>
              </a:xfrm>
              <a:custGeom>
                <a:rect b="b" l="l" r="r" t="t"/>
                <a:pathLst>
                  <a:path extrusionOk="0" h="31" w="21">
                    <a:moveTo>
                      <a:pt x="21" y="30"/>
                    </a:moveTo>
                    <a:lnTo>
                      <a:pt x="21" y="20"/>
                    </a:lnTo>
                    <a:lnTo>
                      <a:pt x="21" y="30"/>
                    </a:lnTo>
                    <a:close/>
                    <a:moveTo>
                      <a:pt x="21" y="20"/>
                    </a:moveTo>
                    <a:lnTo>
                      <a:pt x="11" y="20"/>
                    </a:lnTo>
                    <a:lnTo>
                      <a:pt x="21" y="20"/>
                    </a:ln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lose/>
                    <a:moveTo>
                      <a:pt x="11" y="20"/>
                    </a:moveTo>
                    <a:lnTo>
                      <a:pt x="11" y="20"/>
                    </a:lnTo>
                    <a:lnTo>
                      <a:pt x="11" y="20"/>
                    </a:ln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lose/>
                    <a:moveTo>
                      <a:pt x="11" y="20"/>
                    </a:moveTo>
                    <a:cubicBezTo>
                      <a:pt x="11" y="20"/>
                      <a:pt x="11" y="10"/>
                      <a:pt x="11" y="10"/>
                    </a:cubicBezTo>
                    <a:cubicBezTo>
                      <a:pt x="11" y="10"/>
                      <a:pt x="11" y="20"/>
                      <a:pt x="11" y="20"/>
                    </a:cubicBezTo>
                    <a:close/>
                    <a:moveTo>
                      <a:pt x="11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lose/>
                    <a:moveTo>
                      <a:pt x="11" y="10"/>
                    </a:moveTo>
                    <a:cubicBezTo>
                      <a:pt x="11" y="10"/>
                      <a:pt x="1" y="10"/>
                      <a:pt x="1" y="10"/>
                    </a:cubicBezTo>
                    <a:cubicBezTo>
                      <a:pt x="1" y="10"/>
                      <a:pt x="11" y="10"/>
                      <a:pt x="11" y="10"/>
                    </a:cubicBezTo>
                    <a:close/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lose/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lose/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lose/>
                    <a:moveTo>
                      <a:pt x="1" y="1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0"/>
                    </a:cubicBezTo>
                    <a:close/>
                  </a:path>
                </a:pathLst>
              </a:custGeom>
              <a:solidFill>
                <a:srgbClr val="8D938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6" name="Google Shape;17336;p56"/>
              <p:cNvSpPr/>
              <p:nvPr/>
            </p:nvSpPr>
            <p:spPr>
              <a:xfrm>
                <a:off x="4967171" y="4503911"/>
                <a:ext cx="24613" cy="19753"/>
              </a:xfrm>
              <a:custGeom>
                <a:rect b="b" l="l" r="r" t="t"/>
                <a:pathLst>
                  <a:path extrusionOk="0" h="122" w="152">
                    <a:moveTo>
                      <a:pt x="1" y="1"/>
                    </a:moveTo>
                    <a:cubicBezTo>
                      <a:pt x="1" y="21"/>
                      <a:pt x="1" y="61"/>
                      <a:pt x="11" y="81"/>
                    </a:cubicBezTo>
                    <a:cubicBezTo>
                      <a:pt x="11" y="81"/>
                      <a:pt x="11" y="81"/>
                      <a:pt x="11" y="91"/>
                    </a:cubicBezTo>
                    <a:lnTo>
                      <a:pt x="21" y="91"/>
                    </a:lnTo>
                    <a:cubicBezTo>
                      <a:pt x="21" y="91"/>
                      <a:pt x="21" y="101"/>
                      <a:pt x="21" y="101"/>
                    </a:cubicBezTo>
                    <a:lnTo>
                      <a:pt x="31" y="101"/>
                    </a:lnTo>
                    <a:lnTo>
                      <a:pt x="31" y="111"/>
                    </a:lnTo>
                    <a:cubicBezTo>
                      <a:pt x="41" y="121"/>
                      <a:pt x="81" y="121"/>
                      <a:pt x="121" y="121"/>
                    </a:cubicBezTo>
                    <a:lnTo>
                      <a:pt x="151" y="121"/>
                    </a:lnTo>
                    <a:lnTo>
                      <a:pt x="141" y="111"/>
                    </a:lnTo>
                    <a:cubicBezTo>
                      <a:pt x="131" y="81"/>
                      <a:pt x="121" y="51"/>
                      <a:pt x="111" y="11"/>
                    </a:cubicBezTo>
                    <a:lnTo>
                      <a:pt x="51" y="11"/>
                    </a:lnTo>
                    <a:cubicBezTo>
                      <a:pt x="41" y="11"/>
                      <a:pt x="2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7" name="Google Shape;17337;p56"/>
              <p:cNvSpPr/>
              <p:nvPr/>
            </p:nvSpPr>
            <p:spPr>
              <a:xfrm>
                <a:off x="5004575" y="4520264"/>
                <a:ext cx="162" cy="16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28E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8" name="Google Shape;17338;p56"/>
              <p:cNvSpPr/>
              <p:nvPr/>
            </p:nvSpPr>
            <p:spPr>
              <a:xfrm>
                <a:off x="4999717" y="4505530"/>
                <a:ext cx="5020" cy="14896"/>
              </a:xfrm>
              <a:custGeom>
                <a:rect b="b" l="l" r="r" t="t"/>
                <a:pathLst>
                  <a:path extrusionOk="0" h="92" w="31">
                    <a:moveTo>
                      <a:pt x="31" y="91"/>
                    </a:moveTo>
                    <a:lnTo>
                      <a:pt x="31" y="91"/>
                    </a:lnTo>
                    <a:cubicBezTo>
                      <a:pt x="31" y="91"/>
                      <a:pt x="31" y="91"/>
                      <a:pt x="31" y="91"/>
                    </a:cubicBezTo>
                    <a:lnTo>
                      <a:pt x="31" y="91"/>
                    </a:lnTo>
                    <a:cubicBezTo>
                      <a:pt x="31" y="91"/>
                      <a:pt x="31" y="91"/>
                      <a:pt x="31" y="91"/>
                    </a:cubicBezTo>
                    <a:cubicBezTo>
                      <a:pt x="31" y="71"/>
                      <a:pt x="0" y="21"/>
                      <a:pt x="0" y="1"/>
                    </a:cubicBezTo>
                    <a:lnTo>
                      <a:pt x="0" y="1"/>
                    </a:lnTo>
                    <a:cubicBezTo>
                      <a:pt x="0" y="21"/>
                      <a:pt x="31" y="71"/>
                      <a:pt x="31" y="91"/>
                    </a:cubicBezTo>
                    <a:cubicBezTo>
                      <a:pt x="31" y="91"/>
                      <a:pt x="31" y="91"/>
                      <a:pt x="31" y="91"/>
                    </a:cubicBezTo>
                    <a:close/>
                  </a:path>
                </a:pathLst>
              </a:custGeom>
              <a:solidFill>
                <a:srgbClr val="8D938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9" name="Google Shape;17339;p56"/>
              <p:cNvSpPr/>
              <p:nvPr/>
            </p:nvSpPr>
            <p:spPr>
              <a:xfrm>
                <a:off x="5004575" y="4520264"/>
                <a:ext cx="162" cy="16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928E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0" name="Google Shape;17340;p56"/>
              <p:cNvSpPr/>
              <p:nvPr/>
            </p:nvSpPr>
            <p:spPr>
              <a:xfrm>
                <a:off x="4985144" y="4505530"/>
                <a:ext cx="19593" cy="18134"/>
              </a:xfrm>
              <a:custGeom>
                <a:rect b="b" l="l" r="r" t="t"/>
                <a:pathLst>
                  <a:path extrusionOk="0" h="112" w="121">
                    <a:moveTo>
                      <a:pt x="0" y="1"/>
                    </a:moveTo>
                    <a:cubicBezTo>
                      <a:pt x="10" y="41"/>
                      <a:pt x="20" y="71"/>
                      <a:pt x="30" y="101"/>
                    </a:cubicBezTo>
                    <a:lnTo>
                      <a:pt x="40" y="111"/>
                    </a:lnTo>
                    <a:lnTo>
                      <a:pt x="50" y="111"/>
                    </a:lnTo>
                    <a:cubicBezTo>
                      <a:pt x="80" y="111"/>
                      <a:pt x="110" y="101"/>
                      <a:pt x="121" y="91"/>
                    </a:cubicBezTo>
                    <a:cubicBezTo>
                      <a:pt x="121" y="71"/>
                      <a:pt x="90" y="21"/>
                      <a:pt x="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1" name="Google Shape;17341;p56"/>
              <p:cNvSpPr/>
              <p:nvPr/>
            </p:nvSpPr>
            <p:spPr>
              <a:xfrm>
                <a:off x="4863215" y="4286298"/>
                <a:ext cx="60236" cy="237364"/>
              </a:xfrm>
              <a:custGeom>
                <a:rect b="b" l="l" r="r" t="t"/>
                <a:pathLst>
                  <a:path extrusionOk="0" h="1466" w="372">
                    <a:moveTo>
                      <a:pt x="1" y="1"/>
                    </a:moveTo>
                    <a:cubicBezTo>
                      <a:pt x="1" y="121"/>
                      <a:pt x="1" y="242"/>
                      <a:pt x="11" y="362"/>
                    </a:cubicBezTo>
                    <a:cubicBezTo>
                      <a:pt x="11" y="492"/>
                      <a:pt x="41" y="573"/>
                      <a:pt x="21" y="703"/>
                    </a:cubicBezTo>
                    <a:cubicBezTo>
                      <a:pt x="1" y="934"/>
                      <a:pt x="1" y="1174"/>
                      <a:pt x="1" y="1395"/>
                    </a:cubicBezTo>
                    <a:cubicBezTo>
                      <a:pt x="1" y="1425"/>
                      <a:pt x="1" y="1445"/>
                      <a:pt x="11" y="1465"/>
                    </a:cubicBezTo>
                    <a:cubicBezTo>
                      <a:pt x="71" y="1455"/>
                      <a:pt x="111" y="1445"/>
                      <a:pt x="111" y="1435"/>
                    </a:cubicBezTo>
                    <a:cubicBezTo>
                      <a:pt x="121" y="1415"/>
                      <a:pt x="81" y="1345"/>
                      <a:pt x="81" y="1295"/>
                    </a:cubicBezTo>
                    <a:cubicBezTo>
                      <a:pt x="81" y="1245"/>
                      <a:pt x="61" y="894"/>
                      <a:pt x="61" y="843"/>
                    </a:cubicBezTo>
                    <a:cubicBezTo>
                      <a:pt x="61" y="793"/>
                      <a:pt x="91" y="783"/>
                      <a:pt x="91" y="633"/>
                    </a:cubicBezTo>
                    <a:cubicBezTo>
                      <a:pt x="81" y="482"/>
                      <a:pt x="101" y="322"/>
                      <a:pt x="101" y="322"/>
                    </a:cubicBezTo>
                    <a:cubicBezTo>
                      <a:pt x="101" y="322"/>
                      <a:pt x="201" y="392"/>
                      <a:pt x="252" y="422"/>
                    </a:cubicBezTo>
                    <a:cubicBezTo>
                      <a:pt x="267" y="427"/>
                      <a:pt x="287" y="430"/>
                      <a:pt x="308" y="430"/>
                    </a:cubicBezTo>
                    <a:cubicBezTo>
                      <a:pt x="329" y="430"/>
                      <a:pt x="352" y="427"/>
                      <a:pt x="372" y="422"/>
                    </a:cubicBezTo>
                    <a:cubicBezTo>
                      <a:pt x="357" y="422"/>
                      <a:pt x="342" y="425"/>
                      <a:pt x="327" y="425"/>
                    </a:cubicBezTo>
                    <a:cubicBezTo>
                      <a:pt x="312" y="425"/>
                      <a:pt x="297" y="422"/>
                      <a:pt x="282" y="412"/>
                    </a:cubicBezTo>
                    <a:cubicBezTo>
                      <a:pt x="151" y="352"/>
                      <a:pt x="71" y="191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2" name="Google Shape;17342;p56"/>
              <p:cNvSpPr/>
              <p:nvPr/>
            </p:nvSpPr>
            <p:spPr>
              <a:xfrm>
                <a:off x="4843784" y="4497434"/>
                <a:ext cx="32709" cy="26230"/>
              </a:xfrm>
              <a:custGeom>
                <a:rect b="b" l="l" r="r" t="t"/>
                <a:pathLst>
                  <a:path extrusionOk="0" h="162" w="202">
                    <a:moveTo>
                      <a:pt x="121" y="161"/>
                    </a:moveTo>
                    <a:cubicBezTo>
                      <a:pt x="111" y="161"/>
                      <a:pt x="111" y="161"/>
                      <a:pt x="101" y="161"/>
                    </a:cubicBezTo>
                    <a:cubicBezTo>
                      <a:pt x="31" y="151"/>
                      <a:pt x="0" y="121"/>
                      <a:pt x="0" y="121"/>
                    </a:cubicBezTo>
                    <a:lnTo>
                      <a:pt x="0" y="121"/>
                    </a:lnTo>
                    <a:cubicBezTo>
                      <a:pt x="0" y="121"/>
                      <a:pt x="31" y="151"/>
                      <a:pt x="101" y="161"/>
                    </a:cubicBezTo>
                    <a:cubicBezTo>
                      <a:pt x="111" y="161"/>
                      <a:pt x="111" y="161"/>
                      <a:pt x="121" y="161"/>
                    </a:cubicBezTo>
                    <a:lnTo>
                      <a:pt x="121" y="161"/>
                    </a:lnTo>
                    <a:close/>
                    <a:moveTo>
                      <a:pt x="0" y="121"/>
                    </a:moveTo>
                    <a:lnTo>
                      <a:pt x="0" y="121"/>
                    </a:lnTo>
                    <a:lnTo>
                      <a:pt x="0" y="121"/>
                    </a:lnTo>
                    <a:close/>
                    <a:moveTo>
                      <a:pt x="0" y="121"/>
                    </a:move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0" y="121"/>
                      <a:pt x="0" y="121"/>
                    </a:cubicBezTo>
                    <a:close/>
                    <a:moveTo>
                      <a:pt x="0" y="121"/>
                    </a:moveTo>
                    <a:lnTo>
                      <a:pt x="0" y="121"/>
                    </a:lnTo>
                    <a:lnTo>
                      <a:pt x="0" y="121"/>
                    </a:lnTo>
                    <a:close/>
                    <a:moveTo>
                      <a:pt x="11" y="71"/>
                    </a:moveTo>
                    <a:cubicBezTo>
                      <a:pt x="21" y="51"/>
                      <a:pt x="21" y="31"/>
                      <a:pt x="21" y="11"/>
                    </a:cubicBezTo>
                    <a:lnTo>
                      <a:pt x="21" y="11"/>
                    </a:lnTo>
                    <a:cubicBezTo>
                      <a:pt x="21" y="31"/>
                      <a:pt x="21" y="51"/>
                      <a:pt x="11" y="71"/>
                    </a:cubicBezTo>
                    <a:close/>
                    <a:moveTo>
                      <a:pt x="201" y="21"/>
                    </a:moveTo>
                    <a:cubicBezTo>
                      <a:pt x="201" y="21"/>
                      <a:pt x="201" y="11"/>
                      <a:pt x="201" y="11"/>
                    </a:cubicBezTo>
                    <a:cubicBezTo>
                      <a:pt x="201" y="11"/>
                      <a:pt x="201" y="1"/>
                      <a:pt x="201" y="1"/>
                    </a:cubicBezTo>
                    <a:lnTo>
                      <a:pt x="201" y="1"/>
                    </a:lnTo>
                    <a:cubicBezTo>
                      <a:pt x="201" y="11"/>
                      <a:pt x="201" y="21"/>
                      <a:pt x="201" y="21"/>
                    </a:cubicBezTo>
                  </a:path>
                </a:pathLst>
              </a:custGeom>
              <a:solidFill>
                <a:srgbClr val="8D938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3" name="Google Shape;17343;p56"/>
              <p:cNvSpPr/>
              <p:nvPr/>
            </p:nvSpPr>
            <p:spPr>
              <a:xfrm>
                <a:off x="4843784" y="4499053"/>
                <a:ext cx="35947" cy="24611"/>
              </a:xfrm>
              <a:custGeom>
                <a:rect b="b" l="l" r="r" t="t"/>
                <a:pathLst>
                  <a:path extrusionOk="0" h="152" w="222">
                    <a:moveTo>
                      <a:pt x="221" y="131"/>
                    </a:moveTo>
                    <a:lnTo>
                      <a:pt x="221" y="131"/>
                    </a:lnTo>
                    <a:cubicBezTo>
                      <a:pt x="201" y="141"/>
                      <a:pt x="171" y="141"/>
                      <a:pt x="132" y="151"/>
                    </a:cubicBezTo>
                    <a:lnTo>
                      <a:pt x="132" y="151"/>
                    </a:lnTo>
                    <a:cubicBezTo>
                      <a:pt x="168" y="149"/>
                      <a:pt x="203" y="140"/>
                      <a:pt x="221" y="131"/>
                    </a:cubicBezTo>
                    <a:close/>
                    <a:moveTo>
                      <a:pt x="21" y="1"/>
                    </a:moveTo>
                    <a:cubicBezTo>
                      <a:pt x="21" y="21"/>
                      <a:pt x="21" y="41"/>
                      <a:pt x="11" y="61"/>
                    </a:cubicBezTo>
                    <a:cubicBezTo>
                      <a:pt x="11" y="81"/>
                      <a:pt x="0" y="101"/>
                      <a:pt x="0" y="111"/>
                    </a:cubicBezTo>
                    <a:cubicBezTo>
                      <a:pt x="0" y="111"/>
                      <a:pt x="31" y="141"/>
                      <a:pt x="101" y="151"/>
                    </a:cubicBezTo>
                    <a:lnTo>
                      <a:pt x="121" y="151"/>
                    </a:lnTo>
                    <a:cubicBezTo>
                      <a:pt x="124" y="151"/>
                      <a:pt x="127" y="151"/>
                      <a:pt x="131" y="151"/>
                    </a:cubicBezTo>
                    <a:lnTo>
                      <a:pt x="131" y="151"/>
                    </a:lnTo>
                    <a:cubicBezTo>
                      <a:pt x="131" y="151"/>
                      <a:pt x="131" y="151"/>
                      <a:pt x="131" y="151"/>
                    </a:cubicBezTo>
                    <a:cubicBezTo>
                      <a:pt x="131" y="151"/>
                      <a:pt x="132" y="151"/>
                      <a:pt x="132" y="151"/>
                    </a:cubicBezTo>
                    <a:lnTo>
                      <a:pt x="132" y="151"/>
                    </a:lnTo>
                    <a:cubicBezTo>
                      <a:pt x="132" y="151"/>
                      <a:pt x="131" y="151"/>
                      <a:pt x="131" y="151"/>
                    </a:cubicBezTo>
                    <a:lnTo>
                      <a:pt x="131" y="151"/>
                    </a:lnTo>
                    <a:cubicBezTo>
                      <a:pt x="121" y="131"/>
                      <a:pt x="121" y="111"/>
                      <a:pt x="121" y="81"/>
                    </a:cubicBezTo>
                    <a:cubicBezTo>
                      <a:pt x="121" y="61"/>
                      <a:pt x="121" y="3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4" name="Google Shape;17344;p56"/>
              <p:cNvSpPr/>
              <p:nvPr/>
            </p:nvSpPr>
            <p:spPr>
              <a:xfrm>
                <a:off x="4863215" y="4497434"/>
                <a:ext cx="19755" cy="26230"/>
              </a:xfrm>
              <a:custGeom>
                <a:rect b="b" l="l" r="r" t="t"/>
                <a:pathLst>
                  <a:path extrusionOk="0" h="162" w="122">
                    <a:moveTo>
                      <a:pt x="81" y="1"/>
                    </a:moveTo>
                    <a:lnTo>
                      <a:pt x="71" y="11"/>
                    </a:lnTo>
                    <a:lnTo>
                      <a:pt x="1" y="11"/>
                    </a:lnTo>
                    <a:cubicBezTo>
                      <a:pt x="1" y="41"/>
                      <a:pt x="1" y="71"/>
                      <a:pt x="1" y="91"/>
                    </a:cubicBezTo>
                    <a:cubicBezTo>
                      <a:pt x="1" y="121"/>
                      <a:pt x="1" y="141"/>
                      <a:pt x="11" y="161"/>
                    </a:cubicBezTo>
                    <a:cubicBezTo>
                      <a:pt x="51" y="151"/>
                      <a:pt x="81" y="151"/>
                      <a:pt x="101" y="141"/>
                    </a:cubicBezTo>
                    <a:cubicBezTo>
                      <a:pt x="111" y="131"/>
                      <a:pt x="111" y="131"/>
                      <a:pt x="111" y="131"/>
                    </a:cubicBezTo>
                    <a:cubicBezTo>
                      <a:pt x="121" y="121"/>
                      <a:pt x="91" y="71"/>
                      <a:pt x="81" y="21"/>
                    </a:cubicBezTo>
                    <a:cubicBezTo>
                      <a:pt x="81" y="21"/>
                      <a:pt x="81" y="11"/>
                      <a:pt x="81" y="11"/>
                    </a:cubicBezTo>
                    <a:cubicBezTo>
                      <a:pt x="81" y="11"/>
                      <a:pt x="81" y="1"/>
                      <a:pt x="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5" name="Google Shape;17345;p56"/>
              <p:cNvSpPr/>
              <p:nvPr/>
            </p:nvSpPr>
            <p:spPr>
              <a:xfrm>
                <a:off x="4682993" y="4120337"/>
                <a:ext cx="342795" cy="244164"/>
              </a:xfrm>
              <a:custGeom>
                <a:rect b="b" l="l" r="r" t="t"/>
                <a:pathLst>
                  <a:path extrusionOk="0" h="1508" w="2117">
                    <a:moveTo>
                      <a:pt x="367" y="0"/>
                    </a:moveTo>
                    <a:cubicBezTo>
                      <a:pt x="249" y="0"/>
                      <a:pt x="151" y="29"/>
                      <a:pt x="101" y="73"/>
                    </a:cubicBezTo>
                    <a:cubicBezTo>
                      <a:pt x="81" y="93"/>
                      <a:pt x="41" y="113"/>
                      <a:pt x="0" y="143"/>
                    </a:cubicBezTo>
                    <a:cubicBezTo>
                      <a:pt x="51" y="133"/>
                      <a:pt x="101" y="113"/>
                      <a:pt x="131" y="113"/>
                    </a:cubicBezTo>
                    <a:cubicBezTo>
                      <a:pt x="191" y="113"/>
                      <a:pt x="261" y="133"/>
                      <a:pt x="291" y="183"/>
                    </a:cubicBezTo>
                    <a:cubicBezTo>
                      <a:pt x="331" y="223"/>
                      <a:pt x="331" y="294"/>
                      <a:pt x="382" y="324"/>
                    </a:cubicBezTo>
                    <a:cubicBezTo>
                      <a:pt x="432" y="354"/>
                      <a:pt x="502" y="334"/>
                      <a:pt x="552" y="354"/>
                    </a:cubicBezTo>
                    <a:cubicBezTo>
                      <a:pt x="642" y="404"/>
                      <a:pt x="642" y="544"/>
                      <a:pt x="733" y="584"/>
                    </a:cubicBezTo>
                    <a:cubicBezTo>
                      <a:pt x="744" y="588"/>
                      <a:pt x="756" y="590"/>
                      <a:pt x="768" y="590"/>
                    </a:cubicBezTo>
                    <a:cubicBezTo>
                      <a:pt x="819" y="590"/>
                      <a:pt x="873" y="561"/>
                      <a:pt x="913" y="544"/>
                    </a:cubicBezTo>
                    <a:cubicBezTo>
                      <a:pt x="1004" y="494"/>
                      <a:pt x="1104" y="474"/>
                      <a:pt x="1204" y="474"/>
                    </a:cubicBezTo>
                    <a:cubicBezTo>
                      <a:pt x="1254" y="474"/>
                      <a:pt x="1304" y="484"/>
                      <a:pt x="1335" y="524"/>
                    </a:cubicBezTo>
                    <a:cubicBezTo>
                      <a:pt x="1365" y="544"/>
                      <a:pt x="1365" y="584"/>
                      <a:pt x="1375" y="615"/>
                    </a:cubicBezTo>
                    <a:cubicBezTo>
                      <a:pt x="1395" y="665"/>
                      <a:pt x="1425" y="705"/>
                      <a:pt x="1455" y="755"/>
                    </a:cubicBezTo>
                    <a:cubicBezTo>
                      <a:pt x="1505" y="865"/>
                      <a:pt x="1505" y="996"/>
                      <a:pt x="1455" y="1106"/>
                    </a:cubicBezTo>
                    <a:cubicBezTo>
                      <a:pt x="1425" y="1176"/>
                      <a:pt x="1525" y="1267"/>
                      <a:pt x="1495" y="1347"/>
                    </a:cubicBezTo>
                    <a:cubicBezTo>
                      <a:pt x="1487" y="1372"/>
                      <a:pt x="1449" y="1434"/>
                      <a:pt x="1377" y="1434"/>
                    </a:cubicBezTo>
                    <a:cubicBezTo>
                      <a:pt x="1364" y="1434"/>
                      <a:pt x="1350" y="1432"/>
                      <a:pt x="1335" y="1427"/>
                    </a:cubicBezTo>
                    <a:lnTo>
                      <a:pt x="1335" y="1427"/>
                    </a:lnTo>
                    <a:lnTo>
                      <a:pt x="1365" y="1447"/>
                    </a:lnTo>
                    <a:cubicBezTo>
                      <a:pt x="1381" y="1455"/>
                      <a:pt x="1401" y="1458"/>
                      <a:pt x="1422" y="1458"/>
                    </a:cubicBezTo>
                    <a:cubicBezTo>
                      <a:pt x="1477" y="1458"/>
                      <a:pt x="1535" y="1437"/>
                      <a:pt x="1535" y="1437"/>
                    </a:cubicBezTo>
                    <a:cubicBezTo>
                      <a:pt x="1535" y="1437"/>
                      <a:pt x="1535" y="1467"/>
                      <a:pt x="1545" y="1507"/>
                    </a:cubicBezTo>
                    <a:cubicBezTo>
                      <a:pt x="1595" y="1487"/>
                      <a:pt x="1625" y="1467"/>
                      <a:pt x="1666" y="1437"/>
                    </a:cubicBezTo>
                    <a:cubicBezTo>
                      <a:pt x="1716" y="1397"/>
                      <a:pt x="1766" y="1347"/>
                      <a:pt x="1806" y="1297"/>
                    </a:cubicBezTo>
                    <a:cubicBezTo>
                      <a:pt x="1826" y="1166"/>
                      <a:pt x="1856" y="1056"/>
                      <a:pt x="1886" y="1026"/>
                    </a:cubicBezTo>
                    <a:cubicBezTo>
                      <a:pt x="1916" y="986"/>
                      <a:pt x="1987" y="915"/>
                      <a:pt x="2037" y="905"/>
                    </a:cubicBezTo>
                    <a:cubicBezTo>
                      <a:pt x="2037" y="875"/>
                      <a:pt x="2037" y="845"/>
                      <a:pt x="2037" y="815"/>
                    </a:cubicBezTo>
                    <a:cubicBezTo>
                      <a:pt x="2007" y="705"/>
                      <a:pt x="1916" y="605"/>
                      <a:pt x="1956" y="494"/>
                    </a:cubicBezTo>
                    <a:cubicBezTo>
                      <a:pt x="1987" y="394"/>
                      <a:pt x="2117" y="334"/>
                      <a:pt x="2097" y="223"/>
                    </a:cubicBezTo>
                    <a:lnTo>
                      <a:pt x="2087" y="193"/>
                    </a:lnTo>
                    <a:cubicBezTo>
                      <a:pt x="2057" y="203"/>
                      <a:pt x="2037" y="213"/>
                      <a:pt x="2027" y="223"/>
                    </a:cubicBezTo>
                    <a:cubicBezTo>
                      <a:pt x="2020" y="225"/>
                      <a:pt x="2013" y="226"/>
                      <a:pt x="2006" y="226"/>
                    </a:cubicBezTo>
                    <a:cubicBezTo>
                      <a:pt x="1972" y="226"/>
                      <a:pt x="1932" y="208"/>
                      <a:pt x="1816" y="183"/>
                    </a:cubicBezTo>
                    <a:cubicBezTo>
                      <a:pt x="1676" y="143"/>
                      <a:pt x="1565" y="83"/>
                      <a:pt x="1415" y="73"/>
                    </a:cubicBezTo>
                    <a:cubicBezTo>
                      <a:pt x="1399" y="72"/>
                      <a:pt x="1381" y="71"/>
                      <a:pt x="1361" y="71"/>
                    </a:cubicBezTo>
                    <a:cubicBezTo>
                      <a:pt x="1274" y="71"/>
                      <a:pt x="1151" y="79"/>
                      <a:pt x="1019" y="79"/>
                    </a:cubicBezTo>
                    <a:cubicBezTo>
                      <a:pt x="877" y="79"/>
                      <a:pt x="723" y="70"/>
                      <a:pt x="592" y="33"/>
                    </a:cubicBezTo>
                    <a:cubicBezTo>
                      <a:pt x="514" y="10"/>
                      <a:pt x="437" y="0"/>
                      <a:pt x="36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6" name="Google Shape;17346;p56"/>
              <p:cNvSpPr/>
              <p:nvPr/>
            </p:nvSpPr>
            <p:spPr>
              <a:xfrm>
                <a:off x="4929928" y="4151586"/>
                <a:ext cx="92621" cy="212915"/>
              </a:xfrm>
              <a:custGeom>
                <a:rect b="b" l="l" r="r" t="t"/>
                <a:pathLst>
                  <a:path extrusionOk="0" h="1315" w="572">
                    <a:moveTo>
                      <a:pt x="562" y="0"/>
                    </a:moveTo>
                    <a:cubicBezTo>
                      <a:pt x="532" y="10"/>
                      <a:pt x="512" y="20"/>
                      <a:pt x="502" y="30"/>
                    </a:cubicBezTo>
                    <a:cubicBezTo>
                      <a:pt x="472" y="30"/>
                      <a:pt x="451" y="30"/>
                      <a:pt x="401" y="10"/>
                    </a:cubicBezTo>
                    <a:cubicBezTo>
                      <a:pt x="401" y="81"/>
                      <a:pt x="361" y="151"/>
                      <a:pt x="341" y="211"/>
                    </a:cubicBezTo>
                    <a:cubicBezTo>
                      <a:pt x="301" y="301"/>
                      <a:pt x="271" y="391"/>
                      <a:pt x="291" y="482"/>
                    </a:cubicBezTo>
                    <a:cubicBezTo>
                      <a:pt x="311" y="532"/>
                      <a:pt x="341" y="572"/>
                      <a:pt x="331" y="622"/>
                    </a:cubicBezTo>
                    <a:cubicBezTo>
                      <a:pt x="321" y="682"/>
                      <a:pt x="251" y="722"/>
                      <a:pt x="231" y="773"/>
                    </a:cubicBezTo>
                    <a:cubicBezTo>
                      <a:pt x="221" y="813"/>
                      <a:pt x="231" y="863"/>
                      <a:pt x="231" y="913"/>
                    </a:cubicBezTo>
                    <a:cubicBezTo>
                      <a:pt x="221" y="983"/>
                      <a:pt x="181" y="1043"/>
                      <a:pt x="130" y="1104"/>
                    </a:cubicBezTo>
                    <a:cubicBezTo>
                      <a:pt x="90" y="1154"/>
                      <a:pt x="40" y="1194"/>
                      <a:pt x="0" y="1254"/>
                    </a:cubicBezTo>
                    <a:lnTo>
                      <a:pt x="10" y="1244"/>
                    </a:lnTo>
                    <a:cubicBezTo>
                      <a:pt x="10" y="1244"/>
                      <a:pt x="10" y="1274"/>
                      <a:pt x="20" y="1314"/>
                    </a:cubicBezTo>
                    <a:cubicBezTo>
                      <a:pt x="70" y="1294"/>
                      <a:pt x="100" y="1274"/>
                      <a:pt x="141" y="1244"/>
                    </a:cubicBezTo>
                    <a:cubicBezTo>
                      <a:pt x="191" y="1204"/>
                      <a:pt x="241" y="1154"/>
                      <a:pt x="281" y="1104"/>
                    </a:cubicBezTo>
                    <a:cubicBezTo>
                      <a:pt x="301" y="973"/>
                      <a:pt x="331" y="863"/>
                      <a:pt x="361" y="833"/>
                    </a:cubicBezTo>
                    <a:cubicBezTo>
                      <a:pt x="391" y="793"/>
                      <a:pt x="462" y="722"/>
                      <a:pt x="512" y="712"/>
                    </a:cubicBezTo>
                    <a:cubicBezTo>
                      <a:pt x="512" y="682"/>
                      <a:pt x="512" y="652"/>
                      <a:pt x="512" y="622"/>
                    </a:cubicBezTo>
                    <a:cubicBezTo>
                      <a:pt x="482" y="512"/>
                      <a:pt x="391" y="412"/>
                      <a:pt x="431" y="301"/>
                    </a:cubicBezTo>
                    <a:cubicBezTo>
                      <a:pt x="441" y="261"/>
                      <a:pt x="472" y="221"/>
                      <a:pt x="502" y="191"/>
                    </a:cubicBezTo>
                    <a:cubicBezTo>
                      <a:pt x="502" y="171"/>
                      <a:pt x="512" y="151"/>
                      <a:pt x="522" y="121"/>
                    </a:cubicBezTo>
                    <a:cubicBezTo>
                      <a:pt x="542" y="91"/>
                      <a:pt x="562" y="60"/>
                      <a:pt x="572" y="30"/>
                    </a:cubicBezTo>
                    <a:lnTo>
                      <a:pt x="56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7" name="Google Shape;17347;p56"/>
              <p:cNvSpPr/>
              <p:nvPr/>
            </p:nvSpPr>
            <p:spPr>
              <a:xfrm>
                <a:off x="5084242" y="4205180"/>
                <a:ext cx="5020" cy="6638"/>
              </a:xfrm>
              <a:custGeom>
                <a:rect b="b" l="l" r="r" t="t"/>
                <a:pathLst>
                  <a:path extrusionOk="0" h="41" w="31">
                    <a:moveTo>
                      <a:pt x="0" y="0"/>
                    </a:moveTo>
                    <a:lnTo>
                      <a:pt x="0" y="40"/>
                    </a:lnTo>
                    <a:cubicBezTo>
                      <a:pt x="20" y="40"/>
                      <a:pt x="30" y="10"/>
                      <a:pt x="30" y="0"/>
                    </a:cubicBezTo>
                    <a:close/>
                  </a:path>
                </a:pathLst>
              </a:custGeom>
              <a:solidFill>
                <a:srgbClr val="2833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8" name="Google Shape;17348;p56"/>
              <p:cNvSpPr/>
              <p:nvPr/>
            </p:nvSpPr>
            <p:spPr>
              <a:xfrm>
                <a:off x="4965551" y="4145595"/>
                <a:ext cx="149133" cy="160779"/>
              </a:xfrm>
              <a:custGeom>
                <a:rect b="b" l="l" r="r" t="t"/>
                <a:pathLst>
                  <a:path extrusionOk="0" h="993" w="921">
                    <a:moveTo>
                      <a:pt x="490" y="1"/>
                    </a:moveTo>
                    <a:cubicBezTo>
                      <a:pt x="410" y="1"/>
                      <a:pt x="343" y="24"/>
                      <a:pt x="312" y="47"/>
                    </a:cubicBezTo>
                    <a:cubicBezTo>
                      <a:pt x="262" y="77"/>
                      <a:pt x="242" y="107"/>
                      <a:pt x="231" y="107"/>
                    </a:cubicBezTo>
                    <a:cubicBezTo>
                      <a:pt x="206" y="107"/>
                      <a:pt x="165" y="63"/>
                      <a:pt x="110" y="63"/>
                    </a:cubicBezTo>
                    <a:cubicBezTo>
                      <a:pt x="101" y="63"/>
                      <a:pt x="91" y="64"/>
                      <a:pt x="81" y="67"/>
                    </a:cubicBezTo>
                    <a:cubicBezTo>
                      <a:pt x="11" y="87"/>
                      <a:pt x="1" y="158"/>
                      <a:pt x="21" y="208"/>
                    </a:cubicBezTo>
                    <a:cubicBezTo>
                      <a:pt x="51" y="258"/>
                      <a:pt x="181" y="288"/>
                      <a:pt x="181" y="308"/>
                    </a:cubicBezTo>
                    <a:cubicBezTo>
                      <a:pt x="191" y="328"/>
                      <a:pt x="181" y="469"/>
                      <a:pt x="191" y="559"/>
                    </a:cubicBezTo>
                    <a:cubicBezTo>
                      <a:pt x="211" y="659"/>
                      <a:pt x="242" y="719"/>
                      <a:pt x="352" y="790"/>
                    </a:cubicBezTo>
                    <a:cubicBezTo>
                      <a:pt x="392" y="820"/>
                      <a:pt x="532" y="900"/>
                      <a:pt x="562" y="940"/>
                    </a:cubicBezTo>
                    <a:cubicBezTo>
                      <a:pt x="589" y="966"/>
                      <a:pt x="622" y="992"/>
                      <a:pt x="676" y="992"/>
                    </a:cubicBezTo>
                    <a:cubicBezTo>
                      <a:pt x="685" y="992"/>
                      <a:pt x="694" y="992"/>
                      <a:pt x="703" y="990"/>
                    </a:cubicBezTo>
                    <a:cubicBezTo>
                      <a:pt x="773" y="980"/>
                      <a:pt x="763" y="950"/>
                      <a:pt x="763" y="950"/>
                    </a:cubicBezTo>
                    <a:cubicBezTo>
                      <a:pt x="793" y="940"/>
                      <a:pt x="833" y="900"/>
                      <a:pt x="823" y="850"/>
                    </a:cubicBezTo>
                    <a:cubicBezTo>
                      <a:pt x="813" y="800"/>
                      <a:pt x="783" y="719"/>
                      <a:pt x="773" y="629"/>
                    </a:cubicBezTo>
                    <a:cubicBezTo>
                      <a:pt x="753" y="549"/>
                      <a:pt x="733" y="368"/>
                      <a:pt x="733" y="368"/>
                    </a:cubicBezTo>
                    <a:lnTo>
                      <a:pt x="763" y="368"/>
                    </a:lnTo>
                    <a:cubicBezTo>
                      <a:pt x="763" y="368"/>
                      <a:pt x="763" y="348"/>
                      <a:pt x="743" y="318"/>
                    </a:cubicBezTo>
                    <a:cubicBezTo>
                      <a:pt x="723" y="278"/>
                      <a:pt x="733" y="248"/>
                      <a:pt x="733" y="248"/>
                    </a:cubicBezTo>
                    <a:cubicBezTo>
                      <a:pt x="733" y="248"/>
                      <a:pt x="883" y="238"/>
                      <a:pt x="904" y="168"/>
                    </a:cubicBezTo>
                    <a:cubicBezTo>
                      <a:pt x="921" y="107"/>
                      <a:pt x="886" y="53"/>
                      <a:pt x="837" y="53"/>
                    </a:cubicBezTo>
                    <a:cubicBezTo>
                      <a:pt x="829" y="53"/>
                      <a:pt x="821" y="55"/>
                      <a:pt x="813" y="57"/>
                    </a:cubicBezTo>
                    <a:cubicBezTo>
                      <a:pt x="763" y="77"/>
                      <a:pt x="703" y="97"/>
                      <a:pt x="703" y="97"/>
                    </a:cubicBezTo>
                    <a:cubicBezTo>
                      <a:pt x="703" y="97"/>
                      <a:pt x="653" y="27"/>
                      <a:pt x="562" y="7"/>
                    </a:cubicBezTo>
                    <a:cubicBezTo>
                      <a:pt x="538" y="3"/>
                      <a:pt x="513" y="1"/>
                      <a:pt x="49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9" name="Google Shape;17349;p56"/>
              <p:cNvSpPr/>
              <p:nvPr/>
            </p:nvSpPr>
            <p:spPr>
              <a:xfrm>
                <a:off x="5048457" y="4289537"/>
                <a:ext cx="44044" cy="16839"/>
              </a:xfrm>
              <a:custGeom>
                <a:rect b="b" l="l" r="r" t="t"/>
                <a:pathLst>
                  <a:path extrusionOk="0" h="104" w="272">
                    <a:moveTo>
                      <a:pt x="0" y="1"/>
                    </a:moveTo>
                    <a:cubicBezTo>
                      <a:pt x="20" y="21"/>
                      <a:pt x="40" y="41"/>
                      <a:pt x="50" y="51"/>
                    </a:cubicBezTo>
                    <a:cubicBezTo>
                      <a:pt x="77" y="77"/>
                      <a:pt x="110" y="103"/>
                      <a:pt x="164" y="103"/>
                    </a:cubicBezTo>
                    <a:cubicBezTo>
                      <a:pt x="173" y="103"/>
                      <a:pt x="182" y="103"/>
                      <a:pt x="191" y="101"/>
                    </a:cubicBezTo>
                    <a:cubicBezTo>
                      <a:pt x="261" y="91"/>
                      <a:pt x="251" y="61"/>
                      <a:pt x="251" y="61"/>
                    </a:cubicBezTo>
                    <a:lnTo>
                      <a:pt x="271" y="51"/>
                    </a:lnTo>
                    <a:cubicBezTo>
                      <a:pt x="265" y="39"/>
                      <a:pt x="249" y="34"/>
                      <a:pt x="227" y="34"/>
                    </a:cubicBezTo>
                    <a:cubicBezTo>
                      <a:pt x="211" y="34"/>
                      <a:pt x="192" y="37"/>
                      <a:pt x="171" y="41"/>
                    </a:cubicBezTo>
                    <a:cubicBezTo>
                      <a:pt x="141" y="41"/>
                      <a:pt x="111" y="41"/>
                      <a:pt x="101" y="31"/>
                    </a:cubicBezTo>
                    <a:cubicBezTo>
                      <a:pt x="71" y="11"/>
                      <a:pt x="20" y="2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0" name="Google Shape;17350;p56"/>
              <p:cNvSpPr/>
              <p:nvPr/>
            </p:nvSpPr>
            <p:spPr>
              <a:xfrm>
                <a:off x="5053314" y="4149967"/>
                <a:ext cx="61370" cy="144588"/>
              </a:xfrm>
              <a:custGeom>
                <a:rect b="b" l="l" r="r" t="t"/>
                <a:pathLst>
                  <a:path extrusionOk="0" h="893" w="379">
                    <a:moveTo>
                      <a:pt x="61" y="0"/>
                    </a:moveTo>
                    <a:cubicBezTo>
                      <a:pt x="51" y="30"/>
                      <a:pt x="31" y="70"/>
                      <a:pt x="20" y="111"/>
                    </a:cubicBezTo>
                    <a:cubicBezTo>
                      <a:pt x="0" y="171"/>
                      <a:pt x="31" y="201"/>
                      <a:pt x="61" y="251"/>
                    </a:cubicBezTo>
                    <a:cubicBezTo>
                      <a:pt x="121" y="361"/>
                      <a:pt x="161" y="502"/>
                      <a:pt x="161" y="622"/>
                    </a:cubicBezTo>
                    <a:cubicBezTo>
                      <a:pt x="171" y="692"/>
                      <a:pt x="171" y="753"/>
                      <a:pt x="191" y="813"/>
                    </a:cubicBezTo>
                    <a:cubicBezTo>
                      <a:pt x="201" y="843"/>
                      <a:pt x="231" y="873"/>
                      <a:pt x="261" y="893"/>
                    </a:cubicBezTo>
                    <a:cubicBezTo>
                      <a:pt x="271" y="873"/>
                      <a:pt x="281" y="853"/>
                      <a:pt x="281" y="823"/>
                    </a:cubicBezTo>
                    <a:cubicBezTo>
                      <a:pt x="271" y="773"/>
                      <a:pt x="241" y="692"/>
                      <a:pt x="231" y="602"/>
                    </a:cubicBezTo>
                    <a:cubicBezTo>
                      <a:pt x="211" y="522"/>
                      <a:pt x="191" y="341"/>
                      <a:pt x="191" y="341"/>
                    </a:cubicBezTo>
                    <a:lnTo>
                      <a:pt x="221" y="341"/>
                    </a:lnTo>
                    <a:cubicBezTo>
                      <a:pt x="221" y="341"/>
                      <a:pt x="221" y="321"/>
                      <a:pt x="201" y="291"/>
                    </a:cubicBezTo>
                    <a:cubicBezTo>
                      <a:pt x="181" y="251"/>
                      <a:pt x="191" y="221"/>
                      <a:pt x="191" y="221"/>
                    </a:cubicBezTo>
                    <a:cubicBezTo>
                      <a:pt x="191" y="221"/>
                      <a:pt x="341" y="211"/>
                      <a:pt x="362" y="141"/>
                    </a:cubicBezTo>
                    <a:cubicBezTo>
                      <a:pt x="379" y="80"/>
                      <a:pt x="344" y="26"/>
                      <a:pt x="295" y="26"/>
                    </a:cubicBezTo>
                    <a:cubicBezTo>
                      <a:pt x="287" y="26"/>
                      <a:pt x="279" y="28"/>
                      <a:pt x="271" y="30"/>
                    </a:cubicBezTo>
                    <a:cubicBezTo>
                      <a:pt x="221" y="50"/>
                      <a:pt x="161" y="70"/>
                      <a:pt x="161" y="70"/>
                    </a:cubicBezTo>
                    <a:cubicBezTo>
                      <a:pt x="161" y="70"/>
                      <a:pt x="131" y="20"/>
                      <a:pt x="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1" name="Google Shape;17351;p56"/>
              <p:cNvSpPr/>
              <p:nvPr/>
            </p:nvSpPr>
            <p:spPr>
              <a:xfrm>
                <a:off x="5084242" y="4205180"/>
                <a:ext cx="9877" cy="810"/>
              </a:xfrm>
              <a:custGeom>
                <a:rect b="b" l="l" r="r" t="t"/>
                <a:pathLst>
                  <a:path extrusionOk="0" h="5" w="61">
                    <a:moveTo>
                      <a:pt x="0" y="0"/>
                    </a:moveTo>
                    <a:cubicBezTo>
                      <a:pt x="10" y="4"/>
                      <a:pt x="20" y="5"/>
                      <a:pt x="29" y="5"/>
                    </a:cubicBezTo>
                    <a:cubicBezTo>
                      <a:pt x="47" y="5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2833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2" name="Google Shape;17352;p56"/>
              <p:cNvSpPr/>
              <p:nvPr/>
            </p:nvSpPr>
            <p:spPr>
              <a:xfrm>
                <a:off x="5082461" y="4159034"/>
                <a:ext cx="29470" cy="23477"/>
              </a:xfrm>
              <a:custGeom>
                <a:rect b="b" l="l" r="r" t="t"/>
                <a:pathLst>
                  <a:path extrusionOk="0" h="145" w="182">
                    <a:moveTo>
                      <a:pt x="118" y="0"/>
                    </a:moveTo>
                    <a:cubicBezTo>
                      <a:pt x="102" y="0"/>
                      <a:pt x="84" y="5"/>
                      <a:pt x="61" y="14"/>
                    </a:cubicBezTo>
                    <a:cubicBezTo>
                      <a:pt x="1" y="45"/>
                      <a:pt x="1" y="115"/>
                      <a:pt x="1" y="145"/>
                    </a:cubicBezTo>
                    <a:cubicBezTo>
                      <a:pt x="1" y="145"/>
                      <a:pt x="71" y="145"/>
                      <a:pt x="121" y="125"/>
                    </a:cubicBezTo>
                    <a:cubicBezTo>
                      <a:pt x="171" y="105"/>
                      <a:pt x="182" y="55"/>
                      <a:pt x="161" y="24"/>
                    </a:cubicBezTo>
                    <a:cubicBezTo>
                      <a:pt x="150" y="8"/>
                      <a:pt x="136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3" name="Google Shape;17353;p56"/>
              <p:cNvSpPr/>
              <p:nvPr/>
            </p:nvSpPr>
            <p:spPr>
              <a:xfrm>
                <a:off x="4968790" y="4159520"/>
                <a:ext cx="35947" cy="32868"/>
              </a:xfrm>
              <a:custGeom>
                <a:rect b="b" l="l" r="r" t="t"/>
                <a:pathLst>
                  <a:path extrusionOk="0" h="203" w="222">
                    <a:moveTo>
                      <a:pt x="90" y="1"/>
                    </a:moveTo>
                    <a:cubicBezTo>
                      <a:pt x="87" y="1"/>
                      <a:pt x="84" y="1"/>
                      <a:pt x="81" y="1"/>
                    </a:cubicBezTo>
                    <a:cubicBezTo>
                      <a:pt x="21" y="1"/>
                      <a:pt x="1" y="82"/>
                      <a:pt x="31" y="122"/>
                    </a:cubicBezTo>
                    <a:cubicBezTo>
                      <a:pt x="61" y="172"/>
                      <a:pt x="161" y="182"/>
                      <a:pt x="191" y="202"/>
                    </a:cubicBezTo>
                    <a:lnTo>
                      <a:pt x="171" y="162"/>
                    </a:lnTo>
                    <a:lnTo>
                      <a:pt x="201" y="172"/>
                    </a:lnTo>
                    <a:lnTo>
                      <a:pt x="151" y="122"/>
                    </a:lnTo>
                    <a:lnTo>
                      <a:pt x="151" y="122"/>
                    </a:lnTo>
                    <a:cubicBezTo>
                      <a:pt x="161" y="128"/>
                      <a:pt x="172" y="131"/>
                      <a:pt x="183" y="131"/>
                    </a:cubicBezTo>
                    <a:cubicBezTo>
                      <a:pt x="204" y="131"/>
                      <a:pt x="222" y="122"/>
                      <a:pt x="222" y="122"/>
                    </a:cubicBezTo>
                    <a:cubicBezTo>
                      <a:pt x="193" y="103"/>
                      <a:pt x="155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4" name="Google Shape;17354;p56"/>
              <p:cNvSpPr/>
              <p:nvPr/>
            </p:nvSpPr>
            <p:spPr>
              <a:xfrm>
                <a:off x="5027245" y="4198703"/>
                <a:ext cx="16516" cy="8258"/>
              </a:xfrm>
              <a:custGeom>
                <a:rect b="b" l="l" r="r" t="t"/>
                <a:pathLst>
                  <a:path extrusionOk="0" h="51" w="102">
                    <a:moveTo>
                      <a:pt x="51" y="0"/>
                    </a:moveTo>
                    <a:cubicBezTo>
                      <a:pt x="21" y="0"/>
                      <a:pt x="1" y="30"/>
                      <a:pt x="1" y="30"/>
                    </a:cubicBezTo>
                    <a:lnTo>
                      <a:pt x="101" y="50"/>
                    </a:lnTo>
                    <a:cubicBezTo>
                      <a:pt x="91" y="30"/>
                      <a:pt x="71" y="0"/>
                      <a:pt x="51" y="0"/>
                    </a:cubicBezTo>
                    <a:close/>
                  </a:path>
                </a:pathLst>
              </a:custGeom>
              <a:solidFill>
                <a:srgbClr val="E0D4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5" name="Google Shape;17355;p56"/>
              <p:cNvSpPr/>
              <p:nvPr/>
            </p:nvSpPr>
            <p:spPr>
              <a:xfrm>
                <a:off x="5025625" y="4201294"/>
                <a:ext cx="18136" cy="5667"/>
              </a:xfrm>
              <a:custGeom>
                <a:rect b="b" l="l" r="r" t="t"/>
                <a:pathLst>
                  <a:path extrusionOk="0" h="35" w="112">
                    <a:moveTo>
                      <a:pt x="1" y="4"/>
                    </a:moveTo>
                    <a:cubicBezTo>
                      <a:pt x="1" y="4"/>
                      <a:pt x="1" y="7"/>
                      <a:pt x="5" y="8"/>
                    </a:cubicBezTo>
                    <a:lnTo>
                      <a:pt x="5" y="8"/>
                    </a:lnTo>
                    <a:lnTo>
                      <a:pt x="1" y="4"/>
                    </a:lnTo>
                    <a:close/>
                    <a:moveTo>
                      <a:pt x="53" y="0"/>
                    </a:moveTo>
                    <a:cubicBezTo>
                      <a:pt x="46" y="0"/>
                      <a:pt x="39" y="2"/>
                      <a:pt x="31" y="4"/>
                    </a:cubicBezTo>
                    <a:cubicBezTo>
                      <a:pt x="21" y="8"/>
                      <a:pt x="14" y="9"/>
                      <a:pt x="10" y="9"/>
                    </a:cubicBezTo>
                    <a:cubicBezTo>
                      <a:pt x="8" y="9"/>
                      <a:pt x="6" y="8"/>
                      <a:pt x="5" y="8"/>
                    </a:cubicBezTo>
                    <a:lnTo>
                      <a:pt x="5" y="8"/>
                    </a:lnTo>
                    <a:lnTo>
                      <a:pt x="21" y="24"/>
                    </a:lnTo>
                    <a:lnTo>
                      <a:pt x="51" y="34"/>
                    </a:lnTo>
                    <a:lnTo>
                      <a:pt x="111" y="34"/>
                    </a:lnTo>
                    <a:cubicBezTo>
                      <a:pt x="96" y="12"/>
                      <a:pt x="76" y="0"/>
                      <a:pt x="53" y="0"/>
                    </a:cubicBezTo>
                    <a:close/>
                  </a:path>
                </a:pathLst>
              </a:custGeom>
              <a:solidFill>
                <a:srgbClr val="2833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6" name="Google Shape;17356;p56"/>
              <p:cNvSpPr/>
              <p:nvPr/>
            </p:nvSpPr>
            <p:spPr>
              <a:xfrm>
                <a:off x="5028864" y="4201941"/>
                <a:ext cx="14897" cy="11496"/>
              </a:xfrm>
              <a:custGeom>
                <a:rect b="b" l="l" r="r" t="t"/>
                <a:pathLst>
                  <a:path extrusionOk="0" h="71" w="92">
                    <a:moveTo>
                      <a:pt x="43" y="0"/>
                    </a:moveTo>
                    <a:cubicBezTo>
                      <a:pt x="30" y="0"/>
                      <a:pt x="15" y="6"/>
                      <a:pt x="1" y="20"/>
                    </a:cubicBezTo>
                    <a:cubicBezTo>
                      <a:pt x="1" y="20"/>
                      <a:pt x="11" y="60"/>
                      <a:pt x="41" y="70"/>
                    </a:cubicBezTo>
                    <a:cubicBezTo>
                      <a:pt x="81" y="70"/>
                      <a:pt x="91" y="30"/>
                      <a:pt x="91" y="30"/>
                    </a:cubicBezTo>
                    <a:cubicBezTo>
                      <a:pt x="85" y="17"/>
                      <a:pt x="66" y="0"/>
                      <a:pt x="43" y="0"/>
                    </a:cubicBezTo>
                    <a:close/>
                  </a:path>
                </a:pathLst>
              </a:custGeom>
              <a:solidFill>
                <a:srgbClr val="2833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7" name="Google Shape;17357;p56"/>
              <p:cNvSpPr/>
              <p:nvPr/>
            </p:nvSpPr>
            <p:spPr>
              <a:xfrm>
                <a:off x="5084242" y="4202427"/>
                <a:ext cx="5020" cy="2914"/>
              </a:xfrm>
              <a:custGeom>
                <a:rect b="b" l="l" r="r" t="t"/>
                <a:pathLst>
                  <a:path extrusionOk="0" h="18" w="31">
                    <a:moveTo>
                      <a:pt x="8" y="0"/>
                    </a:moveTo>
                    <a:cubicBezTo>
                      <a:pt x="0" y="0"/>
                      <a:pt x="0" y="17"/>
                      <a:pt x="0" y="17"/>
                    </a:cubicBezTo>
                    <a:lnTo>
                      <a:pt x="30" y="17"/>
                    </a:lnTo>
                    <a:lnTo>
                      <a:pt x="20" y="7"/>
                    </a:lnTo>
                    <a:cubicBezTo>
                      <a:pt x="15" y="2"/>
                      <a:pt x="11" y="0"/>
                      <a:pt x="8" y="0"/>
                    </a:cubicBezTo>
                    <a:close/>
                  </a:path>
                </a:pathLst>
              </a:custGeom>
              <a:solidFill>
                <a:srgbClr val="E0D4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8" name="Google Shape;17358;p56"/>
              <p:cNvSpPr/>
              <p:nvPr/>
            </p:nvSpPr>
            <p:spPr>
              <a:xfrm>
                <a:off x="5080842" y="4172635"/>
                <a:ext cx="11659" cy="11334"/>
              </a:xfrm>
              <a:custGeom>
                <a:rect b="b" l="l" r="r" t="t"/>
                <a:pathLst>
                  <a:path extrusionOk="0" h="70" w="72">
                    <a:moveTo>
                      <a:pt x="71" y="1"/>
                    </a:moveTo>
                    <a:cubicBezTo>
                      <a:pt x="41" y="1"/>
                      <a:pt x="1" y="21"/>
                      <a:pt x="1" y="31"/>
                    </a:cubicBezTo>
                    <a:cubicBezTo>
                      <a:pt x="1" y="31"/>
                      <a:pt x="7" y="69"/>
                      <a:pt x="10" y="69"/>
                    </a:cubicBezTo>
                    <a:cubicBezTo>
                      <a:pt x="11" y="69"/>
                      <a:pt x="11" y="67"/>
                      <a:pt x="11" y="61"/>
                    </a:cubicBezTo>
                    <a:cubicBezTo>
                      <a:pt x="21" y="31"/>
                      <a:pt x="71" y="1"/>
                      <a:pt x="71" y="1"/>
                    </a:cubicBezTo>
                    <a:close/>
                  </a:path>
                </a:pathLst>
              </a:custGeom>
              <a:solidFill>
                <a:srgbClr val="E0D4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9" name="Google Shape;17359;p56"/>
              <p:cNvSpPr/>
              <p:nvPr/>
            </p:nvSpPr>
            <p:spPr>
              <a:xfrm>
                <a:off x="5058172" y="4274641"/>
                <a:ext cx="42424" cy="25582"/>
              </a:xfrm>
              <a:custGeom>
                <a:rect b="b" l="l" r="r" t="t"/>
                <a:pathLst>
                  <a:path extrusionOk="0" h="158" w="262">
                    <a:moveTo>
                      <a:pt x="82" y="1"/>
                    </a:moveTo>
                    <a:cubicBezTo>
                      <a:pt x="39" y="1"/>
                      <a:pt x="1" y="30"/>
                      <a:pt x="1" y="83"/>
                    </a:cubicBezTo>
                    <a:cubicBezTo>
                      <a:pt x="9" y="126"/>
                      <a:pt x="41" y="155"/>
                      <a:pt x="82" y="155"/>
                    </a:cubicBezTo>
                    <a:cubicBezTo>
                      <a:pt x="88" y="155"/>
                      <a:pt x="94" y="154"/>
                      <a:pt x="101" y="153"/>
                    </a:cubicBezTo>
                    <a:lnTo>
                      <a:pt x="151" y="153"/>
                    </a:lnTo>
                    <a:cubicBezTo>
                      <a:pt x="158" y="153"/>
                      <a:pt x="164" y="157"/>
                      <a:pt x="174" y="157"/>
                    </a:cubicBezTo>
                    <a:cubicBezTo>
                      <a:pt x="179" y="157"/>
                      <a:pt x="184" y="156"/>
                      <a:pt x="191" y="153"/>
                    </a:cubicBezTo>
                    <a:cubicBezTo>
                      <a:pt x="221" y="143"/>
                      <a:pt x="261" y="103"/>
                      <a:pt x="251" y="53"/>
                    </a:cubicBezTo>
                    <a:lnTo>
                      <a:pt x="241" y="23"/>
                    </a:lnTo>
                    <a:cubicBezTo>
                      <a:pt x="221" y="3"/>
                      <a:pt x="191" y="3"/>
                      <a:pt x="161" y="3"/>
                    </a:cubicBezTo>
                    <a:cubicBezTo>
                      <a:pt x="151" y="8"/>
                      <a:pt x="141" y="10"/>
                      <a:pt x="131" y="10"/>
                    </a:cubicBezTo>
                    <a:cubicBezTo>
                      <a:pt x="121" y="10"/>
                      <a:pt x="111" y="8"/>
                      <a:pt x="101" y="3"/>
                    </a:cubicBezTo>
                    <a:cubicBezTo>
                      <a:pt x="94" y="1"/>
                      <a:pt x="88" y="1"/>
                      <a:pt x="82" y="1"/>
                    </a:cubicBezTo>
                    <a:close/>
                  </a:path>
                </a:pathLst>
              </a:custGeom>
              <a:solidFill>
                <a:srgbClr val="E0B9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0" name="Google Shape;17360;p56"/>
              <p:cNvSpPr/>
              <p:nvPr/>
            </p:nvSpPr>
            <p:spPr>
              <a:xfrm>
                <a:off x="5069507" y="4283060"/>
                <a:ext cx="5020" cy="8258"/>
              </a:xfrm>
              <a:custGeom>
                <a:rect b="b" l="l" r="r" t="t"/>
                <a:pathLst>
                  <a:path extrusionOk="0" h="51" w="31">
                    <a:moveTo>
                      <a:pt x="1" y="1"/>
                    </a:moveTo>
                    <a:lnTo>
                      <a:pt x="11" y="31"/>
                    </a:lnTo>
                    <a:lnTo>
                      <a:pt x="31" y="51"/>
                    </a:lnTo>
                    <a:lnTo>
                      <a:pt x="31" y="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93B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1" name="Google Shape;17361;p56"/>
              <p:cNvSpPr/>
              <p:nvPr/>
            </p:nvSpPr>
            <p:spPr>
              <a:xfrm>
                <a:off x="5092338" y="4283060"/>
                <a:ext cx="3400" cy="6638"/>
              </a:xfrm>
              <a:custGeom>
                <a:rect b="b" l="l" r="r" t="t"/>
                <a:pathLst>
                  <a:path extrusionOk="0" h="41" w="21">
                    <a:moveTo>
                      <a:pt x="20" y="1"/>
                    </a:moveTo>
                    <a:lnTo>
                      <a:pt x="0" y="21"/>
                    </a:lnTo>
                    <a:lnTo>
                      <a:pt x="0" y="41"/>
                    </a:lnTo>
                    <a:lnTo>
                      <a:pt x="20" y="21"/>
                    </a:lnTo>
                    <a:lnTo>
                      <a:pt x="20" y="1"/>
                    </a:lnTo>
                    <a:close/>
                  </a:path>
                </a:pathLst>
              </a:custGeom>
              <a:solidFill>
                <a:srgbClr val="593B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2" name="Google Shape;17362;p56"/>
              <p:cNvSpPr/>
              <p:nvPr/>
            </p:nvSpPr>
            <p:spPr>
              <a:xfrm>
                <a:off x="5059791" y="4289537"/>
                <a:ext cx="35947" cy="10039"/>
              </a:xfrm>
              <a:custGeom>
                <a:rect b="b" l="l" r="r" t="t"/>
                <a:pathLst>
                  <a:path extrusionOk="0" h="62" w="222">
                    <a:moveTo>
                      <a:pt x="1" y="1"/>
                    </a:moveTo>
                    <a:cubicBezTo>
                      <a:pt x="1" y="41"/>
                      <a:pt x="31" y="61"/>
                      <a:pt x="71" y="61"/>
                    </a:cubicBezTo>
                    <a:lnTo>
                      <a:pt x="181" y="61"/>
                    </a:lnTo>
                    <a:cubicBezTo>
                      <a:pt x="201" y="51"/>
                      <a:pt x="211" y="41"/>
                      <a:pt x="221" y="31"/>
                    </a:cubicBezTo>
                    <a:lnTo>
                      <a:pt x="141" y="31"/>
                    </a:lnTo>
                    <a:cubicBezTo>
                      <a:pt x="121" y="31"/>
                      <a:pt x="91" y="41"/>
                      <a:pt x="71" y="41"/>
                    </a:cubicBezTo>
                    <a:lnTo>
                      <a:pt x="31" y="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5A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3" name="Google Shape;17363;p56"/>
              <p:cNvSpPr/>
              <p:nvPr/>
            </p:nvSpPr>
            <p:spPr>
              <a:xfrm>
                <a:off x="4994860" y="4206799"/>
                <a:ext cx="60236" cy="81280"/>
              </a:xfrm>
              <a:custGeom>
                <a:rect b="b" l="l" r="r" t="t"/>
                <a:pathLst>
                  <a:path extrusionOk="0" h="502" w="372">
                    <a:moveTo>
                      <a:pt x="0" y="0"/>
                    </a:moveTo>
                    <a:cubicBezTo>
                      <a:pt x="10" y="50"/>
                      <a:pt x="10" y="131"/>
                      <a:pt x="10" y="181"/>
                    </a:cubicBezTo>
                    <a:cubicBezTo>
                      <a:pt x="30" y="281"/>
                      <a:pt x="61" y="341"/>
                      <a:pt x="171" y="412"/>
                    </a:cubicBezTo>
                    <a:cubicBezTo>
                      <a:pt x="201" y="432"/>
                      <a:pt x="261" y="462"/>
                      <a:pt x="311" y="502"/>
                    </a:cubicBezTo>
                    <a:cubicBezTo>
                      <a:pt x="331" y="482"/>
                      <a:pt x="351" y="452"/>
                      <a:pt x="341" y="422"/>
                    </a:cubicBezTo>
                    <a:cubicBezTo>
                      <a:pt x="331" y="412"/>
                      <a:pt x="321" y="391"/>
                      <a:pt x="321" y="371"/>
                    </a:cubicBezTo>
                    <a:cubicBezTo>
                      <a:pt x="321" y="341"/>
                      <a:pt x="371" y="321"/>
                      <a:pt x="361" y="291"/>
                    </a:cubicBezTo>
                    <a:cubicBezTo>
                      <a:pt x="361" y="271"/>
                      <a:pt x="341" y="261"/>
                      <a:pt x="331" y="251"/>
                    </a:cubicBezTo>
                    <a:cubicBezTo>
                      <a:pt x="311" y="251"/>
                      <a:pt x="291" y="251"/>
                      <a:pt x="281" y="241"/>
                    </a:cubicBezTo>
                    <a:cubicBezTo>
                      <a:pt x="241" y="221"/>
                      <a:pt x="221" y="181"/>
                      <a:pt x="201" y="141"/>
                    </a:cubicBezTo>
                    <a:cubicBezTo>
                      <a:pt x="191" y="101"/>
                      <a:pt x="181" y="50"/>
                      <a:pt x="141" y="30"/>
                    </a:cubicBezTo>
                    <a:cubicBezTo>
                      <a:pt x="101" y="10"/>
                      <a:pt x="50" y="10"/>
                      <a:pt x="1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4" name="Google Shape;17364;p56"/>
              <p:cNvSpPr/>
              <p:nvPr/>
            </p:nvSpPr>
            <p:spPr>
              <a:xfrm>
                <a:off x="5006194" y="4145595"/>
                <a:ext cx="83068" cy="119815"/>
              </a:xfrm>
              <a:custGeom>
                <a:rect b="b" l="l" r="r" t="t"/>
                <a:pathLst>
                  <a:path extrusionOk="0" h="740" w="513">
                    <a:moveTo>
                      <a:pt x="239" y="1"/>
                    </a:moveTo>
                    <a:cubicBezTo>
                      <a:pt x="159" y="1"/>
                      <a:pt x="92" y="24"/>
                      <a:pt x="61" y="47"/>
                    </a:cubicBezTo>
                    <a:cubicBezTo>
                      <a:pt x="31" y="67"/>
                      <a:pt x="11" y="77"/>
                      <a:pt x="1" y="87"/>
                    </a:cubicBezTo>
                    <a:lnTo>
                      <a:pt x="31" y="107"/>
                    </a:lnTo>
                    <a:lnTo>
                      <a:pt x="71" y="107"/>
                    </a:lnTo>
                    <a:cubicBezTo>
                      <a:pt x="81" y="97"/>
                      <a:pt x="91" y="97"/>
                      <a:pt x="111" y="97"/>
                    </a:cubicBezTo>
                    <a:cubicBezTo>
                      <a:pt x="141" y="97"/>
                      <a:pt x="161" y="118"/>
                      <a:pt x="181" y="128"/>
                    </a:cubicBezTo>
                    <a:cubicBezTo>
                      <a:pt x="211" y="158"/>
                      <a:pt x="231" y="188"/>
                      <a:pt x="251" y="218"/>
                    </a:cubicBezTo>
                    <a:cubicBezTo>
                      <a:pt x="291" y="288"/>
                      <a:pt x="311" y="308"/>
                      <a:pt x="301" y="388"/>
                    </a:cubicBezTo>
                    <a:cubicBezTo>
                      <a:pt x="301" y="418"/>
                      <a:pt x="301" y="438"/>
                      <a:pt x="311" y="459"/>
                    </a:cubicBezTo>
                    <a:cubicBezTo>
                      <a:pt x="311" y="489"/>
                      <a:pt x="352" y="529"/>
                      <a:pt x="352" y="549"/>
                    </a:cubicBezTo>
                    <a:cubicBezTo>
                      <a:pt x="362" y="579"/>
                      <a:pt x="362" y="619"/>
                      <a:pt x="382" y="669"/>
                    </a:cubicBezTo>
                    <a:cubicBezTo>
                      <a:pt x="412" y="709"/>
                      <a:pt x="432" y="739"/>
                      <a:pt x="462" y="739"/>
                    </a:cubicBezTo>
                    <a:cubicBezTo>
                      <a:pt x="512" y="739"/>
                      <a:pt x="452" y="629"/>
                      <a:pt x="462" y="569"/>
                    </a:cubicBezTo>
                    <a:cubicBezTo>
                      <a:pt x="472" y="529"/>
                      <a:pt x="442" y="499"/>
                      <a:pt x="422" y="459"/>
                    </a:cubicBezTo>
                    <a:cubicBezTo>
                      <a:pt x="412" y="418"/>
                      <a:pt x="432" y="388"/>
                      <a:pt x="442" y="348"/>
                    </a:cubicBezTo>
                    <a:cubicBezTo>
                      <a:pt x="452" y="298"/>
                      <a:pt x="422" y="218"/>
                      <a:pt x="432" y="178"/>
                    </a:cubicBezTo>
                    <a:cubicBezTo>
                      <a:pt x="432" y="138"/>
                      <a:pt x="442" y="107"/>
                      <a:pt x="432" y="77"/>
                    </a:cubicBezTo>
                    <a:cubicBezTo>
                      <a:pt x="412" y="57"/>
                      <a:pt x="372" y="27"/>
                      <a:pt x="311" y="7"/>
                    </a:cubicBezTo>
                    <a:cubicBezTo>
                      <a:pt x="287" y="3"/>
                      <a:pt x="262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5" name="Google Shape;17365;p56"/>
              <p:cNvSpPr/>
              <p:nvPr/>
            </p:nvSpPr>
            <p:spPr>
              <a:xfrm>
                <a:off x="5032264" y="4205180"/>
                <a:ext cx="5020" cy="3400"/>
              </a:xfrm>
              <a:custGeom>
                <a:rect b="b" l="l" r="r" t="t"/>
                <a:pathLst>
                  <a:path extrusionOk="0" h="21" w="31">
                    <a:moveTo>
                      <a:pt x="10" y="0"/>
                    </a:moveTo>
                    <a:lnTo>
                      <a:pt x="0" y="10"/>
                    </a:lnTo>
                    <a:lnTo>
                      <a:pt x="10" y="20"/>
                    </a:lnTo>
                    <a:lnTo>
                      <a:pt x="30" y="1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7C80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6" name="Google Shape;17366;p56"/>
              <p:cNvSpPr/>
              <p:nvPr/>
            </p:nvSpPr>
            <p:spPr>
              <a:xfrm>
                <a:off x="5037122" y="4210037"/>
                <a:ext cx="1781" cy="1781"/>
              </a:xfrm>
              <a:custGeom>
                <a:rect b="b" l="l" r="r" t="t"/>
                <a:pathLst>
                  <a:path extrusionOk="0" h="11" w="11">
                    <a:moveTo>
                      <a:pt x="0" y="0"/>
                    </a:moveTo>
                    <a:lnTo>
                      <a:pt x="0" y="10"/>
                    </a:lnTo>
                    <a:lnTo>
                      <a:pt x="10" y="1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C80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7" name="Google Shape;17367;p56"/>
              <p:cNvSpPr/>
              <p:nvPr/>
            </p:nvSpPr>
            <p:spPr>
              <a:xfrm>
                <a:off x="4678297" y="4179597"/>
                <a:ext cx="107194" cy="84194"/>
              </a:xfrm>
              <a:custGeom>
                <a:rect b="b" l="l" r="r" t="t"/>
                <a:pathLst>
                  <a:path extrusionOk="0" h="520" w="662">
                    <a:moveTo>
                      <a:pt x="126" y="1"/>
                    </a:moveTo>
                    <a:cubicBezTo>
                      <a:pt x="60" y="1"/>
                      <a:pt x="1" y="39"/>
                      <a:pt x="29" y="118"/>
                    </a:cubicBezTo>
                    <a:cubicBezTo>
                      <a:pt x="39" y="158"/>
                      <a:pt x="70" y="188"/>
                      <a:pt x="70" y="228"/>
                    </a:cubicBezTo>
                    <a:cubicBezTo>
                      <a:pt x="70" y="289"/>
                      <a:pt x="39" y="349"/>
                      <a:pt x="80" y="389"/>
                    </a:cubicBezTo>
                    <a:cubicBezTo>
                      <a:pt x="100" y="409"/>
                      <a:pt x="140" y="419"/>
                      <a:pt x="170" y="419"/>
                    </a:cubicBezTo>
                    <a:cubicBezTo>
                      <a:pt x="230" y="419"/>
                      <a:pt x="290" y="399"/>
                      <a:pt x="350" y="399"/>
                    </a:cubicBezTo>
                    <a:cubicBezTo>
                      <a:pt x="421" y="409"/>
                      <a:pt x="451" y="519"/>
                      <a:pt x="521" y="519"/>
                    </a:cubicBezTo>
                    <a:lnTo>
                      <a:pt x="631" y="489"/>
                    </a:lnTo>
                    <a:cubicBezTo>
                      <a:pt x="661" y="479"/>
                      <a:pt x="611" y="399"/>
                      <a:pt x="601" y="369"/>
                    </a:cubicBezTo>
                    <a:cubicBezTo>
                      <a:pt x="571" y="299"/>
                      <a:pt x="511" y="249"/>
                      <a:pt x="441" y="249"/>
                    </a:cubicBezTo>
                    <a:cubicBezTo>
                      <a:pt x="424" y="249"/>
                      <a:pt x="406" y="250"/>
                      <a:pt x="389" y="250"/>
                    </a:cubicBezTo>
                    <a:cubicBezTo>
                      <a:pt x="354" y="250"/>
                      <a:pt x="320" y="245"/>
                      <a:pt x="300" y="218"/>
                    </a:cubicBezTo>
                    <a:cubicBezTo>
                      <a:pt x="280" y="198"/>
                      <a:pt x="280" y="158"/>
                      <a:pt x="280" y="128"/>
                    </a:cubicBezTo>
                    <a:cubicBezTo>
                      <a:pt x="270" y="88"/>
                      <a:pt x="240" y="48"/>
                      <a:pt x="200" y="18"/>
                    </a:cubicBezTo>
                    <a:cubicBezTo>
                      <a:pt x="178" y="7"/>
                      <a:pt x="151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8" name="Google Shape;17368;p56"/>
              <p:cNvSpPr/>
              <p:nvPr/>
            </p:nvSpPr>
            <p:spPr>
              <a:xfrm>
                <a:off x="4809618" y="4251001"/>
                <a:ext cx="52140" cy="162236"/>
              </a:xfrm>
              <a:custGeom>
                <a:rect b="b" l="l" r="r" t="t"/>
                <a:pathLst>
                  <a:path extrusionOk="0" h="1002" w="322">
                    <a:moveTo>
                      <a:pt x="105" y="1"/>
                    </a:moveTo>
                    <a:cubicBezTo>
                      <a:pt x="78" y="1"/>
                      <a:pt x="49" y="14"/>
                      <a:pt x="31" y="38"/>
                    </a:cubicBezTo>
                    <a:cubicBezTo>
                      <a:pt x="1" y="78"/>
                      <a:pt x="21" y="129"/>
                      <a:pt x="31" y="169"/>
                    </a:cubicBezTo>
                    <a:cubicBezTo>
                      <a:pt x="61" y="269"/>
                      <a:pt x="151" y="439"/>
                      <a:pt x="151" y="439"/>
                    </a:cubicBezTo>
                    <a:cubicBezTo>
                      <a:pt x="161" y="470"/>
                      <a:pt x="262" y="750"/>
                      <a:pt x="252" y="831"/>
                    </a:cubicBezTo>
                    <a:cubicBezTo>
                      <a:pt x="252" y="881"/>
                      <a:pt x="252" y="951"/>
                      <a:pt x="262" y="1001"/>
                    </a:cubicBezTo>
                    <a:cubicBezTo>
                      <a:pt x="302" y="971"/>
                      <a:pt x="322" y="911"/>
                      <a:pt x="322" y="861"/>
                    </a:cubicBezTo>
                    <a:cubicBezTo>
                      <a:pt x="312" y="821"/>
                      <a:pt x="292" y="780"/>
                      <a:pt x="282" y="740"/>
                    </a:cubicBezTo>
                    <a:cubicBezTo>
                      <a:pt x="262" y="670"/>
                      <a:pt x="252" y="600"/>
                      <a:pt x="252" y="530"/>
                    </a:cubicBezTo>
                    <a:cubicBezTo>
                      <a:pt x="242" y="490"/>
                      <a:pt x="242" y="449"/>
                      <a:pt x="262" y="419"/>
                    </a:cubicBezTo>
                    <a:cubicBezTo>
                      <a:pt x="272" y="399"/>
                      <a:pt x="292" y="379"/>
                      <a:pt x="292" y="349"/>
                    </a:cubicBezTo>
                    <a:cubicBezTo>
                      <a:pt x="292" y="309"/>
                      <a:pt x="242" y="269"/>
                      <a:pt x="211" y="229"/>
                    </a:cubicBezTo>
                    <a:cubicBezTo>
                      <a:pt x="181" y="169"/>
                      <a:pt x="211" y="68"/>
                      <a:pt x="151" y="18"/>
                    </a:cubicBezTo>
                    <a:cubicBezTo>
                      <a:pt x="139" y="6"/>
                      <a:pt x="123" y="1"/>
                      <a:pt x="10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9" name="Google Shape;17369;p56"/>
              <p:cNvSpPr/>
              <p:nvPr/>
            </p:nvSpPr>
            <p:spPr>
              <a:xfrm>
                <a:off x="4833140" y="4185931"/>
                <a:ext cx="107356" cy="120787"/>
              </a:xfrm>
              <a:custGeom>
                <a:rect b="b" l="l" r="r" t="t"/>
                <a:pathLst>
                  <a:path extrusionOk="0" h="746" w="663">
                    <a:moveTo>
                      <a:pt x="287" y="0"/>
                    </a:moveTo>
                    <a:cubicBezTo>
                      <a:pt x="255" y="0"/>
                      <a:pt x="222" y="5"/>
                      <a:pt x="191" y="13"/>
                    </a:cubicBezTo>
                    <a:cubicBezTo>
                      <a:pt x="141" y="33"/>
                      <a:pt x="51" y="63"/>
                      <a:pt x="20" y="103"/>
                    </a:cubicBezTo>
                    <a:cubicBezTo>
                      <a:pt x="0" y="133"/>
                      <a:pt x="10" y="133"/>
                      <a:pt x="30" y="133"/>
                    </a:cubicBezTo>
                    <a:cubicBezTo>
                      <a:pt x="71" y="133"/>
                      <a:pt x="101" y="133"/>
                      <a:pt x="141" y="143"/>
                    </a:cubicBezTo>
                    <a:cubicBezTo>
                      <a:pt x="181" y="153"/>
                      <a:pt x="221" y="183"/>
                      <a:pt x="221" y="233"/>
                    </a:cubicBezTo>
                    <a:cubicBezTo>
                      <a:pt x="211" y="244"/>
                      <a:pt x="201" y="264"/>
                      <a:pt x="201" y="274"/>
                    </a:cubicBezTo>
                    <a:cubicBezTo>
                      <a:pt x="181" y="324"/>
                      <a:pt x="211" y="394"/>
                      <a:pt x="271" y="404"/>
                    </a:cubicBezTo>
                    <a:cubicBezTo>
                      <a:pt x="301" y="404"/>
                      <a:pt x="321" y="394"/>
                      <a:pt x="351" y="394"/>
                    </a:cubicBezTo>
                    <a:cubicBezTo>
                      <a:pt x="382" y="394"/>
                      <a:pt x="412" y="394"/>
                      <a:pt x="432" y="414"/>
                    </a:cubicBezTo>
                    <a:cubicBezTo>
                      <a:pt x="462" y="434"/>
                      <a:pt x="462" y="474"/>
                      <a:pt x="472" y="504"/>
                    </a:cubicBezTo>
                    <a:cubicBezTo>
                      <a:pt x="482" y="575"/>
                      <a:pt x="552" y="605"/>
                      <a:pt x="502" y="745"/>
                    </a:cubicBezTo>
                    <a:cubicBezTo>
                      <a:pt x="582" y="725"/>
                      <a:pt x="662" y="605"/>
                      <a:pt x="662" y="534"/>
                    </a:cubicBezTo>
                    <a:cubicBezTo>
                      <a:pt x="662" y="474"/>
                      <a:pt x="622" y="414"/>
                      <a:pt x="592" y="354"/>
                    </a:cubicBezTo>
                    <a:cubicBezTo>
                      <a:pt x="572" y="294"/>
                      <a:pt x="552" y="244"/>
                      <a:pt x="532" y="183"/>
                    </a:cubicBezTo>
                    <a:cubicBezTo>
                      <a:pt x="512" y="123"/>
                      <a:pt x="482" y="73"/>
                      <a:pt x="432" y="43"/>
                    </a:cubicBezTo>
                    <a:cubicBezTo>
                      <a:pt x="389" y="12"/>
                      <a:pt x="338" y="0"/>
                      <a:pt x="28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0" name="Google Shape;17370;p56"/>
              <p:cNvSpPr/>
              <p:nvPr/>
            </p:nvSpPr>
            <p:spPr>
              <a:xfrm>
                <a:off x="4743067" y="4487719"/>
                <a:ext cx="1781" cy="9877"/>
              </a:xfrm>
              <a:custGeom>
                <a:rect b="b" l="l" r="r" t="t"/>
                <a:pathLst>
                  <a:path extrusionOk="0" h="61" w="11">
                    <a:moveTo>
                      <a:pt x="1" y="1"/>
                    </a:moveTo>
                    <a:cubicBezTo>
                      <a:pt x="1" y="18"/>
                      <a:pt x="8" y="36"/>
                      <a:pt x="10" y="47"/>
                    </a:cubicBezTo>
                    <a:lnTo>
                      <a:pt x="10" y="47"/>
                    </a:lnTo>
                    <a:cubicBezTo>
                      <a:pt x="9" y="35"/>
                      <a:pt x="7" y="20"/>
                      <a:pt x="1" y="1"/>
                    </a:cubicBezTo>
                    <a:close/>
                    <a:moveTo>
                      <a:pt x="10" y="47"/>
                    </a:moveTo>
                    <a:cubicBezTo>
                      <a:pt x="11" y="52"/>
                      <a:pt x="11" y="57"/>
                      <a:pt x="11" y="61"/>
                    </a:cubicBezTo>
                    <a:cubicBezTo>
                      <a:pt x="11" y="51"/>
                      <a:pt x="11" y="51"/>
                      <a:pt x="11" y="51"/>
                    </a:cubicBezTo>
                    <a:cubicBezTo>
                      <a:pt x="11" y="49"/>
                      <a:pt x="10" y="48"/>
                      <a:pt x="10" y="47"/>
                    </a:cubicBezTo>
                    <a:close/>
                  </a:path>
                </a:pathLst>
              </a:custGeom>
              <a:solidFill>
                <a:srgbClr val="8D938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1" name="Google Shape;17371;p56"/>
              <p:cNvSpPr/>
              <p:nvPr/>
            </p:nvSpPr>
            <p:spPr>
              <a:xfrm>
                <a:off x="4704043" y="4474766"/>
                <a:ext cx="29470" cy="26068"/>
              </a:xfrm>
              <a:custGeom>
                <a:rect b="b" l="l" r="r" t="t"/>
                <a:pathLst>
                  <a:path extrusionOk="0" h="161" w="182">
                    <a:moveTo>
                      <a:pt x="11" y="0"/>
                    </a:moveTo>
                    <a:cubicBezTo>
                      <a:pt x="1" y="40"/>
                      <a:pt x="1" y="61"/>
                      <a:pt x="31" y="101"/>
                    </a:cubicBezTo>
                    <a:cubicBezTo>
                      <a:pt x="49" y="137"/>
                      <a:pt x="116" y="157"/>
                      <a:pt x="166" y="160"/>
                    </a:cubicBezTo>
                    <a:lnTo>
                      <a:pt x="166" y="160"/>
                    </a:lnTo>
                    <a:cubicBezTo>
                      <a:pt x="156" y="159"/>
                      <a:pt x="144" y="157"/>
                      <a:pt x="131" y="151"/>
                    </a:cubicBezTo>
                    <a:cubicBezTo>
                      <a:pt x="131" y="121"/>
                      <a:pt x="131" y="71"/>
                      <a:pt x="131" y="10"/>
                    </a:cubicBezTo>
                    <a:cubicBezTo>
                      <a:pt x="101" y="10"/>
                      <a:pt x="51" y="0"/>
                      <a:pt x="11" y="0"/>
                    </a:cubicBezTo>
                    <a:close/>
                    <a:moveTo>
                      <a:pt x="166" y="160"/>
                    </a:moveTo>
                    <a:cubicBezTo>
                      <a:pt x="172" y="161"/>
                      <a:pt x="178" y="161"/>
                      <a:pt x="181" y="161"/>
                    </a:cubicBezTo>
                    <a:cubicBezTo>
                      <a:pt x="176" y="161"/>
                      <a:pt x="171" y="161"/>
                      <a:pt x="166" y="1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2" name="Google Shape;17372;p56"/>
              <p:cNvSpPr/>
              <p:nvPr/>
            </p:nvSpPr>
            <p:spPr>
              <a:xfrm>
                <a:off x="4725255" y="4476385"/>
                <a:ext cx="19593" cy="24449"/>
              </a:xfrm>
              <a:custGeom>
                <a:rect b="b" l="l" r="r" t="t"/>
                <a:pathLst>
                  <a:path extrusionOk="0" h="151" w="121">
                    <a:moveTo>
                      <a:pt x="0" y="0"/>
                    </a:moveTo>
                    <a:cubicBezTo>
                      <a:pt x="0" y="61"/>
                      <a:pt x="0" y="111"/>
                      <a:pt x="0" y="141"/>
                    </a:cubicBezTo>
                    <a:cubicBezTo>
                      <a:pt x="20" y="151"/>
                      <a:pt x="40" y="151"/>
                      <a:pt x="50" y="151"/>
                    </a:cubicBezTo>
                    <a:cubicBezTo>
                      <a:pt x="70" y="151"/>
                      <a:pt x="91" y="141"/>
                      <a:pt x="111" y="141"/>
                    </a:cubicBezTo>
                    <a:cubicBezTo>
                      <a:pt x="111" y="141"/>
                      <a:pt x="121" y="131"/>
                      <a:pt x="121" y="131"/>
                    </a:cubicBezTo>
                    <a:cubicBezTo>
                      <a:pt x="121" y="121"/>
                      <a:pt x="121" y="121"/>
                      <a:pt x="121" y="121"/>
                    </a:cubicBezTo>
                    <a:cubicBezTo>
                      <a:pt x="121" y="111"/>
                      <a:pt x="111" y="91"/>
                      <a:pt x="111" y="71"/>
                    </a:cubicBezTo>
                    <a:cubicBezTo>
                      <a:pt x="111" y="51"/>
                      <a:pt x="101" y="40"/>
                      <a:pt x="101" y="20"/>
                    </a:cubicBezTo>
                    <a:lnTo>
                      <a:pt x="80" y="10"/>
                    </a:lnTo>
                    <a:cubicBezTo>
                      <a:pt x="50" y="0"/>
                      <a:pt x="20" y="0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3" name="Google Shape;17373;p56"/>
              <p:cNvSpPr/>
              <p:nvPr/>
            </p:nvSpPr>
            <p:spPr>
              <a:xfrm>
                <a:off x="4689470" y="4325320"/>
                <a:ext cx="52140" cy="154465"/>
              </a:xfrm>
              <a:custGeom>
                <a:rect b="b" l="l" r="r" t="t"/>
                <a:pathLst>
                  <a:path extrusionOk="0" h="954" w="322">
                    <a:moveTo>
                      <a:pt x="1" y="1"/>
                    </a:moveTo>
                    <a:lnTo>
                      <a:pt x="1" y="21"/>
                    </a:lnTo>
                    <a:cubicBezTo>
                      <a:pt x="11" y="151"/>
                      <a:pt x="11" y="201"/>
                      <a:pt x="51" y="342"/>
                    </a:cubicBezTo>
                    <a:cubicBezTo>
                      <a:pt x="91" y="482"/>
                      <a:pt x="111" y="683"/>
                      <a:pt x="111" y="803"/>
                    </a:cubicBezTo>
                    <a:cubicBezTo>
                      <a:pt x="111" y="853"/>
                      <a:pt x="101" y="893"/>
                      <a:pt x="101" y="923"/>
                    </a:cubicBezTo>
                    <a:cubicBezTo>
                      <a:pt x="131" y="923"/>
                      <a:pt x="201" y="933"/>
                      <a:pt x="221" y="933"/>
                    </a:cubicBezTo>
                    <a:cubicBezTo>
                      <a:pt x="241" y="933"/>
                      <a:pt x="271" y="933"/>
                      <a:pt x="301" y="943"/>
                    </a:cubicBezTo>
                    <a:lnTo>
                      <a:pt x="322" y="953"/>
                    </a:lnTo>
                    <a:cubicBezTo>
                      <a:pt x="322" y="933"/>
                      <a:pt x="312" y="923"/>
                      <a:pt x="312" y="903"/>
                    </a:cubicBezTo>
                    <a:cubicBezTo>
                      <a:pt x="291" y="853"/>
                      <a:pt x="261" y="693"/>
                      <a:pt x="241" y="572"/>
                    </a:cubicBezTo>
                    <a:cubicBezTo>
                      <a:pt x="221" y="542"/>
                      <a:pt x="201" y="502"/>
                      <a:pt x="201" y="472"/>
                    </a:cubicBezTo>
                    <a:cubicBezTo>
                      <a:pt x="201" y="422"/>
                      <a:pt x="211" y="372"/>
                      <a:pt x="201" y="321"/>
                    </a:cubicBezTo>
                    <a:cubicBezTo>
                      <a:pt x="171" y="271"/>
                      <a:pt x="101" y="241"/>
                      <a:pt x="91" y="181"/>
                    </a:cubicBezTo>
                    <a:cubicBezTo>
                      <a:pt x="81" y="161"/>
                      <a:pt x="91" y="131"/>
                      <a:pt x="91" y="101"/>
                    </a:cubicBezTo>
                    <a:cubicBezTo>
                      <a:pt x="81" y="71"/>
                      <a:pt x="41" y="1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4" name="Google Shape;17374;p56"/>
              <p:cNvSpPr/>
              <p:nvPr/>
            </p:nvSpPr>
            <p:spPr>
              <a:xfrm>
                <a:off x="4743067" y="4486100"/>
                <a:ext cx="162" cy="16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5" name="Google Shape;17375;p56"/>
              <p:cNvSpPr/>
              <p:nvPr/>
            </p:nvSpPr>
            <p:spPr>
              <a:xfrm>
                <a:off x="4743067" y="4482862"/>
                <a:ext cx="162" cy="1781"/>
              </a:xfrm>
              <a:custGeom>
                <a:rect b="b" l="l" r="r" t="t"/>
                <a:pathLst>
                  <a:path extrusionOk="0" h="11" w="1">
                    <a:moveTo>
                      <a:pt x="1" y="0"/>
                    </a:moveTo>
                    <a:lnTo>
                      <a:pt x="1" y="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6" name="Google Shape;17376;p56"/>
              <p:cNvSpPr/>
              <p:nvPr/>
            </p:nvSpPr>
            <p:spPr>
              <a:xfrm>
                <a:off x="4743067" y="4487719"/>
                <a:ext cx="162" cy="16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7" name="Google Shape;17377;p56"/>
              <p:cNvSpPr/>
              <p:nvPr/>
            </p:nvSpPr>
            <p:spPr>
              <a:xfrm>
                <a:off x="4741448" y="4481243"/>
                <a:ext cx="162" cy="1781"/>
              </a:xfrm>
              <a:custGeom>
                <a:rect b="b" l="l" r="r" t="t"/>
                <a:pathLst>
                  <a:path extrusionOk="0" h="11" w="1">
                    <a:moveTo>
                      <a:pt x="1" y="0"/>
                    </a:moveTo>
                    <a:lnTo>
                      <a:pt x="1" y="1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8" name="Google Shape;17378;p56"/>
              <p:cNvSpPr/>
              <p:nvPr/>
            </p:nvSpPr>
            <p:spPr>
              <a:xfrm>
                <a:off x="4741448" y="4479624"/>
                <a:ext cx="162" cy="162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9" name="Google Shape;17379;p56"/>
              <p:cNvSpPr/>
              <p:nvPr/>
            </p:nvSpPr>
            <p:spPr>
              <a:xfrm>
                <a:off x="4949359" y="4421173"/>
                <a:ext cx="37567" cy="74318"/>
              </a:xfrm>
              <a:custGeom>
                <a:rect b="b" l="l" r="r" t="t"/>
                <a:pathLst>
                  <a:path extrusionOk="0" h="459" w="232">
                    <a:moveTo>
                      <a:pt x="0" y="0"/>
                    </a:moveTo>
                    <a:lnTo>
                      <a:pt x="0" y="0"/>
                    </a:lnTo>
                    <a:cubicBezTo>
                      <a:pt x="10" y="30"/>
                      <a:pt x="10" y="71"/>
                      <a:pt x="21" y="91"/>
                    </a:cubicBezTo>
                    <a:cubicBezTo>
                      <a:pt x="31" y="161"/>
                      <a:pt x="71" y="321"/>
                      <a:pt x="91" y="422"/>
                    </a:cubicBezTo>
                    <a:cubicBezTo>
                      <a:pt x="115" y="440"/>
                      <a:pt x="151" y="458"/>
                      <a:pt x="180" y="458"/>
                    </a:cubicBezTo>
                    <a:cubicBezTo>
                      <a:pt x="198" y="458"/>
                      <a:pt x="213" y="451"/>
                      <a:pt x="221" y="432"/>
                    </a:cubicBezTo>
                    <a:cubicBezTo>
                      <a:pt x="231" y="392"/>
                      <a:pt x="201" y="341"/>
                      <a:pt x="181" y="301"/>
                    </a:cubicBezTo>
                    <a:cubicBezTo>
                      <a:pt x="151" y="251"/>
                      <a:pt x="121" y="201"/>
                      <a:pt x="101" y="151"/>
                    </a:cubicBezTo>
                    <a:cubicBezTo>
                      <a:pt x="81" y="111"/>
                      <a:pt x="51" y="30"/>
                      <a:pt x="10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0" name="Google Shape;17380;p56"/>
              <p:cNvSpPr/>
              <p:nvPr/>
            </p:nvSpPr>
            <p:spPr>
              <a:xfrm>
                <a:off x="4973648" y="4460194"/>
                <a:ext cx="14897" cy="34164"/>
              </a:xfrm>
              <a:custGeom>
                <a:rect b="b" l="l" r="r" t="t"/>
                <a:pathLst>
                  <a:path extrusionOk="0" h="211" w="92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70"/>
                      <a:pt x="31" y="140"/>
                      <a:pt x="51" y="211"/>
                    </a:cubicBezTo>
                    <a:lnTo>
                      <a:pt x="81" y="191"/>
                    </a:lnTo>
                    <a:cubicBezTo>
                      <a:pt x="91" y="140"/>
                      <a:pt x="51" y="100"/>
                      <a:pt x="31" y="60"/>
                    </a:cubicBezTo>
                    <a:cubicBezTo>
                      <a:pt x="21" y="40"/>
                      <a:pt x="11" y="20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1" name="Google Shape;17381;p56"/>
              <p:cNvSpPr/>
              <p:nvPr/>
            </p:nvSpPr>
            <p:spPr>
              <a:xfrm>
                <a:off x="4884427" y="4148024"/>
                <a:ext cx="73190" cy="72213"/>
              </a:xfrm>
              <a:custGeom>
                <a:rect b="b" l="l" r="r" t="t"/>
                <a:pathLst>
                  <a:path extrusionOk="0" h="446" w="452">
                    <a:moveTo>
                      <a:pt x="180" y="0"/>
                    </a:moveTo>
                    <a:cubicBezTo>
                      <a:pt x="174" y="0"/>
                      <a:pt x="168" y="1"/>
                      <a:pt x="161" y="2"/>
                    </a:cubicBezTo>
                    <a:cubicBezTo>
                      <a:pt x="80" y="12"/>
                      <a:pt x="0" y="72"/>
                      <a:pt x="40" y="163"/>
                    </a:cubicBezTo>
                    <a:cubicBezTo>
                      <a:pt x="60" y="193"/>
                      <a:pt x="91" y="223"/>
                      <a:pt x="121" y="243"/>
                    </a:cubicBezTo>
                    <a:cubicBezTo>
                      <a:pt x="151" y="263"/>
                      <a:pt x="181" y="283"/>
                      <a:pt x="211" y="313"/>
                    </a:cubicBezTo>
                    <a:cubicBezTo>
                      <a:pt x="241" y="333"/>
                      <a:pt x="271" y="373"/>
                      <a:pt x="301" y="403"/>
                    </a:cubicBezTo>
                    <a:cubicBezTo>
                      <a:pt x="327" y="421"/>
                      <a:pt x="361" y="446"/>
                      <a:pt x="395" y="446"/>
                    </a:cubicBezTo>
                    <a:cubicBezTo>
                      <a:pt x="401" y="446"/>
                      <a:pt x="406" y="445"/>
                      <a:pt x="411" y="444"/>
                    </a:cubicBezTo>
                    <a:cubicBezTo>
                      <a:pt x="432" y="434"/>
                      <a:pt x="452" y="423"/>
                      <a:pt x="452" y="403"/>
                    </a:cubicBezTo>
                    <a:lnTo>
                      <a:pt x="442" y="373"/>
                    </a:lnTo>
                    <a:cubicBezTo>
                      <a:pt x="452" y="223"/>
                      <a:pt x="351" y="223"/>
                      <a:pt x="311" y="133"/>
                    </a:cubicBezTo>
                    <a:cubicBezTo>
                      <a:pt x="301" y="103"/>
                      <a:pt x="291" y="72"/>
                      <a:pt x="261" y="42"/>
                    </a:cubicBezTo>
                    <a:cubicBezTo>
                      <a:pt x="235" y="25"/>
                      <a:pt x="217" y="0"/>
                      <a:pt x="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2" name="Google Shape;17382;p56"/>
              <p:cNvSpPr/>
              <p:nvPr/>
            </p:nvSpPr>
            <p:spPr>
              <a:xfrm>
                <a:off x="4761526" y="4135880"/>
                <a:ext cx="71085" cy="33678"/>
              </a:xfrm>
              <a:custGeom>
                <a:rect b="b" l="l" r="r" t="t"/>
                <a:pathLst>
                  <a:path extrusionOk="0" h="208" w="439">
                    <a:moveTo>
                      <a:pt x="73" y="1"/>
                    </a:moveTo>
                    <a:cubicBezTo>
                      <a:pt x="34" y="1"/>
                      <a:pt x="1" y="9"/>
                      <a:pt x="17" y="47"/>
                    </a:cubicBezTo>
                    <a:cubicBezTo>
                      <a:pt x="27" y="97"/>
                      <a:pt x="127" y="67"/>
                      <a:pt x="167" y="97"/>
                    </a:cubicBezTo>
                    <a:cubicBezTo>
                      <a:pt x="198" y="117"/>
                      <a:pt x="208" y="157"/>
                      <a:pt x="238" y="178"/>
                    </a:cubicBezTo>
                    <a:cubicBezTo>
                      <a:pt x="258" y="198"/>
                      <a:pt x="298" y="208"/>
                      <a:pt x="328" y="208"/>
                    </a:cubicBezTo>
                    <a:cubicBezTo>
                      <a:pt x="358" y="198"/>
                      <a:pt x="388" y="188"/>
                      <a:pt x="408" y="167"/>
                    </a:cubicBezTo>
                    <a:cubicBezTo>
                      <a:pt x="428" y="147"/>
                      <a:pt x="438" y="127"/>
                      <a:pt x="438" y="107"/>
                    </a:cubicBezTo>
                    <a:cubicBezTo>
                      <a:pt x="428" y="77"/>
                      <a:pt x="398" y="67"/>
                      <a:pt x="378" y="67"/>
                    </a:cubicBezTo>
                    <a:cubicBezTo>
                      <a:pt x="298" y="47"/>
                      <a:pt x="228" y="27"/>
                      <a:pt x="157" y="7"/>
                    </a:cubicBezTo>
                    <a:cubicBezTo>
                      <a:pt x="144" y="7"/>
                      <a:pt x="106" y="1"/>
                      <a:pt x="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3" name="Google Shape;17383;p56"/>
              <p:cNvSpPr/>
              <p:nvPr/>
            </p:nvSpPr>
            <p:spPr>
              <a:xfrm>
                <a:off x="4842165" y="4162272"/>
                <a:ext cx="21212" cy="15382"/>
              </a:xfrm>
              <a:custGeom>
                <a:rect b="b" l="l" r="r" t="t"/>
                <a:pathLst>
                  <a:path extrusionOk="0" h="95" w="131">
                    <a:moveTo>
                      <a:pt x="76" y="0"/>
                    </a:moveTo>
                    <a:cubicBezTo>
                      <a:pt x="58" y="0"/>
                      <a:pt x="42" y="7"/>
                      <a:pt x="21" y="15"/>
                    </a:cubicBezTo>
                    <a:lnTo>
                      <a:pt x="0" y="25"/>
                    </a:lnTo>
                    <a:lnTo>
                      <a:pt x="0" y="55"/>
                    </a:lnTo>
                    <a:cubicBezTo>
                      <a:pt x="10" y="85"/>
                      <a:pt x="41" y="95"/>
                      <a:pt x="71" y="95"/>
                    </a:cubicBezTo>
                    <a:cubicBezTo>
                      <a:pt x="91" y="95"/>
                      <a:pt x="111" y="95"/>
                      <a:pt x="121" y="75"/>
                    </a:cubicBezTo>
                    <a:cubicBezTo>
                      <a:pt x="131" y="55"/>
                      <a:pt x="121" y="25"/>
                      <a:pt x="101" y="4"/>
                    </a:cubicBezTo>
                    <a:cubicBezTo>
                      <a:pt x="92" y="2"/>
                      <a:pt x="84" y="0"/>
                      <a:pt x="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4" name="Google Shape;17384;p56"/>
              <p:cNvSpPr/>
              <p:nvPr/>
            </p:nvSpPr>
            <p:spPr>
              <a:xfrm>
                <a:off x="4635873" y="4294394"/>
                <a:ext cx="17974" cy="76585"/>
              </a:xfrm>
              <a:custGeom>
                <a:rect b="b" l="l" r="r" t="t"/>
                <a:pathLst>
                  <a:path extrusionOk="0" h="473" w="111">
                    <a:moveTo>
                      <a:pt x="51" y="1"/>
                    </a:moveTo>
                    <a:cubicBezTo>
                      <a:pt x="31" y="101"/>
                      <a:pt x="1" y="181"/>
                      <a:pt x="11" y="242"/>
                    </a:cubicBezTo>
                    <a:cubicBezTo>
                      <a:pt x="31" y="372"/>
                      <a:pt x="31" y="442"/>
                      <a:pt x="21" y="472"/>
                    </a:cubicBezTo>
                    <a:cubicBezTo>
                      <a:pt x="21" y="472"/>
                      <a:pt x="41" y="442"/>
                      <a:pt x="51" y="392"/>
                    </a:cubicBezTo>
                    <a:cubicBezTo>
                      <a:pt x="61" y="352"/>
                      <a:pt x="71" y="302"/>
                      <a:pt x="71" y="252"/>
                    </a:cubicBezTo>
                    <a:lnTo>
                      <a:pt x="71" y="252"/>
                    </a:lnTo>
                    <a:cubicBezTo>
                      <a:pt x="71" y="252"/>
                      <a:pt x="91" y="332"/>
                      <a:pt x="51" y="442"/>
                    </a:cubicBezTo>
                    <a:cubicBezTo>
                      <a:pt x="51" y="442"/>
                      <a:pt x="111" y="372"/>
                      <a:pt x="101" y="222"/>
                    </a:cubicBezTo>
                    <a:cubicBezTo>
                      <a:pt x="91" y="141"/>
                      <a:pt x="91" y="101"/>
                      <a:pt x="91" y="61"/>
                    </a:cubicBezTo>
                    <a:lnTo>
                      <a:pt x="71" y="21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85" name="Google Shape;17385;p56"/>
            <p:cNvGrpSpPr/>
            <p:nvPr/>
          </p:nvGrpSpPr>
          <p:grpSpPr>
            <a:xfrm>
              <a:off x="3338925" y="3834302"/>
              <a:ext cx="756043" cy="1094775"/>
              <a:chOff x="3595619" y="4080338"/>
              <a:chExt cx="333882" cy="483472"/>
            </a:xfrm>
          </p:grpSpPr>
          <p:sp>
            <p:nvSpPr>
              <p:cNvPr id="17386" name="Google Shape;17386;p56"/>
              <p:cNvSpPr/>
              <p:nvPr/>
            </p:nvSpPr>
            <p:spPr>
              <a:xfrm>
                <a:off x="3644069" y="4471961"/>
                <a:ext cx="34125" cy="23384"/>
              </a:xfrm>
              <a:custGeom>
                <a:rect b="b" l="l" r="r" t="t"/>
                <a:pathLst>
                  <a:path extrusionOk="0" h="111" w="162">
                    <a:moveTo>
                      <a:pt x="31" y="0"/>
                    </a:moveTo>
                    <a:cubicBezTo>
                      <a:pt x="31" y="0"/>
                      <a:pt x="1" y="100"/>
                      <a:pt x="41" y="110"/>
                    </a:cubicBezTo>
                    <a:cubicBezTo>
                      <a:pt x="91" y="110"/>
                      <a:pt x="161" y="100"/>
                      <a:pt x="161" y="90"/>
                    </a:cubicBezTo>
                    <a:cubicBezTo>
                      <a:pt x="161" y="70"/>
                      <a:pt x="151" y="40"/>
                      <a:pt x="1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7" name="Google Shape;17387;p56"/>
              <p:cNvSpPr/>
              <p:nvPr/>
            </p:nvSpPr>
            <p:spPr>
              <a:xfrm>
                <a:off x="3652495" y="4476175"/>
                <a:ext cx="25699" cy="19170"/>
              </a:xfrm>
              <a:custGeom>
                <a:rect b="b" l="l" r="r" t="t"/>
                <a:pathLst>
                  <a:path extrusionOk="0" h="91" w="122">
                    <a:moveTo>
                      <a:pt x="11" y="0"/>
                    </a:moveTo>
                    <a:cubicBezTo>
                      <a:pt x="11" y="0"/>
                      <a:pt x="11" y="10"/>
                      <a:pt x="11" y="10"/>
                    </a:cubicBezTo>
                    <a:cubicBezTo>
                      <a:pt x="11" y="20"/>
                      <a:pt x="11" y="20"/>
                      <a:pt x="1" y="30"/>
                    </a:cubicBezTo>
                    <a:cubicBezTo>
                      <a:pt x="11" y="50"/>
                      <a:pt x="11" y="70"/>
                      <a:pt x="11" y="90"/>
                    </a:cubicBezTo>
                    <a:lnTo>
                      <a:pt x="31" y="90"/>
                    </a:lnTo>
                    <a:cubicBezTo>
                      <a:pt x="71" y="90"/>
                      <a:pt x="121" y="70"/>
                      <a:pt x="121" y="70"/>
                    </a:cubicBezTo>
                    <a:lnTo>
                      <a:pt x="121" y="50"/>
                    </a:lnTo>
                    <a:lnTo>
                      <a:pt x="91" y="50"/>
                    </a:lnTo>
                    <a:cubicBezTo>
                      <a:pt x="81" y="50"/>
                      <a:pt x="71" y="60"/>
                      <a:pt x="61" y="60"/>
                    </a:cubicBezTo>
                    <a:cubicBezTo>
                      <a:pt x="51" y="60"/>
                      <a:pt x="51" y="60"/>
                      <a:pt x="41" y="50"/>
                    </a:cubicBezTo>
                    <a:cubicBezTo>
                      <a:pt x="31" y="40"/>
                      <a:pt x="31" y="2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8" name="Google Shape;17388;p56"/>
              <p:cNvSpPr/>
              <p:nvPr/>
            </p:nvSpPr>
            <p:spPr>
              <a:xfrm>
                <a:off x="3637749" y="4283839"/>
                <a:ext cx="38338" cy="193388"/>
              </a:xfrm>
              <a:custGeom>
                <a:rect b="b" l="l" r="r" t="t"/>
                <a:pathLst>
                  <a:path extrusionOk="0" h="918" w="182">
                    <a:moveTo>
                      <a:pt x="91" y="0"/>
                    </a:moveTo>
                    <a:lnTo>
                      <a:pt x="41" y="20"/>
                    </a:lnTo>
                    <a:lnTo>
                      <a:pt x="1" y="231"/>
                    </a:lnTo>
                    <a:lnTo>
                      <a:pt x="41" y="733"/>
                    </a:lnTo>
                    <a:cubicBezTo>
                      <a:pt x="41" y="733"/>
                      <a:pt x="31" y="893"/>
                      <a:pt x="61" y="913"/>
                    </a:cubicBezTo>
                    <a:cubicBezTo>
                      <a:pt x="70" y="916"/>
                      <a:pt x="83" y="917"/>
                      <a:pt x="97" y="917"/>
                    </a:cubicBezTo>
                    <a:cubicBezTo>
                      <a:pt x="131" y="917"/>
                      <a:pt x="171" y="910"/>
                      <a:pt x="171" y="903"/>
                    </a:cubicBezTo>
                    <a:cubicBezTo>
                      <a:pt x="181" y="893"/>
                      <a:pt x="161" y="833"/>
                      <a:pt x="161" y="783"/>
                    </a:cubicBezTo>
                    <a:cubicBezTo>
                      <a:pt x="151" y="743"/>
                      <a:pt x="161" y="723"/>
                      <a:pt x="161" y="652"/>
                    </a:cubicBezTo>
                    <a:cubicBezTo>
                      <a:pt x="151" y="582"/>
                      <a:pt x="141" y="502"/>
                      <a:pt x="141" y="432"/>
                    </a:cubicBezTo>
                    <a:cubicBezTo>
                      <a:pt x="141" y="371"/>
                      <a:pt x="151" y="211"/>
                      <a:pt x="171" y="131"/>
                    </a:cubicBezTo>
                    <a:lnTo>
                      <a:pt x="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9" name="Google Shape;17389;p56"/>
              <p:cNvSpPr/>
              <p:nvPr/>
            </p:nvSpPr>
            <p:spPr>
              <a:xfrm>
                <a:off x="3656708" y="4302799"/>
                <a:ext cx="19380" cy="173586"/>
              </a:xfrm>
              <a:custGeom>
                <a:rect b="b" l="l" r="r" t="t"/>
                <a:pathLst>
                  <a:path extrusionOk="0" h="824" w="92">
                    <a:moveTo>
                      <a:pt x="41" y="1"/>
                    </a:moveTo>
                    <a:lnTo>
                      <a:pt x="41" y="1"/>
                    </a:lnTo>
                    <a:cubicBezTo>
                      <a:pt x="61" y="131"/>
                      <a:pt x="1" y="271"/>
                      <a:pt x="21" y="442"/>
                    </a:cubicBezTo>
                    <a:cubicBezTo>
                      <a:pt x="31" y="602"/>
                      <a:pt x="11" y="703"/>
                      <a:pt x="41" y="823"/>
                    </a:cubicBezTo>
                    <a:cubicBezTo>
                      <a:pt x="61" y="823"/>
                      <a:pt x="81" y="813"/>
                      <a:pt x="81" y="813"/>
                    </a:cubicBezTo>
                    <a:cubicBezTo>
                      <a:pt x="91" y="803"/>
                      <a:pt x="71" y="743"/>
                      <a:pt x="71" y="693"/>
                    </a:cubicBezTo>
                    <a:cubicBezTo>
                      <a:pt x="61" y="653"/>
                      <a:pt x="71" y="633"/>
                      <a:pt x="71" y="562"/>
                    </a:cubicBezTo>
                    <a:cubicBezTo>
                      <a:pt x="61" y="492"/>
                      <a:pt x="51" y="412"/>
                      <a:pt x="51" y="342"/>
                    </a:cubicBezTo>
                    <a:cubicBezTo>
                      <a:pt x="51" y="281"/>
                      <a:pt x="61" y="121"/>
                      <a:pt x="81" y="41"/>
                    </a:cubicBezTo>
                    <a:lnTo>
                      <a:pt x="71" y="21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0" name="Google Shape;17390;p56"/>
              <p:cNvSpPr/>
              <p:nvPr/>
            </p:nvSpPr>
            <p:spPr>
              <a:xfrm>
                <a:off x="3620897" y="4478281"/>
                <a:ext cx="33915" cy="25490"/>
              </a:xfrm>
              <a:custGeom>
                <a:rect b="b" l="l" r="r" t="t"/>
                <a:pathLst>
                  <a:path extrusionOk="0" h="121" w="161">
                    <a:moveTo>
                      <a:pt x="21" y="0"/>
                    </a:moveTo>
                    <a:lnTo>
                      <a:pt x="0" y="100"/>
                    </a:lnTo>
                    <a:cubicBezTo>
                      <a:pt x="0" y="110"/>
                      <a:pt x="31" y="121"/>
                      <a:pt x="61" y="121"/>
                    </a:cubicBezTo>
                    <a:cubicBezTo>
                      <a:pt x="101" y="121"/>
                      <a:pt x="151" y="110"/>
                      <a:pt x="161" y="100"/>
                    </a:cubicBezTo>
                    <a:cubicBezTo>
                      <a:pt x="161" y="80"/>
                      <a:pt x="161" y="50"/>
                      <a:pt x="151" y="1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1" name="Google Shape;17391;p56"/>
              <p:cNvSpPr/>
              <p:nvPr/>
            </p:nvSpPr>
            <p:spPr>
              <a:xfrm>
                <a:off x="3620897" y="4482494"/>
                <a:ext cx="33915" cy="21277"/>
              </a:xfrm>
              <a:custGeom>
                <a:rect b="b" l="l" r="r" t="t"/>
                <a:pathLst>
                  <a:path extrusionOk="0" h="101" w="161">
                    <a:moveTo>
                      <a:pt x="21" y="0"/>
                    </a:moveTo>
                    <a:lnTo>
                      <a:pt x="0" y="80"/>
                    </a:lnTo>
                    <a:cubicBezTo>
                      <a:pt x="0" y="90"/>
                      <a:pt x="31" y="101"/>
                      <a:pt x="61" y="101"/>
                    </a:cubicBezTo>
                    <a:lnTo>
                      <a:pt x="71" y="101"/>
                    </a:lnTo>
                    <a:cubicBezTo>
                      <a:pt x="101" y="101"/>
                      <a:pt x="151" y="90"/>
                      <a:pt x="161" y="80"/>
                    </a:cubicBezTo>
                    <a:lnTo>
                      <a:pt x="161" y="70"/>
                    </a:lnTo>
                    <a:cubicBezTo>
                      <a:pt x="151" y="80"/>
                      <a:pt x="141" y="80"/>
                      <a:pt x="131" y="80"/>
                    </a:cubicBezTo>
                    <a:lnTo>
                      <a:pt x="121" y="80"/>
                    </a:lnTo>
                    <a:cubicBezTo>
                      <a:pt x="111" y="70"/>
                      <a:pt x="101" y="70"/>
                      <a:pt x="101" y="70"/>
                    </a:cubicBezTo>
                    <a:lnTo>
                      <a:pt x="91" y="70"/>
                    </a:lnTo>
                    <a:lnTo>
                      <a:pt x="71" y="80"/>
                    </a:lnTo>
                    <a:lnTo>
                      <a:pt x="61" y="40"/>
                    </a:lnTo>
                    <a:cubicBezTo>
                      <a:pt x="61" y="30"/>
                      <a:pt x="61" y="1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2" name="Google Shape;17392;p56"/>
              <p:cNvSpPr/>
              <p:nvPr/>
            </p:nvSpPr>
            <p:spPr>
              <a:xfrm>
                <a:off x="3809009" y="4537478"/>
                <a:ext cx="38128" cy="26333"/>
              </a:xfrm>
              <a:custGeom>
                <a:rect b="b" l="l" r="r" t="t"/>
                <a:pathLst>
                  <a:path extrusionOk="0" h="125" w="181">
                    <a:moveTo>
                      <a:pt x="141" y="0"/>
                    </a:moveTo>
                    <a:lnTo>
                      <a:pt x="10" y="20"/>
                    </a:lnTo>
                    <a:lnTo>
                      <a:pt x="0" y="120"/>
                    </a:lnTo>
                    <a:cubicBezTo>
                      <a:pt x="7" y="120"/>
                      <a:pt x="22" y="125"/>
                      <a:pt x="47" y="125"/>
                    </a:cubicBezTo>
                    <a:cubicBezTo>
                      <a:pt x="59" y="125"/>
                      <a:pt x="74" y="124"/>
                      <a:pt x="90" y="120"/>
                    </a:cubicBezTo>
                    <a:cubicBezTo>
                      <a:pt x="141" y="120"/>
                      <a:pt x="171" y="110"/>
                      <a:pt x="181" y="100"/>
                    </a:cubicBezTo>
                    <a:cubicBezTo>
                      <a:pt x="181" y="90"/>
                      <a:pt x="161" y="40"/>
                      <a:pt x="1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3" name="Google Shape;17393;p56"/>
              <p:cNvSpPr/>
              <p:nvPr/>
            </p:nvSpPr>
            <p:spPr>
              <a:xfrm>
                <a:off x="3809009" y="4545904"/>
                <a:ext cx="2317" cy="17064"/>
              </a:xfrm>
              <a:custGeom>
                <a:rect b="b" l="l" r="r" t="t"/>
                <a:pathLst>
                  <a:path extrusionOk="0" h="81" w="11"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lnTo>
                      <a:pt x="10" y="80"/>
                    </a:lnTo>
                    <a:lnTo>
                      <a:pt x="10" y="80"/>
                    </a:ln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0" y="80"/>
                      <a:pt x="0" y="80"/>
                      <a:pt x="0" y="80"/>
                    </a:cubicBezTo>
                    <a:lnTo>
                      <a:pt x="0" y="80"/>
                    </a:lnTo>
                    <a:cubicBezTo>
                      <a:pt x="0" y="80"/>
                      <a:pt x="0" y="80"/>
                      <a:pt x="10" y="80"/>
                    </a:cubicBezTo>
                    <a:close/>
                    <a:moveTo>
                      <a:pt x="0" y="80"/>
                    </a:moveTo>
                    <a:lnTo>
                      <a:pt x="10" y="0"/>
                    </a:lnTo>
                    <a:lnTo>
                      <a:pt x="10" y="0"/>
                    </a:lnTo>
                    <a:lnTo>
                      <a:pt x="0" y="80"/>
                    </a:lnTo>
                    <a:close/>
                  </a:path>
                </a:pathLst>
              </a:custGeom>
              <a:solidFill>
                <a:srgbClr val="B6CD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4" name="Google Shape;17394;p56"/>
              <p:cNvSpPr/>
              <p:nvPr/>
            </p:nvSpPr>
            <p:spPr>
              <a:xfrm>
                <a:off x="3809009" y="4543798"/>
                <a:ext cx="38128" cy="19170"/>
              </a:xfrm>
              <a:custGeom>
                <a:rect b="b" l="l" r="r" t="t"/>
                <a:pathLst>
                  <a:path extrusionOk="0" h="91" w="181">
                    <a:moveTo>
                      <a:pt x="50" y="0"/>
                    </a:moveTo>
                    <a:cubicBezTo>
                      <a:pt x="30" y="0"/>
                      <a:pt x="20" y="10"/>
                      <a:pt x="10" y="10"/>
                    </a:cubicBezTo>
                    <a:lnTo>
                      <a:pt x="0" y="90"/>
                    </a:lnTo>
                    <a:lnTo>
                      <a:pt x="90" y="90"/>
                    </a:lnTo>
                    <a:cubicBezTo>
                      <a:pt x="131" y="90"/>
                      <a:pt x="161" y="80"/>
                      <a:pt x="171" y="70"/>
                    </a:cubicBezTo>
                    <a:lnTo>
                      <a:pt x="181" y="70"/>
                    </a:lnTo>
                    <a:lnTo>
                      <a:pt x="171" y="50"/>
                    </a:lnTo>
                    <a:cubicBezTo>
                      <a:pt x="151" y="50"/>
                      <a:pt x="121" y="70"/>
                      <a:pt x="111" y="70"/>
                    </a:cubicBezTo>
                    <a:lnTo>
                      <a:pt x="90" y="70"/>
                    </a:lnTo>
                    <a:cubicBezTo>
                      <a:pt x="70" y="70"/>
                      <a:pt x="50" y="70"/>
                      <a:pt x="50" y="6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5" name="Google Shape;17395;p56"/>
              <p:cNvSpPr/>
              <p:nvPr/>
            </p:nvSpPr>
            <p:spPr>
              <a:xfrm>
                <a:off x="3728751" y="4535160"/>
                <a:ext cx="40234" cy="27807"/>
              </a:xfrm>
              <a:custGeom>
                <a:rect b="b" l="l" r="r" t="t"/>
                <a:pathLst>
                  <a:path extrusionOk="0" h="132" w="191">
                    <a:moveTo>
                      <a:pt x="30" y="1"/>
                    </a:moveTo>
                    <a:lnTo>
                      <a:pt x="0" y="111"/>
                    </a:lnTo>
                    <a:cubicBezTo>
                      <a:pt x="10" y="111"/>
                      <a:pt x="30" y="131"/>
                      <a:pt x="70" y="131"/>
                    </a:cubicBezTo>
                    <a:cubicBezTo>
                      <a:pt x="120" y="131"/>
                      <a:pt x="161" y="131"/>
                      <a:pt x="181" y="121"/>
                    </a:cubicBezTo>
                    <a:cubicBezTo>
                      <a:pt x="191" y="111"/>
                      <a:pt x="181" y="81"/>
                      <a:pt x="181" y="41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6" name="Google Shape;17396;p56"/>
              <p:cNvSpPr/>
              <p:nvPr/>
            </p:nvSpPr>
            <p:spPr>
              <a:xfrm>
                <a:off x="3728751" y="4541691"/>
                <a:ext cx="4424" cy="17064"/>
              </a:xfrm>
              <a:custGeom>
                <a:rect b="b" l="l" r="r" t="t"/>
                <a:pathLst>
                  <a:path extrusionOk="0" h="81" w="21">
                    <a:moveTo>
                      <a:pt x="20" y="0"/>
                    </a:moveTo>
                    <a:cubicBezTo>
                      <a:pt x="10" y="30"/>
                      <a:pt x="0" y="70"/>
                      <a:pt x="0" y="8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6CD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7" name="Google Shape;17397;p56"/>
              <p:cNvSpPr/>
              <p:nvPr/>
            </p:nvSpPr>
            <p:spPr>
              <a:xfrm>
                <a:off x="3728751" y="4541691"/>
                <a:ext cx="38128" cy="21277"/>
              </a:xfrm>
              <a:custGeom>
                <a:rect b="b" l="l" r="r" t="t"/>
                <a:pathLst>
                  <a:path extrusionOk="0" h="101" w="181">
                    <a:moveTo>
                      <a:pt x="20" y="0"/>
                    </a:moveTo>
                    <a:lnTo>
                      <a:pt x="0" y="80"/>
                    </a:lnTo>
                    <a:cubicBezTo>
                      <a:pt x="10" y="80"/>
                      <a:pt x="30" y="100"/>
                      <a:pt x="70" y="100"/>
                    </a:cubicBezTo>
                    <a:lnTo>
                      <a:pt x="100" y="100"/>
                    </a:lnTo>
                    <a:cubicBezTo>
                      <a:pt x="140" y="100"/>
                      <a:pt x="171" y="100"/>
                      <a:pt x="181" y="90"/>
                    </a:cubicBezTo>
                    <a:lnTo>
                      <a:pt x="181" y="70"/>
                    </a:lnTo>
                    <a:cubicBezTo>
                      <a:pt x="161" y="80"/>
                      <a:pt x="120" y="80"/>
                      <a:pt x="100" y="80"/>
                    </a:cubicBezTo>
                    <a:lnTo>
                      <a:pt x="80" y="80"/>
                    </a:lnTo>
                    <a:cubicBezTo>
                      <a:pt x="60" y="70"/>
                      <a:pt x="40" y="60"/>
                      <a:pt x="40" y="40"/>
                    </a:cubicBezTo>
                    <a:lnTo>
                      <a:pt x="50" y="10"/>
                    </a:lnTo>
                    <a:cubicBezTo>
                      <a:pt x="30" y="10"/>
                      <a:pt x="30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8" name="Google Shape;17398;p56"/>
              <p:cNvSpPr/>
              <p:nvPr/>
            </p:nvSpPr>
            <p:spPr>
              <a:xfrm>
                <a:off x="3595619" y="4080759"/>
                <a:ext cx="257836" cy="465353"/>
              </a:xfrm>
              <a:custGeom>
                <a:rect b="b" l="l" r="r" t="t"/>
                <a:pathLst>
                  <a:path extrusionOk="0" h="2209" w="1224">
                    <a:moveTo>
                      <a:pt x="331" y="1"/>
                    </a:moveTo>
                    <a:cubicBezTo>
                      <a:pt x="311" y="1"/>
                      <a:pt x="292" y="4"/>
                      <a:pt x="271" y="11"/>
                    </a:cubicBezTo>
                    <a:cubicBezTo>
                      <a:pt x="181" y="52"/>
                      <a:pt x="120" y="72"/>
                      <a:pt x="80" y="142"/>
                    </a:cubicBezTo>
                    <a:cubicBezTo>
                      <a:pt x="30" y="222"/>
                      <a:pt x="0" y="373"/>
                      <a:pt x="40" y="523"/>
                    </a:cubicBezTo>
                    <a:cubicBezTo>
                      <a:pt x="80" y="673"/>
                      <a:pt x="70" y="694"/>
                      <a:pt x="100" y="824"/>
                    </a:cubicBezTo>
                    <a:cubicBezTo>
                      <a:pt x="120" y="954"/>
                      <a:pt x="171" y="1155"/>
                      <a:pt x="161" y="1225"/>
                    </a:cubicBezTo>
                    <a:cubicBezTo>
                      <a:pt x="151" y="1295"/>
                      <a:pt x="151" y="1335"/>
                      <a:pt x="161" y="1406"/>
                    </a:cubicBezTo>
                    <a:cubicBezTo>
                      <a:pt x="171" y="1486"/>
                      <a:pt x="171" y="1586"/>
                      <a:pt x="161" y="1656"/>
                    </a:cubicBezTo>
                    <a:cubicBezTo>
                      <a:pt x="141" y="1727"/>
                      <a:pt x="151" y="1777"/>
                      <a:pt x="151" y="1807"/>
                    </a:cubicBezTo>
                    <a:cubicBezTo>
                      <a:pt x="151" y="1837"/>
                      <a:pt x="130" y="1887"/>
                      <a:pt x="141" y="1897"/>
                    </a:cubicBezTo>
                    <a:cubicBezTo>
                      <a:pt x="141" y="1907"/>
                      <a:pt x="151" y="1907"/>
                      <a:pt x="191" y="1907"/>
                    </a:cubicBezTo>
                    <a:lnTo>
                      <a:pt x="231" y="1907"/>
                    </a:lnTo>
                    <a:cubicBezTo>
                      <a:pt x="241" y="1909"/>
                      <a:pt x="248" y="1910"/>
                      <a:pt x="255" y="1910"/>
                    </a:cubicBezTo>
                    <a:cubicBezTo>
                      <a:pt x="288" y="1910"/>
                      <a:pt x="279" y="1887"/>
                      <a:pt x="271" y="1837"/>
                    </a:cubicBezTo>
                    <a:cubicBezTo>
                      <a:pt x="271" y="1787"/>
                      <a:pt x="291" y="1737"/>
                      <a:pt x="281" y="1687"/>
                    </a:cubicBezTo>
                    <a:cubicBezTo>
                      <a:pt x="271" y="1636"/>
                      <a:pt x="261" y="1476"/>
                      <a:pt x="271" y="1396"/>
                    </a:cubicBezTo>
                    <a:cubicBezTo>
                      <a:pt x="281" y="1325"/>
                      <a:pt x="271" y="1315"/>
                      <a:pt x="271" y="1245"/>
                    </a:cubicBezTo>
                    <a:cubicBezTo>
                      <a:pt x="271" y="1175"/>
                      <a:pt x="281" y="1035"/>
                      <a:pt x="281" y="1035"/>
                    </a:cubicBezTo>
                    <a:cubicBezTo>
                      <a:pt x="411" y="1145"/>
                      <a:pt x="612" y="1145"/>
                      <a:pt x="622" y="1155"/>
                    </a:cubicBezTo>
                    <a:cubicBezTo>
                      <a:pt x="642" y="1165"/>
                      <a:pt x="652" y="1235"/>
                      <a:pt x="662" y="1295"/>
                    </a:cubicBezTo>
                    <a:cubicBezTo>
                      <a:pt x="672" y="1345"/>
                      <a:pt x="722" y="1556"/>
                      <a:pt x="712" y="1636"/>
                    </a:cubicBezTo>
                    <a:cubicBezTo>
                      <a:pt x="692" y="1707"/>
                      <a:pt x="712" y="1747"/>
                      <a:pt x="712" y="1827"/>
                    </a:cubicBezTo>
                    <a:cubicBezTo>
                      <a:pt x="712" y="1897"/>
                      <a:pt x="692" y="2038"/>
                      <a:pt x="672" y="2098"/>
                    </a:cubicBezTo>
                    <a:cubicBezTo>
                      <a:pt x="652" y="2168"/>
                      <a:pt x="642" y="2168"/>
                      <a:pt x="652" y="2188"/>
                    </a:cubicBezTo>
                    <a:cubicBezTo>
                      <a:pt x="662" y="2198"/>
                      <a:pt x="772" y="2208"/>
                      <a:pt x="793" y="2208"/>
                    </a:cubicBezTo>
                    <a:cubicBezTo>
                      <a:pt x="823" y="2208"/>
                      <a:pt x="813" y="2198"/>
                      <a:pt x="813" y="2148"/>
                    </a:cubicBezTo>
                    <a:cubicBezTo>
                      <a:pt x="803" y="2098"/>
                      <a:pt x="823" y="2038"/>
                      <a:pt x="813" y="1967"/>
                    </a:cubicBezTo>
                    <a:cubicBezTo>
                      <a:pt x="803" y="1887"/>
                      <a:pt x="833" y="1757"/>
                      <a:pt x="843" y="1697"/>
                    </a:cubicBezTo>
                    <a:cubicBezTo>
                      <a:pt x="853" y="1626"/>
                      <a:pt x="823" y="1596"/>
                      <a:pt x="823" y="1486"/>
                    </a:cubicBezTo>
                    <a:cubicBezTo>
                      <a:pt x="833" y="1376"/>
                      <a:pt x="843" y="1275"/>
                      <a:pt x="843" y="1275"/>
                    </a:cubicBezTo>
                    <a:cubicBezTo>
                      <a:pt x="883" y="1302"/>
                      <a:pt x="923" y="1306"/>
                      <a:pt x="945" y="1306"/>
                    </a:cubicBezTo>
                    <a:cubicBezTo>
                      <a:pt x="956" y="1306"/>
                      <a:pt x="963" y="1305"/>
                      <a:pt x="963" y="1305"/>
                    </a:cubicBezTo>
                    <a:cubicBezTo>
                      <a:pt x="963" y="1305"/>
                      <a:pt x="973" y="1426"/>
                      <a:pt x="963" y="1546"/>
                    </a:cubicBezTo>
                    <a:cubicBezTo>
                      <a:pt x="963" y="1656"/>
                      <a:pt x="963" y="1687"/>
                      <a:pt x="983" y="1767"/>
                    </a:cubicBezTo>
                    <a:cubicBezTo>
                      <a:pt x="993" y="1847"/>
                      <a:pt x="993" y="2058"/>
                      <a:pt x="1003" y="2098"/>
                    </a:cubicBezTo>
                    <a:cubicBezTo>
                      <a:pt x="1013" y="2128"/>
                      <a:pt x="1003" y="2198"/>
                      <a:pt x="1013" y="2198"/>
                    </a:cubicBezTo>
                    <a:lnTo>
                      <a:pt x="1164" y="2178"/>
                    </a:lnTo>
                    <a:cubicBezTo>
                      <a:pt x="1164" y="2168"/>
                      <a:pt x="1134" y="2138"/>
                      <a:pt x="1134" y="2108"/>
                    </a:cubicBezTo>
                    <a:cubicBezTo>
                      <a:pt x="1134" y="2068"/>
                      <a:pt x="1113" y="1937"/>
                      <a:pt x="1093" y="1837"/>
                    </a:cubicBezTo>
                    <a:cubicBezTo>
                      <a:pt x="1073" y="1747"/>
                      <a:pt x="1103" y="1727"/>
                      <a:pt x="1113" y="1666"/>
                    </a:cubicBezTo>
                    <a:cubicBezTo>
                      <a:pt x="1113" y="1596"/>
                      <a:pt x="1113" y="1416"/>
                      <a:pt x="1144" y="1295"/>
                    </a:cubicBezTo>
                    <a:cubicBezTo>
                      <a:pt x="1164" y="1175"/>
                      <a:pt x="1144" y="1125"/>
                      <a:pt x="1174" y="1045"/>
                    </a:cubicBezTo>
                    <a:cubicBezTo>
                      <a:pt x="1214" y="964"/>
                      <a:pt x="1224" y="874"/>
                      <a:pt x="1204" y="724"/>
                    </a:cubicBezTo>
                    <a:cubicBezTo>
                      <a:pt x="1204" y="724"/>
                      <a:pt x="1124" y="262"/>
                      <a:pt x="1033" y="252"/>
                    </a:cubicBezTo>
                    <a:cubicBezTo>
                      <a:pt x="933" y="242"/>
                      <a:pt x="823" y="212"/>
                      <a:pt x="692" y="152"/>
                    </a:cubicBezTo>
                    <a:cubicBezTo>
                      <a:pt x="562" y="92"/>
                      <a:pt x="612" y="62"/>
                      <a:pt x="522" y="42"/>
                    </a:cubicBezTo>
                    <a:cubicBezTo>
                      <a:pt x="447" y="27"/>
                      <a:pt x="389" y="1"/>
                      <a:pt x="33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9" name="Google Shape;17399;p56"/>
              <p:cNvSpPr/>
              <p:nvPr/>
            </p:nvSpPr>
            <p:spPr>
              <a:xfrm>
                <a:off x="3811116" y="4229066"/>
                <a:ext cx="40234" cy="60460"/>
              </a:xfrm>
              <a:custGeom>
                <a:rect b="b" l="l" r="r" t="t"/>
                <a:pathLst>
                  <a:path extrusionOk="0" h="287" w="191">
                    <a:moveTo>
                      <a:pt x="66" y="1"/>
                    </a:moveTo>
                    <a:cubicBezTo>
                      <a:pt x="42" y="1"/>
                      <a:pt x="25" y="6"/>
                      <a:pt x="20" y="20"/>
                    </a:cubicBezTo>
                    <a:cubicBezTo>
                      <a:pt x="0" y="140"/>
                      <a:pt x="60" y="170"/>
                      <a:pt x="90" y="250"/>
                    </a:cubicBezTo>
                    <a:cubicBezTo>
                      <a:pt x="97" y="275"/>
                      <a:pt x="107" y="287"/>
                      <a:pt x="119" y="287"/>
                    </a:cubicBezTo>
                    <a:cubicBezTo>
                      <a:pt x="144" y="287"/>
                      <a:pt x="177" y="233"/>
                      <a:pt x="191" y="150"/>
                    </a:cubicBezTo>
                    <a:cubicBezTo>
                      <a:pt x="191" y="120"/>
                      <a:pt x="191" y="70"/>
                      <a:pt x="181" y="20"/>
                    </a:cubicBezTo>
                    <a:cubicBezTo>
                      <a:pt x="137" y="9"/>
                      <a:pt x="96" y="1"/>
                      <a:pt x="66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0" name="Google Shape;17400;p56"/>
              <p:cNvSpPr/>
              <p:nvPr/>
            </p:nvSpPr>
            <p:spPr>
              <a:xfrm>
                <a:off x="3610365" y="4080338"/>
                <a:ext cx="207280" cy="222038"/>
              </a:xfrm>
              <a:custGeom>
                <a:rect b="b" l="l" r="r" t="t"/>
                <a:pathLst>
                  <a:path extrusionOk="0" h="1054" w="984">
                    <a:moveTo>
                      <a:pt x="258" y="1"/>
                    </a:moveTo>
                    <a:cubicBezTo>
                      <a:pt x="238" y="1"/>
                      <a:pt x="219" y="4"/>
                      <a:pt x="201" y="13"/>
                    </a:cubicBezTo>
                    <a:cubicBezTo>
                      <a:pt x="111" y="54"/>
                      <a:pt x="50" y="74"/>
                      <a:pt x="10" y="144"/>
                    </a:cubicBezTo>
                    <a:lnTo>
                      <a:pt x="0" y="164"/>
                    </a:lnTo>
                    <a:lnTo>
                      <a:pt x="10" y="174"/>
                    </a:lnTo>
                    <a:cubicBezTo>
                      <a:pt x="40" y="204"/>
                      <a:pt x="101" y="204"/>
                      <a:pt x="131" y="234"/>
                    </a:cubicBezTo>
                    <a:cubicBezTo>
                      <a:pt x="141" y="254"/>
                      <a:pt x="141" y="284"/>
                      <a:pt x="141" y="314"/>
                    </a:cubicBezTo>
                    <a:cubicBezTo>
                      <a:pt x="141" y="344"/>
                      <a:pt x="131" y="365"/>
                      <a:pt x="121" y="395"/>
                    </a:cubicBezTo>
                    <a:cubicBezTo>
                      <a:pt x="121" y="485"/>
                      <a:pt x="341" y="545"/>
                      <a:pt x="341" y="635"/>
                    </a:cubicBezTo>
                    <a:cubicBezTo>
                      <a:pt x="351" y="696"/>
                      <a:pt x="321" y="746"/>
                      <a:pt x="331" y="806"/>
                    </a:cubicBezTo>
                    <a:cubicBezTo>
                      <a:pt x="341" y="886"/>
                      <a:pt x="251" y="946"/>
                      <a:pt x="311" y="986"/>
                    </a:cubicBezTo>
                    <a:cubicBezTo>
                      <a:pt x="336" y="995"/>
                      <a:pt x="353" y="1009"/>
                      <a:pt x="375" y="1009"/>
                    </a:cubicBezTo>
                    <a:cubicBezTo>
                      <a:pt x="380" y="1009"/>
                      <a:pt x="386" y="1008"/>
                      <a:pt x="391" y="1006"/>
                    </a:cubicBezTo>
                    <a:cubicBezTo>
                      <a:pt x="432" y="996"/>
                      <a:pt x="442" y="956"/>
                      <a:pt x="482" y="946"/>
                    </a:cubicBezTo>
                    <a:cubicBezTo>
                      <a:pt x="485" y="944"/>
                      <a:pt x="488" y="943"/>
                      <a:pt x="492" y="943"/>
                    </a:cubicBezTo>
                    <a:cubicBezTo>
                      <a:pt x="524" y="943"/>
                      <a:pt x="576" y="1018"/>
                      <a:pt x="612" y="1037"/>
                    </a:cubicBezTo>
                    <a:cubicBezTo>
                      <a:pt x="636" y="1048"/>
                      <a:pt x="659" y="1053"/>
                      <a:pt x="683" y="1053"/>
                    </a:cubicBezTo>
                    <a:cubicBezTo>
                      <a:pt x="699" y="1053"/>
                      <a:pt x="716" y="1051"/>
                      <a:pt x="733" y="1047"/>
                    </a:cubicBezTo>
                    <a:lnTo>
                      <a:pt x="803" y="1047"/>
                    </a:lnTo>
                    <a:cubicBezTo>
                      <a:pt x="833" y="1047"/>
                      <a:pt x="863" y="1047"/>
                      <a:pt x="883" y="1037"/>
                    </a:cubicBezTo>
                    <a:cubicBezTo>
                      <a:pt x="913" y="1016"/>
                      <a:pt x="923" y="996"/>
                      <a:pt x="943" y="966"/>
                    </a:cubicBezTo>
                    <a:cubicBezTo>
                      <a:pt x="963" y="936"/>
                      <a:pt x="983" y="896"/>
                      <a:pt x="973" y="856"/>
                    </a:cubicBezTo>
                    <a:cubicBezTo>
                      <a:pt x="973" y="826"/>
                      <a:pt x="953" y="806"/>
                      <a:pt x="943" y="776"/>
                    </a:cubicBezTo>
                    <a:cubicBezTo>
                      <a:pt x="903" y="726"/>
                      <a:pt x="773" y="756"/>
                      <a:pt x="733" y="696"/>
                    </a:cubicBezTo>
                    <a:cubicBezTo>
                      <a:pt x="702" y="645"/>
                      <a:pt x="863" y="575"/>
                      <a:pt x="763" y="505"/>
                    </a:cubicBezTo>
                    <a:cubicBezTo>
                      <a:pt x="712" y="475"/>
                      <a:pt x="602" y="415"/>
                      <a:pt x="552" y="385"/>
                    </a:cubicBezTo>
                    <a:lnTo>
                      <a:pt x="532" y="365"/>
                    </a:lnTo>
                    <a:cubicBezTo>
                      <a:pt x="522" y="354"/>
                      <a:pt x="532" y="324"/>
                      <a:pt x="552" y="314"/>
                    </a:cubicBezTo>
                    <a:cubicBezTo>
                      <a:pt x="572" y="304"/>
                      <a:pt x="592" y="294"/>
                      <a:pt x="602" y="284"/>
                    </a:cubicBezTo>
                    <a:cubicBezTo>
                      <a:pt x="612" y="264"/>
                      <a:pt x="612" y="234"/>
                      <a:pt x="602" y="214"/>
                    </a:cubicBezTo>
                    <a:cubicBezTo>
                      <a:pt x="592" y="184"/>
                      <a:pt x="572" y="174"/>
                      <a:pt x="552" y="154"/>
                    </a:cubicBezTo>
                    <a:cubicBezTo>
                      <a:pt x="502" y="114"/>
                      <a:pt x="452" y="74"/>
                      <a:pt x="402" y="34"/>
                    </a:cubicBezTo>
                    <a:cubicBezTo>
                      <a:pt x="353" y="20"/>
                      <a:pt x="304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1" name="Google Shape;17401;p56"/>
              <p:cNvSpPr/>
              <p:nvPr/>
            </p:nvSpPr>
            <p:spPr>
              <a:xfrm>
                <a:off x="3838500" y="4237282"/>
                <a:ext cx="4424" cy="4424"/>
              </a:xfrm>
              <a:custGeom>
                <a:rect b="b" l="l" r="r" t="t"/>
                <a:pathLst>
                  <a:path extrusionOk="0" h="21" w="21">
                    <a:moveTo>
                      <a:pt x="1" y="21"/>
                    </a:moveTo>
                    <a:lnTo>
                      <a:pt x="21" y="1"/>
                    </a:lnTo>
                    <a:lnTo>
                      <a:pt x="1" y="21"/>
                    </a:lnTo>
                    <a:close/>
                  </a:path>
                </a:pathLst>
              </a:custGeom>
              <a:solidFill>
                <a:srgbClr val="F8F2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2" name="Google Shape;17402;p56"/>
              <p:cNvSpPr/>
              <p:nvPr/>
            </p:nvSpPr>
            <p:spPr>
              <a:xfrm>
                <a:off x="3677984" y="4083077"/>
                <a:ext cx="173365" cy="154416"/>
              </a:xfrm>
              <a:custGeom>
                <a:rect b="b" l="l" r="r" t="t"/>
                <a:pathLst>
                  <a:path extrusionOk="0" h="733" w="823">
                    <a:moveTo>
                      <a:pt x="0" y="0"/>
                    </a:moveTo>
                    <a:cubicBezTo>
                      <a:pt x="60" y="10"/>
                      <a:pt x="101" y="61"/>
                      <a:pt x="191" y="121"/>
                    </a:cubicBezTo>
                    <a:cubicBezTo>
                      <a:pt x="281" y="181"/>
                      <a:pt x="502" y="281"/>
                      <a:pt x="582" y="291"/>
                    </a:cubicBezTo>
                    <a:cubicBezTo>
                      <a:pt x="662" y="311"/>
                      <a:pt x="823" y="652"/>
                      <a:pt x="783" y="733"/>
                    </a:cubicBezTo>
                    <a:lnTo>
                      <a:pt x="813" y="713"/>
                    </a:lnTo>
                    <a:cubicBezTo>
                      <a:pt x="813" y="683"/>
                      <a:pt x="753" y="392"/>
                      <a:pt x="682" y="281"/>
                    </a:cubicBezTo>
                    <a:lnTo>
                      <a:pt x="622" y="241"/>
                    </a:lnTo>
                    <a:cubicBezTo>
                      <a:pt x="532" y="231"/>
                      <a:pt x="422" y="201"/>
                      <a:pt x="301" y="141"/>
                    </a:cubicBezTo>
                    <a:lnTo>
                      <a:pt x="281" y="131"/>
                    </a:lnTo>
                    <a:lnTo>
                      <a:pt x="271" y="131"/>
                    </a:lnTo>
                    <a:cubicBezTo>
                      <a:pt x="231" y="101"/>
                      <a:pt x="151" y="61"/>
                      <a:pt x="91" y="21"/>
                    </a:cubicBezTo>
                    <a:cubicBezTo>
                      <a:pt x="60" y="10"/>
                      <a:pt x="30" y="0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3" name="Google Shape;17403;p56"/>
              <p:cNvSpPr/>
              <p:nvPr/>
            </p:nvSpPr>
            <p:spPr>
              <a:xfrm>
                <a:off x="3809009" y="4543798"/>
                <a:ext cx="2317" cy="2317"/>
              </a:xfrm>
              <a:custGeom>
                <a:rect b="b" l="l" r="r" t="t"/>
                <a:pathLst>
                  <a:path extrusionOk="0" h="11" w="11">
                    <a:moveTo>
                      <a:pt x="0" y="0"/>
                    </a:moveTo>
                    <a:cubicBezTo>
                      <a:pt x="0" y="10"/>
                      <a:pt x="0" y="10"/>
                      <a:pt x="10" y="1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B4CBA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4" name="Google Shape;17404;p56"/>
              <p:cNvSpPr/>
              <p:nvPr/>
            </p:nvSpPr>
            <p:spPr>
              <a:xfrm>
                <a:off x="3819542" y="4541691"/>
                <a:ext cx="4424" cy="2317"/>
              </a:xfrm>
              <a:custGeom>
                <a:rect b="b" l="l" r="r" t="t"/>
                <a:pathLst>
                  <a:path extrusionOk="0" h="11" w="21">
                    <a:moveTo>
                      <a:pt x="20" y="0"/>
                    </a:moveTo>
                    <a:lnTo>
                      <a:pt x="0" y="10"/>
                    </a:lnTo>
                    <a:lnTo>
                      <a:pt x="10" y="10"/>
                    </a:lnTo>
                    <a:cubicBezTo>
                      <a:pt x="10" y="1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76756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5" name="Google Shape;17405;p56"/>
              <p:cNvSpPr/>
              <p:nvPr/>
            </p:nvSpPr>
            <p:spPr>
              <a:xfrm>
                <a:off x="3811116" y="4543798"/>
                <a:ext cx="211" cy="2317"/>
              </a:xfrm>
              <a:custGeom>
                <a:rect b="b" l="l" r="r" t="t"/>
                <a:pathLst>
                  <a:path extrusionOk="0" h="11" w="1">
                    <a:moveTo>
                      <a:pt x="0" y="10"/>
                    </a:moveTo>
                    <a:lnTo>
                      <a:pt x="0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EAF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6" name="Google Shape;17406;p56"/>
              <p:cNvSpPr/>
              <p:nvPr/>
            </p:nvSpPr>
            <p:spPr>
              <a:xfrm>
                <a:off x="3811116" y="4543798"/>
                <a:ext cx="8637" cy="2317"/>
              </a:xfrm>
              <a:custGeom>
                <a:rect b="b" l="l" r="r" t="t"/>
                <a:pathLst>
                  <a:path extrusionOk="0" h="11" w="41">
                    <a:moveTo>
                      <a:pt x="0" y="0"/>
                    </a:moveTo>
                    <a:lnTo>
                      <a:pt x="0" y="10"/>
                    </a:lnTo>
                    <a:cubicBezTo>
                      <a:pt x="10" y="10"/>
                      <a:pt x="20" y="0"/>
                      <a:pt x="40" y="0"/>
                    </a:cubicBezTo>
                    <a:close/>
                  </a:path>
                </a:pathLst>
              </a:custGeom>
              <a:solidFill>
                <a:srgbClr val="6765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7" name="Google Shape;17407;p56"/>
              <p:cNvSpPr/>
              <p:nvPr/>
            </p:nvSpPr>
            <p:spPr>
              <a:xfrm>
                <a:off x="3798477" y="4334609"/>
                <a:ext cx="25489" cy="209399"/>
              </a:xfrm>
              <a:custGeom>
                <a:rect b="b" l="l" r="r" t="t"/>
                <a:pathLst>
                  <a:path extrusionOk="0" h="994" w="121">
                    <a:moveTo>
                      <a:pt x="110" y="0"/>
                    </a:moveTo>
                    <a:cubicBezTo>
                      <a:pt x="90" y="50"/>
                      <a:pt x="60" y="80"/>
                      <a:pt x="0" y="100"/>
                    </a:cubicBezTo>
                    <a:cubicBezTo>
                      <a:pt x="0" y="100"/>
                      <a:pt x="10" y="161"/>
                      <a:pt x="10" y="241"/>
                    </a:cubicBezTo>
                    <a:cubicBezTo>
                      <a:pt x="10" y="271"/>
                      <a:pt x="10" y="311"/>
                      <a:pt x="0" y="341"/>
                    </a:cubicBezTo>
                    <a:cubicBezTo>
                      <a:pt x="0" y="371"/>
                      <a:pt x="0" y="391"/>
                      <a:pt x="0" y="411"/>
                    </a:cubicBezTo>
                    <a:cubicBezTo>
                      <a:pt x="0" y="472"/>
                      <a:pt x="10" y="502"/>
                      <a:pt x="20" y="562"/>
                    </a:cubicBezTo>
                    <a:cubicBezTo>
                      <a:pt x="30" y="632"/>
                      <a:pt x="30" y="803"/>
                      <a:pt x="30" y="863"/>
                    </a:cubicBezTo>
                    <a:cubicBezTo>
                      <a:pt x="30" y="873"/>
                      <a:pt x="40" y="883"/>
                      <a:pt x="40" y="893"/>
                    </a:cubicBezTo>
                    <a:cubicBezTo>
                      <a:pt x="50" y="923"/>
                      <a:pt x="40" y="993"/>
                      <a:pt x="50" y="993"/>
                    </a:cubicBezTo>
                    <a:lnTo>
                      <a:pt x="100" y="993"/>
                    </a:lnTo>
                    <a:lnTo>
                      <a:pt x="120" y="983"/>
                    </a:lnTo>
                    <a:cubicBezTo>
                      <a:pt x="110" y="933"/>
                      <a:pt x="40" y="582"/>
                      <a:pt x="50" y="542"/>
                    </a:cubicBezTo>
                    <a:cubicBezTo>
                      <a:pt x="60" y="492"/>
                      <a:pt x="60" y="371"/>
                      <a:pt x="60" y="301"/>
                    </a:cubicBezTo>
                    <a:cubicBezTo>
                      <a:pt x="60" y="231"/>
                      <a:pt x="100" y="70"/>
                      <a:pt x="110" y="20"/>
                    </a:cubicBezTo>
                    <a:cubicBezTo>
                      <a:pt x="110" y="10"/>
                      <a:pt x="120" y="0"/>
                      <a:pt x="11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8" name="Google Shape;17408;p56"/>
              <p:cNvSpPr/>
              <p:nvPr/>
            </p:nvSpPr>
            <p:spPr>
              <a:xfrm>
                <a:off x="3664713" y="4245709"/>
                <a:ext cx="169784" cy="113126"/>
              </a:xfrm>
              <a:custGeom>
                <a:rect b="b" l="l" r="r" t="t"/>
                <a:pathLst>
                  <a:path extrusionOk="0" h="537" w="806">
                    <a:moveTo>
                      <a:pt x="635" y="1"/>
                    </a:moveTo>
                    <a:cubicBezTo>
                      <a:pt x="635" y="1"/>
                      <a:pt x="625" y="21"/>
                      <a:pt x="605" y="31"/>
                    </a:cubicBezTo>
                    <a:cubicBezTo>
                      <a:pt x="595" y="51"/>
                      <a:pt x="575" y="61"/>
                      <a:pt x="555" y="61"/>
                    </a:cubicBezTo>
                    <a:cubicBezTo>
                      <a:pt x="495" y="61"/>
                      <a:pt x="545" y="121"/>
                      <a:pt x="545" y="161"/>
                    </a:cubicBezTo>
                    <a:cubicBezTo>
                      <a:pt x="545" y="201"/>
                      <a:pt x="545" y="231"/>
                      <a:pt x="525" y="252"/>
                    </a:cubicBezTo>
                    <a:cubicBezTo>
                      <a:pt x="524" y="252"/>
                      <a:pt x="523" y="253"/>
                      <a:pt x="521" y="253"/>
                    </a:cubicBezTo>
                    <a:cubicBezTo>
                      <a:pt x="507" y="253"/>
                      <a:pt x="471" y="211"/>
                      <a:pt x="434" y="201"/>
                    </a:cubicBezTo>
                    <a:cubicBezTo>
                      <a:pt x="424" y="196"/>
                      <a:pt x="414" y="194"/>
                      <a:pt x="406" y="194"/>
                    </a:cubicBezTo>
                    <a:cubicBezTo>
                      <a:pt x="397" y="194"/>
                      <a:pt x="389" y="196"/>
                      <a:pt x="384" y="201"/>
                    </a:cubicBezTo>
                    <a:cubicBezTo>
                      <a:pt x="371" y="201"/>
                      <a:pt x="362" y="206"/>
                      <a:pt x="352" y="206"/>
                    </a:cubicBezTo>
                    <a:cubicBezTo>
                      <a:pt x="346" y="206"/>
                      <a:pt x="341" y="205"/>
                      <a:pt x="334" y="201"/>
                    </a:cubicBezTo>
                    <a:cubicBezTo>
                      <a:pt x="304" y="171"/>
                      <a:pt x="304" y="141"/>
                      <a:pt x="284" y="121"/>
                    </a:cubicBezTo>
                    <a:cubicBezTo>
                      <a:pt x="264" y="94"/>
                      <a:pt x="244" y="77"/>
                      <a:pt x="230" y="77"/>
                    </a:cubicBezTo>
                    <a:cubicBezTo>
                      <a:pt x="223" y="77"/>
                      <a:pt x="217" y="81"/>
                      <a:pt x="214" y="91"/>
                    </a:cubicBezTo>
                    <a:cubicBezTo>
                      <a:pt x="195" y="117"/>
                      <a:pt x="188" y="127"/>
                      <a:pt x="181" y="127"/>
                    </a:cubicBezTo>
                    <a:cubicBezTo>
                      <a:pt x="169" y="127"/>
                      <a:pt x="160" y="100"/>
                      <a:pt x="103" y="81"/>
                    </a:cubicBezTo>
                    <a:cubicBezTo>
                      <a:pt x="97" y="79"/>
                      <a:pt x="91" y="78"/>
                      <a:pt x="86" y="78"/>
                    </a:cubicBezTo>
                    <a:cubicBezTo>
                      <a:pt x="19" y="78"/>
                      <a:pt x="0" y="232"/>
                      <a:pt x="83" y="242"/>
                    </a:cubicBezTo>
                    <a:cubicBezTo>
                      <a:pt x="174" y="252"/>
                      <a:pt x="123" y="322"/>
                      <a:pt x="83" y="322"/>
                    </a:cubicBezTo>
                    <a:cubicBezTo>
                      <a:pt x="113" y="332"/>
                      <a:pt x="144" y="342"/>
                      <a:pt x="174" y="352"/>
                    </a:cubicBezTo>
                    <a:cubicBezTo>
                      <a:pt x="194" y="352"/>
                      <a:pt x="284" y="362"/>
                      <a:pt x="294" y="372"/>
                    </a:cubicBezTo>
                    <a:cubicBezTo>
                      <a:pt x="314" y="382"/>
                      <a:pt x="314" y="462"/>
                      <a:pt x="334" y="512"/>
                    </a:cubicBezTo>
                    <a:cubicBezTo>
                      <a:pt x="345" y="529"/>
                      <a:pt x="362" y="536"/>
                      <a:pt x="377" y="536"/>
                    </a:cubicBezTo>
                    <a:cubicBezTo>
                      <a:pt x="389" y="536"/>
                      <a:pt x="400" y="531"/>
                      <a:pt x="404" y="522"/>
                    </a:cubicBezTo>
                    <a:cubicBezTo>
                      <a:pt x="424" y="495"/>
                      <a:pt x="450" y="486"/>
                      <a:pt x="476" y="486"/>
                    </a:cubicBezTo>
                    <a:cubicBezTo>
                      <a:pt x="515" y="486"/>
                      <a:pt x="553" y="506"/>
                      <a:pt x="565" y="512"/>
                    </a:cubicBezTo>
                    <a:cubicBezTo>
                      <a:pt x="605" y="522"/>
                      <a:pt x="635" y="522"/>
                      <a:pt x="635" y="522"/>
                    </a:cubicBezTo>
                    <a:cubicBezTo>
                      <a:pt x="715" y="502"/>
                      <a:pt x="755" y="442"/>
                      <a:pt x="775" y="332"/>
                    </a:cubicBezTo>
                    <a:cubicBezTo>
                      <a:pt x="806" y="221"/>
                      <a:pt x="705" y="231"/>
                      <a:pt x="705" y="111"/>
                    </a:cubicBezTo>
                    <a:cubicBezTo>
                      <a:pt x="705" y="71"/>
                      <a:pt x="695" y="11"/>
                      <a:pt x="6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9" name="Google Shape;17409;p56"/>
              <p:cNvSpPr/>
              <p:nvPr/>
            </p:nvSpPr>
            <p:spPr>
              <a:xfrm>
                <a:off x="3815329" y="4311225"/>
                <a:ext cx="25489" cy="155048"/>
              </a:xfrm>
              <a:custGeom>
                <a:rect b="b" l="l" r="r" t="t"/>
                <a:pathLst>
                  <a:path extrusionOk="0" h="736" w="121">
                    <a:moveTo>
                      <a:pt x="121" y="1"/>
                    </a:moveTo>
                    <a:cubicBezTo>
                      <a:pt x="91" y="71"/>
                      <a:pt x="81" y="91"/>
                      <a:pt x="60" y="201"/>
                    </a:cubicBezTo>
                    <a:cubicBezTo>
                      <a:pt x="40" y="322"/>
                      <a:pt x="40" y="492"/>
                      <a:pt x="30" y="552"/>
                    </a:cubicBezTo>
                    <a:cubicBezTo>
                      <a:pt x="20" y="613"/>
                      <a:pt x="0" y="723"/>
                      <a:pt x="30" y="733"/>
                    </a:cubicBezTo>
                    <a:cubicBezTo>
                      <a:pt x="30" y="735"/>
                      <a:pt x="31" y="736"/>
                      <a:pt x="31" y="736"/>
                    </a:cubicBezTo>
                    <a:cubicBezTo>
                      <a:pt x="34" y="736"/>
                      <a:pt x="42" y="719"/>
                      <a:pt x="50" y="703"/>
                    </a:cubicBezTo>
                    <a:cubicBezTo>
                      <a:pt x="40" y="653"/>
                      <a:pt x="60" y="623"/>
                      <a:pt x="70" y="572"/>
                    </a:cubicBezTo>
                    <a:cubicBezTo>
                      <a:pt x="70" y="502"/>
                      <a:pt x="70" y="322"/>
                      <a:pt x="101" y="201"/>
                    </a:cubicBezTo>
                    <a:cubicBezTo>
                      <a:pt x="121" y="101"/>
                      <a:pt x="111" y="51"/>
                      <a:pt x="12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0" name="Google Shape;17410;p56"/>
              <p:cNvSpPr/>
              <p:nvPr/>
            </p:nvSpPr>
            <p:spPr>
              <a:xfrm>
                <a:off x="3825861" y="4497873"/>
                <a:ext cx="14956" cy="46135"/>
              </a:xfrm>
              <a:custGeom>
                <a:rect b="b" l="l" r="r" t="t"/>
                <a:pathLst>
                  <a:path extrusionOk="0" h="219" w="71">
                    <a:moveTo>
                      <a:pt x="13" y="1"/>
                    </a:moveTo>
                    <a:cubicBezTo>
                      <a:pt x="1" y="1"/>
                      <a:pt x="2" y="69"/>
                      <a:pt x="10" y="138"/>
                    </a:cubicBezTo>
                    <a:cubicBezTo>
                      <a:pt x="10" y="168"/>
                      <a:pt x="10" y="198"/>
                      <a:pt x="20" y="218"/>
                    </a:cubicBezTo>
                    <a:cubicBezTo>
                      <a:pt x="41" y="208"/>
                      <a:pt x="71" y="208"/>
                      <a:pt x="71" y="198"/>
                    </a:cubicBezTo>
                    <a:cubicBezTo>
                      <a:pt x="71" y="188"/>
                      <a:pt x="41" y="158"/>
                      <a:pt x="41" y="128"/>
                    </a:cubicBezTo>
                    <a:cubicBezTo>
                      <a:pt x="41" y="108"/>
                      <a:pt x="31" y="58"/>
                      <a:pt x="20" y="7"/>
                    </a:cubicBezTo>
                    <a:cubicBezTo>
                      <a:pt x="18" y="3"/>
                      <a:pt x="15" y="1"/>
                      <a:pt x="13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1" name="Google Shape;17411;p56"/>
              <p:cNvSpPr/>
              <p:nvPr/>
            </p:nvSpPr>
            <p:spPr>
              <a:xfrm>
                <a:off x="3791946" y="4104143"/>
                <a:ext cx="80679" cy="141776"/>
              </a:xfrm>
              <a:custGeom>
                <a:rect b="b" l="l" r="r" t="t"/>
                <a:pathLst>
                  <a:path extrusionOk="0" h="673" w="383">
                    <a:moveTo>
                      <a:pt x="181" y="1"/>
                    </a:moveTo>
                    <a:cubicBezTo>
                      <a:pt x="51" y="1"/>
                      <a:pt x="21" y="71"/>
                      <a:pt x="21" y="121"/>
                    </a:cubicBezTo>
                    <a:cubicBezTo>
                      <a:pt x="11" y="171"/>
                      <a:pt x="11" y="221"/>
                      <a:pt x="11" y="252"/>
                    </a:cubicBezTo>
                    <a:cubicBezTo>
                      <a:pt x="1" y="272"/>
                      <a:pt x="21" y="272"/>
                      <a:pt x="21" y="292"/>
                    </a:cubicBezTo>
                    <a:cubicBezTo>
                      <a:pt x="21" y="312"/>
                      <a:pt x="21" y="312"/>
                      <a:pt x="21" y="342"/>
                    </a:cubicBezTo>
                    <a:cubicBezTo>
                      <a:pt x="31" y="362"/>
                      <a:pt x="31" y="452"/>
                      <a:pt x="51" y="492"/>
                    </a:cubicBezTo>
                    <a:cubicBezTo>
                      <a:pt x="71" y="542"/>
                      <a:pt x="71" y="593"/>
                      <a:pt x="91" y="623"/>
                    </a:cubicBezTo>
                    <a:cubicBezTo>
                      <a:pt x="101" y="653"/>
                      <a:pt x="151" y="673"/>
                      <a:pt x="202" y="673"/>
                    </a:cubicBezTo>
                    <a:cubicBezTo>
                      <a:pt x="242" y="673"/>
                      <a:pt x="282" y="673"/>
                      <a:pt x="312" y="643"/>
                    </a:cubicBezTo>
                    <a:cubicBezTo>
                      <a:pt x="332" y="623"/>
                      <a:pt x="322" y="552"/>
                      <a:pt x="342" y="502"/>
                    </a:cubicBezTo>
                    <a:cubicBezTo>
                      <a:pt x="352" y="442"/>
                      <a:pt x="342" y="382"/>
                      <a:pt x="342" y="352"/>
                    </a:cubicBezTo>
                    <a:cubicBezTo>
                      <a:pt x="352" y="332"/>
                      <a:pt x="352" y="322"/>
                      <a:pt x="362" y="312"/>
                    </a:cubicBezTo>
                    <a:cubicBezTo>
                      <a:pt x="362" y="302"/>
                      <a:pt x="362" y="272"/>
                      <a:pt x="372" y="252"/>
                    </a:cubicBezTo>
                    <a:cubicBezTo>
                      <a:pt x="382" y="231"/>
                      <a:pt x="342" y="91"/>
                      <a:pt x="322" y="51"/>
                    </a:cubicBezTo>
                    <a:cubicBezTo>
                      <a:pt x="292" y="21"/>
                      <a:pt x="242" y="1"/>
                      <a:pt x="1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2" name="Google Shape;17412;p56"/>
              <p:cNvSpPr/>
              <p:nvPr/>
            </p:nvSpPr>
            <p:spPr>
              <a:xfrm>
                <a:off x="3798477" y="4104143"/>
                <a:ext cx="63406" cy="19381"/>
              </a:xfrm>
              <a:custGeom>
                <a:rect b="b" l="l" r="r" t="t"/>
                <a:pathLst>
                  <a:path extrusionOk="0" h="92" w="301">
                    <a:moveTo>
                      <a:pt x="150" y="1"/>
                    </a:moveTo>
                    <a:cubicBezTo>
                      <a:pt x="60" y="1"/>
                      <a:pt x="10" y="41"/>
                      <a:pt x="0" y="71"/>
                    </a:cubicBezTo>
                    <a:cubicBezTo>
                      <a:pt x="9" y="53"/>
                      <a:pt x="20" y="47"/>
                      <a:pt x="36" y="47"/>
                    </a:cubicBezTo>
                    <a:cubicBezTo>
                      <a:pt x="56" y="47"/>
                      <a:pt x="82" y="55"/>
                      <a:pt x="120" y="61"/>
                    </a:cubicBezTo>
                    <a:cubicBezTo>
                      <a:pt x="128" y="62"/>
                      <a:pt x="135" y="63"/>
                      <a:pt x="142" y="63"/>
                    </a:cubicBezTo>
                    <a:cubicBezTo>
                      <a:pt x="169" y="63"/>
                      <a:pt x="194" y="55"/>
                      <a:pt x="215" y="55"/>
                    </a:cubicBezTo>
                    <a:cubicBezTo>
                      <a:pt x="233" y="55"/>
                      <a:pt x="249" y="61"/>
                      <a:pt x="261" y="81"/>
                    </a:cubicBezTo>
                    <a:lnTo>
                      <a:pt x="301" y="91"/>
                    </a:lnTo>
                    <a:lnTo>
                      <a:pt x="291" y="51"/>
                    </a:lnTo>
                    <a:cubicBezTo>
                      <a:pt x="261" y="21"/>
                      <a:pt x="211" y="1"/>
                      <a:pt x="1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3" name="Google Shape;17413;p56"/>
              <p:cNvSpPr/>
              <p:nvPr/>
            </p:nvSpPr>
            <p:spPr>
              <a:xfrm>
                <a:off x="3851139" y="4243602"/>
                <a:ext cx="211" cy="211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CB9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4" name="Google Shape;17414;p56"/>
              <p:cNvSpPr/>
              <p:nvPr/>
            </p:nvSpPr>
            <p:spPr>
              <a:xfrm>
                <a:off x="3851139" y="4243602"/>
                <a:ext cx="211" cy="211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4A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5" name="Google Shape;17415;p56"/>
              <p:cNvSpPr/>
              <p:nvPr/>
            </p:nvSpPr>
            <p:spPr>
              <a:xfrm>
                <a:off x="3819542" y="4241495"/>
                <a:ext cx="31808" cy="4424"/>
              </a:xfrm>
              <a:custGeom>
                <a:rect b="b" l="l" r="r" t="t"/>
                <a:pathLst>
                  <a:path extrusionOk="0" h="21" w="151">
                    <a:moveTo>
                      <a:pt x="91" y="21"/>
                    </a:moveTo>
                    <a:cubicBezTo>
                      <a:pt x="81" y="21"/>
                      <a:pt x="71" y="21"/>
                      <a:pt x="71" y="21"/>
                    </a:cubicBezTo>
                    <a:cubicBezTo>
                      <a:pt x="71" y="21"/>
                      <a:pt x="81" y="21"/>
                      <a:pt x="91" y="21"/>
                    </a:cubicBezTo>
                    <a:cubicBezTo>
                      <a:pt x="111" y="21"/>
                      <a:pt x="131" y="21"/>
                      <a:pt x="151" y="11"/>
                    </a:cubicBezTo>
                    <a:lnTo>
                      <a:pt x="151" y="11"/>
                    </a:lnTo>
                    <a:cubicBezTo>
                      <a:pt x="131" y="21"/>
                      <a:pt x="111" y="21"/>
                      <a:pt x="91" y="21"/>
                    </a:cubicBezTo>
                    <a:close/>
                    <a:moveTo>
                      <a:pt x="61" y="21"/>
                    </a:moveTo>
                    <a:lnTo>
                      <a:pt x="61" y="21"/>
                    </a:lnTo>
                    <a:lnTo>
                      <a:pt x="61" y="21"/>
                    </a:lnTo>
                    <a:close/>
                    <a:moveTo>
                      <a:pt x="61" y="21"/>
                    </a:moveTo>
                    <a:cubicBezTo>
                      <a:pt x="50" y="21"/>
                      <a:pt x="40" y="21"/>
                      <a:pt x="30" y="11"/>
                    </a:cubicBezTo>
                    <a:cubicBezTo>
                      <a:pt x="40" y="21"/>
                      <a:pt x="50" y="21"/>
                      <a:pt x="61" y="21"/>
                    </a:cubicBezTo>
                    <a:close/>
                    <a:moveTo>
                      <a:pt x="30" y="11"/>
                    </a:move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lnTo>
                      <a:pt x="20" y="11"/>
                    </a:lnTo>
                    <a:lnTo>
                      <a:pt x="20" y="11"/>
                    </a:ln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0" y="11"/>
                    </a:moveTo>
                    <a:lnTo>
                      <a:pt x="0" y="1"/>
                    </a:lnTo>
                    <a:lnTo>
                      <a:pt x="0" y="11"/>
                    </a:ln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AB6A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6" name="Google Shape;17416;p56"/>
              <p:cNvSpPr/>
              <p:nvPr/>
            </p:nvSpPr>
            <p:spPr>
              <a:xfrm>
                <a:off x="3815329" y="4216216"/>
                <a:ext cx="40234" cy="25490"/>
              </a:xfrm>
              <a:custGeom>
                <a:rect b="b" l="l" r="r" t="t"/>
                <a:pathLst>
                  <a:path extrusionOk="0" h="121" w="191">
                    <a:moveTo>
                      <a:pt x="30" y="30"/>
                    </a:moveTo>
                    <a:cubicBezTo>
                      <a:pt x="50" y="30"/>
                      <a:pt x="70" y="71"/>
                      <a:pt x="60" y="81"/>
                    </a:cubicBezTo>
                    <a:lnTo>
                      <a:pt x="50" y="71"/>
                    </a:lnTo>
                    <a:lnTo>
                      <a:pt x="50" y="51"/>
                    </a:lnTo>
                    <a:lnTo>
                      <a:pt x="30" y="30"/>
                    </a:lnTo>
                    <a:close/>
                    <a:moveTo>
                      <a:pt x="161" y="30"/>
                    </a:moveTo>
                    <a:lnTo>
                      <a:pt x="151" y="51"/>
                    </a:lnTo>
                    <a:lnTo>
                      <a:pt x="151" y="71"/>
                    </a:lnTo>
                    <a:lnTo>
                      <a:pt x="141" y="81"/>
                    </a:lnTo>
                    <a:cubicBezTo>
                      <a:pt x="131" y="71"/>
                      <a:pt x="151" y="30"/>
                      <a:pt x="161" y="30"/>
                    </a:cubicBezTo>
                    <a:close/>
                    <a:moveTo>
                      <a:pt x="141" y="0"/>
                    </a:moveTo>
                    <a:cubicBezTo>
                      <a:pt x="141" y="0"/>
                      <a:pt x="131" y="10"/>
                      <a:pt x="121" y="10"/>
                    </a:cubicBezTo>
                    <a:lnTo>
                      <a:pt x="50" y="10"/>
                    </a:lnTo>
                    <a:cubicBezTo>
                      <a:pt x="40" y="10"/>
                      <a:pt x="30" y="10"/>
                      <a:pt x="20" y="20"/>
                    </a:cubicBezTo>
                    <a:cubicBezTo>
                      <a:pt x="0" y="30"/>
                      <a:pt x="40" y="81"/>
                      <a:pt x="30" y="91"/>
                    </a:cubicBezTo>
                    <a:lnTo>
                      <a:pt x="20" y="121"/>
                    </a:lnTo>
                    <a:lnTo>
                      <a:pt x="40" y="121"/>
                    </a:lnTo>
                    <a:cubicBezTo>
                      <a:pt x="60" y="121"/>
                      <a:pt x="70" y="121"/>
                      <a:pt x="81" y="111"/>
                    </a:cubicBezTo>
                    <a:lnTo>
                      <a:pt x="141" y="111"/>
                    </a:lnTo>
                    <a:cubicBezTo>
                      <a:pt x="141" y="111"/>
                      <a:pt x="151" y="121"/>
                      <a:pt x="161" y="121"/>
                    </a:cubicBezTo>
                    <a:cubicBezTo>
                      <a:pt x="161" y="121"/>
                      <a:pt x="171" y="121"/>
                      <a:pt x="171" y="111"/>
                    </a:cubicBezTo>
                    <a:cubicBezTo>
                      <a:pt x="171" y="101"/>
                      <a:pt x="161" y="91"/>
                      <a:pt x="161" y="81"/>
                    </a:cubicBezTo>
                    <a:cubicBezTo>
                      <a:pt x="161" y="71"/>
                      <a:pt x="191" y="40"/>
                      <a:pt x="181" y="20"/>
                    </a:cubicBezTo>
                    <a:cubicBezTo>
                      <a:pt x="171" y="10"/>
                      <a:pt x="161" y="0"/>
                      <a:pt x="141" y="0"/>
                    </a:cubicBezTo>
                    <a:close/>
                  </a:path>
                </a:pathLst>
              </a:custGeom>
              <a:solidFill>
                <a:srgbClr val="E4A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7" name="Google Shape;17417;p56"/>
              <p:cNvSpPr/>
              <p:nvPr/>
            </p:nvSpPr>
            <p:spPr>
              <a:xfrm>
                <a:off x="3821648" y="4222536"/>
                <a:ext cx="8637" cy="10744"/>
              </a:xfrm>
              <a:custGeom>
                <a:rect b="b" l="l" r="r" t="t"/>
                <a:pathLst>
                  <a:path extrusionOk="0" h="51" w="41">
                    <a:moveTo>
                      <a:pt x="0" y="0"/>
                    </a:moveTo>
                    <a:lnTo>
                      <a:pt x="20" y="21"/>
                    </a:lnTo>
                    <a:lnTo>
                      <a:pt x="20" y="41"/>
                    </a:lnTo>
                    <a:lnTo>
                      <a:pt x="30" y="51"/>
                    </a:lnTo>
                    <a:cubicBezTo>
                      <a:pt x="40" y="41"/>
                      <a:pt x="20" y="0"/>
                      <a:pt x="0" y="0"/>
                    </a:cubicBezTo>
                    <a:close/>
                  </a:path>
                </a:pathLst>
              </a:custGeom>
              <a:solidFill>
                <a:srgbClr val="3E3D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8" name="Google Shape;17418;p56"/>
              <p:cNvSpPr/>
              <p:nvPr/>
            </p:nvSpPr>
            <p:spPr>
              <a:xfrm>
                <a:off x="3842713" y="4222536"/>
                <a:ext cx="6530" cy="10744"/>
              </a:xfrm>
              <a:custGeom>
                <a:rect b="b" l="l" r="r" t="t"/>
                <a:pathLst>
                  <a:path extrusionOk="0" h="51" w="31">
                    <a:moveTo>
                      <a:pt x="31" y="0"/>
                    </a:moveTo>
                    <a:cubicBezTo>
                      <a:pt x="21" y="0"/>
                      <a:pt x="1" y="41"/>
                      <a:pt x="11" y="51"/>
                    </a:cubicBezTo>
                    <a:lnTo>
                      <a:pt x="21" y="41"/>
                    </a:lnTo>
                    <a:lnTo>
                      <a:pt x="21" y="21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3E3D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9" name="Google Shape;17419;p56"/>
              <p:cNvSpPr/>
              <p:nvPr/>
            </p:nvSpPr>
            <p:spPr>
              <a:xfrm>
                <a:off x="3823755" y="4243602"/>
                <a:ext cx="10743" cy="2317"/>
              </a:xfrm>
              <a:custGeom>
                <a:rect b="b" l="l" r="r" t="t"/>
                <a:pathLst>
                  <a:path extrusionOk="0" h="11" w="51">
                    <a:moveTo>
                      <a:pt x="51" y="11"/>
                    </a:moveTo>
                    <a:lnTo>
                      <a:pt x="51" y="11"/>
                    </a:lnTo>
                    <a:lnTo>
                      <a:pt x="41" y="11"/>
                    </a:lnTo>
                    <a:lnTo>
                      <a:pt x="51" y="11"/>
                    </a:lnTo>
                    <a:lnTo>
                      <a:pt x="51" y="11"/>
                    </a:lnTo>
                    <a:close/>
                    <a:moveTo>
                      <a:pt x="41" y="11"/>
                    </a:moveTo>
                    <a:lnTo>
                      <a:pt x="41" y="11"/>
                    </a:lnTo>
                    <a:lnTo>
                      <a:pt x="41" y="11"/>
                    </a:lnTo>
                    <a:close/>
                    <a:moveTo>
                      <a:pt x="10" y="1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  <a:moveTo>
                      <a:pt x="10" y="1"/>
                    </a:moveTo>
                    <a:cubicBezTo>
                      <a:pt x="10" y="1"/>
                      <a:pt x="0" y="1"/>
                      <a:pt x="0" y="1"/>
                    </a:cubicBezTo>
                    <a:cubicBezTo>
                      <a:pt x="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rgbClr val="CEC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0" name="Google Shape;17420;p56"/>
              <p:cNvSpPr/>
              <p:nvPr/>
            </p:nvSpPr>
            <p:spPr>
              <a:xfrm>
                <a:off x="3819542" y="4241495"/>
                <a:ext cx="4424" cy="2317"/>
              </a:xfrm>
              <a:custGeom>
                <a:rect b="b" l="l" r="r" t="t"/>
                <a:pathLst>
                  <a:path extrusionOk="0" h="11" w="21"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10" y="11"/>
                      <a:pt x="10" y="11"/>
                    </a:cubicBezTo>
                    <a:cubicBezTo>
                      <a:pt x="10" y="11"/>
                      <a:pt x="20" y="11"/>
                      <a:pt x="2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lnTo>
                      <a:pt x="0" y="11"/>
                    </a:lnTo>
                    <a:lnTo>
                      <a:pt x="10" y="11"/>
                    </a:ln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EC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1" name="Google Shape;17421;p56"/>
              <p:cNvSpPr/>
              <p:nvPr/>
            </p:nvSpPr>
            <p:spPr>
              <a:xfrm>
                <a:off x="3851139" y="4237282"/>
                <a:ext cx="6530" cy="6531"/>
              </a:xfrm>
              <a:custGeom>
                <a:rect b="b" l="l" r="r" t="t"/>
                <a:pathLst>
                  <a:path extrusionOk="0" h="31" w="31">
                    <a:moveTo>
                      <a:pt x="31" y="1"/>
                    </a:moveTo>
                    <a:cubicBezTo>
                      <a:pt x="31" y="11"/>
                      <a:pt x="21" y="11"/>
                      <a:pt x="1" y="11"/>
                    </a:cubicBezTo>
                    <a:cubicBezTo>
                      <a:pt x="1" y="21"/>
                      <a:pt x="1" y="31"/>
                      <a:pt x="1" y="31"/>
                    </a:cubicBezTo>
                    <a:cubicBezTo>
                      <a:pt x="11" y="31"/>
                      <a:pt x="21" y="21"/>
                      <a:pt x="31" y="1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rgbClr val="BBB2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2" name="Google Shape;17422;p56"/>
              <p:cNvSpPr/>
              <p:nvPr/>
            </p:nvSpPr>
            <p:spPr>
              <a:xfrm>
                <a:off x="3819542" y="4241495"/>
                <a:ext cx="14956" cy="4424"/>
              </a:xfrm>
              <a:custGeom>
                <a:rect b="b" l="l" r="r" t="t"/>
                <a:pathLst>
                  <a:path extrusionOk="0" h="21" w="71">
                    <a:moveTo>
                      <a:pt x="0" y="1"/>
                    </a:moveTo>
                    <a:lnTo>
                      <a:pt x="0" y="11"/>
                    </a:lnTo>
                    <a:lnTo>
                      <a:pt x="24" y="11"/>
                    </a:lnTo>
                    <a:cubicBezTo>
                      <a:pt x="15" y="8"/>
                      <a:pt x="7" y="4"/>
                      <a:pt x="0" y="1"/>
                    </a:cubicBezTo>
                    <a:close/>
                    <a:moveTo>
                      <a:pt x="24" y="11"/>
                    </a:moveTo>
                    <a:cubicBezTo>
                      <a:pt x="27" y="12"/>
                      <a:pt x="31" y="13"/>
                      <a:pt x="34" y="14"/>
                    </a:cubicBezTo>
                    <a:lnTo>
                      <a:pt x="34" y="14"/>
                    </a:lnTo>
                    <a:cubicBezTo>
                      <a:pt x="33" y="13"/>
                      <a:pt x="32" y="12"/>
                      <a:pt x="30" y="11"/>
                    </a:cubicBezTo>
                    <a:close/>
                    <a:moveTo>
                      <a:pt x="34" y="14"/>
                    </a:moveTo>
                    <a:lnTo>
                      <a:pt x="34" y="14"/>
                    </a:lnTo>
                    <a:cubicBezTo>
                      <a:pt x="43" y="21"/>
                      <a:pt x="52" y="21"/>
                      <a:pt x="61" y="21"/>
                    </a:cubicBezTo>
                    <a:lnTo>
                      <a:pt x="71" y="21"/>
                    </a:lnTo>
                    <a:cubicBezTo>
                      <a:pt x="60" y="21"/>
                      <a:pt x="47" y="18"/>
                      <a:pt x="34" y="14"/>
                    </a:cubicBezTo>
                    <a:close/>
                  </a:path>
                </a:pathLst>
              </a:custGeom>
              <a:solidFill>
                <a:srgbClr val="C39D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3" name="Google Shape;17423;p56"/>
              <p:cNvSpPr/>
              <p:nvPr/>
            </p:nvSpPr>
            <p:spPr>
              <a:xfrm>
                <a:off x="3819542" y="4239389"/>
                <a:ext cx="31808" cy="6531"/>
              </a:xfrm>
              <a:custGeom>
                <a:rect b="b" l="l" r="r" t="t"/>
                <a:pathLst>
                  <a:path extrusionOk="0" h="31" w="151">
                    <a:moveTo>
                      <a:pt x="61" y="1"/>
                    </a:moveTo>
                    <a:cubicBezTo>
                      <a:pt x="50" y="11"/>
                      <a:pt x="40" y="11"/>
                      <a:pt x="20" y="11"/>
                    </a:cubicBezTo>
                    <a:lnTo>
                      <a:pt x="0" y="11"/>
                    </a:lnTo>
                    <a:cubicBezTo>
                      <a:pt x="20" y="21"/>
                      <a:pt x="50" y="31"/>
                      <a:pt x="71" y="31"/>
                    </a:cubicBezTo>
                    <a:lnTo>
                      <a:pt x="91" y="31"/>
                    </a:lnTo>
                    <a:cubicBezTo>
                      <a:pt x="111" y="31"/>
                      <a:pt x="131" y="31"/>
                      <a:pt x="151" y="21"/>
                    </a:cubicBezTo>
                    <a:cubicBezTo>
                      <a:pt x="151" y="21"/>
                      <a:pt x="151" y="11"/>
                      <a:pt x="151" y="1"/>
                    </a:cubicBezTo>
                    <a:cubicBezTo>
                      <a:pt x="151" y="11"/>
                      <a:pt x="141" y="11"/>
                      <a:pt x="141" y="11"/>
                    </a:cubicBezTo>
                    <a:cubicBezTo>
                      <a:pt x="131" y="11"/>
                      <a:pt x="121" y="1"/>
                      <a:pt x="121" y="1"/>
                    </a:cubicBezTo>
                    <a:close/>
                  </a:path>
                </a:pathLst>
              </a:custGeom>
              <a:solidFill>
                <a:srgbClr val="BF968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4" name="Google Shape;17424;p56"/>
              <p:cNvSpPr/>
              <p:nvPr/>
            </p:nvSpPr>
            <p:spPr>
              <a:xfrm>
                <a:off x="3857459" y="4125420"/>
                <a:ext cx="72042" cy="31810"/>
              </a:xfrm>
              <a:custGeom>
                <a:rect b="b" l="l" r="r" t="t"/>
                <a:pathLst>
                  <a:path extrusionOk="0" h="151" w="342">
                    <a:moveTo>
                      <a:pt x="31" y="0"/>
                    </a:moveTo>
                    <a:lnTo>
                      <a:pt x="1" y="40"/>
                    </a:lnTo>
                    <a:cubicBezTo>
                      <a:pt x="1" y="40"/>
                      <a:pt x="51" y="123"/>
                      <a:pt x="60" y="123"/>
                    </a:cubicBezTo>
                    <a:cubicBezTo>
                      <a:pt x="61" y="123"/>
                      <a:pt x="61" y="122"/>
                      <a:pt x="61" y="120"/>
                    </a:cubicBezTo>
                    <a:cubicBezTo>
                      <a:pt x="61" y="115"/>
                      <a:pt x="71" y="109"/>
                      <a:pt x="83" y="109"/>
                    </a:cubicBezTo>
                    <a:cubicBezTo>
                      <a:pt x="92" y="109"/>
                      <a:pt x="103" y="112"/>
                      <a:pt x="111" y="120"/>
                    </a:cubicBezTo>
                    <a:cubicBezTo>
                      <a:pt x="141" y="140"/>
                      <a:pt x="181" y="151"/>
                      <a:pt x="222" y="151"/>
                    </a:cubicBezTo>
                    <a:cubicBezTo>
                      <a:pt x="252" y="140"/>
                      <a:pt x="342" y="80"/>
                      <a:pt x="292" y="40"/>
                    </a:cubicBezTo>
                    <a:cubicBezTo>
                      <a:pt x="262" y="15"/>
                      <a:pt x="232" y="8"/>
                      <a:pt x="203" y="8"/>
                    </a:cubicBezTo>
                    <a:cubicBezTo>
                      <a:pt x="174" y="8"/>
                      <a:pt x="146" y="15"/>
                      <a:pt x="121" y="20"/>
                    </a:cubicBezTo>
                    <a:cubicBezTo>
                      <a:pt x="98" y="29"/>
                      <a:pt x="83" y="37"/>
                      <a:pt x="71" y="37"/>
                    </a:cubicBezTo>
                    <a:cubicBezTo>
                      <a:pt x="57" y="37"/>
                      <a:pt x="47" y="27"/>
                      <a:pt x="3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5" name="Google Shape;17425;p56"/>
              <p:cNvSpPr/>
              <p:nvPr/>
            </p:nvSpPr>
            <p:spPr>
              <a:xfrm>
                <a:off x="3726434" y="4125420"/>
                <a:ext cx="78572" cy="32442"/>
              </a:xfrm>
              <a:custGeom>
                <a:rect b="b" l="l" r="r" t="t"/>
                <a:pathLst>
                  <a:path extrusionOk="0" h="154" w="373">
                    <a:moveTo>
                      <a:pt x="332" y="0"/>
                    </a:moveTo>
                    <a:cubicBezTo>
                      <a:pt x="321" y="27"/>
                      <a:pt x="313" y="37"/>
                      <a:pt x="299" y="37"/>
                    </a:cubicBezTo>
                    <a:cubicBezTo>
                      <a:pt x="287" y="37"/>
                      <a:pt x="270" y="29"/>
                      <a:pt x="242" y="20"/>
                    </a:cubicBezTo>
                    <a:cubicBezTo>
                      <a:pt x="217" y="10"/>
                      <a:pt x="187" y="3"/>
                      <a:pt x="155" y="3"/>
                    </a:cubicBezTo>
                    <a:cubicBezTo>
                      <a:pt x="124" y="3"/>
                      <a:pt x="91" y="10"/>
                      <a:pt x="61" y="30"/>
                    </a:cubicBezTo>
                    <a:cubicBezTo>
                      <a:pt x="1" y="80"/>
                      <a:pt x="111" y="151"/>
                      <a:pt x="141" y="151"/>
                    </a:cubicBezTo>
                    <a:cubicBezTo>
                      <a:pt x="149" y="152"/>
                      <a:pt x="156" y="153"/>
                      <a:pt x="164" y="153"/>
                    </a:cubicBezTo>
                    <a:cubicBezTo>
                      <a:pt x="196" y="153"/>
                      <a:pt x="229" y="137"/>
                      <a:pt x="262" y="120"/>
                    </a:cubicBezTo>
                    <a:cubicBezTo>
                      <a:pt x="272" y="115"/>
                      <a:pt x="287" y="110"/>
                      <a:pt x="299" y="110"/>
                    </a:cubicBezTo>
                    <a:cubicBezTo>
                      <a:pt x="312" y="110"/>
                      <a:pt x="322" y="115"/>
                      <a:pt x="322" y="130"/>
                    </a:cubicBezTo>
                    <a:cubicBezTo>
                      <a:pt x="322" y="131"/>
                      <a:pt x="322" y="131"/>
                      <a:pt x="322" y="131"/>
                    </a:cubicBezTo>
                    <a:cubicBezTo>
                      <a:pt x="327" y="131"/>
                      <a:pt x="372" y="40"/>
                      <a:pt x="372" y="40"/>
                    </a:cubicBezTo>
                    <a:lnTo>
                      <a:pt x="33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6" name="Google Shape;17426;p56"/>
              <p:cNvSpPr/>
              <p:nvPr/>
            </p:nvSpPr>
            <p:spPr>
              <a:xfrm>
                <a:off x="3838500" y="4110463"/>
                <a:ext cx="34125" cy="101750"/>
              </a:xfrm>
              <a:custGeom>
                <a:rect b="b" l="l" r="r" t="t"/>
                <a:pathLst>
                  <a:path extrusionOk="0" h="483" w="162">
                    <a:moveTo>
                      <a:pt x="81" y="1"/>
                    </a:moveTo>
                    <a:cubicBezTo>
                      <a:pt x="111" y="51"/>
                      <a:pt x="11" y="101"/>
                      <a:pt x="1" y="181"/>
                    </a:cubicBezTo>
                    <a:cubicBezTo>
                      <a:pt x="1" y="272"/>
                      <a:pt x="91" y="282"/>
                      <a:pt x="61" y="352"/>
                    </a:cubicBezTo>
                    <a:cubicBezTo>
                      <a:pt x="31" y="402"/>
                      <a:pt x="101" y="422"/>
                      <a:pt x="121" y="482"/>
                    </a:cubicBezTo>
                    <a:lnTo>
                      <a:pt x="121" y="472"/>
                    </a:lnTo>
                    <a:cubicBezTo>
                      <a:pt x="131" y="412"/>
                      <a:pt x="121" y="352"/>
                      <a:pt x="121" y="322"/>
                    </a:cubicBezTo>
                    <a:cubicBezTo>
                      <a:pt x="131" y="302"/>
                      <a:pt x="131" y="292"/>
                      <a:pt x="141" y="282"/>
                    </a:cubicBezTo>
                    <a:cubicBezTo>
                      <a:pt x="141" y="272"/>
                      <a:pt x="141" y="242"/>
                      <a:pt x="151" y="222"/>
                    </a:cubicBezTo>
                    <a:cubicBezTo>
                      <a:pt x="161" y="201"/>
                      <a:pt x="121" y="61"/>
                      <a:pt x="101" y="21"/>
                    </a:cubicBez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7" name="Google Shape;17427;p56"/>
              <p:cNvSpPr/>
              <p:nvPr/>
            </p:nvSpPr>
            <p:spPr>
              <a:xfrm>
                <a:off x="3868202" y="4159126"/>
                <a:ext cx="2317" cy="8637"/>
              </a:xfrm>
              <a:custGeom>
                <a:rect b="b" l="l" r="r" t="t"/>
                <a:pathLst>
                  <a:path extrusionOk="0" h="41" w="11">
                    <a:moveTo>
                      <a:pt x="0" y="41"/>
                    </a:moveTo>
                    <a:lnTo>
                      <a:pt x="0" y="41"/>
                    </a:lnTo>
                    <a:cubicBezTo>
                      <a:pt x="0" y="41"/>
                      <a:pt x="0" y="41"/>
                      <a:pt x="0" y="41"/>
                    </a:cubicBezTo>
                    <a:lnTo>
                      <a:pt x="0" y="41"/>
                    </a:lnTo>
                    <a:lnTo>
                      <a:pt x="10" y="1"/>
                    </a:lnTo>
                    <a:lnTo>
                      <a:pt x="0" y="41"/>
                    </a:lnTo>
                    <a:close/>
                    <a:moveTo>
                      <a:pt x="10" y="1"/>
                    </a:moveTo>
                    <a:lnTo>
                      <a:pt x="10" y="1"/>
                    </a:lnTo>
                    <a:lnTo>
                      <a:pt x="10" y="1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8" name="Google Shape;17428;p56"/>
              <p:cNvSpPr/>
              <p:nvPr/>
            </p:nvSpPr>
            <p:spPr>
              <a:xfrm>
                <a:off x="3861672" y="4157019"/>
                <a:ext cx="8847" cy="10744"/>
              </a:xfrm>
              <a:custGeom>
                <a:rect b="b" l="l" r="r" t="t"/>
                <a:pathLst>
                  <a:path extrusionOk="0" h="51" w="42">
                    <a:moveTo>
                      <a:pt x="11" y="1"/>
                    </a:moveTo>
                    <a:lnTo>
                      <a:pt x="1" y="21"/>
                    </a:lnTo>
                    <a:lnTo>
                      <a:pt x="11" y="21"/>
                    </a:lnTo>
                    <a:lnTo>
                      <a:pt x="11" y="11"/>
                    </a:lnTo>
                    <a:lnTo>
                      <a:pt x="41" y="11"/>
                    </a:lnTo>
                    <a:lnTo>
                      <a:pt x="11" y="1"/>
                    </a:lnTo>
                    <a:close/>
                    <a:moveTo>
                      <a:pt x="1" y="21"/>
                    </a:moveTo>
                    <a:lnTo>
                      <a:pt x="1" y="41"/>
                    </a:lnTo>
                    <a:lnTo>
                      <a:pt x="11" y="31"/>
                    </a:lnTo>
                    <a:lnTo>
                      <a:pt x="1" y="21"/>
                    </a:lnTo>
                    <a:close/>
                    <a:moveTo>
                      <a:pt x="1" y="41"/>
                    </a:moveTo>
                    <a:lnTo>
                      <a:pt x="1" y="51"/>
                    </a:lnTo>
                    <a:lnTo>
                      <a:pt x="31" y="51"/>
                    </a:lnTo>
                    <a:lnTo>
                      <a:pt x="1" y="41"/>
                    </a:lnTo>
                    <a:close/>
                  </a:path>
                </a:pathLst>
              </a:custGeom>
              <a:solidFill>
                <a:srgbClr val="5150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9" name="Google Shape;17429;p56"/>
              <p:cNvSpPr/>
              <p:nvPr/>
            </p:nvSpPr>
            <p:spPr>
              <a:xfrm>
                <a:off x="3861672" y="4159126"/>
                <a:ext cx="8847" cy="8637"/>
              </a:xfrm>
              <a:custGeom>
                <a:rect b="b" l="l" r="r" t="t"/>
                <a:pathLst>
                  <a:path extrusionOk="0" h="41" w="42">
                    <a:moveTo>
                      <a:pt x="11" y="1"/>
                    </a:moveTo>
                    <a:lnTo>
                      <a:pt x="1" y="31"/>
                    </a:lnTo>
                    <a:lnTo>
                      <a:pt x="31" y="41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0" name="Google Shape;17430;p56"/>
              <p:cNvSpPr/>
              <p:nvPr/>
            </p:nvSpPr>
            <p:spPr>
              <a:xfrm>
                <a:off x="3863779" y="4159126"/>
                <a:ext cx="4634" cy="2317"/>
              </a:xfrm>
              <a:custGeom>
                <a:rect b="b" l="l" r="r" t="t"/>
                <a:pathLst>
                  <a:path extrusionOk="0" h="11" w="22">
                    <a:moveTo>
                      <a:pt x="1" y="1"/>
                    </a:moveTo>
                    <a:lnTo>
                      <a:pt x="11" y="11"/>
                    </a:lnTo>
                    <a:lnTo>
                      <a:pt x="21" y="1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8E89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1" name="Google Shape;17431;p56"/>
              <p:cNvSpPr/>
              <p:nvPr/>
            </p:nvSpPr>
            <p:spPr>
              <a:xfrm>
                <a:off x="3861672" y="4161233"/>
                <a:ext cx="211" cy="211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893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2" name="Google Shape;17432;p56"/>
              <p:cNvSpPr/>
              <p:nvPr/>
            </p:nvSpPr>
            <p:spPr>
              <a:xfrm>
                <a:off x="3861672" y="4161233"/>
                <a:ext cx="2317" cy="2317"/>
              </a:xfrm>
              <a:custGeom>
                <a:rect b="b" l="l" r="r" t="t"/>
                <a:pathLst>
                  <a:path extrusionOk="0" h="11" w="11">
                    <a:moveTo>
                      <a:pt x="1" y="1"/>
                    </a:moveTo>
                    <a:lnTo>
                      <a:pt x="11" y="1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A29D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3" name="Google Shape;17433;p56"/>
              <p:cNvSpPr/>
              <p:nvPr/>
            </p:nvSpPr>
            <p:spPr>
              <a:xfrm>
                <a:off x="3863779" y="4161233"/>
                <a:ext cx="211" cy="2317"/>
              </a:xfrm>
              <a:custGeom>
                <a:rect b="b" l="l" r="r" t="t"/>
                <a:pathLst>
                  <a:path extrusionOk="0" h="11" w="1">
                    <a:moveTo>
                      <a:pt x="1" y="11"/>
                    </a:moveTo>
                    <a:lnTo>
                      <a:pt x="1" y="11"/>
                    </a:lnTo>
                    <a:lnTo>
                      <a:pt x="1" y="1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1"/>
                    </a:lnTo>
                    <a:close/>
                  </a:path>
                </a:pathLst>
              </a:custGeom>
              <a:solidFill>
                <a:srgbClr val="8E89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4" name="Google Shape;17434;p56"/>
              <p:cNvSpPr/>
              <p:nvPr/>
            </p:nvSpPr>
            <p:spPr>
              <a:xfrm>
                <a:off x="3791946" y="4118889"/>
                <a:ext cx="34125" cy="118603"/>
              </a:xfrm>
              <a:custGeom>
                <a:rect b="b" l="l" r="r" t="t"/>
                <a:pathLst>
                  <a:path extrusionOk="0" h="563" w="162">
                    <a:moveTo>
                      <a:pt x="31" y="1"/>
                    </a:moveTo>
                    <a:cubicBezTo>
                      <a:pt x="21" y="21"/>
                      <a:pt x="21" y="41"/>
                      <a:pt x="21" y="51"/>
                    </a:cubicBezTo>
                    <a:cubicBezTo>
                      <a:pt x="11" y="101"/>
                      <a:pt x="11" y="151"/>
                      <a:pt x="11" y="182"/>
                    </a:cubicBezTo>
                    <a:cubicBezTo>
                      <a:pt x="1" y="202"/>
                      <a:pt x="21" y="202"/>
                      <a:pt x="21" y="222"/>
                    </a:cubicBezTo>
                    <a:cubicBezTo>
                      <a:pt x="21" y="242"/>
                      <a:pt x="21" y="242"/>
                      <a:pt x="21" y="272"/>
                    </a:cubicBezTo>
                    <a:cubicBezTo>
                      <a:pt x="31" y="292"/>
                      <a:pt x="31" y="382"/>
                      <a:pt x="51" y="422"/>
                    </a:cubicBezTo>
                    <a:cubicBezTo>
                      <a:pt x="71" y="472"/>
                      <a:pt x="71" y="523"/>
                      <a:pt x="91" y="553"/>
                    </a:cubicBezTo>
                    <a:lnTo>
                      <a:pt x="101" y="563"/>
                    </a:lnTo>
                    <a:cubicBezTo>
                      <a:pt x="61" y="442"/>
                      <a:pt x="111" y="422"/>
                      <a:pt x="131" y="362"/>
                    </a:cubicBezTo>
                    <a:cubicBezTo>
                      <a:pt x="151" y="302"/>
                      <a:pt x="91" y="322"/>
                      <a:pt x="141" y="212"/>
                    </a:cubicBezTo>
                    <a:cubicBezTo>
                      <a:pt x="161" y="141"/>
                      <a:pt x="121" y="111"/>
                      <a:pt x="71" y="61"/>
                    </a:cubicBezTo>
                    <a:cubicBezTo>
                      <a:pt x="51" y="41"/>
                      <a:pt x="41" y="31"/>
                      <a:pt x="3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5" name="Google Shape;17435;p56"/>
              <p:cNvSpPr/>
              <p:nvPr/>
            </p:nvSpPr>
            <p:spPr>
              <a:xfrm>
                <a:off x="3796159" y="4165446"/>
                <a:ext cx="211" cy="4424"/>
              </a:xfrm>
              <a:custGeom>
                <a:rect b="b" l="l" r="r" t="t"/>
                <a:pathLst>
                  <a:path extrusionOk="0" h="21" w="1">
                    <a:moveTo>
                      <a:pt x="1" y="21"/>
                    </a:moveTo>
                    <a:lnTo>
                      <a:pt x="1" y="21"/>
                    </a:lnTo>
                    <a:lnTo>
                      <a:pt x="1" y="1"/>
                    </a:lnTo>
                    <a:lnTo>
                      <a:pt x="1" y="21"/>
                    </a:lnTo>
                    <a:lnTo>
                      <a:pt x="1" y="21"/>
                    </a:lnTo>
                    <a:cubicBezTo>
                      <a:pt x="1" y="21"/>
                      <a:pt x="1" y="21"/>
                      <a:pt x="1" y="21"/>
                    </a:cubicBezTo>
                    <a:close/>
                  </a:path>
                </a:pathLst>
              </a:custGeom>
              <a:solidFill>
                <a:srgbClr val="E3D8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6" name="Google Shape;17436;p56"/>
              <p:cNvSpPr/>
              <p:nvPr/>
            </p:nvSpPr>
            <p:spPr>
              <a:xfrm>
                <a:off x="3794053" y="4161233"/>
                <a:ext cx="2317" cy="4424"/>
              </a:xfrm>
              <a:custGeom>
                <a:rect b="b" l="l" r="r" t="t"/>
                <a:pathLst>
                  <a:path extrusionOk="0" h="21" w="11">
                    <a:moveTo>
                      <a:pt x="11" y="21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E3D8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7" name="Google Shape;17437;p56"/>
              <p:cNvSpPr/>
              <p:nvPr/>
            </p:nvSpPr>
            <p:spPr>
              <a:xfrm>
                <a:off x="3802690" y="4161233"/>
                <a:ext cx="4424" cy="8637"/>
              </a:xfrm>
              <a:custGeom>
                <a:rect b="b" l="l" r="r" t="t"/>
                <a:pathLst>
                  <a:path extrusionOk="0" h="41" w="21">
                    <a:moveTo>
                      <a:pt x="0" y="1"/>
                    </a:moveTo>
                    <a:cubicBezTo>
                      <a:pt x="10" y="11"/>
                      <a:pt x="10" y="31"/>
                      <a:pt x="0" y="41"/>
                    </a:cubicBezTo>
                    <a:lnTo>
                      <a:pt x="10" y="41"/>
                    </a:lnTo>
                    <a:cubicBezTo>
                      <a:pt x="20" y="31"/>
                      <a:pt x="10" y="11"/>
                      <a:pt x="0" y="1"/>
                    </a:cubicBezTo>
                    <a:close/>
                  </a:path>
                </a:pathLst>
              </a:custGeom>
              <a:solidFill>
                <a:srgbClr val="5150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8" name="Google Shape;17438;p56"/>
              <p:cNvSpPr/>
              <p:nvPr/>
            </p:nvSpPr>
            <p:spPr>
              <a:xfrm>
                <a:off x="3794053" y="4161233"/>
                <a:ext cx="10954" cy="8637"/>
              </a:xfrm>
              <a:custGeom>
                <a:rect b="b" l="l" r="r" t="t"/>
                <a:pathLst>
                  <a:path extrusionOk="0" h="41" w="52">
                    <a:moveTo>
                      <a:pt x="1" y="1"/>
                    </a:moveTo>
                    <a:lnTo>
                      <a:pt x="11" y="21"/>
                    </a:lnTo>
                    <a:lnTo>
                      <a:pt x="11" y="41"/>
                    </a:lnTo>
                    <a:lnTo>
                      <a:pt x="41" y="41"/>
                    </a:lnTo>
                    <a:cubicBezTo>
                      <a:pt x="51" y="31"/>
                      <a:pt x="51" y="11"/>
                      <a:pt x="41" y="1"/>
                    </a:cubicBez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9" name="Google Shape;17439;p56"/>
              <p:cNvSpPr/>
              <p:nvPr/>
            </p:nvSpPr>
            <p:spPr>
              <a:xfrm>
                <a:off x="3798477" y="4161233"/>
                <a:ext cx="4424" cy="4424"/>
              </a:xfrm>
              <a:custGeom>
                <a:rect b="b" l="l" r="r" t="t"/>
                <a:pathLst>
                  <a:path extrusionOk="0" h="21" w="21">
                    <a:moveTo>
                      <a:pt x="20" y="21"/>
                    </a:moveTo>
                    <a:lnTo>
                      <a:pt x="10" y="11"/>
                    </a:lnTo>
                    <a:lnTo>
                      <a:pt x="0" y="1"/>
                    </a:lnTo>
                    <a:lnTo>
                      <a:pt x="10" y="11"/>
                    </a:lnTo>
                    <a:lnTo>
                      <a:pt x="20" y="21"/>
                    </a:lnTo>
                    <a:close/>
                  </a:path>
                </a:pathLst>
              </a:custGeom>
              <a:solidFill>
                <a:srgbClr val="8E89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0" name="Google Shape;17440;p56"/>
              <p:cNvSpPr/>
              <p:nvPr/>
            </p:nvSpPr>
            <p:spPr>
              <a:xfrm>
                <a:off x="3796159" y="4165446"/>
                <a:ext cx="2528" cy="211"/>
              </a:xfrm>
              <a:custGeom>
                <a:rect b="b" l="l" r="r" t="t"/>
                <a:pathLst>
                  <a:path extrusionOk="0" h="1" w="12">
                    <a:moveTo>
                      <a:pt x="11" y="1"/>
                    </a:moveTo>
                    <a:lnTo>
                      <a:pt x="11" y="1"/>
                    </a:lnTo>
                    <a:lnTo>
                      <a:pt x="1" y="1"/>
                    </a:lnTo>
                    <a:lnTo>
                      <a:pt x="11" y="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8E89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1" name="Google Shape;17441;p56"/>
              <p:cNvSpPr/>
              <p:nvPr/>
            </p:nvSpPr>
            <p:spPr>
              <a:xfrm>
                <a:off x="3872415" y="4129633"/>
                <a:ext cx="48660" cy="25490"/>
              </a:xfrm>
              <a:custGeom>
                <a:rect b="b" l="l" r="r" t="t"/>
                <a:pathLst>
                  <a:path extrusionOk="0" h="121" w="231">
                    <a:moveTo>
                      <a:pt x="151" y="0"/>
                    </a:moveTo>
                    <a:cubicBezTo>
                      <a:pt x="130" y="0"/>
                      <a:pt x="90" y="10"/>
                      <a:pt x="70" y="20"/>
                    </a:cubicBezTo>
                    <a:cubicBezTo>
                      <a:pt x="40" y="30"/>
                      <a:pt x="10" y="30"/>
                      <a:pt x="40" y="30"/>
                    </a:cubicBezTo>
                    <a:cubicBezTo>
                      <a:pt x="70" y="30"/>
                      <a:pt x="60" y="40"/>
                      <a:pt x="30" y="40"/>
                    </a:cubicBezTo>
                    <a:cubicBezTo>
                      <a:pt x="10" y="50"/>
                      <a:pt x="0" y="60"/>
                      <a:pt x="40" y="60"/>
                    </a:cubicBezTo>
                    <a:cubicBezTo>
                      <a:pt x="80" y="60"/>
                      <a:pt x="90" y="70"/>
                      <a:pt x="70" y="70"/>
                    </a:cubicBezTo>
                    <a:lnTo>
                      <a:pt x="30" y="70"/>
                    </a:lnTo>
                    <a:cubicBezTo>
                      <a:pt x="40" y="80"/>
                      <a:pt x="100" y="120"/>
                      <a:pt x="141" y="120"/>
                    </a:cubicBezTo>
                    <a:cubicBezTo>
                      <a:pt x="181" y="120"/>
                      <a:pt x="221" y="70"/>
                      <a:pt x="231" y="50"/>
                    </a:cubicBezTo>
                    <a:cubicBezTo>
                      <a:pt x="231" y="30"/>
                      <a:pt x="191" y="10"/>
                      <a:pt x="1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2" name="Google Shape;17442;p56"/>
              <p:cNvSpPr/>
              <p:nvPr/>
            </p:nvSpPr>
            <p:spPr>
              <a:xfrm>
                <a:off x="3737177" y="4129633"/>
                <a:ext cx="54980" cy="26333"/>
              </a:xfrm>
              <a:custGeom>
                <a:rect b="b" l="l" r="r" t="t"/>
                <a:pathLst>
                  <a:path extrusionOk="0" h="125" w="261">
                    <a:moveTo>
                      <a:pt x="100" y="0"/>
                    </a:moveTo>
                    <a:cubicBezTo>
                      <a:pt x="50" y="0"/>
                      <a:pt x="20" y="20"/>
                      <a:pt x="10" y="40"/>
                    </a:cubicBezTo>
                    <a:cubicBezTo>
                      <a:pt x="0" y="70"/>
                      <a:pt x="40" y="110"/>
                      <a:pt x="90" y="120"/>
                    </a:cubicBezTo>
                    <a:cubicBezTo>
                      <a:pt x="96" y="123"/>
                      <a:pt x="102" y="125"/>
                      <a:pt x="108" y="125"/>
                    </a:cubicBezTo>
                    <a:cubicBezTo>
                      <a:pt x="122" y="125"/>
                      <a:pt x="136" y="118"/>
                      <a:pt x="151" y="110"/>
                    </a:cubicBezTo>
                    <a:cubicBezTo>
                      <a:pt x="171" y="110"/>
                      <a:pt x="181" y="100"/>
                      <a:pt x="201" y="90"/>
                    </a:cubicBezTo>
                    <a:cubicBezTo>
                      <a:pt x="241" y="70"/>
                      <a:pt x="261" y="80"/>
                      <a:pt x="261" y="70"/>
                    </a:cubicBezTo>
                    <a:cubicBezTo>
                      <a:pt x="251" y="70"/>
                      <a:pt x="231" y="60"/>
                      <a:pt x="201" y="60"/>
                    </a:cubicBezTo>
                    <a:lnTo>
                      <a:pt x="221" y="60"/>
                    </a:lnTo>
                    <a:cubicBezTo>
                      <a:pt x="245" y="60"/>
                      <a:pt x="250" y="47"/>
                      <a:pt x="240" y="47"/>
                    </a:cubicBezTo>
                    <a:cubicBezTo>
                      <a:pt x="238" y="47"/>
                      <a:pt x="235" y="48"/>
                      <a:pt x="231" y="50"/>
                    </a:cubicBezTo>
                    <a:cubicBezTo>
                      <a:pt x="221" y="50"/>
                      <a:pt x="191" y="50"/>
                      <a:pt x="211" y="40"/>
                    </a:cubicBezTo>
                    <a:cubicBezTo>
                      <a:pt x="221" y="40"/>
                      <a:pt x="261" y="40"/>
                      <a:pt x="241" y="30"/>
                    </a:cubicBezTo>
                    <a:cubicBezTo>
                      <a:pt x="221" y="20"/>
                      <a:pt x="201" y="20"/>
                      <a:pt x="171" y="10"/>
                    </a:cubicBezTo>
                    <a:cubicBezTo>
                      <a:pt x="151" y="0"/>
                      <a:pt x="121" y="0"/>
                      <a:pt x="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3" name="Google Shape;17443;p56"/>
              <p:cNvSpPr/>
              <p:nvPr/>
            </p:nvSpPr>
            <p:spPr>
              <a:xfrm>
                <a:off x="3874522" y="4129633"/>
                <a:ext cx="27595" cy="10744"/>
              </a:xfrm>
              <a:custGeom>
                <a:rect b="b" l="l" r="r" t="t"/>
                <a:pathLst>
                  <a:path extrusionOk="0" h="51" w="131">
                    <a:moveTo>
                      <a:pt x="0" y="50"/>
                    </a:moveTo>
                    <a:cubicBezTo>
                      <a:pt x="0" y="50"/>
                      <a:pt x="10" y="50"/>
                      <a:pt x="20" y="40"/>
                    </a:cubicBezTo>
                    <a:cubicBezTo>
                      <a:pt x="10" y="50"/>
                      <a:pt x="0" y="50"/>
                      <a:pt x="0" y="50"/>
                    </a:cubicBezTo>
                    <a:close/>
                    <a:moveTo>
                      <a:pt x="50" y="40"/>
                    </a:moveTo>
                    <a:cubicBezTo>
                      <a:pt x="50" y="40"/>
                      <a:pt x="40" y="30"/>
                      <a:pt x="30" y="30"/>
                    </a:cubicBezTo>
                    <a:cubicBezTo>
                      <a:pt x="0" y="30"/>
                      <a:pt x="30" y="30"/>
                      <a:pt x="60" y="20"/>
                    </a:cubicBezTo>
                    <a:cubicBezTo>
                      <a:pt x="80" y="10"/>
                      <a:pt x="110" y="0"/>
                      <a:pt x="131" y="0"/>
                    </a:cubicBezTo>
                    <a:lnTo>
                      <a:pt x="131" y="0"/>
                    </a:lnTo>
                    <a:cubicBezTo>
                      <a:pt x="110" y="0"/>
                      <a:pt x="80" y="10"/>
                      <a:pt x="60" y="20"/>
                    </a:cubicBezTo>
                    <a:cubicBezTo>
                      <a:pt x="30" y="30"/>
                      <a:pt x="0" y="30"/>
                      <a:pt x="30" y="30"/>
                    </a:cubicBezTo>
                    <a:cubicBezTo>
                      <a:pt x="40" y="30"/>
                      <a:pt x="50" y="40"/>
                      <a:pt x="50" y="40"/>
                    </a:cubicBezTo>
                    <a:close/>
                  </a:path>
                </a:pathLst>
              </a:custGeom>
              <a:solidFill>
                <a:srgbClr val="4A3C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4" name="Google Shape;17444;p56"/>
              <p:cNvSpPr/>
              <p:nvPr/>
            </p:nvSpPr>
            <p:spPr>
              <a:xfrm>
                <a:off x="3874522" y="4129633"/>
                <a:ext cx="46554" cy="14957"/>
              </a:xfrm>
              <a:custGeom>
                <a:rect b="b" l="l" r="r" t="t"/>
                <a:pathLst>
                  <a:path extrusionOk="0" h="71" w="221">
                    <a:moveTo>
                      <a:pt x="131" y="0"/>
                    </a:moveTo>
                    <a:cubicBezTo>
                      <a:pt x="110" y="0"/>
                      <a:pt x="80" y="10"/>
                      <a:pt x="60" y="20"/>
                    </a:cubicBezTo>
                    <a:cubicBezTo>
                      <a:pt x="30" y="30"/>
                      <a:pt x="0" y="30"/>
                      <a:pt x="30" y="30"/>
                    </a:cubicBezTo>
                    <a:cubicBezTo>
                      <a:pt x="40" y="30"/>
                      <a:pt x="50" y="40"/>
                      <a:pt x="50" y="40"/>
                    </a:cubicBezTo>
                    <a:lnTo>
                      <a:pt x="20" y="40"/>
                    </a:lnTo>
                    <a:cubicBezTo>
                      <a:pt x="10" y="50"/>
                      <a:pt x="0" y="50"/>
                      <a:pt x="0" y="50"/>
                    </a:cubicBezTo>
                    <a:cubicBezTo>
                      <a:pt x="0" y="50"/>
                      <a:pt x="10" y="60"/>
                      <a:pt x="30" y="60"/>
                    </a:cubicBezTo>
                    <a:cubicBezTo>
                      <a:pt x="50" y="50"/>
                      <a:pt x="70" y="50"/>
                      <a:pt x="100" y="40"/>
                    </a:cubicBezTo>
                    <a:lnTo>
                      <a:pt x="131" y="40"/>
                    </a:lnTo>
                    <a:cubicBezTo>
                      <a:pt x="171" y="40"/>
                      <a:pt x="211" y="60"/>
                      <a:pt x="201" y="70"/>
                    </a:cubicBezTo>
                    <a:lnTo>
                      <a:pt x="221" y="50"/>
                    </a:lnTo>
                    <a:cubicBezTo>
                      <a:pt x="221" y="30"/>
                      <a:pt x="171" y="10"/>
                      <a:pt x="141" y="0"/>
                    </a:cubicBezTo>
                    <a:close/>
                  </a:path>
                </a:pathLst>
              </a:custGeom>
              <a:solidFill>
                <a:srgbClr val="7855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5" name="Google Shape;17445;p56"/>
              <p:cNvSpPr/>
              <p:nvPr/>
            </p:nvSpPr>
            <p:spPr>
              <a:xfrm>
                <a:off x="3739283" y="4129633"/>
                <a:ext cx="48660" cy="14957"/>
              </a:xfrm>
              <a:custGeom>
                <a:rect b="b" l="l" r="r" t="t"/>
                <a:pathLst>
                  <a:path extrusionOk="0" h="71" w="231">
                    <a:moveTo>
                      <a:pt x="90" y="0"/>
                    </a:moveTo>
                    <a:cubicBezTo>
                      <a:pt x="40" y="0"/>
                      <a:pt x="10" y="20"/>
                      <a:pt x="0" y="40"/>
                    </a:cubicBezTo>
                    <a:lnTo>
                      <a:pt x="0" y="70"/>
                    </a:lnTo>
                    <a:cubicBezTo>
                      <a:pt x="20" y="50"/>
                      <a:pt x="50" y="30"/>
                      <a:pt x="90" y="30"/>
                    </a:cubicBezTo>
                    <a:cubicBezTo>
                      <a:pt x="111" y="30"/>
                      <a:pt x="141" y="40"/>
                      <a:pt x="171" y="50"/>
                    </a:cubicBezTo>
                    <a:lnTo>
                      <a:pt x="201" y="50"/>
                    </a:lnTo>
                    <a:cubicBezTo>
                      <a:pt x="191" y="50"/>
                      <a:pt x="181" y="50"/>
                      <a:pt x="201" y="40"/>
                    </a:cubicBezTo>
                    <a:cubicBezTo>
                      <a:pt x="211" y="40"/>
                      <a:pt x="231" y="40"/>
                      <a:pt x="231" y="30"/>
                    </a:cubicBezTo>
                    <a:cubicBezTo>
                      <a:pt x="211" y="20"/>
                      <a:pt x="191" y="20"/>
                      <a:pt x="161" y="10"/>
                    </a:cubicBezTo>
                    <a:cubicBezTo>
                      <a:pt x="161" y="10"/>
                      <a:pt x="151" y="10"/>
                      <a:pt x="151" y="0"/>
                    </a:cubicBezTo>
                    <a:close/>
                  </a:path>
                </a:pathLst>
              </a:custGeom>
              <a:solidFill>
                <a:srgbClr val="7855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6" name="Google Shape;17446;p56"/>
              <p:cNvSpPr/>
              <p:nvPr/>
            </p:nvSpPr>
            <p:spPr>
              <a:xfrm>
                <a:off x="3853246" y="4110463"/>
                <a:ext cx="69936" cy="32021"/>
              </a:xfrm>
              <a:custGeom>
                <a:rect b="b" l="l" r="r" t="t"/>
                <a:pathLst>
                  <a:path extrusionOk="0" h="152" w="332">
                    <a:moveTo>
                      <a:pt x="11" y="1"/>
                    </a:moveTo>
                    <a:lnTo>
                      <a:pt x="11" y="1"/>
                    </a:lnTo>
                    <a:cubicBezTo>
                      <a:pt x="21" y="21"/>
                      <a:pt x="11" y="31"/>
                      <a:pt x="1" y="51"/>
                    </a:cubicBezTo>
                    <a:cubicBezTo>
                      <a:pt x="33" y="107"/>
                      <a:pt x="52" y="124"/>
                      <a:pt x="88" y="124"/>
                    </a:cubicBezTo>
                    <a:cubicBezTo>
                      <a:pt x="98" y="124"/>
                      <a:pt x="109" y="123"/>
                      <a:pt x="121" y="121"/>
                    </a:cubicBezTo>
                    <a:cubicBezTo>
                      <a:pt x="121" y="121"/>
                      <a:pt x="141" y="111"/>
                      <a:pt x="161" y="111"/>
                    </a:cubicBezTo>
                    <a:cubicBezTo>
                      <a:pt x="181" y="101"/>
                      <a:pt x="221" y="91"/>
                      <a:pt x="242" y="91"/>
                    </a:cubicBezTo>
                    <a:cubicBezTo>
                      <a:pt x="272" y="101"/>
                      <a:pt x="302" y="111"/>
                      <a:pt x="312" y="131"/>
                    </a:cubicBezTo>
                    <a:lnTo>
                      <a:pt x="322" y="151"/>
                    </a:lnTo>
                    <a:cubicBezTo>
                      <a:pt x="332" y="131"/>
                      <a:pt x="322" y="121"/>
                      <a:pt x="312" y="111"/>
                    </a:cubicBezTo>
                    <a:cubicBezTo>
                      <a:pt x="282" y="86"/>
                      <a:pt x="252" y="79"/>
                      <a:pt x="223" y="79"/>
                    </a:cubicBezTo>
                    <a:cubicBezTo>
                      <a:pt x="194" y="79"/>
                      <a:pt x="166" y="86"/>
                      <a:pt x="141" y="91"/>
                    </a:cubicBezTo>
                    <a:cubicBezTo>
                      <a:pt x="118" y="100"/>
                      <a:pt x="103" y="108"/>
                      <a:pt x="91" y="108"/>
                    </a:cubicBezTo>
                    <a:cubicBezTo>
                      <a:pt x="77" y="108"/>
                      <a:pt x="67" y="98"/>
                      <a:pt x="51" y="71"/>
                    </a:cubicBezTo>
                    <a:cubicBezTo>
                      <a:pt x="41" y="51"/>
                      <a:pt x="31" y="31"/>
                      <a:pt x="31" y="21"/>
                    </a:cubicBez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7" name="Google Shape;17447;p56"/>
              <p:cNvSpPr/>
              <p:nvPr/>
            </p:nvSpPr>
            <p:spPr>
              <a:xfrm>
                <a:off x="3756978" y="4351462"/>
                <a:ext cx="18327" cy="98379"/>
              </a:xfrm>
              <a:custGeom>
                <a:rect b="b" l="l" r="r" t="t"/>
                <a:pathLst>
                  <a:path extrusionOk="0" h="467" w="87">
                    <a:moveTo>
                      <a:pt x="77" y="0"/>
                    </a:moveTo>
                    <a:cubicBezTo>
                      <a:pt x="27" y="0"/>
                      <a:pt x="27" y="151"/>
                      <a:pt x="16" y="241"/>
                    </a:cubicBezTo>
                    <a:cubicBezTo>
                      <a:pt x="6" y="331"/>
                      <a:pt x="6" y="321"/>
                      <a:pt x="6" y="381"/>
                    </a:cubicBezTo>
                    <a:cubicBezTo>
                      <a:pt x="0" y="420"/>
                      <a:pt x="14" y="466"/>
                      <a:pt x="35" y="466"/>
                    </a:cubicBezTo>
                    <a:cubicBezTo>
                      <a:pt x="48" y="466"/>
                      <a:pt x="62" y="451"/>
                      <a:pt x="77" y="412"/>
                    </a:cubicBezTo>
                    <a:cubicBezTo>
                      <a:pt x="87" y="341"/>
                      <a:pt x="57" y="311"/>
                      <a:pt x="57" y="201"/>
                    </a:cubicBezTo>
                    <a:cubicBezTo>
                      <a:pt x="67" y="91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8" name="Google Shape;17448;p56"/>
              <p:cNvSpPr/>
              <p:nvPr/>
            </p:nvSpPr>
            <p:spPr>
              <a:xfrm>
                <a:off x="3747710" y="4490078"/>
                <a:ext cx="21276" cy="56036"/>
              </a:xfrm>
              <a:custGeom>
                <a:rect b="b" l="l" r="r" t="t"/>
                <a:pathLst>
                  <a:path extrusionOk="0" h="266" w="101">
                    <a:moveTo>
                      <a:pt x="70" y="0"/>
                    </a:moveTo>
                    <a:cubicBezTo>
                      <a:pt x="64" y="0"/>
                      <a:pt x="56" y="13"/>
                      <a:pt x="40" y="44"/>
                    </a:cubicBezTo>
                    <a:cubicBezTo>
                      <a:pt x="20" y="95"/>
                      <a:pt x="30" y="225"/>
                      <a:pt x="0" y="265"/>
                    </a:cubicBezTo>
                    <a:lnTo>
                      <a:pt x="71" y="265"/>
                    </a:lnTo>
                    <a:cubicBezTo>
                      <a:pt x="101" y="265"/>
                      <a:pt x="91" y="255"/>
                      <a:pt x="91" y="205"/>
                    </a:cubicBezTo>
                    <a:cubicBezTo>
                      <a:pt x="81" y="155"/>
                      <a:pt x="101" y="95"/>
                      <a:pt x="91" y="24"/>
                    </a:cubicBezTo>
                    <a:cubicBezTo>
                      <a:pt x="81" y="10"/>
                      <a:pt x="76" y="0"/>
                      <a:pt x="7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9" name="Google Shape;17449;p56"/>
              <p:cNvSpPr/>
              <p:nvPr/>
            </p:nvSpPr>
            <p:spPr>
              <a:xfrm>
                <a:off x="3616684" y="4081391"/>
                <a:ext cx="59403" cy="25069"/>
              </a:xfrm>
              <a:custGeom>
                <a:rect b="b" l="l" r="r" t="t"/>
                <a:pathLst>
                  <a:path extrusionOk="0" h="119" w="282">
                    <a:moveTo>
                      <a:pt x="221" y="1"/>
                    </a:moveTo>
                    <a:cubicBezTo>
                      <a:pt x="204" y="1"/>
                      <a:pt x="186" y="3"/>
                      <a:pt x="171" y="8"/>
                    </a:cubicBezTo>
                    <a:cubicBezTo>
                      <a:pt x="101" y="39"/>
                      <a:pt x="41" y="59"/>
                      <a:pt x="0" y="109"/>
                    </a:cubicBezTo>
                    <a:lnTo>
                      <a:pt x="20" y="119"/>
                    </a:lnTo>
                    <a:cubicBezTo>
                      <a:pt x="51" y="119"/>
                      <a:pt x="91" y="99"/>
                      <a:pt x="111" y="79"/>
                    </a:cubicBezTo>
                    <a:cubicBezTo>
                      <a:pt x="129" y="61"/>
                      <a:pt x="150" y="57"/>
                      <a:pt x="176" y="57"/>
                    </a:cubicBezTo>
                    <a:cubicBezTo>
                      <a:pt x="193" y="57"/>
                      <a:pt x="211" y="59"/>
                      <a:pt x="231" y="59"/>
                    </a:cubicBezTo>
                    <a:cubicBezTo>
                      <a:pt x="261" y="59"/>
                      <a:pt x="281" y="29"/>
                      <a:pt x="271" y="8"/>
                    </a:cubicBezTo>
                    <a:cubicBezTo>
                      <a:pt x="256" y="3"/>
                      <a:pt x="239" y="1"/>
                      <a:pt x="221" y="1"/>
                    </a:cubicBez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0" name="Google Shape;17450;p56"/>
              <p:cNvSpPr/>
              <p:nvPr/>
            </p:nvSpPr>
            <p:spPr>
              <a:xfrm>
                <a:off x="3633536" y="4356728"/>
                <a:ext cx="23382" cy="126397"/>
              </a:xfrm>
              <a:custGeom>
                <a:rect b="b" l="l" r="r" t="t"/>
                <a:pathLst>
                  <a:path extrusionOk="0" h="600" w="111">
                    <a:moveTo>
                      <a:pt x="73" y="1"/>
                    </a:moveTo>
                    <a:cubicBezTo>
                      <a:pt x="62" y="1"/>
                      <a:pt x="51" y="27"/>
                      <a:pt x="51" y="76"/>
                    </a:cubicBezTo>
                    <a:cubicBezTo>
                      <a:pt x="41" y="156"/>
                      <a:pt x="51" y="276"/>
                      <a:pt x="51" y="326"/>
                    </a:cubicBezTo>
                    <a:cubicBezTo>
                      <a:pt x="41" y="377"/>
                      <a:pt x="1" y="507"/>
                      <a:pt x="21" y="597"/>
                    </a:cubicBezTo>
                    <a:lnTo>
                      <a:pt x="51" y="597"/>
                    </a:lnTo>
                    <a:cubicBezTo>
                      <a:pt x="61" y="599"/>
                      <a:pt x="68" y="600"/>
                      <a:pt x="75" y="600"/>
                    </a:cubicBezTo>
                    <a:cubicBezTo>
                      <a:pt x="108" y="600"/>
                      <a:pt x="99" y="577"/>
                      <a:pt x="91" y="527"/>
                    </a:cubicBezTo>
                    <a:cubicBezTo>
                      <a:pt x="91" y="477"/>
                      <a:pt x="111" y="427"/>
                      <a:pt x="101" y="377"/>
                    </a:cubicBezTo>
                    <a:cubicBezTo>
                      <a:pt x="91" y="326"/>
                      <a:pt x="81" y="166"/>
                      <a:pt x="91" y="86"/>
                    </a:cubicBezTo>
                    <a:cubicBezTo>
                      <a:pt x="91" y="66"/>
                      <a:pt x="91" y="56"/>
                      <a:pt x="91" y="35"/>
                    </a:cubicBezTo>
                    <a:cubicBezTo>
                      <a:pt x="87" y="12"/>
                      <a:pt x="80" y="1"/>
                      <a:pt x="73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1" name="Google Shape;17451;p56"/>
              <p:cNvSpPr/>
              <p:nvPr/>
            </p:nvSpPr>
            <p:spPr>
              <a:xfrm>
                <a:off x="3741390" y="4435938"/>
                <a:ext cx="19169" cy="69308"/>
              </a:xfrm>
              <a:custGeom>
                <a:rect b="b" l="l" r="r" t="t"/>
                <a:pathLst>
                  <a:path extrusionOk="0" h="329" w="91">
                    <a:moveTo>
                      <a:pt x="10" y="1"/>
                    </a:moveTo>
                    <a:cubicBezTo>
                      <a:pt x="10" y="41"/>
                      <a:pt x="20" y="81"/>
                      <a:pt x="20" y="141"/>
                    </a:cubicBezTo>
                    <a:cubicBezTo>
                      <a:pt x="20" y="191"/>
                      <a:pt x="10" y="261"/>
                      <a:pt x="0" y="322"/>
                    </a:cubicBezTo>
                    <a:cubicBezTo>
                      <a:pt x="7" y="327"/>
                      <a:pt x="13" y="329"/>
                      <a:pt x="18" y="329"/>
                    </a:cubicBezTo>
                    <a:cubicBezTo>
                      <a:pt x="40" y="329"/>
                      <a:pt x="40" y="278"/>
                      <a:pt x="40" y="261"/>
                    </a:cubicBezTo>
                    <a:cubicBezTo>
                      <a:pt x="60" y="231"/>
                      <a:pt x="80" y="211"/>
                      <a:pt x="90" y="171"/>
                    </a:cubicBezTo>
                    <a:cubicBezTo>
                      <a:pt x="90" y="151"/>
                      <a:pt x="80" y="111"/>
                      <a:pt x="70" y="91"/>
                    </a:cubicBezTo>
                    <a:cubicBezTo>
                      <a:pt x="60" y="51"/>
                      <a:pt x="30" y="31"/>
                      <a:pt x="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2" name="Google Shape;17452;p56"/>
              <p:cNvSpPr/>
              <p:nvPr/>
            </p:nvSpPr>
            <p:spPr>
              <a:xfrm>
                <a:off x="3806903" y="4400125"/>
                <a:ext cx="23382" cy="80473"/>
              </a:xfrm>
              <a:custGeom>
                <a:rect b="b" l="l" r="r" t="t"/>
                <a:pathLst>
                  <a:path extrusionOk="0" h="382" w="111">
                    <a:moveTo>
                      <a:pt x="110" y="0"/>
                    </a:moveTo>
                    <a:cubicBezTo>
                      <a:pt x="50" y="50"/>
                      <a:pt x="50" y="80"/>
                      <a:pt x="40" y="161"/>
                    </a:cubicBezTo>
                    <a:cubicBezTo>
                      <a:pt x="30" y="231"/>
                      <a:pt x="0" y="311"/>
                      <a:pt x="50" y="361"/>
                    </a:cubicBezTo>
                    <a:cubicBezTo>
                      <a:pt x="60" y="381"/>
                      <a:pt x="80" y="381"/>
                      <a:pt x="100" y="381"/>
                    </a:cubicBezTo>
                    <a:cubicBezTo>
                      <a:pt x="100" y="361"/>
                      <a:pt x="90" y="341"/>
                      <a:pt x="90" y="321"/>
                    </a:cubicBezTo>
                    <a:cubicBezTo>
                      <a:pt x="70" y="231"/>
                      <a:pt x="100" y="211"/>
                      <a:pt x="110" y="150"/>
                    </a:cubicBezTo>
                    <a:cubicBezTo>
                      <a:pt x="110" y="120"/>
                      <a:pt x="110" y="60"/>
                      <a:pt x="11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3" name="Google Shape;17453;p56"/>
              <p:cNvSpPr/>
              <p:nvPr/>
            </p:nvSpPr>
            <p:spPr>
              <a:xfrm>
                <a:off x="3815329" y="4400125"/>
                <a:ext cx="14956" cy="66148"/>
              </a:xfrm>
              <a:custGeom>
                <a:rect b="b" l="l" r="r" t="t"/>
                <a:pathLst>
                  <a:path extrusionOk="0" h="314" w="71">
                    <a:moveTo>
                      <a:pt x="70" y="0"/>
                    </a:moveTo>
                    <a:cubicBezTo>
                      <a:pt x="60" y="10"/>
                      <a:pt x="50" y="20"/>
                      <a:pt x="40" y="30"/>
                    </a:cubicBezTo>
                    <a:cubicBezTo>
                      <a:pt x="40" y="70"/>
                      <a:pt x="30" y="110"/>
                      <a:pt x="30" y="130"/>
                    </a:cubicBezTo>
                    <a:cubicBezTo>
                      <a:pt x="20" y="191"/>
                      <a:pt x="0" y="301"/>
                      <a:pt x="30" y="311"/>
                    </a:cubicBezTo>
                    <a:cubicBezTo>
                      <a:pt x="30" y="313"/>
                      <a:pt x="31" y="314"/>
                      <a:pt x="31" y="314"/>
                    </a:cubicBezTo>
                    <a:cubicBezTo>
                      <a:pt x="34" y="314"/>
                      <a:pt x="42" y="297"/>
                      <a:pt x="50" y="281"/>
                    </a:cubicBezTo>
                    <a:cubicBezTo>
                      <a:pt x="40" y="241"/>
                      <a:pt x="50" y="211"/>
                      <a:pt x="60" y="171"/>
                    </a:cubicBezTo>
                    <a:lnTo>
                      <a:pt x="70" y="150"/>
                    </a:lnTo>
                    <a:lnTo>
                      <a:pt x="70" y="140"/>
                    </a:lnTo>
                    <a:lnTo>
                      <a:pt x="70" y="130"/>
                    </a:lnTo>
                    <a:lnTo>
                      <a:pt x="70" y="120"/>
                    </a:lnTo>
                    <a:lnTo>
                      <a:pt x="70" y="110"/>
                    </a:lnTo>
                    <a:lnTo>
                      <a:pt x="70" y="100"/>
                    </a:lnTo>
                    <a:cubicBezTo>
                      <a:pt x="70" y="70"/>
                      <a:pt x="70" y="4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4" name="Google Shape;17454;p56"/>
              <p:cNvSpPr/>
              <p:nvPr/>
            </p:nvSpPr>
            <p:spPr>
              <a:xfrm>
                <a:off x="3732964" y="4332502"/>
                <a:ext cx="33915" cy="135245"/>
              </a:xfrm>
              <a:custGeom>
                <a:rect b="b" l="l" r="r" t="t"/>
                <a:pathLst>
                  <a:path extrusionOk="0" h="642" w="161">
                    <a:moveTo>
                      <a:pt x="119" y="0"/>
                    </a:moveTo>
                    <a:cubicBezTo>
                      <a:pt x="105" y="0"/>
                      <a:pt x="90" y="5"/>
                      <a:pt x="80" y="10"/>
                    </a:cubicBezTo>
                    <a:cubicBezTo>
                      <a:pt x="50" y="20"/>
                      <a:pt x="20" y="30"/>
                      <a:pt x="0" y="50"/>
                    </a:cubicBezTo>
                    <a:cubicBezTo>
                      <a:pt x="0" y="70"/>
                      <a:pt x="10" y="80"/>
                      <a:pt x="10" y="100"/>
                    </a:cubicBezTo>
                    <a:cubicBezTo>
                      <a:pt x="20" y="150"/>
                      <a:pt x="70" y="361"/>
                      <a:pt x="60" y="441"/>
                    </a:cubicBezTo>
                    <a:cubicBezTo>
                      <a:pt x="40" y="512"/>
                      <a:pt x="60" y="552"/>
                      <a:pt x="60" y="632"/>
                    </a:cubicBezTo>
                    <a:lnTo>
                      <a:pt x="70" y="642"/>
                    </a:lnTo>
                    <a:cubicBezTo>
                      <a:pt x="90" y="642"/>
                      <a:pt x="110" y="642"/>
                      <a:pt x="120" y="632"/>
                    </a:cubicBezTo>
                    <a:cubicBezTo>
                      <a:pt x="141" y="622"/>
                      <a:pt x="130" y="592"/>
                      <a:pt x="120" y="572"/>
                    </a:cubicBezTo>
                    <a:cubicBezTo>
                      <a:pt x="120" y="552"/>
                      <a:pt x="100" y="532"/>
                      <a:pt x="100" y="512"/>
                    </a:cubicBezTo>
                    <a:cubicBezTo>
                      <a:pt x="90" y="492"/>
                      <a:pt x="100" y="471"/>
                      <a:pt x="100" y="451"/>
                    </a:cubicBezTo>
                    <a:cubicBezTo>
                      <a:pt x="100" y="381"/>
                      <a:pt x="90" y="311"/>
                      <a:pt x="90" y="241"/>
                    </a:cubicBezTo>
                    <a:cubicBezTo>
                      <a:pt x="90" y="181"/>
                      <a:pt x="100" y="130"/>
                      <a:pt x="130" y="80"/>
                    </a:cubicBezTo>
                    <a:cubicBezTo>
                      <a:pt x="141" y="60"/>
                      <a:pt x="161" y="40"/>
                      <a:pt x="151" y="20"/>
                    </a:cubicBezTo>
                    <a:cubicBezTo>
                      <a:pt x="146" y="5"/>
                      <a:pt x="133" y="0"/>
                      <a:pt x="11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5" name="Google Shape;17455;p56"/>
              <p:cNvSpPr/>
              <p:nvPr/>
            </p:nvSpPr>
            <p:spPr>
              <a:xfrm>
                <a:off x="3627217" y="4165446"/>
                <a:ext cx="99427" cy="177799"/>
              </a:xfrm>
              <a:custGeom>
                <a:rect b="b" l="l" r="r" t="t"/>
                <a:pathLst>
                  <a:path extrusionOk="0" h="844" w="472">
                    <a:moveTo>
                      <a:pt x="269" y="709"/>
                    </a:moveTo>
                    <a:cubicBezTo>
                      <a:pt x="277" y="713"/>
                      <a:pt x="287" y="713"/>
                      <a:pt x="301" y="713"/>
                    </a:cubicBezTo>
                    <a:cubicBezTo>
                      <a:pt x="290" y="713"/>
                      <a:pt x="279" y="711"/>
                      <a:pt x="269" y="709"/>
                    </a:cubicBezTo>
                    <a:close/>
                    <a:moveTo>
                      <a:pt x="352" y="733"/>
                    </a:moveTo>
                    <a:cubicBezTo>
                      <a:pt x="387" y="739"/>
                      <a:pt x="419" y="741"/>
                      <a:pt x="441" y="744"/>
                    </a:cubicBezTo>
                    <a:lnTo>
                      <a:pt x="441" y="744"/>
                    </a:lnTo>
                    <a:cubicBezTo>
                      <a:pt x="409" y="738"/>
                      <a:pt x="366" y="733"/>
                      <a:pt x="352" y="733"/>
                    </a:cubicBezTo>
                    <a:close/>
                    <a:moveTo>
                      <a:pt x="441" y="744"/>
                    </a:moveTo>
                    <a:cubicBezTo>
                      <a:pt x="455" y="747"/>
                      <a:pt x="466" y="750"/>
                      <a:pt x="472" y="753"/>
                    </a:cubicBezTo>
                    <a:cubicBezTo>
                      <a:pt x="468" y="749"/>
                      <a:pt x="457" y="746"/>
                      <a:pt x="441" y="744"/>
                    </a:cubicBezTo>
                    <a:close/>
                    <a:moveTo>
                      <a:pt x="1" y="1"/>
                    </a:moveTo>
                    <a:cubicBezTo>
                      <a:pt x="1" y="1"/>
                      <a:pt x="1" y="31"/>
                      <a:pt x="1" y="91"/>
                    </a:cubicBezTo>
                    <a:cubicBezTo>
                      <a:pt x="1" y="211"/>
                      <a:pt x="91" y="492"/>
                      <a:pt x="91" y="673"/>
                    </a:cubicBezTo>
                    <a:cubicBezTo>
                      <a:pt x="81" y="783"/>
                      <a:pt x="111" y="843"/>
                      <a:pt x="121" y="843"/>
                    </a:cubicBezTo>
                    <a:cubicBezTo>
                      <a:pt x="121" y="773"/>
                      <a:pt x="131" y="633"/>
                      <a:pt x="131" y="633"/>
                    </a:cubicBezTo>
                    <a:cubicBezTo>
                      <a:pt x="151" y="643"/>
                      <a:pt x="171" y="663"/>
                      <a:pt x="191" y="673"/>
                    </a:cubicBezTo>
                    <a:cubicBezTo>
                      <a:pt x="201" y="673"/>
                      <a:pt x="211" y="683"/>
                      <a:pt x="221" y="693"/>
                    </a:cubicBezTo>
                    <a:cubicBezTo>
                      <a:pt x="239" y="699"/>
                      <a:pt x="254" y="705"/>
                      <a:pt x="269" y="709"/>
                    </a:cubicBezTo>
                    <a:lnTo>
                      <a:pt x="269" y="709"/>
                    </a:lnTo>
                    <a:cubicBezTo>
                      <a:pt x="267" y="707"/>
                      <a:pt x="264" y="705"/>
                      <a:pt x="261" y="703"/>
                    </a:cubicBezTo>
                    <a:cubicBezTo>
                      <a:pt x="281" y="703"/>
                      <a:pt x="301" y="683"/>
                      <a:pt x="311" y="663"/>
                    </a:cubicBezTo>
                    <a:cubicBezTo>
                      <a:pt x="251" y="663"/>
                      <a:pt x="191" y="633"/>
                      <a:pt x="141" y="582"/>
                    </a:cubicBezTo>
                    <a:cubicBezTo>
                      <a:pt x="71" y="502"/>
                      <a:pt x="51" y="312"/>
                      <a:pt x="31" y="161"/>
                    </a:cubicBezTo>
                    <a:cubicBezTo>
                      <a:pt x="21" y="51"/>
                      <a:pt x="11" y="1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6" name="Google Shape;17456;p56"/>
              <p:cNvSpPr/>
              <p:nvPr/>
            </p:nvSpPr>
            <p:spPr>
              <a:xfrm>
                <a:off x="3682197" y="4285945"/>
                <a:ext cx="44447" cy="38130"/>
              </a:xfrm>
              <a:custGeom>
                <a:rect b="b" l="l" r="r" t="t"/>
                <a:pathLst>
                  <a:path extrusionOk="0" h="181" w="211">
                    <a:moveTo>
                      <a:pt x="201" y="0"/>
                    </a:moveTo>
                    <a:cubicBezTo>
                      <a:pt x="191" y="0"/>
                      <a:pt x="171" y="71"/>
                      <a:pt x="111" y="91"/>
                    </a:cubicBezTo>
                    <a:lnTo>
                      <a:pt x="50" y="91"/>
                    </a:lnTo>
                    <a:cubicBezTo>
                      <a:pt x="40" y="111"/>
                      <a:pt x="20" y="131"/>
                      <a:pt x="0" y="131"/>
                    </a:cubicBezTo>
                    <a:cubicBezTo>
                      <a:pt x="10" y="141"/>
                      <a:pt x="20" y="141"/>
                      <a:pt x="40" y="141"/>
                    </a:cubicBezTo>
                    <a:cubicBezTo>
                      <a:pt x="50" y="151"/>
                      <a:pt x="71" y="151"/>
                      <a:pt x="91" y="161"/>
                    </a:cubicBezTo>
                    <a:cubicBezTo>
                      <a:pt x="111" y="161"/>
                      <a:pt x="191" y="171"/>
                      <a:pt x="211" y="181"/>
                    </a:cubicBezTo>
                    <a:cubicBezTo>
                      <a:pt x="191" y="111"/>
                      <a:pt x="211" y="30"/>
                      <a:pt x="21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7" name="Google Shape;17457;p56"/>
              <p:cNvSpPr/>
              <p:nvPr/>
            </p:nvSpPr>
            <p:spPr>
              <a:xfrm>
                <a:off x="3599832" y="4157230"/>
                <a:ext cx="38128" cy="181802"/>
              </a:xfrm>
              <a:custGeom>
                <a:rect b="b" l="l" r="r" t="t"/>
                <a:pathLst>
                  <a:path extrusionOk="0" h="863" w="181">
                    <a:moveTo>
                      <a:pt x="44" y="0"/>
                    </a:moveTo>
                    <a:cubicBezTo>
                      <a:pt x="32" y="0"/>
                      <a:pt x="17" y="11"/>
                      <a:pt x="0" y="40"/>
                    </a:cubicBezTo>
                    <a:cubicBezTo>
                      <a:pt x="0" y="80"/>
                      <a:pt x="10" y="120"/>
                      <a:pt x="20" y="160"/>
                    </a:cubicBezTo>
                    <a:cubicBezTo>
                      <a:pt x="60" y="310"/>
                      <a:pt x="50" y="331"/>
                      <a:pt x="80" y="461"/>
                    </a:cubicBezTo>
                    <a:cubicBezTo>
                      <a:pt x="100" y="591"/>
                      <a:pt x="151" y="792"/>
                      <a:pt x="141" y="862"/>
                    </a:cubicBezTo>
                    <a:cubicBezTo>
                      <a:pt x="171" y="802"/>
                      <a:pt x="181" y="631"/>
                      <a:pt x="151" y="561"/>
                    </a:cubicBezTo>
                    <a:cubicBezTo>
                      <a:pt x="131" y="501"/>
                      <a:pt x="141" y="351"/>
                      <a:pt x="121" y="280"/>
                    </a:cubicBezTo>
                    <a:cubicBezTo>
                      <a:pt x="110" y="220"/>
                      <a:pt x="110" y="150"/>
                      <a:pt x="100" y="90"/>
                    </a:cubicBezTo>
                    <a:cubicBezTo>
                      <a:pt x="93" y="68"/>
                      <a:pt x="76" y="0"/>
                      <a:pt x="44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8" name="Google Shape;17458;p56"/>
              <p:cNvSpPr/>
              <p:nvPr/>
            </p:nvSpPr>
            <p:spPr>
              <a:xfrm>
                <a:off x="3794053" y="4104143"/>
                <a:ext cx="67829" cy="74153"/>
              </a:xfrm>
              <a:custGeom>
                <a:rect b="b" l="l" r="r" t="t"/>
                <a:pathLst>
                  <a:path extrusionOk="0" h="352" w="322">
                    <a:moveTo>
                      <a:pt x="131" y="1"/>
                    </a:moveTo>
                    <a:cubicBezTo>
                      <a:pt x="31" y="21"/>
                      <a:pt x="11" y="71"/>
                      <a:pt x="1" y="121"/>
                    </a:cubicBezTo>
                    <a:cubicBezTo>
                      <a:pt x="31" y="201"/>
                      <a:pt x="81" y="282"/>
                      <a:pt x="111" y="352"/>
                    </a:cubicBezTo>
                    <a:cubicBezTo>
                      <a:pt x="111" y="322"/>
                      <a:pt x="121" y="282"/>
                      <a:pt x="161" y="262"/>
                    </a:cubicBezTo>
                    <a:cubicBezTo>
                      <a:pt x="168" y="258"/>
                      <a:pt x="175" y="256"/>
                      <a:pt x="183" y="256"/>
                    </a:cubicBezTo>
                    <a:cubicBezTo>
                      <a:pt x="200" y="256"/>
                      <a:pt x="221" y="267"/>
                      <a:pt x="242" y="302"/>
                    </a:cubicBezTo>
                    <a:cubicBezTo>
                      <a:pt x="248" y="308"/>
                      <a:pt x="253" y="311"/>
                      <a:pt x="257" y="311"/>
                    </a:cubicBezTo>
                    <a:cubicBezTo>
                      <a:pt x="265" y="311"/>
                      <a:pt x="272" y="302"/>
                      <a:pt x="292" y="302"/>
                    </a:cubicBezTo>
                    <a:cubicBezTo>
                      <a:pt x="296" y="303"/>
                      <a:pt x="299" y="304"/>
                      <a:pt x="302" y="304"/>
                    </a:cubicBezTo>
                    <a:cubicBezTo>
                      <a:pt x="319" y="304"/>
                      <a:pt x="311" y="279"/>
                      <a:pt x="302" y="262"/>
                    </a:cubicBezTo>
                    <a:cubicBezTo>
                      <a:pt x="292" y="231"/>
                      <a:pt x="292" y="201"/>
                      <a:pt x="302" y="171"/>
                    </a:cubicBezTo>
                    <a:cubicBezTo>
                      <a:pt x="312" y="151"/>
                      <a:pt x="312" y="131"/>
                      <a:pt x="322" y="111"/>
                    </a:cubicBezTo>
                    <a:lnTo>
                      <a:pt x="322" y="81"/>
                    </a:lnTo>
                    <a:lnTo>
                      <a:pt x="312" y="51"/>
                    </a:lnTo>
                    <a:lnTo>
                      <a:pt x="302" y="51"/>
                    </a:lnTo>
                    <a:cubicBezTo>
                      <a:pt x="292" y="41"/>
                      <a:pt x="272" y="31"/>
                      <a:pt x="252" y="31"/>
                    </a:cubicBezTo>
                    <a:cubicBezTo>
                      <a:pt x="212" y="21"/>
                      <a:pt x="171" y="11"/>
                      <a:pt x="13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7459" name="Google Shape;17459;p56" title="logo colored transpar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3103" y="985100"/>
            <a:ext cx="2515465" cy="2515465"/>
          </a:xfrm>
          <a:prstGeom prst="rect">
            <a:avLst/>
          </a:prstGeom>
          <a:noFill/>
          <a:ln>
            <a:noFill/>
          </a:ln>
        </p:spPr>
      </p:pic>
      <p:sp>
        <p:nvSpPr>
          <p:cNvPr id="17460" name="Google Shape;17460;p56"/>
          <p:cNvSpPr txBox="1"/>
          <p:nvPr>
            <p:ph idx="4294967295" type="ctrTitle"/>
          </p:nvPr>
        </p:nvSpPr>
        <p:spPr>
          <a:xfrm>
            <a:off x="1535267" y="1620272"/>
            <a:ext cx="4613400" cy="2140200"/>
          </a:xfrm>
          <a:prstGeom prst="rect">
            <a:avLst/>
          </a:prstGeom>
        </p:spPr>
        <p:txBody>
          <a:bodyPr anchorCtr="0" anchor="t" bIns="101000" lIns="101000" spcFirstLastPara="1" rIns="101000" wrap="square" tIns="101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7183">
                <a:latin typeface="Kanit ExtraBold"/>
                <a:ea typeface="Kanit ExtraBold"/>
                <a:cs typeface="Kanit ExtraBold"/>
                <a:sym typeface="Kanit ExtraBold"/>
              </a:rPr>
              <a:t>PenRider</a:t>
            </a:r>
            <a:endParaRPr b="0" sz="7183">
              <a:latin typeface="Kanit ExtraBold"/>
              <a:ea typeface="Kanit ExtraBold"/>
              <a:cs typeface="Kanit ExtraBold"/>
              <a:sym typeface="Kanit ExtraBold"/>
            </a:endParaRPr>
          </a:p>
        </p:txBody>
      </p:sp>
      <p:sp>
        <p:nvSpPr>
          <p:cNvPr id="17461" name="Google Shape;17461;p56"/>
          <p:cNvSpPr txBox="1"/>
          <p:nvPr>
            <p:ph idx="4294967295" type="subTitle"/>
          </p:nvPr>
        </p:nvSpPr>
        <p:spPr>
          <a:xfrm>
            <a:off x="2501288" y="2591587"/>
            <a:ext cx="3543300" cy="468900"/>
          </a:xfrm>
          <a:prstGeom prst="rect">
            <a:avLst/>
          </a:prstGeom>
          <a:noFill/>
        </p:spPr>
        <p:txBody>
          <a:bodyPr anchorCtr="0" anchor="t" bIns="101000" lIns="101000" spcFirstLastPara="1" rIns="101000" wrap="square" tIns="1010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156"/>
              </a:spcAft>
              <a:buNone/>
            </a:pPr>
            <a:r>
              <a:rPr lang="en" sz="1657"/>
              <a:t>Your Ranch’s Eyes in the Sky.</a:t>
            </a:r>
            <a:endParaRPr sz="1657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59" name="Shape 15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0" name="Google Shape;15260;p48"/>
          <p:cNvSpPr txBox="1"/>
          <p:nvPr>
            <p:ph idx="4" type="subTitle"/>
          </p:nvPr>
        </p:nvSpPr>
        <p:spPr>
          <a:xfrm>
            <a:off x="2073018" y="1825425"/>
            <a:ext cx="23178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CALF SICKNESS</a:t>
            </a:r>
            <a:endParaRPr/>
          </a:p>
        </p:txBody>
      </p:sp>
      <p:sp>
        <p:nvSpPr>
          <p:cNvPr id="15261" name="Google Shape;15261;p48"/>
          <p:cNvSpPr txBox="1"/>
          <p:nvPr>
            <p:ph type="title"/>
          </p:nvPr>
        </p:nvSpPr>
        <p:spPr>
          <a:xfrm>
            <a:off x="910527" y="1821613"/>
            <a:ext cx="933900" cy="7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/>
              <a:t>1</a:t>
            </a:r>
            <a:endParaRPr/>
          </a:p>
        </p:txBody>
      </p:sp>
      <p:sp>
        <p:nvSpPr>
          <p:cNvPr id="15262" name="Google Shape;15262;p48"/>
          <p:cNvSpPr txBox="1"/>
          <p:nvPr>
            <p:ph idx="1" type="subTitle"/>
          </p:nvPr>
        </p:nvSpPr>
        <p:spPr>
          <a:xfrm>
            <a:off x="2073013" y="2055989"/>
            <a:ext cx="23178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~10% of calves die each season due to sickness</a:t>
            </a:r>
            <a:endParaRPr/>
          </a:p>
        </p:txBody>
      </p:sp>
      <p:sp>
        <p:nvSpPr>
          <p:cNvPr id="15263" name="Google Shape;15263;p48"/>
          <p:cNvSpPr txBox="1"/>
          <p:nvPr>
            <p:ph idx="2" type="subTitle"/>
          </p:nvPr>
        </p:nvSpPr>
        <p:spPr>
          <a:xfrm>
            <a:off x="2073163" y="3368087"/>
            <a:ext cx="23178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Farmers eyeball calf health and well-being</a:t>
            </a:r>
            <a:endParaRPr/>
          </a:p>
        </p:txBody>
      </p:sp>
      <p:sp>
        <p:nvSpPr>
          <p:cNvPr id="15264" name="Google Shape;15264;p48"/>
          <p:cNvSpPr txBox="1"/>
          <p:nvPr>
            <p:ph idx="3" type="title"/>
          </p:nvPr>
        </p:nvSpPr>
        <p:spPr>
          <a:xfrm>
            <a:off x="910680" y="3129738"/>
            <a:ext cx="933900" cy="7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265" name="Google Shape;15265;p48"/>
          <p:cNvSpPr txBox="1"/>
          <p:nvPr>
            <p:ph idx="5" type="subTitle"/>
          </p:nvPr>
        </p:nvSpPr>
        <p:spPr>
          <a:xfrm>
            <a:off x="2073168" y="3129800"/>
            <a:ext cx="23178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MANUAL AUDIT</a:t>
            </a:r>
            <a:endParaRPr/>
          </a:p>
        </p:txBody>
      </p:sp>
      <p:sp>
        <p:nvSpPr>
          <p:cNvPr id="15266" name="Google Shape;15266;p48"/>
          <p:cNvSpPr txBox="1"/>
          <p:nvPr>
            <p:ph idx="7" type="subTitle"/>
          </p:nvPr>
        </p:nvSpPr>
        <p:spPr>
          <a:xfrm>
            <a:off x="4753168" y="2055989"/>
            <a:ext cx="23178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Hours spent every day Pen-riding</a:t>
            </a:r>
            <a:endParaRPr/>
          </a:p>
        </p:txBody>
      </p:sp>
      <p:sp>
        <p:nvSpPr>
          <p:cNvPr id="15267" name="Google Shape;15267;p48"/>
          <p:cNvSpPr txBox="1"/>
          <p:nvPr>
            <p:ph idx="15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5268" name="Google Shape;15268;p48"/>
          <p:cNvSpPr txBox="1"/>
          <p:nvPr>
            <p:ph idx="6" type="title"/>
          </p:nvPr>
        </p:nvSpPr>
        <p:spPr>
          <a:xfrm>
            <a:off x="7299578" y="1821613"/>
            <a:ext cx="933900" cy="7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269" name="Google Shape;15269;p48"/>
          <p:cNvSpPr txBox="1"/>
          <p:nvPr>
            <p:ph idx="8" type="subTitle"/>
          </p:nvPr>
        </p:nvSpPr>
        <p:spPr>
          <a:xfrm>
            <a:off x="4172800" y="3368050"/>
            <a:ext cx="28983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 Riding is </a:t>
            </a:r>
            <a:r>
              <a:rPr lang="en"/>
              <a:t>entirely</a:t>
            </a:r>
            <a:r>
              <a:rPr lang="en"/>
              <a:t> experience based/dependant</a:t>
            </a:r>
            <a:endParaRPr/>
          </a:p>
        </p:txBody>
      </p:sp>
      <p:sp>
        <p:nvSpPr>
          <p:cNvPr id="15270" name="Google Shape;15270;p48"/>
          <p:cNvSpPr txBox="1"/>
          <p:nvPr>
            <p:ph idx="9" type="title"/>
          </p:nvPr>
        </p:nvSpPr>
        <p:spPr>
          <a:xfrm>
            <a:off x="7299578" y="3129738"/>
            <a:ext cx="933900" cy="7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271" name="Google Shape;15271;p48"/>
          <p:cNvSpPr txBox="1"/>
          <p:nvPr>
            <p:ph idx="13" type="subTitle"/>
          </p:nvPr>
        </p:nvSpPr>
        <p:spPr>
          <a:xfrm>
            <a:off x="4585213" y="1825425"/>
            <a:ext cx="24858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CONSTRAINT</a:t>
            </a:r>
            <a:endParaRPr/>
          </a:p>
        </p:txBody>
      </p:sp>
      <p:sp>
        <p:nvSpPr>
          <p:cNvPr id="15272" name="Google Shape;15272;p48"/>
          <p:cNvSpPr txBox="1"/>
          <p:nvPr>
            <p:ph idx="14" type="subTitle"/>
          </p:nvPr>
        </p:nvSpPr>
        <p:spPr>
          <a:xfrm>
            <a:off x="4487950" y="3129750"/>
            <a:ext cx="25830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DELEGATION</a:t>
            </a:r>
            <a:endParaRPr/>
          </a:p>
        </p:txBody>
      </p:sp>
      <p:sp>
        <p:nvSpPr>
          <p:cNvPr id="15273" name="Google Shape;15273;p48"/>
          <p:cNvSpPr/>
          <p:nvPr/>
        </p:nvSpPr>
        <p:spPr>
          <a:xfrm>
            <a:off x="8205788" y="1299325"/>
            <a:ext cx="535608" cy="233315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4" name="Google Shape;15274;p48"/>
          <p:cNvSpPr/>
          <p:nvPr/>
        </p:nvSpPr>
        <p:spPr>
          <a:xfrm>
            <a:off x="178800" y="2618574"/>
            <a:ext cx="302231" cy="131654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5" name="Google Shape;15275;p48"/>
          <p:cNvSpPr/>
          <p:nvPr/>
        </p:nvSpPr>
        <p:spPr>
          <a:xfrm>
            <a:off x="6531750" y="4157917"/>
            <a:ext cx="257424" cy="112136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6" name="Google Shape;15276;p48"/>
          <p:cNvSpPr/>
          <p:nvPr/>
        </p:nvSpPr>
        <p:spPr>
          <a:xfrm>
            <a:off x="2437863" y="209199"/>
            <a:ext cx="302231" cy="131654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77" name="Google Shape;15277;p48" title="logo white transpar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488" y="154188"/>
            <a:ext cx="935875" cy="93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81" name="Shape 15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2" name="Google Shape;15282;p49"/>
          <p:cNvSpPr txBox="1"/>
          <p:nvPr>
            <p:ph type="title"/>
          </p:nvPr>
        </p:nvSpPr>
        <p:spPr>
          <a:xfrm>
            <a:off x="765701" y="1512225"/>
            <a:ext cx="4105500" cy="172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hivo"/>
              <a:buChar char="-"/>
            </a:pPr>
            <a:r>
              <a:rPr b="0" lang="en" sz="2400">
                <a:latin typeface="Chivo"/>
                <a:ea typeface="Chivo"/>
                <a:cs typeface="Chivo"/>
                <a:sym typeface="Chivo"/>
              </a:rPr>
              <a:t>Over 2 Dozen Farmers Surveyed</a:t>
            </a:r>
            <a:endParaRPr b="0" sz="2400">
              <a:latin typeface="Chivo"/>
              <a:ea typeface="Chivo"/>
              <a:cs typeface="Chivo"/>
              <a:sym typeface="Chiv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hivo"/>
              <a:buChar char="-"/>
            </a:pPr>
            <a:r>
              <a:rPr b="0" lang="en" sz="2400">
                <a:latin typeface="Chivo"/>
                <a:ea typeface="Chivo"/>
                <a:cs typeface="Chivo"/>
                <a:sym typeface="Chivo"/>
              </a:rPr>
              <a:t>95% showed interest</a:t>
            </a:r>
            <a:endParaRPr b="0" sz="2400">
              <a:latin typeface="Chivo"/>
              <a:ea typeface="Chivo"/>
              <a:cs typeface="Chivo"/>
              <a:sym typeface="Chiv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hivo"/>
              <a:buChar char="-"/>
            </a:pPr>
            <a:r>
              <a:rPr b="0" lang="en" sz="2400">
                <a:latin typeface="Chivo"/>
                <a:ea typeface="Chivo"/>
                <a:cs typeface="Chivo"/>
                <a:sym typeface="Chivo"/>
              </a:rPr>
              <a:t>12 want our solution TODAY</a:t>
            </a:r>
            <a:endParaRPr b="0" sz="2400"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5283" name="Google Shape;15283;p49"/>
          <p:cNvSpPr/>
          <p:nvPr/>
        </p:nvSpPr>
        <p:spPr>
          <a:xfrm flipH="1">
            <a:off x="662315" y="1961591"/>
            <a:ext cx="302231" cy="131654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84" name="Google Shape;15284;p49"/>
          <p:cNvGrpSpPr/>
          <p:nvPr/>
        </p:nvGrpSpPr>
        <p:grpSpPr>
          <a:xfrm>
            <a:off x="-1080205" y="3856569"/>
            <a:ext cx="10363863" cy="2106696"/>
            <a:chOff x="-1080205" y="3856569"/>
            <a:chExt cx="10363863" cy="2106696"/>
          </a:xfrm>
        </p:grpSpPr>
        <p:grpSp>
          <p:nvGrpSpPr>
            <p:cNvPr id="15285" name="Google Shape;15285;p49"/>
            <p:cNvGrpSpPr/>
            <p:nvPr/>
          </p:nvGrpSpPr>
          <p:grpSpPr>
            <a:xfrm flipH="1">
              <a:off x="-1080205" y="3856569"/>
              <a:ext cx="5155547" cy="2106696"/>
              <a:chOff x="4189695" y="287694"/>
              <a:chExt cx="5155547" cy="2106696"/>
            </a:xfrm>
          </p:grpSpPr>
          <p:sp>
            <p:nvSpPr>
              <p:cNvPr id="15286" name="Google Shape;15286;p49"/>
              <p:cNvSpPr/>
              <p:nvPr/>
            </p:nvSpPr>
            <p:spPr>
              <a:xfrm>
                <a:off x="4189695" y="287694"/>
                <a:ext cx="5155547" cy="2098315"/>
              </a:xfrm>
              <a:custGeom>
                <a:rect b="b" l="l" r="r" t="t"/>
                <a:pathLst>
                  <a:path extrusionOk="0" h="25287" w="62130">
                    <a:moveTo>
                      <a:pt x="59522" y="0"/>
                    </a:moveTo>
                    <a:cubicBezTo>
                      <a:pt x="58960" y="381"/>
                      <a:pt x="58509" y="652"/>
                      <a:pt x="58178" y="903"/>
                    </a:cubicBezTo>
                    <a:cubicBezTo>
                      <a:pt x="57847" y="1164"/>
                      <a:pt x="56734" y="2046"/>
                      <a:pt x="56734" y="2046"/>
                    </a:cubicBezTo>
                    <a:cubicBezTo>
                      <a:pt x="56734" y="2046"/>
                      <a:pt x="56784" y="2508"/>
                      <a:pt x="56453" y="2758"/>
                    </a:cubicBezTo>
                    <a:cubicBezTo>
                      <a:pt x="56122" y="3019"/>
                      <a:pt x="55771" y="3160"/>
                      <a:pt x="55660" y="3280"/>
                    </a:cubicBezTo>
                    <a:cubicBezTo>
                      <a:pt x="55560" y="3400"/>
                      <a:pt x="54597" y="3481"/>
                      <a:pt x="54266" y="3731"/>
                    </a:cubicBezTo>
                    <a:cubicBezTo>
                      <a:pt x="54155" y="3818"/>
                      <a:pt x="53991" y="3843"/>
                      <a:pt x="53807" y="3843"/>
                    </a:cubicBezTo>
                    <a:cubicBezTo>
                      <a:pt x="53691" y="3843"/>
                      <a:pt x="53567" y="3833"/>
                      <a:pt x="53444" y="3822"/>
                    </a:cubicBezTo>
                    <a:cubicBezTo>
                      <a:pt x="53330" y="3813"/>
                      <a:pt x="53217" y="3806"/>
                      <a:pt x="53108" y="3806"/>
                    </a:cubicBezTo>
                    <a:cubicBezTo>
                      <a:pt x="52966" y="3806"/>
                      <a:pt x="52830" y="3818"/>
                      <a:pt x="52711" y="3852"/>
                    </a:cubicBezTo>
                    <a:cubicBezTo>
                      <a:pt x="52250" y="4002"/>
                      <a:pt x="51738" y="3812"/>
                      <a:pt x="51407" y="4072"/>
                    </a:cubicBezTo>
                    <a:cubicBezTo>
                      <a:pt x="51076" y="4323"/>
                      <a:pt x="50033" y="4755"/>
                      <a:pt x="50033" y="4755"/>
                    </a:cubicBezTo>
                    <a:cubicBezTo>
                      <a:pt x="50033" y="4755"/>
                      <a:pt x="50005" y="4752"/>
                      <a:pt x="49956" y="4752"/>
                    </a:cubicBezTo>
                    <a:cubicBezTo>
                      <a:pt x="49757" y="4752"/>
                      <a:pt x="49218" y="4791"/>
                      <a:pt x="48880" y="5186"/>
                    </a:cubicBezTo>
                    <a:cubicBezTo>
                      <a:pt x="48537" y="5576"/>
                      <a:pt x="48473" y="5726"/>
                      <a:pt x="48335" y="5726"/>
                    </a:cubicBezTo>
                    <a:cubicBezTo>
                      <a:pt x="48300" y="5726"/>
                      <a:pt x="48259" y="5716"/>
                      <a:pt x="48208" y="5697"/>
                    </a:cubicBezTo>
                    <a:cubicBezTo>
                      <a:pt x="47957" y="5597"/>
                      <a:pt x="47134" y="4744"/>
                      <a:pt x="46884" y="4654"/>
                    </a:cubicBezTo>
                    <a:cubicBezTo>
                      <a:pt x="46677" y="4571"/>
                      <a:pt x="46224" y="4516"/>
                      <a:pt x="45875" y="4516"/>
                    </a:cubicBezTo>
                    <a:cubicBezTo>
                      <a:pt x="45801" y="4516"/>
                      <a:pt x="45731" y="4519"/>
                      <a:pt x="45670" y="4524"/>
                    </a:cubicBezTo>
                    <a:cubicBezTo>
                      <a:pt x="45381" y="4540"/>
                      <a:pt x="45130" y="4929"/>
                      <a:pt x="44779" y="4929"/>
                    </a:cubicBezTo>
                    <a:cubicBezTo>
                      <a:pt x="44692" y="4929"/>
                      <a:pt x="44598" y="4905"/>
                      <a:pt x="44496" y="4845"/>
                    </a:cubicBezTo>
                    <a:cubicBezTo>
                      <a:pt x="43975" y="4534"/>
                      <a:pt x="43804" y="4093"/>
                      <a:pt x="43082" y="4032"/>
                    </a:cubicBezTo>
                    <a:cubicBezTo>
                      <a:pt x="42350" y="3972"/>
                      <a:pt x="42590" y="3962"/>
                      <a:pt x="41969" y="3782"/>
                    </a:cubicBezTo>
                    <a:cubicBezTo>
                      <a:pt x="41337" y="3601"/>
                      <a:pt x="41186" y="3270"/>
                      <a:pt x="40665" y="2959"/>
                    </a:cubicBezTo>
                    <a:cubicBezTo>
                      <a:pt x="40153" y="2658"/>
                      <a:pt x="39621" y="2237"/>
                      <a:pt x="39351" y="1916"/>
                    </a:cubicBezTo>
                    <a:cubicBezTo>
                      <a:pt x="39070" y="1595"/>
                      <a:pt x="38819" y="1505"/>
                      <a:pt x="38418" y="1194"/>
                    </a:cubicBezTo>
                    <a:cubicBezTo>
                      <a:pt x="38027" y="873"/>
                      <a:pt x="37786" y="893"/>
                      <a:pt x="37405" y="692"/>
                    </a:cubicBezTo>
                    <a:cubicBezTo>
                      <a:pt x="37090" y="539"/>
                      <a:pt x="36710" y="457"/>
                      <a:pt x="36265" y="457"/>
                    </a:cubicBezTo>
                    <a:cubicBezTo>
                      <a:pt x="36157" y="457"/>
                      <a:pt x="36046" y="462"/>
                      <a:pt x="35930" y="471"/>
                    </a:cubicBezTo>
                    <a:cubicBezTo>
                      <a:pt x="35869" y="476"/>
                      <a:pt x="35805" y="478"/>
                      <a:pt x="35741" y="478"/>
                    </a:cubicBezTo>
                    <a:cubicBezTo>
                      <a:pt x="35181" y="478"/>
                      <a:pt x="34560" y="332"/>
                      <a:pt x="34335" y="251"/>
                    </a:cubicBezTo>
                    <a:cubicBezTo>
                      <a:pt x="34313" y="243"/>
                      <a:pt x="34287" y="239"/>
                      <a:pt x="34258" y="239"/>
                    </a:cubicBezTo>
                    <a:cubicBezTo>
                      <a:pt x="34143" y="239"/>
                      <a:pt x="33978" y="295"/>
                      <a:pt x="33794" y="351"/>
                    </a:cubicBezTo>
                    <a:cubicBezTo>
                      <a:pt x="33609" y="405"/>
                      <a:pt x="33411" y="462"/>
                      <a:pt x="33232" y="462"/>
                    </a:cubicBezTo>
                    <a:cubicBezTo>
                      <a:pt x="33109" y="462"/>
                      <a:pt x="32995" y="435"/>
                      <a:pt x="32901" y="361"/>
                    </a:cubicBezTo>
                    <a:cubicBezTo>
                      <a:pt x="32794" y="278"/>
                      <a:pt x="32719" y="242"/>
                      <a:pt x="32659" y="242"/>
                    </a:cubicBezTo>
                    <a:cubicBezTo>
                      <a:pt x="32496" y="242"/>
                      <a:pt x="32457" y="519"/>
                      <a:pt x="32229" y="873"/>
                    </a:cubicBezTo>
                    <a:cubicBezTo>
                      <a:pt x="31928" y="1354"/>
                      <a:pt x="31266" y="1976"/>
                      <a:pt x="30935" y="2237"/>
                    </a:cubicBezTo>
                    <a:cubicBezTo>
                      <a:pt x="30604" y="2488"/>
                      <a:pt x="30624" y="2718"/>
                      <a:pt x="30303" y="3089"/>
                    </a:cubicBezTo>
                    <a:cubicBezTo>
                      <a:pt x="29982" y="3451"/>
                      <a:pt x="29992" y="3571"/>
                      <a:pt x="29661" y="3822"/>
                    </a:cubicBezTo>
                    <a:cubicBezTo>
                      <a:pt x="29608" y="3863"/>
                      <a:pt x="29536" y="3880"/>
                      <a:pt x="29449" y="3880"/>
                    </a:cubicBezTo>
                    <a:cubicBezTo>
                      <a:pt x="29241" y="3880"/>
                      <a:pt x="28955" y="3781"/>
                      <a:pt x="28678" y="3681"/>
                    </a:cubicBezTo>
                    <a:cubicBezTo>
                      <a:pt x="28399" y="3586"/>
                      <a:pt x="28120" y="3490"/>
                      <a:pt x="27937" y="3490"/>
                    </a:cubicBezTo>
                    <a:cubicBezTo>
                      <a:pt x="27889" y="3490"/>
                      <a:pt x="27848" y="3496"/>
                      <a:pt x="27815" y="3511"/>
                    </a:cubicBezTo>
                    <a:cubicBezTo>
                      <a:pt x="27766" y="3531"/>
                      <a:pt x="27719" y="3540"/>
                      <a:pt x="27671" y="3540"/>
                    </a:cubicBezTo>
                    <a:cubicBezTo>
                      <a:pt x="27535" y="3540"/>
                      <a:pt x="27400" y="3467"/>
                      <a:pt x="27244" y="3400"/>
                    </a:cubicBezTo>
                    <a:cubicBezTo>
                      <a:pt x="27082" y="3329"/>
                      <a:pt x="26897" y="3257"/>
                      <a:pt x="26666" y="3257"/>
                    </a:cubicBezTo>
                    <a:cubicBezTo>
                      <a:pt x="26638" y="3257"/>
                      <a:pt x="26610" y="3258"/>
                      <a:pt x="26582" y="3260"/>
                    </a:cubicBezTo>
                    <a:cubicBezTo>
                      <a:pt x="26491" y="3269"/>
                      <a:pt x="26390" y="3272"/>
                      <a:pt x="26284" y="3272"/>
                    </a:cubicBezTo>
                    <a:cubicBezTo>
                      <a:pt x="26027" y="3272"/>
                      <a:pt x="25738" y="3251"/>
                      <a:pt x="25468" y="3230"/>
                    </a:cubicBezTo>
                    <a:cubicBezTo>
                      <a:pt x="25173" y="3204"/>
                      <a:pt x="24900" y="3178"/>
                      <a:pt x="24722" y="3178"/>
                    </a:cubicBezTo>
                    <a:cubicBezTo>
                      <a:pt x="24694" y="3178"/>
                      <a:pt x="24669" y="3178"/>
                      <a:pt x="24646" y="3180"/>
                    </a:cubicBezTo>
                    <a:cubicBezTo>
                      <a:pt x="24285" y="3210"/>
                      <a:pt x="23803" y="3250"/>
                      <a:pt x="23472" y="3501"/>
                    </a:cubicBezTo>
                    <a:cubicBezTo>
                      <a:pt x="23141" y="3762"/>
                      <a:pt x="22188" y="4985"/>
                      <a:pt x="21737" y="5246"/>
                    </a:cubicBezTo>
                    <a:cubicBezTo>
                      <a:pt x="21286" y="5507"/>
                      <a:pt x="21055" y="5647"/>
                      <a:pt x="20614" y="6018"/>
                    </a:cubicBezTo>
                    <a:cubicBezTo>
                      <a:pt x="20172" y="6400"/>
                      <a:pt x="19952" y="6530"/>
                      <a:pt x="19490" y="6801"/>
                    </a:cubicBezTo>
                    <a:cubicBezTo>
                      <a:pt x="19039" y="7062"/>
                      <a:pt x="18698" y="7202"/>
                      <a:pt x="18357" y="7463"/>
                    </a:cubicBezTo>
                    <a:cubicBezTo>
                      <a:pt x="18026" y="7714"/>
                      <a:pt x="16942" y="7683"/>
                      <a:pt x="16601" y="7944"/>
                    </a:cubicBezTo>
                    <a:cubicBezTo>
                      <a:pt x="16336" y="8145"/>
                      <a:pt x="15987" y="8282"/>
                      <a:pt x="15725" y="8282"/>
                    </a:cubicBezTo>
                    <a:cubicBezTo>
                      <a:pt x="15660" y="8282"/>
                      <a:pt x="15600" y="8273"/>
                      <a:pt x="15548" y="8255"/>
                    </a:cubicBezTo>
                    <a:cubicBezTo>
                      <a:pt x="15297" y="8155"/>
                      <a:pt x="14525" y="7643"/>
                      <a:pt x="14385" y="7543"/>
                    </a:cubicBezTo>
                    <a:cubicBezTo>
                      <a:pt x="14254" y="7433"/>
                      <a:pt x="13773" y="7473"/>
                      <a:pt x="13512" y="7262"/>
                    </a:cubicBezTo>
                    <a:cubicBezTo>
                      <a:pt x="13251" y="7052"/>
                      <a:pt x="12880" y="6971"/>
                      <a:pt x="12389" y="6891"/>
                    </a:cubicBezTo>
                    <a:cubicBezTo>
                      <a:pt x="11897" y="6821"/>
                      <a:pt x="11044" y="6771"/>
                      <a:pt x="10673" y="6680"/>
                    </a:cubicBezTo>
                    <a:cubicBezTo>
                      <a:pt x="10659" y="6677"/>
                      <a:pt x="10643" y="6676"/>
                      <a:pt x="10627" y="6676"/>
                    </a:cubicBezTo>
                    <a:cubicBezTo>
                      <a:pt x="10236" y="6676"/>
                      <a:pt x="9435" y="7584"/>
                      <a:pt x="9088" y="7613"/>
                    </a:cubicBezTo>
                    <a:cubicBezTo>
                      <a:pt x="8727" y="7643"/>
                      <a:pt x="8075" y="8265"/>
                      <a:pt x="7845" y="8396"/>
                    </a:cubicBezTo>
                    <a:cubicBezTo>
                      <a:pt x="7624" y="8526"/>
                      <a:pt x="7263" y="8556"/>
                      <a:pt x="7062" y="8917"/>
                    </a:cubicBezTo>
                    <a:cubicBezTo>
                      <a:pt x="6936" y="9144"/>
                      <a:pt x="6869" y="9217"/>
                      <a:pt x="6745" y="9217"/>
                    </a:cubicBezTo>
                    <a:cubicBezTo>
                      <a:pt x="6672" y="9217"/>
                      <a:pt x="6578" y="9191"/>
                      <a:pt x="6440" y="9158"/>
                    </a:cubicBezTo>
                    <a:cubicBezTo>
                      <a:pt x="6180" y="9094"/>
                      <a:pt x="5854" y="8927"/>
                      <a:pt x="5528" y="8927"/>
                    </a:cubicBezTo>
                    <a:cubicBezTo>
                      <a:pt x="5389" y="8927"/>
                      <a:pt x="5251" y="8957"/>
                      <a:pt x="5116" y="9038"/>
                    </a:cubicBezTo>
                    <a:cubicBezTo>
                      <a:pt x="4665" y="9298"/>
                      <a:pt x="3602" y="10331"/>
                      <a:pt x="3271" y="10703"/>
                    </a:cubicBezTo>
                    <a:cubicBezTo>
                      <a:pt x="2950" y="11074"/>
                      <a:pt x="2027" y="11375"/>
                      <a:pt x="1846" y="11956"/>
                    </a:cubicBezTo>
                    <a:cubicBezTo>
                      <a:pt x="1666" y="12548"/>
                      <a:pt x="1576" y="12779"/>
                      <a:pt x="1124" y="13050"/>
                    </a:cubicBezTo>
                    <a:cubicBezTo>
                      <a:pt x="673" y="13311"/>
                      <a:pt x="1" y="13822"/>
                      <a:pt x="1" y="13822"/>
                    </a:cubicBezTo>
                    <a:cubicBezTo>
                      <a:pt x="1" y="13822"/>
                      <a:pt x="14074" y="17764"/>
                      <a:pt x="22780" y="20181"/>
                    </a:cubicBezTo>
                    <a:cubicBezTo>
                      <a:pt x="31497" y="22589"/>
                      <a:pt x="39521" y="25287"/>
                      <a:pt x="39521" y="25287"/>
                    </a:cubicBezTo>
                    <a:lnTo>
                      <a:pt x="62130" y="23522"/>
                    </a:lnTo>
                    <a:lnTo>
                      <a:pt x="595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7" name="Google Shape;15287;p49"/>
              <p:cNvSpPr/>
              <p:nvPr/>
            </p:nvSpPr>
            <p:spPr>
              <a:xfrm>
                <a:off x="7177805" y="799514"/>
                <a:ext cx="183220" cy="89203"/>
              </a:xfrm>
              <a:custGeom>
                <a:rect b="b" l="l" r="r" t="t"/>
                <a:pathLst>
                  <a:path extrusionOk="0" h="1075" w="2208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lnTo>
                      <a:pt x="2" y="2"/>
                    </a:lnTo>
                    <a:cubicBezTo>
                      <a:pt x="1" y="2"/>
                      <a:pt x="1" y="1"/>
                      <a:pt x="0" y="1"/>
                    </a:cubicBezTo>
                    <a:close/>
                    <a:moveTo>
                      <a:pt x="2" y="2"/>
                    </a:moveTo>
                    <a:cubicBezTo>
                      <a:pt x="152" y="182"/>
                      <a:pt x="332" y="322"/>
                      <a:pt x="542" y="432"/>
                    </a:cubicBezTo>
                    <a:cubicBezTo>
                      <a:pt x="662" y="492"/>
                      <a:pt x="793" y="542"/>
                      <a:pt x="923" y="593"/>
                    </a:cubicBezTo>
                    <a:cubicBezTo>
                      <a:pt x="1034" y="633"/>
                      <a:pt x="1154" y="683"/>
                      <a:pt x="1264" y="723"/>
                    </a:cubicBezTo>
                    <a:cubicBezTo>
                      <a:pt x="1575" y="833"/>
                      <a:pt x="1886" y="954"/>
                      <a:pt x="2207" y="1074"/>
                    </a:cubicBezTo>
                    <a:cubicBezTo>
                      <a:pt x="1876" y="753"/>
                      <a:pt x="1545" y="452"/>
                      <a:pt x="1124" y="282"/>
                    </a:cubicBezTo>
                    <a:cubicBezTo>
                      <a:pt x="983" y="221"/>
                      <a:pt x="843" y="191"/>
                      <a:pt x="693" y="161"/>
                    </a:cubicBezTo>
                    <a:cubicBezTo>
                      <a:pt x="553" y="131"/>
                      <a:pt x="94" y="111"/>
                      <a:pt x="2" y="2"/>
                    </a:cubicBezTo>
                    <a:close/>
                  </a:path>
                </a:pathLst>
              </a:custGeom>
              <a:solidFill>
                <a:srgbClr val="92DBE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8" name="Google Shape;15288;p49"/>
              <p:cNvSpPr/>
              <p:nvPr/>
            </p:nvSpPr>
            <p:spPr>
              <a:xfrm>
                <a:off x="8897399" y="457471"/>
                <a:ext cx="913" cy="13360"/>
              </a:xfrm>
              <a:custGeom>
                <a:rect b="b" l="l" r="r" t="t"/>
                <a:pathLst>
                  <a:path extrusionOk="0" h="161" w="11">
                    <a:moveTo>
                      <a:pt x="1" y="161"/>
                    </a:moveTo>
                    <a:cubicBezTo>
                      <a:pt x="11" y="71"/>
                      <a:pt x="1" y="10"/>
                      <a:pt x="1" y="0"/>
                    </a:cubicBezTo>
                    <a:cubicBezTo>
                      <a:pt x="1" y="10"/>
                      <a:pt x="1" y="30"/>
                      <a:pt x="1" y="71"/>
                    </a:cubicBezTo>
                    <a:cubicBezTo>
                      <a:pt x="1" y="91"/>
                      <a:pt x="1" y="131"/>
                      <a:pt x="1" y="161"/>
                    </a:cubicBezTo>
                    <a:lnTo>
                      <a:pt x="1" y="161"/>
                    </a:lnTo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D6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9" name="Google Shape;15289;p49"/>
              <p:cNvSpPr/>
              <p:nvPr/>
            </p:nvSpPr>
            <p:spPr>
              <a:xfrm>
                <a:off x="9128831" y="287694"/>
                <a:ext cx="913" cy="4232"/>
              </a:xfrm>
              <a:custGeom>
                <a:rect b="b" l="l" r="r" t="t"/>
                <a:pathLst>
                  <a:path extrusionOk="0" h="51" w="11">
                    <a:moveTo>
                      <a:pt x="0" y="0"/>
                    </a:moveTo>
                    <a:cubicBezTo>
                      <a:pt x="0" y="3"/>
                      <a:pt x="1" y="8"/>
                      <a:pt x="3" y="13"/>
                    </a:cubicBezTo>
                    <a:lnTo>
                      <a:pt x="3" y="13"/>
                    </a:lnTo>
                    <a:lnTo>
                      <a:pt x="0" y="0"/>
                    </a:lnTo>
                    <a:close/>
                    <a:moveTo>
                      <a:pt x="3" y="13"/>
                    </a:moveTo>
                    <a:lnTo>
                      <a:pt x="10" y="50"/>
                    </a:lnTo>
                    <a:cubicBezTo>
                      <a:pt x="10" y="37"/>
                      <a:pt x="6" y="23"/>
                      <a:pt x="3" y="13"/>
                    </a:cubicBezTo>
                    <a:close/>
                  </a:path>
                </a:pathLst>
              </a:custGeom>
              <a:solidFill>
                <a:srgbClr val="B1DCE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0" name="Google Shape;15290;p49"/>
              <p:cNvSpPr/>
              <p:nvPr/>
            </p:nvSpPr>
            <p:spPr>
              <a:xfrm>
                <a:off x="6913928" y="313500"/>
                <a:ext cx="644340" cy="216412"/>
              </a:xfrm>
              <a:custGeom>
                <a:rect b="b" l="l" r="r" t="t"/>
                <a:pathLst>
                  <a:path extrusionOk="0" h="2608" w="7765">
                    <a:moveTo>
                      <a:pt x="7764" y="2608"/>
                    </a:moveTo>
                    <a:cubicBezTo>
                      <a:pt x="7333" y="2347"/>
                      <a:pt x="6912" y="2016"/>
                      <a:pt x="6631" y="1735"/>
                    </a:cubicBezTo>
                    <a:cubicBezTo>
                      <a:pt x="6912" y="2016"/>
                      <a:pt x="7333" y="2347"/>
                      <a:pt x="7764" y="2608"/>
                    </a:cubicBezTo>
                    <a:cubicBezTo>
                      <a:pt x="7764" y="2608"/>
                      <a:pt x="7764" y="2608"/>
                      <a:pt x="7764" y="2608"/>
                    </a:cubicBezTo>
                    <a:moveTo>
                      <a:pt x="6631" y="1725"/>
                    </a:moveTo>
                    <a:cubicBezTo>
                      <a:pt x="6631" y="1725"/>
                      <a:pt x="6631" y="1725"/>
                      <a:pt x="6631" y="1725"/>
                    </a:cubicBezTo>
                    <a:cubicBezTo>
                      <a:pt x="6631" y="1725"/>
                      <a:pt x="6631" y="1725"/>
                      <a:pt x="6631" y="1725"/>
                    </a:cubicBezTo>
                    <a:close/>
                    <a:moveTo>
                      <a:pt x="71" y="50"/>
                    </a:moveTo>
                    <a:cubicBezTo>
                      <a:pt x="41" y="30"/>
                      <a:pt x="21" y="10"/>
                      <a:pt x="1" y="0"/>
                    </a:cubicBezTo>
                    <a:cubicBezTo>
                      <a:pt x="21" y="10"/>
                      <a:pt x="41" y="30"/>
                      <a:pt x="71" y="5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1" name="Google Shape;15291;p49"/>
              <p:cNvSpPr/>
              <p:nvPr/>
            </p:nvSpPr>
            <p:spPr>
              <a:xfrm>
                <a:off x="6884802" y="307609"/>
                <a:ext cx="908963" cy="386272"/>
              </a:xfrm>
              <a:custGeom>
                <a:rect b="b" l="l" r="r" t="t"/>
                <a:pathLst>
                  <a:path extrusionOk="0" h="4655" w="10954">
                    <a:moveTo>
                      <a:pt x="181" y="1"/>
                    </a:moveTo>
                    <a:cubicBezTo>
                      <a:pt x="111" y="1"/>
                      <a:pt x="61" y="61"/>
                      <a:pt x="1" y="161"/>
                    </a:cubicBezTo>
                    <a:cubicBezTo>
                      <a:pt x="41" y="111"/>
                      <a:pt x="81" y="91"/>
                      <a:pt x="121" y="91"/>
                    </a:cubicBezTo>
                    <a:cubicBezTo>
                      <a:pt x="181" y="91"/>
                      <a:pt x="261" y="131"/>
                      <a:pt x="362" y="211"/>
                    </a:cubicBezTo>
                    <a:cubicBezTo>
                      <a:pt x="452" y="282"/>
                      <a:pt x="572" y="312"/>
                      <a:pt x="693" y="312"/>
                    </a:cubicBezTo>
                    <a:cubicBezTo>
                      <a:pt x="723" y="312"/>
                      <a:pt x="753" y="312"/>
                      <a:pt x="783" y="302"/>
                    </a:cubicBezTo>
                    <a:cubicBezTo>
                      <a:pt x="903" y="402"/>
                      <a:pt x="1505" y="522"/>
                      <a:pt x="1636" y="522"/>
                    </a:cubicBezTo>
                    <a:lnTo>
                      <a:pt x="1656" y="522"/>
                    </a:lnTo>
                    <a:cubicBezTo>
                      <a:pt x="1666" y="512"/>
                      <a:pt x="1676" y="512"/>
                      <a:pt x="1686" y="512"/>
                    </a:cubicBezTo>
                    <a:cubicBezTo>
                      <a:pt x="1846" y="512"/>
                      <a:pt x="2288" y="813"/>
                      <a:pt x="2809" y="1214"/>
                    </a:cubicBezTo>
                    <a:cubicBezTo>
                      <a:pt x="2960" y="1255"/>
                      <a:pt x="3170" y="1335"/>
                      <a:pt x="3491" y="1495"/>
                    </a:cubicBezTo>
                    <a:cubicBezTo>
                      <a:pt x="4053" y="1786"/>
                      <a:pt x="4906" y="2328"/>
                      <a:pt x="5497" y="2559"/>
                    </a:cubicBezTo>
                    <a:cubicBezTo>
                      <a:pt x="5507" y="2569"/>
                      <a:pt x="5517" y="2569"/>
                      <a:pt x="5517" y="2569"/>
                    </a:cubicBezTo>
                    <a:cubicBezTo>
                      <a:pt x="5568" y="2569"/>
                      <a:pt x="5317" y="2368"/>
                      <a:pt x="5066" y="2167"/>
                    </a:cubicBezTo>
                    <a:cubicBezTo>
                      <a:pt x="4805" y="1957"/>
                      <a:pt x="4555" y="1756"/>
                      <a:pt x="4595" y="1756"/>
                    </a:cubicBezTo>
                    <a:lnTo>
                      <a:pt x="4595" y="1756"/>
                    </a:lnTo>
                    <a:cubicBezTo>
                      <a:pt x="4595" y="1756"/>
                      <a:pt x="4605" y="1766"/>
                      <a:pt x="4615" y="1766"/>
                    </a:cubicBezTo>
                    <a:cubicBezTo>
                      <a:pt x="4976" y="1937"/>
                      <a:pt x="6621" y="2890"/>
                      <a:pt x="6922" y="3140"/>
                    </a:cubicBezTo>
                    <a:cubicBezTo>
                      <a:pt x="7142" y="3321"/>
                      <a:pt x="7343" y="3542"/>
                      <a:pt x="7594" y="3682"/>
                    </a:cubicBezTo>
                    <a:cubicBezTo>
                      <a:pt x="7804" y="3792"/>
                      <a:pt x="8025" y="3853"/>
                      <a:pt x="8256" y="3903"/>
                    </a:cubicBezTo>
                    <a:cubicBezTo>
                      <a:pt x="9199" y="4133"/>
                      <a:pt x="10001" y="4424"/>
                      <a:pt x="10954" y="4655"/>
                    </a:cubicBezTo>
                    <a:cubicBezTo>
                      <a:pt x="10773" y="4444"/>
                      <a:pt x="10332" y="4284"/>
                      <a:pt x="10111" y="4123"/>
                    </a:cubicBezTo>
                    <a:cubicBezTo>
                      <a:pt x="9981" y="4013"/>
                      <a:pt x="8928" y="3752"/>
                      <a:pt x="8787" y="3652"/>
                    </a:cubicBezTo>
                    <a:cubicBezTo>
                      <a:pt x="8216" y="3281"/>
                      <a:pt x="8416" y="3060"/>
                      <a:pt x="8115" y="2679"/>
                    </a:cubicBezTo>
                    <a:cubicBezTo>
                      <a:pt x="7684" y="2418"/>
                      <a:pt x="7263" y="2087"/>
                      <a:pt x="6982" y="1806"/>
                    </a:cubicBezTo>
                    <a:lnTo>
                      <a:pt x="6982" y="1796"/>
                    </a:lnTo>
                    <a:cubicBezTo>
                      <a:pt x="6942" y="1756"/>
                      <a:pt x="6902" y="1716"/>
                      <a:pt x="6872" y="1676"/>
                    </a:cubicBezTo>
                    <a:cubicBezTo>
                      <a:pt x="6591" y="1355"/>
                      <a:pt x="6340" y="1265"/>
                      <a:pt x="5939" y="954"/>
                    </a:cubicBezTo>
                    <a:cubicBezTo>
                      <a:pt x="5548" y="633"/>
                      <a:pt x="5307" y="653"/>
                      <a:pt x="4926" y="452"/>
                    </a:cubicBezTo>
                    <a:cubicBezTo>
                      <a:pt x="4615" y="292"/>
                      <a:pt x="4234" y="211"/>
                      <a:pt x="3782" y="211"/>
                    </a:cubicBezTo>
                    <a:cubicBezTo>
                      <a:pt x="3672" y="211"/>
                      <a:pt x="3562" y="221"/>
                      <a:pt x="3451" y="231"/>
                    </a:cubicBezTo>
                    <a:lnTo>
                      <a:pt x="3231" y="231"/>
                    </a:lnTo>
                    <a:cubicBezTo>
                      <a:pt x="2689" y="231"/>
                      <a:pt x="2077" y="91"/>
                      <a:pt x="1856" y="11"/>
                    </a:cubicBezTo>
                    <a:cubicBezTo>
                      <a:pt x="1836" y="1"/>
                      <a:pt x="1806" y="1"/>
                      <a:pt x="1776" y="1"/>
                    </a:cubicBezTo>
                    <a:cubicBezTo>
                      <a:pt x="1666" y="1"/>
                      <a:pt x="1495" y="51"/>
                      <a:pt x="1315" y="111"/>
                    </a:cubicBezTo>
                    <a:cubicBezTo>
                      <a:pt x="1134" y="161"/>
                      <a:pt x="934" y="221"/>
                      <a:pt x="753" y="221"/>
                    </a:cubicBezTo>
                    <a:cubicBezTo>
                      <a:pt x="633" y="221"/>
                      <a:pt x="512" y="191"/>
                      <a:pt x="422" y="121"/>
                    </a:cubicBezTo>
                    <a:cubicBezTo>
                      <a:pt x="392" y="101"/>
                      <a:pt x="372" y="81"/>
                      <a:pt x="352" y="71"/>
                    </a:cubicBezTo>
                    <a:cubicBezTo>
                      <a:pt x="282" y="21"/>
                      <a:pt x="221" y="1"/>
                      <a:pt x="1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2" name="Google Shape;15292;p49"/>
              <p:cNvSpPr/>
              <p:nvPr/>
            </p:nvSpPr>
            <p:spPr>
              <a:xfrm>
                <a:off x="6701666" y="362542"/>
                <a:ext cx="1434226" cy="576877"/>
              </a:xfrm>
              <a:custGeom>
                <a:rect b="b" l="l" r="r" t="t"/>
                <a:pathLst>
                  <a:path extrusionOk="0" h="6952" w="17284">
                    <a:moveTo>
                      <a:pt x="1937" y="1"/>
                    </a:moveTo>
                    <a:cubicBezTo>
                      <a:pt x="1616" y="482"/>
                      <a:pt x="984" y="1084"/>
                      <a:pt x="663" y="1335"/>
                    </a:cubicBezTo>
                    <a:cubicBezTo>
                      <a:pt x="513" y="1445"/>
                      <a:pt x="442" y="1546"/>
                      <a:pt x="372" y="1666"/>
                    </a:cubicBezTo>
                    <a:cubicBezTo>
                      <a:pt x="432" y="1586"/>
                      <a:pt x="502" y="1505"/>
                      <a:pt x="603" y="1425"/>
                    </a:cubicBezTo>
                    <a:cubicBezTo>
                      <a:pt x="944" y="1164"/>
                      <a:pt x="1596" y="542"/>
                      <a:pt x="1907" y="61"/>
                    </a:cubicBezTo>
                    <a:cubicBezTo>
                      <a:pt x="1917" y="41"/>
                      <a:pt x="1927" y="21"/>
                      <a:pt x="1937" y="1"/>
                    </a:cubicBezTo>
                    <a:close/>
                    <a:moveTo>
                      <a:pt x="182" y="1997"/>
                    </a:moveTo>
                    <a:cubicBezTo>
                      <a:pt x="173" y="2009"/>
                      <a:pt x="164" y="2022"/>
                      <a:pt x="154" y="2036"/>
                    </a:cubicBezTo>
                    <a:lnTo>
                      <a:pt x="154" y="2036"/>
                    </a:lnTo>
                    <a:cubicBezTo>
                      <a:pt x="164" y="2023"/>
                      <a:pt x="173" y="2010"/>
                      <a:pt x="182" y="1997"/>
                    </a:cubicBezTo>
                    <a:close/>
                    <a:moveTo>
                      <a:pt x="154" y="2036"/>
                    </a:moveTo>
                    <a:lnTo>
                      <a:pt x="154" y="2036"/>
                    </a:lnTo>
                    <a:cubicBezTo>
                      <a:pt x="120" y="2083"/>
                      <a:pt x="78" y="2132"/>
                      <a:pt x="31" y="2187"/>
                    </a:cubicBezTo>
                    <a:lnTo>
                      <a:pt x="1" y="2218"/>
                    </a:lnTo>
                    <a:cubicBezTo>
                      <a:pt x="11" y="2218"/>
                      <a:pt x="11" y="2228"/>
                      <a:pt x="11" y="2228"/>
                    </a:cubicBezTo>
                    <a:cubicBezTo>
                      <a:pt x="69" y="2162"/>
                      <a:pt x="113" y="2096"/>
                      <a:pt x="154" y="2036"/>
                    </a:cubicBezTo>
                    <a:close/>
                    <a:moveTo>
                      <a:pt x="7062" y="3341"/>
                    </a:moveTo>
                    <a:cubicBezTo>
                      <a:pt x="6932" y="3341"/>
                      <a:pt x="6882" y="3371"/>
                      <a:pt x="7002" y="3451"/>
                    </a:cubicBezTo>
                    <a:cubicBezTo>
                      <a:pt x="7514" y="3903"/>
                      <a:pt x="7755" y="3822"/>
                      <a:pt x="8156" y="4444"/>
                    </a:cubicBezTo>
                    <a:cubicBezTo>
                      <a:pt x="8206" y="4525"/>
                      <a:pt x="8256" y="4615"/>
                      <a:pt x="8336" y="4675"/>
                    </a:cubicBezTo>
                    <a:cubicBezTo>
                      <a:pt x="8507" y="4825"/>
                      <a:pt x="8748" y="4825"/>
                      <a:pt x="8968" y="4866"/>
                    </a:cubicBezTo>
                    <a:cubicBezTo>
                      <a:pt x="9359" y="4946"/>
                      <a:pt x="10433" y="5578"/>
                      <a:pt x="10934" y="5738"/>
                    </a:cubicBezTo>
                    <a:cubicBezTo>
                      <a:pt x="10994" y="5748"/>
                      <a:pt x="11035" y="5758"/>
                      <a:pt x="11075" y="5758"/>
                    </a:cubicBezTo>
                    <a:cubicBezTo>
                      <a:pt x="11145" y="5758"/>
                      <a:pt x="11195" y="5738"/>
                      <a:pt x="11245" y="5728"/>
                    </a:cubicBezTo>
                    <a:cubicBezTo>
                      <a:pt x="11295" y="5708"/>
                      <a:pt x="11346" y="5698"/>
                      <a:pt x="11416" y="5698"/>
                    </a:cubicBezTo>
                    <a:cubicBezTo>
                      <a:pt x="11466" y="5698"/>
                      <a:pt x="11526" y="5708"/>
                      <a:pt x="11596" y="5738"/>
                    </a:cubicBezTo>
                    <a:lnTo>
                      <a:pt x="11646" y="5738"/>
                    </a:lnTo>
                    <a:cubicBezTo>
                      <a:pt x="11867" y="5738"/>
                      <a:pt x="12088" y="5768"/>
                      <a:pt x="12308" y="5798"/>
                    </a:cubicBezTo>
                    <a:cubicBezTo>
                      <a:pt x="13562" y="5969"/>
                      <a:pt x="14806" y="6460"/>
                      <a:pt x="16050" y="6641"/>
                    </a:cubicBezTo>
                    <a:cubicBezTo>
                      <a:pt x="16311" y="6671"/>
                      <a:pt x="17053" y="6952"/>
                      <a:pt x="17213" y="6952"/>
                    </a:cubicBezTo>
                    <a:cubicBezTo>
                      <a:pt x="17284" y="6952"/>
                      <a:pt x="17253" y="6912"/>
                      <a:pt x="17063" y="6781"/>
                    </a:cubicBezTo>
                    <a:cubicBezTo>
                      <a:pt x="16993" y="6741"/>
                      <a:pt x="16150" y="6340"/>
                      <a:pt x="15970" y="6290"/>
                    </a:cubicBezTo>
                    <a:cubicBezTo>
                      <a:pt x="15478" y="6150"/>
                      <a:pt x="15027" y="5859"/>
                      <a:pt x="14525" y="5728"/>
                    </a:cubicBezTo>
                    <a:cubicBezTo>
                      <a:pt x="13482" y="5457"/>
                      <a:pt x="11927" y="4795"/>
                      <a:pt x="10954" y="4334"/>
                    </a:cubicBezTo>
                    <a:lnTo>
                      <a:pt x="10954" y="4334"/>
                    </a:lnTo>
                    <a:cubicBezTo>
                      <a:pt x="11366" y="4745"/>
                      <a:pt x="11717" y="4946"/>
                      <a:pt x="12198" y="5227"/>
                    </a:cubicBezTo>
                    <a:cubicBezTo>
                      <a:pt x="11496" y="4876"/>
                      <a:pt x="10784" y="4535"/>
                      <a:pt x="10062" y="4194"/>
                    </a:cubicBezTo>
                    <a:cubicBezTo>
                      <a:pt x="9961" y="4153"/>
                      <a:pt x="9901" y="4133"/>
                      <a:pt x="9871" y="4133"/>
                    </a:cubicBezTo>
                    <a:cubicBezTo>
                      <a:pt x="9821" y="4133"/>
                      <a:pt x="9821" y="4173"/>
                      <a:pt x="9821" y="4204"/>
                    </a:cubicBezTo>
                    <a:cubicBezTo>
                      <a:pt x="9831" y="4244"/>
                      <a:pt x="9831" y="4274"/>
                      <a:pt x="9791" y="4274"/>
                    </a:cubicBezTo>
                    <a:cubicBezTo>
                      <a:pt x="9751" y="4274"/>
                      <a:pt x="9700" y="4254"/>
                      <a:pt x="9590" y="4204"/>
                    </a:cubicBezTo>
                    <a:cubicBezTo>
                      <a:pt x="9249" y="4033"/>
                      <a:pt x="8778" y="3782"/>
                      <a:pt x="8276" y="3522"/>
                    </a:cubicBezTo>
                    <a:cubicBezTo>
                      <a:pt x="8176" y="3501"/>
                      <a:pt x="8066" y="3481"/>
                      <a:pt x="7945" y="3461"/>
                    </a:cubicBezTo>
                    <a:cubicBezTo>
                      <a:pt x="7624" y="3401"/>
                      <a:pt x="7253" y="3341"/>
                      <a:pt x="7062" y="334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3" name="Google Shape;15293;p49"/>
              <p:cNvSpPr/>
              <p:nvPr/>
            </p:nvSpPr>
            <p:spPr>
              <a:xfrm>
                <a:off x="6507741" y="577294"/>
                <a:ext cx="93352" cy="26720"/>
              </a:xfrm>
              <a:custGeom>
                <a:rect b="b" l="l" r="r" t="t"/>
                <a:pathLst>
                  <a:path extrusionOk="0" h="322" w="1125">
                    <a:moveTo>
                      <a:pt x="1" y="1"/>
                    </a:moveTo>
                    <a:cubicBezTo>
                      <a:pt x="17" y="1"/>
                      <a:pt x="34" y="1"/>
                      <a:pt x="52" y="3"/>
                    </a:cubicBezTo>
                    <a:lnTo>
                      <a:pt x="52" y="3"/>
                    </a:lnTo>
                    <a:cubicBezTo>
                      <a:pt x="34" y="1"/>
                      <a:pt x="17" y="1"/>
                      <a:pt x="1" y="1"/>
                    </a:cubicBezTo>
                    <a:close/>
                    <a:moveTo>
                      <a:pt x="52" y="3"/>
                    </a:moveTo>
                    <a:cubicBezTo>
                      <a:pt x="132" y="10"/>
                      <a:pt x="225" y="32"/>
                      <a:pt x="328" y="61"/>
                    </a:cubicBezTo>
                    <a:lnTo>
                      <a:pt x="328" y="61"/>
                    </a:lnTo>
                    <a:cubicBezTo>
                      <a:pt x="225" y="32"/>
                      <a:pt x="131" y="10"/>
                      <a:pt x="52" y="3"/>
                    </a:cubicBezTo>
                    <a:close/>
                    <a:moveTo>
                      <a:pt x="328" y="61"/>
                    </a:moveTo>
                    <a:lnTo>
                      <a:pt x="328" y="61"/>
                    </a:lnTo>
                    <a:cubicBezTo>
                      <a:pt x="572" y="132"/>
                      <a:pt x="866" y="249"/>
                      <a:pt x="1124" y="322"/>
                    </a:cubicBezTo>
                    <a:cubicBezTo>
                      <a:pt x="1004" y="282"/>
                      <a:pt x="873" y="241"/>
                      <a:pt x="743" y="191"/>
                    </a:cubicBezTo>
                    <a:cubicBezTo>
                      <a:pt x="597" y="146"/>
                      <a:pt x="455" y="98"/>
                      <a:pt x="328" y="61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4" name="Google Shape;15294;p49"/>
              <p:cNvSpPr/>
              <p:nvPr/>
            </p:nvSpPr>
            <p:spPr>
              <a:xfrm>
                <a:off x="6038323" y="551487"/>
                <a:ext cx="598535" cy="160732"/>
              </a:xfrm>
              <a:custGeom>
                <a:rect b="b" l="l" r="r" t="t"/>
                <a:pathLst>
                  <a:path extrusionOk="0" h="1937" w="7213">
                    <a:moveTo>
                      <a:pt x="2368" y="1"/>
                    </a:moveTo>
                    <a:cubicBezTo>
                      <a:pt x="2017" y="31"/>
                      <a:pt x="1565" y="71"/>
                      <a:pt x="1234" y="302"/>
                    </a:cubicBezTo>
                    <a:cubicBezTo>
                      <a:pt x="1224" y="312"/>
                      <a:pt x="1204" y="322"/>
                      <a:pt x="1194" y="322"/>
                    </a:cubicBezTo>
                    <a:cubicBezTo>
                      <a:pt x="1194" y="322"/>
                      <a:pt x="1194" y="332"/>
                      <a:pt x="1194" y="332"/>
                    </a:cubicBezTo>
                    <a:lnTo>
                      <a:pt x="1184" y="332"/>
                    </a:lnTo>
                    <a:cubicBezTo>
                      <a:pt x="1184" y="342"/>
                      <a:pt x="1184" y="342"/>
                      <a:pt x="1184" y="342"/>
                    </a:cubicBezTo>
                    <a:lnTo>
                      <a:pt x="1174" y="342"/>
                    </a:lnTo>
                    <a:cubicBezTo>
                      <a:pt x="1174" y="342"/>
                      <a:pt x="1164" y="352"/>
                      <a:pt x="1164" y="352"/>
                    </a:cubicBezTo>
                    <a:lnTo>
                      <a:pt x="1154" y="352"/>
                    </a:lnTo>
                    <a:cubicBezTo>
                      <a:pt x="1154" y="352"/>
                      <a:pt x="1154" y="362"/>
                      <a:pt x="1154" y="362"/>
                    </a:cubicBezTo>
                    <a:lnTo>
                      <a:pt x="1144" y="362"/>
                    </a:lnTo>
                    <a:cubicBezTo>
                      <a:pt x="1144" y="362"/>
                      <a:pt x="1144" y="372"/>
                      <a:pt x="1144" y="372"/>
                    </a:cubicBezTo>
                    <a:lnTo>
                      <a:pt x="1134" y="372"/>
                    </a:lnTo>
                    <a:cubicBezTo>
                      <a:pt x="893" y="593"/>
                      <a:pt x="422" y="1164"/>
                      <a:pt x="1" y="1586"/>
                    </a:cubicBezTo>
                    <a:cubicBezTo>
                      <a:pt x="11" y="1586"/>
                      <a:pt x="21" y="1596"/>
                      <a:pt x="31" y="1596"/>
                    </a:cubicBezTo>
                    <a:cubicBezTo>
                      <a:pt x="452" y="1144"/>
                      <a:pt x="923" y="583"/>
                      <a:pt x="1134" y="412"/>
                    </a:cubicBezTo>
                    <a:cubicBezTo>
                      <a:pt x="1204" y="362"/>
                      <a:pt x="1285" y="322"/>
                      <a:pt x="1365" y="282"/>
                    </a:cubicBezTo>
                    <a:cubicBezTo>
                      <a:pt x="1425" y="332"/>
                      <a:pt x="1485" y="392"/>
                      <a:pt x="1545" y="422"/>
                    </a:cubicBezTo>
                    <a:cubicBezTo>
                      <a:pt x="1937" y="643"/>
                      <a:pt x="2508" y="532"/>
                      <a:pt x="3000" y="763"/>
                    </a:cubicBezTo>
                    <a:cubicBezTo>
                      <a:pt x="3481" y="994"/>
                      <a:pt x="4765" y="1806"/>
                      <a:pt x="5026" y="1806"/>
                    </a:cubicBezTo>
                    <a:cubicBezTo>
                      <a:pt x="5036" y="1806"/>
                      <a:pt x="5046" y="1806"/>
                      <a:pt x="5046" y="1796"/>
                    </a:cubicBezTo>
                    <a:cubicBezTo>
                      <a:pt x="5076" y="1796"/>
                      <a:pt x="5096" y="1786"/>
                      <a:pt x="5116" y="1786"/>
                    </a:cubicBezTo>
                    <a:cubicBezTo>
                      <a:pt x="5206" y="1786"/>
                      <a:pt x="5237" y="1876"/>
                      <a:pt x="5367" y="1917"/>
                    </a:cubicBezTo>
                    <a:cubicBezTo>
                      <a:pt x="5407" y="1927"/>
                      <a:pt x="5457" y="1937"/>
                      <a:pt x="5497" y="1937"/>
                    </a:cubicBezTo>
                    <a:cubicBezTo>
                      <a:pt x="5537" y="1937"/>
                      <a:pt x="5568" y="1937"/>
                      <a:pt x="5608" y="1927"/>
                    </a:cubicBezTo>
                    <a:cubicBezTo>
                      <a:pt x="5287" y="1636"/>
                      <a:pt x="5016" y="1385"/>
                      <a:pt x="5106" y="1385"/>
                    </a:cubicBezTo>
                    <a:cubicBezTo>
                      <a:pt x="5116" y="1385"/>
                      <a:pt x="5136" y="1395"/>
                      <a:pt x="5166" y="1405"/>
                    </a:cubicBezTo>
                    <a:cubicBezTo>
                      <a:pt x="5287" y="1455"/>
                      <a:pt x="5588" y="1596"/>
                      <a:pt x="5969" y="1776"/>
                    </a:cubicBezTo>
                    <a:cubicBezTo>
                      <a:pt x="6069" y="1736"/>
                      <a:pt x="6169" y="1696"/>
                      <a:pt x="6280" y="1686"/>
                    </a:cubicBezTo>
                    <a:cubicBezTo>
                      <a:pt x="6280" y="1686"/>
                      <a:pt x="6290" y="1676"/>
                      <a:pt x="6300" y="1676"/>
                    </a:cubicBezTo>
                    <a:cubicBezTo>
                      <a:pt x="6360" y="1676"/>
                      <a:pt x="6460" y="1696"/>
                      <a:pt x="6551" y="1706"/>
                    </a:cubicBezTo>
                    <a:cubicBezTo>
                      <a:pt x="6651" y="1716"/>
                      <a:pt x="6761" y="1726"/>
                      <a:pt x="6851" y="1726"/>
                    </a:cubicBezTo>
                    <a:cubicBezTo>
                      <a:pt x="6942" y="1726"/>
                      <a:pt x="7022" y="1716"/>
                      <a:pt x="7062" y="1686"/>
                    </a:cubicBezTo>
                    <a:cubicBezTo>
                      <a:pt x="7132" y="1636"/>
                      <a:pt x="7182" y="1535"/>
                      <a:pt x="7213" y="1425"/>
                    </a:cubicBezTo>
                    <a:cubicBezTo>
                      <a:pt x="6821" y="1124"/>
                      <a:pt x="6430" y="823"/>
                      <a:pt x="6340" y="783"/>
                    </a:cubicBezTo>
                    <a:cubicBezTo>
                      <a:pt x="6099" y="663"/>
                      <a:pt x="6430" y="663"/>
                      <a:pt x="6781" y="633"/>
                    </a:cubicBezTo>
                    <a:cubicBezTo>
                      <a:pt x="6661" y="593"/>
                      <a:pt x="6530" y="552"/>
                      <a:pt x="6400" y="502"/>
                    </a:cubicBezTo>
                    <a:cubicBezTo>
                      <a:pt x="6109" y="412"/>
                      <a:pt x="5838" y="312"/>
                      <a:pt x="5658" y="312"/>
                    </a:cubicBezTo>
                    <a:lnTo>
                      <a:pt x="5618" y="312"/>
                    </a:lnTo>
                    <a:cubicBezTo>
                      <a:pt x="5588" y="312"/>
                      <a:pt x="5568" y="322"/>
                      <a:pt x="5537" y="332"/>
                    </a:cubicBezTo>
                    <a:cubicBezTo>
                      <a:pt x="5487" y="352"/>
                      <a:pt x="5447" y="362"/>
                      <a:pt x="5397" y="362"/>
                    </a:cubicBezTo>
                    <a:cubicBezTo>
                      <a:pt x="5257" y="362"/>
                      <a:pt x="5126" y="292"/>
                      <a:pt x="4966" y="221"/>
                    </a:cubicBezTo>
                    <a:cubicBezTo>
                      <a:pt x="4805" y="151"/>
                      <a:pt x="4625" y="81"/>
                      <a:pt x="4394" y="81"/>
                    </a:cubicBezTo>
                    <a:lnTo>
                      <a:pt x="4304" y="81"/>
                    </a:lnTo>
                    <a:cubicBezTo>
                      <a:pt x="4223" y="91"/>
                      <a:pt x="4133" y="91"/>
                      <a:pt x="4043" y="91"/>
                    </a:cubicBezTo>
                    <a:cubicBezTo>
                      <a:pt x="3782" y="91"/>
                      <a:pt x="3471" y="71"/>
                      <a:pt x="3190" y="51"/>
                    </a:cubicBezTo>
                    <a:cubicBezTo>
                      <a:pt x="2909" y="21"/>
                      <a:pt x="2649" y="1"/>
                      <a:pt x="24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5" name="Google Shape;15295;p49"/>
              <p:cNvSpPr/>
              <p:nvPr/>
            </p:nvSpPr>
            <p:spPr>
              <a:xfrm>
                <a:off x="5812784" y="787067"/>
                <a:ext cx="87461" cy="61654"/>
              </a:xfrm>
              <a:custGeom>
                <a:rect b="b" l="l" r="r" t="t"/>
                <a:pathLst>
                  <a:path extrusionOk="0" h="743" w="1054">
                    <a:moveTo>
                      <a:pt x="0" y="743"/>
                    </a:moveTo>
                    <a:cubicBezTo>
                      <a:pt x="412" y="502"/>
                      <a:pt x="632" y="361"/>
                      <a:pt x="1054" y="0"/>
                    </a:cubicBezTo>
                    <a:cubicBezTo>
                      <a:pt x="632" y="361"/>
                      <a:pt x="412" y="502"/>
                      <a:pt x="0" y="743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6" name="Google Shape;15296;p49"/>
              <p:cNvSpPr/>
              <p:nvPr/>
            </p:nvSpPr>
            <p:spPr>
              <a:xfrm>
                <a:off x="5703748" y="783748"/>
                <a:ext cx="201475" cy="133266"/>
              </a:xfrm>
              <a:custGeom>
                <a:rect b="b" l="l" r="r" t="t"/>
                <a:pathLst>
                  <a:path extrusionOk="0" h="1606" w="2428">
                    <a:moveTo>
                      <a:pt x="2428" y="0"/>
                    </a:moveTo>
                    <a:cubicBezTo>
                      <a:pt x="2408" y="10"/>
                      <a:pt x="2388" y="30"/>
                      <a:pt x="2368" y="40"/>
                    </a:cubicBezTo>
                    <a:cubicBezTo>
                      <a:pt x="1946" y="401"/>
                      <a:pt x="1726" y="542"/>
                      <a:pt x="1314" y="783"/>
                    </a:cubicBezTo>
                    <a:cubicBezTo>
                      <a:pt x="1294" y="793"/>
                      <a:pt x="1274" y="803"/>
                      <a:pt x="1244" y="823"/>
                    </a:cubicBezTo>
                    <a:cubicBezTo>
                      <a:pt x="793" y="1084"/>
                      <a:pt x="452" y="1224"/>
                      <a:pt x="111" y="1485"/>
                    </a:cubicBezTo>
                    <a:cubicBezTo>
                      <a:pt x="71" y="1525"/>
                      <a:pt x="30" y="1565"/>
                      <a:pt x="0" y="1605"/>
                    </a:cubicBezTo>
                    <a:cubicBezTo>
                      <a:pt x="20" y="1595"/>
                      <a:pt x="40" y="1585"/>
                      <a:pt x="61" y="1575"/>
                    </a:cubicBezTo>
                    <a:cubicBezTo>
                      <a:pt x="392" y="1314"/>
                      <a:pt x="743" y="1174"/>
                      <a:pt x="1194" y="913"/>
                    </a:cubicBezTo>
                    <a:cubicBezTo>
                      <a:pt x="1645" y="642"/>
                      <a:pt x="1876" y="512"/>
                      <a:pt x="2307" y="131"/>
                    </a:cubicBezTo>
                    <a:cubicBezTo>
                      <a:pt x="2327" y="121"/>
                      <a:pt x="2347" y="111"/>
                      <a:pt x="2358" y="91"/>
                    </a:cubicBezTo>
                    <a:cubicBezTo>
                      <a:pt x="2378" y="60"/>
                      <a:pt x="2398" y="30"/>
                      <a:pt x="2428" y="0"/>
                    </a:cubicBezTo>
                    <a:close/>
                  </a:path>
                </a:pathLst>
              </a:custGeom>
              <a:solidFill>
                <a:srgbClr val="93D4D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7" name="Google Shape;15297;p49"/>
              <p:cNvSpPr/>
              <p:nvPr/>
            </p:nvSpPr>
            <p:spPr>
              <a:xfrm>
                <a:off x="8189912" y="760431"/>
                <a:ext cx="10870" cy="2572"/>
              </a:xfrm>
              <a:custGeom>
                <a:rect b="b" l="l" r="r" t="t"/>
                <a:pathLst>
                  <a:path extrusionOk="0" h="31" w="131">
                    <a:moveTo>
                      <a:pt x="1" y="0"/>
                    </a:moveTo>
                    <a:cubicBezTo>
                      <a:pt x="51" y="20"/>
                      <a:pt x="91" y="30"/>
                      <a:pt x="131" y="30"/>
                    </a:cubicBezTo>
                    <a:cubicBezTo>
                      <a:pt x="101" y="30"/>
                      <a:pt x="51" y="20"/>
                      <a:pt x="1" y="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8" name="Google Shape;15298;p49"/>
              <p:cNvSpPr/>
              <p:nvPr/>
            </p:nvSpPr>
            <p:spPr>
              <a:xfrm>
                <a:off x="7913588" y="662182"/>
                <a:ext cx="731718" cy="348848"/>
              </a:xfrm>
              <a:custGeom>
                <a:rect b="b" l="l" r="r" t="t"/>
                <a:pathLst>
                  <a:path extrusionOk="0" h="4204" w="8818">
                    <a:moveTo>
                      <a:pt x="973" y="1"/>
                    </a:moveTo>
                    <a:cubicBezTo>
                      <a:pt x="903" y="1"/>
                      <a:pt x="843" y="1"/>
                      <a:pt x="793" y="11"/>
                    </a:cubicBezTo>
                    <a:lnTo>
                      <a:pt x="733" y="11"/>
                    </a:lnTo>
                    <a:cubicBezTo>
                      <a:pt x="733" y="11"/>
                      <a:pt x="733" y="11"/>
                      <a:pt x="733" y="21"/>
                    </a:cubicBezTo>
                    <a:lnTo>
                      <a:pt x="713" y="21"/>
                    </a:lnTo>
                    <a:cubicBezTo>
                      <a:pt x="502" y="81"/>
                      <a:pt x="301" y="322"/>
                      <a:pt x="51" y="392"/>
                    </a:cubicBezTo>
                    <a:cubicBezTo>
                      <a:pt x="0" y="532"/>
                      <a:pt x="31" y="633"/>
                      <a:pt x="201" y="633"/>
                    </a:cubicBezTo>
                    <a:lnTo>
                      <a:pt x="211" y="633"/>
                    </a:lnTo>
                    <a:cubicBezTo>
                      <a:pt x="452" y="623"/>
                      <a:pt x="632" y="593"/>
                      <a:pt x="793" y="593"/>
                    </a:cubicBezTo>
                    <a:cubicBezTo>
                      <a:pt x="993" y="593"/>
                      <a:pt x="1154" y="643"/>
                      <a:pt x="1324" y="833"/>
                    </a:cubicBezTo>
                    <a:cubicBezTo>
                      <a:pt x="1565" y="1124"/>
                      <a:pt x="2267" y="1746"/>
                      <a:pt x="2438" y="1746"/>
                    </a:cubicBezTo>
                    <a:cubicBezTo>
                      <a:pt x="2488" y="1746"/>
                      <a:pt x="2498" y="1716"/>
                      <a:pt x="2468" y="1626"/>
                    </a:cubicBezTo>
                    <a:cubicBezTo>
                      <a:pt x="2448" y="1586"/>
                      <a:pt x="2468" y="1576"/>
                      <a:pt x="2498" y="1576"/>
                    </a:cubicBezTo>
                    <a:cubicBezTo>
                      <a:pt x="2659" y="1576"/>
                      <a:pt x="3311" y="1967"/>
                      <a:pt x="3983" y="2348"/>
                    </a:cubicBezTo>
                    <a:cubicBezTo>
                      <a:pt x="4665" y="2739"/>
                      <a:pt x="5357" y="3130"/>
                      <a:pt x="5607" y="3130"/>
                    </a:cubicBezTo>
                    <a:cubicBezTo>
                      <a:pt x="5648" y="3130"/>
                      <a:pt x="5668" y="3130"/>
                      <a:pt x="5688" y="3110"/>
                    </a:cubicBezTo>
                    <a:cubicBezTo>
                      <a:pt x="5718" y="3080"/>
                      <a:pt x="5768" y="3070"/>
                      <a:pt x="5818" y="3070"/>
                    </a:cubicBezTo>
                    <a:cubicBezTo>
                      <a:pt x="6249" y="3070"/>
                      <a:pt x="7363" y="3953"/>
                      <a:pt x="8506" y="4163"/>
                    </a:cubicBezTo>
                    <a:cubicBezTo>
                      <a:pt x="8637" y="4184"/>
                      <a:pt x="8717" y="4204"/>
                      <a:pt x="8747" y="4204"/>
                    </a:cubicBezTo>
                    <a:cubicBezTo>
                      <a:pt x="8817" y="4204"/>
                      <a:pt x="8727" y="4143"/>
                      <a:pt x="8486" y="3983"/>
                    </a:cubicBezTo>
                    <a:cubicBezTo>
                      <a:pt x="8326" y="3873"/>
                      <a:pt x="8105" y="3732"/>
                      <a:pt x="7854" y="3582"/>
                    </a:cubicBezTo>
                    <a:cubicBezTo>
                      <a:pt x="7714" y="3542"/>
                      <a:pt x="7584" y="3461"/>
                      <a:pt x="7463" y="3381"/>
                    </a:cubicBezTo>
                    <a:cubicBezTo>
                      <a:pt x="7222" y="3221"/>
                      <a:pt x="6540" y="2829"/>
                      <a:pt x="5818" y="2428"/>
                    </a:cubicBezTo>
                    <a:cubicBezTo>
                      <a:pt x="5136" y="2057"/>
                      <a:pt x="4514" y="1716"/>
                      <a:pt x="4133" y="1495"/>
                    </a:cubicBezTo>
                    <a:cubicBezTo>
                      <a:pt x="3892" y="1355"/>
                      <a:pt x="3732" y="1275"/>
                      <a:pt x="3722" y="1265"/>
                    </a:cubicBezTo>
                    <a:cubicBezTo>
                      <a:pt x="3692" y="1255"/>
                      <a:pt x="3621" y="1214"/>
                      <a:pt x="3601" y="1194"/>
                    </a:cubicBezTo>
                    <a:lnTo>
                      <a:pt x="3581" y="1164"/>
                    </a:lnTo>
                    <a:cubicBezTo>
                      <a:pt x="3541" y="1194"/>
                      <a:pt x="3501" y="1214"/>
                      <a:pt x="3461" y="1214"/>
                    </a:cubicBezTo>
                    <a:cubicBezTo>
                      <a:pt x="3431" y="1214"/>
                      <a:pt x="3381" y="1204"/>
                      <a:pt x="3331" y="1184"/>
                    </a:cubicBezTo>
                    <a:cubicBezTo>
                      <a:pt x="3080" y="1084"/>
                      <a:pt x="2257" y="231"/>
                      <a:pt x="2007" y="141"/>
                    </a:cubicBezTo>
                    <a:cubicBezTo>
                      <a:pt x="1796" y="61"/>
                      <a:pt x="1334" y="1"/>
                      <a:pt x="9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9" name="Google Shape;15299;p49"/>
              <p:cNvSpPr/>
              <p:nvPr/>
            </p:nvSpPr>
            <p:spPr>
              <a:xfrm>
                <a:off x="7782065" y="722094"/>
                <a:ext cx="184050" cy="65056"/>
              </a:xfrm>
              <a:custGeom>
                <a:rect b="b" l="l" r="r" t="t"/>
                <a:pathLst>
                  <a:path extrusionOk="0" h="784" w="2218">
                    <a:moveTo>
                      <a:pt x="1254" y="1"/>
                    </a:moveTo>
                    <a:cubicBezTo>
                      <a:pt x="1204" y="1"/>
                      <a:pt x="1144" y="21"/>
                      <a:pt x="1054" y="71"/>
                    </a:cubicBezTo>
                    <a:cubicBezTo>
                      <a:pt x="643" y="312"/>
                      <a:pt x="1" y="603"/>
                      <a:pt x="402" y="683"/>
                    </a:cubicBezTo>
                    <a:cubicBezTo>
                      <a:pt x="643" y="733"/>
                      <a:pt x="923" y="783"/>
                      <a:pt x="1204" y="783"/>
                    </a:cubicBezTo>
                    <a:cubicBezTo>
                      <a:pt x="1405" y="783"/>
                      <a:pt x="1595" y="763"/>
                      <a:pt x="1776" y="713"/>
                    </a:cubicBezTo>
                    <a:cubicBezTo>
                      <a:pt x="2217" y="583"/>
                      <a:pt x="1906" y="352"/>
                      <a:pt x="1626" y="202"/>
                    </a:cubicBezTo>
                    <a:cubicBezTo>
                      <a:pt x="1445" y="101"/>
                      <a:pt x="1375" y="1"/>
                      <a:pt x="12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0" name="Google Shape;15300;p49"/>
              <p:cNvSpPr/>
              <p:nvPr/>
            </p:nvSpPr>
            <p:spPr>
              <a:xfrm>
                <a:off x="6665901" y="2137069"/>
                <a:ext cx="5062" cy="5145"/>
              </a:xfrm>
              <a:custGeom>
                <a:rect b="b" l="l" r="r" t="t"/>
                <a:pathLst>
                  <a:path extrusionOk="0" h="62" w="61">
                    <a:moveTo>
                      <a:pt x="51" y="1"/>
                    </a:moveTo>
                    <a:cubicBezTo>
                      <a:pt x="31" y="11"/>
                      <a:pt x="11" y="21"/>
                      <a:pt x="1" y="51"/>
                    </a:cubicBezTo>
                    <a:cubicBezTo>
                      <a:pt x="21" y="51"/>
                      <a:pt x="41" y="61"/>
                      <a:pt x="61" y="61"/>
                    </a:cubicBezTo>
                    <a:cubicBezTo>
                      <a:pt x="61" y="41"/>
                      <a:pt x="61" y="21"/>
                      <a:pt x="51" y="1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1" name="Google Shape;15301;p49"/>
              <p:cNvSpPr/>
              <p:nvPr/>
            </p:nvSpPr>
            <p:spPr>
              <a:xfrm>
                <a:off x="4769061" y="320969"/>
                <a:ext cx="4571202" cy="2073421"/>
              </a:xfrm>
              <a:custGeom>
                <a:rect b="b" l="l" r="r" t="t"/>
                <a:pathLst>
                  <a:path extrusionOk="0" h="24987" w="55088">
                    <a:moveTo>
                      <a:pt x="25498" y="0"/>
                    </a:moveTo>
                    <a:lnTo>
                      <a:pt x="25498" y="0"/>
                    </a:lnTo>
                    <a:cubicBezTo>
                      <a:pt x="25427" y="91"/>
                      <a:pt x="25357" y="281"/>
                      <a:pt x="25227" y="502"/>
                    </a:cubicBezTo>
                    <a:cubicBezTo>
                      <a:pt x="25237" y="492"/>
                      <a:pt x="25247" y="482"/>
                      <a:pt x="25247" y="472"/>
                    </a:cubicBezTo>
                    <a:cubicBezTo>
                      <a:pt x="25377" y="281"/>
                      <a:pt x="25437" y="111"/>
                      <a:pt x="25498" y="0"/>
                    </a:cubicBezTo>
                    <a:close/>
                    <a:moveTo>
                      <a:pt x="23662" y="2167"/>
                    </a:moveTo>
                    <a:cubicBezTo>
                      <a:pt x="23592" y="2267"/>
                      <a:pt x="23542" y="2378"/>
                      <a:pt x="23472" y="2498"/>
                    </a:cubicBezTo>
                    <a:cubicBezTo>
                      <a:pt x="23552" y="2378"/>
                      <a:pt x="23602" y="2267"/>
                      <a:pt x="23662" y="2167"/>
                    </a:cubicBezTo>
                    <a:close/>
                    <a:moveTo>
                      <a:pt x="80" y="8506"/>
                    </a:moveTo>
                    <a:cubicBezTo>
                      <a:pt x="70" y="8526"/>
                      <a:pt x="60" y="8536"/>
                      <a:pt x="50" y="8556"/>
                    </a:cubicBezTo>
                    <a:cubicBezTo>
                      <a:pt x="39" y="8574"/>
                      <a:pt x="30" y="8591"/>
                      <a:pt x="22" y="8608"/>
                    </a:cubicBezTo>
                    <a:lnTo>
                      <a:pt x="22" y="8608"/>
                    </a:lnTo>
                    <a:cubicBezTo>
                      <a:pt x="39" y="8580"/>
                      <a:pt x="60" y="8551"/>
                      <a:pt x="80" y="8516"/>
                    </a:cubicBezTo>
                    <a:cubicBezTo>
                      <a:pt x="80" y="8516"/>
                      <a:pt x="80" y="8506"/>
                      <a:pt x="80" y="8506"/>
                    </a:cubicBezTo>
                    <a:close/>
                    <a:moveTo>
                      <a:pt x="22" y="8608"/>
                    </a:moveTo>
                    <a:lnTo>
                      <a:pt x="22" y="8608"/>
                    </a:lnTo>
                    <a:cubicBezTo>
                      <a:pt x="14" y="8621"/>
                      <a:pt x="6" y="8634"/>
                      <a:pt x="0" y="8647"/>
                    </a:cubicBezTo>
                    <a:cubicBezTo>
                      <a:pt x="9" y="8634"/>
                      <a:pt x="15" y="8621"/>
                      <a:pt x="22" y="8608"/>
                    </a:cubicBezTo>
                    <a:close/>
                    <a:moveTo>
                      <a:pt x="23010" y="21867"/>
                    </a:moveTo>
                    <a:cubicBezTo>
                      <a:pt x="22990" y="21897"/>
                      <a:pt x="22970" y="21927"/>
                      <a:pt x="22960" y="21957"/>
                    </a:cubicBezTo>
                    <a:cubicBezTo>
                      <a:pt x="25207" y="22739"/>
                      <a:pt x="27534" y="23371"/>
                      <a:pt x="29801" y="24104"/>
                    </a:cubicBezTo>
                    <a:cubicBezTo>
                      <a:pt x="30463" y="24314"/>
                      <a:pt x="31646" y="24986"/>
                      <a:pt x="32389" y="24986"/>
                    </a:cubicBezTo>
                    <a:cubicBezTo>
                      <a:pt x="32419" y="24986"/>
                      <a:pt x="32449" y="24976"/>
                      <a:pt x="32479" y="24976"/>
                    </a:cubicBezTo>
                    <a:cubicBezTo>
                      <a:pt x="32690" y="24966"/>
                      <a:pt x="55088" y="23211"/>
                      <a:pt x="55088" y="23211"/>
                    </a:cubicBezTo>
                    <a:lnTo>
                      <a:pt x="55078" y="23131"/>
                    </a:lnTo>
                    <a:lnTo>
                      <a:pt x="32539" y="24886"/>
                    </a:lnTo>
                    <a:cubicBezTo>
                      <a:pt x="32539" y="24886"/>
                      <a:pt x="28477" y="23522"/>
                      <a:pt x="23010" y="21867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2" name="Google Shape;15302;p49"/>
              <p:cNvSpPr/>
              <p:nvPr/>
            </p:nvSpPr>
            <p:spPr>
              <a:xfrm>
                <a:off x="4751553" y="320969"/>
                <a:ext cx="4587881" cy="2065040"/>
              </a:xfrm>
              <a:custGeom>
                <a:rect b="b" l="l" r="r" t="t"/>
                <a:pathLst>
                  <a:path extrusionOk="0" h="24886" w="55289">
                    <a:moveTo>
                      <a:pt x="25709" y="0"/>
                    </a:moveTo>
                    <a:cubicBezTo>
                      <a:pt x="25648" y="111"/>
                      <a:pt x="25588" y="281"/>
                      <a:pt x="25458" y="472"/>
                    </a:cubicBezTo>
                    <a:cubicBezTo>
                      <a:pt x="26130" y="1074"/>
                      <a:pt x="27093" y="2057"/>
                      <a:pt x="27444" y="2297"/>
                    </a:cubicBezTo>
                    <a:cubicBezTo>
                      <a:pt x="28577" y="3050"/>
                      <a:pt x="28587" y="2468"/>
                      <a:pt x="29731" y="3170"/>
                    </a:cubicBezTo>
                    <a:cubicBezTo>
                      <a:pt x="29590" y="2959"/>
                      <a:pt x="29540" y="2819"/>
                      <a:pt x="29410" y="2618"/>
                    </a:cubicBezTo>
                    <a:lnTo>
                      <a:pt x="29410" y="2618"/>
                    </a:lnTo>
                    <a:cubicBezTo>
                      <a:pt x="29962" y="3009"/>
                      <a:pt x="30915" y="3551"/>
                      <a:pt x="31777" y="4023"/>
                    </a:cubicBezTo>
                    <a:cubicBezTo>
                      <a:pt x="31958" y="4053"/>
                      <a:pt x="32078" y="4073"/>
                      <a:pt x="32108" y="4073"/>
                    </a:cubicBezTo>
                    <a:cubicBezTo>
                      <a:pt x="31877" y="3692"/>
                      <a:pt x="31306" y="3581"/>
                      <a:pt x="31175" y="3160"/>
                    </a:cubicBezTo>
                    <a:cubicBezTo>
                      <a:pt x="31075" y="2849"/>
                      <a:pt x="29380" y="1726"/>
                      <a:pt x="29129" y="1525"/>
                    </a:cubicBezTo>
                    <a:cubicBezTo>
                      <a:pt x="28918" y="1364"/>
                      <a:pt x="28708" y="1204"/>
                      <a:pt x="28517" y="1053"/>
                    </a:cubicBezTo>
                    <a:cubicBezTo>
                      <a:pt x="28447" y="1033"/>
                      <a:pt x="28397" y="1033"/>
                      <a:pt x="28357" y="1033"/>
                    </a:cubicBezTo>
                    <a:cubicBezTo>
                      <a:pt x="28246" y="1033"/>
                      <a:pt x="28196" y="1074"/>
                      <a:pt x="28146" y="1114"/>
                    </a:cubicBezTo>
                    <a:cubicBezTo>
                      <a:pt x="28106" y="1164"/>
                      <a:pt x="28076" y="1204"/>
                      <a:pt x="27986" y="1204"/>
                    </a:cubicBezTo>
                    <a:cubicBezTo>
                      <a:pt x="27956" y="1204"/>
                      <a:pt x="27915" y="1194"/>
                      <a:pt x="27855" y="1174"/>
                    </a:cubicBezTo>
                    <a:cubicBezTo>
                      <a:pt x="27253" y="973"/>
                      <a:pt x="26371" y="652"/>
                      <a:pt x="25699" y="20"/>
                    </a:cubicBezTo>
                    <a:cubicBezTo>
                      <a:pt x="25709" y="10"/>
                      <a:pt x="25709" y="0"/>
                      <a:pt x="25709" y="0"/>
                    </a:cubicBezTo>
                    <a:close/>
                    <a:moveTo>
                      <a:pt x="29280" y="5116"/>
                    </a:moveTo>
                    <a:cubicBezTo>
                      <a:pt x="29560" y="5116"/>
                      <a:pt x="30373" y="5437"/>
                      <a:pt x="30373" y="5437"/>
                    </a:cubicBezTo>
                    <a:cubicBezTo>
                      <a:pt x="30854" y="5597"/>
                      <a:pt x="31476" y="5988"/>
                      <a:pt x="31496" y="6179"/>
                    </a:cubicBezTo>
                    <a:cubicBezTo>
                      <a:pt x="31506" y="6229"/>
                      <a:pt x="31466" y="6249"/>
                      <a:pt x="31406" y="6249"/>
                    </a:cubicBezTo>
                    <a:cubicBezTo>
                      <a:pt x="31236" y="6249"/>
                      <a:pt x="30864" y="6109"/>
                      <a:pt x="30513" y="6059"/>
                    </a:cubicBezTo>
                    <a:cubicBezTo>
                      <a:pt x="30032" y="5988"/>
                      <a:pt x="29069" y="5246"/>
                      <a:pt x="29199" y="5136"/>
                    </a:cubicBezTo>
                    <a:cubicBezTo>
                      <a:pt x="29209" y="5126"/>
                      <a:pt x="29239" y="5116"/>
                      <a:pt x="29280" y="5116"/>
                    </a:cubicBezTo>
                    <a:close/>
                    <a:moveTo>
                      <a:pt x="16872" y="4564"/>
                    </a:moveTo>
                    <a:cubicBezTo>
                      <a:pt x="17022" y="4564"/>
                      <a:pt x="17193" y="4624"/>
                      <a:pt x="17363" y="4685"/>
                    </a:cubicBezTo>
                    <a:cubicBezTo>
                      <a:pt x="17524" y="4745"/>
                      <a:pt x="17674" y="4795"/>
                      <a:pt x="17775" y="4795"/>
                    </a:cubicBezTo>
                    <a:cubicBezTo>
                      <a:pt x="17795" y="4795"/>
                      <a:pt x="17825" y="4795"/>
                      <a:pt x="17845" y="4785"/>
                    </a:cubicBezTo>
                    <a:cubicBezTo>
                      <a:pt x="17845" y="4775"/>
                      <a:pt x="17855" y="4775"/>
                      <a:pt x="17865" y="4775"/>
                    </a:cubicBezTo>
                    <a:cubicBezTo>
                      <a:pt x="17995" y="4775"/>
                      <a:pt x="18386" y="5006"/>
                      <a:pt x="18778" y="5236"/>
                    </a:cubicBezTo>
                    <a:cubicBezTo>
                      <a:pt x="19159" y="5467"/>
                      <a:pt x="19540" y="5698"/>
                      <a:pt x="19650" y="5698"/>
                    </a:cubicBezTo>
                    <a:cubicBezTo>
                      <a:pt x="19670" y="5698"/>
                      <a:pt x="19680" y="5688"/>
                      <a:pt x="19670" y="5657"/>
                    </a:cubicBezTo>
                    <a:cubicBezTo>
                      <a:pt x="19660" y="5617"/>
                      <a:pt x="19680" y="5607"/>
                      <a:pt x="19710" y="5607"/>
                    </a:cubicBezTo>
                    <a:cubicBezTo>
                      <a:pt x="19961" y="5607"/>
                      <a:pt x="21195" y="6350"/>
                      <a:pt x="21656" y="6610"/>
                    </a:cubicBezTo>
                    <a:cubicBezTo>
                      <a:pt x="22168" y="6911"/>
                      <a:pt x="22268" y="7012"/>
                      <a:pt x="22148" y="7012"/>
                    </a:cubicBezTo>
                    <a:cubicBezTo>
                      <a:pt x="21957" y="7012"/>
                      <a:pt x="21175" y="6731"/>
                      <a:pt x="20844" y="6640"/>
                    </a:cubicBezTo>
                    <a:cubicBezTo>
                      <a:pt x="20663" y="6590"/>
                      <a:pt x="20513" y="6560"/>
                      <a:pt x="20392" y="6560"/>
                    </a:cubicBezTo>
                    <a:cubicBezTo>
                      <a:pt x="20152" y="6560"/>
                      <a:pt x="20031" y="6661"/>
                      <a:pt x="20122" y="6831"/>
                    </a:cubicBezTo>
                    <a:cubicBezTo>
                      <a:pt x="20132" y="6861"/>
                      <a:pt x="20102" y="6871"/>
                      <a:pt x="20031" y="6871"/>
                    </a:cubicBezTo>
                    <a:cubicBezTo>
                      <a:pt x="19540" y="6871"/>
                      <a:pt x="17323" y="6219"/>
                      <a:pt x="17163" y="5978"/>
                    </a:cubicBezTo>
                    <a:cubicBezTo>
                      <a:pt x="17113" y="5908"/>
                      <a:pt x="17183" y="5888"/>
                      <a:pt x="17293" y="5888"/>
                    </a:cubicBezTo>
                    <a:cubicBezTo>
                      <a:pt x="17423" y="5888"/>
                      <a:pt x="17604" y="5918"/>
                      <a:pt x="17785" y="5938"/>
                    </a:cubicBezTo>
                    <a:cubicBezTo>
                      <a:pt x="17955" y="5968"/>
                      <a:pt x="18116" y="5988"/>
                      <a:pt x="18196" y="5988"/>
                    </a:cubicBezTo>
                    <a:cubicBezTo>
                      <a:pt x="18286" y="5988"/>
                      <a:pt x="18276" y="5958"/>
                      <a:pt x="18075" y="5868"/>
                    </a:cubicBezTo>
                    <a:cubicBezTo>
                      <a:pt x="17333" y="5527"/>
                      <a:pt x="16390" y="4805"/>
                      <a:pt x="16691" y="4614"/>
                    </a:cubicBezTo>
                    <a:cubicBezTo>
                      <a:pt x="16741" y="4574"/>
                      <a:pt x="16802" y="4564"/>
                      <a:pt x="16872" y="4564"/>
                    </a:cubicBezTo>
                    <a:close/>
                    <a:moveTo>
                      <a:pt x="23352" y="6480"/>
                    </a:moveTo>
                    <a:cubicBezTo>
                      <a:pt x="23412" y="6480"/>
                      <a:pt x="23512" y="6510"/>
                      <a:pt x="23683" y="6580"/>
                    </a:cubicBezTo>
                    <a:cubicBezTo>
                      <a:pt x="24826" y="7082"/>
                      <a:pt x="25879" y="7914"/>
                      <a:pt x="25528" y="7914"/>
                    </a:cubicBezTo>
                    <a:cubicBezTo>
                      <a:pt x="25478" y="7914"/>
                      <a:pt x="25408" y="7904"/>
                      <a:pt x="25297" y="7864"/>
                    </a:cubicBezTo>
                    <a:cubicBezTo>
                      <a:pt x="24435" y="7573"/>
                      <a:pt x="23913" y="7473"/>
                      <a:pt x="23121" y="7072"/>
                    </a:cubicBezTo>
                    <a:cubicBezTo>
                      <a:pt x="22629" y="6821"/>
                      <a:pt x="23221" y="6971"/>
                      <a:pt x="23422" y="6861"/>
                    </a:cubicBezTo>
                    <a:cubicBezTo>
                      <a:pt x="23522" y="6811"/>
                      <a:pt x="23181" y="6480"/>
                      <a:pt x="23352" y="6480"/>
                    </a:cubicBezTo>
                    <a:close/>
                    <a:moveTo>
                      <a:pt x="29241" y="5769"/>
                    </a:moveTo>
                    <a:lnTo>
                      <a:pt x="29241" y="5769"/>
                    </a:lnTo>
                    <a:cubicBezTo>
                      <a:pt x="29333" y="5878"/>
                      <a:pt x="29792" y="5898"/>
                      <a:pt x="29932" y="5928"/>
                    </a:cubicBezTo>
                    <a:cubicBezTo>
                      <a:pt x="30082" y="5958"/>
                      <a:pt x="30222" y="5988"/>
                      <a:pt x="30363" y="6049"/>
                    </a:cubicBezTo>
                    <a:cubicBezTo>
                      <a:pt x="30764" y="6209"/>
                      <a:pt x="31095" y="6500"/>
                      <a:pt x="31396" y="6801"/>
                    </a:cubicBezTo>
                    <a:cubicBezTo>
                      <a:pt x="31847" y="6871"/>
                      <a:pt x="32560" y="7082"/>
                      <a:pt x="33171" y="7242"/>
                    </a:cubicBezTo>
                    <a:cubicBezTo>
                      <a:pt x="33553" y="7343"/>
                      <a:pt x="34746" y="7613"/>
                      <a:pt x="35208" y="7654"/>
                    </a:cubicBezTo>
                    <a:cubicBezTo>
                      <a:pt x="35669" y="7684"/>
                      <a:pt x="37234" y="8135"/>
                      <a:pt x="37475" y="8356"/>
                    </a:cubicBezTo>
                    <a:cubicBezTo>
                      <a:pt x="37505" y="8386"/>
                      <a:pt x="37485" y="8406"/>
                      <a:pt x="37424" y="8406"/>
                    </a:cubicBezTo>
                    <a:cubicBezTo>
                      <a:pt x="37254" y="8406"/>
                      <a:pt x="36823" y="8316"/>
                      <a:pt x="36341" y="8225"/>
                    </a:cubicBezTo>
                    <a:cubicBezTo>
                      <a:pt x="35860" y="8135"/>
                      <a:pt x="35338" y="8045"/>
                      <a:pt x="34997" y="8045"/>
                    </a:cubicBezTo>
                    <a:cubicBezTo>
                      <a:pt x="34937" y="8045"/>
                      <a:pt x="34887" y="8055"/>
                      <a:pt x="34836" y="8055"/>
                    </a:cubicBezTo>
                    <a:cubicBezTo>
                      <a:pt x="34726" y="8075"/>
                      <a:pt x="34606" y="8085"/>
                      <a:pt x="34485" y="8085"/>
                    </a:cubicBezTo>
                    <a:cubicBezTo>
                      <a:pt x="33853" y="8085"/>
                      <a:pt x="33101" y="7894"/>
                      <a:pt x="32560" y="7654"/>
                    </a:cubicBezTo>
                    <a:cubicBezTo>
                      <a:pt x="31928" y="7363"/>
                      <a:pt x="30945" y="6781"/>
                      <a:pt x="31256" y="6781"/>
                    </a:cubicBezTo>
                    <a:lnTo>
                      <a:pt x="31296" y="6781"/>
                    </a:lnTo>
                    <a:cubicBezTo>
                      <a:pt x="31035" y="6681"/>
                      <a:pt x="30774" y="6590"/>
                      <a:pt x="30503" y="6490"/>
                    </a:cubicBezTo>
                    <a:cubicBezTo>
                      <a:pt x="30393" y="6450"/>
                      <a:pt x="30273" y="6400"/>
                      <a:pt x="30162" y="6360"/>
                    </a:cubicBezTo>
                    <a:cubicBezTo>
                      <a:pt x="30032" y="6309"/>
                      <a:pt x="29901" y="6259"/>
                      <a:pt x="29781" y="6199"/>
                    </a:cubicBezTo>
                    <a:cubicBezTo>
                      <a:pt x="29571" y="6089"/>
                      <a:pt x="29391" y="5949"/>
                      <a:pt x="29241" y="5769"/>
                    </a:cubicBezTo>
                    <a:close/>
                    <a:moveTo>
                      <a:pt x="2949" y="8616"/>
                    </a:moveTo>
                    <a:cubicBezTo>
                      <a:pt x="3080" y="8616"/>
                      <a:pt x="3220" y="8647"/>
                      <a:pt x="3371" y="8717"/>
                    </a:cubicBezTo>
                    <a:cubicBezTo>
                      <a:pt x="4314" y="9178"/>
                      <a:pt x="6390" y="9941"/>
                      <a:pt x="5808" y="9941"/>
                    </a:cubicBezTo>
                    <a:cubicBezTo>
                      <a:pt x="5778" y="9941"/>
                      <a:pt x="5738" y="9941"/>
                      <a:pt x="5698" y="9930"/>
                    </a:cubicBezTo>
                    <a:cubicBezTo>
                      <a:pt x="4915" y="9860"/>
                      <a:pt x="4203" y="9620"/>
                      <a:pt x="3652" y="9620"/>
                    </a:cubicBezTo>
                    <a:cubicBezTo>
                      <a:pt x="3551" y="9620"/>
                      <a:pt x="3451" y="9630"/>
                      <a:pt x="3371" y="9640"/>
                    </a:cubicBezTo>
                    <a:cubicBezTo>
                      <a:pt x="3321" y="9650"/>
                      <a:pt x="3270" y="9660"/>
                      <a:pt x="3230" y="9660"/>
                    </a:cubicBezTo>
                    <a:cubicBezTo>
                      <a:pt x="3070" y="9660"/>
                      <a:pt x="3020" y="9569"/>
                      <a:pt x="2969" y="9479"/>
                    </a:cubicBezTo>
                    <a:cubicBezTo>
                      <a:pt x="2919" y="9389"/>
                      <a:pt x="2869" y="9299"/>
                      <a:pt x="2679" y="9299"/>
                    </a:cubicBezTo>
                    <a:cubicBezTo>
                      <a:pt x="2618" y="9299"/>
                      <a:pt x="2548" y="9309"/>
                      <a:pt x="2458" y="9329"/>
                    </a:cubicBezTo>
                    <a:cubicBezTo>
                      <a:pt x="2097" y="9419"/>
                      <a:pt x="1716" y="9479"/>
                      <a:pt x="1515" y="9479"/>
                    </a:cubicBezTo>
                    <a:cubicBezTo>
                      <a:pt x="1314" y="9479"/>
                      <a:pt x="1284" y="9419"/>
                      <a:pt x="1565" y="9268"/>
                    </a:cubicBezTo>
                    <a:cubicBezTo>
                      <a:pt x="2147" y="8958"/>
                      <a:pt x="1956" y="9098"/>
                      <a:pt x="2247" y="8887"/>
                    </a:cubicBezTo>
                    <a:cubicBezTo>
                      <a:pt x="2438" y="8747"/>
                      <a:pt x="2679" y="8616"/>
                      <a:pt x="2949" y="8616"/>
                    </a:cubicBezTo>
                    <a:close/>
                    <a:moveTo>
                      <a:pt x="23512" y="2729"/>
                    </a:moveTo>
                    <a:cubicBezTo>
                      <a:pt x="23512" y="2729"/>
                      <a:pt x="23502" y="2739"/>
                      <a:pt x="23502" y="2739"/>
                    </a:cubicBezTo>
                    <a:cubicBezTo>
                      <a:pt x="23482" y="2779"/>
                      <a:pt x="23452" y="2819"/>
                      <a:pt x="23412" y="2859"/>
                    </a:cubicBezTo>
                    <a:cubicBezTo>
                      <a:pt x="23191" y="3120"/>
                      <a:pt x="23151" y="3240"/>
                      <a:pt x="22940" y="3421"/>
                    </a:cubicBezTo>
                    <a:cubicBezTo>
                      <a:pt x="22820" y="3601"/>
                      <a:pt x="22800" y="3952"/>
                      <a:pt x="22720" y="4203"/>
                    </a:cubicBezTo>
                    <a:cubicBezTo>
                      <a:pt x="23151" y="4534"/>
                      <a:pt x="23592" y="4875"/>
                      <a:pt x="23693" y="4935"/>
                    </a:cubicBezTo>
                    <a:cubicBezTo>
                      <a:pt x="23703" y="4945"/>
                      <a:pt x="23713" y="4945"/>
                      <a:pt x="23713" y="4945"/>
                    </a:cubicBezTo>
                    <a:cubicBezTo>
                      <a:pt x="23753" y="4945"/>
                      <a:pt x="23582" y="4725"/>
                      <a:pt x="23402" y="4504"/>
                    </a:cubicBezTo>
                    <a:cubicBezTo>
                      <a:pt x="23231" y="4293"/>
                      <a:pt x="23051" y="4073"/>
                      <a:pt x="23091" y="4073"/>
                    </a:cubicBezTo>
                    <a:lnTo>
                      <a:pt x="23091" y="4073"/>
                    </a:lnTo>
                    <a:cubicBezTo>
                      <a:pt x="23091" y="4073"/>
                      <a:pt x="23101" y="4073"/>
                      <a:pt x="23111" y="4083"/>
                    </a:cubicBezTo>
                    <a:cubicBezTo>
                      <a:pt x="24475" y="5036"/>
                      <a:pt x="26150" y="6249"/>
                      <a:pt x="27554" y="7423"/>
                    </a:cubicBezTo>
                    <a:cubicBezTo>
                      <a:pt x="26250" y="7022"/>
                      <a:pt x="25277" y="6179"/>
                      <a:pt x="23993" y="5708"/>
                    </a:cubicBezTo>
                    <a:cubicBezTo>
                      <a:pt x="23713" y="5607"/>
                      <a:pt x="22379" y="4975"/>
                      <a:pt x="21476" y="4554"/>
                    </a:cubicBezTo>
                    <a:cubicBezTo>
                      <a:pt x="21355" y="4614"/>
                      <a:pt x="21235" y="4685"/>
                      <a:pt x="21115" y="4705"/>
                    </a:cubicBezTo>
                    <a:cubicBezTo>
                      <a:pt x="21175" y="4755"/>
                      <a:pt x="21235" y="4815"/>
                      <a:pt x="21295" y="4865"/>
                    </a:cubicBezTo>
                    <a:cubicBezTo>
                      <a:pt x="21686" y="5216"/>
                      <a:pt x="22078" y="5557"/>
                      <a:pt x="22007" y="5557"/>
                    </a:cubicBezTo>
                    <a:cubicBezTo>
                      <a:pt x="21977" y="5557"/>
                      <a:pt x="21897" y="5517"/>
                      <a:pt x="21737" y="5427"/>
                    </a:cubicBezTo>
                    <a:cubicBezTo>
                      <a:pt x="21626" y="5357"/>
                      <a:pt x="19891" y="4584"/>
                      <a:pt x="19761" y="4524"/>
                    </a:cubicBezTo>
                    <a:cubicBezTo>
                      <a:pt x="19660" y="4484"/>
                      <a:pt x="19590" y="4464"/>
                      <a:pt x="19540" y="4464"/>
                    </a:cubicBezTo>
                    <a:cubicBezTo>
                      <a:pt x="19460" y="4464"/>
                      <a:pt x="19450" y="4514"/>
                      <a:pt x="19460" y="4574"/>
                    </a:cubicBezTo>
                    <a:cubicBezTo>
                      <a:pt x="19460" y="4634"/>
                      <a:pt x="19470" y="4695"/>
                      <a:pt x="19420" y="4695"/>
                    </a:cubicBezTo>
                    <a:cubicBezTo>
                      <a:pt x="19389" y="4695"/>
                      <a:pt x="19339" y="4674"/>
                      <a:pt x="19259" y="4624"/>
                    </a:cubicBezTo>
                    <a:cubicBezTo>
                      <a:pt x="18838" y="4384"/>
                      <a:pt x="18095" y="4063"/>
                      <a:pt x="17373" y="3692"/>
                    </a:cubicBezTo>
                    <a:cubicBezTo>
                      <a:pt x="17293" y="3661"/>
                      <a:pt x="17223" y="3641"/>
                      <a:pt x="17153" y="3641"/>
                    </a:cubicBezTo>
                    <a:cubicBezTo>
                      <a:pt x="16922" y="3641"/>
                      <a:pt x="16711" y="3832"/>
                      <a:pt x="16491" y="4023"/>
                    </a:cubicBezTo>
                    <a:cubicBezTo>
                      <a:pt x="16270" y="4213"/>
                      <a:pt x="16039" y="4404"/>
                      <a:pt x="15738" y="4404"/>
                    </a:cubicBezTo>
                    <a:cubicBezTo>
                      <a:pt x="15678" y="4404"/>
                      <a:pt x="15608" y="4394"/>
                      <a:pt x="15538" y="4374"/>
                    </a:cubicBezTo>
                    <a:cubicBezTo>
                      <a:pt x="15297" y="4624"/>
                      <a:pt x="15066" y="4835"/>
                      <a:pt x="14906" y="4935"/>
                    </a:cubicBezTo>
                    <a:cubicBezTo>
                      <a:pt x="14474" y="5186"/>
                      <a:pt x="14244" y="5326"/>
                      <a:pt x="13833" y="5668"/>
                    </a:cubicBezTo>
                    <a:cubicBezTo>
                      <a:pt x="13742" y="5808"/>
                      <a:pt x="13742" y="5878"/>
                      <a:pt x="13822" y="5878"/>
                    </a:cubicBezTo>
                    <a:cubicBezTo>
                      <a:pt x="13913" y="5878"/>
                      <a:pt x="14133" y="5768"/>
                      <a:pt x="14454" y="5527"/>
                    </a:cubicBezTo>
                    <a:cubicBezTo>
                      <a:pt x="15016" y="5106"/>
                      <a:pt x="15417" y="4845"/>
                      <a:pt x="15558" y="4845"/>
                    </a:cubicBezTo>
                    <a:cubicBezTo>
                      <a:pt x="15638" y="4845"/>
                      <a:pt x="15628" y="4925"/>
                      <a:pt x="15538" y="5106"/>
                    </a:cubicBezTo>
                    <a:cubicBezTo>
                      <a:pt x="15257" y="5587"/>
                      <a:pt x="14264" y="6390"/>
                      <a:pt x="14103" y="6831"/>
                    </a:cubicBezTo>
                    <a:cubicBezTo>
                      <a:pt x="14023" y="7057"/>
                      <a:pt x="13790" y="7059"/>
                      <a:pt x="13470" y="7059"/>
                    </a:cubicBezTo>
                    <a:cubicBezTo>
                      <a:pt x="13463" y="7059"/>
                      <a:pt x="13456" y="7059"/>
                      <a:pt x="13448" y="7059"/>
                    </a:cubicBezTo>
                    <a:cubicBezTo>
                      <a:pt x="13132" y="7059"/>
                      <a:pt x="12735" y="7062"/>
                      <a:pt x="12318" y="7272"/>
                    </a:cubicBezTo>
                    <a:cubicBezTo>
                      <a:pt x="11917" y="7473"/>
                      <a:pt x="11566" y="7613"/>
                      <a:pt x="11385" y="7613"/>
                    </a:cubicBezTo>
                    <a:cubicBezTo>
                      <a:pt x="11225" y="7613"/>
                      <a:pt x="11215" y="7483"/>
                      <a:pt x="11475" y="7182"/>
                    </a:cubicBezTo>
                    <a:lnTo>
                      <a:pt x="11475" y="7182"/>
                    </a:lnTo>
                    <a:cubicBezTo>
                      <a:pt x="11084" y="7403"/>
                      <a:pt x="10091" y="7383"/>
                      <a:pt x="9780" y="7623"/>
                    </a:cubicBezTo>
                    <a:cubicBezTo>
                      <a:pt x="9600" y="7764"/>
                      <a:pt x="9379" y="7874"/>
                      <a:pt x="9178" y="7924"/>
                    </a:cubicBezTo>
                    <a:cubicBezTo>
                      <a:pt x="10001" y="8386"/>
                      <a:pt x="11335" y="8958"/>
                      <a:pt x="12819" y="9670"/>
                    </a:cubicBezTo>
                    <a:cubicBezTo>
                      <a:pt x="13913" y="10121"/>
                      <a:pt x="14926" y="10512"/>
                      <a:pt x="15317" y="10623"/>
                    </a:cubicBezTo>
                    <a:cubicBezTo>
                      <a:pt x="15467" y="10663"/>
                      <a:pt x="15628" y="10723"/>
                      <a:pt x="15768" y="10803"/>
                    </a:cubicBezTo>
                    <a:cubicBezTo>
                      <a:pt x="16220" y="11084"/>
                      <a:pt x="14234" y="11375"/>
                      <a:pt x="12819" y="11375"/>
                    </a:cubicBezTo>
                    <a:cubicBezTo>
                      <a:pt x="12188" y="11375"/>
                      <a:pt x="11676" y="11315"/>
                      <a:pt x="11536" y="11174"/>
                    </a:cubicBezTo>
                    <a:cubicBezTo>
                      <a:pt x="11465" y="11104"/>
                      <a:pt x="11405" y="11014"/>
                      <a:pt x="11325" y="10974"/>
                    </a:cubicBezTo>
                    <a:cubicBezTo>
                      <a:pt x="11265" y="10944"/>
                      <a:pt x="11205" y="10924"/>
                      <a:pt x="11144" y="10924"/>
                    </a:cubicBezTo>
                    <a:cubicBezTo>
                      <a:pt x="11014" y="10924"/>
                      <a:pt x="10884" y="10984"/>
                      <a:pt x="10753" y="11014"/>
                    </a:cubicBezTo>
                    <a:cubicBezTo>
                      <a:pt x="10623" y="11044"/>
                      <a:pt x="10502" y="11054"/>
                      <a:pt x="10392" y="11054"/>
                    </a:cubicBezTo>
                    <a:cubicBezTo>
                      <a:pt x="10011" y="11054"/>
                      <a:pt x="9680" y="10893"/>
                      <a:pt x="9369" y="10623"/>
                    </a:cubicBezTo>
                    <a:cubicBezTo>
                      <a:pt x="8687" y="10001"/>
                      <a:pt x="6891" y="9870"/>
                      <a:pt x="6831" y="9830"/>
                    </a:cubicBezTo>
                    <a:cubicBezTo>
                      <a:pt x="6651" y="9690"/>
                      <a:pt x="5628" y="8556"/>
                      <a:pt x="5427" y="8456"/>
                    </a:cubicBezTo>
                    <a:cubicBezTo>
                      <a:pt x="5317" y="8396"/>
                      <a:pt x="5196" y="8346"/>
                      <a:pt x="5066" y="8346"/>
                    </a:cubicBezTo>
                    <a:lnTo>
                      <a:pt x="5036" y="8346"/>
                    </a:lnTo>
                    <a:cubicBezTo>
                      <a:pt x="4925" y="8346"/>
                      <a:pt x="4003" y="7854"/>
                      <a:pt x="3451" y="7583"/>
                    </a:cubicBezTo>
                    <a:cubicBezTo>
                      <a:pt x="3341" y="7523"/>
                      <a:pt x="3290" y="7503"/>
                      <a:pt x="3270" y="7503"/>
                    </a:cubicBezTo>
                    <a:cubicBezTo>
                      <a:pt x="3190" y="7503"/>
                      <a:pt x="3521" y="7774"/>
                      <a:pt x="3310" y="7824"/>
                    </a:cubicBezTo>
                    <a:lnTo>
                      <a:pt x="3300" y="7824"/>
                    </a:lnTo>
                    <a:cubicBezTo>
                      <a:pt x="3230" y="7824"/>
                      <a:pt x="2990" y="7694"/>
                      <a:pt x="2759" y="7563"/>
                    </a:cubicBezTo>
                    <a:cubicBezTo>
                      <a:pt x="2729" y="7543"/>
                      <a:pt x="2699" y="7523"/>
                      <a:pt x="2669" y="7513"/>
                    </a:cubicBezTo>
                    <a:cubicBezTo>
                      <a:pt x="2638" y="7523"/>
                      <a:pt x="2598" y="7533"/>
                      <a:pt x="2558" y="7553"/>
                    </a:cubicBezTo>
                    <a:cubicBezTo>
                      <a:pt x="2478" y="7573"/>
                      <a:pt x="1655" y="7774"/>
                      <a:pt x="1385" y="7804"/>
                    </a:cubicBezTo>
                    <a:cubicBezTo>
                      <a:pt x="1304" y="7874"/>
                      <a:pt x="1204" y="7954"/>
                      <a:pt x="1144" y="7995"/>
                    </a:cubicBezTo>
                    <a:cubicBezTo>
                      <a:pt x="1064" y="8065"/>
                      <a:pt x="1064" y="8065"/>
                      <a:pt x="1254" y="8125"/>
                    </a:cubicBezTo>
                    <a:cubicBezTo>
                      <a:pt x="1415" y="8185"/>
                      <a:pt x="1114" y="8406"/>
                      <a:pt x="933" y="8406"/>
                    </a:cubicBezTo>
                    <a:lnTo>
                      <a:pt x="883" y="8406"/>
                    </a:lnTo>
                    <a:cubicBezTo>
                      <a:pt x="793" y="8376"/>
                      <a:pt x="693" y="8356"/>
                      <a:pt x="602" y="8356"/>
                    </a:cubicBezTo>
                    <a:cubicBezTo>
                      <a:pt x="502" y="8356"/>
                      <a:pt x="412" y="8376"/>
                      <a:pt x="362" y="8436"/>
                    </a:cubicBezTo>
                    <a:cubicBezTo>
                      <a:pt x="331" y="8466"/>
                      <a:pt x="311" y="8486"/>
                      <a:pt x="291" y="8506"/>
                    </a:cubicBezTo>
                    <a:cubicBezTo>
                      <a:pt x="291" y="8506"/>
                      <a:pt x="291" y="8516"/>
                      <a:pt x="291" y="8516"/>
                    </a:cubicBezTo>
                    <a:cubicBezTo>
                      <a:pt x="261" y="8566"/>
                      <a:pt x="231" y="8606"/>
                      <a:pt x="211" y="8647"/>
                    </a:cubicBezTo>
                    <a:cubicBezTo>
                      <a:pt x="121" y="8787"/>
                      <a:pt x="61" y="8857"/>
                      <a:pt x="0" y="8887"/>
                    </a:cubicBezTo>
                    <a:cubicBezTo>
                      <a:pt x="422" y="9118"/>
                      <a:pt x="592" y="9208"/>
                      <a:pt x="472" y="9208"/>
                    </a:cubicBezTo>
                    <a:cubicBezTo>
                      <a:pt x="442" y="9208"/>
                      <a:pt x="392" y="9198"/>
                      <a:pt x="321" y="9188"/>
                    </a:cubicBezTo>
                    <a:lnTo>
                      <a:pt x="321" y="9188"/>
                    </a:lnTo>
                    <a:cubicBezTo>
                      <a:pt x="351" y="9208"/>
                      <a:pt x="372" y="9218"/>
                      <a:pt x="392" y="9228"/>
                    </a:cubicBezTo>
                    <a:cubicBezTo>
                      <a:pt x="442" y="9258"/>
                      <a:pt x="1013" y="9620"/>
                      <a:pt x="1204" y="9720"/>
                    </a:cubicBezTo>
                    <a:cubicBezTo>
                      <a:pt x="1385" y="9820"/>
                      <a:pt x="2177" y="10051"/>
                      <a:pt x="2388" y="10171"/>
                    </a:cubicBezTo>
                    <a:cubicBezTo>
                      <a:pt x="2458" y="10211"/>
                      <a:pt x="2508" y="10221"/>
                      <a:pt x="2538" y="10221"/>
                    </a:cubicBezTo>
                    <a:cubicBezTo>
                      <a:pt x="2578" y="10221"/>
                      <a:pt x="2578" y="10181"/>
                      <a:pt x="2568" y="10141"/>
                    </a:cubicBezTo>
                    <a:cubicBezTo>
                      <a:pt x="2558" y="10091"/>
                      <a:pt x="2548" y="10051"/>
                      <a:pt x="2578" y="10051"/>
                    </a:cubicBezTo>
                    <a:lnTo>
                      <a:pt x="2598" y="10051"/>
                    </a:lnTo>
                    <a:cubicBezTo>
                      <a:pt x="3331" y="10402"/>
                      <a:pt x="3020" y="10211"/>
                      <a:pt x="3652" y="10733"/>
                    </a:cubicBezTo>
                    <a:cubicBezTo>
                      <a:pt x="5407" y="12197"/>
                      <a:pt x="6570" y="14695"/>
                      <a:pt x="6510" y="14765"/>
                    </a:cubicBezTo>
                    <a:cubicBezTo>
                      <a:pt x="6420" y="14855"/>
                      <a:pt x="6290" y="14886"/>
                      <a:pt x="6179" y="14936"/>
                    </a:cubicBezTo>
                    <a:cubicBezTo>
                      <a:pt x="5938" y="15046"/>
                      <a:pt x="5758" y="15257"/>
                      <a:pt x="5597" y="15467"/>
                    </a:cubicBezTo>
                    <a:cubicBezTo>
                      <a:pt x="5387" y="15718"/>
                      <a:pt x="5176" y="16049"/>
                      <a:pt x="5297" y="16350"/>
                    </a:cubicBezTo>
                    <a:cubicBezTo>
                      <a:pt x="5367" y="16531"/>
                      <a:pt x="5537" y="16641"/>
                      <a:pt x="5718" y="16731"/>
                    </a:cubicBezTo>
                    <a:cubicBezTo>
                      <a:pt x="6370" y="17052"/>
                      <a:pt x="7102" y="17032"/>
                      <a:pt x="7744" y="17353"/>
                    </a:cubicBezTo>
                    <a:cubicBezTo>
                      <a:pt x="7914" y="17443"/>
                      <a:pt x="8105" y="17473"/>
                      <a:pt x="8296" y="17473"/>
                    </a:cubicBezTo>
                    <a:cubicBezTo>
                      <a:pt x="8577" y="17473"/>
                      <a:pt x="8857" y="17413"/>
                      <a:pt x="9118" y="17403"/>
                    </a:cubicBezTo>
                    <a:cubicBezTo>
                      <a:pt x="9700" y="17363"/>
                      <a:pt x="10332" y="16862"/>
                      <a:pt x="10863" y="16641"/>
                    </a:cubicBezTo>
                    <a:cubicBezTo>
                      <a:pt x="11596" y="16330"/>
                      <a:pt x="12328" y="16029"/>
                      <a:pt x="13070" y="15718"/>
                    </a:cubicBezTo>
                    <a:lnTo>
                      <a:pt x="17363" y="13933"/>
                    </a:lnTo>
                    <a:cubicBezTo>
                      <a:pt x="18065" y="13642"/>
                      <a:pt x="18768" y="13351"/>
                      <a:pt x="19480" y="13070"/>
                    </a:cubicBezTo>
                    <a:cubicBezTo>
                      <a:pt x="19831" y="12940"/>
                      <a:pt x="20413" y="12589"/>
                      <a:pt x="20844" y="12589"/>
                    </a:cubicBezTo>
                    <a:cubicBezTo>
                      <a:pt x="20924" y="12589"/>
                      <a:pt x="21004" y="12609"/>
                      <a:pt x="21075" y="12639"/>
                    </a:cubicBezTo>
                    <a:cubicBezTo>
                      <a:pt x="20884" y="12759"/>
                      <a:pt x="20663" y="12869"/>
                      <a:pt x="20453" y="12970"/>
                    </a:cubicBezTo>
                    <a:cubicBezTo>
                      <a:pt x="19590" y="13371"/>
                      <a:pt x="18758" y="13682"/>
                      <a:pt x="17925" y="14173"/>
                    </a:cubicBezTo>
                    <a:cubicBezTo>
                      <a:pt x="17002" y="14725"/>
                      <a:pt x="16099" y="15287"/>
                      <a:pt x="15207" y="15879"/>
                    </a:cubicBezTo>
                    <a:cubicBezTo>
                      <a:pt x="14826" y="16139"/>
                      <a:pt x="14444" y="16390"/>
                      <a:pt x="14013" y="16541"/>
                    </a:cubicBezTo>
                    <a:cubicBezTo>
                      <a:pt x="13833" y="16611"/>
                      <a:pt x="13632" y="16651"/>
                      <a:pt x="13471" y="16761"/>
                    </a:cubicBezTo>
                    <a:cubicBezTo>
                      <a:pt x="13181" y="16952"/>
                      <a:pt x="13030" y="17303"/>
                      <a:pt x="12729" y="17493"/>
                    </a:cubicBezTo>
                    <a:cubicBezTo>
                      <a:pt x="12458" y="17674"/>
                      <a:pt x="12097" y="17684"/>
                      <a:pt x="11846" y="17915"/>
                    </a:cubicBezTo>
                    <a:cubicBezTo>
                      <a:pt x="11766" y="17985"/>
                      <a:pt x="11656" y="18065"/>
                      <a:pt x="11626" y="18166"/>
                    </a:cubicBezTo>
                    <a:cubicBezTo>
                      <a:pt x="11756" y="18166"/>
                      <a:pt x="11796" y="18266"/>
                      <a:pt x="11887" y="18336"/>
                    </a:cubicBezTo>
                    <a:cubicBezTo>
                      <a:pt x="11997" y="18426"/>
                      <a:pt x="12198" y="18426"/>
                      <a:pt x="12338" y="18446"/>
                    </a:cubicBezTo>
                    <a:cubicBezTo>
                      <a:pt x="12980" y="18527"/>
                      <a:pt x="13592" y="18647"/>
                      <a:pt x="14174" y="18958"/>
                    </a:cubicBezTo>
                    <a:cubicBezTo>
                      <a:pt x="14294" y="19018"/>
                      <a:pt x="14414" y="19088"/>
                      <a:pt x="14545" y="19108"/>
                    </a:cubicBezTo>
                    <a:lnTo>
                      <a:pt x="14555" y="19118"/>
                    </a:lnTo>
                    <a:lnTo>
                      <a:pt x="14645" y="19118"/>
                    </a:lnTo>
                    <a:cubicBezTo>
                      <a:pt x="14705" y="19118"/>
                      <a:pt x="14765" y="19108"/>
                      <a:pt x="14836" y="19098"/>
                    </a:cubicBezTo>
                    <a:cubicBezTo>
                      <a:pt x="15929" y="18928"/>
                      <a:pt x="16912" y="18246"/>
                      <a:pt x="17955" y="17895"/>
                    </a:cubicBezTo>
                    <a:cubicBezTo>
                      <a:pt x="20182" y="17142"/>
                      <a:pt x="22479" y="16852"/>
                      <a:pt x="24796" y="16420"/>
                    </a:cubicBezTo>
                    <a:cubicBezTo>
                      <a:pt x="25237" y="16340"/>
                      <a:pt x="25689" y="16250"/>
                      <a:pt x="26100" y="16049"/>
                    </a:cubicBezTo>
                    <a:cubicBezTo>
                      <a:pt x="26531" y="15838"/>
                      <a:pt x="26892" y="15517"/>
                      <a:pt x="27294" y="15257"/>
                    </a:cubicBezTo>
                    <a:cubicBezTo>
                      <a:pt x="28036" y="14775"/>
                      <a:pt x="29009" y="14364"/>
                      <a:pt x="29881" y="14244"/>
                    </a:cubicBezTo>
                    <a:lnTo>
                      <a:pt x="29881" y="14244"/>
                    </a:lnTo>
                    <a:cubicBezTo>
                      <a:pt x="29711" y="14565"/>
                      <a:pt x="29370" y="14876"/>
                      <a:pt x="29069" y="15106"/>
                    </a:cubicBezTo>
                    <a:cubicBezTo>
                      <a:pt x="28517" y="15517"/>
                      <a:pt x="28096" y="15879"/>
                      <a:pt x="27594" y="16360"/>
                    </a:cubicBezTo>
                    <a:cubicBezTo>
                      <a:pt x="27454" y="16480"/>
                      <a:pt x="27304" y="16591"/>
                      <a:pt x="27213" y="16751"/>
                    </a:cubicBezTo>
                    <a:cubicBezTo>
                      <a:pt x="27133" y="16892"/>
                      <a:pt x="27123" y="17062"/>
                      <a:pt x="27043" y="17203"/>
                    </a:cubicBezTo>
                    <a:cubicBezTo>
                      <a:pt x="26752" y="17764"/>
                      <a:pt x="25097" y="18326"/>
                      <a:pt x="24525" y="18527"/>
                    </a:cubicBezTo>
                    <a:cubicBezTo>
                      <a:pt x="24184" y="18637"/>
                      <a:pt x="23843" y="18747"/>
                      <a:pt x="23502" y="18858"/>
                    </a:cubicBezTo>
                    <a:cubicBezTo>
                      <a:pt x="23432" y="18888"/>
                      <a:pt x="22248" y="19329"/>
                      <a:pt x="22449" y="19550"/>
                    </a:cubicBezTo>
                    <a:cubicBezTo>
                      <a:pt x="22539" y="19560"/>
                      <a:pt x="22639" y="19560"/>
                      <a:pt x="22730" y="19560"/>
                    </a:cubicBezTo>
                    <a:cubicBezTo>
                      <a:pt x="22860" y="19560"/>
                      <a:pt x="22990" y="19560"/>
                      <a:pt x="23111" y="19540"/>
                    </a:cubicBezTo>
                    <a:cubicBezTo>
                      <a:pt x="24214" y="19419"/>
                      <a:pt x="25578" y="18707"/>
                      <a:pt x="26601" y="18276"/>
                    </a:cubicBezTo>
                    <a:cubicBezTo>
                      <a:pt x="27494" y="17895"/>
                      <a:pt x="28437" y="17193"/>
                      <a:pt x="29350" y="16962"/>
                    </a:cubicBezTo>
                    <a:lnTo>
                      <a:pt x="29350" y="16962"/>
                    </a:lnTo>
                    <a:cubicBezTo>
                      <a:pt x="29049" y="17483"/>
                      <a:pt x="28497" y="17604"/>
                      <a:pt x="28026" y="17915"/>
                    </a:cubicBezTo>
                    <a:cubicBezTo>
                      <a:pt x="27544" y="18246"/>
                      <a:pt x="27143" y="18667"/>
                      <a:pt x="26742" y="19078"/>
                    </a:cubicBezTo>
                    <a:cubicBezTo>
                      <a:pt x="26160" y="19660"/>
                      <a:pt x="25558" y="20232"/>
                      <a:pt x="24876" y="20693"/>
                    </a:cubicBezTo>
                    <a:cubicBezTo>
                      <a:pt x="24375" y="21014"/>
                      <a:pt x="23542" y="21335"/>
                      <a:pt x="23221" y="21867"/>
                    </a:cubicBezTo>
                    <a:cubicBezTo>
                      <a:pt x="28688" y="23522"/>
                      <a:pt x="32750" y="24886"/>
                      <a:pt x="32750" y="24886"/>
                    </a:cubicBezTo>
                    <a:lnTo>
                      <a:pt x="55289" y="23131"/>
                    </a:lnTo>
                    <a:lnTo>
                      <a:pt x="54306" y="14244"/>
                    </a:lnTo>
                    <a:cubicBezTo>
                      <a:pt x="54276" y="14224"/>
                      <a:pt x="54256" y="14214"/>
                      <a:pt x="54226" y="14193"/>
                    </a:cubicBezTo>
                    <a:cubicBezTo>
                      <a:pt x="54015" y="14073"/>
                      <a:pt x="53634" y="14203"/>
                      <a:pt x="53453" y="14053"/>
                    </a:cubicBezTo>
                    <a:cubicBezTo>
                      <a:pt x="52270" y="13120"/>
                      <a:pt x="51718" y="11636"/>
                      <a:pt x="49973" y="11495"/>
                    </a:cubicBezTo>
                    <a:cubicBezTo>
                      <a:pt x="49822" y="11485"/>
                      <a:pt x="49672" y="11485"/>
                      <a:pt x="49541" y="11415"/>
                    </a:cubicBezTo>
                    <a:cubicBezTo>
                      <a:pt x="49451" y="11355"/>
                      <a:pt x="49381" y="11275"/>
                      <a:pt x="49311" y="11194"/>
                    </a:cubicBezTo>
                    <a:cubicBezTo>
                      <a:pt x="48618" y="10382"/>
                      <a:pt x="47676" y="9790"/>
                      <a:pt x="46642" y="9519"/>
                    </a:cubicBezTo>
                    <a:cubicBezTo>
                      <a:pt x="46231" y="9409"/>
                      <a:pt x="45589" y="9208"/>
                      <a:pt x="45178" y="9078"/>
                    </a:cubicBezTo>
                    <a:cubicBezTo>
                      <a:pt x="44225" y="8807"/>
                      <a:pt x="43433" y="8376"/>
                      <a:pt x="42680" y="7814"/>
                    </a:cubicBezTo>
                    <a:cubicBezTo>
                      <a:pt x="42610" y="7764"/>
                      <a:pt x="42620" y="7744"/>
                      <a:pt x="42680" y="7744"/>
                    </a:cubicBezTo>
                    <a:cubicBezTo>
                      <a:pt x="42891" y="7744"/>
                      <a:pt x="43683" y="7975"/>
                      <a:pt x="43944" y="8085"/>
                    </a:cubicBezTo>
                    <a:cubicBezTo>
                      <a:pt x="44095" y="8145"/>
                      <a:pt x="44175" y="8165"/>
                      <a:pt x="44215" y="8165"/>
                    </a:cubicBezTo>
                    <a:cubicBezTo>
                      <a:pt x="44335" y="8165"/>
                      <a:pt x="43653" y="7764"/>
                      <a:pt x="42821" y="7353"/>
                    </a:cubicBezTo>
                    <a:cubicBezTo>
                      <a:pt x="41988" y="6951"/>
                      <a:pt x="41005" y="6540"/>
                      <a:pt x="40544" y="6540"/>
                    </a:cubicBezTo>
                    <a:cubicBezTo>
                      <a:pt x="40464" y="6540"/>
                      <a:pt x="40403" y="6550"/>
                      <a:pt x="40353" y="6580"/>
                    </a:cubicBezTo>
                    <a:cubicBezTo>
                      <a:pt x="40133" y="6721"/>
                      <a:pt x="40724" y="7092"/>
                      <a:pt x="40925" y="7262"/>
                    </a:cubicBezTo>
                    <a:cubicBezTo>
                      <a:pt x="41487" y="7754"/>
                      <a:pt x="41487" y="8045"/>
                      <a:pt x="41176" y="8045"/>
                    </a:cubicBezTo>
                    <a:cubicBezTo>
                      <a:pt x="41075" y="8045"/>
                      <a:pt x="40955" y="8015"/>
                      <a:pt x="40815" y="7965"/>
                    </a:cubicBezTo>
                    <a:cubicBezTo>
                      <a:pt x="40484" y="7844"/>
                      <a:pt x="39350" y="7433"/>
                      <a:pt x="38869" y="7433"/>
                    </a:cubicBezTo>
                    <a:lnTo>
                      <a:pt x="38789" y="7433"/>
                    </a:lnTo>
                    <a:cubicBezTo>
                      <a:pt x="38768" y="7443"/>
                      <a:pt x="38748" y="7443"/>
                      <a:pt x="38718" y="7443"/>
                    </a:cubicBezTo>
                    <a:cubicBezTo>
                      <a:pt x="38648" y="7443"/>
                      <a:pt x="38538" y="7433"/>
                      <a:pt x="38417" y="7423"/>
                    </a:cubicBezTo>
                    <a:cubicBezTo>
                      <a:pt x="38307" y="7413"/>
                      <a:pt x="38177" y="7403"/>
                      <a:pt x="38076" y="7403"/>
                    </a:cubicBezTo>
                    <a:cubicBezTo>
                      <a:pt x="37976" y="7403"/>
                      <a:pt x="37896" y="7413"/>
                      <a:pt x="37856" y="7433"/>
                    </a:cubicBezTo>
                    <a:cubicBezTo>
                      <a:pt x="37826" y="7463"/>
                      <a:pt x="37785" y="7473"/>
                      <a:pt x="37725" y="7473"/>
                    </a:cubicBezTo>
                    <a:cubicBezTo>
                      <a:pt x="37194" y="7473"/>
                      <a:pt x="35649" y="6490"/>
                      <a:pt x="35167" y="6259"/>
                    </a:cubicBezTo>
                    <a:cubicBezTo>
                      <a:pt x="35137" y="6249"/>
                      <a:pt x="35117" y="6239"/>
                      <a:pt x="35097" y="6239"/>
                    </a:cubicBezTo>
                    <a:cubicBezTo>
                      <a:pt x="34997" y="6239"/>
                      <a:pt x="34887" y="6249"/>
                      <a:pt x="34776" y="6269"/>
                    </a:cubicBezTo>
                    <a:cubicBezTo>
                      <a:pt x="34676" y="6289"/>
                      <a:pt x="34576" y="6320"/>
                      <a:pt x="34485" y="6370"/>
                    </a:cubicBezTo>
                    <a:cubicBezTo>
                      <a:pt x="34245" y="6480"/>
                      <a:pt x="33984" y="6540"/>
                      <a:pt x="33713" y="6540"/>
                    </a:cubicBezTo>
                    <a:cubicBezTo>
                      <a:pt x="33392" y="6540"/>
                      <a:pt x="33071" y="6460"/>
                      <a:pt x="32780" y="6299"/>
                    </a:cubicBezTo>
                    <a:cubicBezTo>
                      <a:pt x="31336" y="5547"/>
                      <a:pt x="29952" y="4604"/>
                      <a:pt x="28347" y="4494"/>
                    </a:cubicBezTo>
                    <a:lnTo>
                      <a:pt x="28297" y="4494"/>
                    </a:lnTo>
                    <a:cubicBezTo>
                      <a:pt x="28246" y="4494"/>
                      <a:pt x="28196" y="4504"/>
                      <a:pt x="28166" y="4534"/>
                    </a:cubicBezTo>
                    <a:cubicBezTo>
                      <a:pt x="28126" y="4584"/>
                      <a:pt x="28136" y="4644"/>
                      <a:pt x="28146" y="4695"/>
                    </a:cubicBezTo>
                    <a:cubicBezTo>
                      <a:pt x="28216" y="5066"/>
                      <a:pt x="28467" y="5387"/>
                      <a:pt x="28567" y="5748"/>
                    </a:cubicBezTo>
                    <a:cubicBezTo>
                      <a:pt x="28678" y="6149"/>
                      <a:pt x="29861" y="6761"/>
                      <a:pt x="29601" y="7082"/>
                    </a:cubicBezTo>
                    <a:cubicBezTo>
                      <a:pt x="29219" y="6610"/>
                      <a:pt x="27915" y="6019"/>
                      <a:pt x="26742" y="5086"/>
                    </a:cubicBezTo>
                    <a:cubicBezTo>
                      <a:pt x="26040" y="4524"/>
                      <a:pt x="25448" y="3551"/>
                      <a:pt x="24946" y="3200"/>
                    </a:cubicBezTo>
                    <a:cubicBezTo>
                      <a:pt x="24866" y="3140"/>
                      <a:pt x="24816" y="3120"/>
                      <a:pt x="24776" y="3120"/>
                    </a:cubicBezTo>
                    <a:cubicBezTo>
                      <a:pt x="24655" y="3120"/>
                      <a:pt x="24746" y="3381"/>
                      <a:pt x="24836" y="3651"/>
                    </a:cubicBezTo>
                    <a:cubicBezTo>
                      <a:pt x="24926" y="3912"/>
                      <a:pt x="25017" y="4183"/>
                      <a:pt x="24896" y="4183"/>
                    </a:cubicBezTo>
                    <a:cubicBezTo>
                      <a:pt x="24866" y="4183"/>
                      <a:pt x="24826" y="4163"/>
                      <a:pt x="24766" y="4123"/>
                    </a:cubicBezTo>
                    <a:cubicBezTo>
                      <a:pt x="24405" y="3892"/>
                      <a:pt x="23923" y="3230"/>
                      <a:pt x="23512" y="2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3" name="Google Shape;15303;p49"/>
              <p:cNvSpPr/>
              <p:nvPr/>
            </p:nvSpPr>
            <p:spPr>
              <a:xfrm>
                <a:off x="7177805" y="799514"/>
                <a:ext cx="178988" cy="85801"/>
              </a:xfrm>
              <a:custGeom>
                <a:rect b="b" l="l" r="r" t="t"/>
                <a:pathLst>
                  <a:path extrusionOk="0" h="1034" w="2157">
                    <a:moveTo>
                      <a:pt x="0" y="1"/>
                    </a:moveTo>
                    <a:cubicBezTo>
                      <a:pt x="1" y="1"/>
                      <a:pt x="1" y="2"/>
                      <a:pt x="2" y="2"/>
                    </a:cubicBezTo>
                    <a:lnTo>
                      <a:pt x="2" y="2"/>
                    </a:lnTo>
                    <a:cubicBezTo>
                      <a:pt x="1" y="2"/>
                      <a:pt x="1" y="1"/>
                      <a:pt x="0" y="1"/>
                    </a:cubicBezTo>
                    <a:close/>
                    <a:moveTo>
                      <a:pt x="2" y="2"/>
                    </a:moveTo>
                    <a:cubicBezTo>
                      <a:pt x="152" y="182"/>
                      <a:pt x="332" y="322"/>
                      <a:pt x="542" y="432"/>
                    </a:cubicBezTo>
                    <a:cubicBezTo>
                      <a:pt x="662" y="492"/>
                      <a:pt x="793" y="542"/>
                      <a:pt x="923" y="593"/>
                    </a:cubicBezTo>
                    <a:cubicBezTo>
                      <a:pt x="1034" y="633"/>
                      <a:pt x="1154" y="683"/>
                      <a:pt x="1264" y="723"/>
                    </a:cubicBezTo>
                    <a:cubicBezTo>
                      <a:pt x="1535" y="823"/>
                      <a:pt x="1796" y="914"/>
                      <a:pt x="2057" y="1014"/>
                    </a:cubicBezTo>
                    <a:cubicBezTo>
                      <a:pt x="2087" y="1024"/>
                      <a:pt x="2127" y="1024"/>
                      <a:pt x="2157" y="1034"/>
                    </a:cubicBezTo>
                    <a:cubicBezTo>
                      <a:pt x="1856" y="733"/>
                      <a:pt x="1525" y="442"/>
                      <a:pt x="1124" y="282"/>
                    </a:cubicBezTo>
                    <a:cubicBezTo>
                      <a:pt x="983" y="221"/>
                      <a:pt x="843" y="191"/>
                      <a:pt x="693" y="161"/>
                    </a:cubicBezTo>
                    <a:cubicBezTo>
                      <a:pt x="553" y="131"/>
                      <a:pt x="94" y="111"/>
                      <a:pt x="2" y="2"/>
                    </a:cubicBezTo>
                    <a:close/>
                  </a:path>
                </a:pathLst>
              </a:custGeom>
              <a:solidFill>
                <a:srgbClr val="CCE3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4" name="Google Shape;15304;p49"/>
              <p:cNvSpPr/>
              <p:nvPr/>
            </p:nvSpPr>
            <p:spPr>
              <a:xfrm>
                <a:off x="6883973" y="315160"/>
                <a:ext cx="234004" cy="105717"/>
              </a:xfrm>
              <a:custGeom>
                <a:rect b="b" l="l" r="r" t="t"/>
                <a:pathLst>
                  <a:path extrusionOk="0" h="1274" w="2820">
                    <a:moveTo>
                      <a:pt x="2288" y="1274"/>
                    </a:moveTo>
                    <a:cubicBezTo>
                      <a:pt x="2258" y="1274"/>
                      <a:pt x="2217" y="1264"/>
                      <a:pt x="2157" y="1244"/>
                    </a:cubicBezTo>
                    <a:cubicBezTo>
                      <a:pt x="1555" y="1043"/>
                      <a:pt x="673" y="722"/>
                      <a:pt x="1" y="90"/>
                    </a:cubicBezTo>
                    <a:cubicBezTo>
                      <a:pt x="11" y="80"/>
                      <a:pt x="11" y="70"/>
                      <a:pt x="11" y="70"/>
                    </a:cubicBezTo>
                    <a:cubicBezTo>
                      <a:pt x="51" y="20"/>
                      <a:pt x="91" y="0"/>
                      <a:pt x="131" y="0"/>
                    </a:cubicBezTo>
                    <a:cubicBezTo>
                      <a:pt x="191" y="0"/>
                      <a:pt x="271" y="40"/>
                      <a:pt x="372" y="120"/>
                    </a:cubicBezTo>
                    <a:cubicBezTo>
                      <a:pt x="462" y="191"/>
                      <a:pt x="582" y="221"/>
                      <a:pt x="703" y="221"/>
                    </a:cubicBezTo>
                    <a:cubicBezTo>
                      <a:pt x="733" y="221"/>
                      <a:pt x="763" y="221"/>
                      <a:pt x="793" y="211"/>
                    </a:cubicBezTo>
                    <a:cubicBezTo>
                      <a:pt x="913" y="311"/>
                      <a:pt x="1515" y="431"/>
                      <a:pt x="1646" y="431"/>
                    </a:cubicBezTo>
                    <a:cubicBezTo>
                      <a:pt x="1656" y="431"/>
                      <a:pt x="1656" y="431"/>
                      <a:pt x="1666" y="431"/>
                    </a:cubicBezTo>
                    <a:cubicBezTo>
                      <a:pt x="1676" y="421"/>
                      <a:pt x="1686" y="421"/>
                      <a:pt x="1696" y="421"/>
                    </a:cubicBezTo>
                    <a:cubicBezTo>
                      <a:pt x="1856" y="421"/>
                      <a:pt x="2298" y="722"/>
                      <a:pt x="2819" y="1123"/>
                    </a:cubicBezTo>
                    <a:cubicBezTo>
                      <a:pt x="2749" y="1103"/>
                      <a:pt x="2699" y="1103"/>
                      <a:pt x="2659" y="1103"/>
                    </a:cubicBezTo>
                    <a:cubicBezTo>
                      <a:pt x="2548" y="1103"/>
                      <a:pt x="2498" y="1144"/>
                      <a:pt x="2448" y="1184"/>
                    </a:cubicBezTo>
                    <a:cubicBezTo>
                      <a:pt x="2408" y="1234"/>
                      <a:pt x="2378" y="1274"/>
                      <a:pt x="2288" y="1274"/>
                    </a:cubicBezTo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5" name="Google Shape;15305;p49"/>
              <p:cNvSpPr/>
              <p:nvPr/>
            </p:nvSpPr>
            <p:spPr>
              <a:xfrm>
                <a:off x="6863974" y="360052"/>
                <a:ext cx="83" cy="8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C46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6" name="Google Shape;15306;p49"/>
              <p:cNvSpPr/>
              <p:nvPr/>
            </p:nvSpPr>
            <p:spPr>
              <a:xfrm>
                <a:off x="6702495" y="360052"/>
                <a:ext cx="961489" cy="548581"/>
              </a:xfrm>
              <a:custGeom>
                <a:rect b="b" l="l" r="r" t="t"/>
                <a:pathLst>
                  <a:path extrusionOk="0" h="6611" w="11587">
                    <a:moveTo>
                      <a:pt x="1947" y="1"/>
                    </a:moveTo>
                    <a:cubicBezTo>
                      <a:pt x="1947" y="11"/>
                      <a:pt x="1937" y="21"/>
                      <a:pt x="1927" y="31"/>
                    </a:cubicBezTo>
                    <a:cubicBezTo>
                      <a:pt x="1917" y="51"/>
                      <a:pt x="1907" y="71"/>
                      <a:pt x="1897" y="91"/>
                    </a:cubicBezTo>
                    <a:cubicBezTo>
                      <a:pt x="1586" y="572"/>
                      <a:pt x="934" y="1194"/>
                      <a:pt x="593" y="1455"/>
                    </a:cubicBezTo>
                    <a:cubicBezTo>
                      <a:pt x="492" y="1535"/>
                      <a:pt x="422" y="1616"/>
                      <a:pt x="362" y="1696"/>
                    </a:cubicBezTo>
                    <a:cubicBezTo>
                      <a:pt x="302" y="1796"/>
                      <a:pt x="252" y="1907"/>
                      <a:pt x="172" y="2027"/>
                    </a:cubicBezTo>
                    <a:cubicBezTo>
                      <a:pt x="121" y="2097"/>
                      <a:pt x="71" y="2177"/>
                      <a:pt x="1" y="2258"/>
                    </a:cubicBezTo>
                    <a:cubicBezTo>
                      <a:pt x="412" y="2759"/>
                      <a:pt x="894" y="3421"/>
                      <a:pt x="1255" y="3652"/>
                    </a:cubicBezTo>
                    <a:cubicBezTo>
                      <a:pt x="1315" y="3692"/>
                      <a:pt x="1355" y="3712"/>
                      <a:pt x="1385" y="3712"/>
                    </a:cubicBezTo>
                    <a:cubicBezTo>
                      <a:pt x="1506" y="3712"/>
                      <a:pt x="1415" y="3441"/>
                      <a:pt x="1325" y="3180"/>
                    </a:cubicBezTo>
                    <a:cubicBezTo>
                      <a:pt x="1235" y="2910"/>
                      <a:pt x="1144" y="2649"/>
                      <a:pt x="1265" y="2649"/>
                    </a:cubicBezTo>
                    <a:cubicBezTo>
                      <a:pt x="1305" y="2649"/>
                      <a:pt x="1355" y="2669"/>
                      <a:pt x="1435" y="2729"/>
                    </a:cubicBezTo>
                    <a:cubicBezTo>
                      <a:pt x="1937" y="3080"/>
                      <a:pt x="2529" y="4053"/>
                      <a:pt x="3231" y="4615"/>
                    </a:cubicBezTo>
                    <a:cubicBezTo>
                      <a:pt x="4404" y="5548"/>
                      <a:pt x="5708" y="6139"/>
                      <a:pt x="6090" y="6611"/>
                    </a:cubicBezTo>
                    <a:cubicBezTo>
                      <a:pt x="6350" y="6290"/>
                      <a:pt x="5167" y="5678"/>
                      <a:pt x="5056" y="5277"/>
                    </a:cubicBezTo>
                    <a:cubicBezTo>
                      <a:pt x="4956" y="4916"/>
                      <a:pt x="4705" y="4595"/>
                      <a:pt x="4635" y="4224"/>
                    </a:cubicBezTo>
                    <a:cubicBezTo>
                      <a:pt x="4625" y="4173"/>
                      <a:pt x="4615" y="4113"/>
                      <a:pt x="4655" y="4063"/>
                    </a:cubicBezTo>
                    <a:cubicBezTo>
                      <a:pt x="4685" y="4033"/>
                      <a:pt x="4735" y="4023"/>
                      <a:pt x="4786" y="4023"/>
                    </a:cubicBezTo>
                    <a:lnTo>
                      <a:pt x="4836" y="4023"/>
                    </a:lnTo>
                    <a:cubicBezTo>
                      <a:pt x="6441" y="4133"/>
                      <a:pt x="7825" y="5076"/>
                      <a:pt x="9269" y="5828"/>
                    </a:cubicBezTo>
                    <a:cubicBezTo>
                      <a:pt x="9560" y="5989"/>
                      <a:pt x="9881" y="6069"/>
                      <a:pt x="10202" y="6069"/>
                    </a:cubicBezTo>
                    <a:cubicBezTo>
                      <a:pt x="10473" y="6069"/>
                      <a:pt x="10734" y="6009"/>
                      <a:pt x="10974" y="5899"/>
                    </a:cubicBezTo>
                    <a:cubicBezTo>
                      <a:pt x="11065" y="5849"/>
                      <a:pt x="11165" y="5818"/>
                      <a:pt x="11265" y="5798"/>
                    </a:cubicBezTo>
                    <a:cubicBezTo>
                      <a:pt x="11376" y="5778"/>
                      <a:pt x="11486" y="5768"/>
                      <a:pt x="11586" y="5768"/>
                    </a:cubicBezTo>
                    <a:cubicBezTo>
                      <a:pt x="11516" y="5738"/>
                      <a:pt x="11456" y="5728"/>
                      <a:pt x="11406" y="5728"/>
                    </a:cubicBezTo>
                    <a:cubicBezTo>
                      <a:pt x="11336" y="5728"/>
                      <a:pt x="11285" y="5738"/>
                      <a:pt x="11235" y="5758"/>
                    </a:cubicBezTo>
                    <a:cubicBezTo>
                      <a:pt x="11185" y="5768"/>
                      <a:pt x="11135" y="5788"/>
                      <a:pt x="11065" y="5788"/>
                    </a:cubicBezTo>
                    <a:cubicBezTo>
                      <a:pt x="11025" y="5788"/>
                      <a:pt x="10984" y="5778"/>
                      <a:pt x="10924" y="5768"/>
                    </a:cubicBezTo>
                    <a:cubicBezTo>
                      <a:pt x="10423" y="5608"/>
                      <a:pt x="9349" y="4976"/>
                      <a:pt x="8958" y="4896"/>
                    </a:cubicBezTo>
                    <a:cubicBezTo>
                      <a:pt x="8738" y="4855"/>
                      <a:pt x="8497" y="4855"/>
                      <a:pt x="8326" y="4705"/>
                    </a:cubicBezTo>
                    <a:cubicBezTo>
                      <a:pt x="8246" y="4645"/>
                      <a:pt x="8196" y="4555"/>
                      <a:pt x="8146" y="4474"/>
                    </a:cubicBezTo>
                    <a:cubicBezTo>
                      <a:pt x="7745" y="3852"/>
                      <a:pt x="7504" y="3933"/>
                      <a:pt x="6992" y="3481"/>
                    </a:cubicBezTo>
                    <a:cubicBezTo>
                      <a:pt x="6872" y="3401"/>
                      <a:pt x="6922" y="3371"/>
                      <a:pt x="7052" y="3371"/>
                    </a:cubicBezTo>
                    <a:cubicBezTo>
                      <a:pt x="7243" y="3371"/>
                      <a:pt x="7614" y="3431"/>
                      <a:pt x="7935" y="3491"/>
                    </a:cubicBezTo>
                    <a:cubicBezTo>
                      <a:pt x="8056" y="3511"/>
                      <a:pt x="8166" y="3531"/>
                      <a:pt x="8266" y="3552"/>
                    </a:cubicBezTo>
                    <a:cubicBezTo>
                      <a:pt x="7404" y="3080"/>
                      <a:pt x="6451" y="2538"/>
                      <a:pt x="5899" y="2147"/>
                    </a:cubicBezTo>
                    <a:lnTo>
                      <a:pt x="5899" y="2147"/>
                    </a:lnTo>
                    <a:cubicBezTo>
                      <a:pt x="6029" y="2348"/>
                      <a:pt x="6079" y="2488"/>
                      <a:pt x="6220" y="2699"/>
                    </a:cubicBezTo>
                    <a:cubicBezTo>
                      <a:pt x="5076" y="1997"/>
                      <a:pt x="5066" y="2579"/>
                      <a:pt x="3933" y="1826"/>
                    </a:cubicBezTo>
                    <a:cubicBezTo>
                      <a:pt x="3582" y="1586"/>
                      <a:pt x="2619" y="603"/>
                      <a:pt x="1947" y="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7" name="Google Shape;15307;p49"/>
              <p:cNvSpPr/>
              <p:nvPr/>
            </p:nvSpPr>
            <p:spPr>
              <a:xfrm>
                <a:off x="6040813" y="574804"/>
                <a:ext cx="997254" cy="362125"/>
              </a:xfrm>
              <a:custGeom>
                <a:rect b="b" l="l" r="r" t="t"/>
                <a:pathLst>
                  <a:path extrusionOk="0" h="4364" w="12018">
                    <a:moveTo>
                      <a:pt x="1335" y="1"/>
                    </a:moveTo>
                    <a:cubicBezTo>
                      <a:pt x="1255" y="41"/>
                      <a:pt x="1174" y="81"/>
                      <a:pt x="1104" y="131"/>
                    </a:cubicBezTo>
                    <a:cubicBezTo>
                      <a:pt x="893" y="302"/>
                      <a:pt x="422" y="863"/>
                      <a:pt x="1" y="1315"/>
                    </a:cubicBezTo>
                    <a:cubicBezTo>
                      <a:pt x="71" y="1335"/>
                      <a:pt x="141" y="1345"/>
                      <a:pt x="201" y="1345"/>
                    </a:cubicBezTo>
                    <a:cubicBezTo>
                      <a:pt x="502" y="1345"/>
                      <a:pt x="733" y="1154"/>
                      <a:pt x="954" y="964"/>
                    </a:cubicBezTo>
                    <a:cubicBezTo>
                      <a:pt x="1174" y="773"/>
                      <a:pt x="1385" y="582"/>
                      <a:pt x="1616" y="582"/>
                    </a:cubicBezTo>
                    <a:cubicBezTo>
                      <a:pt x="1686" y="582"/>
                      <a:pt x="1756" y="602"/>
                      <a:pt x="1836" y="633"/>
                    </a:cubicBezTo>
                    <a:cubicBezTo>
                      <a:pt x="2558" y="1004"/>
                      <a:pt x="3301" y="1325"/>
                      <a:pt x="3722" y="1565"/>
                    </a:cubicBezTo>
                    <a:cubicBezTo>
                      <a:pt x="3802" y="1615"/>
                      <a:pt x="3852" y="1636"/>
                      <a:pt x="3883" y="1636"/>
                    </a:cubicBezTo>
                    <a:cubicBezTo>
                      <a:pt x="3933" y="1636"/>
                      <a:pt x="3923" y="1575"/>
                      <a:pt x="3923" y="1515"/>
                    </a:cubicBezTo>
                    <a:cubicBezTo>
                      <a:pt x="3913" y="1455"/>
                      <a:pt x="3923" y="1405"/>
                      <a:pt x="4003" y="1405"/>
                    </a:cubicBezTo>
                    <a:cubicBezTo>
                      <a:pt x="4053" y="1405"/>
                      <a:pt x="4123" y="1425"/>
                      <a:pt x="4224" y="1465"/>
                    </a:cubicBezTo>
                    <a:cubicBezTo>
                      <a:pt x="4354" y="1525"/>
                      <a:pt x="6089" y="2298"/>
                      <a:pt x="6200" y="2368"/>
                    </a:cubicBezTo>
                    <a:cubicBezTo>
                      <a:pt x="6360" y="2458"/>
                      <a:pt x="6440" y="2498"/>
                      <a:pt x="6470" y="2498"/>
                    </a:cubicBezTo>
                    <a:cubicBezTo>
                      <a:pt x="6541" y="2498"/>
                      <a:pt x="6149" y="2157"/>
                      <a:pt x="5758" y="1806"/>
                    </a:cubicBezTo>
                    <a:cubicBezTo>
                      <a:pt x="5698" y="1756"/>
                      <a:pt x="5638" y="1696"/>
                      <a:pt x="5578" y="1646"/>
                    </a:cubicBezTo>
                    <a:cubicBezTo>
                      <a:pt x="5538" y="1656"/>
                      <a:pt x="5507" y="1656"/>
                      <a:pt x="5467" y="1656"/>
                    </a:cubicBezTo>
                    <a:cubicBezTo>
                      <a:pt x="5427" y="1656"/>
                      <a:pt x="5377" y="1646"/>
                      <a:pt x="5337" y="1636"/>
                    </a:cubicBezTo>
                    <a:cubicBezTo>
                      <a:pt x="5207" y="1595"/>
                      <a:pt x="5176" y="1505"/>
                      <a:pt x="5086" y="1505"/>
                    </a:cubicBezTo>
                    <a:cubicBezTo>
                      <a:pt x="5066" y="1505"/>
                      <a:pt x="5046" y="1515"/>
                      <a:pt x="5016" y="1515"/>
                    </a:cubicBezTo>
                    <a:cubicBezTo>
                      <a:pt x="5016" y="1525"/>
                      <a:pt x="5006" y="1525"/>
                      <a:pt x="4996" y="1525"/>
                    </a:cubicBezTo>
                    <a:cubicBezTo>
                      <a:pt x="4735" y="1525"/>
                      <a:pt x="3451" y="713"/>
                      <a:pt x="2970" y="482"/>
                    </a:cubicBezTo>
                    <a:cubicBezTo>
                      <a:pt x="2478" y="251"/>
                      <a:pt x="1907" y="362"/>
                      <a:pt x="1515" y="141"/>
                    </a:cubicBezTo>
                    <a:cubicBezTo>
                      <a:pt x="1455" y="111"/>
                      <a:pt x="1395" y="51"/>
                      <a:pt x="1335" y="1"/>
                    </a:cubicBezTo>
                    <a:close/>
                    <a:moveTo>
                      <a:pt x="7554" y="1014"/>
                    </a:moveTo>
                    <a:lnTo>
                      <a:pt x="7554" y="1014"/>
                    </a:lnTo>
                    <a:cubicBezTo>
                      <a:pt x="7514" y="1014"/>
                      <a:pt x="7694" y="1234"/>
                      <a:pt x="7865" y="1445"/>
                    </a:cubicBezTo>
                    <a:cubicBezTo>
                      <a:pt x="8045" y="1666"/>
                      <a:pt x="8216" y="1886"/>
                      <a:pt x="8176" y="1886"/>
                    </a:cubicBezTo>
                    <a:cubicBezTo>
                      <a:pt x="8176" y="1886"/>
                      <a:pt x="8166" y="1886"/>
                      <a:pt x="8156" y="1876"/>
                    </a:cubicBezTo>
                    <a:cubicBezTo>
                      <a:pt x="8055" y="1816"/>
                      <a:pt x="7614" y="1475"/>
                      <a:pt x="7183" y="1144"/>
                    </a:cubicBezTo>
                    <a:cubicBezTo>
                      <a:pt x="7152" y="1254"/>
                      <a:pt x="7102" y="1355"/>
                      <a:pt x="7032" y="1405"/>
                    </a:cubicBezTo>
                    <a:cubicBezTo>
                      <a:pt x="6992" y="1435"/>
                      <a:pt x="6912" y="1445"/>
                      <a:pt x="6821" y="1445"/>
                    </a:cubicBezTo>
                    <a:cubicBezTo>
                      <a:pt x="6731" y="1445"/>
                      <a:pt x="6621" y="1435"/>
                      <a:pt x="6521" y="1425"/>
                    </a:cubicBezTo>
                    <a:cubicBezTo>
                      <a:pt x="6430" y="1415"/>
                      <a:pt x="6330" y="1395"/>
                      <a:pt x="6270" y="1395"/>
                    </a:cubicBezTo>
                    <a:cubicBezTo>
                      <a:pt x="6260" y="1395"/>
                      <a:pt x="6250" y="1405"/>
                      <a:pt x="6250" y="1405"/>
                    </a:cubicBezTo>
                    <a:cubicBezTo>
                      <a:pt x="6139" y="1415"/>
                      <a:pt x="6039" y="1455"/>
                      <a:pt x="5939" y="1495"/>
                    </a:cubicBezTo>
                    <a:cubicBezTo>
                      <a:pt x="6842" y="1916"/>
                      <a:pt x="8176" y="2548"/>
                      <a:pt x="8456" y="2649"/>
                    </a:cubicBezTo>
                    <a:cubicBezTo>
                      <a:pt x="9740" y="3120"/>
                      <a:pt x="10713" y="3963"/>
                      <a:pt x="12017" y="4364"/>
                    </a:cubicBezTo>
                    <a:cubicBezTo>
                      <a:pt x="10613" y="3190"/>
                      <a:pt x="8938" y="1977"/>
                      <a:pt x="7574" y="1024"/>
                    </a:cubicBezTo>
                    <a:cubicBezTo>
                      <a:pt x="7564" y="1014"/>
                      <a:pt x="7554" y="1014"/>
                      <a:pt x="7554" y="101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8" name="Google Shape;15308;p49"/>
              <p:cNvSpPr/>
              <p:nvPr/>
            </p:nvSpPr>
            <p:spPr>
              <a:xfrm>
                <a:off x="7319286" y="883573"/>
                <a:ext cx="544432" cy="134925"/>
              </a:xfrm>
              <a:custGeom>
                <a:rect b="b" l="l" r="r" t="t"/>
                <a:pathLst>
                  <a:path extrusionOk="0" h="1626" w="6561">
                    <a:moveTo>
                      <a:pt x="312" y="1"/>
                    </a:moveTo>
                    <a:cubicBezTo>
                      <a:pt x="1" y="1"/>
                      <a:pt x="984" y="583"/>
                      <a:pt x="1616" y="874"/>
                    </a:cubicBezTo>
                    <a:cubicBezTo>
                      <a:pt x="2157" y="1114"/>
                      <a:pt x="2909" y="1305"/>
                      <a:pt x="3541" y="1305"/>
                    </a:cubicBezTo>
                    <a:cubicBezTo>
                      <a:pt x="3662" y="1305"/>
                      <a:pt x="3782" y="1295"/>
                      <a:pt x="3892" y="1275"/>
                    </a:cubicBezTo>
                    <a:cubicBezTo>
                      <a:pt x="3943" y="1275"/>
                      <a:pt x="3993" y="1265"/>
                      <a:pt x="4053" y="1265"/>
                    </a:cubicBezTo>
                    <a:cubicBezTo>
                      <a:pt x="4394" y="1265"/>
                      <a:pt x="4916" y="1355"/>
                      <a:pt x="5397" y="1445"/>
                    </a:cubicBezTo>
                    <a:cubicBezTo>
                      <a:pt x="5879" y="1536"/>
                      <a:pt x="6310" y="1626"/>
                      <a:pt x="6480" y="1626"/>
                    </a:cubicBezTo>
                    <a:cubicBezTo>
                      <a:pt x="6541" y="1626"/>
                      <a:pt x="6561" y="1606"/>
                      <a:pt x="6531" y="1576"/>
                    </a:cubicBezTo>
                    <a:cubicBezTo>
                      <a:pt x="6290" y="1355"/>
                      <a:pt x="4725" y="904"/>
                      <a:pt x="4264" y="874"/>
                    </a:cubicBezTo>
                    <a:cubicBezTo>
                      <a:pt x="3802" y="833"/>
                      <a:pt x="2609" y="563"/>
                      <a:pt x="2227" y="462"/>
                    </a:cubicBezTo>
                    <a:cubicBezTo>
                      <a:pt x="1616" y="302"/>
                      <a:pt x="903" y="91"/>
                      <a:pt x="452" y="21"/>
                    </a:cubicBezTo>
                    <a:lnTo>
                      <a:pt x="452" y="21"/>
                    </a:lnTo>
                    <a:cubicBezTo>
                      <a:pt x="472" y="31"/>
                      <a:pt x="482" y="41"/>
                      <a:pt x="502" y="61"/>
                    </a:cubicBezTo>
                    <a:cubicBezTo>
                      <a:pt x="452" y="41"/>
                      <a:pt x="402" y="21"/>
                      <a:pt x="3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9" name="Google Shape;15309;p49"/>
              <p:cNvSpPr/>
              <p:nvPr/>
            </p:nvSpPr>
            <p:spPr>
              <a:xfrm>
                <a:off x="7348412" y="883573"/>
                <a:ext cx="12613" cy="5145"/>
              </a:xfrm>
              <a:custGeom>
                <a:rect b="b" l="l" r="r" t="t"/>
                <a:pathLst>
                  <a:path extrusionOk="0" h="62" w="152">
                    <a:moveTo>
                      <a:pt x="1" y="1"/>
                    </a:moveTo>
                    <a:lnTo>
                      <a:pt x="1" y="1"/>
                    </a:lnTo>
                    <a:cubicBezTo>
                      <a:pt x="51" y="21"/>
                      <a:pt x="101" y="41"/>
                      <a:pt x="151" y="61"/>
                    </a:cubicBezTo>
                    <a:cubicBezTo>
                      <a:pt x="131" y="41"/>
                      <a:pt x="121" y="31"/>
                      <a:pt x="101" y="21"/>
                    </a:cubicBezTo>
                    <a:cubicBezTo>
                      <a:pt x="71" y="11"/>
                      <a:pt x="31" y="11"/>
                      <a:pt x="1" y="1"/>
                    </a:cubicBezTo>
                    <a:close/>
                  </a:path>
                </a:pathLst>
              </a:custGeom>
              <a:solidFill>
                <a:srgbClr val="7ECDD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0" name="Google Shape;15310;p49"/>
              <p:cNvSpPr/>
              <p:nvPr/>
            </p:nvSpPr>
            <p:spPr>
              <a:xfrm>
                <a:off x="7163615" y="745411"/>
                <a:ext cx="202388" cy="94182"/>
              </a:xfrm>
              <a:custGeom>
                <a:rect b="b" l="l" r="r" t="t"/>
                <a:pathLst>
                  <a:path extrusionOk="0" h="1135" w="2439">
                    <a:moveTo>
                      <a:pt x="212" y="1"/>
                    </a:moveTo>
                    <a:cubicBezTo>
                      <a:pt x="171" y="1"/>
                      <a:pt x="141" y="11"/>
                      <a:pt x="131" y="21"/>
                    </a:cubicBezTo>
                    <a:cubicBezTo>
                      <a:pt x="1" y="131"/>
                      <a:pt x="964" y="873"/>
                      <a:pt x="1445" y="944"/>
                    </a:cubicBezTo>
                    <a:cubicBezTo>
                      <a:pt x="1796" y="994"/>
                      <a:pt x="2168" y="1134"/>
                      <a:pt x="2338" y="1134"/>
                    </a:cubicBezTo>
                    <a:cubicBezTo>
                      <a:pt x="2398" y="1134"/>
                      <a:pt x="2438" y="1114"/>
                      <a:pt x="2428" y="1064"/>
                    </a:cubicBezTo>
                    <a:cubicBezTo>
                      <a:pt x="2408" y="873"/>
                      <a:pt x="1786" y="482"/>
                      <a:pt x="1305" y="322"/>
                    </a:cubicBezTo>
                    <a:cubicBezTo>
                      <a:pt x="1305" y="322"/>
                      <a:pt x="492" y="1"/>
                      <a:pt x="2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1" name="Google Shape;15311;p49"/>
              <p:cNvSpPr/>
              <p:nvPr/>
            </p:nvSpPr>
            <p:spPr>
              <a:xfrm>
                <a:off x="5682090" y="723007"/>
                <a:ext cx="367104" cy="229772"/>
              </a:xfrm>
              <a:custGeom>
                <a:rect b="b" l="l" r="r" t="t"/>
                <a:pathLst>
                  <a:path extrusionOk="0" h="2769" w="4424">
                    <a:moveTo>
                      <a:pt x="2619" y="823"/>
                    </a:moveTo>
                    <a:cubicBezTo>
                      <a:pt x="2616" y="826"/>
                      <a:pt x="2614" y="829"/>
                      <a:pt x="2612" y="832"/>
                    </a:cubicBezTo>
                    <a:lnTo>
                      <a:pt x="2612" y="832"/>
                    </a:lnTo>
                    <a:cubicBezTo>
                      <a:pt x="2615" y="829"/>
                      <a:pt x="2617" y="826"/>
                      <a:pt x="2619" y="823"/>
                    </a:cubicBezTo>
                    <a:close/>
                    <a:moveTo>
                      <a:pt x="4344" y="0"/>
                    </a:moveTo>
                    <a:cubicBezTo>
                      <a:pt x="4203" y="0"/>
                      <a:pt x="3802" y="261"/>
                      <a:pt x="3240" y="682"/>
                    </a:cubicBezTo>
                    <a:cubicBezTo>
                      <a:pt x="2919" y="923"/>
                      <a:pt x="2699" y="1033"/>
                      <a:pt x="2608" y="1033"/>
                    </a:cubicBezTo>
                    <a:cubicBezTo>
                      <a:pt x="2530" y="1033"/>
                      <a:pt x="2528" y="966"/>
                      <a:pt x="2612" y="832"/>
                    </a:cubicBezTo>
                    <a:lnTo>
                      <a:pt x="2612" y="832"/>
                    </a:lnTo>
                    <a:cubicBezTo>
                      <a:pt x="2601" y="846"/>
                      <a:pt x="2585" y="854"/>
                      <a:pt x="2568" y="863"/>
                    </a:cubicBezTo>
                    <a:cubicBezTo>
                      <a:pt x="2137" y="1244"/>
                      <a:pt x="1906" y="1374"/>
                      <a:pt x="1455" y="1645"/>
                    </a:cubicBezTo>
                    <a:cubicBezTo>
                      <a:pt x="1004" y="1906"/>
                      <a:pt x="653" y="2046"/>
                      <a:pt x="322" y="2307"/>
                    </a:cubicBezTo>
                    <a:cubicBezTo>
                      <a:pt x="301" y="2317"/>
                      <a:pt x="281" y="2327"/>
                      <a:pt x="261" y="2337"/>
                    </a:cubicBezTo>
                    <a:cubicBezTo>
                      <a:pt x="1" y="2638"/>
                      <a:pt x="11" y="2768"/>
                      <a:pt x="171" y="2768"/>
                    </a:cubicBezTo>
                    <a:cubicBezTo>
                      <a:pt x="352" y="2768"/>
                      <a:pt x="703" y="2628"/>
                      <a:pt x="1104" y="2427"/>
                    </a:cubicBezTo>
                    <a:cubicBezTo>
                      <a:pt x="1521" y="2217"/>
                      <a:pt x="1918" y="2214"/>
                      <a:pt x="2234" y="2214"/>
                    </a:cubicBezTo>
                    <a:cubicBezTo>
                      <a:pt x="2242" y="2214"/>
                      <a:pt x="2249" y="2214"/>
                      <a:pt x="2256" y="2214"/>
                    </a:cubicBezTo>
                    <a:cubicBezTo>
                      <a:pt x="2576" y="2214"/>
                      <a:pt x="2809" y="2212"/>
                      <a:pt x="2889" y="1986"/>
                    </a:cubicBezTo>
                    <a:cubicBezTo>
                      <a:pt x="3050" y="1545"/>
                      <a:pt x="4043" y="742"/>
                      <a:pt x="4324" y="261"/>
                    </a:cubicBezTo>
                    <a:cubicBezTo>
                      <a:pt x="4414" y="80"/>
                      <a:pt x="4424" y="0"/>
                      <a:pt x="434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2" name="Google Shape;15312;p49"/>
              <p:cNvSpPr/>
              <p:nvPr/>
            </p:nvSpPr>
            <p:spPr>
              <a:xfrm>
                <a:off x="6111595" y="699689"/>
                <a:ext cx="487839" cy="203135"/>
              </a:xfrm>
              <a:custGeom>
                <a:rect b="b" l="l" r="r" t="t"/>
                <a:pathLst>
                  <a:path extrusionOk="0" h="2448" w="5879">
                    <a:moveTo>
                      <a:pt x="482" y="0"/>
                    </a:moveTo>
                    <a:cubicBezTo>
                      <a:pt x="412" y="0"/>
                      <a:pt x="351" y="10"/>
                      <a:pt x="301" y="50"/>
                    </a:cubicBezTo>
                    <a:cubicBezTo>
                      <a:pt x="0" y="241"/>
                      <a:pt x="943" y="963"/>
                      <a:pt x="1685" y="1304"/>
                    </a:cubicBezTo>
                    <a:cubicBezTo>
                      <a:pt x="1886" y="1394"/>
                      <a:pt x="1896" y="1424"/>
                      <a:pt x="1806" y="1424"/>
                    </a:cubicBezTo>
                    <a:cubicBezTo>
                      <a:pt x="1726" y="1424"/>
                      <a:pt x="1565" y="1404"/>
                      <a:pt x="1395" y="1374"/>
                    </a:cubicBezTo>
                    <a:cubicBezTo>
                      <a:pt x="1214" y="1354"/>
                      <a:pt x="1033" y="1324"/>
                      <a:pt x="903" y="1324"/>
                    </a:cubicBezTo>
                    <a:cubicBezTo>
                      <a:pt x="793" y="1324"/>
                      <a:pt x="723" y="1344"/>
                      <a:pt x="773" y="1414"/>
                    </a:cubicBezTo>
                    <a:cubicBezTo>
                      <a:pt x="933" y="1655"/>
                      <a:pt x="3150" y="2307"/>
                      <a:pt x="3641" y="2307"/>
                    </a:cubicBezTo>
                    <a:cubicBezTo>
                      <a:pt x="3712" y="2307"/>
                      <a:pt x="3742" y="2297"/>
                      <a:pt x="3732" y="2267"/>
                    </a:cubicBezTo>
                    <a:cubicBezTo>
                      <a:pt x="3641" y="2097"/>
                      <a:pt x="3762" y="1996"/>
                      <a:pt x="4002" y="1996"/>
                    </a:cubicBezTo>
                    <a:cubicBezTo>
                      <a:pt x="4123" y="1996"/>
                      <a:pt x="4273" y="2026"/>
                      <a:pt x="4454" y="2076"/>
                    </a:cubicBezTo>
                    <a:cubicBezTo>
                      <a:pt x="4785" y="2167"/>
                      <a:pt x="5567" y="2448"/>
                      <a:pt x="5758" y="2448"/>
                    </a:cubicBezTo>
                    <a:cubicBezTo>
                      <a:pt x="5878" y="2448"/>
                      <a:pt x="5778" y="2347"/>
                      <a:pt x="5266" y="2046"/>
                    </a:cubicBezTo>
                    <a:cubicBezTo>
                      <a:pt x="4805" y="1786"/>
                      <a:pt x="3571" y="1043"/>
                      <a:pt x="3320" y="1043"/>
                    </a:cubicBezTo>
                    <a:cubicBezTo>
                      <a:pt x="3290" y="1043"/>
                      <a:pt x="3270" y="1053"/>
                      <a:pt x="3280" y="1093"/>
                    </a:cubicBezTo>
                    <a:cubicBezTo>
                      <a:pt x="3290" y="1124"/>
                      <a:pt x="3280" y="1134"/>
                      <a:pt x="3260" y="1134"/>
                    </a:cubicBezTo>
                    <a:cubicBezTo>
                      <a:pt x="3150" y="1134"/>
                      <a:pt x="2769" y="903"/>
                      <a:pt x="2388" y="672"/>
                    </a:cubicBezTo>
                    <a:cubicBezTo>
                      <a:pt x="1996" y="442"/>
                      <a:pt x="1605" y="211"/>
                      <a:pt x="1475" y="211"/>
                    </a:cubicBezTo>
                    <a:cubicBezTo>
                      <a:pt x="1465" y="211"/>
                      <a:pt x="1455" y="211"/>
                      <a:pt x="1455" y="221"/>
                    </a:cubicBezTo>
                    <a:cubicBezTo>
                      <a:pt x="1435" y="231"/>
                      <a:pt x="1405" y="231"/>
                      <a:pt x="1385" y="231"/>
                    </a:cubicBezTo>
                    <a:cubicBezTo>
                      <a:pt x="1284" y="231"/>
                      <a:pt x="1134" y="181"/>
                      <a:pt x="973" y="121"/>
                    </a:cubicBezTo>
                    <a:cubicBezTo>
                      <a:pt x="803" y="60"/>
                      <a:pt x="632" y="0"/>
                      <a:pt x="482" y="0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3" name="Google Shape;15313;p49"/>
              <p:cNvSpPr/>
              <p:nvPr/>
            </p:nvSpPr>
            <p:spPr>
              <a:xfrm>
                <a:off x="6629307" y="858596"/>
                <a:ext cx="269768" cy="119159"/>
              </a:xfrm>
              <a:custGeom>
                <a:rect b="b" l="l" r="r" t="t"/>
                <a:pathLst>
                  <a:path extrusionOk="0" h="1436" w="3251">
                    <a:moveTo>
                      <a:pt x="723" y="1"/>
                    </a:moveTo>
                    <a:cubicBezTo>
                      <a:pt x="552" y="1"/>
                      <a:pt x="893" y="332"/>
                      <a:pt x="793" y="382"/>
                    </a:cubicBezTo>
                    <a:cubicBezTo>
                      <a:pt x="592" y="492"/>
                      <a:pt x="0" y="342"/>
                      <a:pt x="492" y="593"/>
                    </a:cubicBezTo>
                    <a:cubicBezTo>
                      <a:pt x="1284" y="994"/>
                      <a:pt x="1806" y="1094"/>
                      <a:pt x="2668" y="1385"/>
                    </a:cubicBezTo>
                    <a:cubicBezTo>
                      <a:pt x="2779" y="1425"/>
                      <a:pt x="2849" y="1435"/>
                      <a:pt x="2899" y="1435"/>
                    </a:cubicBezTo>
                    <a:cubicBezTo>
                      <a:pt x="3250" y="1435"/>
                      <a:pt x="2197" y="603"/>
                      <a:pt x="1054" y="101"/>
                    </a:cubicBezTo>
                    <a:cubicBezTo>
                      <a:pt x="883" y="31"/>
                      <a:pt x="783" y="1"/>
                      <a:pt x="723" y="1"/>
                    </a:cubicBezTo>
                    <a:close/>
                  </a:path>
                </a:pathLst>
              </a:custGeom>
              <a:solidFill>
                <a:srgbClr val="FFFFFF">
                  <a:alpha val="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4" name="Google Shape;15314;p49"/>
              <p:cNvSpPr/>
              <p:nvPr/>
            </p:nvSpPr>
            <p:spPr>
              <a:xfrm>
                <a:off x="8210740" y="291843"/>
                <a:ext cx="985553" cy="605173"/>
              </a:xfrm>
              <a:custGeom>
                <a:rect b="b" l="l" r="r" t="t"/>
                <a:pathLst>
                  <a:path extrusionOk="0" h="7293" w="11877">
                    <a:moveTo>
                      <a:pt x="191" y="5417"/>
                    </a:moveTo>
                    <a:cubicBezTo>
                      <a:pt x="121" y="5495"/>
                      <a:pt x="75" y="5554"/>
                      <a:pt x="34" y="5596"/>
                    </a:cubicBezTo>
                    <a:lnTo>
                      <a:pt x="34" y="5596"/>
                    </a:lnTo>
                    <a:cubicBezTo>
                      <a:pt x="77" y="5554"/>
                      <a:pt x="123" y="5493"/>
                      <a:pt x="191" y="5417"/>
                    </a:cubicBezTo>
                    <a:close/>
                    <a:moveTo>
                      <a:pt x="34" y="5596"/>
                    </a:moveTo>
                    <a:cubicBezTo>
                      <a:pt x="26" y="5604"/>
                      <a:pt x="18" y="5611"/>
                      <a:pt x="10" y="5617"/>
                    </a:cubicBezTo>
                    <a:cubicBezTo>
                      <a:pt x="10" y="5617"/>
                      <a:pt x="0" y="5627"/>
                      <a:pt x="0" y="5627"/>
                    </a:cubicBezTo>
                    <a:cubicBezTo>
                      <a:pt x="12" y="5618"/>
                      <a:pt x="23" y="5608"/>
                      <a:pt x="34" y="5596"/>
                    </a:cubicBezTo>
                    <a:close/>
                    <a:moveTo>
                      <a:pt x="11074" y="0"/>
                    </a:moveTo>
                    <a:lnTo>
                      <a:pt x="11876" y="7292"/>
                    </a:lnTo>
                    <a:cubicBezTo>
                      <a:pt x="11656" y="4855"/>
                      <a:pt x="11345" y="2428"/>
                      <a:pt x="11074" y="0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5" name="Google Shape;15315;p49"/>
              <p:cNvSpPr/>
              <p:nvPr/>
            </p:nvSpPr>
            <p:spPr>
              <a:xfrm>
                <a:off x="8211570" y="291843"/>
                <a:ext cx="989702" cy="670063"/>
              </a:xfrm>
              <a:custGeom>
                <a:rect b="b" l="l" r="r" t="t"/>
                <a:pathLst>
                  <a:path extrusionOk="0" h="8075" w="11927">
                    <a:moveTo>
                      <a:pt x="11064" y="0"/>
                    </a:moveTo>
                    <a:lnTo>
                      <a:pt x="11435" y="3391"/>
                    </a:lnTo>
                    <a:cubicBezTo>
                      <a:pt x="11094" y="3581"/>
                      <a:pt x="10693" y="3782"/>
                      <a:pt x="10141" y="4043"/>
                    </a:cubicBezTo>
                    <a:cubicBezTo>
                      <a:pt x="9439" y="4384"/>
                      <a:pt x="8396" y="5005"/>
                      <a:pt x="7353" y="5326"/>
                    </a:cubicBezTo>
                    <a:cubicBezTo>
                      <a:pt x="7252" y="5357"/>
                      <a:pt x="7192" y="5367"/>
                      <a:pt x="7162" y="5367"/>
                    </a:cubicBezTo>
                    <a:cubicBezTo>
                      <a:pt x="6972" y="5367"/>
                      <a:pt x="7995" y="4815"/>
                      <a:pt x="8436" y="4414"/>
                    </a:cubicBezTo>
                    <a:cubicBezTo>
                      <a:pt x="8496" y="4353"/>
                      <a:pt x="8506" y="4333"/>
                      <a:pt x="8476" y="4333"/>
                    </a:cubicBezTo>
                    <a:cubicBezTo>
                      <a:pt x="8306" y="4333"/>
                      <a:pt x="6721" y="5176"/>
                      <a:pt x="5286" y="5497"/>
                    </a:cubicBezTo>
                    <a:cubicBezTo>
                      <a:pt x="5196" y="5517"/>
                      <a:pt x="5136" y="5527"/>
                      <a:pt x="5096" y="5527"/>
                    </a:cubicBezTo>
                    <a:cubicBezTo>
                      <a:pt x="4755" y="5527"/>
                      <a:pt x="6631" y="4694"/>
                      <a:pt x="7874" y="3802"/>
                    </a:cubicBezTo>
                    <a:cubicBezTo>
                      <a:pt x="8536" y="3330"/>
                      <a:pt x="8907" y="2909"/>
                      <a:pt x="8877" y="2448"/>
                    </a:cubicBezTo>
                    <a:cubicBezTo>
                      <a:pt x="8857" y="2227"/>
                      <a:pt x="8667" y="2157"/>
                      <a:pt x="8396" y="2157"/>
                    </a:cubicBezTo>
                    <a:lnTo>
                      <a:pt x="8266" y="2157"/>
                    </a:lnTo>
                    <a:cubicBezTo>
                      <a:pt x="8245" y="2317"/>
                      <a:pt x="8185" y="2548"/>
                      <a:pt x="7985" y="2708"/>
                    </a:cubicBezTo>
                    <a:cubicBezTo>
                      <a:pt x="7654" y="2969"/>
                      <a:pt x="7303" y="3110"/>
                      <a:pt x="7192" y="3230"/>
                    </a:cubicBezTo>
                    <a:cubicBezTo>
                      <a:pt x="7022" y="3431"/>
                      <a:pt x="6570" y="3370"/>
                      <a:pt x="6350" y="3541"/>
                    </a:cubicBezTo>
                    <a:cubicBezTo>
                      <a:pt x="6039" y="3772"/>
                      <a:pt x="5969" y="4123"/>
                      <a:pt x="5537" y="4263"/>
                    </a:cubicBezTo>
                    <a:cubicBezTo>
                      <a:pt x="5327" y="4333"/>
                      <a:pt x="5106" y="4343"/>
                      <a:pt x="4895" y="4424"/>
                    </a:cubicBezTo>
                    <a:cubicBezTo>
                      <a:pt x="4624" y="4534"/>
                      <a:pt x="4414" y="4725"/>
                      <a:pt x="4173" y="4895"/>
                    </a:cubicBezTo>
                    <a:cubicBezTo>
                      <a:pt x="3942" y="5056"/>
                      <a:pt x="1936" y="5387"/>
                      <a:pt x="1816" y="5387"/>
                    </a:cubicBezTo>
                    <a:lnTo>
                      <a:pt x="1806" y="5387"/>
                    </a:lnTo>
                    <a:cubicBezTo>
                      <a:pt x="1736" y="5377"/>
                      <a:pt x="2257" y="5015"/>
                      <a:pt x="1856" y="5015"/>
                    </a:cubicBezTo>
                    <a:cubicBezTo>
                      <a:pt x="1776" y="5015"/>
                      <a:pt x="1655" y="5036"/>
                      <a:pt x="1495" y="5066"/>
                    </a:cubicBezTo>
                    <a:cubicBezTo>
                      <a:pt x="1054" y="5156"/>
                      <a:pt x="231" y="5367"/>
                      <a:pt x="221" y="5367"/>
                    </a:cubicBezTo>
                    <a:lnTo>
                      <a:pt x="211" y="5367"/>
                    </a:lnTo>
                    <a:cubicBezTo>
                      <a:pt x="201" y="5387"/>
                      <a:pt x="191" y="5397"/>
                      <a:pt x="181" y="5417"/>
                    </a:cubicBezTo>
                    <a:cubicBezTo>
                      <a:pt x="101" y="5507"/>
                      <a:pt x="51" y="5577"/>
                      <a:pt x="0" y="5617"/>
                    </a:cubicBezTo>
                    <a:cubicBezTo>
                      <a:pt x="161" y="5728"/>
                      <a:pt x="341" y="5838"/>
                      <a:pt x="542" y="5958"/>
                    </a:cubicBezTo>
                    <a:cubicBezTo>
                      <a:pt x="953" y="6179"/>
                      <a:pt x="1605" y="6540"/>
                      <a:pt x="2227" y="6891"/>
                    </a:cubicBezTo>
                    <a:cubicBezTo>
                      <a:pt x="2929" y="7282"/>
                      <a:pt x="3682" y="7694"/>
                      <a:pt x="4263" y="8045"/>
                    </a:cubicBezTo>
                    <a:cubicBezTo>
                      <a:pt x="4324" y="8065"/>
                      <a:pt x="4384" y="8075"/>
                      <a:pt x="4444" y="8075"/>
                    </a:cubicBezTo>
                    <a:cubicBezTo>
                      <a:pt x="4504" y="8075"/>
                      <a:pt x="4554" y="8065"/>
                      <a:pt x="4604" y="8045"/>
                    </a:cubicBezTo>
                    <a:cubicBezTo>
                      <a:pt x="4986" y="7904"/>
                      <a:pt x="5266" y="7613"/>
                      <a:pt x="5678" y="7473"/>
                    </a:cubicBezTo>
                    <a:cubicBezTo>
                      <a:pt x="5738" y="7453"/>
                      <a:pt x="5808" y="7433"/>
                      <a:pt x="5878" y="7433"/>
                    </a:cubicBezTo>
                    <a:lnTo>
                      <a:pt x="5898" y="7433"/>
                    </a:lnTo>
                    <a:cubicBezTo>
                      <a:pt x="6049" y="7443"/>
                      <a:pt x="6189" y="7533"/>
                      <a:pt x="6340" y="7533"/>
                    </a:cubicBezTo>
                    <a:cubicBezTo>
                      <a:pt x="6390" y="7543"/>
                      <a:pt x="6430" y="7543"/>
                      <a:pt x="6470" y="7543"/>
                    </a:cubicBezTo>
                    <a:cubicBezTo>
                      <a:pt x="6701" y="7543"/>
                      <a:pt x="6921" y="7513"/>
                      <a:pt x="7142" y="7493"/>
                    </a:cubicBezTo>
                    <a:cubicBezTo>
                      <a:pt x="7363" y="7463"/>
                      <a:pt x="7593" y="7443"/>
                      <a:pt x="7824" y="7443"/>
                    </a:cubicBezTo>
                    <a:lnTo>
                      <a:pt x="8115" y="7443"/>
                    </a:lnTo>
                    <a:cubicBezTo>
                      <a:pt x="8346" y="7443"/>
                      <a:pt x="8576" y="7403"/>
                      <a:pt x="8807" y="7393"/>
                    </a:cubicBezTo>
                    <a:lnTo>
                      <a:pt x="8867" y="7393"/>
                    </a:lnTo>
                    <a:cubicBezTo>
                      <a:pt x="9148" y="7393"/>
                      <a:pt x="9419" y="7453"/>
                      <a:pt x="9680" y="7533"/>
                    </a:cubicBezTo>
                    <a:cubicBezTo>
                      <a:pt x="10081" y="7674"/>
                      <a:pt x="10472" y="7884"/>
                      <a:pt x="10894" y="7884"/>
                    </a:cubicBezTo>
                    <a:cubicBezTo>
                      <a:pt x="10994" y="7884"/>
                      <a:pt x="11104" y="7874"/>
                      <a:pt x="11215" y="7864"/>
                    </a:cubicBezTo>
                    <a:cubicBezTo>
                      <a:pt x="11315" y="7854"/>
                      <a:pt x="11425" y="7844"/>
                      <a:pt x="11525" y="7844"/>
                    </a:cubicBezTo>
                    <a:cubicBezTo>
                      <a:pt x="11666" y="7844"/>
                      <a:pt x="11806" y="7864"/>
                      <a:pt x="11927" y="7944"/>
                    </a:cubicBezTo>
                    <a:cubicBezTo>
                      <a:pt x="11907" y="7724"/>
                      <a:pt x="11887" y="7513"/>
                      <a:pt x="11866" y="7292"/>
                    </a:cubicBezTo>
                    <a:lnTo>
                      <a:pt x="110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6" name="Google Shape;15316;p49"/>
              <p:cNvSpPr/>
              <p:nvPr/>
            </p:nvSpPr>
            <p:spPr>
              <a:xfrm>
                <a:off x="8606057" y="287694"/>
                <a:ext cx="554472" cy="462862"/>
              </a:xfrm>
              <a:custGeom>
                <a:rect b="b" l="l" r="r" t="t"/>
                <a:pathLst>
                  <a:path extrusionOk="0" h="5578" w="6682">
                    <a:moveTo>
                      <a:pt x="342" y="5577"/>
                    </a:moveTo>
                    <a:cubicBezTo>
                      <a:pt x="1" y="5577"/>
                      <a:pt x="1877" y="4744"/>
                      <a:pt x="3120" y="3852"/>
                    </a:cubicBezTo>
                    <a:cubicBezTo>
                      <a:pt x="3782" y="3380"/>
                      <a:pt x="4153" y="2959"/>
                      <a:pt x="4123" y="2498"/>
                    </a:cubicBezTo>
                    <a:cubicBezTo>
                      <a:pt x="4103" y="2277"/>
                      <a:pt x="3913" y="2207"/>
                      <a:pt x="3642" y="2207"/>
                    </a:cubicBezTo>
                    <a:cubicBezTo>
                      <a:pt x="3602" y="2207"/>
                      <a:pt x="3552" y="2207"/>
                      <a:pt x="3512" y="2207"/>
                    </a:cubicBezTo>
                    <a:cubicBezTo>
                      <a:pt x="3512" y="2177"/>
                      <a:pt x="3512" y="2137"/>
                      <a:pt x="3512" y="2117"/>
                    </a:cubicBezTo>
                    <a:cubicBezTo>
                      <a:pt x="3512" y="2076"/>
                      <a:pt x="3512" y="2056"/>
                      <a:pt x="3512" y="2046"/>
                    </a:cubicBezTo>
                    <a:lnTo>
                      <a:pt x="3512" y="2046"/>
                    </a:lnTo>
                    <a:lnTo>
                      <a:pt x="3512" y="2046"/>
                    </a:lnTo>
                    <a:lnTo>
                      <a:pt x="3512" y="2046"/>
                    </a:lnTo>
                    <a:lnTo>
                      <a:pt x="3512" y="2046"/>
                    </a:lnTo>
                    <a:cubicBezTo>
                      <a:pt x="3512" y="2046"/>
                      <a:pt x="4625" y="1164"/>
                      <a:pt x="4956" y="903"/>
                    </a:cubicBezTo>
                    <a:cubicBezTo>
                      <a:pt x="5287" y="652"/>
                      <a:pt x="5738" y="381"/>
                      <a:pt x="6300" y="0"/>
                    </a:cubicBezTo>
                    <a:cubicBezTo>
                      <a:pt x="6300" y="10"/>
                      <a:pt x="6310" y="30"/>
                      <a:pt x="6310" y="50"/>
                    </a:cubicBezTo>
                    <a:lnTo>
                      <a:pt x="6681" y="3441"/>
                    </a:lnTo>
                    <a:cubicBezTo>
                      <a:pt x="6340" y="3631"/>
                      <a:pt x="5939" y="3832"/>
                      <a:pt x="5387" y="4093"/>
                    </a:cubicBezTo>
                    <a:cubicBezTo>
                      <a:pt x="4685" y="4434"/>
                      <a:pt x="3642" y="5055"/>
                      <a:pt x="2599" y="5376"/>
                    </a:cubicBezTo>
                    <a:cubicBezTo>
                      <a:pt x="2498" y="5407"/>
                      <a:pt x="2438" y="5417"/>
                      <a:pt x="2408" y="5417"/>
                    </a:cubicBezTo>
                    <a:cubicBezTo>
                      <a:pt x="2218" y="5417"/>
                      <a:pt x="3241" y="4865"/>
                      <a:pt x="3682" y="4464"/>
                    </a:cubicBezTo>
                    <a:cubicBezTo>
                      <a:pt x="3742" y="4403"/>
                      <a:pt x="3752" y="4383"/>
                      <a:pt x="3722" y="4383"/>
                    </a:cubicBezTo>
                    <a:cubicBezTo>
                      <a:pt x="3552" y="4383"/>
                      <a:pt x="1967" y="5226"/>
                      <a:pt x="532" y="5547"/>
                    </a:cubicBezTo>
                    <a:cubicBezTo>
                      <a:pt x="442" y="5567"/>
                      <a:pt x="382" y="5577"/>
                      <a:pt x="342" y="5577"/>
                    </a:cubicBezTo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7" name="Google Shape;15317;p49"/>
              <p:cNvSpPr/>
              <p:nvPr/>
            </p:nvSpPr>
            <p:spPr>
              <a:xfrm>
                <a:off x="8396366" y="863658"/>
                <a:ext cx="169030" cy="95759"/>
              </a:xfrm>
              <a:custGeom>
                <a:rect b="b" l="l" r="r" t="t"/>
                <a:pathLst>
                  <a:path extrusionOk="0" h="1154" w="2037">
                    <a:moveTo>
                      <a:pt x="0" y="0"/>
                    </a:moveTo>
                    <a:cubicBezTo>
                      <a:pt x="42" y="23"/>
                      <a:pt x="84" y="47"/>
                      <a:pt x="126" y="70"/>
                    </a:cubicBezTo>
                    <a:lnTo>
                      <a:pt x="126" y="70"/>
                    </a:lnTo>
                    <a:cubicBezTo>
                      <a:pt x="84" y="47"/>
                      <a:pt x="42" y="24"/>
                      <a:pt x="0" y="0"/>
                    </a:cubicBezTo>
                    <a:close/>
                    <a:moveTo>
                      <a:pt x="126" y="70"/>
                    </a:moveTo>
                    <a:cubicBezTo>
                      <a:pt x="800" y="446"/>
                      <a:pt x="1418" y="802"/>
                      <a:pt x="1645" y="953"/>
                    </a:cubicBezTo>
                    <a:cubicBezTo>
                      <a:pt x="1766" y="1033"/>
                      <a:pt x="1896" y="1114"/>
                      <a:pt x="2036" y="1154"/>
                    </a:cubicBezTo>
                    <a:cubicBezTo>
                      <a:pt x="1489" y="823"/>
                      <a:pt x="791" y="440"/>
                      <a:pt x="126" y="70"/>
                    </a:cubicBezTo>
                    <a:close/>
                  </a:path>
                </a:pathLst>
              </a:custGeom>
              <a:solidFill>
                <a:srgbClr val="70BB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8" name="Google Shape;15318;p49"/>
              <p:cNvSpPr/>
              <p:nvPr/>
            </p:nvSpPr>
            <p:spPr>
              <a:xfrm>
                <a:off x="8210740" y="757941"/>
                <a:ext cx="913" cy="913"/>
              </a:xfrm>
              <a:custGeom>
                <a:rect b="b" l="l" r="r" t="t"/>
                <a:pathLst>
                  <a:path extrusionOk="0" h="11" w="11">
                    <a:moveTo>
                      <a:pt x="0" y="10"/>
                    </a:moveTo>
                    <a:lnTo>
                      <a:pt x="0" y="10"/>
                    </a:lnTo>
                    <a:cubicBezTo>
                      <a:pt x="0" y="10"/>
                      <a:pt x="10" y="0"/>
                      <a:pt x="10" y="0"/>
                    </a:cubicBezTo>
                    <a:lnTo>
                      <a:pt x="10" y="0"/>
                    </a:lnTo>
                    <a:cubicBezTo>
                      <a:pt x="10" y="0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2C46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9" name="Google Shape;15319;p49"/>
              <p:cNvSpPr/>
              <p:nvPr/>
            </p:nvSpPr>
            <p:spPr>
              <a:xfrm>
                <a:off x="8210740" y="757941"/>
                <a:ext cx="45805" cy="28379"/>
              </a:xfrm>
              <a:custGeom>
                <a:rect b="b" l="l" r="r" t="t"/>
                <a:pathLst>
                  <a:path extrusionOk="0" h="342" w="552">
                    <a:moveTo>
                      <a:pt x="10" y="0"/>
                    </a:moveTo>
                    <a:cubicBezTo>
                      <a:pt x="10" y="0"/>
                      <a:pt x="0" y="10"/>
                      <a:pt x="0" y="10"/>
                    </a:cubicBezTo>
                    <a:lnTo>
                      <a:pt x="20" y="40"/>
                    </a:lnTo>
                    <a:cubicBezTo>
                      <a:pt x="40" y="60"/>
                      <a:pt x="111" y="101"/>
                      <a:pt x="141" y="111"/>
                    </a:cubicBezTo>
                    <a:cubicBezTo>
                      <a:pt x="151" y="121"/>
                      <a:pt x="311" y="201"/>
                      <a:pt x="552" y="341"/>
                    </a:cubicBezTo>
                    <a:cubicBezTo>
                      <a:pt x="351" y="221"/>
                      <a:pt x="171" y="111"/>
                      <a:pt x="10" y="0"/>
                    </a:cubicBezTo>
                    <a:close/>
                  </a:path>
                </a:pathLst>
              </a:custGeom>
              <a:solidFill>
                <a:srgbClr val="70BB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0" name="Google Shape;15320;p49"/>
              <p:cNvSpPr/>
              <p:nvPr/>
            </p:nvSpPr>
            <p:spPr>
              <a:xfrm>
                <a:off x="8339774" y="603930"/>
                <a:ext cx="267196" cy="83312"/>
              </a:xfrm>
              <a:custGeom>
                <a:rect b="b" l="l" r="r" t="t"/>
                <a:pathLst>
                  <a:path extrusionOk="0" h="1004" w="3220">
                    <a:moveTo>
                      <a:pt x="3069" y="1"/>
                    </a:moveTo>
                    <a:cubicBezTo>
                      <a:pt x="2929" y="1"/>
                      <a:pt x="2809" y="11"/>
                      <a:pt x="2698" y="41"/>
                    </a:cubicBezTo>
                    <a:cubicBezTo>
                      <a:pt x="2237" y="191"/>
                      <a:pt x="1725" y="1"/>
                      <a:pt x="1394" y="261"/>
                    </a:cubicBezTo>
                    <a:cubicBezTo>
                      <a:pt x="1063" y="512"/>
                      <a:pt x="20" y="944"/>
                      <a:pt x="20" y="944"/>
                    </a:cubicBezTo>
                    <a:lnTo>
                      <a:pt x="0" y="944"/>
                    </a:lnTo>
                    <a:cubicBezTo>
                      <a:pt x="10" y="964"/>
                      <a:pt x="30" y="974"/>
                      <a:pt x="60" y="984"/>
                    </a:cubicBezTo>
                    <a:cubicBezTo>
                      <a:pt x="80" y="994"/>
                      <a:pt x="100" y="1004"/>
                      <a:pt x="130" y="1004"/>
                    </a:cubicBezTo>
                    <a:cubicBezTo>
                      <a:pt x="151" y="1004"/>
                      <a:pt x="181" y="994"/>
                      <a:pt x="211" y="994"/>
                    </a:cubicBezTo>
                    <a:cubicBezTo>
                      <a:pt x="782" y="903"/>
                      <a:pt x="1364" y="823"/>
                      <a:pt x="1906" y="613"/>
                    </a:cubicBezTo>
                    <a:cubicBezTo>
                      <a:pt x="2076" y="542"/>
                      <a:pt x="2247" y="462"/>
                      <a:pt x="2427" y="442"/>
                    </a:cubicBezTo>
                    <a:cubicBezTo>
                      <a:pt x="2628" y="412"/>
                      <a:pt x="3180" y="221"/>
                      <a:pt x="32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1" name="Google Shape;15321;p49"/>
              <p:cNvSpPr/>
              <p:nvPr/>
            </p:nvSpPr>
            <p:spPr>
              <a:xfrm>
                <a:off x="8680988" y="1046712"/>
                <a:ext cx="571898" cy="270598"/>
              </a:xfrm>
              <a:custGeom>
                <a:rect b="b" l="l" r="r" t="t"/>
                <a:pathLst>
                  <a:path extrusionOk="0" h="3261" w="6892">
                    <a:moveTo>
                      <a:pt x="271" y="1"/>
                    </a:moveTo>
                    <a:cubicBezTo>
                      <a:pt x="1" y="1"/>
                      <a:pt x="833" y="723"/>
                      <a:pt x="1395" y="1084"/>
                    </a:cubicBezTo>
                    <a:cubicBezTo>
                      <a:pt x="2087" y="1546"/>
                      <a:pt x="1846" y="1024"/>
                      <a:pt x="3471" y="2027"/>
                    </a:cubicBezTo>
                    <a:cubicBezTo>
                      <a:pt x="4173" y="2468"/>
                      <a:pt x="4464" y="2609"/>
                      <a:pt x="4544" y="2609"/>
                    </a:cubicBezTo>
                    <a:cubicBezTo>
                      <a:pt x="4665" y="2609"/>
                      <a:pt x="4444" y="2368"/>
                      <a:pt x="4374" y="2228"/>
                    </a:cubicBezTo>
                    <a:cubicBezTo>
                      <a:pt x="4354" y="2208"/>
                      <a:pt x="4364" y="2198"/>
                      <a:pt x="4384" y="2198"/>
                    </a:cubicBezTo>
                    <a:cubicBezTo>
                      <a:pt x="4564" y="2198"/>
                      <a:pt x="6139" y="3181"/>
                      <a:pt x="6540" y="3261"/>
                    </a:cubicBezTo>
                    <a:lnTo>
                      <a:pt x="6601" y="3261"/>
                    </a:lnTo>
                    <a:cubicBezTo>
                      <a:pt x="6892" y="3261"/>
                      <a:pt x="6179" y="2639"/>
                      <a:pt x="5066" y="1836"/>
                    </a:cubicBezTo>
                    <a:cubicBezTo>
                      <a:pt x="4123" y="1154"/>
                      <a:pt x="3892" y="944"/>
                      <a:pt x="3521" y="944"/>
                    </a:cubicBezTo>
                    <a:cubicBezTo>
                      <a:pt x="3431" y="944"/>
                      <a:pt x="3331" y="954"/>
                      <a:pt x="3210" y="974"/>
                    </a:cubicBezTo>
                    <a:cubicBezTo>
                      <a:pt x="3140" y="994"/>
                      <a:pt x="3070" y="994"/>
                      <a:pt x="3000" y="994"/>
                    </a:cubicBezTo>
                    <a:cubicBezTo>
                      <a:pt x="2418" y="994"/>
                      <a:pt x="1696" y="623"/>
                      <a:pt x="733" y="171"/>
                    </a:cubicBezTo>
                    <a:cubicBezTo>
                      <a:pt x="492" y="51"/>
                      <a:pt x="342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2" name="Google Shape;15322;p49"/>
              <p:cNvSpPr/>
              <p:nvPr/>
            </p:nvSpPr>
            <p:spPr>
              <a:xfrm>
                <a:off x="4251349" y="1370500"/>
                <a:ext cx="30869" cy="20081"/>
              </a:xfrm>
              <a:custGeom>
                <a:rect b="b" l="l" r="r" t="t"/>
                <a:pathLst>
                  <a:path extrusionOk="0" h="242" w="372">
                    <a:moveTo>
                      <a:pt x="0" y="241"/>
                    </a:moveTo>
                    <a:cubicBezTo>
                      <a:pt x="0" y="241"/>
                      <a:pt x="0" y="241"/>
                      <a:pt x="0" y="241"/>
                    </a:cubicBezTo>
                    <a:cubicBezTo>
                      <a:pt x="0" y="241"/>
                      <a:pt x="0" y="241"/>
                      <a:pt x="0" y="241"/>
                    </a:cubicBezTo>
                    <a:close/>
                    <a:moveTo>
                      <a:pt x="0" y="241"/>
                    </a:moveTo>
                    <a:cubicBezTo>
                      <a:pt x="130" y="151"/>
                      <a:pt x="251" y="71"/>
                      <a:pt x="361" y="11"/>
                    </a:cubicBezTo>
                    <a:cubicBezTo>
                      <a:pt x="251" y="71"/>
                      <a:pt x="130" y="151"/>
                      <a:pt x="0" y="241"/>
                    </a:cubicBezTo>
                    <a:close/>
                    <a:moveTo>
                      <a:pt x="361" y="11"/>
                    </a:moveTo>
                    <a:cubicBezTo>
                      <a:pt x="361" y="11"/>
                      <a:pt x="371" y="11"/>
                      <a:pt x="371" y="1"/>
                    </a:cubicBezTo>
                    <a:cubicBezTo>
                      <a:pt x="371" y="11"/>
                      <a:pt x="361" y="11"/>
                      <a:pt x="361" y="11"/>
                    </a:cubicBezTo>
                    <a:close/>
                    <a:moveTo>
                      <a:pt x="371" y="1"/>
                    </a:moveTo>
                    <a:cubicBezTo>
                      <a:pt x="371" y="1"/>
                      <a:pt x="371" y="1"/>
                      <a:pt x="371" y="1"/>
                    </a:cubicBezTo>
                    <a:cubicBezTo>
                      <a:pt x="371" y="1"/>
                      <a:pt x="371" y="1"/>
                      <a:pt x="371" y="1"/>
                    </a:cubicBezTo>
                    <a:close/>
                  </a:path>
                </a:pathLst>
              </a:custGeom>
              <a:solidFill>
                <a:srgbClr val="B3E0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3" name="Google Shape;15323;p49"/>
              <p:cNvSpPr/>
              <p:nvPr/>
            </p:nvSpPr>
            <p:spPr>
              <a:xfrm>
                <a:off x="4214672" y="1035095"/>
                <a:ext cx="840753" cy="398802"/>
              </a:xfrm>
              <a:custGeom>
                <a:rect b="b" l="l" r="r" t="t"/>
                <a:pathLst>
                  <a:path extrusionOk="0" h="4806" w="10132">
                    <a:moveTo>
                      <a:pt x="4855" y="0"/>
                    </a:moveTo>
                    <a:cubicBezTo>
                      <a:pt x="4845" y="10"/>
                      <a:pt x="4825" y="21"/>
                      <a:pt x="4815" y="31"/>
                    </a:cubicBezTo>
                    <a:cubicBezTo>
                      <a:pt x="4364" y="291"/>
                      <a:pt x="3301" y="1324"/>
                      <a:pt x="2970" y="1696"/>
                    </a:cubicBezTo>
                    <a:cubicBezTo>
                      <a:pt x="2649" y="2067"/>
                      <a:pt x="1726" y="2368"/>
                      <a:pt x="1545" y="2949"/>
                    </a:cubicBezTo>
                    <a:cubicBezTo>
                      <a:pt x="1365" y="3541"/>
                      <a:pt x="1275" y="3772"/>
                      <a:pt x="823" y="4043"/>
                    </a:cubicBezTo>
                    <a:lnTo>
                      <a:pt x="813" y="4043"/>
                    </a:lnTo>
                    <a:cubicBezTo>
                      <a:pt x="813" y="4053"/>
                      <a:pt x="803" y="4053"/>
                      <a:pt x="803" y="4053"/>
                    </a:cubicBezTo>
                    <a:cubicBezTo>
                      <a:pt x="693" y="4113"/>
                      <a:pt x="572" y="4193"/>
                      <a:pt x="442" y="4283"/>
                    </a:cubicBezTo>
                    <a:cubicBezTo>
                      <a:pt x="282" y="4394"/>
                      <a:pt x="121" y="4504"/>
                      <a:pt x="1" y="4594"/>
                    </a:cubicBezTo>
                    <a:cubicBezTo>
                      <a:pt x="91" y="4775"/>
                      <a:pt x="352" y="4805"/>
                      <a:pt x="572" y="4805"/>
                    </a:cubicBezTo>
                    <a:lnTo>
                      <a:pt x="593" y="4805"/>
                    </a:lnTo>
                    <a:cubicBezTo>
                      <a:pt x="2518" y="4795"/>
                      <a:pt x="4444" y="4775"/>
                      <a:pt x="6360" y="4765"/>
                    </a:cubicBezTo>
                    <a:cubicBezTo>
                      <a:pt x="6511" y="4765"/>
                      <a:pt x="6651" y="4765"/>
                      <a:pt x="6791" y="4715"/>
                    </a:cubicBezTo>
                    <a:cubicBezTo>
                      <a:pt x="6982" y="4655"/>
                      <a:pt x="7132" y="4494"/>
                      <a:pt x="7313" y="4404"/>
                    </a:cubicBezTo>
                    <a:cubicBezTo>
                      <a:pt x="7403" y="4364"/>
                      <a:pt x="7634" y="4354"/>
                      <a:pt x="7935" y="4354"/>
                    </a:cubicBezTo>
                    <a:lnTo>
                      <a:pt x="8446" y="4354"/>
                    </a:lnTo>
                    <a:cubicBezTo>
                      <a:pt x="8627" y="4364"/>
                      <a:pt x="8808" y="4364"/>
                      <a:pt x="8988" y="4364"/>
                    </a:cubicBezTo>
                    <a:cubicBezTo>
                      <a:pt x="9600" y="4364"/>
                      <a:pt x="10132" y="4324"/>
                      <a:pt x="10091" y="4113"/>
                    </a:cubicBezTo>
                    <a:cubicBezTo>
                      <a:pt x="10061" y="3912"/>
                      <a:pt x="9700" y="3571"/>
                      <a:pt x="9580" y="3401"/>
                    </a:cubicBezTo>
                    <a:cubicBezTo>
                      <a:pt x="9399" y="3160"/>
                      <a:pt x="8456" y="2829"/>
                      <a:pt x="8276" y="2588"/>
                    </a:cubicBezTo>
                    <a:cubicBezTo>
                      <a:pt x="8035" y="2257"/>
                      <a:pt x="7193" y="2257"/>
                      <a:pt x="6781" y="2167"/>
                    </a:cubicBezTo>
                    <a:cubicBezTo>
                      <a:pt x="6671" y="2137"/>
                      <a:pt x="6139" y="1846"/>
                      <a:pt x="6059" y="1776"/>
                    </a:cubicBezTo>
                    <a:cubicBezTo>
                      <a:pt x="5979" y="1696"/>
                      <a:pt x="5337" y="1365"/>
                      <a:pt x="5317" y="1264"/>
                    </a:cubicBezTo>
                    <a:cubicBezTo>
                      <a:pt x="5156" y="703"/>
                      <a:pt x="5086" y="542"/>
                      <a:pt x="4896" y="61"/>
                    </a:cubicBezTo>
                    <a:cubicBezTo>
                      <a:pt x="4886" y="41"/>
                      <a:pt x="4876" y="21"/>
                      <a:pt x="48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4" name="Google Shape;15324;p49"/>
              <p:cNvSpPr/>
              <p:nvPr/>
            </p:nvSpPr>
            <p:spPr>
              <a:xfrm>
                <a:off x="4861418" y="842000"/>
                <a:ext cx="643510" cy="132436"/>
              </a:xfrm>
              <a:custGeom>
                <a:rect b="b" l="l" r="r" t="t"/>
                <a:pathLst>
                  <a:path extrusionOk="0" h="1596" w="7755">
                    <a:moveTo>
                      <a:pt x="7634" y="1595"/>
                    </a:moveTo>
                    <a:cubicBezTo>
                      <a:pt x="7573" y="1595"/>
                      <a:pt x="7523" y="1595"/>
                      <a:pt x="7473" y="1575"/>
                    </a:cubicBezTo>
                    <a:cubicBezTo>
                      <a:pt x="7523" y="1595"/>
                      <a:pt x="7573" y="1595"/>
                      <a:pt x="7634" y="1595"/>
                    </a:cubicBezTo>
                    <a:cubicBezTo>
                      <a:pt x="7674" y="1595"/>
                      <a:pt x="7714" y="1595"/>
                      <a:pt x="7754" y="1595"/>
                    </a:cubicBezTo>
                    <a:lnTo>
                      <a:pt x="7754" y="1595"/>
                    </a:lnTo>
                    <a:cubicBezTo>
                      <a:pt x="7714" y="1595"/>
                      <a:pt x="7674" y="1595"/>
                      <a:pt x="7634" y="1595"/>
                    </a:cubicBezTo>
                    <a:close/>
                    <a:moveTo>
                      <a:pt x="0" y="1535"/>
                    </a:moveTo>
                    <a:lnTo>
                      <a:pt x="0" y="1535"/>
                    </a:lnTo>
                    <a:cubicBezTo>
                      <a:pt x="171" y="1405"/>
                      <a:pt x="372" y="1234"/>
                      <a:pt x="572" y="1114"/>
                    </a:cubicBezTo>
                    <a:cubicBezTo>
                      <a:pt x="372" y="1234"/>
                      <a:pt x="171" y="1405"/>
                      <a:pt x="0" y="1535"/>
                    </a:cubicBezTo>
                    <a:close/>
                    <a:moveTo>
                      <a:pt x="572" y="1114"/>
                    </a:moveTo>
                    <a:lnTo>
                      <a:pt x="572" y="1114"/>
                    </a:lnTo>
                    <a:lnTo>
                      <a:pt x="572" y="1114"/>
                    </a:lnTo>
                    <a:close/>
                    <a:moveTo>
                      <a:pt x="572" y="1104"/>
                    </a:moveTo>
                    <a:cubicBezTo>
                      <a:pt x="572" y="1104"/>
                      <a:pt x="582" y="1104"/>
                      <a:pt x="582" y="1104"/>
                    </a:cubicBezTo>
                    <a:cubicBezTo>
                      <a:pt x="582" y="1104"/>
                      <a:pt x="572" y="1104"/>
                      <a:pt x="572" y="1104"/>
                    </a:cubicBezTo>
                    <a:close/>
                    <a:moveTo>
                      <a:pt x="582" y="1104"/>
                    </a:moveTo>
                    <a:lnTo>
                      <a:pt x="582" y="1104"/>
                    </a:lnTo>
                    <a:lnTo>
                      <a:pt x="582" y="1104"/>
                    </a:lnTo>
                    <a:close/>
                    <a:moveTo>
                      <a:pt x="582" y="1104"/>
                    </a:moveTo>
                    <a:lnTo>
                      <a:pt x="592" y="1094"/>
                    </a:lnTo>
                    <a:lnTo>
                      <a:pt x="582" y="1104"/>
                    </a:lnTo>
                    <a:close/>
                    <a:moveTo>
                      <a:pt x="602" y="1094"/>
                    </a:moveTo>
                    <a:cubicBezTo>
                      <a:pt x="602" y="1094"/>
                      <a:pt x="602" y="1094"/>
                      <a:pt x="602" y="1094"/>
                    </a:cubicBezTo>
                    <a:cubicBezTo>
                      <a:pt x="602" y="1094"/>
                      <a:pt x="602" y="1094"/>
                      <a:pt x="602" y="1094"/>
                    </a:cubicBezTo>
                    <a:close/>
                    <a:moveTo>
                      <a:pt x="602" y="1094"/>
                    </a:moveTo>
                    <a:cubicBezTo>
                      <a:pt x="602" y="1094"/>
                      <a:pt x="602" y="1094"/>
                      <a:pt x="602" y="1084"/>
                    </a:cubicBezTo>
                    <a:cubicBezTo>
                      <a:pt x="602" y="1094"/>
                      <a:pt x="602" y="1094"/>
                      <a:pt x="602" y="1094"/>
                    </a:cubicBezTo>
                    <a:close/>
                    <a:moveTo>
                      <a:pt x="612" y="1084"/>
                    </a:moveTo>
                    <a:cubicBezTo>
                      <a:pt x="612" y="1084"/>
                      <a:pt x="612" y="1084"/>
                      <a:pt x="612" y="1084"/>
                    </a:cubicBezTo>
                    <a:cubicBezTo>
                      <a:pt x="612" y="1084"/>
                      <a:pt x="612" y="1084"/>
                      <a:pt x="612" y="1084"/>
                    </a:cubicBezTo>
                    <a:close/>
                    <a:moveTo>
                      <a:pt x="612" y="1084"/>
                    </a:moveTo>
                    <a:cubicBezTo>
                      <a:pt x="612" y="1084"/>
                      <a:pt x="612" y="1084"/>
                      <a:pt x="622" y="1084"/>
                    </a:cubicBezTo>
                    <a:cubicBezTo>
                      <a:pt x="612" y="1084"/>
                      <a:pt x="612" y="1084"/>
                      <a:pt x="612" y="1084"/>
                    </a:cubicBezTo>
                    <a:close/>
                    <a:moveTo>
                      <a:pt x="622" y="1084"/>
                    </a:moveTo>
                    <a:lnTo>
                      <a:pt x="622" y="1074"/>
                    </a:lnTo>
                    <a:lnTo>
                      <a:pt x="622" y="1084"/>
                    </a:lnTo>
                    <a:close/>
                    <a:moveTo>
                      <a:pt x="622" y="1074"/>
                    </a:moveTo>
                    <a:cubicBezTo>
                      <a:pt x="622" y="1074"/>
                      <a:pt x="632" y="1074"/>
                      <a:pt x="632" y="1074"/>
                    </a:cubicBezTo>
                    <a:cubicBezTo>
                      <a:pt x="632" y="1074"/>
                      <a:pt x="622" y="1074"/>
                      <a:pt x="622" y="1074"/>
                    </a:cubicBezTo>
                    <a:close/>
                    <a:moveTo>
                      <a:pt x="632" y="1074"/>
                    </a:moveTo>
                    <a:cubicBezTo>
                      <a:pt x="632" y="1074"/>
                      <a:pt x="632" y="1074"/>
                      <a:pt x="632" y="1074"/>
                    </a:cubicBezTo>
                    <a:cubicBezTo>
                      <a:pt x="632" y="1074"/>
                      <a:pt x="632" y="1074"/>
                      <a:pt x="632" y="1074"/>
                    </a:cubicBezTo>
                    <a:close/>
                    <a:moveTo>
                      <a:pt x="632" y="1074"/>
                    </a:moveTo>
                    <a:cubicBezTo>
                      <a:pt x="632" y="1074"/>
                      <a:pt x="642" y="1074"/>
                      <a:pt x="642" y="1074"/>
                    </a:cubicBezTo>
                    <a:cubicBezTo>
                      <a:pt x="642" y="1074"/>
                      <a:pt x="632" y="1074"/>
                      <a:pt x="632" y="1074"/>
                    </a:cubicBezTo>
                    <a:close/>
                    <a:moveTo>
                      <a:pt x="642" y="1064"/>
                    </a:moveTo>
                    <a:cubicBezTo>
                      <a:pt x="642" y="1064"/>
                      <a:pt x="642" y="1064"/>
                      <a:pt x="642" y="1064"/>
                    </a:cubicBezTo>
                    <a:cubicBezTo>
                      <a:pt x="642" y="1064"/>
                      <a:pt x="642" y="1064"/>
                      <a:pt x="642" y="1064"/>
                    </a:cubicBezTo>
                    <a:close/>
                    <a:moveTo>
                      <a:pt x="652" y="1064"/>
                    </a:moveTo>
                    <a:cubicBezTo>
                      <a:pt x="652" y="1064"/>
                      <a:pt x="652" y="1064"/>
                      <a:pt x="652" y="1064"/>
                    </a:cubicBezTo>
                    <a:cubicBezTo>
                      <a:pt x="652" y="1064"/>
                      <a:pt x="652" y="1064"/>
                      <a:pt x="652" y="1064"/>
                    </a:cubicBezTo>
                    <a:close/>
                    <a:moveTo>
                      <a:pt x="662" y="1054"/>
                    </a:moveTo>
                    <a:cubicBezTo>
                      <a:pt x="662" y="1054"/>
                      <a:pt x="662" y="1054"/>
                      <a:pt x="662" y="1054"/>
                    </a:cubicBezTo>
                    <a:cubicBezTo>
                      <a:pt x="662" y="1054"/>
                      <a:pt x="662" y="1054"/>
                      <a:pt x="662" y="1054"/>
                    </a:cubicBezTo>
                    <a:close/>
                    <a:moveTo>
                      <a:pt x="662" y="1054"/>
                    </a:moveTo>
                    <a:cubicBezTo>
                      <a:pt x="662" y="1054"/>
                      <a:pt x="662" y="1054"/>
                      <a:pt x="662" y="1054"/>
                    </a:cubicBezTo>
                    <a:cubicBezTo>
                      <a:pt x="662" y="1054"/>
                      <a:pt x="662" y="1054"/>
                      <a:pt x="662" y="1054"/>
                    </a:cubicBezTo>
                    <a:close/>
                    <a:moveTo>
                      <a:pt x="672" y="1054"/>
                    </a:moveTo>
                    <a:cubicBezTo>
                      <a:pt x="672" y="1054"/>
                      <a:pt x="672" y="1054"/>
                      <a:pt x="672" y="1054"/>
                    </a:cubicBezTo>
                    <a:cubicBezTo>
                      <a:pt x="672" y="1054"/>
                      <a:pt x="672" y="1054"/>
                      <a:pt x="672" y="1054"/>
                    </a:cubicBezTo>
                    <a:close/>
                    <a:moveTo>
                      <a:pt x="672" y="1044"/>
                    </a:moveTo>
                    <a:cubicBezTo>
                      <a:pt x="672" y="1044"/>
                      <a:pt x="672" y="1044"/>
                      <a:pt x="683" y="1044"/>
                    </a:cubicBezTo>
                    <a:cubicBezTo>
                      <a:pt x="672" y="1044"/>
                      <a:pt x="672" y="1044"/>
                      <a:pt x="672" y="1044"/>
                    </a:cubicBezTo>
                    <a:close/>
                    <a:moveTo>
                      <a:pt x="683" y="1044"/>
                    </a:moveTo>
                    <a:cubicBezTo>
                      <a:pt x="683" y="1044"/>
                      <a:pt x="683" y="1044"/>
                      <a:pt x="683" y="1044"/>
                    </a:cubicBezTo>
                    <a:cubicBezTo>
                      <a:pt x="683" y="1044"/>
                      <a:pt x="683" y="1044"/>
                      <a:pt x="683" y="1044"/>
                    </a:cubicBezTo>
                    <a:close/>
                    <a:moveTo>
                      <a:pt x="693" y="1044"/>
                    </a:moveTo>
                    <a:cubicBezTo>
                      <a:pt x="693" y="1044"/>
                      <a:pt x="693" y="1044"/>
                      <a:pt x="693" y="1034"/>
                    </a:cubicBezTo>
                    <a:cubicBezTo>
                      <a:pt x="693" y="1044"/>
                      <a:pt x="693" y="1044"/>
                      <a:pt x="693" y="1044"/>
                    </a:cubicBezTo>
                    <a:close/>
                    <a:moveTo>
                      <a:pt x="693" y="1034"/>
                    </a:moveTo>
                    <a:cubicBezTo>
                      <a:pt x="693" y="1034"/>
                      <a:pt x="693" y="1034"/>
                      <a:pt x="703" y="1034"/>
                    </a:cubicBezTo>
                    <a:cubicBezTo>
                      <a:pt x="693" y="1034"/>
                      <a:pt x="693" y="1034"/>
                      <a:pt x="693" y="1034"/>
                    </a:cubicBezTo>
                    <a:close/>
                    <a:moveTo>
                      <a:pt x="713" y="1034"/>
                    </a:moveTo>
                    <a:lnTo>
                      <a:pt x="713" y="1034"/>
                    </a:lnTo>
                    <a:lnTo>
                      <a:pt x="713" y="1034"/>
                    </a:lnTo>
                    <a:close/>
                    <a:moveTo>
                      <a:pt x="713" y="1023"/>
                    </a:moveTo>
                    <a:cubicBezTo>
                      <a:pt x="713" y="1023"/>
                      <a:pt x="713" y="1023"/>
                      <a:pt x="713" y="1023"/>
                    </a:cubicBezTo>
                    <a:cubicBezTo>
                      <a:pt x="713" y="1023"/>
                      <a:pt x="713" y="1023"/>
                      <a:pt x="713" y="1023"/>
                    </a:cubicBezTo>
                    <a:close/>
                    <a:moveTo>
                      <a:pt x="723" y="1023"/>
                    </a:moveTo>
                    <a:lnTo>
                      <a:pt x="723" y="1023"/>
                    </a:lnTo>
                    <a:lnTo>
                      <a:pt x="723" y="1023"/>
                    </a:lnTo>
                    <a:close/>
                    <a:moveTo>
                      <a:pt x="723" y="1023"/>
                    </a:moveTo>
                    <a:cubicBezTo>
                      <a:pt x="723" y="1023"/>
                      <a:pt x="723" y="1023"/>
                      <a:pt x="723" y="1023"/>
                    </a:cubicBezTo>
                    <a:cubicBezTo>
                      <a:pt x="723" y="1023"/>
                      <a:pt x="723" y="1023"/>
                      <a:pt x="723" y="1023"/>
                    </a:cubicBezTo>
                    <a:close/>
                    <a:moveTo>
                      <a:pt x="743" y="1013"/>
                    </a:moveTo>
                    <a:lnTo>
                      <a:pt x="743" y="1013"/>
                    </a:lnTo>
                    <a:lnTo>
                      <a:pt x="743" y="1013"/>
                    </a:lnTo>
                    <a:close/>
                    <a:moveTo>
                      <a:pt x="753" y="1003"/>
                    </a:moveTo>
                    <a:lnTo>
                      <a:pt x="753" y="1003"/>
                    </a:lnTo>
                    <a:lnTo>
                      <a:pt x="753" y="1003"/>
                    </a:lnTo>
                    <a:close/>
                    <a:moveTo>
                      <a:pt x="763" y="1003"/>
                    </a:moveTo>
                    <a:lnTo>
                      <a:pt x="763" y="1003"/>
                    </a:lnTo>
                    <a:lnTo>
                      <a:pt x="763" y="1003"/>
                    </a:lnTo>
                    <a:close/>
                    <a:moveTo>
                      <a:pt x="773" y="1003"/>
                    </a:moveTo>
                    <a:lnTo>
                      <a:pt x="773" y="1003"/>
                    </a:lnTo>
                    <a:lnTo>
                      <a:pt x="773" y="1003"/>
                    </a:lnTo>
                    <a:close/>
                    <a:moveTo>
                      <a:pt x="783" y="993"/>
                    </a:moveTo>
                    <a:lnTo>
                      <a:pt x="783" y="993"/>
                    </a:lnTo>
                    <a:lnTo>
                      <a:pt x="783" y="993"/>
                    </a:lnTo>
                    <a:close/>
                    <a:moveTo>
                      <a:pt x="783" y="993"/>
                    </a:moveTo>
                    <a:cubicBezTo>
                      <a:pt x="783" y="993"/>
                      <a:pt x="783" y="993"/>
                      <a:pt x="783" y="993"/>
                    </a:cubicBezTo>
                    <a:cubicBezTo>
                      <a:pt x="783" y="993"/>
                      <a:pt x="783" y="993"/>
                      <a:pt x="783" y="993"/>
                    </a:cubicBezTo>
                    <a:close/>
                    <a:moveTo>
                      <a:pt x="793" y="983"/>
                    </a:moveTo>
                    <a:cubicBezTo>
                      <a:pt x="793" y="983"/>
                      <a:pt x="793" y="983"/>
                      <a:pt x="803" y="983"/>
                    </a:cubicBezTo>
                    <a:cubicBezTo>
                      <a:pt x="793" y="983"/>
                      <a:pt x="793" y="983"/>
                      <a:pt x="793" y="983"/>
                    </a:cubicBezTo>
                    <a:close/>
                    <a:moveTo>
                      <a:pt x="803" y="983"/>
                    </a:moveTo>
                    <a:lnTo>
                      <a:pt x="803" y="983"/>
                    </a:lnTo>
                    <a:lnTo>
                      <a:pt x="803" y="983"/>
                    </a:lnTo>
                    <a:close/>
                    <a:moveTo>
                      <a:pt x="813" y="983"/>
                    </a:moveTo>
                    <a:lnTo>
                      <a:pt x="813" y="983"/>
                    </a:lnTo>
                    <a:lnTo>
                      <a:pt x="813" y="983"/>
                    </a:lnTo>
                    <a:close/>
                    <a:moveTo>
                      <a:pt x="813" y="983"/>
                    </a:moveTo>
                    <a:cubicBezTo>
                      <a:pt x="813" y="983"/>
                      <a:pt x="813" y="983"/>
                      <a:pt x="813" y="983"/>
                    </a:cubicBezTo>
                    <a:cubicBezTo>
                      <a:pt x="813" y="983"/>
                      <a:pt x="813" y="983"/>
                      <a:pt x="813" y="983"/>
                    </a:cubicBezTo>
                    <a:close/>
                    <a:moveTo>
                      <a:pt x="813" y="973"/>
                    </a:moveTo>
                    <a:lnTo>
                      <a:pt x="813" y="973"/>
                    </a:lnTo>
                    <a:lnTo>
                      <a:pt x="813" y="973"/>
                    </a:lnTo>
                    <a:close/>
                    <a:moveTo>
                      <a:pt x="823" y="973"/>
                    </a:moveTo>
                    <a:lnTo>
                      <a:pt x="823" y="973"/>
                    </a:lnTo>
                    <a:lnTo>
                      <a:pt x="823" y="973"/>
                    </a:lnTo>
                    <a:close/>
                    <a:moveTo>
                      <a:pt x="823" y="973"/>
                    </a:moveTo>
                    <a:cubicBezTo>
                      <a:pt x="823" y="973"/>
                      <a:pt x="823" y="973"/>
                      <a:pt x="833" y="973"/>
                    </a:cubicBezTo>
                    <a:cubicBezTo>
                      <a:pt x="823" y="973"/>
                      <a:pt x="823" y="973"/>
                      <a:pt x="823" y="973"/>
                    </a:cubicBezTo>
                    <a:close/>
                    <a:moveTo>
                      <a:pt x="833" y="973"/>
                    </a:moveTo>
                    <a:lnTo>
                      <a:pt x="833" y="973"/>
                    </a:lnTo>
                    <a:lnTo>
                      <a:pt x="833" y="973"/>
                    </a:lnTo>
                    <a:close/>
                    <a:moveTo>
                      <a:pt x="833" y="973"/>
                    </a:moveTo>
                    <a:cubicBezTo>
                      <a:pt x="843" y="973"/>
                      <a:pt x="843" y="973"/>
                      <a:pt x="843" y="973"/>
                    </a:cubicBezTo>
                    <a:cubicBezTo>
                      <a:pt x="843" y="973"/>
                      <a:pt x="843" y="973"/>
                      <a:pt x="833" y="973"/>
                    </a:cubicBezTo>
                    <a:close/>
                    <a:moveTo>
                      <a:pt x="843" y="963"/>
                    </a:moveTo>
                    <a:cubicBezTo>
                      <a:pt x="843" y="963"/>
                      <a:pt x="843" y="963"/>
                      <a:pt x="843" y="963"/>
                    </a:cubicBezTo>
                    <a:cubicBezTo>
                      <a:pt x="843" y="963"/>
                      <a:pt x="843" y="963"/>
                      <a:pt x="843" y="963"/>
                    </a:cubicBezTo>
                    <a:close/>
                    <a:moveTo>
                      <a:pt x="843" y="963"/>
                    </a:moveTo>
                    <a:cubicBezTo>
                      <a:pt x="843" y="963"/>
                      <a:pt x="843" y="963"/>
                      <a:pt x="853" y="963"/>
                    </a:cubicBezTo>
                    <a:cubicBezTo>
                      <a:pt x="843" y="963"/>
                      <a:pt x="843" y="963"/>
                      <a:pt x="843" y="963"/>
                    </a:cubicBezTo>
                    <a:close/>
                    <a:moveTo>
                      <a:pt x="853" y="963"/>
                    </a:moveTo>
                    <a:cubicBezTo>
                      <a:pt x="853" y="963"/>
                      <a:pt x="853" y="963"/>
                      <a:pt x="853" y="963"/>
                    </a:cubicBezTo>
                    <a:cubicBezTo>
                      <a:pt x="853" y="963"/>
                      <a:pt x="853" y="963"/>
                      <a:pt x="853" y="963"/>
                    </a:cubicBezTo>
                    <a:close/>
                    <a:moveTo>
                      <a:pt x="853" y="963"/>
                    </a:moveTo>
                    <a:cubicBezTo>
                      <a:pt x="853" y="963"/>
                      <a:pt x="853" y="963"/>
                      <a:pt x="863" y="963"/>
                    </a:cubicBezTo>
                    <a:cubicBezTo>
                      <a:pt x="853" y="963"/>
                      <a:pt x="853" y="963"/>
                      <a:pt x="853" y="963"/>
                    </a:cubicBezTo>
                    <a:close/>
                    <a:moveTo>
                      <a:pt x="863" y="963"/>
                    </a:moveTo>
                    <a:cubicBezTo>
                      <a:pt x="863" y="963"/>
                      <a:pt x="863" y="963"/>
                      <a:pt x="863" y="963"/>
                    </a:cubicBezTo>
                    <a:cubicBezTo>
                      <a:pt x="863" y="963"/>
                      <a:pt x="863" y="963"/>
                      <a:pt x="863" y="963"/>
                    </a:cubicBezTo>
                    <a:close/>
                    <a:moveTo>
                      <a:pt x="863" y="963"/>
                    </a:moveTo>
                    <a:cubicBezTo>
                      <a:pt x="863" y="963"/>
                      <a:pt x="863" y="963"/>
                      <a:pt x="873" y="963"/>
                    </a:cubicBezTo>
                    <a:cubicBezTo>
                      <a:pt x="863" y="963"/>
                      <a:pt x="863" y="963"/>
                      <a:pt x="863" y="963"/>
                    </a:cubicBezTo>
                    <a:close/>
                    <a:moveTo>
                      <a:pt x="873" y="953"/>
                    </a:moveTo>
                    <a:cubicBezTo>
                      <a:pt x="873" y="953"/>
                      <a:pt x="873" y="953"/>
                      <a:pt x="873" y="953"/>
                    </a:cubicBezTo>
                    <a:cubicBezTo>
                      <a:pt x="873" y="953"/>
                      <a:pt x="873" y="953"/>
                      <a:pt x="873" y="953"/>
                    </a:cubicBezTo>
                    <a:close/>
                    <a:moveTo>
                      <a:pt x="873" y="953"/>
                    </a:moveTo>
                    <a:cubicBezTo>
                      <a:pt x="873" y="953"/>
                      <a:pt x="873" y="953"/>
                      <a:pt x="883" y="953"/>
                    </a:cubicBezTo>
                    <a:cubicBezTo>
                      <a:pt x="873" y="953"/>
                      <a:pt x="873" y="953"/>
                      <a:pt x="873" y="953"/>
                    </a:cubicBezTo>
                    <a:close/>
                    <a:moveTo>
                      <a:pt x="883" y="953"/>
                    </a:moveTo>
                    <a:cubicBezTo>
                      <a:pt x="883" y="953"/>
                      <a:pt x="883" y="953"/>
                      <a:pt x="883" y="953"/>
                    </a:cubicBezTo>
                    <a:cubicBezTo>
                      <a:pt x="883" y="953"/>
                      <a:pt x="883" y="953"/>
                      <a:pt x="883" y="953"/>
                    </a:cubicBezTo>
                    <a:close/>
                    <a:moveTo>
                      <a:pt x="883" y="953"/>
                    </a:moveTo>
                    <a:cubicBezTo>
                      <a:pt x="883" y="953"/>
                      <a:pt x="883" y="953"/>
                      <a:pt x="883" y="953"/>
                    </a:cubicBezTo>
                    <a:cubicBezTo>
                      <a:pt x="883" y="953"/>
                      <a:pt x="883" y="953"/>
                      <a:pt x="883" y="953"/>
                    </a:cubicBezTo>
                    <a:close/>
                    <a:moveTo>
                      <a:pt x="893" y="953"/>
                    </a:moveTo>
                    <a:cubicBezTo>
                      <a:pt x="893" y="953"/>
                      <a:pt x="893" y="953"/>
                      <a:pt x="893" y="953"/>
                    </a:cubicBezTo>
                    <a:cubicBezTo>
                      <a:pt x="893" y="953"/>
                      <a:pt x="893" y="953"/>
                      <a:pt x="893" y="953"/>
                    </a:cubicBezTo>
                    <a:close/>
                    <a:moveTo>
                      <a:pt x="893" y="953"/>
                    </a:moveTo>
                    <a:cubicBezTo>
                      <a:pt x="893" y="953"/>
                      <a:pt x="893" y="953"/>
                      <a:pt x="893" y="953"/>
                    </a:cubicBezTo>
                    <a:cubicBezTo>
                      <a:pt x="893" y="953"/>
                      <a:pt x="893" y="953"/>
                      <a:pt x="893" y="953"/>
                    </a:cubicBezTo>
                    <a:close/>
                    <a:moveTo>
                      <a:pt x="903" y="953"/>
                    </a:moveTo>
                    <a:cubicBezTo>
                      <a:pt x="903" y="943"/>
                      <a:pt x="903" y="943"/>
                      <a:pt x="903" y="943"/>
                    </a:cubicBezTo>
                    <a:cubicBezTo>
                      <a:pt x="903" y="943"/>
                      <a:pt x="903" y="943"/>
                      <a:pt x="903" y="953"/>
                    </a:cubicBezTo>
                    <a:close/>
                    <a:moveTo>
                      <a:pt x="903" y="943"/>
                    </a:moveTo>
                    <a:cubicBezTo>
                      <a:pt x="903" y="943"/>
                      <a:pt x="903" y="943"/>
                      <a:pt x="903" y="943"/>
                    </a:cubicBezTo>
                    <a:cubicBezTo>
                      <a:pt x="903" y="943"/>
                      <a:pt x="903" y="943"/>
                      <a:pt x="903" y="943"/>
                    </a:cubicBezTo>
                    <a:close/>
                    <a:moveTo>
                      <a:pt x="913" y="943"/>
                    </a:moveTo>
                    <a:cubicBezTo>
                      <a:pt x="913" y="943"/>
                      <a:pt x="913" y="943"/>
                      <a:pt x="913" y="943"/>
                    </a:cubicBezTo>
                    <a:cubicBezTo>
                      <a:pt x="913" y="943"/>
                      <a:pt x="913" y="943"/>
                      <a:pt x="913" y="943"/>
                    </a:cubicBezTo>
                    <a:close/>
                    <a:moveTo>
                      <a:pt x="913" y="943"/>
                    </a:moveTo>
                    <a:lnTo>
                      <a:pt x="913" y="943"/>
                    </a:lnTo>
                    <a:lnTo>
                      <a:pt x="913" y="943"/>
                    </a:lnTo>
                    <a:close/>
                    <a:moveTo>
                      <a:pt x="913" y="943"/>
                    </a:moveTo>
                    <a:cubicBezTo>
                      <a:pt x="923" y="943"/>
                      <a:pt x="923" y="943"/>
                      <a:pt x="923" y="943"/>
                    </a:cubicBezTo>
                    <a:cubicBezTo>
                      <a:pt x="923" y="943"/>
                      <a:pt x="923" y="943"/>
                      <a:pt x="913" y="943"/>
                    </a:cubicBezTo>
                    <a:close/>
                    <a:moveTo>
                      <a:pt x="923" y="943"/>
                    </a:moveTo>
                    <a:cubicBezTo>
                      <a:pt x="923" y="943"/>
                      <a:pt x="923" y="943"/>
                      <a:pt x="923" y="943"/>
                    </a:cubicBezTo>
                    <a:cubicBezTo>
                      <a:pt x="923" y="943"/>
                      <a:pt x="923" y="943"/>
                      <a:pt x="923" y="943"/>
                    </a:cubicBezTo>
                    <a:close/>
                    <a:moveTo>
                      <a:pt x="923" y="943"/>
                    </a:moveTo>
                    <a:cubicBezTo>
                      <a:pt x="923" y="943"/>
                      <a:pt x="933" y="943"/>
                      <a:pt x="933" y="943"/>
                    </a:cubicBezTo>
                    <a:cubicBezTo>
                      <a:pt x="933" y="943"/>
                      <a:pt x="923" y="943"/>
                      <a:pt x="923" y="943"/>
                    </a:cubicBezTo>
                    <a:close/>
                    <a:moveTo>
                      <a:pt x="933" y="943"/>
                    </a:moveTo>
                    <a:cubicBezTo>
                      <a:pt x="933" y="943"/>
                      <a:pt x="933" y="943"/>
                      <a:pt x="933" y="943"/>
                    </a:cubicBezTo>
                    <a:cubicBezTo>
                      <a:pt x="933" y="943"/>
                      <a:pt x="933" y="943"/>
                      <a:pt x="933" y="943"/>
                    </a:cubicBezTo>
                    <a:close/>
                    <a:moveTo>
                      <a:pt x="933" y="943"/>
                    </a:moveTo>
                    <a:cubicBezTo>
                      <a:pt x="933" y="943"/>
                      <a:pt x="933" y="943"/>
                      <a:pt x="943" y="943"/>
                    </a:cubicBezTo>
                    <a:cubicBezTo>
                      <a:pt x="933" y="943"/>
                      <a:pt x="933" y="943"/>
                      <a:pt x="933" y="943"/>
                    </a:cubicBezTo>
                    <a:close/>
                    <a:moveTo>
                      <a:pt x="943" y="933"/>
                    </a:moveTo>
                    <a:cubicBezTo>
                      <a:pt x="943" y="933"/>
                      <a:pt x="943" y="933"/>
                      <a:pt x="943" y="933"/>
                    </a:cubicBezTo>
                    <a:cubicBezTo>
                      <a:pt x="943" y="933"/>
                      <a:pt x="943" y="933"/>
                      <a:pt x="943" y="933"/>
                    </a:cubicBezTo>
                    <a:close/>
                    <a:moveTo>
                      <a:pt x="943" y="933"/>
                    </a:moveTo>
                    <a:cubicBezTo>
                      <a:pt x="943" y="933"/>
                      <a:pt x="943" y="933"/>
                      <a:pt x="943" y="933"/>
                    </a:cubicBezTo>
                    <a:cubicBezTo>
                      <a:pt x="943" y="933"/>
                      <a:pt x="943" y="933"/>
                      <a:pt x="943" y="933"/>
                    </a:cubicBezTo>
                    <a:close/>
                    <a:moveTo>
                      <a:pt x="953" y="933"/>
                    </a:moveTo>
                    <a:cubicBezTo>
                      <a:pt x="953" y="933"/>
                      <a:pt x="953" y="933"/>
                      <a:pt x="953" y="933"/>
                    </a:cubicBezTo>
                    <a:cubicBezTo>
                      <a:pt x="953" y="933"/>
                      <a:pt x="953" y="933"/>
                      <a:pt x="953" y="933"/>
                    </a:cubicBezTo>
                    <a:close/>
                    <a:moveTo>
                      <a:pt x="953" y="933"/>
                    </a:moveTo>
                    <a:cubicBezTo>
                      <a:pt x="953" y="933"/>
                      <a:pt x="953" y="933"/>
                      <a:pt x="953" y="933"/>
                    </a:cubicBezTo>
                    <a:cubicBezTo>
                      <a:pt x="953" y="933"/>
                      <a:pt x="953" y="933"/>
                      <a:pt x="95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63" y="933"/>
                      <a:pt x="963" y="933"/>
                    </a:cubicBezTo>
                    <a:cubicBezTo>
                      <a:pt x="963" y="933"/>
                      <a:pt x="963" y="933"/>
                      <a:pt x="96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63" y="933"/>
                      <a:pt x="963" y="933"/>
                    </a:cubicBezTo>
                    <a:cubicBezTo>
                      <a:pt x="963" y="933"/>
                      <a:pt x="963" y="933"/>
                      <a:pt x="963" y="933"/>
                    </a:cubicBezTo>
                    <a:close/>
                    <a:moveTo>
                      <a:pt x="963" y="933"/>
                    </a:moveTo>
                    <a:cubicBezTo>
                      <a:pt x="963" y="933"/>
                      <a:pt x="973" y="933"/>
                      <a:pt x="973" y="933"/>
                    </a:cubicBezTo>
                    <a:cubicBezTo>
                      <a:pt x="973" y="933"/>
                      <a:pt x="963" y="933"/>
                      <a:pt x="963" y="933"/>
                    </a:cubicBezTo>
                    <a:close/>
                    <a:moveTo>
                      <a:pt x="973" y="933"/>
                    </a:moveTo>
                    <a:lnTo>
                      <a:pt x="973" y="933"/>
                    </a:lnTo>
                    <a:lnTo>
                      <a:pt x="973" y="933"/>
                    </a:lnTo>
                    <a:close/>
                    <a:moveTo>
                      <a:pt x="973" y="933"/>
                    </a:moveTo>
                    <a:cubicBezTo>
                      <a:pt x="973" y="933"/>
                      <a:pt x="973" y="933"/>
                      <a:pt x="983" y="933"/>
                    </a:cubicBezTo>
                    <a:cubicBezTo>
                      <a:pt x="973" y="933"/>
                      <a:pt x="973" y="933"/>
                      <a:pt x="973" y="933"/>
                    </a:cubicBezTo>
                    <a:close/>
                    <a:moveTo>
                      <a:pt x="983" y="933"/>
                    </a:moveTo>
                    <a:lnTo>
                      <a:pt x="983" y="933"/>
                    </a:lnTo>
                    <a:lnTo>
                      <a:pt x="983" y="933"/>
                    </a:lnTo>
                    <a:close/>
                    <a:moveTo>
                      <a:pt x="983" y="933"/>
                    </a:moveTo>
                    <a:lnTo>
                      <a:pt x="983" y="933"/>
                    </a:lnTo>
                    <a:lnTo>
                      <a:pt x="983" y="933"/>
                    </a:lnTo>
                    <a:close/>
                    <a:moveTo>
                      <a:pt x="993" y="933"/>
                    </a:moveTo>
                    <a:cubicBezTo>
                      <a:pt x="993" y="933"/>
                      <a:pt x="993" y="933"/>
                      <a:pt x="993" y="933"/>
                    </a:cubicBezTo>
                    <a:cubicBezTo>
                      <a:pt x="993" y="933"/>
                      <a:pt x="993" y="933"/>
                      <a:pt x="993" y="933"/>
                    </a:cubicBezTo>
                    <a:close/>
                    <a:moveTo>
                      <a:pt x="993" y="933"/>
                    </a:moveTo>
                    <a:cubicBezTo>
                      <a:pt x="993" y="933"/>
                      <a:pt x="993" y="933"/>
                      <a:pt x="993" y="933"/>
                    </a:cubicBezTo>
                    <a:cubicBezTo>
                      <a:pt x="993" y="933"/>
                      <a:pt x="993" y="933"/>
                      <a:pt x="993" y="933"/>
                    </a:cubicBezTo>
                    <a:close/>
                    <a:moveTo>
                      <a:pt x="1024" y="923"/>
                    </a:moveTo>
                    <a:cubicBezTo>
                      <a:pt x="1365" y="863"/>
                      <a:pt x="2107" y="51"/>
                      <a:pt x="2498" y="0"/>
                    </a:cubicBezTo>
                    <a:cubicBezTo>
                      <a:pt x="2107" y="51"/>
                      <a:pt x="1365" y="863"/>
                      <a:pt x="1024" y="923"/>
                    </a:cubicBezTo>
                    <a:close/>
                    <a:moveTo>
                      <a:pt x="2578" y="0"/>
                    </a:moveTo>
                    <a:cubicBezTo>
                      <a:pt x="2568" y="0"/>
                      <a:pt x="2548" y="0"/>
                      <a:pt x="2528" y="0"/>
                    </a:cubicBezTo>
                    <a:cubicBezTo>
                      <a:pt x="2548" y="0"/>
                      <a:pt x="2568" y="0"/>
                      <a:pt x="2578" y="0"/>
                    </a:cubicBezTo>
                    <a:close/>
                    <a:moveTo>
                      <a:pt x="2498" y="0"/>
                    </a:moveTo>
                    <a:cubicBezTo>
                      <a:pt x="2508" y="0"/>
                      <a:pt x="2518" y="0"/>
                      <a:pt x="2528" y="0"/>
                    </a:cubicBezTo>
                    <a:lnTo>
                      <a:pt x="2528" y="0"/>
                    </a:lnTo>
                    <a:cubicBezTo>
                      <a:pt x="2518" y="0"/>
                      <a:pt x="2508" y="0"/>
                      <a:pt x="2498" y="0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5" name="Google Shape;15325;p49"/>
              <p:cNvSpPr/>
              <p:nvPr/>
            </p:nvSpPr>
            <p:spPr>
              <a:xfrm>
                <a:off x="4861418" y="842000"/>
                <a:ext cx="1059655" cy="334658"/>
              </a:xfrm>
              <a:custGeom>
                <a:rect b="b" l="l" r="r" t="t"/>
                <a:pathLst>
                  <a:path extrusionOk="0" h="4033" w="12770">
                    <a:moveTo>
                      <a:pt x="2498" y="0"/>
                    </a:moveTo>
                    <a:cubicBezTo>
                      <a:pt x="2107" y="51"/>
                      <a:pt x="1365" y="863"/>
                      <a:pt x="1024" y="923"/>
                    </a:cubicBezTo>
                    <a:cubicBezTo>
                      <a:pt x="1014" y="923"/>
                      <a:pt x="1003" y="933"/>
                      <a:pt x="993" y="933"/>
                    </a:cubicBezTo>
                    <a:lnTo>
                      <a:pt x="943" y="933"/>
                    </a:lnTo>
                    <a:cubicBezTo>
                      <a:pt x="943" y="933"/>
                      <a:pt x="943" y="943"/>
                      <a:pt x="943" y="943"/>
                    </a:cubicBezTo>
                    <a:lnTo>
                      <a:pt x="903" y="943"/>
                    </a:lnTo>
                    <a:cubicBezTo>
                      <a:pt x="903" y="943"/>
                      <a:pt x="903" y="943"/>
                      <a:pt x="903" y="953"/>
                    </a:cubicBezTo>
                    <a:lnTo>
                      <a:pt x="873" y="953"/>
                    </a:lnTo>
                    <a:cubicBezTo>
                      <a:pt x="873" y="953"/>
                      <a:pt x="873" y="953"/>
                      <a:pt x="873" y="963"/>
                    </a:cubicBezTo>
                    <a:lnTo>
                      <a:pt x="843" y="963"/>
                    </a:lnTo>
                    <a:cubicBezTo>
                      <a:pt x="843" y="973"/>
                      <a:pt x="843" y="973"/>
                      <a:pt x="843" y="973"/>
                    </a:cubicBezTo>
                    <a:lnTo>
                      <a:pt x="813" y="973"/>
                    </a:lnTo>
                    <a:cubicBezTo>
                      <a:pt x="813" y="983"/>
                      <a:pt x="813" y="983"/>
                      <a:pt x="813" y="983"/>
                    </a:cubicBezTo>
                    <a:lnTo>
                      <a:pt x="793" y="983"/>
                    </a:lnTo>
                    <a:cubicBezTo>
                      <a:pt x="793" y="983"/>
                      <a:pt x="793" y="993"/>
                      <a:pt x="783" y="993"/>
                    </a:cubicBezTo>
                    <a:cubicBezTo>
                      <a:pt x="783" y="993"/>
                      <a:pt x="773" y="993"/>
                      <a:pt x="773" y="1003"/>
                    </a:cubicBezTo>
                    <a:lnTo>
                      <a:pt x="753" y="1003"/>
                    </a:lnTo>
                    <a:cubicBezTo>
                      <a:pt x="753" y="1013"/>
                      <a:pt x="743" y="1013"/>
                      <a:pt x="743" y="1013"/>
                    </a:cubicBezTo>
                    <a:cubicBezTo>
                      <a:pt x="733" y="1013"/>
                      <a:pt x="733" y="1023"/>
                      <a:pt x="723" y="1023"/>
                    </a:cubicBezTo>
                    <a:lnTo>
                      <a:pt x="713" y="1023"/>
                    </a:lnTo>
                    <a:cubicBezTo>
                      <a:pt x="713" y="1034"/>
                      <a:pt x="713" y="1034"/>
                      <a:pt x="713" y="1034"/>
                    </a:cubicBezTo>
                    <a:lnTo>
                      <a:pt x="693" y="1034"/>
                    </a:lnTo>
                    <a:cubicBezTo>
                      <a:pt x="693" y="1044"/>
                      <a:pt x="693" y="1044"/>
                      <a:pt x="693" y="1044"/>
                    </a:cubicBezTo>
                    <a:lnTo>
                      <a:pt x="672" y="1044"/>
                    </a:lnTo>
                    <a:cubicBezTo>
                      <a:pt x="672" y="1054"/>
                      <a:pt x="672" y="1054"/>
                      <a:pt x="672" y="1054"/>
                    </a:cubicBezTo>
                    <a:lnTo>
                      <a:pt x="662" y="1054"/>
                    </a:lnTo>
                    <a:lnTo>
                      <a:pt x="652" y="1064"/>
                    </a:lnTo>
                    <a:lnTo>
                      <a:pt x="642" y="1064"/>
                    </a:lnTo>
                    <a:cubicBezTo>
                      <a:pt x="642" y="1064"/>
                      <a:pt x="642" y="1064"/>
                      <a:pt x="642" y="1074"/>
                    </a:cubicBezTo>
                    <a:lnTo>
                      <a:pt x="622" y="1074"/>
                    </a:lnTo>
                    <a:lnTo>
                      <a:pt x="622" y="1084"/>
                    </a:lnTo>
                    <a:lnTo>
                      <a:pt x="602" y="1084"/>
                    </a:lnTo>
                    <a:cubicBezTo>
                      <a:pt x="602" y="1094"/>
                      <a:pt x="602" y="1094"/>
                      <a:pt x="602" y="1094"/>
                    </a:cubicBezTo>
                    <a:lnTo>
                      <a:pt x="592" y="1094"/>
                    </a:lnTo>
                    <a:lnTo>
                      <a:pt x="582" y="1104"/>
                    </a:lnTo>
                    <a:lnTo>
                      <a:pt x="572" y="1104"/>
                    </a:lnTo>
                    <a:lnTo>
                      <a:pt x="572" y="1114"/>
                    </a:lnTo>
                    <a:cubicBezTo>
                      <a:pt x="372" y="1234"/>
                      <a:pt x="171" y="1405"/>
                      <a:pt x="0" y="1535"/>
                    </a:cubicBezTo>
                    <a:lnTo>
                      <a:pt x="10" y="1535"/>
                    </a:lnTo>
                    <a:cubicBezTo>
                      <a:pt x="20" y="1535"/>
                      <a:pt x="41" y="1535"/>
                      <a:pt x="61" y="1525"/>
                    </a:cubicBezTo>
                    <a:cubicBezTo>
                      <a:pt x="101" y="1505"/>
                      <a:pt x="131" y="1475"/>
                      <a:pt x="161" y="1455"/>
                    </a:cubicBezTo>
                    <a:cubicBezTo>
                      <a:pt x="372" y="1284"/>
                      <a:pt x="783" y="1023"/>
                      <a:pt x="933" y="1023"/>
                    </a:cubicBezTo>
                    <a:cubicBezTo>
                      <a:pt x="973" y="1023"/>
                      <a:pt x="1144" y="1124"/>
                      <a:pt x="1345" y="1234"/>
                    </a:cubicBezTo>
                    <a:cubicBezTo>
                      <a:pt x="1686" y="1104"/>
                      <a:pt x="1696" y="1003"/>
                      <a:pt x="2107" y="863"/>
                    </a:cubicBezTo>
                    <a:cubicBezTo>
                      <a:pt x="2227" y="823"/>
                      <a:pt x="2348" y="783"/>
                      <a:pt x="2478" y="783"/>
                    </a:cubicBezTo>
                    <a:lnTo>
                      <a:pt x="2488" y="783"/>
                    </a:lnTo>
                    <a:cubicBezTo>
                      <a:pt x="2739" y="783"/>
                      <a:pt x="3170" y="913"/>
                      <a:pt x="3381" y="1054"/>
                    </a:cubicBezTo>
                    <a:cubicBezTo>
                      <a:pt x="3832" y="1375"/>
                      <a:pt x="4645" y="1655"/>
                      <a:pt x="5186" y="1696"/>
                    </a:cubicBezTo>
                    <a:cubicBezTo>
                      <a:pt x="5196" y="1706"/>
                      <a:pt x="5196" y="1706"/>
                      <a:pt x="5196" y="1706"/>
                    </a:cubicBezTo>
                    <a:cubicBezTo>
                      <a:pt x="5297" y="1706"/>
                      <a:pt x="5066" y="1545"/>
                      <a:pt x="4835" y="1385"/>
                    </a:cubicBezTo>
                    <a:cubicBezTo>
                      <a:pt x="4594" y="1234"/>
                      <a:pt x="4354" y="1074"/>
                      <a:pt x="4414" y="1074"/>
                    </a:cubicBezTo>
                    <a:cubicBezTo>
                      <a:pt x="4424" y="1074"/>
                      <a:pt x="4424" y="1074"/>
                      <a:pt x="4434" y="1084"/>
                    </a:cubicBezTo>
                    <a:cubicBezTo>
                      <a:pt x="4825" y="1174"/>
                      <a:pt x="5337" y="1365"/>
                      <a:pt x="5908" y="1605"/>
                    </a:cubicBezTo>
                    <a:cubicBezTo>
                      <a:pt x="6621" y="1906"/>
                      <a:pt x="8607" y="2979"/>
                      <a:pt x="9389" y="3351"/>
                    </a:cubicBezTo>
                    <a:cubicBezTo>
                      <a:pt x="9439" y="3371"/>
                      <a:pt x="9469" y="3381"/>
                      <a:pt x="9479" y="3381"/>
                    </a:cubicBezTo>
                    <a:cubicBezTo>
                      <a:pt x="9550" y="3381"/>
                      <a:pt x="9289" y="3170"/>
                      <a:pt x="9028" y="2949"/>
                    </a:cubicBezTo>
                    <a:cubicBezTo>
                      <a:pt x="8767" y="2739"/>
                      <a:pt x="8506" y="2518"/>
                      <a:pt x="8577" y="2518"/>
                    </a:cubicBezTo>
                    <a:cubicBezTo>
                      <a:pt x="8587" y="2518"/>
                      <a:pt x="8607" y="2528"/>
                      <a:pt x="8647" y="2548"/>
                    </a:cubicBezTo>
                    <a:cubicBezTo>
                      <a:pt x="9229" y="2809"/>
                      <a:pt x="10894" y="3601"/>
                      <a:pt x="11265" y="3722"/>
                    </a:cubicBezTo>
                    <a:cubicBezTo>
                      <a:pt x="11576" y="3822"/>
                      <a:pt x="12468" y="4033"/>
                      <a:pt x="12689" y="4033"/>
                    </a:cubicBezTo>
                    <a:cubicBezTo>
                      <a:pt x="12759" y="4033"/>
                      <a:pt x="12769" y="4013"/>
                      <a:pt x="12679" y="3962"/>
                    </a:cubicBezTo>
                    <a:cubicBezTo>
                      <a:pt x="12278" y="3762"/>
                      <a:pt x="11877" y="3571"/>
                      <a:pt x="11495" y="3391"/>
                    </a:cubicBezTo>
                    <a:cubicBezTo>
                      <a:pt x="9710" y="2658"/>
                      <a:pt x="7684" y="1766"/>
                      <a:pt x="7694" y="1675"/>
                    </a:cubicBezTo>
                    <a:cubicBezTo>
                      <a:pt x="7744" y="1675"/>
                      <a:pt x="7794" y="1665"/>
                      <a:pt x="7854" y="1645"/>
                    </a:cubicBezTo>
                    <a:cubicBezTo>
                      <a:pt x="7814" y="1625"/>
                      <a:pt x="7784" y="1605"/>
                      <a:pt x="7754" y="1595"/>
                    </a:cubicBezTo>
                    <a:lnTo>
                      <a:pt x="7634" y="1595"/>
                    </a:lnTo>
                    <a:cubicBezTo>
                      <a:pt x="7573" y="1595"/>
                      <a:pt x="7523" y="1595"/>
                      <a:pt x="7473" y="1575"/>
                    </a:cubicBezTo>
                    <a:lnTo>
                      <a:pt x="7453" y="1575"/>
                    </a:lnTo>
                    <a:cubicBezTo>
                      <a:pt x="7202" y="1475"/>
                      <a:pt x="6430" y="963"/>
                      <a:pt x="6290" y="863"/>
                    </a:cubicBezTo>
                    <a:cubicBezTo>
                      <a:pt x="6159" y="753"/>
                      <a:pt x="5678" y="793"/>
                      <a:pt x="5417" y="582"/>
                    </a:cubicBezTo>
                    <a:cubicBezTo>
                      <a:pt x="5156" y="372"/>
                      <a:pt x="4785" y="291"/>
                      <a:pt x="4294" y="211"/>
                    </a:cubicBezTo>
                    <a:cubicBezTo>
                      <a:pt x="3802" y="141"/>
                      <a:pt x="2949" y="91"/>
                      <a:pt x="25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6" name="Google Shape;15326;p49"/>
              <p:cNvSpPr/>
              <p:nvPr/>
            </p:nvSpPr>
            <p:spPr>
              <a:xfrm>
                <a:off x="4866397" y="926889"/>
                <a:ext cx="948959" cy="196497"/>
              </a:xfrm>
              <a:custGeom>
                <a:rect b="b" l="l" r="r" t="t"/>
                <a:pathLst>
                  <a:path extrusionOk="0" h="2368" w="11436">
                    <a:moveTo>
                      <a:pt x="873" y="0"/>
                    </a:moveTo>
                    <a:cubicBezTo>
                      <a:pt x="723" y="0"/>
                      <a:pt x="312" y="261"/>
                      <a:pt x="101" y="432"/>
                    </a:cubicBezTo>
                    <a:cubicBezTo>
                      <a:pt x="71" y="452"/>
                      <a:pt x="41" y="482"/>
                      <a:pt x="1" y="502"/>
                    </a:cubicBezTo>
                    <a:cubicBezTo>
                      <a:pt x="271" y="472"/>
                      <a:pt x="1094" y="271"/>
                      <a:pt x="1174" y="251"/>
                    </a:cubicBezTo>
                    <a:cubicBezTo>
                      <a:pt x="1214" y="231"/>
                      <a:pt x="1254" y="221"/>
                      <a:pt x="1285" y="211"/>
                    </a:cubicBezTo>
                    <a:cubicBezTo>
                      <a:pt x="1084" y="101"/>
                      <a:pt x="913" y="0"/>
                      <a:pt x="873" y="0"/>
                    </a:cubicBezTo>
                    <a:close/>
                    <a:moveTo>
                      <a:pt x="7794" y="622"/>
                    </a:moveTo>
                    <a:cubicBezTo>
                      <a:pt x="7734" y="642"/>
                      <a:pt x="7684" y="652"/>
                      <a:pt x="7634" y="652"/>
                    </a:cubicBezTo>
                    <a:cubicBezTo>
                      <a:pt x="7624" y="743"/>
                      <a:pt x="9650" y="1635"/>
                      <a:pt x="11435" y="2368"/>
                    </a:cubicBezTo>
                    <a:cubicBezTo>
                      <a:pt x="9951" y="1656"/>
                      <a:pt x="8617" y="1084"/>
                      <a:pt x="7794" y="6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7" name="Google Shape;15327;p49"/>
              <p:cNvSpPr/>
              <p:nvPr/>
            </p:nvSpPr>
            <p:spPr>
              <a:xfrm>
                <a:off x="4858099" y="1035924"/>
                <a:ext cx="423696" cy="109949"/>
              </a:xfrm>
              <a:custGeom>
                <a:rect b="b" l="l" r="r" t="t"/>
                <a:pathLst>
                  <a:path extrusionOk="0" h="1325" w="5106">
                    <a:moveTo>
                      <a:pt x="1665" y="0"/>
                    </a:moveTo>
                    <a:cubicBezTo>
                      <a:pt x="1395" y="0"/>
                      <a:pt x="1154" y="131"/>
                      <a:pt x="963" y="271"/>
                    </a:cubicBezTo>
                    <a:cubicBezTo>
                      <a:pt x="672" y="482"/>
                      <a:pt x="863" y="342"/>
                      <a:pt x="281" y="652"/>
                    </a:cubicBezTo>
                    <a:cubicBezTo>
                      <a:pt x="0" y="803"/>
                      <a:pt x="30" y="863"/>
                      <a:pt x="231" y="863"/>
                    </a:cubicBezTo>
                    <a:cubicBezTo>
                      <a:pt x="432" y="863"/>
                      <a:pt x="813" y="803"/>
                      <a:pt x="1174" y="713"/>
                    </a:cubicBezTo>
                    <a:cubicBezTo>
                      <a:pt x="1264" y="693"/>
                      <a:pt x="1334" y="683"/>
                      <a:pt x="1395" y="683"/>
                    </a:cubicBezTo>
                    <a:cubicBezTo>
                      <a:pt x="1585" y="683"/>
                      <a:pt x="1635" y="773"/>
                      <a:pt x="1685" y="863"/>
                    </a:cubicBezTo>
                    <a:cubicBezTo>
                      <a:pt x="1736" y="953"/>
                      <a:pt x="1786" y="1044"/>
                      <a:pt x="1946" y="1044"/>
                    </a:cubicBezTo>
                    <a:cubicBezTo>
                      <a:pt x="1986" y="1044"/>
                      <a:pt x="2037" y="1034"/>
                      <a:pt x="2087" y="1024"/>
                    </a:cubicBezTo>
                    <a:cubicBezTo>
                      <a:pt x="2167" y="1014"/>
                      <a:pt x="2267" y="1004"/>
                      <a:pt x="2368" y="1004"/>
                    </a:cubicBezTo>
                    <a:cubicBezTo>
                      <a:pt x="2919" y="1004"/>
                      <a:pt x="3631" y="1244"/>
                      <a:pt x="4414" y="1314"/>
                    </a:cubicBezTo>
                    <a:cubicBezTo>
                      <a:pt x="4454" y="1325"/>
                      <a:pt x="4494" y="1325"/>
                      <a:pt x="4524" y="1325"/>
                    </a:cubicBezTo>
                    <a:cubicBezTo>
                      <a:pt x="5106" y="1325"/>
                      <a:pt x="3030" y="562"/>
                      <a:pt x="2087" y="101"/>
                    </a:cubicBezTo>
                    <a:cubicBezTo>
                      <a:pt x="1936" y="31"/>
                      <a:pt x="1796" y="0"/>
                      <a:pt x="16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8" name="Google Shape;15328;p49"/>
              <p:cNvSpPr/>
              <p:nvPr/>
            </p:nvSpPr>
            <p:spPr>
              <a:xfrm>
                <a:off x="4722427" y="1047542"/>
                <a:ext cx="16679" cy="3485"/>
              </a:xfrm>
              <a:custGeom>
                <a:rect b="b" l="l" r="r" t="t"/>
                <a:pathLst>
                  <a:path extrusionOk="0" h="42" w="201">
                    <a:moveTo>
                      <a:pt x="201" y="41"/>
                    </a:moveTo>
                    <a:cubicBezTo>
                      <a:pt x="171" y="31"/>
                      <a:pt x="131" y="31"/>
                      <a:pt x="91" y="21"/>
                    </a:cubicBezTo>
                    <a:cubicBezTo>
                      <a:pt x="131" y="31"/>
                      <a:pt x="171" y="31"/>
                      <a:pt x="201" y="41"/>
                    </a:cubicBezTo>
                    <a:lnTo>
                      <a:pt x="201" y="41"/>
                    </a:lnTo>
                    <a:close/>
                    <a:moveTo>
                      <a:pt x="20" y="1"/>
                    </a:moveTo>
                    <a:cubicBezTo>
                      <a:pt x="10" y="1"/>
                      <a:pt x="10" y="1"/>
                      <a:pt x="0" y="1"/>
                    </a:cubicBezTo>
                    <a:cubicBezTo>
                      <a:pt x="10" y="1"/>
                      <a:pt x="10" y="1"/>
                      <a:pt x="20" y="1"/>
                    </a:cubicBezTo>
                    <a:close/>
                  </a:path>
                </a:pathLst>
              </a:custGeom>
              <a:solidFill>
                <a:srgbClr val="374F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9" name="Google Shape;15329;p49"/>
              <p:cNvSpPr/>
              <p:nvPr/>
            </p:nvSpPr>
            <p:spPr>
              <a:xfrm>
                <a:off x="4617540" y="1028456"/>
                <a:ext cx="160732" cy="55016"/>
              </a:xfrm>
              <a:custGeom>
                <a:rect b="b" l="l" r="r" t="t"/>
                <a:pathLst>
                  <a:path extrusionOk="0" h="663" w="1937">
                    <a:moveTo>
                      <a:pt x="362" y="0"/>
                    </a:moveTo>
                    <a:cubicBezTo>
                      <a:pt x="241" y="0"/>
                      <a:pt x="121" y="20"/>
                      <a:pt x="0" y="80"/>
                    </a:cubicBezTo>
                    <a:lnTo>
                      <a:pt x="21" y="80"/>
                    </a:lnTo>
                    <a:cubicBezTo>
                      <a:pt x="21" y="101"/>
                      <a:pt x="31" y="121"/>
                      <a:pt x="41" y="141"/>
                    </a:cubicBezTo>
                    <a:cubicBezTo>
                      <a:pt x="191" y="351"/>
                      <a:pt x="492" y="562"/>
                      <a:pt x="683" y="562"/>
                    </a:cubicBezTo>
                    <a:lnTo>
                      <a:pt x="713" y="562"/>
                    </a:lnTo>
                    <a:cubicBezTo>
                      <a:pt x="783" y="552"/>
                      <a:pt x="863" y="552"/>
                      <a:pt x="943" y="552"/>
                    </a:cubicBezTo>
                    <a:cubicBezTo>
                      <a:pt x="1164" y="552"/>
                      <a:pt x="1445" y="582"/>
                      <a:pt x="1846" y="652"/>
                    </a:cubicBezTo>
                    <a:cubicBezTo>
                      <a:pt x="1876" y="652"/>
                      <a:pt x="1906" y="662"/>
                      <a:pt x="1936" y="662"/>
                    </a:cubicBezTo>
                    <a:cubicBezTo>
                      <a:pt x="1836" y="602"/>
                      <a:pt x="1746" y="542"/>
                      <a:pt x="1676" y="502"/>
                    </a:cubicBezTo>
                    <a:cubicBezTo>
                      <a:pt x="1485" y="401"/>
                      <a:pt x="1405" y="361"/>
                      <a:pt x="1435" y="361"/>
                    </a:cubicBezTo>
                    <a:cubicBezTo>
                      <a:pt x="1445" y="361"/>
                      <a:pt x="1465" y="371"/>
                      <a:pt x="1505" y="371"/>
                    </a:cubicBezTo>
                    <a:cubicBezTo>
                      <a:pt x="1515" y="381"/>
                      <a:pt x="1525" y="381"/>
                      <a:pt x="1545" y="381"/>
                    </a:cubicBezTo>
                    <a:cubicBezTo>
                      <a:pt x="1565" y="381"/>
                      <a:pt x="1595" y="371"/>
                      <a:pt x="1615" y="361"/>
                    </a:cubicBezTo>
                    <a:cubicBezTo>
                      <a:pt x="1575" y="331"/>
                      <a:pt x="1515" y="301"/>
                      <a:pt x="1465" y="271"/>
                    </a:cubicBezTo>
                    <a:cubicBezTo>
                      <a:pt x="1435" y="261"/>
                      <a:pt x="1395" y="261"/>
                      <a:pt x="1355" y="251"/>
                    </a:cubicBezTo>
                    <a:cubicBezTo>
                      <a:pt x="1335" y="241"/>
                      <a:pt x="1314" y="241"/>
                      <a:pt x="1284" y="231"/>
                    </a:cubicBezTo>
                    <a:lnTo>
                      <a:pt x="1264" y="231"/>
                    </a:lnTo>
                    <a:cubicBezTo>
                      <a:pt x="1004" y="161"/>
                      <a:pt x="683" y="0"/>
                      <a:pt x="3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0" name="Google Shape;15330;p49"/>
              <p:cNvSpPr/>
              <p:nvPr/>
            </p:nvSpPr>
            <p:spPr>
              <a:xfrm>
                <a:off x="4734044" y="1058412"/>
                <a:ext cx="66716" cy="26720"/>
              </a:xfrm>
              <a:custGeom>
                <a:rect b="b" l="l" r="r" t="t"/>
                <a:pathLst>
                  <a:path extrusionOk="0" h="322" w="804">
                    <a:moveTo>
                      <a:pt x="31" y="0"/>
                    </a:moveTo>
                    <a:cubicBezTo>
                      <a:pt x="1" y="0"/>
                      <a:pt x="81" y="40"/>
                      <a:pt x="272" y="141"/>
                    </a:cubicBezTo>
                    <a:cubicBezTo>
                      <a:pt x="342" y="181"/>
                      <a:pt x="432" y="241"/>
                      <a:pt x="532" y="301"/>
                    </a:cubicBezTo>
                    <a:cubicBezTo>
                      <a:pt x="603" y="311"/>
                      <a:pt x="653" y="321"/>
                      <a:pt x="683" y="321"/>
                    </a:cubicBezTo>
                    <a:cubicBezTo>
                      <a:pt x="803" y="321"/>
                      <a:pt x="633" y="231"/>
                      <a:pt x="211" y="0"/>
                    </a:cubicBezTo>
                    <a:cubicBezTo>
                      <a:pt x="191" y="10"/>
                      <a:pt x="161" y="20"/>
                      <a:pt x="141" y="20"/>
                    </a:cubicBezTo>
                    <a:cubicBezTo>
                      <a:pt x="121" y="20"/>
                      <a:pt x="111" y="20"/>
                      <a:pt x="101" y="10"/>
                    </a:cubicBezTo>
                    <a:cubicBezTo>
                      <a:pt x="61" y="10"/>
                      <a:pt x="41" y="0"/>
                      <a:pt x="31" y="0"/>
                    </a:cubicBezTo>
                    <a:close/>
                  </a:path>
                </a:pathLst>
              </a:custGeom>
              <a:solidFill>
                <a:srgbClr val="7EC5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1" name="Google Shape;15331;p49"/>
              <p:cNvSpPr/>
              <p:nvPr/>
            </p:nvSpPr>
            <p:spPr>
              <a:xfrm>
                <a:off x="4617540" y="1035095"/>
                <a:ext cx="3402" cy="5062"/>
              </a:xfrm>
              <a:custGeom>
                <a:rect b="b" l="l" r="r" t="t"/>
                <a:pathLst>
                  <a:path extrusionOk="0" h="61" w="41">
                    <a:moveTo>
                      <a:pt x="0" y="0"/>
                    </a:moveTo>
                    <a:cubicBezTo>
                      <a:pt x="21" y="21"/>
                      <a:pt x="31" y="41"/>
                      <a:pt x="41" y="61"/>
                    </a:cubicBezTo>
                    <a:cubicBezTo>
                      <a:pt x="31" y="41"/>
                      <a:pt x="21" y="21"/>
                      <a:pt x="21" y="0"/>
                    </a:cubicBezTo>
                    <a:close/>
                  </a:path>
                </a:pathLst>
              </a:custGeom>
              <a:solidFill>
                <a:srgbClr val="7EC5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32" name="Google Shape;15332;p49"/>
            <p:cNvGrpSpPr/>
            <p:nvPr/>
          </p:nvGrpSpPr>
          <p:grpSpPr>
            <a:xfrm>
              <a:off x="4963594" y="4100454"/>
              <a:ext cx="4320064" cy="935928"/>
              <a:chOff x="4963752" y="4000536"/>
              <a:chExt cx="2501340" cy="541907"/>
            </a:xfrm>
          </p:grpSpPr>
          <p:sp>
            <p:nvSpPr>
              <p:cNvPr id="15333" name="Google Shape;15333;p49"/>
              <p:cNvSpPr/>
              <p:nvPr/>
            </p:nvSpPr>
            <p:spPr>
              <a:xfrm>
                <a:off x="5654130" y="4242777"/>
                <a:ext cx="302221" cy="80900"/>
              </a:xfrm>
              <a:custGeom>
                <a:rect b="b" l="l" r="r" t="t"/>
                <a:pathLst>
                  <a:path extrusionOk="0" h="1805" w="6743">
                    <a:moveTo>
                      <a:pt x="3531" y="1"/>
                    </a:moveTo>
                    <a:cubicBezTo>
                      <a:pt x="3435" y="1"/>
                      <a:pt x="3356" y="63"/>
                      <a:pt x="3341" y="228"/>
                    </a:cubicBezTo>
                    <a:cubicBezTo>
                      <a:pt x="3310" y="178"/>
                      <a:pt x="3270" y="97"/>
                      <a:pt x="3210" y="77"/>
                    </a:cubicBezTo>
                    <a:cubicBezTo>
                      <a:pt x="3189" y="66"/>
                      <a:pt x="3168" y="60"/>
                      <a:pt x="3146" y="60"/>
                    </a:cubicBezTo>
                    <a:cubicBezTo>
                      <a:pt x="2960" y="60"/>
                      <a:pt x="2757" y="455"/>
                      <a:pt x="2739" y="689"/>
                    </a:cubicBezTo>
                    <a:cubicBezTo>
                      <a:pt x="2679" y="639"/>
                      <a:pt x="2608" y="649"/>
                      <a:pt x="2548" y="629"/>
                    </a:cubicBezTo>
                    <a:cubicBezTo>
                      <a:pt x="2548" y="689"/>
                      <a:pt x="2518" y="739"/>
                      <a:pt x="2528" y="799"/>
                    </a:cubicBezTo>
                    <a:cubicBezTo>
                      <a:pt x="2433" y="745"/>
                      <a:pt x="2320" y="618"/>
                      <a:pt x="2226" y="618"/>
                    </a:cubicBezTo>
                    <a:cubicBezTo>
                      <a:pt x="2181" y="618"/>
                      <a:pt x="2139" y="648"/>
                      <a:pt x="2107" y="729"/>
                    </a:cubicBezTo>
                    <a:cubicBezTo>
                      <a:pt x="2028" y="662"/>
                      <a:pt x="1946" y="607"/>
                      <a:pt x="1872" y="607"/>
                    </a:cubicBezTo>
                    <a:cubicBezTo>
                      <a:pt x="1814" y="607"/>
                      <a:pt x="1760" y="641"/>
                      <a:pt x="1716" y="729"/>
                    </a:cubicBezTo>
                    <a:cubicBezTo>
                      <a:pt x="1655" y="654"/>
                      <a:pt x="1520" y="470"/>
                      <a:pt x="1428" y="470"/>
                    </a:cubicBezTo>
                    <a:cubicBezTo>
                      <a:pt x="1398" y="470"/>
                      <a:pt x="1372" y="489"/>
                      <a:pt x="1354" y="539"/>
                    </a:cubicBezTo>
                    <a:cubicBezTo>
                      <a:pt x="1320" y="445"/>
                      <a:pt x="1273" y="407"/>
                      <a:pt x="1220" y="407"/>
                    </a:cubicBezTo>
                    <a:cubicBezTo>
                      <a:pt x="1166" y="407"/>
                      <a:pt x="1105" y="447"/>
                      <a:pt x="1044" y="509"/>
                    </a:cubicBezTo>
                    <a:cubicBezTo>
                      <a:pt x="953" y="408"/>
                      <a:pt x="893" y="278"/>
                      <a:pt x="763" y="258"/>
                    </a:cubicBezTo>
                    <a:cubicBezTo>
                      <a:pt x="760" y="257"/>
                      <a:pt x="757" y="257"/>
                      <a:pt x="754" y="257"/>
                    </a:cubicBezTo>
                    <a:cubicBezTo>
                      <a:pt x="678" y="257"/>
                      <a:pt x="620" y="381"/>
                      <a:pt x="562" y="448"/>
                    </a:cubicBezTo>
                    <a:cubicBezTo>
                      <a:pt x="527" y="421"/>
                      <a:pt x="494" y="409"/>
                      <a:pt x="463" y="409"/>
                    </a:cubicBezTo>
                    <a:cubicBezTo>
                      <a:pt x="335" y="409"/>
                      <a:pt x="245" y="612"/>
                      <a:pt x="221" y="749"/>
                    </a:cubicBezTo>
                    <a:cubicBezTo>
                      <a:pt x="0" y="890"/>
                      <a:pt x="161" y="1221"/>
                      <a:pt x="341" y="1361"/>
                    </a:cubicBezTo>
                    <a:cubicBezTo>
                      <a:pt x="552" y="1522"/>
                      <a:pt x="893" y="1522"/>
                      <a:pt x="1134" y="1532"/>
                    </a:cubicBezTo>
                    <a:cubicBezTo>
                      <a:pt x="1675" y="1572"/>
                      <a:pt x="2207" y="1702"/>
                      <a:pt x="2749" y="1772"/>
                    </a:cubicBezTo>
                    <a:cubicBezTo>
                      <a:pt x="2920" y="1795"/>
                      <a:pt x="3090" y="1805"/>
                      <a:pt x="3261" y="1805"/>
                    </a:cubicBezTo>
                    <a:cubicBezTo>
                      <a:pt x="3983" y="1805"/>
                      <a:pt x="4707" y="1636"/>
                      <a:pt x="5437" y="1612"/>
                    </a:cubicBezTo>
                    <a:cubicBezTo>
                      <a:pt x="5668" y="1602"/>
                      <a:pt x="6671" y="1652"/>
                      <a:pt x="6711" y="1211"/>
                    </a:cubicBezTo>
                    <a:cubicBezTo>
                      <a:pt x="6742" y="951"/>
                      <a:pt x="6421" y="684"/>
                      <a:pt x="6180" y="684"/>
                    </a:cubicBezTo>
                    <a:cubicBezTo>
                      <a:pt x="6114" y="684"/>
                      <a:pt x="6054" y="704"/>
                      <a:pt x="6009" y="749"/>
                    </a:cubicBezTo>
                    <a:cubicBezTo>
                      <a:pt x="5967" y="642"/>
                      <a:pt x="5872" y="602"/>
                      <a:pt x="5763" y="602"/>
                    </a:cubicBezTo>
                    <a:cubicBezTo>
                      <a:pt x="5586" y="602"/>
                      <a:pt x="5373" y="706"/>
                      <a:pt x="5286" y="799"/>
                    </a:cubicBezTo>
                    <a:cubicBezTo>
                      <a:pt x="5216" y="736"/>
                      <a:pt x="5127" y="693"/>
                      <a:pt x="5042" y="693"/>
                    </a:cubicBezTo>
                    <a:cubicBezTo>
                      <a:pt x="5005" y="693"/>
                      <a:pt x="4969" y="701"/>
                      <a:pt x="4935" y="719"/>
                    </a:cubicBezTo>
                    <a:cubicBezTo>
                      <a:pt x="4888" y="636"/>
                      <a:pt x="4792" y="557"/>
                      <a:pt x="4715" y="557"/>
                    </a:cubicBezTo>
                    <a:cubicBezTo>
                      <a:pt x="4661" y="557"/>
                      <a:pt x="4617" y="596"/>
                      <a:pt x="4604" y="699"/>
                    </a:cubicBezTo>
                    <a:cubicBezTo>
                      <a:pt x="4566" y="544"/>
                      <a:pt x="4454" y="485"/>
                      <a:pt x="4327" y="485"/>
                    </a:cubicBezTo>
                    <a:cubicBezTo>
                      <a:pt x="4290" y="485"/>
                      <a:pt x="4252" y="489"/>
                      <a:pt x="4213" y="498"/>
                    </a:cubicBezTo>
                    <a:cubicBezTo>
                      <a:pt x="4223" y="353"/>
                      <a:pt x="4046" y="227"/>
                      <a:pt x="3926" y="227"/>
                    </a:cubicBezTo>
                    <a:cubicBezTo>
                      <a:pt x="3921" y="227"/>
                      <a:pt x="3917" y="227"/>
                      <a:pt x="3912" y="228"/>
                    </a:cubicBezTo>
                    <a:lnTo>
                      <a:pt x="3932" y="298"/>
                    </a:lnTo>
                    <a:cubicBezTo>
                      <a:pt x="3871" y="151"/>
                      <a:pt x="3680" y="1"/>
                      <a:pt x="3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334" name="Google Shape;15334;p49"/>
              <p:cNvGrpSpPr/>
              <p:nvPr/>
            </p:nvGrpSpPr>
            <p:grpSpPr>
              <a:xfrm rot="-278360">
                <a:off x="6533282" y="4037668"/>
                <a:ext cx="925757" cy="187175"/>
                <a:chOff x="1255200" y="4115196"/>
                <a:chExt cx="828298" cy="167470"/>
              </a:xfrm>
            </p:grpSpPr>
            <p:sp>
              <p:nvSpPr>
                <p:cNvPr id="15335" name="Google Shape;15335;p49"/>
                <p:cNvSpPr/>
                <p:nvPr/>
              </p:nvSpPr>
              <p:spPr>
                <a:xfrm>
                  <a:off x="1806305" y="4141304"/>
                  <a:ext cx="203600" cy="110522"/>
                </a:xfrm>
                <a:custGeom>
                  <a:rect b="b" l="l" r="r" t="t"/>
                  <a:pathLst>
                    <a:path extrusionOk="0" h="2756" w="5077">
                      <a:moveTo>
                        <a:pt x="4069" y="1"/>
                      </a:moveTo>
                      <a:cubicBezTo>
                        <a:pt x="3971" y="1"/>
                        <a:pt x="3853" y="67"/>
                        <a:pt x="3762" y="224"/>
                      </a:cubicBezTo>
                      <a:cubicBezTo>
                        <a:pt x="3742" y="204"/>
                        <a:pt x="3732" y="174"/>
                        <a:pt x="3712" y="154"/>
                      </a:cubicBezTo>
                      <a:cubicBezTo>
                        <a:pt x="3632" y="224"/>
                        <a:pt x="3562" y="324"/>
                        <a:pt x="3511" y="425"/>
                      </a:cubicBezTo>
                      <a:cubicBezTo>
                        <a:pt x="3478" y="387"/>
                        <a:pt x="3447" y="371"/>
                        <a:pt x="3417" y="371"/>
                      </a:cubicBezTo>
                      <a:cubicBezTo>
                        <a:pt x="3240" y="371"/>
                        <a:pt x="3124" y="949"/>
                        <a:pt x="3090" y="1087"/>
                      </a:cubicBezTo>
                      <a:cubicBezTo>
                        <a:pt x="3054" y="997"/>
                        <a:pt x="2994" y="923"/>
                        <a:pt x="2910" y="923"/>
                      </a:cubicBezTo>
                      <a:cubicBezTo>
                        <a:pt x="2900" y="923"/>
                        <a:pt x="2890" y="924"/>
                        <a:pt x="2879" y="926"/>
                      </a:cubicBezTo>
                      <a:cubicBezTo>
                        <a:pt x="2739" y="966"/>
                        <a:pt x="2719" y="1137"/>
                        <a:pt x="2719" y="1368"/>
                      </a:cubicBezTo>
                      <a:cubicBezTo>
                        <a:pt x="2729" y="1608"/>
                        <a:pt x="2849" y="1699"/>
                        <a:pt x="2859" y="1939"/>
                      </a:cubicBezTo>
                      <a:cubicBezTo>
                        <a:pt x="2830" y="1916"/>
                        <a:pt x="2808" y="1906"/>
                        <a:pt x="2784" y="1906"/>
                      </a:cubicBezTo>
                      <a:cubicBezTo>
                        <a:pt x="2767" y="1906"/>
                        <a:pt x="2750" y="1911"/>
                        <a:pt x="2729" y="1919"/>
                      </a:cubicBezTo>
                      <a:cubicBezTo>
                        <a:pt x="2619" y="1959"/>
                        <a:pt x="2669" y="2030"/>
                        <a:pt x="2639" y="2090"/>
                      </a:cubicBezTo>
                      <a:cubicBezTo>
                        <a:pt x="2619" y="2058"/>
                        <a:pt x="2573" y="2045"/>
                        <a:pt x="2523" y="2045"/>
                      </a:cubicBezTo>
                      <a:cubicBezTo>
                        <a:pt x="2447" y="2045"/>
                        <a:pt x="2362" y="2074"/>
                        <a:pt x="2338" y="2110"/>
                      </a:cubicBezTo>
                      <a:cubicBezTo>
                        <a:pt x="2299" y="1983"/>
                        <a:pt x="2317" y="1829"/>
                        <a:pt x="2208" y="1829"/>
                      </a:cubicBezTo>
                      <a:cubicBezTo>
                        <a:pt x="2204" y="1829"/>
                        <a:pt x="2201" y="1829"/>
                        <a:pt x="2197" y="1829"/>
                      </a:cubicBezTo>
                      <a:cubicBezTo>
                        <a:pt x="2188" y="1829"/>
                        <a:pt x="2179" y="1830"/>
                        <a:pt x="2170" y="1830"/>
                      </a:cubicBezTo>
                      <a:cubicBezTo>
                        <a:pt x="2060" y="1830"/>
                        <a:pt x="1957" y="1804"/>
                        <a:pt x="1870" y="1804"/>
                      </a:cubicBezTo>
                      <a:cubicBezTo>
                        <a:pt x="1776" y="1804"/>
                        <a:pt x="1701" y="1834"/>
                        <a:pt x="1656" y="1959"/>
                      </a:cubicBezTo>
                      <a:cubicBezTo>
                        <a:pt x="1568" y="1928"/>
                        <a:pt x="1454" y="1882"/>
                        <a:pt x="1357" y="1882"/>
                      </a:cubicBezTo>
                      <a:cubicBezTo>
                        <a:pt x="1265" y="1882"/>
                        <a:pt x="1189" y="1923"/>
                        <a:pt x="1164" y="2060"/>
                      </a:cubicBezTo>
                      <a:cubicBezTo>
                        <a:pt x="1023" y="1978"/>
                        <a:pt x="942" y="1929"/>
                        <a:pt x="868" y="1929"/>
                      </a:cubicBezTo>
                      <a:cubicBezTo>
                        <a:pt x="779" y="1929"/>
                        <a:pt x="701" y="2000"/>
                        <a:pt x="542" y="2170"/>
                      </a:cubicBezTo>
                      <a:cubicBezTo>
                        <a:pt x="468" y="2111"/>
                        <a:pt x="401" y="2086"/>
                        <a:pt x="341" y="2086"/>
                      </a:cubicBezTo>
                      <a:cubicBezTo>
                        <a:pt x="167" y="2086"/>
                        <a:pt x="53" y="2299"/>
                        <a:pt x="1" y="2501"/>
                      </a:cubicBezTo>
                      <a:cubicBezTo>
                        <a:pt x="161" y="2601"/>
                        <a:pt x="282" y="2672"/>
                        <a:pt x="582" y="2712"/>
                      </a:cubicBezTo>
                      <a:cubicBezTo>
                        <a:pt x="738" y="2732"/>
                        <a:pt x="893" y="2739"/>
                        <a:pt x="1050" y="2739"/>
                      </a:cubicBezTo>
                      <a:cubicBezTo>
                        <a:pt x="1207" y="2739"/>
                        <a:pt x="1365" y="2732"/>
                        <a:pt x="1525" y="2722"/>
                      </a:cubicBezTo>
                      <a:cubicBezTo>
                        <a:pt x="1556" y="2721"/>
                        <a:pt x="1586" y="2721"/>
                        <a:pt x="1617" y="2721"/>
                      </a:cubicBezTo>
                      <a:cubicBezTo>
                        <a:pt x="1920" y="2721"/>
                        <a:pt x="2218" y="2756"/>
                        <a:pt x="2520" y="2756"/>
                      </a:cubicBezTo>
                      <a:cubicBezTo>
                        <a:pt x="2576" y="2756"/>
                        <a:pt x="2632" y="2755"/>
                        <a:pt x="2689" y="2752"/>
                      </a:cubicBezTo>
                      <a:cubicBezTo>
                        <a:pt x="3221" y="2732"/>
                        <a:pt x="3722" y="2531"/>
                        <a:pt x="4244" y="2501"/>
                      </a:cubicBezTo>
                      <a:cubicBezTo>
                        <a:pt x="4424" y="2491"/>
                        <a:pt x="5076" y="2491"/>
                        <a:pt x="4916" y="2150"/>
                      </a:cubicBezTo>
                      <a:cubicBezTo>
                        <a:pt x="4956" y="2140"/>
                        <a:pt x="4996" y="2090"/>
                        <a:pt x="5036" y="2080"/>
                      </a:cubicBezTo>
                      <a:cubicBezTo>
                        <a:pt x="4956" y="1969"/>
                        <a:pt x="4815" y="1849"/>
                        <a:pt x="4765" y="1759"/>
                      </a:cubicBezTo>
                      <a:cubicBezTo>
                        <a:pt x="4765" y="1759"/>
                        <a:pt x="4795" y="1659"/>
                        <a:pt x="4775" y="1628"/>
                      </a:cubicBezTo>
                      <a:cubicBezTo>
                        <a:pt x="4765" y="1598"/>
                        <a:pt x="4615" y="1508"/>
                        <a:pt x="4575" y="1478"/>
                      </a:cubicBezTo>
                      <a:lnTo>
                        <a:pt x="4575" y="1478"/>
                      </a:lnTo>
                      <a:cubicBezTo>
                        <a:pt x="4588" y="1480"/>
                        <a:pt x="4600" y="1480"/>
                        <a:pt x="4611" y="1480"/>
                      </a:cubicBezTo>
                      <a:cubicBezTo>
                        <a:pt x="4803" y="1480"/>
                        <a:pt x="4697" y="1244"/>
                        <a:pt x="4555" y="1187"/>
                      </a:cubicBezTo>
                      <a:cubicBezTo>
                        <a:pt x="4728" y="1007"/>
                        <a:pt x="4534" y="916"/>
                        <a:pt x="4363" y="916"/>
                      </a:cubicBezTo>
                      <a:cubicBezTo>
                        <a:pt x="4306" y="916"/>
                        <a:pt x="4251" y="926"/>
                        <a:pt x="4214" y="946"/>
                      </a:cubicBezTo>
                      <a:cubicBezTo>
                        <a:pt x="4314" y="816"/>
                        <a:pt x="4234" y="615"/>
                        <a:pt x="4123" y="525"/>
                      </a:cubicBezTo>
                      <a:cubicBezTo>
                        <a:pt x="4372" y="231"/>
                        <a:pt x="4254" y="1"/>
                        <a:pt x="40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6" name="Google Shape;15336;p49"/>
                <p:cNvSpPr/>
                <p:nvPr/>
              </p:nvSpPr>
              <p:spPr>
                <a:xfrm>
                  <a:off x="1807508" y="4214252"/>
                  <a:ext cx="79684" cy="22538"/>
                </a:xfrm>
                <a:custGeom>
                  <a:rect b="b" l="l" r="r" t="t"/>
                  <a:pathLst>
                    <a:path extrusionOk="0" h="562" w="1987">
                      <a:moveTo>
                        <a:pt x="1987" y="0"/>
                      </a:moveTo>
                      <a:cubicBezTo>
                        <a:pt x="1956" y="7"/>
                        <a:pt x="1924" y="8"/>
                        <a:pt x="1893" y="8"/>
                      </a:cubicBezTo>
                      <a:cubicBezTo>
                        <a:pt x="1873" y="8"/>
                        <a:pt x="1853" y="7"/>
                        <a:pt x="1833" y="7"/>
                      </a:cubicBezTo>
                      <a:cubicBezTo>
                        <a:pt x="1744" y="7"/>
                        <a:pt x="1664" y="18"/>
                        <a:pt x="1626" y="140"/>
                      </a:cubicBezTo>
                      <a:cubicBezTo>
                        <a:pt x="1538" y="109"/>
                        <a:pt x="1424" y="63"/>
                        <a:pt x="1327" y="63"/>
                      </a:cubicBezTo>
                      <a:cubicBezTo>
                        <a:pt x="1235" y="63"/>
                        <a:pt x="1159" y="104"/>
                        <a:pt x="1134" y="241"/>
                      </a:cubicBezTo>
                      <a:cubicBezTo>
                        <a:pt x="993" y="159"/>
                        <a:pt x="912" y="110"/>
                        <a:pt x="838" y="110"/>
                      </a:cubicBezTo>
                      <a:cubicBezTo>
                        <a:pt x="749" y="110"/>
                        <a:pt x="671" y="181"/>
                        <a:pt x="512" y="351"/>
                      </a:cubicBezTo>
                      <a:cubicBezTo>
                        <a:pt x="436" y="290"/>
                        <a:pt x="368" y="265"/>
                        <a:pt x="306" y="265"/>
                      </a:cubicBezTo>
                      <a:cubicBezTo>
                        <a:pt x="166" y="265"/>
                        <a:pt x="64" y="401"/>
                        <a:pt x="1" y="562"/>
                      </a:cubicBezTo>
                      <a:cubicBezTo>
                        <a:pt x="50" y="477"/>
                        <a:pt x="120" y="421"/>
                        <a:pt x="203" y="421"/>
                      </a:cubicBezTo>
                      <a:cubicBezTo>
                        <a:pt x="237" y="421"/>
                        <a:pt x="274" y="431"/>
                        <a:pt x="312" y="451"/>
                      </a:cubicBezTo>
                      <a:cubicBezTo>
                        <a:pt x="352" y="472"/>
                        <a:pt x="368" y="480"/>
                        <a:pt x="379" y="480"/>
                      </a:cubicBezTo>
                      <a:cubicBezTo>
                        <a:pt x="394" y="480"/>
                        <a:pt x="398" y="461"/>
                        <a:pt x="452" y="431"/>
                      </a:cubicBezTo>
                      <a:cubicBezTo>
                        <a:pt x="477" y="416"/>
                        <a:pt x="507" y="406"/>
                        <a:pt x="534" y="406"/>
                      </a:cubicBezTo>
                      <a:cubicBezTo>
                        <a:pt x="560" y="406"/>
                        <a:pt x="583" y="416"/>
                        <a:pt x="593" y="441"/>
                      </a:cubicBezTo>
                      <a:cubicBezTo>
                        <a:pt x="625" y="344"/>
                        <a:pt x="707" y="293"/>
                        <a:pt x="788" y="293"/>
                      </a:cubicBezTo>
                      <a:cubicBezTo>
                        <a:pt x="833" y="293"/>
                        <a:pt x="878" y="309"/>
                        <a:pt x="914" y="341"/>
                      </a:cubicBezTo>
                      <a:cubicBezTo>
                        <a:pt x="931" y="303"/>
                        <a:pt x="953" y="290"/>
                        <a:pt x="978" y="290"/>
                      </a:cubicBezTo>
                      <a:cubicBezTo>
                        <a:pt x="1011" y="290"/>
                        <a:pt x="1049" y="314"/>
                        <a:pt x="1084" y="331"/>
                      </a:cubicBezTo>
                      <a:cubicBezTo>
                        <a:pt x="1106" y="348"/>
                        <a:pt x="1122" y="358"/>
                        <a:pt x="1137" y="358"/>
                      </a:cubicBezTo>
                      <a:cubicBezTo>
                        <a:pt x="1157" y="358"/>
                        <a:pt x="1176" y="341"/>
                        <a:pt x="1204" y="301"/>
                      </a:cubicBezTo>
                      <a:cubicBezTo>
                        <a:pt x="1245" y="241"/>
                        <a:pt x="1245" y="201"/>
                        <a:pt x="1315" y="181"/>
                      </a:cubicBezTo>
                      <a:cubicBezTo>
                        <a:pt x="1328" y="178"/>
                        <a:pt x="1341" y="176"/>
                        <a:pt x="1352" y="176"/>
                      </a:cubicBezTo>
                      <a:cubicBezTo>
                        <a:pt x="1417" y="176"/>
                        <a:pt x="1451" y="223"/>
                        <a:pt x="1485" y="291"/>
                      </a:cubicBezTo>
                      <a:cubicBezTo>
                        <a:pt x="1498" y="276"/>
                        <a:pt x="1511" y="270"/>
                        <a:pt x="1525" y="270"/>
                      </a:cubicBezTo>
                      <a:cubicBezTo>
                        <a:pt x="1562" y="270"/>
                        <a:pt x="1602" y="312"/>
                        <a:pt x="1638" y="312"/>
                      </a:cubicBezTo>
                      <a:cubicBezTo>
                        <a:pt x="1640" y="312"/>
                        <a:pt x="1643" y="312"/>
                        <a:pt x="1646" y="311"/>
                      </a:cubicBezTo>
                      <a:cubicBezTo>
                        <a:pt x="1706" y="301"/>
                        <a:pt x="1706" y="261"/>
                        <a:pt x="1716" y="211"/>
                      </a:cubicBezTo>
                      <a:cubicBezTo>
                        <a:pt x="1746" y="140"/>
                        <a:pt x="1776" y="40"/>
                        <a:pt x="1856" y="40"/>
                      </a:cubicBezTo>
                      <a:cubicBezTo>
                        <a:pt x="1861" y="39"/>
                        <a:pt x="1865" y="39"/>
                        <a:pt x="1869" y="39"/>
                      </a:cubicBezTo>
                      <a:cubicBezTo>
                        <a:pt x="1895" y="39"/>
                        <a:pt x="1907" y="62"/>
                        <a:pt x="1927" y="62"/>
                      </a:cubicBezTo>
                      <a:cubicBezTo>
                        <a:pt x="1930" y="62"/>
                        <a:pt x="1933" y="61"/>
                        <a:pt x="1937" y="60"/>
                      </a:cubicBezTo>
                      <a:cubicBezTo>
                        <a:pt x="1967" y="50"/>
                        <a:pt x="1977" y="20"/>
                        <a:pt x="19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7" name="Google Shape;15337;p49"/>
                <p:cNvSpPr/>
                <p:nvPr/>
              </p:nvSpPr>
              <p:spPr>
                <a:xfrm>
                  <a:off x="1915306" y="4141344"/>
                  <a:ext cx="63202" cy="59231"/>
                </a:xfrm>
                <a:custGeom>
                  <a:rect b="b" l="l" r="r" t="t"/>
                  <a:pathLst>
                    <a:path extrusionOk="0" h="1477" w="1576">
                      <a:moveTo>
                        <a:pt x="1352" y="0"/>
                      </a:moveTo>
                      <a:cubicBezTo>
                        <a:pt x="1253" y="0"/>
                        <a:pt x="1136" y="67"/>
                        <a:pt x="1044" y="223"/>
                      </a:cubicBezTo>
                      <a:cubicBezTo>
                        <a:pt x="1024" y="203"/>
                        <a:pt x="1014" y="173"/>
                        <a:pt x="994" y="153"/>
                      </a:cubicBezTo>
                      <a:cubicBezTo>
                        <a:pt x="914" y="223"/>
                        <a:pt x="844" y="323"/>
                        <a:pt x="793" y="424"/>
                      </a:cubicBezTo>
                      <a:cubicBezTo>
                        <a:pt x="760" y="386"/>
                        <a:pt x="729" y="370"/>
                        <a:pt x="699" y="370"/>
                      </a:cubicBezTo>
                      <a:cubicBezTo>
                        <a:pt x="522" y="370"/>
                        <a:pt x="406" y="948"/>
                        <a:pt x="372" y="1086"/>
                      </a:cubicBezTo>
                      <a:cubicBezTo>
                        <a:pt x="336" y="996"/>
                        <a:pt x="276" y="922"/>
                        <a:pt x="192" y="922"/>
                      </a:cubicBezTo>
                      <a:cubicBezTo>
                        <a:pt x="182" y="922"/>
                        <a:pt x="172" y="923"/>
                        <a:pt x="161" y="925"/>
                      </a:cubicBezTo>
                      <a:cubicBezTo>
                        <a:pt x="21" y="965"/>
                        <a:pt x="1" y="1136"/>
                        <a:pt x="1" y="1367"/>
                      </a:cubicBezTo>
                      <a:cubicBezTo>
                        <a:pt x="1" y="1407"/>
                        <a:pt x="11" y="1437"/>
                        <a:pt x="21" y="1477"/>
                      </a:cubicBezTo>
                      <a:cubicBezTo>
                        <a:pt x="21" y="1377"/>
                        <a:pt x="31" y="1276"/>
                        <a:pt x="81" y="1216"/>
                      </a:cubicBezTo>
                      <a:cubicBezTo>
                        <a:pt x="119" y="1161"/>
                        <a:pt x="148" y="1140"/>
                        <a:pt x="174" y="1140"/>
                      </a:cubicBezTo>
                      <a:cubicBezTo>
                        <a:pt x="235" y="1140"/>
                        <a:pt x="271" y="1264"/>
                        <a:pt x="342" y="1306"/>
                      </a:cubicBezTo>
                      <a:cubicBezTo>
                        <a:pt x="352" y="1276"/>
                        <a:pt x="352" y="1246"/>
                        <a:pt x="362" y="1216"/>
                      </a:cubicBezTo>
                      <a:lnTo>
                        <a:pt x="392" y="1226"/>
                      </a:lnTo>
                      <a:cubicBezTo>
                        <a:pt x="402" y="1196"/>
                        <a:pt x="402" y="1156"/>
                        <a:pt x="432" y="1126"/>
                      </a:cubicBezTo>
                      <a:cubicBezTo>
                        <a:pt x="434" y="1122"/>
                        <a:pt x="437" y="1120"/>
                        <a:pt x="441" y="1120"/>
                      </a:cubicBezTo>
                      <a:cubicBezTo>
                        <a:pt x="451" y="1120"/>
                        <a:pt x="464" y="1132"/>
                        <a:pt x="474" y="1132"/>
                      </a:cubicBezTo>
                      <a:cubicBezTo>
                        <a:pt x="477" y="1132"/>
                        <a:pt x="480" y="1130"/>
                        <a:pt x="482" y="1126"/>
                      </a:cubicBezTo>
                      <a:cubicBezTo>
                        <a:pt x="513" y="1096"/>
                        <a:pt x="492" y="955"/>
                        <a:pt x="492" y="925"/>
                      </a:cubicBezTo>
                      <a:cubicBezTo>
                        <a:pt x="482" y="795"/>
                        <a:pt x="482" y="725"/>
                        <a:pt x="553" y="604"/>
                      </a:cubicBezTo>
                      <a:cubicBezTo>
                        <a:pt x="596" y="534"/>
                        <a:pt x="643" y="498"/>
                        <a:pt x="692" y="498"/>
                      </a:cubicBezTo>
                      <a:cubicBezTo>
                        <a:pt x="734" y="498"/>
                        <a:pt x="778" y="524"/>
                        <a:pt x="823" y="574"/>
                      </a:cubicBezTo>
                      <a:cubicBezTo>
                        <a:pt x="841" y="530"/>
                        <a:pt x="891" y="397"/>
                        <a:pt x="944" y="397"/>
                      </a:cubicBezTo>
                      <a:cubicBezTo>
                        <a:pt x="951" y="397"/>
                        <a:pt x="957" y="399"/>
                        <a:pt x="964" y="404"/>
                      </a:cubicBezTo>
                      <a:cubicBezTo>
                        <a:pt x="1019" y="365"/>
                        <a:pt x="1055" y="265"/>
                        <a:pt x="1111" y="265"/>
                      </a:cubicBezTo>
                      <a:cubicBezTo>
                        <a:pt x="1127" y="265"/>
                        <a:pt x="1144" y="273"/>
                        <a:pt x="1165" y="293"/>
                      </a:cubicBezTo>
                      <a:cubicBezTo>
                        <a:pt x="1205" y="223"/>
                        <a:pt x="1315" y="83"/>
                        <a:pt x="1405" y="83"/>
                      </a:cubicBezTo>
                      <a:cubicBezTo>
                        <a:pt x="1475" y="93"/>
                        <a:pt x="1516" y="193"/>
                        <a:pt x="1536" y="283"/>
                      </a:cubicBezTo>
                      <a:cubicBezTo>
                        <a:pt x="1575" y="113"/>
                        <a:pt x="1480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8" name="Google Shape;15338;p49"/>
                <p:cNvSpPr/>
                <p:nvPr/>
              </p:nvSpPr>
              <p:spPr>
                <a:xfrm>
                  <a:off x="1984004" y="4115196"/>
                  <a:ext cx="99494" cy="134263"/>
                </a:xfrm>
                <a:custGeom>
                  <a:rect b="b" l="l" r="r" t="t"/>
                  <a:pathLst>
                    <a:path extrusionOk="0" h="3348" w="2481">
                      <a:moveTo>
                        <a:pt x="1197" y="0"/>
                      </a:moveTo>
                      <a:cubicBezTo>
                        <a:pt x="1129" y="0"/>
                        <a:pt x="1083" y="158"/>
                        <a:pt x="1046" y="273"/>
                      </a:cubicBezTo>
                      <a:lnTo>
                        <a:pt x="1076" y="364"/>
                      </a:lnTo>
                      <a:cubicBezTo>
                        <a:pt x="896" y="474"/>
                        <a:pt x="886" y="534"/>
                        <a:pt x="956" y="695"/>
                      </a:cubicBezTo>
                      <a:cubicBezTo>
                        <a:pt x="976" y="745"/>
                        <a:pt x="866" y="725"/>
                        <a:pt x="826" y="785"/>
                      </a:cubicBezTo>
                      <a:cubicBezTo>
                        <a:pt x="776" y="845"/>
                        <a:pt x="776" y="996"/>
                        <a:pt x="786" y="1076"/>
                      </a:cubicBezTo>
                      <a:cubicBezTo>
                        <a:pt x="485" y="1126"/>
                        <a:pt x="505" y="1407"/>
                        <a:pt x="575" y="1587"/>
                      </a:cubicBezTo>
                      <a:cubicBezTo>
                        <a:pt x="344" y="1688"/>
                        <a:pt x="625" y="2209"/>
                        <a:pt x="625" y="2410"/>
                      </a:cubicBezTo>
                      <a:cubicBezTo>
                        <a:pt x="224" y="2430"/>
                        <a:pt x="364" y="2691"/>
                        <a:pt x="364" y="2891"/>
                      </a:cubicBezTo>
                      <a:cubicBezTo>
                        <a:pt x="347" y="2889"/>
                        <a:pt x="330" y="2888"/>
                        <a:pt x="314" y="2888"/>
                      </a:cubicBezTo>
                      <a:cubicBezTo>
                        <a:pt x="0" y="2888"/>
                        <a:pt x="79" y="3253"/>
                        <a:pt x="394" y="3262"/>
                      </a:cubicBezTo>
                      <a:cubicBezTo>
                        <a:pt x="394" y="3262"/>
                        <a:pt x="1065" y="3348"/>
                        <a:pt x="1599" y="3348"/>
                      </a:cubicBezTo>
                      <a:cubicBezTo>
                        <a:pt x="1904" y="3348"/>
                        <a:pt x="2164" y="3320"/>
                        <a:pt x="2230" y="3232"/>
                      </a:cubicBezTo>
                      <a:cubicBezTo>
                        <a:pt x="2250" y="3212"/>
                        <a:pt x="2481" y="3112"/>
                        <a:pt x="2300" y="2841"/>
                      </a:cubicBezTo>
                      <a:cubicBezTo>
                        <a:pt x="2260" y="2771"/>
                        <a:pt x="2120" y="2801"/>
                        <a:pt x="2080" y="2721"/>
                      </a:cubicBezTo>
                      <a:cubicBezTo>
                        <a:pt x="2039" y="2620"/>
                        <a:pt x="1989" y="2530"/>
                        <a:pt x="1929" y="2460"/>
                      </a:cubicBezTo>
                      <a:cubicBezTo>
                        <a:pt x="1889" y="2410"/>
                        <a:pt x="1749" y="2420"/>
                        <a:pt x="1749" y="2360"/>
                      </a:cubicBezTo>
                      <a:cubicBezTo>
                        <a:pt x="1738" y="2320"/>
                        <a:pt x="1799" y="2229"/>
                        <a:pt x="1799" y="2189"/>
                      </a:cubicBezTo>
                      <a:cubicBezTo>
                        <a:pt x="1819" y="1908"/>
                        <a:pt x="1688" y="1958"/>
                        <a:pt x="1648" y="1868"/>
                      </a:cubicBezTo>
                      <a:cubicBezTo>
                        <a:pt x="1588" y="1768"/>
                        <a:pt x="1708" y="1768"/>
                        <a:pt x="1618" y="1507"/>
                      </a:cubicBezTo>
                      <a:cubicBezTo>
                        <a:pt x="1608" y="1467"/>
                        <a:pt x="1608" y="1357"/>
                        <a:pt x="1618" y="1236"/>
                      </a:cubicBezTo>
                      <a:cubicBezTo>
                        <a:pt x="1658" y="1016"/>
                        <a:pt x="1518" y="1026"/>
                        <a:pt x="1528" y="945"/>
                      </a:cubicBezTo>
                      <a:cubicBezTo>
                        <a:pt x="1548" y="835"/>
                        <a:pt x="1588" y="775"/>
                        <a:pt x="1458" y="655"/>
                      </a:cubicBezTo>
                      <a:lnTo>
                        <a:pt x="1458" y="655"/>
                      </a:lnTo>
                      <a:cubicBezTo>
                        <a:pt x="1463" y="655"/>
                        <a:pt x="1468" y="655"/>
                        <a:pt x="1473" y="655"/>
                      </a:cubicBezTo>
                      <a:cubicBezTo>
                        <a:pt x="1576" y="655"/>
                        <a:pt x="1449" y="552"/>
                        <a:pt x="1488" y="514"/>
                      </a:cubicBezTo>
                      <a:cubicBezTo>
                        <a:pt x="1461" y="451"/>
                        <a:pt x="1458" y="381"/>
                        <a:pt x="1386" y="381"/>
                      </a:cubicBezTo>
                      <a:cubicBezTo>
                        <a:pt x="1378" y="381"/>
                        <a:pt x="1368" y="382"/>
                        <a:pt x="1357" y="384"/>
                      </a:cubicBezTo>
                      <a:cubicBezTo>
                        <a:pt x="1397" y="344"/>
                        <a:pt x="1317" y="123"/>
                        <a:pt x="1287" y="83"/>
                      </a:cubicBezTo>
                      <a:cubicBezTo>
                        <a:pt x="1254" y="24"/>
                        <a:pt x="1224" y="0"/>
                        <a:pt x="1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9" name="Google Shape;15339;p49"/>
                <p:cNvSpPr/>
                <p:nvPr/>
              </p:nvSpPr>
              <p:spPr>
                <a:xfrm>
                  <a:off x="2003815" y="4141023"/>
                  <a:ext cx="20974" cy="37857"/>
                </a:xfrm>
                <a:custGeom>
                  <a:rect b="b" l="l" r="r" t="t"/>
                  <a:pathLst>
                    <a:path extrusionOk="0" h="944" w="523">
                      <a:moveTo>
                        <a:pt x="442" y="0"/>
                      </a:moveTo>
                      <a:lnTo>
                        <a:pt x="442" y="0"/>
                      </a:lnTo>
                      <a:cubicBezTo>
                        <a:pt x="452" y="21"/>
                        <a:pt x="452" y="41"/>
                        <a:pt x="462" y="51"/>
                      </a:cubicBezTo>
                      <a:cubicBezTo>
                        <a:pt x="482" y="101"/>
                        <a:pt x="372" y="81"/>
                        <a:pt x="332" y="141"/>
                      </a:cubicBezTo>
                      <a:cubicBezTo>
                        <a:pt x="282" y="201"/>
                        <a:pt x="282" y="352"/>
                        <a:pt x="292" y="432"/>
                      </a:cubicBezTo>
                      <a:cubicBezTo>
                        <a:pt x="1" y="482"/>
                        <a:pt x="11" y="763"/>
                        <a:pt x="81" y="943"/>
                      </a:cubicBezTo>
                      <a:cubicBezTo>
                        <a:pt x="71" y="853"/>
                        <a:pt x="41" y="713"/>
                        <a:pt x="151" y="673"/>
                      </a:cubicBezTo>
                      <a:lnTo>
                        <a:pt x="171" y="683"/>
                      </a:lnTo>
                      <a:cubicBezTo>
                        <a:pt x="171" y="662"/>
                        <a:pt x="151" y="612"/>
                        <a:pt x="181" y="592"/>
                      </a:cubicBezTo>
                      <a:cubicBezTo>
                        <a:pt x="191" y="586"/>
                        <a:pt x="205" y="583"/>
                        <a:pt x="220" y="583"/>
                      </a:cubicBezTo>
                      <a:cubicBezTo>
                        <a:pt x="249" y="583"/>
                        <a:pt x="285" y="592"/>
                        <a:pt x="312" y="592"/>
                      </a:cubicBezTo>
                      <a:cubicBezTo>
                        <a:pt x="312" y="576"/>
                        <a:pt x="333" y="468"/>
                        <a:pt x="369" y="468"/>
                      </a:cubicBezTo>
                      <a:cubicBezTo>
                        <a:pt x="376" y="468"/>
                        <a:pt x="384" y="472"/>
                        <a:pt x="392" y="482"/>
                      </a:cubicBezTo>
                      <a:cubicBezTo>
                        <a:pt x="392" y="455"/>
                        <a:pt x="400" y="306"/>
                        <a:pt x="460" y="306"/>
                      </a:cubicBezTo>
                      <a:cubicBezTo>
                        <a:pt x="467" y="306"/>
                        <a:pt x="474" y="307"/>
                        <a:pt x="482" y="311"/>
                      </a:cubicBezTo>
                      <a:cubicBezTo>
                        <a:pt x="482" y="281"/>
                        <a:pt x="472" y="241"/>
                        <a:pt x="482" y="221"/>
                      </a:cubicBezTo>
                      <a:cubicBezTo>
                        <a:pt x="482" y="201"/>
                        <a:pt x="512" y="191"/>
                        <a:pt x="512" y="181"/>
                      </a:cubicBezTo>
                      <a:cubicBezTo>
                        <a:pt x="522" y="151"/>
                        <a:pt x="512" y="81"/>
                        <a:pt x="502" y="61"/>
                      </a:cubicBezTo>
                      <a:cubicBezTo>
                        <a:pt x="492" y="41"/>
                        <a:pt x="472" y="21"/>
                        <a:pt x="4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0" name="Google Shape;15340;p49"/>
                <p:cNvSpPr/>
                <p:nvPr/>
              </p:nvSpPr>
              <p:spPr>
                <a:xfrm>
                  <a:off x="2006622" y="4178841"/>
                  <a:ext cx="842" cy="842"/>
                </a:xfrm>
                <a:custGeom>
                  <a:rect b="b" l="l" r="r" t="t"/>
                  <a:pathLst>
                    <a:path extrusionOk="0" h="21" w="21">
                      <a:moveTo>
                        <a:pt x="11" y="0"/>
                      </a:moveTo>
                      <a:lnTo>
                        <a:pt x="1" y="10"/>
                      </a:lnTo>
                      <a:lnTo>
                        <a:pt x="21" y="20"/>
                      </a:lnTo>
                      <a:lnTo>
                        <a:pt x="21" y="2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1" name="Google Shape;15341;p49"/>
                <p:cNvSpPr/>
                <p:nvPr/>
              </p:nvSpPr>
              <p:spPr>
                <a:xfrm>
                  <a:off x="2024348" y="4115276"/>
                  <a:ext cx="7660" cy="16522"/>
                </a:xfrm>
                <a:custGeom>
                  <a:rect b="b" l="l" r="r" t="t"/>
                  <a:pathLst>
                    <a:path extrusionOk="0" h="412" w="191">
                      <a:moveTo>
                        <a:pt x="191" y="1"/>
                      </a:moveTo>
                      <a:cubicBezTo>
                        <a:pt x="121" y="1"/>
                        <a:pt x="81" y="151"/>
                        <a:pt x="40" y="271"/>
                      </a:cubicBezTo>
                      <a:lnTo>
                        <a:pt x="70" y="362"/>
                      </a:lnTo>
                      <a:cubicBezTo>
                        <a:pt x="40" y="382"/>
                        <a:pt x="20" y="392"/>
                        <a:pt x="0" y="412"/>
                      </a:cubicBezTo>
                      <a:lnTo>
                        <a:pt x="10" y="412"/>
                      </a:lnTo>
                      <a:cubicBezTo>
                        <a:pt x="40" y="412"/>
                        <a:pt x="91" y="412"/>
                        <a:pt x="121" y="392"/>
                      </a:cubicBezTo>
                      <a:cubicBezTo>
                        <a:pt x="111" y="372"/>
                        <a:pt x="91" y="362"/>
                        <a:pt x="81" y="342"/>
                      </a:cubicBezTo>
                      <a:cubicBezTo>
                        <a:pt x="70" y="281"/>
                        <a:pt x="141" y="281"/>
                        <a:pt x="191" y="241"/>
                      </a:cubicBezTo>
                      <a:cubicBezTo>
                        <a:pt x="171" y="201"/>
                        <a:pt x="161" y="171"/>
                        <a:pt x="191" y="141"/>
                      </a:cubicBezTo>
                      <a:cubicBezTo>
                        <a:pt x="181" y="121"/>
                        <a:pt x="151" y="101"/>
                        <a:pt x="151" y="81"/>
                      </a:cubicBezTo>
                      <a:cubicBezTo>
                        <a:pt x="141" y="51"/>
                        <a:pt x="161" y="2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2" name="Google Shape;15342;p49"/>
                <p:cNvSpPr/>
                <p:nvPr/>
              </p:nvSpPr>
              <p:spPr>
                <a:xfrm>
                  <a:off x="1471238" y="4158708"/>
                  <a:ext cx="44233" cy="75433"/>
                </a:xfrm>
                <a:custGeom>
                  <a:rect b="b" l="l" r="r" t="t"/>
                  <a:pathLst>
                    <a:path extrusionOk="0" h="1881" w="1103">
                      <a:moveTo>
                        <a:pt x="261" y="1"/>
                      </a:moveTo>
                      <a:cubicBezTo>
                        <a:pt x="201" y="61"/>
                        <a:pt x="281" y="111"/>
                        <a:pt x="211" y="171"/>
                      </a:cubicBezTo>
                      <a:lnTo>
                        <a:pt x="171" y="252"/>
                      </a:lnTo>
                      <a:cubicBezTo>
                        <a:pt x="101" y="312"/>
                        <a:pt x="161" y="382"/>
                        <a:pt x="161" y="462"/>
                      </a:cubicBezTo>
                      <a:cubicBezTo>
                        <a:pt x="161" y="552"/>
                        <a:pt x="60" y="643"/>
                        <a:pt x="40" y="723"/>
                      </a:cubicBezTo>
                      <a:cubicBezTo>
                        <a:pt x="20" y="823"/>
                        <a:pt x="40" y="853"/>
                        <a:pt x="70" y="944"/>
                      </a:cubicBezTo>
                      <a:cubicBezTo>
                        <a:pt x="111" y="1054"/>
                        <a:pt x="81" y="1134"/>
                        <a:pt x="40" y="1235"/>
                      </a:cubicBezTo>
                      <a:cubicBezTo>
                        <a:pt x="0" y="1305"/>
                        <a:pt x="20" y="1345"/>
                        <a:pt x="40" y="1425"/>
                      </a:cubicBezTo>
                      <a:cubicBezTo>
                        <a:pt x="60" y="1525"/>
                        <a:pt x="81" y="1576"/>
                        <a:pt x="161" y="1666"/>
                      </a:cubicBezTo>
                      <a:cubicBezTo>
                        <a:pt x="271" y="1716"/>
                        <a:pt x="331" y="1746"/>
                        <a:pt x="422" y="1786"/>
                      </a:cubicBezTo>
                      <a:cubicBezTo>
                        <a:pt x="542" y="1836"/>
                        <a:pt x="702" y="1856"/>
                        <a:pt x="843" y="1877"/>
                      </a:cubicBezTo>
                      <a:cubicBezTo>
                        <a:pt x="867" y="1879"/>
                        <a:pt x="889" y="1881"/>
                        <a:pt x="910" y="1881"/>
                      </a:cubicBezTo>
                      <a:cubicBezTo>
                        <a:pt x="1037" y="1881"/>
                        <a:pt x="1102" y="1827"/>
                        <a:pt x="1094" y="1706"/>
                      </a:cubicBezTo>
                      <a:cubicBezTo>
                        <a:pt x="1084" y="1556"/>
                        <a:pt x="933" y="1415"/>
                        <a:pt x="853" y="1295"/>
                      </a:cubicBezTo>
                      <a:cubicBezTo>
                        <a:pt x="783" y="1194"/>
                        <a:pt x="793" y="1144"/>
                        <a:pt x="763" y="1044"/>
                      </a:cubicBezTo>
                      <a:cubicBezTo>
                        <a:pt x="732" y="944"/>
                        <a:pt x="632" y="934"/>
                        <a:pt x="582" y="843"/>
                      </a:cubicBezTo>
                      <a:cubicBezTo>
                        <a:pt x="542" y="763"/>
                        <a:pt x="542" y="713"/>
                        <a:pt x="472" y="643"/>
                      </a:cubicBezTo>
                      <a:cubicBezTo>
                        <a:pt x="422" y="593"/>
                        <a:pt x="482" y="573"/>
                        <a:pt x="472" y="522"/>
                      </a:cubicBezTo>
                      <a:cubicBezTo>
                        <a:pt x="452" y="482"/>
                        <a:pt x="472" y="452"/>
                        <a:pt x="442" y="422"/>
                      </a:cubicBezTo>
                      <a:cubicBezTo>
                        <a:pt x="432" y="402"/>
                        <a:pt x="391" y="392"/>
                        <a:pt x="371" y="372"/>
                      </a:cubicBezTo>
                      <a:cubicBezTo>
                        <a:pt x="351" y="342"/>
                        <a:pt x="351" y="322"/>
                        <a:pt x="341" y="282"/>
                      </a:cubicBezTo>
                      <a:cubicBezTo>
                        <a:pt x="331" y="242"/>
                        <a:pt x="331" y="171"/>
                        <a:pt x="321" y="121"/>
                      </a:cubicBezTo>
                      <a:cubicBezTo>
                        <a:pt x="311" y="71"/>
                        <a:pt x="271" y="41"/>
                        <a:pt x="2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3" name="Google Shape;15343;p49"/>
                <p:cNvSpPr/>
                <p:nvPr/>
              </p:nvSpPr>
              <p:spPr>
                <a:xfrm>
                  <a:off x="1399613" y="4139018"/>
                  <a:ext cx="60394" cy="97569"/>
                </a:xfrm>
                <a:custGeom>
                  <a:rect b="b" l="l" r="r" t="t"/>
                  <a:pathLst>
                    <a:path extrusionOk="0" h="2433" w="1506">
                      <a:moveTo>
                        <a:pt x="573" y="0"/>
                      </a:moveTo>
                      <a:cubicBezTo>
                        <a:pt x="512" y="61"/>
                        <a:pt x="502" y="121"/>
                        <a:pt x="472" y="191"/>
                      </a:cubicBezTo>
                      <a:cubicBezTo>
                        <a:pt x="442" y="251"/>
                        <a:pt x="392" y="331"/>
                        <a:pt x="382" y="412"/>
                      </a:cubicBezTo>
                      <a:cubicBezTo>
                        <a:pt x="372" y="502"/>
                        <a:pt x="382" y="552"/>
                        <a:pt x="352" y="642"/>
                      </a:cubicBezTo>
                      <a:cubicBezTo>
                        <a:pt x="332" y="723"/>
                        <a:pt x="282" y="803"/>
                        <a:pt x="252" y="873"/>
                      </a:cubicBezTo>
                      <a:cubicBezTo>
                        <a:pt x="222" y="973"/>
                        <a:pt x="302" y="1084"/>
                        <a:pt x="252" y="1184"/>
                      </a:cubicBezTo>
                      <a:cubicBezTo>
                        <a:pt x="242" y="1204"/>
                        <a:pt x="191" y="1224"/>
                        <a:pt x="181" y="1254"/>
                      </a:cubicBezTo>
                      <a:cubicBezTo>
                        <a:pt x="161" y="1314"/>
                        <a:pt x="211" y="1364"/>
                        <a:pt x="222" y="1415"/>
                      </a:cubicBezTo>
                      <a:cubicBezTo>
                        <a:pt x="232" y="1495"/>
                        <a:pt x="322" y="1786"/>
                        <a:pt x="211" y="1786"/>
                      </a:cubicBezTo>
                      <a:cubicBezTo>
                        <a:pt x="191" y="1856"/>
                        <a:pt x="211" y="1946"/>
                        <a:pt x="171" y="2016"/>
                      </a:cubicBezTo>
                      <a:cubicBezTo>
                        <a:pt x="156" y="2011"/>
                        <a:pt x="139" y="2011"/>
                        <a:pt x="121" y="2011"/>
                      </a:cubicBezTo>
                      <a:cubicBezTo>
                        <a:pt x="104" y="2011"/>
                        <a:pt x="86" y="2011"/>
                        <a:pt x="71" y="2006"/>
                      </a:cubicBezTo>
                      <a:lnTo>
                        <a:pt x="71" y="2006"/>
                      </a:lnTo>
                      <a:cubicBezTo>
                        <a:pt x="1" y="2077"/>
                        <a:pt x="91" y="2217"/>
                        <a:pt x="151" y="2277"/>
                      </a:cubicBezTo>
                      <a:cubicBezTo>
                        <a:pt x="201" y="2297"/>
                        <a:pt x="292" y="2357"/>
                        <a:pt x="382" y="2368"/>
                      </a:cubicBezTo>
                      <a:cubicBezTo>
                        <a:pt x="492" y="2388"/>
                        <a:pt x="623" y="2388"/>
                        <a:pt x="733" y="2398"/>
                      </a:cubicBezTo>
                      <a:cubicBezTo>
                        <a:pt x="833" y="2407"/>
                        <a:pt x="989" y="2432"/>
                        <a:pt x="1133" y="2432"/>
                      </a:cubicBezTo>
                      <a:cubicBezTo>
                        <a:pt x="1307" y="2432"/>
                        <a:pt x="1463" y="2395"/>
                        <a:pt x="1485" y="2247"/>
                      </a:cubicBezTo>
                      <a:cubicBezTo>
                        <a:pt x="1505" y="2127"/>
                        <a:pt x="1465" y="1956"/>
                        <a:pt x="1395" y="1846"/>
                      </a:cubicBezTo>
                      <a:cubicBezTo>
                        <a:pt x="1345" y="1776"/>
                        <a:pt x="1174" y="1615"/>
                        <a:pt x="1154" y="1535"/>
                      </a:cubicBezTo>
                      <a:cubicBezTo>
                        <a:pt x="1134" y="1475"/>
                        <a:pt x="1204" y="1425"/>
                        <a:pt x="1184" y="1364"/>
                      </a:cubicBezTo>
                      <a:lnTo>
                        <a:pt x="1134" y="1314"/>
                      </a:lnTo>
                      <a:cubicBezTo>
                        <a:pt x="1084" y="1254"/>
                        <a:pt x="994" y="1204"/>
                        <a:pt x="964" y="1134"/>
                      </a:cubicBezTo>
                      <a:cubicBezTo>
                        <a:pt x="914" y="1033"/>
                        <a:pt x="1004" y="1064"/>
                        <a:pt x="1024" y="963"/>
                      </a:cubicBezTo>
                      <a:cubicBezTo>
                        <a:pt x="1034" y="933"/>
                        <a:pt x="984" y="873"/>
                        <a:pt x="984" y="833"/>
                      </a:cubicBezTo>
                      <a:cubicBezTo>
                        <a:pt x="974" y="813"/>
                        <a:pt x="1004" y="793"/>
                        <a:pt x="984" y="753"/>
                      </a:cubicBezTo>
                      <a:cubicBezTo>
                        <a:pt x="964" y="682"/>
                        <a:pt x="914" y="662"/>
                        <a:pt x="904" y="592"/>
                      </a:cubicBezTo>
                      <a:cubicBezTo>
                        <a:pt x="904" y="512"/>
                        <a:pt x="954" y="512"/>
                        <a:pt x="853" y="452"/>
                      </a:cubicBezTo>
                      <a:cubicBezTo>
                        <a:pt x="813" y="422"/>
                        <a:pt x="763" y="432"/>
                        <a:pt x="733" y="392"/>
                      </a:cubicBezTo>
                      <a:cubicBezTo>
                        <a:pt x="693" y="341"/>
                        <a:pt x="753" y="261"/>
                        <a:pt x="643" y="231"/>
                      </a:cubicBezTo>
                      <a:cubicBezTo>
                        <a:pt x="663" y="131"/>
                        <a:pt x="703" y="71"/>
                        <a:pt x="5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4" name="Google Shape;15344;p49"/>
                <p:cNvSpPr/>
                <p:nvPr/>
              </p:nvSpPr>
              <p:spPr>
                <a:xfrm>
                  <a:off x="1618459" y="4185498"/>
                  <a:ext cx="222489" cy="84656"/>
                </a:xfrm>
                <a:custGeom>
                  <a:rect b="b" l="l" r="r" t="t"/>
                  <a:pathLst>
                    <a:path extrusionOk="0" h="2111" w="5548">
                      <a:moveTo>
                        <a:pt x="2379" y="1"/>
                      </a:moveTo>
                      <a:cubicBezTo>
                        <a:pt x="2247" y="1"/>
                        <a:pt x="2147" y="156"/>
                        <a:pt x="2147" y="316"/>
                      </a:cubicBezTo>
                      <a:cubicBezTo>
                        <a:pt x="2047" y="225"/>
                        <a:pt x="1951" y="171"/>
                        <a:pt x="1870" y="171"/>
                      </a:cubicBezTo>
                      <a:cubicBezTo>
                        <a:pt x="1771" y="171"/>
                        <a:pt x="1694" y="250"/>
                        <a:pt x="1655" y="436"/>
                      </a:cubicBezTo>
                      <a:cubicBezTo>
                        <a:pt x="1655" y="429"/>
                        <a:pt x="1641" y="424"/>
                        <a:pt x="1618" y="424"/>
                      </a:cubicBezTo>
                      <a:cubicBezTo>
                        <a:pt x="1521" y="424"/>
                        <a:pt x="1266" y="505"/>
                        <a:pt x="1314" y="757"/>
                      </a:cubicBezTo>
                      <a:cubicBezTo>
                        <a:pt x="1268" y="746"/>
                        <a:pt x="1229" y="741"/>
                        <a:pt x="1194" y="741"/>
                      </a:cubicBezTo>
                      <a:cubicBezTo>
                        <a:pt x="1101" y="741"/>
                        <a:pt x="1038" y="776"/>
                        <a:pt x="943" y="827"/>
                      </a:cubicBezTo>
                      <a:cubicBezTo>
                        <a:pt x="930" y="831"/>
                        <a:pt x="919" y="832"/>
                        <a:pt x="909" y="832"/>
                      </a:cubicBezTo>
                      <a:cubicBezTo>
                        <a:pt x="884" y="832"/>
                        <a:pt x="865" y="824"/>
                        <a:pt x="844" y="824"/>
                      </a:cubicBezTo>
                      <a:cubicBezTo>
                        <a:pt x="827" y="824"/>
                        <a:pt x="808" y="829"/>
                        <a:pt x="783" y="847"/>
                      </a:cubicBezTo>
                      <a:cubicBezTo>
                        <a:pt x="733" y="878"/>
                        <a:pt x="743" y="1008"/>
                        <a:pt x="662" y="1058"/>
                      </a:cubicBezTo>
                      <a:cubicBezTo>
                        <a:pt x="636" y="1025"/>
                        <a:pt x="607" y="1013"/>
                        <a:pt x="580" y="1013"/>
                      </a:cubicBezTo>
                      <a:cubicBezTo>
                        <a:pt x="515" y="1013"/>
                        <a:pt x="456" y="1083"/>
                        <a:pt x="442" y="1118"/>
                      </a:cubicBezTo>
                      <a:cubicBezTo>
                        <a:pt x="383" y="1087"/>
                        <a:pt x="321" y="1071"/>
                        <a:pt x="262" y="1071"/>
                      </a:cubicBezTo>
                      <a:cubicBezTo>
                        <a:pt x="171" y="1071"/>
                        <a:pt x="89" y="1109"/>
                        <a:pt x="41" y="1188"/>
                      </a:cubicBezTo>
                      <a:cubicBezTo>
                        <a:pt x="0" y="1269"/>
                        <a:pt x="31" y="1289"/>
                        <a:pt x="71" y="1379"/>
                      </a:cubicBezTo>
                      <a:cubicBezTo>
                        <a:pt x="191" y="1600"/>
                        <a:pt x="462" y="1800"/>
                        <a:pt x="652" y="1891"/>
                      </a:cubicBezTo>
                      <a:cubicBezTo>
                        <a:pt x="942" y="2018"/>
                        <a:pt x="1413" y="2110"/>
                        <a:pt x="1776" y="2110"/>
                      </a:cubicBezTo>
                      <a:cubicBezTo>
                        <a:pt x="1840" y="2110"/>
                        <a:pt x="1901" y="2107"/>
                        <a:pt x="1956" y="2101"/>
                      </a:cubicBezTo>
                      <a:cubicBezTo>
                        <a:pt x="2348" y="2051"/>
                        <a:pt x="2719" y="1901"/>
                        <a:pt x="3120" y="1861"/>
                      </a:cubicBezTo>
                      <a:cubicBezTo>
                        <a:pt x="3410" y="1823"/>
                        <a:pt x="3689" y="1803"/>
                        <a:pt x="3974" y="1803"/>
                      </a:cubicBezTo>
                      <a:cubicBezTo>
                        <a:pt x="4073" y="1803"/>
                        <a:pt x="4172" y="1805"/>
                        <a:pt x="4273" y="1810"/>
                      </a:cubicBezTo>
                      <a:cubicBezTo>
                        <a:pt x="4306" y="1811"/>
                        <a:pt x="4342" y="1812"/>
                        <a:pt x="4383" y="1812"/>
                      </a:cubicBezTo>
                      <a:cubicBezTo>
                        <a:pt x="4748" y="1812"/>
                        <a:pt x="5407" y="1755"/>
                        <a:pt x="5497" y="1349"/>
                      </a:cubicBezTo>
                      <a:cubicBezTo>
                        <a:pt x="5547" y="1158"/>
                        <a:pt x="5447" y="1219"/>
                        <a:pt x="5347" y="1098"/>
                      </a:cubicBezTo>
                      <a:cubicBezTo>
                        <a:pt x="5246" y="988"/>
                        <a:pt x="5256" y="737"/>
                        <a:pt x="5116" y="697"/>
                      </a:cubicBezTo>
                      <a:cubicBezTo>
                        <a:pt x="5107" y="694"/>
                        <a:pt x="5097" y="692"/>
                        <a:pt x="5087" y="692"/>
                      </a:cubicBezTo>
                      <a:cubicBezTo>
                        <a:pt x="5034" y="692"/>
                        <a:pt x="4976" y="733"/>
                        <a:pt x="4925" y="767"/>
                      </a:cubicBezTo>
                      <a:cubicBezTo>
                        <a:pt x="4915" y="737"/>
                        <a:pt x="4905" y="687"/>
                        <a:pt x="4915" y="657"/>
                      </a:cubicBezTo>
                      <a:lnTo>
                        <a:pt x="4845" y="657"/>
                      </a:lnTo>
                      <a:cubicBezTo>
                        <a:pt x="4875" y="557"/>
                        <a:pt x="4855" y="547"/>
                        <a:pt x="4805" y="476"/>
                      </a:cubicBezTo>
                      <a:lnTo>
                        <a:pt x="4765" y="516"/>
                      </a:lnTo>
                      <a:cubicBezTo>
                        <a:pt x="4727" y="462"/>
                        <a:pt x="4690" y="440"/>
                        <a:pt x="4657" y="440"/>
                      </a:cubicBezTo>
                      <a:cubicBezTo>
                        <a:pt x="4567" y="440"/>
                        <a:pt x="4501" y="597"/>
                        <a:pt x="4494" y="707"/>
                      </a:cubicBezTo>
                      <a:cubicBezTo>
                        <a:pt x="4414" y="677"/>
                        <a:pt x="4354" y="607"/>
                        <a:pt x="4304" y="536"/>
                      </a:cubicBezTo>
                      <a:lnTo>
                        <a:pt x="4304" y="536"/>
                      </a:lnTo>
                      <a:cubicBezTo>
                        <a:pt x="4307" y="548"/>
                        <a:pt x="4311" y="558"/>
                        <a:pt x="4315" y="567"/>
                      </a:cubicBezTo>
                      <a:lnTo>
                        <a:pt x="4315" y="567"/>
                      </a:lnTo>
                      <a:cubicBezTo>
                        <a:pt x="4283" y="505"/>
                        <a:pt x="4232" y="481"/>
                        <a:pt x="4174" y="481"/>
                      </a:cubicBezTo>
                      <a:cubicBezTo>
                        <a:pt x="4086" y="481"/>
                        <a:pt x="3984" y="536"/>
                        <a:pt x="3912" y="597"/>
                      </a:cubicBezTo>
                      <a:cubicBezTo>
                        <a:pt x="3909" y="504"/>
                        <a:pt x="3863" y="471"/>
                        <a:pt x="3803" y="471"/>
                      </a:cubicBezTo>
                      <a:cubicBezTo>
                        <a:pt x="3700" y="471"/>
                        <a:pt x="3556" y="571"/>
                        <a:pt x="3511" y="647"/>
                      </a:cubicBezTo>
                      <a:cubicBezTo>
                        <a:pt x="3495" y="549"/>
                        <a:pt x="3419" y="498"/>
                        <a:pt x="3338" y="498"/>
                      </a:cubicBezTo>
                      <a:cubicBezTo>
                        <a:pt x="3319" y="498"/>
                        <a:pt x="3299" y="501"/>
                        <a:pt x="3280" y="506"/>
                      </a:cubicBezTo>
                      <a:cubicBezTo>
                        <a:pt x="3369" y="360"/>
                        <a:pt x="3221" y="299"/>
                        <a:pt x="3062" y="299"/>
                      </a:cubicBezTo>
                      <a:cubicBezTo>
                        <a:pt x="2970" y="299"/>
                        <a:pt x="2874" y="319"/>
                        <a:pt x="2819" y="356"/>
                      </a:cubicBezTo>
                      <a:cubicBezTo>
                        <a:pt x="2827" y="248"/>
                        <a:pt x="2713" y="45"/>
                        <a:pt x="2605" y="45"/>
                      </a:cubicBezTo>
                      <a:cubicBezTo>
                        <a:pt x="2582" y="45"/>
                        <a:pt x="2559" y="54"/>
                        <a:pt x="2538" y="75"/>
                      </a:cubicBezTo>
                      <a:cubicBezTo>
                        <a:pt x="2483" y="23"/>
                        <a:pt x="2429" y="1"/>
                        <a:pt x="23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5" name="Google Shape;15345;p49"/>
                <p:cNvSpPr/>
                <p:nvPr/>
              </p:nvSpPr>
              <p:spPr>
                <a:xfrm>
                  <a:off x="1439436" y="4198531"/>
                  <a:ext cx="71262" cy="43632"/>
                </a:xfrm>
                <a:custGeom>
                  <a:rect b="b" l="l" r="r" t="t"/>
                  <a:pathLst>
                    <a:path extrusionOk="0" h="1088" w="1777">
                      <a:moveTo>
                        <a:pt x="853" y="1"/>
                      </a:moveTo>
                      <a:cubicBezTo>
                        <a:pt x="753" y="1"/>
                        <a:pt x="633" y="171"/>
                        <a:pt x="583" y="232"/>
                      </a:cubicBezTo>
                      <a:cubicBezTo>
                        <a:pt x="522" y="302"/>
                        <a:pt x="472" y="382"/>
                        <a:pt x="402" y="422"/>
                      </a:cubicBezTo>
                      <a:cubicBezTo>
                        <a:pt x="392" y="402"/>
                        <a:pt x="372" y="382"/>
                        <a:pt x="372" y="362"/>
                      </a:cubicBezTo>
                      <a:cubicBezTo>
                        <a:pt x="302" y="402"/>
                        <a:pt x="222" y="452"/>
                        <a:pt x="181" y="512"/>
                      </a:cubicBezTo>
                      <a:cubicBezTo>
                        <a:pt x="171" y="502"/>
                        <a:pt x="161" y="492"/>
                        <a:pt x="151" y="472"/>
                      </a:cubicBezTo>
                      <a:cubicBezTo>
                        <a:pt x="81" y="532"/>
                        <a:pt x="1" y="603"/>
                        <a:pt x="1" y="713"/>
                      </a:cubicBezTo>
                      <a:cubicBezTo>
                        <a:pt x="11" y="753"/>
                        <a:pt x="51" y="884"/>
                        <a:pt x="81" y="984"/>
                      </a:cubicBezTo>
                      <a:cubicBezTo>
                        <a:pt x="129" y="991"/>
                        <a:pt x="176" y="993"/>
                        <a:pt x="223" y="993"/>
                      </a:cubicBezTo>
                      <a:cubicBezTo>
                        <a:pt x="273" y="993"/>
                        <a:pt x="324" y="991"/>
                        <a:pt x="375" y="991"/>
                      </a:cubicBezTo>
                      <a:cubicBezTo>
                        <a:pt x="404" y="991"/>
                        <a:pt x="433" y="992"/>
                        <a:pt x="462" y="994"/>
                      </a:cubicBezTo>
                      <a:cubicBezTo>
                        <a:pt x="621" y="1003"/>
                        <a:pt x="754" y="1065"/>
                        <a:pt x="918" y="1065"/>
                      </a:cubicBezTo>
                      <a:cubicBezTo>
                        <a:pt x="930" y="1065"/>
                        <a:pt x="942" y="1065"/>
                        <a:pt x="954" y="1064"/>
                      </a:cubicBezTo>
                      <a:cubicBezTo>
                        <a:pt x="1104" y="1064"/>
                        <a:pt x="1255" y="1064"/>
                        <a:pt x="1415" y="1074"/>
                      </a:cubicBezTo>
                      <a:cubicBezTo>
                        <a:pt x="1461" y="1074"/>
                        <a:pt x="1536" y="1087"/>
                        <a:pt x="1606" y="1087"/>
                      </a:cubicBezTo>
                      <a:cubicBezTo>
                        <a:pt x="1658" y="1087"/>
                        <a:pt x="1706" y="1080"/>
                        <a:pt x="1736" y="1054"/>
                      </a:cubicBezTo>
                      <a:cubicBezTo>
                        <a:pt x="1776" y="1024"/>
                        <a:pt x="1776" y="994"/>
                        <a:pt x="1776" y="954"/>
                      </a:cubicBezTo>
                      <a:cubicBezTo>
                        <a:pt x="1776" y="894"/>
                        <a:pt x="1756" y="823"/>
                        <a:pt x="1736" y="763"/>
                      </a:cubicBezTo>
                      <a:cubicBezTo>
                        <a:pt x="1712" y="706"/>
                        <a:pt x="1588" y="470"/>
                        <a:pt x="1499" y="470"/>
                      </a:cubicBezTo>
                      <a:cubicBezTo>
                        <a:pt x="1481" y="470"/>
                        <a:pt x="1464" y="480"/>
                        <a:pt x="1450" y="503"/>
                      </a:cubicBezTo>
                      <a:lnTo>
                        <a:pt x="1450" y="503"/>
                      </a:lnTo>
                      <a:cubicBezTo>
                        <a:pt x="1496" y="403"/>
                        <a:pt x="1173" y="412"/>
                        <a:pt x="1114" y="392"/>
                      </a:cubicBezTo>
                      <a:cubicBezTo>
                        <a:pt x="1136" y="348"/>
                        <a:pt x="1105" y="299"/>
                        <a:pt x="1071" y="299"/>
                      </a:cubicBezTo>
                      <a:cubicBezTo>
                        <a:pt x="1061" y="299"/>
                        <a:pt x="1052" y="302"/>
                        <a:pt x="1044" y="310"/>
                      </a:cubicBezTo>
                      <a:lnTo>
                        <a:pt x="1044" y="310"/>
                      </a:lnTo>
                      <a:cubicBezTo>
                        <a:pt x="1110" y="214"/>
                        <a:pt x="940" y="10"/>
                        <a:pt x="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6" name="Google Shape;15346;p49"/>
                <p:cNvSpPr/>
                <p:nvPr/>
              </p:nvSpPr>
              <p:spPr>
                <a:xfrm>
                  <a:off x="1307495" y="4187583"/>
                  <a:ext cx="87744" cy="42709"/>
                </a:xfrm>
                <a:custGeom>
                  <a:rect b="b" l="l" r="r" t="t"/>
                  <a:pathLst>
                    <a:path extrusionOk="0" h="1065" w="2188">
                      <a:moveTo>
                        <a:pt x="979" y="1"/>
                      </a:moveTo>
                      <a:cubicBezTo>
                        <a:pt x="883" y="1"/>
                        <a:pt x="768" y="197"/>
                        <a:pt x="723" y="364"/>
                      </a:cubicBezTo>
                      <a:cubicBezTo>
                        <a:pt x="663" y="344"/>
                        <a:pt x="583" y="284"/>
                        <a:pt x="532" y="234"/>
                      </a:cubicBezTo>
                      <a:cubicBezTo>
                        <a:pt x="502" y="274"/>
                        <a:pt x="482" y="314"/>
                        <a:pt x="442" y="344"/>
                      </a:cubicBezTo>
                      <a:cubicBezTo>
                        <a:pt x="442" y="304"/>
                        <a:pt x="412" y="284"/>
                        <a:pt x="402" y="254"/>
                      </a:cubicBezTo>
                      <a:cubicBezTo>
                        <a:pt x="352" y="274"/>
                        <a:pt x="292" y="294"/>
                        <a:pt x="232" y="294"/>
                      </a:cubicBezTo>
                      <a:cubicBezTo>
                        <a:pt x="229" y="295"/>
                        <a:pt x="226" y="295"/>
                        <a:pt x="224" y="295"/>
                      </a:cubicBezTo>
                      <a:cubicBezTo>
                        <a:pt x="205" y="295"/>
                        <a:pt x="199" y="269"/>
                        <a:pt x="173" y="269"/>
                      </a:cubicBezTo>
                      <a:cubicBezTo>
                        <a:pt x="167" y="269"/>
                        <a:pt x="160" y="270"/>
                        <a:pt x="151" y="274"/>
                      </a:cubicBezTo>
                      <a:cubicBezTo>
                        <a:pt x="51" y="314"/>
                        <a:pt x="1" y="474"/>
                        <a:pt x="51" y="575"/>
                      </a:cubicBezTo>
                      <a:cubicBezTo>
                        <a:pt x="71" y="605"/>
                        <a:pt x="51" y="675"/>
                        <a:pt x="81" y="735"/>
                      </a:cubicBezTo>
                      <a:cubicBezTo>
                        <a:pt x="141" y="846"/>
                        <a:pt x="272" y="846"/>
                        <a:pt x="362" y="866"/>
                      </a:cubicBezTo>
                      <a:cubicBezTo>
                        <a:pt x="700" y="948"/>
                        <a:pt x="1071" y="1064"/>
                        <a:pt x="1427" y="1064"/>
                      </a:cubicBezTo>
                      <a:cubicBezTo>
                        <a:pt x="1504" y="1064"/>
                        <a:pt x="1581" y="1059"/>
                        <a:pt x="1656" y="1046"/>
                      </a:cubicBezTo>
                      <a:cubicBezTo>
                        <a:pt x="1947" y="996"/>
                        <a:pt x="2187" y="755"/>
                        <a:pt x="1856" y="535"/>
                      </a:cubicBezTo>
                      <a:cubicBezTo>
                        <a:pt x="1806" y="505"/>
                        <a:pt x="1696" y="464"/>
                        <a:pt x="1646" y="444"/>
                      </a:cubicBezTo>
                      <a:cubicBezTo>
                        <a:pt x="1606" y="434"/>
                        <a:pt x="1536" y="414"/>
                        <a:pt x="1485" y="384"/>
                      </a:cubicBezTo>
                      <a:cubicBezTo>
                        <a:pt x="1525" y="240"/>
                        <a:pt x="1398" y="207"/>
                        <a:pt x="1274" y="207"/>
                      </a:cubicBezTo>
                      <a:cubicBezTo>
                        <a:pt x="1208" y="207"/>
                        <a:pt x="1143" y="217"/>
                        <a:pt x="1104" y="224"/>
                      </a:cubicBezTo>
                      <a:cubicBezTo>
                        <a:pt x="1079" y="62"/>
                        <a:pt x="1032" y="1"/>
                        <a:pt x="9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7" name="Google Shape;15347;p49"/>
                <p:cNvSpPr/>
                <p:nvPr/>
              </p:nvSpPr>
              <p:spPr>
                <a:xfrm>
                  <a:off x="1330033" y="4187703"/>
                  <a:ext cx="347007" cy="94963"/>
                </a:xfrm>
                <a:custGeom>
                  <a:rect b="b" l="l" r="r" t="t"/>
                  <a:pathLst>
                    <a:path extrusionOk="0" h="2368" w="8653">
                      <a:moveTo>
                        <a:pt x="6049" y="0"/>
                      </a:moveTo>
                      <a:cubicBezTo>
                        <a:pt x="5858" y="90"/>
                        <a:pt x="5598" y="60"/>
                        <a:pt x="5598" y="341"/>
                      </a:cubicBezTo>
                      <a:cubicBezTo>
                        <a:pt x="5578" y="331"/>
                        <a:pt x="5567" y="301"/>
                        <a:pt x="5547" y="291"/>
                      </a:cubicBezTo>
                      <a:cubicBezTo>
                        <a:pt x="5267" y="421"/>
                        <a:pt x="5156" y="502"/>
                        <a:pt x="5126" y="843"/>
                      </a:cubicBezTo>
                      <a:cubicBezTo>
                        <a:pt x="5060" y="722"/>
                        <a:pt x="4954" y="667"/>
                        <a:pt x="4856" y="667"/>
                      </a:cubicBezTo>
                      <a:cubicBezTo>
                        <a:pt x="4716" y="667"/>
                        <a:pt x="4591" y="779"/>
                        <a:pt x="4615" y="973"/>
                      </a:cubicBezTo>
                      <a:cubicBezTo>
                        <a:pt x="4585" y="943"/>
                        <a:pt x="4554" y="913"/>
                        <a:pt x="4534" y="883"/>
                      </a:cubicBezTo>
                      <a:cubicBezTo>
                        <a:pt x="4534" y="953"/>
                        <a:pt x="4484" y="1023"/>
                        <a:pt x="4504" y="1123"/>
                      </a:cubicBezTo>
                      <a:cubicBezTo>
                        <a:pt x="4392" y="1080"/>
                        <a:pt x="4223" y="990"/>
                        <a:pt x="4098" y="990"/>
                      </a:cubicBezTo>
                      <a:cubicBezTo>
                        <a:pt x="4021" y="990"/>
                        <a:pt x="3962" y="1024"/>
                        <a:pt x="3943" y="1123"/>
                      </a:cubicBezTo>
                      <a:cubicBezTo>
                        <a:pt x="3863" y="1038"/>
                        <a:pt x="3710" y="953"/>
                        <a:pt x="3596" y="953"/>
                      </a:cubicBezTo>
                      <a:cubicBezTo>
                        <a:pt x="3521" y="953"/>
                        <a:pt x="3463" y="989"/>
                        <a:pt x="3451" y="1083"/>
                      </a:cubicBezTo>
                      <a:cubicBezTo>
                        <a:pt x="3421" y="973"/>
                        <a:pt x="3381" y="873"/>
                        <a:pt x="3341" y="782"/>
                      </a:cubicBezTo>
                      <a:cubicBezTo>
                        <a:pt x="3180" y="792"/>
                        <a:pt x="3030" y="873"/>
                        <a:pt x="2909" y="983"/>
                      </a:cubicBezTo>
                      <a:cubicBezTo>
                        <a:pt x="2899" y="923"/>
                        <a:pt x="2859" y="893"/>
                        <a:pt x="2849" y="833"/>
                      </a:cubicBezTo>
                      <a:cubicBezTo>
                        <a:pt x="2830" y="839"/>
                        <a:pt x="2811" y="842"/>
                        <a:pt x="2792" y="842"/>
                      </a:cubicBezTo>
                      <a:cubicBezTo>
                        <a:pt x="2706" y="842"/>
                        <a:pt x="2619" y="785"/>
                        <a:pt x="2546" y="785"/>
                      </a:cubicBezTo>
                      <a:cubicBezTo>
                        <a:pt x="2490" y="785"/>
                        <a:pt x="2442" y="818"/>
                        <a:pt x="2408" y="933"/>
                      </a:cubicBezTo>
                      <a:cubicBezTo>
                        <a:pt x="2324" y="789"/>
                        <a:pt x="2180" y="731"/>
                        <a:pt x="2036" y="731"/>
                      </a:cubicBezTo>
                      <a:cubicBezTo>
                        <a:pt x="1939" y="731"/>
                        <a:pt x="1843" y="758"/>
                        <a:pt x="1766" y="802"/>
                      </a:cubicBezTo>
                      <a:cubicBezTo>
                        <a:pt x="1736" y="722"/>
                        <a:pt x="1666" y="672"/>
                        <a:pt x="1636" y="592"/>
                      </a:cubicBezTo>
                      <a:cubicBezTo>
                        <a:pt x="1515" y="602"/>
                        <a:pt x="1445" y="592"/>
                        <a:pt x="1355" y="682"/>
                      </a:cubicBezTo>
                      <a:lnTo>
                        <a:pt x="1274" y="602"/>
                      </a:lnTo>
                      <a:cubicBezTo>
                        <a:pt x="1254" y="612"/>
                        <a:pt x="1234" y="632"/>
                        <a:pt x="1224" y="652"/>
                      </a:cubicBezTo>
                      <a:cubicBezTo>
                        <a:pt x="1194" y="602"/>
                        <a:pt x="1124" y="552"/>
                        <a:pt x="1094" y="512"/>
                      </a:cubicBezTo>
                      <a:cubicBezTo>
                        <a:pt x="1064" y="542"/>
                        <a:pt x="984" y="582"/>
                        <a:pt x="953" y="612"/>
                      </a:cubicBezTo>
                      <a:cubicBezTo>
                        <a:pt x="833" y="431"/>
                        <a:pt x="763" y="351"/>
                        <a:pt x="552" y="351"/>
                      </a:cubicBezTo>
                      <a:cubicBezTo>
                        <a:pt x="492" y="391"/>
                        <a:pt x="452" y="401"/>
                        <a:pt x="402" y="431"/>
                      </a:cubicBezTo>
                      <a:cubicBezTo>
                        <a:pt x="392" y="431"/>
                        <a:pt x="362" y="371"/>
                        <a:pt x="352" y="361"/>
                      </a:cubicBezTo>
                      <a:cubicBezTo>
                        <a:pt x="332" y="411"/>
                        <a:pt x="291" y="461"/>
                        <a:pt x="281" y="512"/>
                      </a:cubicBezTo>
                      <a:cubicBezTo>
                        <a:pt x="221" y="451"/>
                        <a:pt x="151" y="451"/>
                        <a:pt x="111" y="411"/>
                      </a:cubicBezTo>
                      <a:cubicBezTo>
                        <a:pt x="31" y="542"/>
                        <a:pt x="1" y="702"/>
                        <a:pt x="21" y="863"/>
                      </a:cubicBezTo>
                      <a:cubicBezTo>
                        <a:pt x="41" y="1224"/>
                        <a:pt x="1" y="1685"/>
                        <a:pt x="322" y="2006"/>
                      </a:cubicBezTo>
                      <a:cubicBezTo>
                        <a:pt x="582" y="2247"/>
                        <a:pt x="1102" y="2368"/>
                        <a:pt x="1445" y="2368"/>
                      </a:cubicBezTo>
                      <a:cubicBezTo>
                        <a:pt x="1459" y="2368"/>
                        <a:pt x="1472" y="2368"/>
                        <a:pt x="1485" y="2367"/>
                      </a:cubicBezTo>
                      <a:cubicBezTo>
                        <a:pt x="1866" y="2347"/>
                        <a:pt x="2247" y="2277"/>
                        <a:pt x="2639" y="2277"/>
                      </a:cubicBezTo>
                      <a:cubicBezTo>
                        <a:pt x="3086" y="2277"/>
                        <a:pt x="3539" y="2324"/>
                        <a:pt x="3990" y="2324"/>
                      </a:cubicBezTo>
                      <a:cubicBezTo>
                        <a:pt x="4165" y="2324"/>
                        <a:pt x="4340" y="2317"/>
                        <a:pt x="4514" y="2297"/>
                      </a:cubicBezTo>
                      <a:cubicBezTo>
                        <a:pt x="5527" y="2187"/>
                        <a:pt x="6561" y="1816"/>
                        <a:pt x="7564" y="1585"/>
                      </a:cubicBezTo>
                      <a:cubicBezTo>
                        <a:pt x="7864" y="1525"/>
                        <a:pt x="8376" y="1545"/>
                        <a:pt x="8527" y="1254"/>
                      </a:cubicBezTo>
                      <a:cubicBezTo>
                        <a:pt x="8653" y="1025"/>
                        <a:pt x="8537" y="771"/>
                        <a:pt x="8325" y="771"/>
                      </a:cubicBezTo>
                      <a:cubicBezTo>
                        <a:pt x="8268" y="771"/>
                        <a:pt x="8204" y="790"/>
                        <a:pt x="8135" y="833"/>
                      </a:cubicBezTo>
                      <a:cubicBezTo>
                        <a:pt x="8115" y="752"/>
                        <a:pt x="8045" y="722"/>
                        <a:pt x="8015" y="672"/>
                      </a:cubicBezTo>
                      <a:cubicBezTo>
                        <a:pt x="7975" y="692"/>
                        <a:pt x="7955" y="722"/>
                        <a:pt x="7925" y="752"/>
                      </a:cubicBezTo>
                      <a:cubicBezTo>
                        <a:pt x="7925" y="732"/>
                        <a:pt x="7925" y="672"/>
                        <a:pt x="7905" y="652"/>
                      </a:cubicBezTo>
                      <a:cubicBezTo>
                        <a:pt x="7764" y="672"/>
                        <a:pt x="7624" y="722"/>
                        <a:pt x="7503" y="792"/>
                      </a:cubicBezTo>
                      <a:cubicBezTo>
                        <a:pt x="7473" y="772"/>
                        <a:pt x="7373" y="692"/>
                        <a:pt x="7353" y="672"/>
                      </a:cubicBezTo>
                      <a:cubicBezTo>
                        <a:pt x="7403" y="582"/>
                        <a:pt x="7393" y="461"/>
                        <a:pt x="7413" y="361"/>
                      </a:cubicBezTo>
                      <a:lnTo>
                        <a:pt x="7413" y="361"/>
                      </a:lnTo>
                      <a:cubicBezTo>
                        <a:pt x="7182" y="381"/>
                        <a:pt x="6962" y="512"/>
                        <a:pt x="6751" y="562"/>
                      </a:cubicBezTo>
                      <a:cubicBezTo>
                        <a:pt x="6721" y="542"/>
                        <a:pt x="6631" y="481"/>
                        <a:pt x="6611" y="451"/>
                      </a:cubicBezTo>
                      <a:cubicBezTo>
                        <a:pt x="6591" y="471"/>
                        <a:pt x="6581" y="502"/>
                        <a:pt x="6550" y="522"/>
                      </a:cubicBezTo>
                      <a:cubicBezTo>
                        <a:pt x="6664" y="296"/>
                        <a:pt x="6553" y="84"/>
                        <a:pt x="6404" y="84"/>
                      </a:cubicBezTo>
                      <a:cubicBezTo>
                        <a:pt x="6341" y="84"/>
                        <a:pt x="6272" y="122"/>
                        <a:pt x="6209" y="211"/>
                      </a:cubicBezTo>
                      <a:cubicBezTo>
                        <a:pt x="6139" y="70"/>
                        <a:pt x="6169" y="171"/>
                        <a:pt x="6069" y="90"/>
                      </a:cubicBezTo>
                      <a:cubicBezTo>
                        <a:pt x="6059" y="70"/>
                        <a:pt x="6059" y="10"/>
                        <a:pt x="60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8" name="Google Shape;15348;p49"/>
                <p:cNvSpPr/>
                <p:nvPr/>
              </p:nvSpPr>
              <p:spPr>
                <a:xfrm>
                  <a:off x="1509858" y="4187703"/>
                  <a:ext cx="110242" cy="67452"/>
                </a:xfrm>
                <a:custGeom>
                  <a:rect b="b" l="l" r="r" t="t"/>
                  <a:pathLst>
                    <a:path extrusionOk="0" h="1682" w="2749">
                      <a:moveTo>
                        <a:pt x="1565" y="0"/>
                      </a:moveTo>
                      <a:cubicBezTo>
                        <a:pt x="1374" y="90"/>
                        <a:pt x="1114" y="60"/>
                        <a:pt x="1114" y="341"/>
                      </a:cubicBezTo>
                      <a:cubicBezTo>
                        <a:pt x="1094" y="331"/>
                        <a:pt x="1083" y="301"/>
                        <a:pt x="1063" y="291"/>
                      </a:cubicBezTo>
                      <a:cubicBezTo>
                        <a:pt x="783" y="421"/>
                        <a:pt x="672" y="502"/>
                        <a:pt x="642" y="843"/>
                      </a:cubicBezTo>
                      <a:cubicBezTo>
                        <a:pt x="576" y="722"/>
                        <a:pt x="470" y="667"/>
                        <a:pt x="372" y="667"/>
                      </a:cubicBezTo>
                      <a:cubicBezTo>
                        <a:pt x="232" y="667"/>
                        <a:pt x="107" y="779"/>
                        <a:pt x="131" y="973"/>
                      </a:cubicBezTo>
                      <a:cubicBezTo>
                        <a:pt x="101" y="943"/>
                        <a:pt x="70" y="913"/>
                        <a:pt x="50" y="883"/>
                      </a:cubicBezTo>
                      <a:cubicBezTo>
                        <a:pt x="50" y="953"/>
                        <a:pt x="0" y="1023"/>
                        <a:pt x="20" y="1123"/>
                      </a:cubicBezTo>
                      <a:cubicBezTo>
                        <a:pt x="30" y="1194"/>
                        <a:pt x="0" y="1254"/>
                        <a:pt x="10" y="1304"/>
                      </a:cubicBezTo>
                      <a:cubicBezTo>
                        <a:pt x="40" y="1384"/>
                        <a:pt x="60" y="1354"/>
                        <a:pt x="111" y="1414"/>
                      </a:cubicBezTo>
                      <a:cubicBezTo>
                        <a:pt x="161" y="1454"/>
                        <a:pt x="151" y="1515"/>
                        <a:pt x="221" y="1545"/>
                      </a:cubicBezTo>
                      <a:cubicBezTo>
                        <a:pt x="251" y="1560"/>
                        <a:pt x="291" y="1563"/>
                        <a:pt x="336" y="1563"/>
                      </a:cubicBezTo>
                      <a:cubicBezTo>
                        <a:pt x="384" y="1563"/>
                        <a:pt x="437" y="1559"/>
                        <a:pt x="486" y="1559"/>
                      </a:cubicBezTo>
                      <a:cubicBezTo>
                        <a:pt x="513" y="1559"/>
                        <a:pt x="539" y="1560"/>
                        <a:pt x="562" y="1565"/>
                      </a:cubicBezTo>
                      <a:cubicBezTo>
                        <a:pt x="831" y="1626"/>
                        <a:pt x="1153" y="1682"/>
                        <a:pt x="1452" y="1682"/>
                      </a:cubicBezTo>
                      <a:cubicBezTo>
                        <a:pt x="1543" y="1682"/>
                        <a:pt x="1631" y="1677"/>
                        <a:pt x="1715" y="1665"/>
                      </a:cubicBezTo>
                      <a:cubicBezTo>
                        <a:pt x="1796" y="1655"/>
                        <a:pt x="1866" y="1605"/>
                        <a:pt x="1946" y="1595"/>
                      </a:cubicBezTo>
                      <a:cubicBezTo>
                        <a:pt x="1961" y="1593"/>
                        <a:pt x="1977" y="1592"/>
                        <a:pt x="1993" y="1592"/>
                      </a:cubicBezTo>
                      <a:cubicBezTo>
                        <a:pt x="2061" y="1592"/>
                        <a:pt x="2134" y="1607"/>
                        <a:pt x="2207" y="1615"/>
                      </a:cubicBezTo>
                      <a:cubicBezTo>
                        <a:pt x="2387" y="1615"/>
                        <a:pt x="2528" y="1595"/>
                        <a:pt x="2648" y="1454"/>
                      </a:cubicBezTo>
                      <a:cubicBezTo>
                        <a:pt x="2688" y="1404"/>
                        <a:pt x="2749" y="1334"/>
                        <a:pt x="2729" y="1284"/>
                      </a:cubicBezTo>
                      <a:cubicBezTo>
                        <a:pt x="2718" y="1229"/>
                        <a:pt x="2696" y="1219"/>
                        <a:pt x="2668" y="1219"/>
                      </a:cubicBezTo>
                      <a:cubicBezTo>
                        <a:pt x="2653" y="1219"/>
                        <a:pt x="2635" y="1222"/>
                        <a:pt x="2618" y="1222"/>
                      </a:cubicBezTo>
                      <a:cubicBezTo>
                        <a:pt x="2604" y="1222"/>
                        <a:pt x="2591" y="1220"/>
                        <a:pt x="2578" y="1214"/>
                      </a:cubicBezTo>
                      <a:cubicBezTo>
                        <a:pt x="2594" y="1173"/>
                        <a:pt x="2557" y="1138"/>
                        <a:pt x="2521" y="1138"/>
                      </a:cubicBezTo>
                      <a:cubicBezTo>
                        <a:pt x="2513" y="1138"/>
                        <a:pt x="2505" y="1140"/>
                        <a:pt x="2498" y="1143"/>
                      </a:cubicBezTo>
                      <a:cubicBezTo>
                        <a:pt x="2468" y="1103"/>
                        <a:pt x="2448" y="1043"/>
                        <a:pt x="2468" y="993"/>
                      </a:cubicBezTo>
                      <a:cubicBezTo>
                        <a:pt x="2439" y="979"/>
                        <a:pt x="2421" y="965"/>
                        <a:pt x="2399" y="965"/>
                      </a:cubicBezTo>
                      <a:cubicBezTo>
                        <a:pt x="2389" y="965"/>
                        <a:pt x="2379" y="967"/>
                        <a:pt x="2367" y="973"/>
                      </a:cubicBezTo>
                      <a:lnTo>
                        <a:pt x="2387" y="953"/>
                      </a:lnTo>
                      <a:cubicBezTo>
                        <a:pt x="2365" y="927"/>
                        <a:pt x="2344" y="918"/>
                        <a:pt x="2324" y="918"/>
                      </a:cubicBezTo>
                      <a:cubicBezTo>
                        <a:pt x="2283" y="918"/>
                        <a:pt x="2247" y="956"/>
                        <a:pt x="2207" y="963"/>
                      </a:cubicBezTo>
                      <a:cubicBezTo>
                        <a:pt x="2187" y="973"/>
                        <a:pt x="2177" y="993"/>
                        <a:pt x="2157" y="993"/>
                      </a:cubicBezTo>
                      <a:cubicBezTo>
                        <a:pt x="2137" y="993"/>
                        <a:pt x="2087" y="963"/>
                        <a:pt x="2056" y="963"/>
                      </a:cubicBezTo>
                      <a:cubicBezTo>
                        <a:pt x="2117" y="933"/>
                        <a:pt x="2247" y="742"/>
                        <a:pt x="2107" y="732"/>
                      </a:cubicBezTo>
                      <a:cubicBezTo>
                        <a:pt x="2127" y="702"/>
                        <a:pt x="2127" y="682"/>
                        <a:pt x="2157" y="652"/>
                      </a:cubicBezTo>
                      <a:cubicBezTo>
                        <a:pt x="2137" y="612"/>
                        <a:pt x="2087" y="602"/>
                        <a:pt x="2056" y="592"/>
                      </a:cubicBezTo>
                      <a:cubicBezTo>
                        <a:pt x="2077" y="542"/>
                        <a:pt x="2107" y="502"/>
                        <a:pt x="2127" y="461"/>
                      </a:cubicBezTo>
                      <a:lnTo>
                        <a:pt x="2127" y="451"/>
                      </a:lnTo>
                      <a:cubicBezTo>
                        <a:pt x="2107" y="471"/>
                        <a:pt x="2097" y="502"/>
                        <a:pt x="2066" y="522"/>
                      </a:cubicBezTo>
                      <a:cubicBezTo>
                        <a:pt x="2180" y="296"/>
                        <a:pt x="2069" y="84"/>
                        <a:pt x="1920" y="84"/>
                      </a:cubicBezTo>
                      <a:cubicBezTo>
                        <a:pt x="1857" y="84"/>
                        <a:pt x="1788" y="122"/>
                        <a:pt x="1725" y="211"/>
                      </a:cubicBezTo>
                      <a:cubicBezTo>
                        <a:pt x="1655" y="70"/>
                        <a:pt x="1685" y="171"/>
                        <a:pt x="1585" y="90"/>
                      </a:cubicBezTo>
                      <a:cubicBezTo>
                        <a:pt x="1575" y="70"/>
                        <a:pt x="1575" y="10"/>
                        <a:pt x="15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9" name="Google Shape;15349;p49"/>
                <p:cNvSpPr/>
                <p:nvPr/>
              </p:nvSpPr>
              <p:spPr>
                <a:xfrm>
                  <a:off x="1255200" y="4198531"/>
                  <a:ext cx="110282" cy="67493"/>
                </a:xfrm>
                <a:custGeom>
                  <a:rect b="b" l="l" r="r" t="t"/>
                  <a:pathLst>
                    <a:path extrusionOk="0" h="1683" w="2750">
                      <a:moveTo>
                        <a:pt x="1566" y="1"/>
                      </a:moveTo>
                      <a:cubicBezTo>
                        <a:pt x="1385" y="101"/>
                        <a:pt x="1124" y="61"/>
                        <a:pt x="1124" y="342"/>
                      </a:cubicBezTo>
                      <a:cubicBezTo>
                        <a:pt x="1104" y="332"/>
                        <a:pt x="1094" y="302"/>
                        <a:pt x="1074" y="302"/>
                      </a:cubicBezTo>
                      <a:cubicBezTo>
                        <a:pt x="793" y="432"/>
                        <a:pt x="683" y="502"/>
                        <a:pt x="643" y="843"/>
                      </a:cubicBezTo>
                      <a:cubicBezTo>
                        <a:pt x="581" y="725"/>
                        <a:pt x="478" y="671"/>
                        <a:pt x="380" y="671"/>
                      </a:cubicBezTo>
                      <a:cubicBezTo>
                        <a:pt x="238" y="671"/>
                        <a:pt x="108" y="784"/>
                        <a:pt x="131" y="974"/>
                      </a:cubicBezTo>
                      <a:cubicBezTo>
                        <a:pt x="111" y="954"/>
                        <a:pt x="81" y="914"/>
                        <a:pt x="61" y="894"/>
                      </a:cubicBezTo>
                      <a:cubicBezTo>
                        <a:pt x="61" y="954"/>
                        <a:pt x="1" y="1034"/>
                        <a:pt x="21" y="1134"/>
                      </a:cubicBezTo>
                      <a:lnTo>
                        <a:pt x="21" y="1124"/>
                      </a:lnTo>
                      <a:lnTo>
                        <a:pt x="21" y="1124"/>
                      </a:lnTo>
                      <a:cubicBezTo>
                        <a:pt x="31" y="1194"/>
                        <a:pt x="11" y="1255"/>
                        <a:pt x="21" y="1305"/>
                      </a:cubicBezTo>
                      <a:cubicBezTo>
                        <a:pt x="51" y="1385"/>
                        <a:pt x="71" y="1355"/>
                        <a:pt x="121" y="1415"/>
                      </a:cubicBezTo>
                      <a:cubicBezTo>
                        <a:pt x="161" y="1455"/>
                        <a:pt x="161" y="1515"/>
                        <a:pt x="222" y="1546"/>
                      </a:cubicBezTo>
                      <a:cubicBezTo>
                        <a:pt x="255" y="1560"/>
                        <a:pt x="298" y="1564"/>
                        <a:pt x="344" y="1564"/>
                      </a:cubicBezTo>
                      <a:cubicBezTo>
                        <a:pt x="394" y="1564"/>
                        <a:pt x="448" y="1560"/>
                        <a:pt x="497" y="1560"/>
                      </a:cubicBezTo>
                      <a:cubicBezTo>
                        <a:pt x="524" y="1560"/>
                        <a:pt x="550" y="1561"/>
                        <a:pt x="573" y="1566"/>
                      </a:cubicBezTo>
                      <a:cubicBezTo>
                        <a:pt x="842" y="1627"/>
                        <a:pt x="1164" y="1683"/>
                        <a:pt x="1462" y="1683"/>
                      </a:cubicBezTo>
                      <a:cubicBezTo>
                        <a:pt x="1553" y="1683"/>
                        <a:pt x="1642" y="1678"/>
                        <a:pt x="1726" y="1666"/>
                      </a:cubicBezTo>
                      <a:cubicBezTo>
                        <a:pt x="1806" y="1656"/>
                        <a:pt x="1877" y="1616"/>
                        <a:pt x="1947" y="1596"/>
                      </a:cubicBezTo>
                      <a:cubicBezTo>
                        <a:pt x="1964" y="1594"/>
                        <a:pt x="1981" y="1593"/>
                        <a:pt x="1998" y="1593"/>
                      </a:cubicBezTo>
                      <a:cubicBezTo>
                        <a:pt x="2071" y="1593"/>
                        <a:pt x="2143" y="1608"/>
                        <a:pt x="2208" y="1616"/>
                      </a:cubicBezTo>
                      <a:cubicBezTo>
                        <a:pt x="2229" y="1617"/>
                        <a:pt x="2250" y="1618"/>
                        <a:pt x="2271" y="1618"/>
                      </a:cubicBezTo>
                      <a:cubicBezTo>
                        <a:pt x="2430" y="1618"/>
                        <a:pt x="2551" y="1580"/>
                        <a:pt x="2649" y="1455"/>
                      </a:cubicBezTo>
                      <a:cubicBezTo>
                        <a:pt x="2689" y="1405"/>
                        <a:pt x="2749" y="1345"/>
                        <a:pt x="2739" y="1285"/>
                      </a:cubicBezTo>
                      <a:cubicBezTo>
                        <a:pt x="2730" y="1232"/>
                        <a:pt x="2709" y="1221"/>
                        <a:pt x="2682" y="1221"/>
                      </a:cubicBezTo>
                      <a:cubicBezTo>
                        <a:pt x="2660" y="1221"/>
                        <a:pt x="2635" y="1228"/>
                        <a:pt x="2608" y="1228"/>
                      </a:cubicBezTo>
                      <a:cubicBezTo>
                        <a:pt x="2599" y="1228"/>
                        <a:pt x="2589" y="1227"/>
                        <a:pt x="2579" y="1225"/>
                      </a:cubicBezTo>
                      <a:cubicBezTo>
                        <a:pt x="2603" y="1175"/>
                        <a:pt x="2567" y="1139"/>
                        <a:pt x="2526" y="1139"/>
                      </a:cubicBezTo>
                      <a:cubicBezTo>
                        <a:pt x="2517" y="1139"/>
                        <a:pt x="2507" y="1141"/>
                        <a:pt x="2498" y="1144"/>
                      </a:cubicBezTo>
                      <a:cubicBezTo>
                        <a:pt x="2468" y="1104"/>
                        <a:pt x="2458" y="1044"/>
                        <a:pt x="2468" y="994"/>
                      </a:cubicBezTo>
                      <a:cubicBezTo>
                        <a:pt x="2449" y="981"/>
                        <a:pt x="2434" y="968"/>
                        <a:pt x="2416" y="968"/>
                      </a:cubicBezTo>
                      <a:cubicBezTo>
                        <a:pt x="2405" y="968"/>
                        <a:pt x="2393" y="973"/>
                        <a:pt x="2378" y="984"/>
                      </a:cubicBezTo>
                      <a:lnTo>
                        <a:pt x="2388" y="954"/>
                      </a:lnTo>
                      <a:cubicBezTo>
                        <a:pt x="2369" y="928"/>
                        <a:pt x="2351" y="919"/>
                        <a:pt x="2333" y="919"/>
                      </a:cubicBezTo>
                      <a:cubicBezTo>
                        <a:pt x="2295" y="919"/>
                        <a:pt x="2258" y="960"/>
                        <a:pt x="2218" y="974"/>
                      </a:cubicBezTo>
                      <a:cubicBezTo>
                        <a:pt x="2198" y="974"/>
                        <a:pt x="2188" y="994"/>
                        <a:pt x="2167" y="994"/>
                      </a:cubicBezTo>
                      <a:cubicBezTo>
                        <a:pt x="2147" y="994"/>
                        <a:pt x="2097" y="964"/>
                        <a:pt x="2067" y="964"/>
                      </a:cubicBezTo>
                      <a:cubicBezTo>
                        <a:pt x="2127" y="934"/>
                        <a:pt x="2258" y="743"/>
                        <a:pt x="2117" y="733"/>
                      </a:cubicBezTo>
                      <a:cubicBezTo>
                        <a:pt x="2137" y="703"/>
                        <a:pt x="2137" y="683"/>
                        <a:pt x="2167" y="653"/>
                      </a:cubicBezTo>
                      <a:cubicBezTo>
                        <a:pt x="2147" y="613"/>
                        <a:pt x="2097" y="603"/>
                        <a:pt x="2057" y="593"/>
                      </a:cubicBezTo>
                      <a:cubicBezTo>
                        <a:pt x="2087" y="542"/>
                        <a:pt x="2107" y="502"/>
                        <a:pt x="2137" y="462"/>
                      </a:cubicBezTo>
                      <a:lnTo>
                        <a:pt x="2127" y="462"/>
                      </a:lnTo>
                      <a:cubicBezTo>
                        <a:pt x="2107" y="482"/>
                        <a:pt x="2107" y="512"/>
                        <a:pt x="2077" y="522"/>
                      </a:cubicBezTo>
                      <a:cubicBezTo>
                        <a:pt x="2189" y="298"/>
                        <a:pt x="2076" y="89"/>
                        <a:pt x="1930" y="89"/>
                      </a:cubicBezTo>
                      <a:cubicBezTo>
                        <a:pt x="1866" y="89"/>
                        <a:pt x="1797" y="128"/>
                        <a:pt x="1736" y="222"/>
                      </a:cubicBezTo>
                      <a:cubicBezTo>
                        <a:pt x="1656" y="71"/>
                        <a:pt x="1696" y="171"/>
                        <a:pt x="1586" y="91"/>
                      </a:cubicBezTo>
                      <a:cubicBezTo>
                        <a:pt x="1586" y="71"/>
                        <a:pt x="1586" y="21"/>
                        <a:pt x="15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0" name="Google Shape;15350;p49"/>
                <p:cNvSpPr/>
                <p:nvPr/>
              </p:nvSpPr>
              <p:spPr>
                <a:xfrm>
                  <a:off x="1510259" y="4187703"/>
                  <a:ext cx="70019" cy="44273"/>
                </a:xfrm>
                <a:custGeom>
                  <a:rect b="b" l="l" r="r" t="t"/>
                  <a:pathLst>
                    <a:path extrusionOk="0" h="1104" w="1746">
                      <a:moveTo>
                        <a:pt x="1555" y="0"/>
                      </a:moveTo>
                      <a:cubicBezTo>
                        <a:pt x="1364" y="90"/>
                        <a:pt x="1104" y="60"/>
                        <a:pt x="1104" y="341"/>
                      </a:cubicBezTo>
                      <a:cubicBezTo>
                        <a:pt x="1084" y="331"/>
                        <a:pt x="1073" y="301"/>
                        <a:pt x="1053" y="291"/>
                      </a:cubicBezTo>
                      <a:cubicBezTo>
                        <a:pt x="773" y="421"/>
                        <a:pt x="662" y="502"/>
                        <a:pt x="632" y="843"/>
                      </a:cubicBezTo>
                      <a:cubicBezTo>
                        <a:pt x="566" y="722"/>
                        <a:pt x="460" y="667"/>
                        <a:pt x="362" y="667"/>
                      </a:cubicBezTo>
                      <a:cubicBezTo>
                        <a:pt x="222" y="667"/>
                        <a:pt x="97" y="779"/>
                        <a:pt x="121" y="973"/>
                      </a:cubicBezTo>
                      <a:cubicBezTo>
                        <a:pt x="91" y="943"/>
                        <a:pt x="60" y="913"/>
                        <a:pt x="40" y="883"/>
                      </a:cubicBezTo>
                      <a:cubicBezTo>
                        <a:pt x="40" y="943"/>
                        <a:pt x="0" y="1013"/>
                        <a:pt x="0" y="1103"/>
                      </a:cubicBezTo>
                      <a:cubicBezTo>
                        <a:pt x="20" y="1073"/>
                        <a:pt x="50" y="1043"/>
                        <a:pt x="80" y="1023"/>
                      </a:cubicBezTo>
                      <a:cubicBezTo>
                        <a:pt x="103" y="1012"/>
                        <a:pt x="122" y="1007"/>
                        <a:pt x="138" y="1007"/>
                      </a:cubicBezTo>
                      <a:cubicBezTo>
                        <a:pt x="208" y="1007"/>
                        <a:pt x="232" y="1093"/>
                        <a:pt x="321" y="1093"/>
                      </a:cubicBezTo>
                      <a:cubicBezTo>
                        <a:pt x="321" y="993"/>
                        <a:pt x="331" y="933"/>
                        <a:pt x="422" y="893"/>
                      </a:cubicBezTo>
                      <a:cubicBezTo>
                        <a:pt x="432" y="893"/>
                        <a:pt x="452" y="913"/>
                        <a:pt x="472" y="913"/>
                      </a:cubicBezTo>
                      <a:cubicBezTo>
                        <a:pt x="499" y="904"/>
                        <a:pt x="526" y="861"/>
                        <a:pt x="554" y="861"/>
                      </a:cubicBezTo>
                      <a:cubicBezTo>
                        <a:pt x="557" y="861"/>
                        <a:pt x="559" y="862"/>
                        <a:pt x="562" y="863"/>
                      </a:cubicBezTo>
                      <a:cubicBezTo>
                        <a:pt x="599" y="863"/>
                        <a:pt x="593" y="924"/>
                        <a:pt x="633" y="924"/>
                      </a:cubicBezTo>
                      <a:cubicBezTo>
                        <a:pt x="636" y="924"/>
                        <a:pt x="639" y="923"/>
                        <a:pt x="642" y="923"/>
                      </a:cubicBezTo>
                      <a:cubicBezTo>
                        <a:pt x="682" y="913"/>
                        <a:pt x="672" y="802"/>
                        <a:pt x="692" y="762"/>
                      </a:cubicBezTo>
                      <a:cubicBezTo>
                        <a:pt x="742" y="672"/>
                        <a:pt x="853" y="652"/>
                        <a:pt x="923" y="612"/>
                      </a:cubicBezTo>
                      <a:cubicBezTo>
                        <a:pt x="973" y="592"/>
                        <a:pt x="1003" y="542"/>
                        <a:pt x="1073" y="522"/>
                      </a:cubicBezTo>
                      <a:cubicBezTo>
                        <a:pt x="1174" y="502"/>
                        <a:pt x="1174" y="532"/>
                        <a:pt x="1244" y="421"/>
                      </a:cubicBezTo>
                      <a:cubicBezTo>
                        <a:pt x="1267" y="375"/>
                        <a:pt x="1255" y="328"/>
                        <a:pt x="1299" y="328"/>
                      </a:cubicBezTo>
                      <a:cubicBezTo>
                        <a:pt x="1312" y="328"/>
                        <a:pt x="1329" y="332"/>
                        <a:pt x="1354" y="341"/>
                      </a:cubicBezTo>
                      <a:cubicBezTo>
                        <a:pt x="1330" y="242"/>
                        <a:pt x="1386" y="157"/>
                        <a:pt x="1479" y="157"/>
                      </a:cubicBezTo>
                      <a:cubicBezTo>
                        <a:pt x="1499" y="157"/>
                        <a:pt x="1521" y="161"/>
                        <a:pt x="1545" y="171"/>
                      </a:cubicBezTo>
                      <a:cubicBezTo>
                        <a:pt x="1575" y="181"/>
                        <a:pt x="1595" y="221"/>
                        <a:pt x="1635" y="231"/>
                      </a:cubicBezTo>
                      <a:cubicBezTo>
                        <a:pt x="1639" y="233"/>
                        <a:pt x="1645" y="234"/>
                        <a:pt x="1652" y="234"/>
                      </a:cubicBezTo>
                      <a:cubicBezTo>
                        <a:pt x="1669" y="234"/>
                        <a:pt x="1695" y="228"/>
                        <a:pt x="1719" y="228"/>
                      </a:cubicBezTo>
                      <a:cubicBezTo>
                        <a:pt x="1728" y="228"/>
                        <a:pt x="1737" y="229"/>
                        <a:pt x="1746" y="231"/>
                      </a:cubicBezTo>
                      <a:lnTo>
                        <a:pt x="1736" y="191"/>
                      </a:lnTo>
                      <a:lnTo>
                        <a:pt x="1715" y="211"/>
                      </a:lnTo>
                      <a:cubicBezTo>
                        <a:pt x="1645" y="70"/>
                        <a:pt x="1675" y="171"/>
                        <a:pt x="1575" y="90"/>
                      </a:cubicBezTo>
                      <a:cubicBezTo>
                        <a:pt x="1565" y="70"/>
                        <a:pt x="1565" y="10"/>
                        <a:pt x="15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351" name="Google Shape;15351;p49"/>
              <p:cNvGrpSpPr/>
              <p:nvPr/>
            </p:nvGrpSpPr>
            <p:grpSpPr>
              <a:xfrm rot="-575426">
                <a:off x="4977464" y="4241675"/>
                <a:ext cx="824216" cy="233743"/>
                <a:chOff x="2436564" y="2774658"/>
                <a:chExt cx="737475" cy="209143"/>
              </a:xfrm>
            </p:grpSpPr>
            <p:sp>
              <p:nvSpPr>
                <p:cNvPr id="15352" name="Google Shape;15352;p49"/>
                <p:cNvSpPr/>
                <p:nvPr/>
              </p:nvSpPr>
              <p:spPr>
                <a:xfrm>
                  <a:off x="2436564" y="2775028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3" name="Google Shape;15353;p49"/>
                <p:cNvSpPr/>
                <p:nvPr/>
              </p:nvSpPr>
              <p:spPr>
                <a:xfrm rot="-293525">
                  <a:off x="2946011" y="2783857"/>
                  <a:ext cx="222094" cy="148664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4" name="Google Shape;15354;p49"/>
                <p:cNvSpPr/>
                <p:nvPr/>
              </p:nvSpPr>
              <p:spPr>
                <a:xfrm>
                  <a:off x="2530687" y="2788623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5" name="Google Shape;15355;p49"/>
                <p:cNvSpPr/>
                <p:nvPr/>
              </p:nvSpPr>
              <p:spPr>
                <a:xfrm>
                  <a:off x="2874784" y="2820106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6" name="Google Shape;15356;p49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357" name="Google Shape;15357;p49"/>
              <p:cNvGrpSpPr/>
              <p:nvPr/>
            </p:nvGrpSpPr>
            <p:grpSpPr>
              <a:xfrm rot="-263875">
                <a:off x="5836717" y="4098665"/>
                <a:ext cx="813287" cy="233323"/>
                <a:chOff x="2447923" y="2707800"/>
                <a:chExt cx="727715" cy="208774"/>
              </a:xfrm>
            </p:grpSpPr>
            <p:sp>
              <p:nvSpPr>
                <p:cNvPr id="15358" name="Google Shape;15358;p49"/>
                <p:cNvSpPr/>
                <p:nvPr/>
              </p:nvSpPr>
              <p:spPr>
                <a:xfrm>
                  <a:off x="2447923" y="2707800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9" name="Google Shape;15359;p49"/>
                <p:cNvSpPr/>
                <p:nvPr/>
              </p:nvSpPr>
              <p:spPr>
                <a:xfrm>
                  <a:off x="2953550" y="2749147"/>
                  <a:ext cx="222088" cy="148660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0" name="Google Shape;15360;p49"/>
                <p:cNvSpPr/>
                <p:nvPr/>
              </p:nvSpPr>
              <p:spPr>
                <a:xfrm>
                  <a:off x="2542046" y="2721395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1" name="Google Shape;15361;p49"/>
                <p:cNvSpPr/>
                <p:nvPr/>
              </p:nvSpPr>
              <p:spPr>
                <a:xfrm>
                  <a:off x="2871498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2" name="Google Shape;15362;p49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5363" name="Google Shape;15363;p49"/>
            <p:cNvGrpSpPr/>
            <p:nvPr/>
          </p:nvGrpSpPr>
          <p:grpSpPr>
            <a:xfrm flipH="1">
              <a:off x="-32181" y="4111904"/>
              <a:ext cx="4320064" cy="935928"/>
              <a:chOff x="4963752" y="4000536"/>
              <a:chExt cx="2501340" cy="541907"/>
            </a:xfrm>
          </p:grpSpPr>
          <p:sp>
            <p:nvSpPr>
              <p:cNvPr id="15364" name="Google Shape;15364;p49"/>
              <p:cNvSpPr/>
              <p:nvPr/>
            </p:nvSpPr>
            <p:spPr>
              <a:xfrm>
                <a:off x="5654130" y="4242777"/>
                <a:ext cx="302221" cy="80900"/>
              </a:xfrm>
              <a:custGeom>
                <a:rect b="b" l="l" r="r" t="t"/>
                <a:pathLst>
                  <a:path extrusionOk="0" h="1805" w="6743">
                    <a:moveTo>
                      <a:pt x="3531" y="1"/>
                    </a:moveTo>
                    <a:cubicBezTo>
                      <a:pt x="3435" y="1"/>
                      <a:pt x="3356" y="63"/>
                      <a:pt x="3341" y="228"/>
                    </a:cubicBezTo>
                    <a:cubicBezTo>
                      <a:pt x="3310" y="178"/>
                      <a:pt x="3270" y="97"/>
                      <a:pt x="3210" y="77"/>
                    </a:cubicBezTo>
                    <a:cubicBezTo>
                      <a:pt x="3189" y="66"/>
                      <a:pt x="3168" y="60"/>
                      <a:pt x="3146" y="60"/>
                    </a:cubicBezTo>
                    <a:cubicBezTo>
                      <a:pt x="2960" y="60"/>
                      <a:pt x="2757" y="455"/>
                      <a:pt x="2739" y="689"/>
                    </a:cubicBezTo>
                    <a:cubicBezTo>
                      <a:pt x="2679" y="639"/>
                      <a:pt x="2608" y="649"/>
                      <a:pt x="2548" y="629"/>
                    </a:cubicBezTo>
                    <a:cubicBezTo>
                      <a:pt x="2548" y="689"/>
                      <a:pt x="2518" y="739"/>
                      <a:pt x="2528" y="799"/>
                    </a:cubicBezTo>
                    <a:cubicBezTo>
                      <a:pt x="2433" y="745"/>
                      <a:pt x="2320" y="618"/>
                      <a:pt x="2226" y="618"/>
                    </a:cubicBezTo>
                    <a:cubicBezTo>
                      <a:pt x="2181" y="618"/>
                      <a:pt x="2139" y="648"/>
                      <a:pt x="2107" y="729"/>
                    </a:cubicBezTo>
                    <a:cubicBezTo>
                      <a:pt x="2028" y="662"/>
                      <a:pt x="1946" y="607"/>
                      <a:pt x="1872" y="607"/>
                    </a:cubicBezTo>
                    <a:cubicBezTo>
                      <a:pt x="1814" y="607"/>
                      <a:pt x="1760" y="641"/>
                      <a:pt x="1716" y="729"/>
                    </a:cubicBezTo>
                    <a:cubicBezTo>
                      <a:pt x="1655" y="654"/>
                      <a:pt x="1520" y="470"/>
                      <a:pt x="1428" y="470"/>
                    </a:cubicBezTo>
                    <a:cubicBezTo>
                      <a:pt x="1398" y="470"/>
                      <a:pt x="1372" y="489"/>
                      <a:pt x="1354" y="539"/>
                    </a:cubicBezTo>
                    <a:cubicBezTo>
                      <a:pt x="1320" y="445"/>
                      <a:pt x="1273" y="407"/>
                      <a:pt x="1220" y="407"/>
                    </a:cubicBezTo>
                    <a:cubicBezTo>
                      <a:pt x="1166" y="407"/>
                      <a:pt x="1105" y="447"/>
                      <a:pt x="1044" y="509"/>
                    </a:cubicBezTo>
                    <a:cubicBezTo>
                      <a:pt x="953" y="408"/>
                      <a:pt x="893" y="278"/>
                      <a:pt x="763" y="258"/>
                    </a:cubicBezTo>
                    <a:cubicBezTo>
                      <a:pt x="760" y="257"/>
                      <a:pt x="757" y="257"/>
                      <a:pt x="754" y="257"/>
                    </a:cubicBezTo>
                    <a:cubicBezTo>
                      <a:pt x="678" y="257"/>
                      <a:pt x="620" y="381"/>
                      <a:pt x="562" y="448"/>
                    </a:cubicBezTo>
                    <a:cubicBezTo>
                      <a:pt x="527" y="421"/>
                      <a:pt x="494" y="409"/>
                      <a:pt x="463" y="409"/>
                    </a:cubicBezTo>
                    <a:cubicBezTo>
                      <a:pt x="335" y="409"/>
                      <a:pt x="245" y="612"/>
                      <a:pt x="221" y="749"/>
                    </a:cubicBezTo>
                    <a:cubicBezTo>
                      <a:pt x="0" y="890"/>
                      <a:pt x="161" y="1221"/>
                      <a:pt x="341" y="1361"/>
                    </a:cubicBezTo>
                    <a:cubicBezTo>
                      <a:pt x="552" y="1522"/>
                      <a:pt x="893" y="1522"/>
                      <a:pt x="1134" y="1532"/>
                    </a:cubicBezTo>
                    <a:cubicBezTo>
                      <a:pt x="1675" y="1572"/>
                      <a:pt x="2207" y="1702"/>
                      <a:pt x="2749" y="1772"/>
                    </a:cubicBezTo>
                    <a:cubicBezTo>
                      <a:pt x="2920" y="1795"/>
                      <a:pt x="3090" y="1805"/>
                      <a:pt x="3261" y="1805"/>
                    </a:cubicBezTo>
                    <a:cubicBezTo>
                      <a:pt x="3983" y="1805"/>
                      <a:pt x="4707" y="1636"/>
                      <a:pt x="5437" y="1612"/>
                    </a:cubicBezTo>
                    <a:cubicBezTo>
                      <a:pt x="5668" y="1602"/>
                      <a:pt x="6671" y="1652"/>
                      <a:pt x="6711" y="1211"/>
                    </a:cubicBezTo>
                    <a:cubicBezTo>
                      <a:pt x="6742" y="951"/>
                      <a:pt x="6421" y="684"/>
                      <a:pt x="6180" y="684"/>
                    </a:cubicBezTo>
                    <a:cubicBezTo>
                      <a:pt x="6114" y="684"/>
                      <a:pt x="6054" y="704"/>
                      <a:pt x="6009" y="749"/>
                    </a:cubicBezTo>
                    <a:cubicBezTo>
                      <a:pt x="5967" y="642"/>
                      <a:pt x="5872" y="602"/>
                      <a:pt x="5763" y="602"/>
                    </a:cubicBezTo>
                    <a:cubicBezTo>
                      <a:pt x="5586" y="602"/>
                      <a:pt x="5373" y="706"/>
                      <a:pt x="5286" y="799"/>
                    </a:cubicBezTo>
                    <a:cubicBezTo>
                      <a:pt x="5216" y="736"/>
                      <a:pt x="5127" y="693"/>
                      <a:pt x="5042" y="693"/>
                    </a:cubicBezTo>
                    <a:cubicBezTo>
                      <a:pt x="5005" y="693"/>
                      <a:pt x="4969" y="701"/>
                      <a:pt x="4935" y="719"/>
                    </a:cubicBezTo>
                    <a:cubicBezTo>
                      <a:pt x="4888" y="636"/>
                      <a:pt x="4792" y="557"/>
                      <a:pt x="4715" y="557"/>
                    </a:cubicBezTo>
                    <a:cubicBezTo>
                      <a:pt x="4661" y="557"/>
                      <a:pt x="4617" y="596"/>
                      <a:pt x="4604" y="699"/>
                    </a:cubicBezTo>
                    <a:cubicBezTo>
                      <a:pt x="4566" y="544"/>
                      <a:pt x="4454" y="485"/>
                      <a:pt x="4327" y="485"/>
                    </a:cubicBezTo>
                    <a:cubicBezTo>
                      <a:pt x="4290" y="485"/>
                      <a:pt x="4252" y="489"/>
                      <a:pt x="4213" y="498"/>
                    </a:cubicBezTo>
                    <a:cubicBezTo>
                      <a:pt x="4223" y="353"/>
                      <a:pt x="4046" y="227"/>
                      <a:pt x="3926" y="227"/>
                    </a:cubicBezTo>
                    <a:cubicBezTo>
                      <a:pt x="3921" y="227"/>
                      <a:pt x="3917" y="227"/>
                      <a:pt x="3912" y="228"/>
                    </a:cubicBezTo>
                    <a:lnTo>
                      <a:pt x="3932" y="298"/>
                    </a:lnTo>
                    <a:cubicBezTo>
                      <a:pt x="3871" y="151"/>
                      <a:pt x="3680" y="1"/>
                      <a:pt x="35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365" name="Google Shape;15365;p49"/>
              <p:cNvGrpSpPr/>
              <p:nvPr/>
            </p:nvGrpSpPr>
            <p:grpSpPr>
              <a:xfrm rot="-278360">
                <a:off x="6533282" y="4037668"/>
                <a:ext cx="925757" cy="187175"/>
                <a:chOff x="1255200" y="4115196"/>
                <a:chExt cx="828298" cy="167470"/>
              </a:xfrm>
            </p:grpSpPr>
            <p:sp>
              <p:nvSpPr>
                <p:cNvPr id="15366" name="Google Shape;15366;p49"/>
                <p:cNvSpPr/>
                <p:nvPr/>
              </p:nvSpPr>
              <p:spPr>
                <a:xfrm>
                  <a:off x="1806305" y="4141304"/>
                  <a:ext cx="203600" cy="110522"/>
                </a:xfrm>
                <a:custGeom>
                  <a:rect b="b" l="l" r="r" t="t"/>
                  <a:pathLst>
                    <a:path extrusionOk="0" h="2756" w="5077">
                      <a:moveTo>
                        <a:pt x="4069" y="1"/>
                      </a:moveTo>
                      <a:cubicBezTo>
                        <a:pt x="3971" y="1"/>
                        <a:pt x="3853" y="67"/>
                        <a:pt x="3762" y="224"/>
                      </a:cubicBezTo>
                      <a:cubicBezTo>
                        <a:pt x="3742" y="204"/>
                        <a:pt x="3732" y="174"/>
                        <a:pt x="3712" y="154"/>
                      </a:cubicBezTo>
                      <a:cubicBezTo>
                        <a:pt x="3632" y="224"/>
                        <a:pt x="3562" y="324"/>
                        <a:pt x="3511" y="425"/>
                      </a:cubicBezTo>
                      <a:cubicBezTo>
                        <a:pt x="3478" y="387"/>
                        <a:pt x="3447" y="371"/>
                        <a:pt x="3417" y="371"/>
                      </a:cubicBezTo>
                      <a:cubicBezTo>
                        <a:pt x="3240" y="371"/>
                        <a:pt x="3124" y="949"/>
                        <a:pt x="3090" y="1087"/>
                      </a:cubicBezTo>
                      <a:cubicBezTo>
                        <a:pt x="3054" y="997"/>
                        <a:pt x="2994" y="923"/>
                        <a:pt x="2910" y="923"/>
                      </a:cubicBezTo>
                      <a:cubicBezTo>
                        <a:pt x="2900" y="923"/>
                        <a:pt x="2890" y="924"/>
                        <a:pt x="2879" y="926"/>
                      </a:cubicBezTo>
                      <a:cubicBezTo>
                        <a:pt x="2739" y="966"/>
                        <a:pt x="2719" y="1137"/>
                        <a:pt x="2719" y="1368"/>
                      </a:cubicBezTo>
                      <a:cubicBezTo>
                        <a:pt x="2729" y="1608"/>
                        <a:pt x="2849" y="1699"/>
                        <a:pt x="2859" y="1939"/>
                      </a:cubicBezTo>
                      <a:cubicBezTo>
                        <a:pt x="2830" y="1916"/>
                        <a:pt x="2808" y="1906"/>
                        <a:pt x="2784" y="1906"/>
                      </a:cubicBezTo>
                      <a:cubicBezTo>
                        <a:pt x="2767" y="1906"/>
                        <a:pt x="2750" y="1911"/>
                        <a:pt x="2729" y="1919"/>
                      </a:cubicBezTo>
                      <a:cubicBezTo>
                        <a:pt x="2619" y="1959"/>
                        <a:pt x="2669" y="2030"/>
                        <a:pt x="2639" y="2090"/>
                      </a:cubicBezTo>
                      <a:cubicBezTo>
                        <a:pt x="2619" y="2058"/>
                        <a:pt x="2573" y="2045"/>
                        <a:pt x="2523" y="2045"/>
                      </a:cubicBezTo>
                      <a:cubicBezTo>
                        <a:pt x="2447" y="2045"/>
                        <a:pt x="2362" y="2074"/>
                        <a:pt x="2338" y="2110"/>
                      </a:cubicBezTo>
                      <a:cubicBezTo>
                        <a:pt x="2299" y="1983"/>
                        <a:pt x="2317" y="1829"/>
                        <a:pt x="2208" y="1829"/>
                      </a:cubicBezTo>
                      <a:cubicBezTo>
                        <a:pt x="2204" y="1829"/>
                        <a:pt x="2201" y="1829"/>
                        <a:pt x="2197" y="1829"/>
                      </a:cubicBezTo>
                      <a:cubicBezTo>
                        <a:pt x="2188" y="1829"/>
                        <a:pt x="2179" y="1830"/>
                        <a:pt x="2170" y="1830"/>
                      </a:cubicBezTo>
                      <a:cubicBezTo>
                        <a:pt x="2060" y="1830"/>
                        <a:pt x="1957" y="1804"/>
                        <a:pt x="1870" y="1804"/>
                      </a:cubicBezTo>
                      <a:cubicBezTo>
                        <a:pt x="1776" y="1804"/>
                        <a:pt x="1701" y="1834"/>
                        <a:pt x="1656" y="1959"/>
                      </a:cubicBezTo>
                      <a:cubicBezTo>
                        <a:pt x="1568" y="1928"/>
                        <a:pt x="1454" y="1882"/>
                        <a:pt x="1357" y="1882"/>
                      </a:cubicBezTo>
                      <a:cubicBezTo>
                        <a:pt x="1265" y="1882"/>
                        <a:pt x="1189" y="1923"/>
                        <a:pt x="1164" y="2060"/>
                      </a:cubicBezTo>
                      <a:cubicBezTo>
                        <a:pt x="1023" y="1978"/>
                        <a:pt x="942" y="1929"/>
                        <a:pt x="868" y="1929"/>
                      </a:cubicBezTo>
                      <a:cubicBezTo>
                        <a:pt x="779" y="1929"/>
                        <a:pt x="701" y="2000"/>
                        <a:pt x="542" y="2170"/>
                      </a:cubicBezTo>
                      <a:cubicBezTo>
                        <a:pt x="468" y="2111"/>
                        <a:pt x="401" y="2086"/>
                        <a:pt x="341" y="2086"/>
                      </a:cubicBezTo>
                      <a:cubicBezTo>
                        <a:pt x="167" y="2086"/>
                        <a:pt x="53" y="2299"/>
                        <a:pt x="1" y="2501"/>
                      </a:cubicBezTo>
                      <a:cubicBezTo>
                        <a:pt x="161" y="2601"/>
                        <a:pt x="282" y="2672"/>
                        <a:pt x="582" y="2712"/>
                      </a:cubicBezTo>
                      <a:cubicBezTo>
                        <a:pt x="738" y="2732"/>
                        <a:pt x="893" y="2739"/>
                        <a:pt x="1050" y="2739"/>
                      </a:cubicBezTo>
                      <a:cubicBezTo>
                        <a:pt x="1207" y="2739"/>
                        <a:pt x="1365" y="2732"/>
                        <a:pt x="1525" y="2722"/>
                      </a:cubicBezTo>
                      <a:cubicBezTo>
                        <a:pt x="1556" y="2721"/>
                        <a:pt x="1586" y="2721"/>
                        <a:pt x="1617" y="2721"/>
                      </a:cubicBezTo>
                      <a:cubicBezTo>
                        <a:pt x="1920" y="2721"/>
                        <a:pt x="2218" y="2756"/>
                        <a:pt x="2520" y="2756"/>
                      </a:cubicBezTo>
                      <a:cubicBezTo>
                        <a:pt x="2576" y="2756"/>
                        <a:pt x="2632" y="2755"/>
                        <a:pt x="2689" y="2752"/>
                      </a:cubicBezTo>
                      <a:cubicBezTo>
                        <a:pt x="3221" y="2732"/>
                        <a:pt x="3722" y="2531"/>
                        <a:pt x="4244" y="2501"/>
                      </a:cubicBezTo>
                      <a:cubicBezTo>
                        <a:pt x="4424" y="2491"/>
                        <a:pt x="5076" y="2491"/>
                        <a:pt x="4916" y="2150"/>
                      </a:cubicBezTo>
                      <a:cubicBezTo>
                        <a:pt x="4956" y="2140"/>
                        <a:pt x="4996" y="2090"/>
                        <a:pt x="5036" y="2080"/>
                      </a:cubicBezTo>
                      <a:cubicBezTo>
                        <a:pt x="4956" y="1969"/>
                        <a:pt x="4815" y="1849"/>
                        <a:pt x="4765" y="1759"/>
                      </a:cubicBezTo>
                      <a:cubicBezTo>
                        <a:pt x="4765" y="1759"/>
                        <a:pt x="4795" y="1659"/>
                        <a:pt x="4775" y="1628"/>
                      </a:cubicBezTo>
                      <a:cubicBezTo>
                        <a:pt x="4765" y="1598"/>
                        <a:pt x="4615" y="1508"/>
                        <a:pt x="4575" y="1478"/>
                      </a:cubicBezTo>
                      <a:lnTo>
                        <a:pt x="4575" y="1478"/>
                      </a:lnTo>
                      <a:cubicBezTo>
                        <a:pt x="4588" y="1480"/>
                        <a:pt x="4600" y="1480"/>
                        <a:pt x="4611" y="1480"/>
                      </a:cubicBezTo>
                      <a:cubicBezTo>
                        <a:pt x="4803" y="1480"/>
                        <a:pt x="4697" y="1244"/>
                        <a:pt x="4555" y="1187"/>
                      </a:cubicBezTo>
                      <a:cubicBezTo>
                        <a:pt x="4728" y="1007"/>
                        <a:pt x="4534" y="916"/>
                        <a:pt x="4363" y="916"/>
                      </a:cubicBezTo>
                      <a:cubicBezTo>
                        <a:pt x="4306" y="916"/>
                        <a:pt x="4251" y="926"/>
                        <a:pt x="4214" y="946"/>
                      </a:cubicBezTo>
                      <a:cubicBezTo>
                        <a:pt x="4314" y="816"/>
                        <a:pt x="4234" y="615"/>
                        <a:pt x="4123" y="525"/>
                      </a:cubicBezTo>
                      <a:cubicBezTo>
                        <a:pt x="4372" y="231"/>
                        <a:pt x="4254" y="1"/>
                        <a:pt x="406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7" name="Google Shape;15367;p49"/>
                <p:cNvSpPr/>
                <p:nvPr/>
              </p:nvSpPr>
              <p:spPr>
                <a:xfrm>
                  <a:off x="1807508" y="4214252"/>
                  <a:ext cx="79684" cy="22538"/>
                </a:xfrm>
                <a:custGeom>
                  <a:rect b="b" l="l" r="r" t="t"/>
                  <a:pathLst>
                    <a:path extrusionOk="0" h="562" w="1987">
                      <a:moveTo>
                        <a:pt x="1987" y="0"/>
                      </a:moveTo>
                      <a:cubicBezTo>
                        <a:pt x="1956" y="7"/>
                        <a:pt x="1924" y="8"/>
                        <a:pt x="1893" y="8"/>
                      </a:cubicBezTo>
                      <a:cubicBezTo>
                        <a:pt x="1873" y="8"/>
                        <a:pt x="1853" y="7"/>
                        <a:pt x="1833" y="7"/>
                      </a:cubicBezTo>
                      <a:cubicBezTo>
                        <a:pt x="1744" y="7"/>
                        <a:pt x="1664" y="18"/>
                        <a:pt x="1626" y="140"/>
                      </a:cubicBezTo>
                      <a:cubicBezTo>
                        <a:pt x="1538" y="109"/>
                        <a:pt x="1424" y="63"/>
                        <a:pt x="1327" y="63"/>
                      </a:cubicBezTo>
                      <a:cubicBezTo>
                        <a:pt x="1235" y="63"/>
                        <a:pt x="1159" y="104"/>
                        <a:pt x="1134" y="241"/>
                      </a:cubicBezTo>
                      <a:cubicBezTo>
                        <a:pt x="993" y="159"/>
                        <a:pt x="912" y="110"/>
                        <a:pt x="838" y="110"/>
                      </a:cubicBezTo>
                      <a:cubicBezTo>
                        <a:pt x="749" y="110"/>
                        <a:pt x="671" y="181"/>
                        <a:pt x="512" y="351"/>
                      </a:cubicBezTo>
                      <a:cubicBezTo>
                        <a:pt x="436" y="290"/>
                        <a:pt x="368" y="265"/>
                        <a:pt x="306" y="265"/>
                      </a:cubicBezTo>
                      <a:cubicBezTo>
                        <a:pt x="166" y="265"/>
                        <a:pt x="64" y="401"/>
                        <a:pt x="1" y="562"/>
                      </a:cubicBezTo>
                      <a:cubicBezTo>
                        <a:pt x="50" y="477"/>
                        <a:pt x="120" y="421"/>
                        <a:pt x="203" y="421"/>
                      </a:cubicBezTo>
                      <a:cubicBezTo>
                        <a:pt x="237" y="421"/>
                        <a:pt x="274" y="431"/>
                        <a:pt x="312" y="451"/>
                      </a:cubicBezTo>
                      <a:cubicBezTo>
                        <a:pt x="352" y="472"/>
                        <a:pt x="368" y="480"/>
                        <a:pt x="379" y="480"/>
                      </a:cubicBezTo>
                      <a:cubicBezTo>
                        <a:pt x="394" y="480"/>
                        <a:pt x="398" y="461"/>
                        <a:pt x="452" y="431"/>
                      </a:cubicBezTo>
                      <a:cubicBezTo>
                        <a:pt x="477" y="416"/>
                        <a:pt x="507" y="406"/>
                        <a:pt x="534" y="406"/>
                      </a:cubicBezTo>
                      <a:cubicBezTo>
                        <a:pt x="560" y="406"/>
                        <a:pt x="583" y="416"/>
                        <a:pt x="593" y="441"/>
                      </a:cubicBezTo>
                      <a:cubicBezTo>
                        <a:pt x="625" y="344"/>
                        <a:pt x="707" y="293"/>
                        <a:pt x="788" y="293"/>
                      </a:cubicBezTo>
                      <a:cubicBezTo>
                        <a:pt x="833" y="293"/>
                        <a:pt x="878" y="309"/>
                        <a:pt x="914" y="341"/>
                      </a:cubicBezTo>
                      <a:cubicBezTo>
                        <a:pt x="931" y="303"/>
                        <a:pt x="953" y="290"/>
                        <a:pt x="978" y="290"/>
                      </a:cubicBezTo>
                      <a:cubicBezTo>
                        <a:pt x="1011" y="290"/>
                        <a:pt x="1049" y="314"/>
                        <a:pt x="1084" y="331"/>
                      </a:cubicBezTo>
                      <a:cubicBezTo>
                        <a:pt x="1106" y="348"/>
                        <a:pt x="1122" y="358"/>
                        <a:pt x="1137" y="358"/>
                      </a:cubicBezTo>
                      <a:cubicBezTo>
                        <a:pt x="1157" y="358"/>
                        <a:pt x="1176" y="341"/>
                        <a:pt x="1204" y="301"/>
                      </a:cubicBezTo>
                      <a:cubicBezTo>
                        <a:pt x="1245" y="241"/>
                        <a:pt x="1245" y="201"/>
                        <a:pt x="1315" y="181"/>
                      </a:cubicBezTo>
                      <a:cubicBezTo>
                        <a:pt x="1328" y="178"/>
                        <a:pt x="1341" y="176"/>
                        <a:pt x="1352" y="176"/>
                      </a:cubicBezTo>
                      <a:cubicBezTo>
                        <a:pt x="1417" y="176"/>
                        <a:pt x="1451" y="223"/>
                        <a:pt x="1485" y="291"/>
                      </a:cubicBezTo>
                      <a:cubicBezTo>
                        <a:pt x="1498" y="276"/>
                        <a:pt x="1511" y="270"/>
                        <a:pt x="1525" y="270"/>
                      </a:cubicBezTo>
                      <a:cubicBezTo>
                        <a:pt x="1562" y="270"/>
                        <a:pt x="1602" y="312"/>
                        <a:pt x="1638" y="312"/>
                      </a:cubicBezTo>
                      <a:cubicBezTo>
                        <a:pt x="1640" y="312"/>
                        <a:pt x="1643" y="312"/>
                        <a:pt x="1646" y="311"/>
                      </a:cubicBezTo>
                      <a:cubicBezTo>
                        <a:pt x="1706" y="301"/>
                        <a:pt x="1706" y="261"/>
                        <a:pt x="1716" y="211"/>
                      </a:cubicBezTo>
                      <a:cubicBezTo>
                        <a:pt x="1746" y="140"/>
                        <a:pt x="1776" y="40"/>
                        <a:pt x="1856" y="40"/>
                      </a:cubicBezTo>
                      <a:cubicBezTo>
                        <a:pt x="1861" y="39"/>
                        <a:pt x="1865" y="39"/>
                        <a:pt x="1869" y="39"/>
                      </a:cubicBezTo>
                      <a:cubicBezTo>
                        <a:pt x="1895" y="39"/>
                        <a:pt x="1907" y="62"/>
                        <a:pt x="1927" y="62"/>
                      </a:cubicBezTo>
                      <a:cubicBezTo>
                        <a:pt x="1930" y="62"/>
                        <a:pt x="1933" y="61"/>
                        <a:pt x="1937" y="60"/>
                      </a:cubicBezTo>
                      <a:cubicBezTo>
                        <a:pt x="1967" y="50"/>
                        <a:pt x="1977" y="20"/>
                        <a:pt x="198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8" name="Google Shape;15368;p49"/>
                <p:cNvSpPr/>
                <p:nvPr/>
              </p:nvSpPr>
              <p:spPr>
                <a:xfrm>
                  <a:off x="1915306" y="4141344"/>
                  <a:ext cx="63202" cy="59231"/>
                </a:xfrm>
                <a:custGeom>
                  <a:rect b="b" l="l" r="r" t="t"/>
                  <a:pathLst>
                    <a:path extrusionOk="0" h="1477" w="1576">
                      <a:moveTo>
                        <a:pt x="1352" y="0"/>
                      </a:moveTo>
                      <a:cubicBezTo>
                        <a:pt x="1253" y="0"/>
                        <a:pt x="1136" y="67"/>
                        <a:pt x="1044" y="223"/>
                      </a:cubicBezTo>
                      <a:cubicBezTo>
                        <a:pt x="1024" y="203"/>
                        <a:pt x="1014" y="173"/>
                        <a:pt x="994" y="153"/>
                      </a:cubicBezTo>
                      <a:cubicBezTo>
                        <a:pt x="914" y="223"/>
                        <a:pt x="844" y="323"/>
                        <a:pt x="793" y="424"/>
                      </a:cubicBezTo>
                      <a:cubicBezTo>
                        <a:pt x="760" y="386"/>
                        <a:pt x="729" y="370"/>
                        <a:pt x="699" y="370"/>
                      </a:cubicBezTo>
                      <a:cubicBezTo>
                        <a:pt x="522" y="370"/>
                        <a:pt x="406" y="948"/>
                        <a:pt x="372" y="1086"/>
                      </a:cubicBezTo>
                      <a:cubicBezTo>
                        <a:pt x="336" y="996"/>
                        <a:pt x="276" y="922"/>
                        <a:pt x="192" y="922"/>
                      </a:cubicBezTo>
                      <a:cubicBezTo>
                        <a:pt x="182" y="922"/>
                        <a:pt x="172" y="923"/>
                        <a:pt x="161" y="925"/>
                      </a:cubicBezTo>
                      <a:cubicBezTo>
                        <a:pt x="21" y="965"/>
                        <a:pt x="1" y="1136"/>
                        <a:pt x="1" y="1367"/>
                      </a:cubicBezTo>
                      <a:cubicBezTo>
                        <a:pt x="1" y="1407"/>
                        <a:pt x="11" y="1437"/>
                        <a:pt x="21" y="1477"/>
                      </a:cubicBezTo>
                      <a:cubicBezTo>
                        <a:pt x="21" y="1377"/>
                        <a:pt x="31" y="1276"/>
                        <a:pt x="81" y="1216"/>
                      </a:cubicBezTo>
                      <a:cubicBezTo>
                        <a:pt x="119" y="1161"/>
                        <a:pt x="148" y="1140"/>
                        <a:pt x="174" y="1140"/>
                      </a:cubicBezTo>
                      <a:cubicBezTo>
                        <a:pt x="235" y="1140"/>
                        <a:pt x="271" y="1264"/>
                        <a:pt x="342" y="1306"/>
                      </a:cubicBezTo>
                      <a:cubicBezTo>
                        <a:pt x="352" y="1276"/>
                        <a:pt x="352" y="1246"/>
                        <a:pt x="362" y="1216"/>
                      </a:cubicBezTo>
                      <a:lnTo>
                        <a:pt x="392" y="1226"/>
                      </a:lnTo>
                      <a:cubicBezTo>
                        <a:pt x="402" y="1196"/>
                        <a:pt x="402" y="1156"/>
                        <a:pt x="432" y="1126"/>
                      </a:cubicBezTo>
                      <a:cubicBezTo>
                        <a:pt x="434" y="1122"/>
                        <a:pt x="437" y="1120"/>
                        <a:pt x="441" y="1120"/>
                      </a:cubicBezTo>
                      <a:cubicBezTo>
                        <a:pt x="451" y="1120"/>
                        <a:pt x="464" y="1132"/>
                        <a:pt x="474" y="1132"/>
                      </a:cubicBezTo>
                      <a:cubicBezTo>
                        <a:pt x="477" y="1132"/>
                        <a:pt x="480" y="1130"/>
                        <a:pt x="482" y="1126"/>
                      </a:cubicBezTo>
                      <a:cubicBezTo>
                        <a:pt x="513" y="1096"/>
                        <a:pt x="492" y="955"/>
                        <a:pt x="492" y="925"/>
                      </a:cubicBezTo>
                      <a:cubicBezTo>
                        <a:pt x="482" y="795"/>
                        <a:pt x="482" y="725"/>
                        <a:pt x="553" y="604"/>
                      </a:cubicBezTo>
                      <a:cubicBezTo>
                        <a:pt x="596" y="534"/>
                        <a:pt x="643" y="498"/>
                        <a:pt x="692" y="498"/>
                      </a:cubicBezTo>
                      <a:cubicBezTo>
                        <a:pt x="734" y="498"/>
                        <a:pt x="778" y="524"/>
                        <a:pt x="823" y="574"/>
                      </a:cubicBezTo>
                      <a:cubicBezTo>
                        <a:pt x="841" y="530"/>
                        <a:pt x="891" y="397"/>
                        <a:pt x="944" y="397"/>
                      </a:cubicBezTo>
                      <a:cubicBezTo>
                        <a:pt x="951" y="397"/>
                        <a:pt x="957" y="399"/>
                        <a:pt x="964" y="404"/>
                      </a:cubicBezTo>
                      <a:cubicBezTo>
                        <a:pt x="1019" y="365"/>
                        <a:pt x="1055" y="265"/>
                        <a:pt x="1111" y="265"/>
                      </a:cubicBezTo>
                      <a:cubicBezTo>
                        <a:pt x="1127" y="265"/>
                        <a:pt x="1144" y="273"/>
                        <a:pt x="1165" y="293"/>
                      </a:cubicBezTo>
                      <a:cubicBezTo>
                        <a:pt x="1205" y="223"/>
                        <a:pt x="1315" y="83"/>
                        <a:pt x="1405" y="83"/>
                      </a:cubicBezTo>
                      <a:cubicBezTo>
                        <a:pt x="1475" y="93"/>
                        <a:pt x="1516" y="193"/>
                        <a:pt x="1536" y="283"/>
                      </a:cubicBezTo>
                      <a:cubicBezTo>
                        <a:pt x="1575" y="113"/>
                        <a:pt x="1480" y="0"/>
                        <a:pt x="135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9" name="Google Shape;15369;p49"/>
                <p:cNvSpPr/>
                <p:nvPr/>
              </p:nvSpPr>
              <p:spPr>
                <a:xfrm>
                  <a:off x="1984004" y="4115196"/>
                  <a:ext cx="99494" cy="134263"/>
                </a:xfrm>
                <a:custGeom>
                  <a:rect b="b" l="l" r="r" t="t"/>
                  <a:pathLst>
                    <a:path extrusionOk="0" h="3348" w="2481">
                      <a:moveTo>
                        <a:pt x="1197" y="0"/>
                      </a:moveTo>
                      <a:cubicBezTo>
                        <a:pt x="1129" y="0"/>
                        <a:pt x="1083" y="158"/>
                        <a:pt x="1046" y="273"/>
                      </a:cubicBezTo>
                      <a:lnTo>
                        <a:pt x="1076" y="364"/>
                      </a:lnTo>
                      <a:cubicBezTo>
                        <a:pt x="896" y="474"/>
                        <a:pt x="886" y="534"/>
                        <a:pt x="956" y="695"/>
                      </a:cubicBezTo>
                      <a:cubicBezTo>
                        <a:pt x="976" y="745"/>
                        <a:pt x="866" y="725"/>
                        <a:pt x="826" y="785"/>
                      </a:cubicBezTo>
                      <a:cubicBezTo>
                        <a:pt x="776" y="845"/>
                        <a:pt x="776" y="996"/>
                        <a:pt x="786" y="1076"/>
                      </a:cubicBezTo>
                      <a:cubicBezTo>
                        <a:pt x="485" y="1126"/>
                        <a:pt x="505" y="1407"/>
                        <a:pt x="575" y="1587"/>
                      </a:cubicBezTo>
                      <a:cubicBezTo>
                        <a:pt x="344" y="1688"/>
                        <a:pt x="625" y="2209"/>
                        <a:pt x="625" y="2410"/>
                      </a:cubicBezTo>
                      <a:cubicBezTo>
                        <a:pt x="224" y="2430"/>
                        <a:pt x="364" y="2691"/>
                        <a:pt x="364" y="2891"/>
                      </a:cubicBezTo>
                      <a:cubicBezTo>
                        <a:pt x="347" y="2889"/>
                        <a:pt x="330" y="2888"/>
                        <a:pt x="314" y="2888"/>
                      </a:cubicBezTo>
                      <a:cubicBezTo>
                        <a:pt x="0" y="2888"/>
                        <a:pt x="79" y="3253"/>
                        <a:pt x="394" y="3262"/>
                      </a:cubicBezTo>
                      <a:cubicBezTo>
                        <a:pt x="394" y="3262"/>
                        <a:pt x="1065" y="3348"/>
                        <a:pt x="1599" y="3348"/>
                      </a:cubicBezTo>
                      <a:cubicBezTo>
                        <a:pt x="1904" y="3348"/>
                        <a:pt x="2164" y="3320"/>
                        <a:pt x="2230" y="3232"/>
                      </a:cubicBezTo>
                      <a:cubicBezTo>
                        <a:pt x="2250" y="3212"/>
                        <a:pt x="2481" y="3112"/>
                        <a:pt x="2300" y="2841"/>
                      </a:cubicBezTo>
                      <a:cubicBezTo>
                        <a:pt x="2260" y="2771"/>
                        <a:pt x="2120" y="2801"/>
                        <a:pt x="2080" y="2721"/>
                      </a:cubicBezTo>
                      <a:cubicBezTo>
                        <a:pt x="2039" y="2620"/>
                        <a:pt x="1989" y="2530"/>
                        <a:pt x="1929" y="2460"/>
                      </a:cubicBezTo>
                      <a:cubicBezTo>
                        <a:pt x="1889" y="2410"/>
                        <a:pt x="1749" y="2420"/>
                        <a:pt x="1749" y="2360"/>
                      </a:cubicBezTo>
                      <a:cubicBezTo>
                        <a:pt x="1738" y="2320"/>
                        <a:pt x="1799" y="2229"/>
                        <a:pt x="1799" y="2189"/>
                      </a:cubicBezTo>
                      <a:cubicBezTo>
                        <a:pt x="1819" y="1908"/>
                        <a:pt x="1688" y="1958"/>
                        <a:pt x="1648" y="1868"/>
                      </a:cubicBezTo>
                      <a:cubicBezTo>
                        <a:pt x="1588" y="1768"/>
                        <a:pt x="1708" y="1768"/>
                        <a:pt x="1618" y="1507"/>
                      </a:cubicBezTo>
                      <a:cubicBezTo>
                        <a:pt x="1608" y="1467"/>
                        <a:pt x="1608" y="1357"/>
                        <a:pt x="1618" y="1236"/>
                      </a:cubicBezTo>
                      <a:cubicBezTo>
                        <a:pt x="1658" y="1016"/>
                        <a:pt x="1518" y="1026"/>
                        <a:pt x="1528" y="945"/>
                      </a:cubicBezTo>
                      <a:cubicBezTo>
                        <a:pt x="1548" y="835"/>
                        <a:pt x="1588" y="775"/>
                        <a:pt x="1458" y="655"/>
                      </a:cubicBezTo>
                      <a:lnTo>
                        <a:pt x="1458" y="655"/>
                      </a:lnTo>
                      <a:cubicBezTo>
                        <a:pt x="1463" y="655"/>
                        <a:pt x="1468" y="655"/>
                        <a:pt x="1473" y="655"/>
                      </a:cubicBezTo>
                      <a:cubicBezTo>
                        <a:pt x="1576" y="655"/>
                        <a:pt x="1449" y="552"/>
                        <a:pt x="1488" y="514"/>
                      </a:cubicBezTo>
                      <a:cubicBezTo>
                        <a:pt x="1461" y="451"/>
                        <a:pt x="1458" y="381"/>
                        <a:pt x="1386" y="381"/>
                      </a:cubicBezTo>
                      <a:cubicBezTo>
                        <a:pt x="1378" y="381"/>
                        <a:pt x="1368" y="382"/>
                        <a:pt x="1357" y="384"/>
                      </a:cubicBezTo>
                      <a:cubicBezTo>
                        <a:pt x="1397" y="344"/>
                        <a:pt x="1317" y="123"/>
                        <a:pt x="1287" y="83"/>
                      </a:cubicBezTo>
                      <a:cubicBezTo>
                        <a:pt x="1254" y="24"/>
                        <a:pt x="1224" y="0"/>
                        <a:pt x="1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0" name="Google Shape;15370;p49"/>
                <p:cNvSpPr/>
                <p:nvPr/>
              </p:nvSpPr>
              <p:spPr>
                <a:xfrm>
                  <a:off x="2003815" y="4141023"/>
                  <a:ext cx="20974" cy="37857"/>
                </a:xfrm>
                <a:custGeom>
                  <a:rect b="b" l="l" r="r" t="t"/>
                  <a:pathLst>
                    <a:path extrusionOk="0" h="944" w="523">
                      <a:moveTo>
                        <a:pt x="442" y="0"/>
                      </a:moveTo>
                      <a:lnTo>
                        <a:pt x="442" y="0"/>
                      </a:lnTo>
                      <a:cubicBezTo>
                        <a:pt x="452" y="21"/>
                        <a:pt x="452" y="41"/>
                        <a:pt x="462" y="51"/>
                      </a:cubicBezTo>
                      <a:cubicBezTo>
                        <a:pt x="482" y="101"/>
                        <a:pt x="372" y="81"/>
                        <a:pt x="332" y="141"/>
                      </a:cubicBezTo>
                      <a:cubicBezTo>
                        <a:pt x="282" y="201"/>
                        <a:pt x="282" y="352"/>
                        <a:pt x="292" y="432"/>
                      </a:cubicBezTo>
                      <a:cubicBezTo>
                        <a:pt x="1" y="482"/>
                        <a:pt x="11" y="763"/>
                        <a:pt x="81" y="943"/>
                      </a:cubicBezTo>
                      <a:cubicBezTo>
                        <a:pt x="71" y="853"/>
                        <a:pt x="41" y="713"/>
                        <a:pt x="151" y="673"/>
                      </a:cubicBezTo>
                      <a:lnTo>
                        <a:pt x="171" y="683"/>
                      </a:lnTo>
                      <a:cubicBezTo>
                        <a:pt x="171" y="662"/>
                        <a:pt x="151" y="612"/>
                        <a:pt x="181" y="592"/>
                      </a:cubicBezTo>
                      <a:cubicBezTo>
                        <a:pt x="191" y="586"/>
                        <a:pt x="205" y="583"/>
                        <a:pt x="220" y="583"/>
                      </a:cubicBezTo>
                      <a:cubicBezTo>
                        <a:pt x="249" y="583"/>
                        <a:pt x="285" y="592"/>
                        <a:pt x="312" y="592"/>
                      </a:cubicBezTo>
                      <a:cubicBezTo>
                        <a:pt x="312" y="576"/>
                        <a:pt x="333" y="468"/>
                        <a:pt x="369" y="468"/>
                      </a:cubicBezTo>
                      <a:cubicBezTo>
                        <a:pt x="376" y="468"/>
                        <a:pt x="384" y="472"/>
                        <a:pt x="392" y="482"/>
                      </a:cubicBezTo>
                      <a:cubicBezTo>
                        <a:pt x="392" y="455"/>
                        <a:pt x="400" y="306"/>
                        <a:pt x="460" y="306"/>
                      </a:cubicBezTo>
                      <a:cubicBezTo>
                        <a:pt x="467" y="306"/>
                        <a:pt x="474" y="307"/>
                        <a:pt x="482" y="311"/>
                      </a:cubicBezTo>
                      <a:cubicBezTo>
                        <a:pt x="482" y="281"/>
                        <a:pt x="472" y="241"/>
                        <a:pt x="482" y="221"/>
                      </a:cubicBezTo>
                      <a:cubicBezTo>
                        <a:pt x="482" y="201"/>
                        <a:pt x="512" y="191"/>
                        <a:pt x="512" y="181"/>
                      </a:cubicBezTo>
                      <a:cubicBezTo>
                        <a:pt x="522" y="151"/>
                        <a:pt x="512" y="81"/>
                        <a:pt x="502" y="61"/>
                      </a:cubicBezTo>
                      <a:cubicBezTo>
                        <a:pt x="492" y="41"/>
                        <a:pt x="472" y="21"/>
                        <a:pt x="44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1" name="Google Shape;15371;p49"/>
                <p:cNvSpPr/>
                <p:nvPr/>
              </p:nvSpPr>
              <p:spPr>
                <a:xfrm>
                  <a:off x="2006622" y="4178841"/>
                  <a:ext cx="842" cy="842"/>
                </a:xfrm>
                <a:custGeom>
                  <a:rect b="b" l="l" r="r" t="t"/>
                  <a:pathLst>
                    <a:path extrusionOk="0" h="21" w="21">
                      <a:moveTo>
                        <a:pt x="11" y="0"/>
                      </a:moveTo>
                      <a:lnTo>
                        <a:pt x="1" y="10"/>
                      </a:lnTo>
                      <a:lnTo>
                        <a:pt x="21" y="20"/>
                      </a:lnTo>
                      <a:lnTo>
                        <a:pt x="21" y="2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2" name="Google Shape;15372;p49"/>
                <p:cNvSpPr/>
                <p:nvPr/>
              </p:nvSpPr>
              <p:spPr>
                <a:xfrm>
                  <a:off x="2024348" y="4115276"/>
                  <a:ext cx="7660" cy="16522"/>
                </a:xfrm>
                <a:custGeom>
                  <a:rect b="b" l="l" r="r" t="t"/>
                  <a:pathLst>
                    <a:path extrusionOk="0" h="412" w="191">
                      <a:moveTo>
                        <a:pt x="191" y="1"/>
                      </a:moveTo>
                      <a:cubicBezTo>
                        <a:pt x="121" y="1"/>
                        <a:pt x="81" y="151"/>
                        <a:pt x="40" y="271"/>
                      </a:cubicBezTo>
                      <a:lnTo>
                        <a:pt x="70" y="362"/>
                      </a:lnTo>
                      <a:cubicBezTo>
                        <a:pt x="40" y="382"/>
                        <a:pt x="20" y="392"/>
                        <a:pt x="0" y="412"/>
                      </a:cubicBezTo>
                      <a:lnTo>
                        <a:pt x="10" y="412"/>
                      </a:lnTo>
                      <a:cubicBezTo>
                        <a:pt x="40" y="412"/>
                        <a:pt x="91" y="412"/>
                        <a:pt x="121" y="392"/>
                      </a:cubicBezTo>
                      <a:cubicBezTo>
                        <a:pt x="111" y="372"/>
                        <a:pt x="91" y="362"/>
                        <a:pt x="81" y="342"/>
                      </a:cubicBezTo>
                      <a:cubicBezTo>
                        <a:pt x="70" y="281"/>
                        <a:pt x="141" y="281"/>
                        <a:pt x="191" y="241"/>
                      </a:cubicBezTo>
                      <a:cubicBezTo>
                        <a:pt x="171" y="201"/>
                        <a:pt x="161" y="171"/>
                        <a:pt x="191" y="141"/>
                      </a:cubicBezTo>
                      <a:cubicBezTo>
                        <a:pt x="181" y="121"/>
                        <a:pt x="151" y="101"/>
                        <a:pt x="151" y="81"/>
                      </a:cubicBezTo>
                      <a:cubicBezTo>
                        <a:pt x="141" y="51"/>
                        <a:pt x="161" y="21"/>
                        <a:pt x="19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3" name="Google Shape;15373;p49"/>
                <p:cNvSpPr/>
                <p:nvPr/>
              </p:nvSpPr>
              <p:spPr>
                <a:xfrm>
                  <a:off x="1471238" y="4158708"/>
                  <a:ext cx="44233" cy="75433"/>
                </a:xfrm>
                <a:custGeom>
                  <a:rect b="b" l="l" r="r" t="t"/>
                  <a:pathLst>
                    <a:path extrusionOk="0" h="1881" w="1103">
                      <a:moveTo>
                        <a:pt x="261" y="1"/>
                      </a:moveTo>
                      <a:cubicBezTo>
                        <a:pt x="201" y="61"/>
                        <a:pt x="281" y="111"/>
                        <a:pt x="211" y="171"/>
                      </a:cubicBezTo>
                      <a:lnTo>
                        <a:pt x="171" y="252"/>
                      </a:lnTo>
                      <a:cubicBezTo>
                        <a:pt x="101" y="312"/>
                        <a:pt x="161" y="382"/>
                        <a:pt x="161" y="462"/>
                      </a:cubicBezTo>
                      <a:cubicBezTo>
                        <a:pt x="161" y="552"/>
                        <a:pt x="60" y="643"/>
                        <a:pt x="40" y="723"/>
                      </a:cubicBezTo>
                      <a:cubicBezTo>
                        <a:pt x="20" y="823"/>
                        <a:pt x="40" y="853"/>
                        <a:pt x="70" y="944"/>
                      </a:cubicBezTo>
                      <a:cubicBezTo>
                        <a:pt x="111" y="1054"/>
                        <a:pt x="81" y="1134"/>
                        <a:pt x="40" y="1235"/>
                      </a:cubicBezTo>
                      <a:cubicBezTo>
                        <a:pt x="0" y="1305"/>
                        <a:pt x="20" y="1345"/>
                        <a:pt x="40" y="1425"/>
                      </a:cubicBezTo>
                      <a:cubicBezTo>
                        <a:pt x="60" y="1525"/>
                        <a:pt x="81" y="1576"/>
                        <a:pt x="161" y="1666"/>
                      </a:cubicBezTo>
                      <a:cubicBezTo>
                        <a:pt x="271" y="1716"/>
                        <a:pt x="331" y="1746"/>
                        <a:pt x="422" y="1786"/>
                      </a:cubicBezTo>
                      <a:cubicBezTo>
                        <a:pt x="542" y="1836"/>
                        <a:pt x="702" y="1856"/>
                        <a:pt x="843" y="1877"/>
                      </a:cubicBezTo>
                      <a:cubicBezTo>
                        <a:pt x="867" y="1879"/>
                        <a:pt x="889" y="1881"/>
                        <a:pt x="910" y="1881"/>
                      </a:cubicBezTo>
                      <a:cubicBezTo>
                        <a:pt x="1037" y="1881"/>
                        <a:pt x="1102" y="1827"/>
                        <a:pt x="1094" y="1706"/>
                      </a:cubicBezTo>
                      <a:cubicBezTo>
                        <a:pt x="1084" y="1556"/>
                        <a:pt x="933" y="1415"/>
                        <a:pt x="853" y="1295"/>
                      </a:cubicBezTo>
                      <a:cubicBezTo>
                        <a:pt x="783" y="1194"/>
                        <a:pt x="793" y="1144"/>
                        <a:pt x="763" y="1044"/>
                      </a:cubicBezTo>
                      <a:cubicBezTo>
                        <a:pt x="732" y="944"/>
                        <a:pt x="632" y="934"/>
                        <a:pt x="582" y="843"/>
                      </a:cubicBezTo>
                      <a:cubicBezTo>
                        <a:pt x="542" y="763"/>
                        <a:pt x="542" y="713"/>
                        <a:pt x="472" y="643"/>
                      </a:cubicBezTo>
                      <a:cubicBezTo>
                        <a:pt x="422" y="593"/>
                        <a:pt x="482" y="573"/>
                        <a:pt x="472" y="522"/>
                      </a:cubicBezTo>
                      <a:cubicBezTo>
                        <a:pt x="452" y="482"/>
                        <a:pt x="472" y="452"/>
                        <a:pt x="442" y="422"/>
                      </a:cubicBezTo>
                      <a:cubicBezTo>
                        <a:pt x="432" y="402"/>
                        <a:pt x="391" y="392"/>
                        <a:pt x="371" y="372"/>
                      </a:cubicBezTo>
                      <a:cubicBezTo>
                        <a:pt x="351" y="342"/>
                        <a:pt x="351" y="322"/>
                        <a:pt x="341" y="282"/>
                      </a:cubicBezTo>
                      <a:cubicBezTo>
                        <a:pt x="331" y="242"/>
                        <a:pt x="331" y="171"/>
                        <a:pt x="321" y="121"/>
                      </a:cubicBezTo>
                      <a:cubicBezTo>
                        <a:pt x="311" y="71"/>
                        <a:pt x="271" y="41"/>
                        <a:pt x="2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4" name="Google Shape;15374;p49"/>
                <p:cNvSpPr/>
                <p:nvPr/>
              </p:nvSpPr>
              <p:spPr>
                <a:xfrm>
                  <a:off x="1399613" y="4139018"/>
                  <a:ext cx="60394" cy="97569"/>
                </a:xfrm>
                <a:custGeom>
                  <a:rect b="b" l="l" r="r" t="t"/>
                  <a:pathLst>
                    <a:path extrusionOk="0" h="2433" w="1506">
                      <a:moveTo>
                        <a:pt x="573" y="0"/>
                      </a:moveTo>
                      <a:cubicBezTo>
                        <a:pt x="512" y="61"/>
                        <a:pt x="502" y="121"/>
                        <a:pt x="472" y="191"/>
                      </a:cubicBezTo>
                      <a:cubicBezTo>
                        <a:pt x="442" y="251"/>
                        <a:pt x="392" y="331"/>
                        <a:pt x="382" y="412"/>
                      </a:cubicBezTo>
                      <a:cubicBezTo>
                        <a:pt x="372" y="502"/>
                        <a:pt x="382" y="552"/>
                        <a:pt x="352" y="642"/>
                      </a:cubicBezTo>
                      <a:cubicBezTo>
                        <a:pt x="332" y="723"/>
                        <a:pt x="282" y="803"/>
                        <a:pt x="252" y="873"/>
                      </a:cubicBezTo>
                      <a:cubicBezTo>
                        <a:pt x="222" y="973"/>
                        <a:pt x="302" y="1084"/>
                        <a:pt x="252" y="1184"/>
                      </a:cubicBezTo>
                      <a:cubicBezTo>
                        <a:pt x="242" y="1204"/>
                        <a:pt x="191" y="1224"/>
                        <a:pt x="181" y="1254"/>
                      </a:cubicBezTo>
                      <a:cubicBezTo>
                        <a:pt x="161" y="1314"/>
                        <a:pt x="211" y="1364"/>
                        <a:pt x="222" y="1415"/>
                      </a:cubicBezTo>
                      <a:cubicBezTo>
                        <a:pt x="232" y="1495"/>
                        <a:pt x="322" y="1786"/>
                        <a:pt x="211" y="1786"/>
                      </a:cubicBezTo>
                      <a:cubicBezTo>
                        <a:pt x="191" y="1856"/>
                        <a:pt x="211" y="1946"/>
                        <a:pt x="171" y="2016"/>
                      </a:cubicBezTo>
                      <a:cubicBezTo>
                        <a:pt x="156" y="2011"/>
                        <a:pt x="139" y="2011"/>
                        <a:pt x="121" y="2011"/>
                      </a:cubicBezTo>
                      <a:cubicBezTo>
                        <a:pt x="104" y="2011"/>
                        <a:pt x="86" y="2011"/>
                        <a:pt x="71" y="2006"/>
                      </a:cubicBezTo>
                      <a:lnTo>
                        <a:pt x="71" y="2006"/>
                      </a:lnTo>
                      <a:cubicBezTo>
                        <a:pt x="1" y="2077"/>
                        <a:pt x="91" y="2217"/>
                        <a:pt x="151" y="2277"/>
                      </a:cubicBezTo>
                      <a:cubicBezTo>
                        <a:pt x="201" y="2297"/>
                        <a:pt x="292" y="2357"/>
                        <a:pt x="382" y="2368"/>
                      </a:cubicBezTo>
                      <a:cubicBezTo>
                        <a:pt x="492" y="2388"/>
                        <a:pt x="623" y="2388"/>
                        <a:pt x="733" y="2398"/>
                      </a:cubicBezTo>
                      <a:cubicBezTo>
                        <a:pt x="833" y="2407"/>
                        <a:pt x="989" y="2432"/>
                        <a:pt x="1133" y="2432"/>
                      </a:cubicBezTo>
                      <a:cubicBezTo>
                        <a:pt x="1307" y="2432"/>
                        <a:pt x="1463" y="2395"/>
                        <a:pt x="1485" y="2247"/>
                      </a:cubicBezTo>
                      <a:cubicBezTo>
                        <a:pt x="1505" y="2127"/>
                        <a:pt x="1465" y="1956"/>
                        <a:pt x="1395" y="1846"/>
                      </a:cubicBezTo>
                      <a:cubicBezTo>
                        <a:pt x="1345" y="1776"/>
                        <a:pt x="1174" y="1615"/>
                        <a:pt x="1154" y="1535"/>
                      </a:cubicBezTo>
                      <a:cubicBezTo>
                        <a:pt x="1134" y="1475"/>
                        <a:pt x="1204" y="1425"/>
                        <a:pt x="1184" y="1364"/>
                      </a:cubicBezTo>
                      <a:lnTo>
                        <a:pt x="1134" y="1314"/>
                      </a:lnTo>
                      <a:cubicBezTo>
                        <a:pt x="1084" y="1254"/>
                        <a:pt x="994" y="1204"/>
                        <a:pt x="964" y="1134"/>
                      </a:cubicBezTo>
                      <a:cubicBezTo>
                        <a:pt x="914" y="1033"/>
                        <a:pt x="1004" y="1064"/>
                        <a:pt x="1024" y="963"/>
                      </a:cubicBezTo>
                      <a:cubicBezTo>
                        <a:pt x="1034" y="933"/>
                        <a:pt x="984" y="873"/>
                        <a:pt x="984" y="833"/>
                      </a:cubicBezTo>
                      <a:cubicBezTo>
                        <a:pt x="974" y="813"/>
                        <a:pt x="1004" y="793"/>
                        <a:pt x="984" y="753"/>
                      </a:cubicBezTo>
                      <a:cubicBezTo>
                        <a:pt x="964" y="682"/>
                        <a:pt x="914" y="662"/>
                        <a:pt x="904" y="592"/>
                      </a:cubicBezTo>
                      <a:cubicBezTo>
                        <a:pt x="904" y="512"/>
                        <a:pt x="954" y="512"/>
                        <a:pt x="853" y="452"/>
                      </a:cubicBezTo>
                      <a:cubicBezTo>
                        <a:pt x="813" y="422"/>
                        <a:pt x="763" y="432"/>
                        <a:pt x="733" y="392"/>
                      </a:cubicBezTo>
                      <a:cubicBezTo>
                        <a:pt x="693" y="341"/>
                        <a:pt x="753" y="261"/>
                        <a:pt x="643" y="231"/>
                      </a:cubicBezTo>
                      <a:cubicBezTo>
                        <a:pt x="663" y="131"/>
                        <a:pt x="703" y="71"/>
                        <a:pt x="5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5" name="Google Shape;15375;p49"/>
                <p:cNvSpPr/>
                <p:nvPr/>
              </p:nvSpPr>
              <p:spPr>
                <a:xfrm>
                  <a:off x="1618459" y="4185498"/>
                  <a:ext cx="222489" cy="84656"/>
                </a:xfrm>
                <a:custGeom>
                  <a:rect b="b" l="l" r="r" t="t"/>
                  <a:pathLst>
                    <a:path extrusionOk="0" h="2111" w="5548">
                      <a:moveTo>
                        <a:pt x="2379" y="1"/>
                      </a:moveTo>
                      <a:cubicBezTo>
                        <a:pt x="2247" y="1"/>
                        <a:pt x="2147" y="156"/>
                        <a:pt x="2147" y="316"/>
                      </a:cubicBezTo>
                      <a:cubicBezTo>
                        <a:pt x="2047" y="225"/>
                        <a:pt x="1951" y="171"/>
                        <a:pt x="1870" y="171"/>
                      </a:cubicBezTo>
                      <a:cubicBezTo>
                        <a:pt x="1771" y="171"/>
                        <a:pt x="1694" y="250"/>
                        <a:pt x="1655" y="436"/>
                      </a:cubicBezTo>
                      <a:cubicBezTo>
                        <a:pt x="1655" y="429"/>
                        <a:pt x="1641" y="424"/>
                        <a:pt x="1618" y="424"/>
                      </a:cubicBezTo>
                      <a:cubicBezTo>
                        <a:pt x="1521" y="424"/>
                        <a:pt x="1266" y="505"/>
                        <a:pt x="1314" y="757"/>
                      </a:cubicBezTo>
                      <a:cubicBezTo>
                        <a:pt x="1268" y="746"/>
                        <a:pt x="1229" y="741"/>
                        <a:pt x="1194" y="741"/>
                      </a:cubicBezTo>
                      <a:cubicBezTo>
                        <a:pt x="1101" y="741"/>
                        <a:pt x="1038" y="776"/>
                        <a:pt x="943" y="827"/>
                      </a:cubicBezTo>
                      <a:cubicBezTo>
                        <a:pt x="930" y="831"/>
                        <a:pt x="919" y="832"/>
                        <a:pt x="909" y="832"/>
                      </a:cubicBezTo>
                      <a:cubicBezTo>
                        <a:pt x="884" y="832"/>
                        <a:pt x="865" y="824"/>
                        <a:pt x="844" y="824"/>
                      </a:cubicBezTo>
                      <a:cubicBezTo>
                        <a:pt x="827" y="824"/>
                        <a:pt x="808" y="829"/>
                        <a:pt x="783" y="847"/>
                      </a:cubicBezTo>
                      <a:cubicBezTo>
                        <a:pt x="733" y="878"/>
                        <a:pt x="743" y="1008"/>
                        <a:pt x="662" y="1058"/>
                      </a:cubicBezTo>
                      <a:cubicBezTo>
                        <a:pt x="636" y="1025"/>
                        <a:pt x="607" y="1013"/>
                        <a:pt x="580" y="1013"/>
                      </a:cubicBezTo>
                      <a:cubicBezTo>
                        <a:pt x="515" y="1013"/>
                        <a:pt x="456" y="1083"/>
                        <a:pt x="442" y="1118"/>
                      </a:cubicBezTo>
                      <a:cubicBezTo>
                        <a:pt x="383" y="1087"/>
                        <a:pt x="321" y="1071"/>
                        <a:pt x="262" y="1071"/>
                      </a:cubicBezTo>
                      <a:cubicBezTo>
                        <a:pt x="171" y="1071"/>
                        <a:pt x="89" y="1109"/>
                        <a:pt x="41" y="1188"/>
                      </a:cubicBezTo>
                      <a:cubicBezTo>
                        <a:pt x="0" y="1269"/>
                        <a:pt x="31" y="1289"/>
                        <a:pt x="71" y="1379"/>
                      </a:cubicBezTo>
                      <a:cubicBezTo>
                        <a:pt x="191" y="1600"/>
                        <a:pt x="462" y="1800"/>
                        <a:pt x="652" y="1891"/>
                      </a:cubicBezTo>
                      <a:cubicBezTo>
                        <a:pt x="942" y="2018"/>
                        <a:pt x="1413" y="2110"/>
                        <a:pt x="1776" y="2110"/>
                      </a:cubicBezTo>
                      <a:cubicBezTo>
                        <a:pt x="1840" y="2110"/>
                        <a:pt x="1901" y="2107"/>
                        <a:pt x="1956" y="2101"/>
                      </a:cubicBezTo>
                      <a:cubicBezTo>
                        <a:pt x="2348" y="2051"/>
                        <a:pt x="2719" y="1901"/>
                        <a:pt x="3120" y="1861"/>
                      </a:cubicBezTo>
                      <a:cubicBezTo>
                        <a:pt x="3410" y="1823"/>
                        <a:pt x="3689" y="1803"/>
                        <a:pt x="3974" y="1803"/>
                      </a:cubicBezTo>
                      <a:cubicBezTo>
                        <a:pt x="4073" y="1803"/>
                        <a:pt x="4172" y="1805"/>
                        <a:pt x="4273" y="1810"/>
                      </a:cubicBezTo>
                      <a:cubicBezTo>
                        <a:pt x="4306" y="1811"/>
                        <a:pt x="4342" y="1812"/>
                        <a:pt x="4383" y="1812"/>
                      </a:cubicBezTo>
                      <a:cubicBezTo>
                        <a:pt x="4748" y="1812"/>
                        <a:pt x="5407" y="1755"/>
                        <a:pt x="5497" y="1349"/>
                      </a:cubicBezTo>
                      <a:cubicBezTo>
                        <a:pt x="5547" y="1158"/>
                        <a:pt x="5447" y="1219"/>
                        <a:pt x="5347" y="1098"/>
                      </a:cubicBezTo>
                      <a:cubicBezTo>
                        <a:pt x="5246" y="988"/>
                        <a:pt x="5256" y="737"/>
                        <a:pt x="5116" y="697"/>
                      </a:cubicBezTo>
                      <a:cubicBezTo>
                        <a:pt x="5107" y="694"/>
                        <a:pt x="5097" y="692"/>
                        <a:pt x="5087" y="692"/>
                      </a:cubicBezTo>
                      <a:cubicBezTo>
                        <a:pt x="5034" y="692"/>
                        <a:pt x="4976" y="733"/>
                        <a:pt x="4925" y="767"/>
                      </a:cubicBezTo>
                      <a:cubicBezTo>
                        <a:pt x="4915" y="737"/>
                        <a:pt x="4905" y="687"/>
                        <a:pt x="4915" y="657"/>
                      </a:cubicBezTo>
                      <a:lnTo>
                        <a:pt x="4845" y="657"/>
                      </a:lnTo>
                      <a:cubicBezTo>
                        <a:pt x="4875" y="557"/>
                        <a:pt x="4855" y="547"/>
                        <a:pt x="4805" y="476"/>
                      </a:cubicBezTo>
                      <a:lnTo>
                        <a:pt x="4765" y="516"/>
                      </a:lnTo>
                      <a:cubicBezTo>
                        <a:pt x="4727" y="462"/>
                        <a:pt x="4690" y="440"/>
                        <a:pt x="4657" y="440"/>
                      </a:cubicBezTo>
                      <a:cubicBezTo>
                        <a:pt x="4567" y="440"/>
                        <a:pt x="4501" y="597"/>
                        <a:pt x="4494" y="707"/>
                      </a:cubicBezTo>
                      <a:cubicBezTo>
                        <a:pt x="4414" y="677"/>
                        <a:pt x="4354" y="607"/>
                        <a:pt x="4304" y="536"/>
                      </a:cubicBezTo>
                      <a:lnTo>
                        <a:pt x="4304" y="536"/>
                      </a:lnTo>
                      <a:cubicBezTo>
                        <a:pt x="4307" y="548"/>
                        <a:pt x="4311" y="558"/>
                        <a:pt x="4315" y="567"/>
                      </a:cubicBezTo>
                      <a:lnTo>
                        <a:pt x="4315" y="567"/>
                      </a:lnTo>
                      <a:cubicBezTo>
                        <a:pt x="4283" y="505"/>
                        <a:pt x="4232" y="481"/>
                        <a:pt x="4174" y="481"/>
                      </a:cubicBezTo>
                      <a:cubicBezTo>
                        <a:pt x="4086" y="481"/>
                        <a:pt x="3984" y="536"/>
                        <a:pt x="3912" y="597"/>
                      </a:cubicBezTo>
                      <a:cubicBezTo>
                        <a:pt x="3909" y="504"/>
                        <a:pt x="3863" y="471"/>
                        <a:pt x="3803" y="471"/>
                      </a:cubicBezTo>
                      <a:cubicBezTo>
                        <a:pt x="3700" y="471"/>
                        <a:pt x="3556" y="571"/>
                        <a:pt x="3511" y="647"/>
                      </a:cubicBezTo>
                      <a:cubicBezTo>
                        <a:pt x="3495" y="549"/>
                        <a:pt x="3419" y="498"/>
                        <a:pt x="3338" y="498"/>
                      </a:cubicBezTo>
                      <a:cubicBezTo>
                        <a:pt x="3319" y="498"/>
                        <a:pt x="3299" y="501"/>
                        <a:pt x="3280" y="506"/>
                      </a:cubicBezTo>
                      <a:cubicBezTo>
                        <a:pt x="3369" y="360"/>
                        <a:pt x="3221" y="299"/>
                        <a:pt x="3062" y="299"/>
                      </a:cubicBezTo>
                      <a:cubicBezTo>
                        <a:pt x="2970" y="299"/>
                        <a:pt x="2874" y="319"/>
                        <a:pt x="2819" y="356"/>
                      </a:cubicBezTo>
                      <a:cubicBezTo>
                        <a:pt x="2827" y="248"/>
                        <a:pt x="2713" y="45"/>
                        <a:pt x="2605" y="45"/>
                      </a:cubicBezTo>
                      <a:cubicBezTo>
                        <a:pt x="2582" y="45"/>
                        <a:pt x="2559" y="54"/>
                        <a:pt x="2538" y="75"/>
                      </a:cubicBezTo>
                      <a:cubicBezTo>
                        <a:pt x="2483" y="23"/>
                        <a:pt x="2429" y="1"/>
                        <a:pt x="23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6" name="Google Shape;15376;p49"/>
                <p:cNvSpPr/>
                <p:nvPr/>
              </p:nvSpPr>
              <p:spPr>
                <a:xfrm>
                  <a:off x="1439436" y="4198531"/>
                  <a:ext cx="71262" cy="43632"/>
                </a:xfrm>
                <a:custGeom>
                  <a:rect b="b" l="l" r="r" t="t"/>
                  <a:pathLst>
                    <a:path extrusionOk="0" h="1088" w="1777">
                      <a:moveTo>
                        <a:pt x="853" y="1"/>
                      </a:moveTo>
                      <a:cubicBezTo>
                        <a:pt x="753" y="1"/>
                        <a:pt x="633" y="171"/>
                        <a:pt x="583" y="232"/>
                      </a:cubicBezTo>
                      <a:cubicBezTo>
                        <a:pt x="522" y="302"/>
                        <a:pt x="472" y="382"/>
                        <a:pt x="402" y="422"/>
                      </a:cubicBezTo>
                      <a:cubicBezTo>
                        <a:pt x="392" y="402"/>
                        <a:pt x="372" y="382"/>
                        <a:pt x="372" y="362"/>
                      </a:cubicBezTo>
                      <a:cubicBezTo>
                        <a:pt x="302" y="402"/>
                        <a:pt x="222" y="452"/>
                        <a:pt x="181" y="512"/>
                      </a:cubicBezTo>
                      <a:cubicBezTo>
                        <a:pt x="171" y="502"/>
                        <a:pt x="161" y="492"/>
                        <a:pt x="151" y="472"/>
                      </a:cubicBezTo>
                      <a:cubicBezTo>
                        <a:pt x="81" y="532"/>
                        <a:pt x="1" y="603"/>
                        <a:pt x="1" y="713"/>
                      </a:cubicBezTo>
                      <a:cubicBezTo>
                        <a:pt x="11" y="753"/>
                        <a:pt x="51" y="884"/>
                        <a:pt x="81" y="984"/>
                      </a:cubicBezTo>
                      <a:cubicBezTo>
                        <a:pt x="129" y="991"/>
                        <a:pt x="176" y="993"/>
                        <a:pt x="223" y="993"/>
                      </a:cubicBezTo>
                      <a:cubicBezTo>
                        <a:pt x="273" y="993"/>
                        <a:pt x="324" y="991"/>
                        <a:pt x="375" y="991"/>
                      </a:cubicBezTo>
                      <a:cubicBezTo>
                        <a:pt x="404" y="991"/>
                        <a:pt x="433" y="992"/>
                        <a:pt x="462" y="994"/>
                      </a:cubicBezTo>
                      <a:cubicBezTo>
                        <a:pt x="621" y="1003"/>
                        <a:pt x="754" y="1065"/>
                        <a:pt x="918" y="1065"/>
                      </a:cubicBezTo>
                      <a:cubicBezTo>
                        <a:pt x="930" y="1065"/>
                        <a:pt x="942" y="1065"/>
                        <a:pt x="954" y="1064"/>
                      </a:cubicBezTo>
                      <a:cubicBezTo>
                        <a:pt x="1104" y="1064"/>
                        <a:pt x="1255" y="1064"/>
                        <a:pt x="1415" y="1074"/>
                      </a:cubicBezTo>
                      <a:cubicBezTo>
                        <a:pt x="1461" y="1074"/>
                        <a:pt x="1536" y="1087"/>
                        <a:pt x="1606" y="1087"/>
                      </a:cubicBezTo>
                      <a:cubicBezTo>
                        <a:pt x="1658" y="1087"/>
                        <a:pt x="1706" y="1080"/>
                        <a:pt x="1736" y="1054"/>
                      </a:cubicBezTo>
                      <a:cubicBezTo>
                        <a:pt x="1776" y="1024"/>
                        <a:pt x="1776" y="994"/>
                        <a:pt x="1776" y="954"/>
                      </a:cubicBezTo>
                      <a:cubicBezTo>
                        <a:pt x="1776" y="894"/>
                        <a:pt x="1756" y="823"/>
                        <a:pt x="1736" y="763"/>
                      </a:cubicBezTo>
                      <a:cubicBezTo>
                        <a:pt x="1712" y="706"/>
                        <a:pt x="1588" y="470"/>
                        <a:pt x="1499" y="470"/>
                      </a:cubicBezTo>
                      <a:cubicBezTo>
                        <a:pt x="1481" y="470"/>
                        <a:pt x="1464" y="480"/>
                        <a:pt x="1450" y="503"/>
                      </a:cubicBezTo>
                      <a:lnTo>
                        <a:pt x="1450" y="503"/>
                      </a:lnTo>
                      <a:cubicBezTo>
                        <a:pt x="1496" y="403"/>
                        <a:pt x="1173" y="412"/>
                        <a:pt x="1114" y="392"/>
                      </a:cubicBezTo>
                      <a:cubicBezTo>
                        <a:pt x="1136" y="348"/>
                        <a:pt x="1105" y="299"/>
                        <a:pt x="1071" y="299"/>
                      </a:cubicBezTo>
                      <a:cubicBezTo>
                        <a:pt x="1061" y="299"/>
                        <a:pt x="1052" y="302"/>
                        <a:pt x="1044" y="310"/>
                      </a:cubicBezTo>
                      <a:lnTo>
                        <a:pt x="1044" y="310"/>
                      </a:lnTo>
                      <a:cubicBezTo>
                        <a:pt x="1110" y="214"/>
                        <a:pt x="940" y="10"/>
                        <a:pt x="85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7" name="Google Shape;15377;p49"/>
                <p:cNvSpPr/>
                <p:nvPr/>
              </p:nvSpPr>
              <p:spPr>
                <a:xfrm>
                  <a:off x="1307495" y="4187583"/>
                  <a:ext cx="87744" cy="42709"/>
                </a:xfrm>
                <a:custGeom>
                  <a:rect b="b" l="l" r="r" t="t"/>
                  <a:pathLst>
                    <a:path extrusionOk="0" h="1065" w="2188">
                      <a:moveTo>
                        <a:pt x="979" y="1"/>
                      </a:moveTo>
                      <a:cubicBezTo>
                        <a:pt x="883" y="1"/>
                        <a:pt x="768" y="197"/>
                        <a:pt x="723" y="364"/>
                      </a:cubicBezTo>
                      <a:cubicBezTo>
                        <a:pt x="663" y="344"/>
                        <a:pt x="583" y="284"/>
                        <a:pt x="532" y="234"/>
                      </a:cubicBezTo>
                      <a:cubicBezTo>
                        <a:pt x="502" y="274"/>
                        <a:pt x="482" y="314"/>
                        <a:pt x="442" y="344"/>
                      </a:cubicBezTo>
                      <a:cubicBezTo>
                        <a:pt x="442" y="304"/>
                        <a:pt x="412" y="284"/>
                        <a:pt x="402" y="254"/>
                      </a:cubicBezTo>
                      <a:cubicBezTo>
                        <a:pt x="352" y="274"/>
                        <a:pt x="292" y="294"/>
                        <a:pt x="232" y="294"/>
                      </a:cubicBezTo>
                      <a:cubicBezTo>
                        <a:pt x="229" y="295"/>
                        <a:pt x="226" y="295"/>
                        <a:pt x="224" y="295"/>
                      </a:cubicBezTo>
                      <a:cubicBezTo>
                        <a:pt x="205" y="295"/>
                        <a:pt x="199" y="269"/>
                        <a:pt x="173" y="269"/>
                      </a:cubicBezTo>
                      <a:cubicBezTo>
                        <a:pt x="167" y="269"/>
                        <a:pt x="160" y="270"/>
                        <a:pt x="151" y="274"/>
                      </a:cubicBezTo>
                      <a:cubicBezTo>
                        <a:pt x="51" y="314"/>
                        <a:pt x="1" y="474"/>
                        <a:pt x="51" y="575"/>
                      </a:cubicBezTo>
                      <a:cubicBezTo>
                        <a:pt x="71" y="605"/>
                        <a:pt x="51" y="675"/>
                        <a:pt x="81" y="735"/>
                      </a:cubicBezTo>
                      <a:cubicBezTo>
                        <a:pt x="141" y="846"/>
                        <a:pt x="272" y="846"/>
                        <a:pt x="362" y="866"/>
                      </a:cubicBezTo>
                      <a:cubicBezTo>
                        <a:pt x="700" y="948"/>
                        <a:pt x="1071" y="1064"/>
                        <a:pt x="1427" y="1064"/>
                      </a:cubicBezTo>
                      <a:cubicBezTo>
                        <a:pt x="1504" y="1064"/>
                        <a:pt x="1581" y="1059"/>
                        <a:pt x="1656" y="1046"/>
                      </a:cubicBezTo>
                      <a:cubicBezTo>
                        <a:pt x="1947" y="996"/>
                        <a:pt x="2187" y="755"/>
                        <a:pt x="1856" y="535"/>
                      </a:cubicBezTo>
                      <a:cubicBezTo>
                        <a:pt x="1806" y="505"/>
                        <a:pt x="1696" y="464"/>
                        <a:pt x="1646" y="444"/>
                      </a:cubicBezTo>
                      <a:cubicBezTo>
                        <a:pt x="1606" y="434"/>
                        <a:pt x="1536" y="414"/>
                        <a:pt x="1485" y="384"/>
                      </a:cubicBezTo>
                      <a:cubicBezTo>
                        <a:pt x="1525" y="240"/>
                        <a:pt x="1398" y="207"/>
                        <a:pt x="1274" y="207"/>
                      </a:cubicBezTo>
                      <a:cubicBezTo>
                        <a:pt x="1208" y="207"/>
                        <a:pt x="1143" y="217"/>
                        <a:pt x="1104" y="224"/>
                      </a:cubicBezTo>
                      <a:cubicBezTo>
                        <a:pt x="1079" y="62"/>
                        <a:pt x="1032" y="1"/>
                        <a:pt x="9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8" name="Google Shape;15378;p49"/>
                <p:cNvSpPr/>
                <p:nvPr/>
              </p:nvSpPr>
              <p:spPr>
                <a:xfrm>
                  <a:off x="1330033" y="4187703"/>
                  <a:ext cx="347007" cy="94963"/>
                </a:xfrm>
                <a:custGeom>
                  <a:rect b="b" l="l" r="r" t="t"/>
                  <a:pathLst>
                    <a:path extrusionOk="0" h="2368" w="8653">
                      <a:moveTo>
                        <a:pt x="6049" y="0"/>
                      </a:moveTo>
                      <a:cubicBezTo>
                        <a:pt x="5858" y="90"/>
                        <a:pt x="5598" y="60"/>
                        <a:pt x="5598" y="341"/>
                      </a:cubicBezTo>
                      <a:cubicBezTo>
                        <a:pt x="5578" y="331"/>
                        <a:pt x="5567" y="301"/>
                        <a:pt x="5547" y="291"/>
                      </a:cubicBezTo>
                      <a:cubicBezTo>
                        <a:pt x="5267" y="421"/>
                        <a:pt x="5156" y="502"/>
                        <a:pt x="5126" y="843"/>
                      </a:cubicBezTo>
                      <a:cubicBezTo>
                        <a:pt x="5060" y="722"/>
                        <a:pt x="4954" y="667"/>
                        <a:pt x="4856" y="667"/>
                      </a:cubicBezTo>
                      <a:cubicBezTo>
                        <a:pt x="4716" y="667"/>
                        <a:pt x="4591" y="779"/>
                        <a:pt x="4615" y="973"/>
                      </a:cubicBezTo>
                      <a:cubicBezTo>
                        <a:pt x="4585" y="943"/>
                        <a:pt x="4554" y="913"/>
                        <a:pt x="4534" y="883"/>
                      </a:cubicBezTo>
                      <a:cubicBezTo>
                        <a:pt x="4534" y="953"/>
                        <a:pt x="4484" y="1023"/>
                        <a:pt x="4504" y="1123"/>
                      </a:cubicBezTo>
                      <a:cubicBezTo>
                        <a:pt x="4392" y="1080"/>
                        <a:pt x="4223" y="990"/>
                        <a:pt x="4098" y="990"/>
                      </a:cubicBezTo>
                      <a:cubicBezTo>
                        <a:pt x="4021" y="990"/>
                        <a:pt x="3962" y="1024"/>
                        <a:pt x="3943" y="1123"/>
                      </a:cubicBezTo>
                      <a:cubicBezTo>
                        <a:pt x="3863" y="1038"/>
                        <a:pt x="3710" y="953"/>
                        <a:pt x="3596" y="953"/>
                      </a:cubicBezTo>
                      <a:cubicBezTo>
                        <a:pt x="3521" y="953"/>
                        <a:pt x="3463" y="989"/>
                        <a:pt x="3451" y="1083"/>
                      </a:cubicBezTo>
                      <a:cubicBezTo>
                        <a:pt x="3421" y="973"/>
                        <a:pt x="3381" y="873"/>
                        <a:pt x="3341" y="782"/>
                      </a:cubicBezTo>
                      <a:cubicBezTo>
                        <a:pt x="3180" y="792"/>
                        <a:pt x="3030" y="873"/>
                        <a:pt x="2909" y="983"/>
                      </a:cubicBezTo>
                      <a:cubicBezTo>
                        <a:pt x="2899" y="923"/>
                        <a:pt x="2859" y="893"/>
                        <a:pt x="2849" y="833"/>
                      </a:cubicBezTo>
                      <a:cubicBezTo>
                        <a:pt x="2830" y="839"/>
                        <a:pt x="2811" y="842"/>
                        <a:pt x="2792" y="842"/>
                      </a:cubicBezTo>
                      <a:cubicBezTo>
                        <a:pt x="2706" y="842"/>
                        <a:pt x="2619" y="785"/>
                        <a:pt x="2546" y="785"/>
                      </a:cubicBezTo>
                      <a:cubicBezTo>
                        <a:pt x="2490" y="785"/>
                        <a:pt x="2442" y="818"/>
                        <a:pt x="2408" y="933"/>
                      </a:cubicBezTo>
                      <a:cubicBezTo>
                        <a:pt x="2324" y="789"/>
                        <a:pt x="2180" y="731"/>
                        <a:pt x="2036" y="731"/>
                      </a:cubicBezTo>
                      <a:cubicBezTo>
                        <a:pt x="1939" y="731"/>
                        <a:pt x="1843" y="758"/>
                        <a:pt x="1766" y="802"/>
                      </a:cubicBezTo>
                      <a:cubicBezTo>
                        <a:pt x="1736" y="722"/>
                        <a:pt x="1666" y="672"/>
                        <a:pt x="1636" y="592"/>
                      </a:cubicBezTo>
                      <a:cubicBezTo>
                        <a:pt x="1515" y="602"/>
                        <a:pt x="1445" y="592"/>
                        <a:pt x="1355" y="682"/>
                      </a:cubicBezTo>
                      <a:lnTo>
                        <a:pt x="1274" y="602"/>
                      </a:lnTo>
                      <a:cubicBezTo>
                        <a:pt x="1254" y="612"/>
                        <a:pt x="1234" y="632"/>
                        <a:pt x="1224" y="652"/>
                      </a:cubicBezTo>
                      <a:cubicBezTo>
                        <a:pt x="1194" y="602"/>
                        <a:pt x="1124" y="552"/>
                        <a:pt x="1094" y="512"/>
                      </a:cubicBezTo>
                      <a:cubicBezTo>
                        <a:pt x="1064" y="542"/>
                        <a:pt x="984" y="582"/>
                        <a:pt x="953" y="612"/>
                      </a:cubicBezTo>
                      <a:cubicBezTo>
                        <a:pt x="833" y="431"/>
                        <a:pt x="763" y="351"/>
                        <a:pt x="552" y="351"/>
                      </a:cubicBezTo>
                      <a:cubicBezTo>
                        <a:pt x="492" y="391"/>
                        <a:pt x="452" y="401"/>
                        <a:pt x="402" y="431"/>
                      </a:cubicBezTo>
                      <a:cubicBezTo>
                        <a:pt x="392" y="431"/>
                        <a:pt x="362" y="371"/>
                        <a:pt x="352" y="361"/>
                      </a:cubicBezTo>
                      <a:cubicBezTo>
                        <a:pt x="332" y="411"/>
                        <a:pt x="291" y="461"/>
                        <a:pt x="281" y="512"/>
                      </a:cubicBezTo>
                      <a:cubicBezTo>
                        <a:pt x="221" y="451"/>
                        <a:pt x="151" y="451"/>
                        <a:pt x="111" y="411"/>
                      </a:cubicBezTo>
                      <a:cubicBezTo>
                        <a:pt x="31" y="542"/>
                        <a:pt x="1" y="702"/>
                        <a:pt x="21" y="863"/>
                      </a:cubicBezTo>
                      <a:cubicBezTo>
                        <a:pt x="41" y="1224"/>
                        <a:pt x="1" y="1685"/>
                        <a:pt x="322" y="2006"/>
                      </a:cubicBezTo>
                      <a:cubicBezTo>
                        <a:pt x="582" y="2247"/>
                        <a:pt x="1102" y="2368"/>
                        <a:pt x="1445" y="2368"/>
                      </a:cubicBezTo>
                      <a:cubicBezTo>
                        <a:pt x="1459" y="2368"/>
                        <a:pt x="1472" y="2368"/>
                        <a:pt x="1485" y="2367"/>
                      </a:cubicBezTo>
                      <a:cubicBezTo>
                        <a:pt x="1866" y="2347"/>
                        <a:pt x="2247" y="2277"/>
                        <a:pt x="2639" y="2277"/>
                      </a:cubicBezTo>
                      <a:cubicBezTo>
                        <a:pt x="3086" y="2277"/>
                        <a:pt x="3539" y="2324"/>
                        <a:pt x="3990" y="2324"/>
                      </a:cubicBezTo>
                      <a:cubicBezTo>
                        <a:pt x="4165" y="2324"/>
                        <a:pt x="4340" y="2317"/>
                        <a:pt x="4514" y="2297"/>
                      </a:cubicBezTo>
                      <a:cubicBezTo>
                        <a:pt x="5527" y="2187"/>
                        <a:pt x="6561" y="1816"/>
                        <a:pt x="7564" y="1585"/>
                      </a:cubicBezTo>
                      <a:cubicBezTo>
                        <a:pt x="7864" y="1525"/>
                        <a:pt x="8376" y="1545"/>
                        <a:pt x="8527" y="1254"/>
                      </a:cubicBezTo>
                      <a:cubicBezTo>
                        <a:pt x="8653" y="1025"/>
                        <a:pt x="8537" y="771"/>
                        <a:pt x="8325" y="771"/>
                      </a:cubicBezTo>
                      <a:cubicBezTo>
                        <a:pt x="8268" y="771"/>
                        <a:pt x="8204" y="790"/>
                        <a:pt x="8135" y="833"/>
                      </a:cubicBezTo>
                      <a:cubicBezTo>
                        <a:pt x="8115" y="752"/>
                        <a:pt x="8045" y="722"/>
                        <a:pt x="8015" y="672"/>
                      </a:cubicBezTo>
                      <a:cubicBezTo>
                        <a:pt x="7975" y="692"/>
                        <a:pt x="7955" y="722"/>
                        <a:pt x="7925" y="752"/>
                      </a:cubicBezTo>
                      <a:cubicBezTo>
                        <a:pt x="7925" y="732"/>
                        <a:pt x="7925" y="672"/>
                        <a:pt x="7905" y="652"/>
                      </a:cubicBezTo>
                      <a:cubicBezTo>
                        <a:pt x="7764" y="672"/>
                        <a:pt x="7624" y="722"/>
                        <a:pt x="7503" y="792"/>
                      </a:cubicBezTo>
                      <a:cubicBezTo>
                        <a:pt x="7473" y="772"/>
                        <a:pt x="7373" y="692"/>
                        <a:pt x="7353" y="672"/>
                      </a:cubicBezTo>
                      <a:cubicBezTo>
                        <a:pt x="7403" y="582"/>
                        <a:pt x="7393" y="461"/>
                        <a:pt x="7413" y="361"/>
                      </a:cubicBezTo>
                      <a:lnTo>
                        <a:pt x="7413" y="361"/>
                      </a:lnTo>
                      <a:cubicBezTo>
                        <a:pt x="7182" y="381"/>
                        <a:pt x="6962" y="512"/>
                        <a:pt x="6751" y="562"/>
                      </a:cubicBezTo>
                      <a:cubicBezTo>
                        <a:pt x="6721" y="542"/>
                        <a:pt x="6631" y="481"/>
                        <a:pt x="6611" y="451"/>
                      </a:cubicBezTo>
                      <a:cubicBezTo>
                        <a:pt x="6591" y="471"/>
                        <a:pt x="6581" y="502"/>
                        <a:pt x="6550" y="522"/>
                      </a:cubicBezTo>
                      <a:cubicBezTo>
                        <a:pt x="6664" y="296"/>
                        <a:pt x="6553" y="84"/>
                        <a:pt x="6404" y="84"/>
                      </a:cubicBezTo>
                      <a:cubicBezTo>
                        <a:pt x="6341" y="84"/>
                        <a:pt x="6272" y="122"/>
                        <a:pt x="6209" y="211"/>
                      </a:cubicBezTo>
                      <a:cubicBezTo>
                        <a:pt x="6139" y="70"/>
                        <a:pt x="6169" y="171"/>
                        <a:pt x="6069" y="90"/>
                      </a:cubicBezTo>
                      <a:cubicBezTo>
                        <a:pt x="6059" y="70"/>
                        <a:pt x="6059" y="10"/>
                        <a:pt x="604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9" name="Google Shape;15379;p49"/>
                <p:cNvSpPr/>
                <p:nvPr/>
              </p:nvSpPr>
              <p:spPr>
                <a:xfrm>
                  <a:off x="1509858" y="4187703"/>
                  <a:ext cx="110242" cy="67452"/>
                </a:xfrm>
                <a:custGeom>
                  <a:rect b="b" l="l" r="r" t="t"/>
                  <a:pathLst>
                    <a:path extrusionOk="0" h="1682" w="2749">
                      <a:moveTo>
                        <a:pt x="1565" y="0"/>
                      </a:moveTo>
                      <a:cubicBezTo>
                        <a:pt x="1374" y="90"/>
                        <a:pt x="1114" y="60"/>
                        <a:pt x="1114" y="341"/>
                      </a:cubicBezTo>
                      <a:cubicBezTo>
                        <a:pt x="1094" y="331"/>
                        <a:pt x="1083" y="301"/>
                        <a:pt x="1063" y="291"/>
                      </a:cubicBezTo>
                      <a:cubicBezTo>
                        <a:pt x="783" y="421"/>
                        <a:pt x="672" y="502"/>
                        <a:pt x="642" y="843"/>
                      </a:cubicBezTo>
                      <a:cubicBezTo>
                        <a:pt x="576" y="722"/>
                        <a:pt x="470" y="667"/>
                        <a:pt x="372" y="667"/>
                      </a:cubicBezTo>
                      <a:cubicBezTo>
                        <a:pt x="232" y="667"/>
                        <a:pt x="107" y="779"/>
                        <a:pt x="131" y="973"/>
                      </a:cubicBezTo>
                      <a:cubicBezTo>
                        <a:pt x="101" y="943"/>
                        <a:pt x="70" y="913"/>
                        <a:pt x="50" y="883"/>
                      </a:cubicBezTo>
                      <a:cubicBezTo>
                        <a:pt x="50" y="953"/>
                        <a:pt x="0" y="1023"/>
                        <a:pt x="20" y="1123"/>
                      </a:cubicBezTo>
                      <a:cubicBezTo>
                        <a:pt x="30" y="1194"/>
                        <a:pt x="0" y="1254"/>
                        <a:pt x="10" y="1304"/>
                      </a:cubicBezTo>
                      <a:cubicBezTo>
                        <a:pt x="40" y="1384"/>
                        <a:pt x="60" y="1354"/>
                        <a:pt x="111" y="1414"/>
                      </a:cubicBezTo>
                      <a:cubicBezTo>
                        <a:pt x="161" y="1454"/>
                        <a:pt x="151" y="1515"/>
                        <a:pt x="221" y="1545"/>
                      </a:cubicBezTo>
                      <a:cubicBezTo>
                        <a:pt x="251" y="1560"/>
                        <a:pt x="291" y="1563"/>
                        <a:pt x="336" y="1563"/>
                      </a:cubicBezTo>
                      <a:cubicBezTo>
                        <a:pt x="384" y="1563"/>
                        <a:pt x="437" y="1559"/>
                        <a:pt x="486" y="1559"/>
                      </a:cubicBezTo>
                      <a:cubicBezTo>
                        <a:pt x="513" y="1559"/>
                        <a:pt x="539" y="1560"/>
                        <a:pt x="562" y="1565"/>
                      </a:cubicBezTo>
                      <a:cubicBezTo>
                        <a:pt x="831" y="1626"/>
                        <a:pt x="1153" y="1682"/>
                        <a:pt x="1452" y="1682"/>
                      </a:cubicBezTo>
                      <a:cubicBezTo>
                        <a:pt x="1543" y="1682"/>
                        <a:pt x="1631" y="1677"/>
                        <a:pt x="1715" y="1665"/>
                      </a:cubicBezTo>
                      <a:cubicBezTo>
                        <a:pt x="1796" y="1655"/>
                        <a:pt x="1866" y="1605"/>
                        <a:pt x="1946" y="1595"/>
                      </a:cubicBezTo>
                      <a:cubicBezTo>
                        <a:pt x="1961" y="1593"/>
                        <a:pt x="1977" y="1592"/>
                        <a:pt x="1993" y="1592"/>
                      </a:cubicBezTo>
                      <a:cubicBezTo>
                        <a:pt x="2061" y="1592"/>
                        <a:pt x="2134" y="1607"/>
                        <a:pt x="2207" y="1615"/>
                      </a:cubicBezTo>
                      <a:cubicBezTo>
                        <a:pt x="2387" y="1615"/>
                        <a:pt x="2528" y="1595"/>
                        <a:pt x="2648" y="1454"/>
                      </a:cubicBezTo>
                      <a:cubicBezTo>
                        <a:pt x="2688" y="1404"/>
                        <a:pt x="2749" y="1334"/>
                        <a:pt x="2729" y="1284"/>
                      </a:cubicBezTo>
                      <a:cubicBezTo>
                        <a:pt x="2718" y="1229"/>
                        <a:pt x="2696" y="1219"/>
                        <a:pt x="2668" y="1219"/>
                      </a:cubicBezTo>
                      <a:cubicBezTo>
                        <a:pt x="2653" y="1219"/>
                        <a:pt x="2635" y="1222"/>
                        <a:pt x="2618" y="1222"/>
                      </a:cubicBezTo>
                      <a:cubicBezTo>
                        <a:pt x="2604" y="1222"/>
                        <a:pt x="2591" y="1220"/>
                        <a:pt x="2578" y="1214"/>
                      </a:cubicBezTo>
                      <a:cubicBezTo>
                        <a:pt x="2594" y="1173"/>
                        <a:pt x="2557" y="1138"/>
                        <a:pt x="2521" y="1138"/>
                      </a:cubicBezTo>
                      <a:cubicBezTo>
                        <a:pt x="2513" y="1138"/>
                        <a:pt x="2505" y="1140"/>
                        <a:pt x="2498" y="1143"/>
                      </a:cubicBezTo>
                      <a:cubicBezTo>
                        <a:pt x="2468" y="1103"/>
                        <a:pt x="2448" y="1043"/>
                        <a:pt x="2468" y="993"/>
                      </a:cubicBezTo>
                      <a:cubicBezTo>
                        <a:pt x="2439" y="979"/>
                        <a:pt x="2421" y="965"/>
                        <a:pt x="2399" y="965"/>
                      </a:cubicBezTo>
                      <a:cubicBezTo>
                        <a:pt x="2389" y="965"/>
                        <a:pt x="2379" y="967"/>
                        <a:pt x="2367" y="973"/>
                      </a:cubicBezTo>
                      <a:lnTo>
                        <a:pt x="2387" y="953"/>
                      </a:lnTo>
                      <a:cubicBezTo>
                        <a:pt x="2365" y="927"/>
                        <a:pt x="2344" y="918"/>
                        <a:pt x="2324" y="918"/>
                      </a:cubicBezTo>
                      <a:cubicBezTo>
                        <a:pt x="2283" y="918"/>
                        <a:pt x="2247" y="956"/>
                        <a:pt x="2207" y="963"/>
                      </a:cubicBezTo>
                      <a:cubicBezTo>
                        <a:pt x="2187" y="973"/>
                        <a:pt x="2177" y="993"/>
                        <a:pt x="2157" y="993"/>
                      </a:cubicBezTo>
                      <a:cubicBezTo>
                        <a:pt x="2137" y="993"/>
                        <a:pt x="2087" y="963"/>
                        <a:pt x="2056" y="963"/>
                      </a:cubicBezTo>
                      <a:cubicBezTo>
                        <a:pt x="2117" y="933"/>
                        <a:pt x="2247" y="742"/>
                        <a:pt x="2107" y="732"/>
                      </a:cubicBezTo>
                      <a:cubicBezTo>
                        <a:pt x="2127" y="702"/>
                        <a:pt x="2127" y="682"/>
                        <a:pt x="2157" y="652"/>
                      </a:cubicBezTo>
                      <a:cubicBezTo>
                        <a:pt x="2137" y="612"/>
                        <a:pt x="2087" y="602"/>
                        <a:pt x="2056" y="592"/>
                      </a:cubicBezTo>
                      <a:cubicBezTo>
                        <a:pt x="2077" y="542"/>
                        <a:pt x="2107" y="502"/>
                        <a:pt x="2127" y="461"/>
                      </a:cubicBezTo>
                      <a:lnTo>
                        <a:pt x="2127" y="451"/>
                      </a:lnTo>
                      <a:cubicBezTo>
                        <a:pt x="2107" y="471"/>
                        <a:pt x="2097" y="502"/>
                        <a:pt x="2066" y="522"/>
                      </a:cubicBezTo>
                      <a:cubicBezTo>
                        <a:pt x="2180" y="296"/>
                        <a:pt x="2069" y="84"/>
                        <a:pt x="1920" y="84"/>
                      </a:cubicBezTo>
                      <a:cubicBezTo>
                        <a:pt x="1857" y="84"/>
                        <a:pt x="1788" y="122"/>
                        <a:pt x="1725" y="211"/>
                      </a:cubicBezTo>
                      <a:cubicBezTo>
                        <a:pt x="1655" y="70"/>
                        <a:pt x="1685" y="171"/>
                        <a:pt x="1585" y="90"/>
                      </a:cubicBezTo>
                      <a:cubicBezTo>
                        <a:pt x="1575" y="70"/>
                        <a:pt x="1575" y="10"/>
                        <a:pt x="15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0" name="Google Shape;15380;p49"/>
                <p:cNvSpPr/>
                <p:nvPr/>
              </p:nvSpPr>
              <p:spPr>
                <a:xfrm>
                  <a:off x="1255200" y="4198531"/>
                  <a:ext cx="110282" cy="67493"/>
                </a:xfrm>
                <a:custGeom>
                  <a:rect b="b" l="l" r="r" t="t"/>
                  <a:pathLst>
                    <a:path extrusionOk="0" h="1683" w="2750">
                      <a:moveTo>
                        <a:pt x="1566" y="1"/>
                      </a:moveTo>
                      <a:cubicBezTo>
                        <a:pt x="1385" y="101"/>
                        <a:pt x="1124" y="61"/>
                        <a:pt x="1124" y="342"/>
                      </a:cubicBezTo>
                      <a:cubicBezTo>
                        <a:pt x="1104" y="332"/>
                        <a:pt x="1094" y="302"/>
                        <a:pt x="1074" y="302"/>
                      </a:cubicBezTo>
                      <a:cubicBezTo>
                        <a:pt x="793" y="432"/>
                        <a:pt x="683" y="502"/>
                        <a:pt x="643" y="843"/>
                      </a:cubicBezTo>
                      <a:cubicBezTo>
                        <a:pt x="581" y="725"/>
                        <a:pt x="478" y="671"/>
                        <a:pt x="380" y="671"/>
                      </a:cubicBezTo>
                      <a:cubicBezTo>
                        <a:pt x="238" y="671"/>
                        <a:pt x="108" y="784"/>
                        <a:pt x="131" y="974"/>
                      </a:cubicBezTo>
                      <a:cubicBezTo>
                        <a:pt x="111" y="954"/>
                        <a:pt x="81" y="914"/>
                        <a:pt x="61" y="894"/>
                      </a:cubicBezTo>
                      <a:cubicBezTo>
                        <a:pt x="61" y="954"/>
                        <a:pt x="1" y="1034"/>
                        <a:pt x="21" y="1134"/>
                      </a:cubicBezTo>
                      <a:lnTo>
                        <a:pt x="21" y="1124"/>
                      </a:lnTo>
                      <a:lnTo>
                        <a:pt x="21" y="1124"/>
                      </a:lnTo>
                      <a:cubicBezTo>
                        <a:pt x="31" y="1194"/>
                        <a:pt x="11" y="1255"/>
                        <a:pt x="21" y="1305"/>
                      </a:cubicBezTo>
                      <a:cubicBezTo>
                        <a:pt x="51" y="1385"/>
                        <a:pt x="71" y="1355"/>
                        <a:pt x="121" y="1415"/>
                      </a:cubicBezTo>
                      <a:cubicBezTo>
                        <a:pt x="161" y="1455"/>
                        <a:pt x="161" y="1515"/>
                        <a:pt x="222" y="1546"/>
                      </a:cubicBezTo>
                      <a:cubicBezTo>
                        <a:pt x="255" y="1560"/>
                        <a:pt x="298" y="1564"/>
                        <a:pt x="344" y="1564"/>
                      </a:cubicBezTo>
                      <a:cubicBezTo>
                        <a:pt x="394" y="1564"/>
                        <a:pt x="448" y="1560"/>
                        <a:pt x="497" y="1560"/>
                      </a:cubicBezTo>
                      <a:cubicBezTo>
                        <a:pt x="524" y="1560"/>
                        <a:pt x="550" y="1561"/>
                        <a:pt x="573" y="1566"/>
                      </a:cubicBezTo>
                      <a:cubicBezTo>
                        <a:pt x="842" y="1627"/>
                        <a:pt x="1164" y="1683"/>
                        <a:pt x="1462" y="1683"/>
                      </a:cubicBezTo>
                      <a:cubicBezTo>
                        <a:pt x="1553" y="1683"/>
                        <a:pt x="1642" y="1678"/>
                        <a:pt x="1726" y="1666"/>
                      </a:cubicBezTo>
                      <a:cubicBezTo>
                        <a:pt x="1806" y="1656"/>
                        <a:pt x="1877" y="1616"/>
                        <a:pt x="1947" y="1596"/>
                      </a:cubicBezTo>
                      <a:cubicBezTo>
                        <a:pt x="1964" y="1594"/>
                        <a:pt x="1981" y="1593"/>
                        <a:pt x="1998" y="1593"/>
                      </a:cubicBezTo>
                      <a:cubicBezTo>
                        <a:pt x="2071" y="1593"/>
                        <a:pt x="2143" y="1608"/>
                        <a:pt x="2208" y="1616"/>
                      </a:cubicBezTo>
                      <a:cubicBezTo>
                        <a:pt x="2229" y="1617"/>
                        <a:pt x="2250" y="1618"/>
                        <a:pt x="2271" y="1618"/>
                      </a:cubicBezTo>
                      <a:cubicBezTo>
                        <a:pt x="2430" y="1618"/>
                        <a:pt x="2551" y="1580"/>
                        <a:pt x="2649" y="1455"/>
                      </a:cubicBezTo>
                      <a:cubicBezTo>
                        <a:pt x="2689" y="1405"/>
                        <a:pt x="2749" y="1345"/>
                        <a:pt x="2739" y="1285"/>
                      </a:cubicBezTo>
                      <a:cubicBezTo>
                        <a:pt x="2730" y="1232"/>
                        <a:pt x="2709" y="1221"/>
                        <a:pt x="2682" y="1221"/>
                      </a:cubicBezTo>
                      <a:cubicBezTo>
                        <a:pt x="2660" y="1221"/>
                        <a:pt x="2635" y="1228"/>
                        <a:pt x="2608" y="1228"/>
                      </a:cubicBezTo>
                      <a:cubicBezTo>
                        <a:pt x="2599" y="1228"/>
                        <a:pt x="2589" y="1227"/>
                        <a:pt x="2579" y="1225"/>
                      </a:cubicBezTo>
                      <a:cubicBezTo>
                        <a:pt x="2603" y="1175"/>
                        <a:pt x="2567" y="1139"/>
                        <a:pt x="2526" y="1139"/>
                      </a:cubicBezTo>
                      <a:cubicBezTo>
                        <a:pt x="2517" y="1139"/>
                        <a:pt x="2507" y="1141"/>
                        <a:pt x="2498" y="1144"/>
                      </a:cubicBezTo>
                      <a:cubicBezTo>
                        <a:pt x="2468" y="1104"/>
                        <a:pt x="2458" y="1044"/>
                        <a:pt x="2468" y="994"/>
                      </a:cubicBezTo>
                      <a:cubicBezTo>
                        <a:pt x="2449" y="981"/>
                        <a:pt x="2434" y="968"/>
                        <a:pt x="2416" y="968"/>
                      </a:cubicBezTo>
                      <a:cubicBezTo>
                        <a:pt x="2405" y="968"/>
                        <a:pt x="2393" y="973"/>
                        <a:pt x="2378" y="984"/>
                      </a:cubicBezTo>
                      <a:lnTo>
                        <a:pt x="2388" y="954"/>
                      </a:lnTo>
                      <a:cubicBezTo>
                        <a:pt x="2369" y="928"/>
                        <a:pt x="2351" y="919"/>
                        <a:pt x="2333" y="919"/>
                      </a:cubicBezTo>
                      <a:cubicBezTo>
                        <a:pt x="2295" y="919"/>
                        <a:pt x="2258" y="960"/>
                        <a:pt x="2218" y="974"/>
                      </a:cubicBezTo>
                      <a:cubicBezTo>
                        <a:pt x="2198" y="974"/>
                        <a:pt x="2188" y="994"/>
                        <a:pt x="2167" y="994"/>
                      </a:cubicBezTo>
                      <a:cubicBezTo>
                        <a:pt x="2147" y="994"/>
                        <a:pt x="2097" y="964"/>
                        <a:pt x="2067" y="964"/>
                      </a:cubicBezTo>
                      <a:cubicBezTo>
                        <a:pt x="2127" y="934"/>
                        <a:pt x="2258" y="743"/>
                        <a:pt x="2117" y="733"/>
                      </a:cubicBezTo>
                      <a:cubicBezTo>
                        <a:pt x="2137" y="703"/>
                        <a:pt x="2137" y="683"/>
                        <a:pt x="2167" y="653"/>
                      </a:cubicBezTo>
                      <a:cubicBezTo>
                        <a:pt x="2147" y="613"/>
                        <a:pt x="2097" y="603"/>
                        <a:pt x="2057" y="593"/>
                      </a:cubicBezTo>
                      <a:cubicBezTo>
                        <a:pt x="2087" y="542"/>
                        <a:pt x="2107" y="502"/>
                        <a:pt x="2137" y="462"/>
                      </a:cubicBezTo>
                      <a:lnTo>
                        <a:pt x="2127" y="462"/>
                      </a:lnTo>
                      <a:cubicBezTo>
                        <a:pt x="2107" y="482"/>
                        <a:pt x="2107" y="512"/>
                        <a:pt x="2077" y="522"/>
                      </a:cubicBezTo>
                      <a:cubicBezTo>
                        <a:pt x="2189" y="298"/>
                        <a:pt x="2076" y="89"/>
                        <a:pt x="1930" y="89"/>
                      </a:cubicBezTo>
                      <a:cubicBezTo>
                        <a:pt x="1866" y="89"/>
                        <a:pt x="1797" y="128"/>
                        <a:pt x="1736" y="222"/>
                      </a:cubicBezTo>
                      <a:cubicBezTo>
                        <a:pt x="1656" y="71"/>
                        <a:pt x="1696" y="171"/>
                        <a:pt x="1586" y="91"/>
                      </a:cubicBezTo>
                      <a:cubicBezTo>
                        <a:pt x="1586" y="71"/>
                        <a:pt x="1586" y="21"/>
                        <a:pt x="156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1" name="Google Shape;15381;p49"/>
                <p:cNvSpPr/>
                <p:nvPr/>
              </p:nvSpPr>
              <p:spPr>
                <a:xfrm>
                  <a:off x="1510259" y="4187703"/>
                  <a:ext cx="70019" cy="44273"/>
                </a:xfrm>
                <a:custGeom>
                  <a:rect b="b" l="l" r="r" t="t"/>
                  <a:pathLst>
                    <a:path extrusionOk="0" h="1104" w="1746">
                      <a:moveTo>
                        <a:pt x="1555" y="0"/>
                      </a:moveTo>
                      <a:cubicBezTo>
                        <a:pt x="1364" y="90"/>
                        <a:pt x="1104" y="60"/>
                        <a:pt x="1104" y="341"/>
                      </a:cubicBezTo>
                      <a:cubicBezTo>
                        <a:pt x="1084" y="331"/>
                        <a:pt x="1073" y="301"/>
                        <a:pt x="1053" y="291"/>
                      </a:cubicBezTo>
                      <a:cubicBezTo>
                        <a:pt x="773" y="421"/>
                        <a:pt x="662" y="502"/>
                        <a:pt x="632" y="843"/>
                      </a:cubicBezTo>
                      <a:cubicBezTo>
                        <a:pt x="566" y="722"/>
                        <a:pt x="460" y="667"/>
                        <a:pt x="362" y="667"/>
                      </a:cubicBezTo>
                      <a:cubicBezTo>
                        <a:pt x="222" y="667"/>
                        <a:pt x="97" y="779"/>
                        <a:pt x="121" y="973"/>
                      </a:cubicBezTo>
                      <a:cubicBezTo>
                        <a:pt x="91" y="943"/>
                        <a:pt x="60" y="913"/>
                        <a:pt x="40" y="883"/>
                      </a:cubicBezTo>
                      <a:cubicBezTo>
                        <a:pt x="40" y="943"/>
                        <a:pt x="0" y="1013"/>
                        <a:pt x="0" y="1103"/>
                      </a:cubicBezTo>
                      <a:cubicBezTo>
                        <a:pt x="20" y="1073"/>
                        <a:pt x="50" y="1043"/>
                        <a:pt x="80" y="1023"/>
                      </a:cubicBezTo>
                      <a:cubicBezTo>
                        <a:pt x="103" y="1012"/>
                        <a:pt x="122" y="1007"/>
                        <a:pt x="138" y="1007"/>
                      </a:cubicBezTo>
                      <a:cubicBezTo>
                        <a:pt x="208" y="1007"/>
                        <a:pt x="232" y="1093"/>
                        <a:pt x="321" y="1093"/>
                      </a:cubicBezTo>
                      <a:cubicBezTo>
                        <a:pt x="321" y="993"/>
                        <a:pt x="331" y="933"/>
                        <a:pt x="422" y="893"/>
                      </a:cubicBezTo>
                      <a:cubicBezTo>
                        <a:pt x="432" y="893"/>
                        <a:pt x="452" y="913"/>
                        <a:pt x="472" y="913"/>
                      </a:cubicBezTo>
                      <a:cubicBezTo>
                        <a:pt x="499" y="904"/>
                        <a:pt x="526" y="861"/>
                        <a:pt x="554" y="861"/>
                      </a:cubicBezTo>
                      <a:cubicBezTo>
                        <a:pt x="557" y="861"/>
                        <a:pt x="559" y="862"/>
                        <a:pt x="562" y="863"/>
                      </a:cubicBezTo>
                      <a:cubicBezTo>
                        <a:pt x="599" y="863"/>
                        <a:pt x="593" y="924"/>
                        <a:pt x="633" y="924"/>
                      </a:cubicBezTo>
                      <a:cubicBezTo>
                        <a:pt x="636" y="924"/>
                        <a:pt x="639" y="923"/>
                        <a:pt x="642" y="923"/>
                      </a:cubicBezTo>
                      <a:cubicBezTo>
                        <a:pt x="682" y="913"/>
                        <a:pt x="672" y="802"/>
                        <a:pt x="692" y="762"/>
                      </a:cubicBezTo>
                      <a:cubicBezTo>
                        <a:pt x="742" y="672"/>
                        <a:pt x="853" y="652"/>
                        <a:pt x="923" y="612"/>
                      </a:cubicBezTo>
                      <a:cubicBezTo>
                        <a:pt x="973" y="592"/>
                        <a:pt x="1003" y="542"/>
                        <a:pt x="1073" y="522"/>
                      </a:cubicBezTo>
                      <a:cubicBezTo>
                        <a:pt x="1174" y="502"/>
                        <a:pt x="1174" y="532"/>
                        <a:pt x="1244" y="421"/>
                      </a:cubicBezTo>
                      <a:cubicBezTo>
                        <a:pt x="1267" y="375"/>
                        <a:pt x="1255" y="328"/>
                        <a:pt x="1299" y="328"/>
                      </a:cubicBezTo>
                      <a:cubicBezTo>
                        <a:pt x="1312" y="328"/>
                        <a:pt x="1329" y="332"/>
                        <a:pt x="1354" y="341"/>
                      </a:cubicBezTo>
                      <a:cubicBezTo>
                        <a:pt x="1330" y="242"/>
                        <a:pt x="1386" y="157"/>
                        <a:pt x="1479" y="157"/>
                      </a:cubicBezTo>
                      <a:cubicBezTo>
                        <a:pt x="1499" y="157"/>
                        <a:pt x="1521" y="161"/>
                        <a:pt x="1545" y="171"/>
                      </a:cubicBezTo>
                      <a:cubicBezTo>
                        <a:pt x="1575" y="181"/>
                        <a:pt x="1595" y="221"/>
                        <a:pt x="1635" y="231"/>
                      </a:cubicBezTo>
                      <a:cubicBezTo>
                        <a:pt x="1639" y="233"/>
                        <a:pt x="1645" y="234"/>
                        <a:pt x="1652" y="234"/>
                      </a:cubicBezTo>
                      <a:cubicBezTo>
                        <a:pt x="1669" y="234"/>
                        <a:pt x="1695" y="228"/>
                        <a:pt x="1719" y="228"/>
                      </a:cubicBezTo>
                      <a:cubicBezTo>
                        <a:pt x="1728" y="228"/>
                        <a:pt x="1737" y="229"/>
                        <a:pt x="1746" y="231"/>
                      </a:cubicBezTo>
                      <a:lnTo>
                        <a:pt x="1736" y="191"/>
                      </a:lnTo>
                      <a:lnTo>
                        <a:pt x="1715" y="211"/>
                      </a:lnTo>
                      <a:cubicBezTo>
                        <a:pt x="1645" y="70"/>
                        <a:pt x="1675" y="171"/>
                        <a:pt x="1575" y="90"/>
                      </a:cubicBezTo>
                      <a:cubicBezTo>
                        <a:pt x="1565" y="70"/>
                        <a:pt x="1565" y="10"/>
                        <a:pt x="155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382" name="Google Shape;15382;p49"/>
              <p:cNvGrpSpPr/>
              <p:nvPr/>
            </p:nvGrpSpPr>
            <p:grpSpPr>
              <a:xfrm rot="-575426">
                <a:off x="4977464" y="4241675"/>
                <a:ext cx="824216" cy="233743"/>
                <a:chOff x="2436564" y="2774658"/>
                <a:chExt cx="737475" cy="209143"/>
              </a:xfrm>
            </p:grpSpPr>
            <p:sp>
              <p:nvSpPr>
                <p:cNvPr id="15383" name="Google Shape;15383;p49"/>
                <p:cNvSpPr/>
                <p:nvPr/>
              </p:nvSpPr>
              <p:spPr>
                <a:xfrm>
                  <a:off x="2436564" y="2775028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4" name="Google Shape;15384;p49"/>
                <p:cNvSpPr/>
                <p:nvPr/>
              </p:nvSpPr>
              <p:spPr>
                <a:xfrm rot="-293525">
                  <a:off x="2946011" y="2783857"/>
                  <a:ext cx="222094" cy="148664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5" name="Google Shape;15385;p49"/>
                <p:cNvSpPr/>
                <p:nvPr/>
              </p:nvSpPr>
              <p:spPr>
                <a:xfrm>
                  <a:off x="2530687" y="2788623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6" name="Google Shape;15386;p49"/>
                <p:cNvSpPr/>
                <p:nvPr/>
              </p:nvSpPr>
              <p:spPr>
                <a:xfrm>
                  <a:off x="2874784" y="2820106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7" name="Google Shape;15387;p49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388" name="Google Shape;15388;p49"/>
              <p:cNvGrpSpPr/>
              <p:nvPr/>
            </p:nvGrpSpPr>
            <p:grpSpPr>
              <a:xfrm rot="-263875">
                <a:off x="5836717" y="4098665"/>
                <a:ext cx="813287" cy="233323"/>
                <a:chOff x="2447923" y="2707800"/>
                <a:chExt cx="727715" cy="208774"/>
              </a:xfrm>
            </p:grpSpPr>
            <p:sp>
              <p:nvSpPr>
                <p:cNvPr id="15389" name="Google Shape;15389;p49"/>
                <p:cNvSpPr/>
                <p:nvPr/>
              </p:nvSpPr>
              <p:spPr>
                <a:xfrm>
                  <a:off x="2447923" y="2707800"/>
                  <a:ext cx="534606" cy="208774"/>
                </a:xfrm>
                <a:custGeom>
                  <a:rect b="b" l="l" r="r" t="t"/>
                  <a:pathLst>
                    <a:path extrusionOk="0" h="5206" w="13331">
                      <a:moveTo>
                        <a:pt x="2434" y="1"/>
                      </a:moveTo>
                      <a:cubicBezTo>
                        <a:pt x="2405" y="1"/>
                        <a:pt x="2376" y="4"/>
                        <a:pt x="2348" y="10"/>
                      </a:cubicBezTo>
                      <a:cubicBezTo>
                        <a:pt x="2057" y="60"/>
                        <a:pt x="2167" y="582"/>
                        <a:pt x="1976" y="812"/>
                      </a:cubicBezTo>
                      <a:cubicBezTo>
                        <a:pt x="1916" y="882"/>
                        <a:pt x="1836" y="933"/>
                        <a:pt x="1776" y="1003"/>
                      </a:cubicBezTo>
                      <a:cubicBezTo>
                        <a:pt x="1585" y="1234"/>
                        <a:pt x="1716" y="1565"/>
                        <a:pt x="1776" y="1855"/>
                      </a:cubicBezTo>
                      <a:cubicBezTo>
                        <a:pt x="1836" y="2176"/>
                        <a:pt x="1826" y="2688"/>
                        <a:pt x="1525" y="2808"/>
                      </a:cubicBezTo>
                      <a:cubicBezTo>
                        <a:pt x="1514" y="2813"/>
                        <a:pt x="1503" y="2815"/>
                        <a:pt x="1494" y="2815"/>
                      </a:cubicBezTo>
                      <a:cubicBezTo>
                        <a:pt x="1391" y="2815"/>
                        <a:pt x="1372" y="2586"/>
                        <a:pt x="1345" y="2467"/>
                      </a:cubicBezTo>
                      <a:cubicBezTo>
                        <a:pt x="1300" y="2164"/>
                        <a:pt x="1136" y="1575"/>
                        <a:pt x="896" y="1575"/>
                      </a:cubicBezTo>
                      <a:cubicBezTo>
                        <a:pt x="866" y="1575"/>
                        <a:pt x="835" y="1585"/>
                        <a:pt x="803" y="1605"/>
                      </a:cubicBezTo>
                      <a:cubicBezTo>
                        <a:pt x="729" y="1660"/>
                        <a:pt x="801" y="1880"/>
                        <a:pt x="732" y="1880"/>
                      </a:cubicBezTo>
                      <a:cubicBezTo>
                        <a:pt x="726" y="1880"/>
                        <a:pt x="720" y="1878"/>
                        <a:pt x="713" y="1875"/>
                      </a:cubicBezTo>
                      <a:cubicBezTo>
                        <a:pt x="562" y="1810"/>
                        <a:pt x="614" y="1409"/>
                        <a:pt x="481" y="1409"/>
                      </a:cubicBezTo>
                      <a:cubicBezTo>
                        <a:pt x="472" y="1409"/>
                        <a:pt x="462" y="1410"/>
                        <a:pt x="452" y="1414"/>
                      </a:cubicBezTo>
                      <a:cubicBezTo>
                        <a:pt x="101" y="1544"/>
                        <a:pt x="171" y="2066"/>
                        <a:pt x="91" y="2417"/>
                      </a:cubicBezTo>
                      <a:cubicBezTo>
                        <a:pt x="0" y="2818"/>
                        <a:pt x="121" y="3370"/>
                        <a:pt x="191" y="3771"/>
                      </a:cubicBezTo>
                      <a:cubicBezTo>
                        <a:pt x="221" y="3952"/>
                        <a:pt x="261" y="4132"/>
                        <a:pt x="372" y="4273"/>
                      </a:cubicBezTo>
                      <a:cubicBezTo>
                        <a:pt x="558" y="4505"/>
                        <a:pt x="864" y="4552"/>
                        <a:pt x="1174" y="4552"/>
                      </a:cubicBezTo>
                      <a:cubicBezTo>
                        <a:pt x="1265" y="4552"/>
                        <a:pt x="1356" y="4548"/>
                        <a:pt x="1445" y="4544"/>
                      </a:cubicBezTo>
                      <a:cubicBezTo>
                        <a:pt x="1561" y="4539"/>
                        <a:pt x="1678" y="4536"/>
                        <a:pt x="1795" y="4536"/>
                      </a:cubicBezTo>
                      <a:cubicBezTo>
                        <a:pt x="2613" y="4536"/>
                        <a:pt x="3432" y="4659"/>
                        <a:pt x="4213" y="4905"/>
                      </a:cubicBezTo>
                      <a:cubicBezTo>
                        <a:pt x="4645" y="5035"/>
                        <a:pt x="5066" y="5206"/>
                        <a:pt x="5507" y="5206"/>
                      </a:cubicBezTo>
                      <a:cubicBezTo>
                        <a:pt x="5828" y="5206"/>
                        <a:pt x="6149" y="5105"/>
                        <a:pt x="6460" y="5025"/>
                      </a:cubicBezTo>
                      <a:cubicBezTo>
                        <a:pt x="7566" y="4728"/>
                        <a:pt x="8715" y="4502"/>
                        <a:pt x="9854" y="4502"/>
                      </a:cubicBezTo>
                      <a:cubicBezTo>
                        <a:pt x="10368" y="4502"/>
                        <a:pt x="10880" y="4548"/>
                        <a:pt x="11385" y="4654"/>
                      </a:cubicBezTo>
                      <a:cubicBezTo>
                        <a:pt x="11686" y="4717"/>
                        <a:pt x="11993" y="4806"/>
                        <a:pt x="12301" y="4806"/>
                      </a:cubicBezTo>
                      <a:cubicBezTo>
                        <a:pt x="12383" y="4806"/>
                        <a:pt x="12466" y="4799"/>
                        <a:pt x="12549" y="4784"/>
                      </a:cubicBezTo>
                      <a:cubicBezTo>
                        <a:pt x="12940" y="4724"/>
                        <a:pt x="13331" y="4403"/>
                        <a:pt x="13321" y="3992"/>
                      </a:cubicBezTo>
                      <a:cubicBezTo>
                        <a:pt x="13311" y="3711"/>
                        <a:pt x="13120" y="3470"/>
                        <a:pt x="12960" y="3230"/>
                      </a:cubicBezTo>
                      <a:cubicBezTo>
                        <a:pt x="12809" y="2989"/>
                        <a:pt x="12900" y="2708"/>
                        <a:pt x="12850" y="2427"/>
                      </a:cubicBezTo>
                      <a:cubicBezTo>
                        <a:pt x="12789" y="2046"/>
                        <a:pt x="12739" y="1635"/>
                        <a:pt x="12438" y="1384"/>
                      </a:cubicBezTo>
                      <a:cubicBezTo>
                        <a:pt x="12338" y="1304"/>
                        <a:pt x="12188" y="1354"/>
                        <a:pt x="12097" y="1254"/>
                      </a:cubicBezTo>
                      <a:cubicBezTo>
                        <a:pt x="12007" y="1153"/>
                        <a:pt x="11937" y="1043"/>
                        <a:pt x="11816" y="983"/>
                      </a:cubicBezTo>
                      <a:cubicBezTo>
                        <a:pt x="11798" y="975"/>
                        <a:pt x="11780" y="972"/>
                        <a:pt x="11764" y="972"/>
                      </a:cubicBezTo>
                      <a:cubicBezTo>
                        <a:pt x="11676" y="972"/>
                        <a:pt x="11617" y="1072"/>
                        <a:pt x="11515" y="1123"/>
                      </a:cubicBezTo>
                      <a:cubicBezTo>
                        <a:pt x="11508" y="1128"/>
                        <a:pt x="11501" y="1130"/>
                        <a:pt x="11494" y="1130"/>
                      </a:cubicBezTo>
                      <a:cubicBezTo>
                        <a:pt x="11429" y="1130"/>
                        <a:pt x="11371" y="966"/>
                        <a:pt x="11307" y="966"/>
                      </a:cubicBezTo>
                      <a:cubicBezTo>
                        <a:pt x="11299" y="966"/>
                        <a:pt x="11292" y="968"/>
                        <a:pt x="11285" y="973"/>
                      </a:cubicBezTo>
                      <a:cubicBezTo>
                        <a:pt x="11154" y="1063"/>
                        <a:pt x="11184" y="1294"/>
                        <a:pt x="11044" y="1314"/>
                      </a:cubicBezTo>
                      <a:cubicBezTo>
                        <a:pt x="11036" y="1315"/>
                        <a:pt x="11029" y="1315"/>
                        <a:pt x="11021" y="1315"/>
                      </a:cubicBezTo>
                      <a:cubicBezTo>
                        <a:pt x="10887" y="1315"/>
                        <a:pt x="10827" y="1149"/>
                        <a:pt x="10713" y="1063"/>
                      </a:cubicBezTo>
                      <a:cubicBezTo>
                        <a:pt x="10708" y="1061"/>
                        <a:pt x="10704" y="1060"/>
                        <a:pt x="10699" y="1060"/>
                      </a:cubicBezTo>
                      <a:cubicBezTo>
                        <a:pt x="10661" y="1060"/>
                        <a:pt x="10619" y="1113"/>
                        <a:pt x="10585" y="1113"/>
                      </a:cubicBezTo>
                      <a:cubicBezTo>
                        <a:pt x="10577" y="1113"/>
                        <a:pt x="10569" y="1110"/>
                        <a:pt x="10563" y="1103"/>
                      </a:cubicBezTo>
                      <a:cubicBezTo>
                        <a:pt x="10502" y="1063"/>
                        <a:pt x="10603" y="933"/>
                        <a:pt x="10543" y="893"/>
                      </a:cubicBezTo>
                      <a:cubicBezTo>
                        <a:pt x="10511" y="868"/>
                        <a:pt x="10479" y="857"/>
                        <a:pt x="10448" y="857"/>
                      </a:cubicBezTo>
                      <a:cubicBezTo>
                        <a:pt x="10249" y="857"/>
                        <a:pt x="10064" y="1303"/>
                        <a:pt x="10081" y="1555"/>
                      </a:cubicBezTo>
                      <a:cubicBezTo>
                        <a:pt x="10091" y="1735"/>
                        <a:pt x="10171" y="1906"/>
                        <a:pt x="10161" y="2076"/>
                      </a:cubicBezTo>
                      <a:cubicBezTo>
                        <a:pt x="10154" y="2217"/>
                        <a:pt x="9999" y="2407"/>
                        <a:pt x="9893" y="2407"/>
                      </a:cubicBezTo>
                      <a:cubicBezTo>
                        <a:pt x="9864" y="2407"/>
                        <a:pt x="9838" y="2392"/>
                        <a:pt x="9820" y="2357"/>
                      </a:cubicBezTo>
                      <a:cubicBezTo>
                        <a:pt x="9650" y="2026"/>
                        <a:pt x="9921" y="1524"/>
                        <a:pt x="9650" y="1264"/>
                      </a:cubicBezTo>
                      <a:cubicBezTo>
                        <a:pt x="9642" y="1257"/>
                        <a:pt x="9635" y="1254"/>
                        <a:pt x="9628" y="1254"/>
                      </a:cubicBezTo>
                      <a:cubicBezTo>
                        <a:pt x="9567" y="1254"/>
                        <a:pt x="9542" y="1505"/>
                        <a:pt x="9458" y="1505"/>
                      </a:cubicBezTo>
                      <a:cubicBezTo>
                        <a:pt x="9455" y="1505"/>
                        <a:pt x="9452" y="1505"/>
                        <a:pt x="9449" y="1504"/>
                      </a:cubicBezTo>
                      <a:cubicBezTo>
                        <a:pt x="9259" y="1474"/>
                        <a:pt x="9509" y="1113"/>
                        <a:pt x="9479" y="923"/>
                      </a:cubicBezTo>
                      <a:cubicBezTo>
                        <a:pt x="9474" y="900"/>
                        <a:pt x="9462" y="890"/>
                        <a:pt x="9446" y="890"/>
                      </a:cubicBezTo>
                      <a:cubicBezTo>
                        <a:pt x="9400" y="890"/>
                        <a:pt x="9321" y="973"/>
                        <a:pt x="9299" y="1033"/>
                      </a:cubicBezTo>
                      <a:cubicBezTo>
                        <a:pt x="9208" y="1304"/>
                        <a:pt x="9128" y="1565"/>
                        <a:pt x="9048" y="1825"/>
                      </a:cubicBezTo>
                      <a:cubicBezTo>
                        <a:pt x="9018" y="1916"/>
                        <a:pt x="8988" y="2006"/>
                        <a:pt x="8998" y="2106"/>
                      </a:cubicBezTo>
                      <a:cubicBezTo>
                        <a:pt x="9008" y="2186"/>
                        <a:pt x="9048" y="2257"/>
                        <a:pt x="9058" y="2337"/>
                      </a:cubicBezTo>
                      <a:cubicBezTo>
                        <a:pt x="9090" y="2523"/>
                        <a:pt x="8881" y="2801"/>
                        <a:pt x="8730" y="2801"/>
                      </a:cubicBezTo>
                      <a:cubicBezTo>
                        <a:pt x="8694" y="2801"/>
                        <a:pt x="8662" y="2785"/>
                        <a:pt x="8637" y="2748"/>
                      </a:cubicBezTo>
                      <a:cubicBezTo>
                        <a:pt x="8466" y="2497"/>
                        <a:pt x="8346" y="2257"/>
                        <a:pt x="8276" y="1956"/>
                      </a:cubicBezTo>
                      <a:cubicBezTo>
                        <a:pt x="8235" y="1755"/>
                        <a:pt x="8486" y="1444"/>
                        <a:pt x="8296" y="1374"/>
                      </a:cubicBezTo>
                      <a:cubicBezTo>
                        <a:pt x="8284" y="1368"/>
                        <a:pt x="8271" y="1366"/>
                        <a:pt x="8258" y="1366"/>
                      </a:cubicBezTo>
                      <a:cubicBezTo>
                        <a:pt x="8180" y="1366"/>
                        <a:pt x="8073" y="1448"/>
                        <a:pt x="8006" y="1448"/>
                      </a:cubicBezTo>
                      <a:cubicBezTo>
                        <a:pt x="7984" y="1448"/>
                        <a:pt x="7966" y="1439"/>
                        <a:pt x="7955" y="1414"/>
                      </a:cubicBezTo>
                      <a:cubicBezTo>
                        <a:pt x="7884" y="1244"/>
                        <a:pt x="8266" y="1053"/>
                        <a:pt x="8165" y="903"/>
                      </a:cubicBezTo>
                      <a:cubicBezTo>
                        <a:pt x="8123" y="839"/>
                        <a:pt x="8040" y="805"/>
                        <a:pt x="7963" y="805"/>
                      </a:cubicBezTo>
                      <a:cubicBezTo>
                        <a:pt x="7931" y="805"/>
                        <a:pt x="7901" y="811"/>
                        <a:pt x="7874" y="822"/>
                      </a:cubicBezTo>
                      <a:cubicBezTo>
                        <a:pt x="7814" y="842"/>
                        <a:pt x="7834" y="963"/>
                        <a:pt x="7774" y="993"/>
                      </a:cubicBezTo>
                      <a:cubicBezTo>
                        <a:pt x="7767" y="996"/>
                        <a:pt x="7759" y="998"/>
                        <a:pt x="7752" y="998"/>
                      </a:cubicBezTo>
                      <a:cubicBezTo>
                        <a:pt x="7702" y="998"/>
                        <a:pt x="7648" y="930"/>
                        <a:pt x="7599" y="930"/>
                      </a:cubicBezTo>
                      <a:cubicBezTo>
                        <a:pt x="7594" y="930"/>
                        <a:pt x="7589" y="931"/>
                        <a:pt x="7584" y="933"/>
                      </a:cubicBezTo>
                      <a:cubicBezTo>
                        <a:pt x="7463" y="993"/>
                        <a:pt x="7513" y="1213"/>
                        <a:pt x="7423" y="1314"/>
                      </a:cubicBezTo>
                      <a:cubicBezTo>
                        <a:pt x="7303" y="1464"/>
                        <a:pt x="7293" y="1655"/>
                        <a:pt x="7162" y="1785"/>
                      </a:cubicBezTo>
                      <a:cubicBezTo>
                        <a:pt x="7152" y="1797"/>
                        <a:pt x="7140" y="1802"/>
                        <a:pt x="7126" y="1802"/>
                      </a:cubicBezTo>
                      <a:cubicBezTo>
                        <a:pt x="7082" y="1802"/>
                        <a:pt x="7023" y="1759"/>
                        <a:pt x="6983" y="1759"/>
                      </a:cubicBezTo>
                      <a:cubicBezTo>
                        <a:pt x="6970" y="1759"/>
                        <a:pt x="6959" y="1763"/>
                        <a:pt x="6952" y="1775"/>
                      </a:cubicBezTo>
                      <a:cubicBezTo>
                        <a:pt x="6811" y="1956"/>
                        <a:pt x="7303" y="2397"/>
                        <a:pt x="7082" y="2447"/>
                      </a:cubicBezTo>
                      <a:cubicBezTo>
                        <a:pt x="7081" y="2447"/>
                        <a:pt x="7079" y="2448"/>
                        <a:pt x="7078" y="2448"/>
                      </a:cubicBezTo>
                      <a:cubicBezTo>
                        <a:pt x="7025" y="2448"/>
                        <a:pt x="7081" y="2257"/>
                        <a:pt x="7022" y="2257"/>
                      </a:cubicBezTo>
                      <a:cubicBezTo>
                        <a:pt x="6791" y="2277"/>
                        <a:pt x="7072" y="2959"/>
                        <a:pt x="6841" y="2959"/>
                      </a:cubicBezTo>
                      <a:cubicBezTo>
                        <a:pt x="6420" y="2949"/>
                        <a:pt x="6560" y="2146"/>
                        <a:pt x="6300" y="1815"/>
                      </a:cubicBezTo>
                      <a:cubicBezTo>
                        <a:pt x="6229" y="1725"/>
                        <a:pt x="6159" y="1645"/>
                        <a:pt x="6109" y="1555"/>
                      </a:cubicBezTo>
                      <a:cubicBezTo>
                        <a:pt x="5938" y="1274"/>
                        <a:pt x="6229" y="722"/>
                        <a:pt x="5928" y="592"/>
                      </a:cubicBezTo>
                      <a:cubicBezTo>
                        <a:pt x="5917" y="586"/>
                        <a:pt x="5906" y="584"/>
                        <a:pt x="5895" y="584"/>
                      </a:cubicBezTo>
                      <a:cubicBezTo>
                        <a:pt x="5759" y="584"/>
                        <a:pt x="5687" y="1001"/>
                        <a:pt x="5550" y="1001"/>
                      </a:cubicBezTo>
                      <a:cubicBezTo>
                        <a:pt x="5540" y="1001"/>
                        <a:pt x="5529" y="998"/>
                        <a:pt x="5517" y="993"/>
                      </a:cubicBezTo>
                      <a:cubicBezTo>
                        <a:pt x="5417" y="943"/>
                        <a:pt x="5628" y="682"/>
                        <a:pt x="5517" y="652"/>
                      </a:cubicBezTo>
                      <a:cubicBezTo>
                        <a:pt x="5509" y="650"/>
                        <a:pt x="5502" y="649"/>
                        <a:pt x="5495" y="649"/>
                      </a:cubicBezTo>
                      <a:cubicBezTo>
                        <a:pt x="5349" y="649"/>
                        <a:pt x="5479" y="1145"/>
                        <a:pt x="5307" y="1183"/>
                      </a:cubicBezTo>
                      <a:cubicBezTo>
                        <a:pt x="5303" y="1184"/>
                        <a:pt x="5300" y="1184"/>
                        <a:pt x="5297" y="1184"/>
                      </a:cubicBezTo>
                      <a:cubicBezTo>
                        <a:pt x="5200" y="1184"/>
                        <a:pt x="5253" y="892"/>
                        <a:pt x="5146" y="862"/>
                      </a:cubicBezTo>
                      <a:cubicBezTo>
                        <a:pt x="5142" y="862"/>
                        <a:pt x="5139" y="861"/>
                        <a:pt x="5135" y="861"/>
                      </a:cubicBezTo>
                      <a:cubicBezTo>
                        <a:pt x="5066" y="861"/>
                        <a:pt x="5043" y="1043"/>
                        <a:pt x="4971" y="1043"/>
                      </a:cubicBezTo>
                      <a:cubicBezTo>
                        <a:pt x="4969" y="1043"/>
                        <a:pt x="4967" y="1043"/>
                        <a:pt x="4966" y="1043"/>
                      </a:cubicBezTo>
                      <a:cubicBezTo>
                        <a:pt x="4765" y="1023"/>
                        <a:pt x="4986" y="551"/>
                        <a:pt x="4815" y="451"/>
                      </a:cubicBezTo>
                      <a:cubicBezTo>
                        <a:pt x="4805" y="446"/>
                        <a:pt x="4796" y="444"/>
                        <a:pt x="4788" y="444"/>
                      </a:cubicBezTo>
                      <a:cubicBezTo>
                        <a:pt x="4685" y="444"/>
                        <a:pt x="4656" y="794"/>
                        <a:pt x="4529" y="794"/>
                      </a:cubicBezTo>
                      <a:cubicBezTo>
                        <a:pt x="4524" y="794"/>
                        <a:pt x="4519" y="793"/>
                        <a:pt x="4514" y="792"/>
                      </a:cubicBezTo>
                      <a:cubicBezTo>
                        <a:pt x="4354" y="762"/>
                        <a:pt x="4564" y="321"/>
                        <a:pt x="4404" y="301"/>
                      </a:cubicBezTo>
                      <a:cubicBezTo>
                        <a:pt x="4391" y="299"/>
                        <a:pt x="4379" y="298"/>
                        <a:pt x="4367" y="298"/>
                      </a:cubicBezTo>
                      <a:cubicBezTo>
                        <a:pt x="4058" y="298"/>
                        <a:pt x="3990" y="905"/>
                        <a:pt x="3932" y="1234"/>
                      </a:cubicBezTo>
                      <a:cubicBezTo>
                        <a:pt x="3902" y="1414"/>
                        <a:pt x="4093" y="1705"/>
                        <a:pt x="3922" y="1795"/>
                      </a:cubicBezTo>
                      <a:cubicBezTo>
                        <a:pt x="3913" y="1800"/>
                        <a:pt x="3904" y="1802"/>
                        <a:pt x="3895" y="1802"/>
                      </a:cubicBezTo>
                      <a:cubicBezTo>
                        <a:pt x="3812" y="1802"/>
                        <a:pt x="3710" y="1649"/>
                        <a:pt x="3637" y="1649"/>
                      </a:cubicBezTo>
                      <a:cubicBezTo>
                        <a:pt x="3624" y="1649"/>
                        <a:pt x="3612" y="1654"/>
                        <a:pt x="3601" y="1665"/>
                      </a:cubicBezTo>
                      <a:cubicBezTo>
                        <a:pt x="3511" y="1755"/>
                        <a:pt x="3652" y="1926"/>
                        <a:pt x="3652" y="2056"/>
                      </a:cubicBezTo>
                      <a:cubicBezTo>
                        <a:pt x="3642" y="2195"/>
                        <a:pt x="3495" y="2309"/>
                        <a:pt x="3362" y="2309"/>
                      </a:cubicBezTo>
                      <a:cubicBezTo>
                        <a:pt x="3351" y="2309"/>
                        <a:pt x="3341" y="2308"/>
                        <a:pt x="3331" y="2307"/>
                      </a:cubicBezTo>
                      <a:cubicBezTo>
                        <a:pt x="3240" y="2287"/>
                        <a:pt x="3240" y="2166"/>
                        <a:pt x="3220" y="2076"/>
                      </a:cubicBezTo>
                      <a:cubicBezTo>
                        <a:pt x="3206" y="2039"/>
                        <a:pt x="3149" y="2030"/>
                        <a:pt x="3100" y="2030"/>
                      </a:cubicBezTo>
                      <a:lnTo>
                        <a:pt x="3100" y="2030"/>
                      </a:lnTo>
                      <a:cubicBezTo>
                        <a:pt x="3422" y="1949"/>
                        <a:pt x="2909" y="1137"/>
                        <a:pt x="2689" y="792"/>
                      </a:cubicBezTo>
                      <a:cubicBezTo>
                        <a:pt x="2659" y="732"/>
                        <a:pt x="2618" y="682"/>
                        <a:pt x="2618" y="622"/>
                      </a:cubicBezTo>
                      <a:cubicBezTo>
                        <a:pt x="2598" y="431"/>
                        <a:pt x="2909" y="220"/>
                        <a:pt x="2769" y="110"/>
                      </a:cubicBezTo>
                      <a:cubicBezTo>
                        <a:pt x="2673" y="46"/>
                        <a:pt x="2551" y="1"/>
                        <a:pt x="243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0" name="Google Shape;15390;p49"/>
                <p:cNvSpPr/>
                <p:nvPr/>
              </p:nvSpPr>
              <p:spPr>
                <a:xfrm>
                  <a:off x="2953550" y="2749147"/>
                  <a:ext cx="222088" cy="148660"/>
                </a:xfrm>
                <a:custGeom>
                  <a:rect b="b" l="l" r="r" t="t"/>
                  <a:pathLst>
                    <a:path extrusionOk="0" h="3707" w="5538">
                      <a:moveTo>
                        <a:pt x="635" y="0"/>
                      </a:moveTo>
                      <a:cubicBezTo>
                        <a:pt x="628" y="0"/>
                        <a:pt x="620" y="1"/>
                        <a:pt x="613" y="2"/>
                      </a:cubicBezTo>
                      <a:cubicBezTo>
                        <a:pt x="522" y="12"/>
                        <a:pt x="492" y="122"/>
                        <a:pt x="492" y="213"/>
                      </a:cubicBezTo>
                      <a:cubicBezTo>
                        <a:pt x="472" y="564"/>
                        <a:pt x="452" y="915"/>
                        <a:pt x="422" y="1266"/>
                      </a:cubicBezTo>
                      <a:cubicBezTo>
                        <a:pt x="392" y="1577"/>
                        <a:pt x="272" y="1687"/>
                        <a:pt x="141" y="1928"/>
                      </a:cubicBezTo>
                      <a:cubicBezTo>
                        <a:pt x="1" y="2169"/>
                        <a:pt x="41" y="2500"/>
                        <a:pt x="51" y="2770"/>
                      </a:cubicBezTo>
                      <a:cubicBezTo>
                        <a:pt x="61" y="3041"/>
                        <a:pt x="111" y="3352"/>
                        <a:pt x="342" y="3472"/>
                      </a:cubicBezTo>
                      <a:cubicBezTo>
                        <a:pt x="414" y="3512"/>
                        <a:pt x="491" y="3527"/>
                        <a:pt x="571" y="3527"/>
                      </a:cubicBezTo>
                      <a:cubicBezTo>
                        <a:pt x="733" y="3527"/>
                        <a:pt x="906" y="3466"/>
                        <a:pt x="1074" y="3432"/>
                      </a:cubicBezTo>
                      <a:cubicBezTo>
                        <a:pt x="1155" y="3417"/>
                        <a:pt x="1238" y="3411"/>
                        <a:pt x="1322" y="3411"/>
                      </a:cubicBezTo>
                      <a:cubicBezTo>
                        <a:pt x="1518" y="3411"/>
                        <a:pt x="1720" y="3444"/>
                        <a:pt x="1917" y="3472"/>
                      </a:cubicBezTo>
                      <a:cubicBezTo>
                        <a:pt x="2952" y="3633"/>
                        <a:pt x="4004" y="3707"/>
                        <a:pt x="5058" y="3707"/>
                      </a:cubicBezTo>
                      <a:cubicBezTo>
                        <a:pt x="5188" y="3707"/>
                        <a:pt x="5317" y="3705"/>
                        <a:pt x="5447" y="3703"/>
                      </a:cubicBezTo>
                      <a:lnTo>
                        <a:pt x="5538" y="2359"/>
                      </a:lnTo>
                      <a:cubicBezTo>
                        <a:pt x="5451" y="2330"/>
                        <a:pt x="5355" y="1996"/>
                        <a:pt x="5268" y="1996"/>
                      </a:cubicBezTo>
                      <a:cubicBezTo>
                        <a:pt x="5264" y="1996"/>
                        <a:pt x="5260" y="1997"/>
                        <a:pt x="5257" y="1998"/>
                      </a:cubicBezTo>
                      <a:cubicBezTo>
                        <a:pt x="5249" y="2000"/>
                        <a:pt x="5242" y="2002"/>
                        <a:pt x="5234" y="2002"/>
                      </a:cubicBezTo>
                      <a:cubicBezTo>
                        <a:pt x="5164" y="2002"/>
                        <a:pt x="5079" y="1916"/>
                        <a:pt x="5023" y="1916"/>
                      </a:cubicBezTo>
                      <a:cubicBezTo>
                        <a:pt x="5008" y="1916"/>
                        <a:pt x="4996" y="1922"/>
                        <a:pt x="4986" y="1938"/>
                      </a:cubicBezTo>
                      <a:cubicBezTo>
                        <a:pt x="4943" y="2006"/>
                        <a:pt x="4871" y="2075"/>
                        <a:pt x="4801" y="2075"/>
                      </a:cubicBezTo>
                      <a:cubicBezTo>
                        <a:pt x="4789" y="2075"/>
                        <a:pt x="4777" y="2073"/>
                        <a:pt x="4765" y="2068"/>
                      </a:cubicBezTo>
                      <a:cubicBezTo>
                        <a:pt x="4666" y="2032"/>
                        <a:pt x="4632" y="1819"/>
                        <a:pt x="4561" y="1819"/>
                      </a:cubicBezTo>
                      <a:cubicBezTo>
                        <a:pt x="4553" y="1819"/>
                        <a:pt x="4544" y="1821"/>
                        <a:pt x="4535" y="1827"/>
                      </a:cubicBezTo>
                      <a:cubicBezTo>
                        <a:pt x="4474" y="1864"/>
                        <a:pt x="4409" y="1897"/>
                        <a:pt x="4354" y="1897"/>
                      </a:cubicBezTo>
                      <a:cubicBezTo>
                        <a:pt x="4319" y="1897"/>
                        <a:pt x="4287" y="1883"/>
                        <a:pt x="4264" y="1848"/>
                      </a:cubicBezTo>
                      <a:cubicBezTo>
                        <a:pt x="4194" y="1757"/>
                        <a:pt x="4254" y="1627"/>
                        <a:pt x="4234" y="1507"/>
                      </a:cubicBezTo>
                      <a:cubicBezTo>
                        <a:pt x="4204" y="1326"/>
                        <a:pt x="4093" y="1045"/>
                        <a:pt x="3913" y="1045"/>
                      </a:cubicBezTo>
                      <a:cubicBezTo>
                        <a:pt x="3742" y="1055"/>
                        <a:pt x="3562" y="1226"/>
                        <a:pt x="3532" y="1406"/>
                      </a:cubicBezTo>
                      <a:cubicBezTo>
                        <a:pt x="3501" y="1627"/>
                        <a:pt x="3742" y="1878"/>
                        <a:pt x="3572" y="2028"/>
                      </a:cubicBezTo>
                      <a:cubicBezTo>
                        <a:pt x="3554" y="2046"/>
                        <a:pt x="3535" y="2053"/>
                        <a:pt x="3515" y="2053"/>
                      </a:cubicBezTo>
                      <a:cubicBezTo>
                        <a:pt x="3432" y="2053"/>
                        <a:pt x="3341" y="1922"/>
                        <a:pt x="3341" y="1817"/>
                      </a:cubicBezTo>
                      <a:cubicBezTo>
                        <a:pt x="3331" y="1687"/>
                        <a:pt x="3381" y="1557"/>
                        <a:pt x="3341" y="1426"/>
                      </a:cubicBezTo>
                      <a:cubicBezTo>
                        <a:pt x="3331" y="1366"/>
                        <a:pt x="3291" y="1316"/>
                        <a:pt x="3281" y="1256"/>
                      </a:cubicBezTo>
                      <a:cubicBezTo>
                        <a:pt x="3261" y="1176"/>
                        <a:pt x="3291" y="1105"/>
                        <a:pt x="3301" y="1025"/>
                      </a:cubicBezTo>
                      <a:cubicBezTo>
                        <a:pt x="3301" y="945"/>
                        <a:pt x="3281" y="824"/>
                        <a:pt x="3211" y="824"/>
                      </a:cubicBezTo>
                      <a:cubicBezTo>
                        <a:pt x="3204" y="825"/>
                        <a:pt x="3198" y="825"/>
                        <a:pt x="3192" y="825"/>
                      </a:cubicBezTo>
                      <a:cubicBezTo>
                        <a:pt x="3128" y="825"/>
                        <a:pt x="3065" y="792"/>
                        <a:pt x="3006" y="792"/>
                      </a:cubicBezTo>
                      <a:cubicBezTo>
                        <a:pt x="2987" y="792"/>
                        <a:pt x="2968" y="795"/>
                        <a:pt x="2950" y="804"/>
                      </a:cubicBezTo>
                      <a:cubicBezTo>
                        <a:pt x="2881" y="827"/>
                        <a:pt x="2823" y="898"/>
                        <a:pt x="2769" y="898"/>
                      </a:cubicBezTo>
                      <a:cubicBezTo>
                        <a:pt x="2752" y="898"/>
                        <a:pt x="2736" y="891"/>
                        <a:pt x="2719" y="875"/>
                      </a:cubicBezTo>
                      <a:cubicBezTo>
                        <a:pt x="2689" y="855"/>
                        <a:pt x="2669" y="814"/>
                        <a:pt x="2629" y="804"/>
                      </a:cubicBezTo>
                      <a:cubicBezTo>
                        <a:pt x="2623" y="802"/>
                        <a:pt x="2617" y="800"/>
                        <a:pt x="2611" y="800"/>
                      </a:cubicBezTo>
                      <a:cubicBezTo>
                        <a:pt x="2593" y="800"/>
                        <a:pt x="2571" y="810"/>
                        <a:pt x="2549" y="824"/>
                      </a:cubicBezTo>
                      <a:cubicBezTo>
                        <a:pt x="2448" y="875"/>
                        <a:pt x="2298" y="865"/>
                        <a:pt x="2238" y="965"/>
                      </a:cubicBezTo>
                      <a:cubicBezTo>
                        <a:pt x="2107" y="1206"/>
                        <a:pt x="2298" y="1496"/>
                        <a:pt x="2328" y="1767"/>
                      </a:cubicBezTo>
                      <a:cubicBezTo>
                        <a:pt x="2338" y="1888"/>
                        <a:pt x="2348" y="2018"/>
                        <a:pt x="2288" y="2118"/>
                      </a:cubicBezTo>
                      <a:cubicBezTo>
                        <a:pt x="2252" y="2183"/>
                        <a:pt x="2179" y="2224"/>
                        <a:pt x="2112" y="2224"/>
                      </a:cubicBezTo>
                      <a:cubicBezTo>
                        <a:pt x="2065" y="2224"/>
                        <a:pt x="2022" y="2204"/>
                        <a:pt x="1997" y="2158"/>
                      </a:cubicBezTo>
                      <a:cubicBezTo>
                        <a:pt x="1967" y="2118"/>
                        <a:pt x="1967" y="2058"/>
                        <a:pt x="1957" y="2008"/>
                      </a:cubicBezTo>
                      <a:cubicBezTo>
                        <a:pt x="1937" y="1848"/>
                        <a:pt x="1846" y="1697"/>
                        <a:pt x="1796" y="1547"/>
                      </a:cubicBezTo>
                      <a:cubicBezTo>
                        <a:pt x="1746" y="1396"/>
                        <a:pt x="1897" y="1256"/>
                        <a:pt x="1866" y="1095"/>
                      </a:cubicBezTo>
                      <a:cubicBezTo>
                        <a:pt x="1836" y="955"/>
                        <a:pt x="1796" y="844"/>
                        <a:pt x="1686" y="764"/>
                      </a:cubicBezTo>
                      <a:cubicBezTo>
                        <a:pt x="1670" y="750"/>
                        <a:pt x="1651" y="744"/>
                        <a:pt x="1629" y="744"/>
                      </a:cubicBezTo>
                      <a:cubicBezTo>
                        <a:pt x="1545" y="744"/>
                        <a:pt x="1429" y="833"/>
                        <a:pt x="1354" y="833"/>
                      </a:cubicBezTo>
                      <a:cubicBezTo>
                        <a:pt x="1328" y="833"/>
                        <a:pt x="1308" y="822"/>
                        <a:pt x="1295" y="794"/>
                      </a:cubicBezTo>
                      <a:cubicBezTo>
                        <a:pt x="1247" y="699"/>
                        <a:pt x="1308" y="522"/>
                        <a:pt x="1220" y="522"/>
                      </a:cubicBezTo>
                      <a:cubicBezTo>
                        <a:pt x="1215" y="522"/>
                        <a:pt x="1210" y="523"/>
                        <a:pt x="1204" y="524"/>
                      </a:cubicBezTo>
                      <a:cubicBezTo>
                        <a:pt x="1164" y="534"/>
                        <a:pt x="1134" y="564"/>
                        <a:pt x="1094" y="584"/>
                      </a:cubicBezTo>
                      <a:cubicBezTo>
                        <a:pt x="1078" y="589"/>
                        <a:pt x="1064" y="592"/>
                        <a:pt x="1049" y="592"/>
                      </a:cubicBezTo>
                      <a:cubicBezTo>
                        <a:pt x="937" y="592"/>
                        <a:pt x="871" y="427"/>
                        <a:pt x="853" y="293"/>
                      </a:cubicBezTo>
                      <a:cubicBezTo>
                        <a:pt x="834" y="160"/>
                        <a:pt x="762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1" name="Google Shape;15391;p49"/>
                <p:cNvSpPr/>
                <p:nvPr/>
              </p:nvSpPr>
              <p:spPr>
                <a:xfrm>
                  <a:off x="2542046" y="2721395"/>
                  <a:ext cx="200352" cy="148660"/>
                </a:xfrm>
                <a:custGeom>
                  <a:rect b="b" l="l" r="r" t="t"/>
                  <a:pathLst>
                    <a:path extrusionOk="0" h="3707" w="4996">
                      <a:moveTo>
                        <a:pt x="582" y="0"/>
                      </a:moveTo>
                      <a:cubicBezTo>
                        <a:pt x="575" y="0"/>
                        <a:pt x="569" y="1"/>
                        <a:pt x="562" y="2"/>
                      </a:cubicBezTo>
                      <a:cubicBezTo>
                        <a:pt x="482" y="12"/>
                        <a:pt x="442" y="122"/>
                        <a:pt x="442" y="212"/>
                      </a:cubicBezTo>
                      <a:cubicBezTo>
                        <a:pt x="432" y="564"/>
                        <a:pt x="402" y="915"/>
                        <a:pt x="382" y="1266"/>
                      </a:cubicBezTo>
                      <a:cubicBezTo>
                        <a:pt x="352" y="1577"/>
                        <a:pt x="241" y="1687"/>
                        <a:pt x="121" y="1928"/>
                      </a:cubicBezTo>
                      <a:cubicBezTo>
                        <a:pt x="1" y="2168"/>
                        <a:pt x="31" y="2499"/>
                        <a:pt x="41" y="2770"/>
                      </a:cubicBezTo>
                      <a:cubicBezTo>
                        <a:pt x="51" y="3041"/>
                        <a:pt x="101" y="3352"/>
                        <a:pt x="312" y="3472"/>
                      </a:cubicBezTo>
                      <a:cubicBezTo>
                        <a:pt x="378" y="3512"/>
                        <a:pt x="448" y="3527"/>
                        <a:pt x="521" y="3527"/>
                      </a:cubicBezTo>
                      <a:cubicBezTo>
                        <a:pt x="668" y="3527"/>
                        <a:pt x="825" y="3466"/>
                        <a:pt x="974" y="3432"/>
                      </a:cubicBezTo>
                      <a:cubicBezTo>
                        <a:pt x="1052" y="3417"/>
                        <a:pt x="1130" y="3411"/>
                        <a:pt x="1207" y="3411"/>
                      </a:cubicBezTo>
                      <a:cubicBezTo>
                        <a:pt x="1390" y="3411"/>
                        <a:pt x="1570" y="3444"/>
                        <a:pt x="1746" y="3472"/>
                      </a:cubicBezTo>
                      <a:cubicBezTo>
                        <a:pt x="2701" y="3633"/>
                        <a:pt x="3673" y="3706"/>
                        <a:pt x="4639" y="3706"/>
                      </a:cubicBezTo>
                      <a:cubicBezTo>
                        <a:pt x="4758" y="3706"/>
                        <a:pt x="4877" y="3705"/>
                        <a:pt x="4996" y="3703"/>
                      </a:cubicBezTo>
                      <a:lnTo>
                        <a:pt x="4996" y="2098"/>
                      </a:lnTo>
                      <a:cubicBezTo>
                        <a:pt x="4919" y="2069"/>
                        <a:pt x="4823" y="1735"/>
                        <a:pt x="4745" y="1735"/>
                      </a:cubicBezTo>
                      <a:cubicBezTo>
                        <a:pt x="4741" y="1735"/>
                        <a:pt x="4738" y="1736"/>
                        <a:pt x="4735" y="1737"/>
                      </a:cubicBezTo>
                      <a:cubicBezTo>
                        <a:pt x="4655" y="1767"/>
                        <a:pt x="4615" y="1857"/>
                        <a:pt x="4574" y="1938"/>
                      </a:cubicBezTo>
                      <a:cubicBezTo>
                        <a:pt x="4532" y="2006"/>
                        <a:pt x="4467" y="2075"/>
                        <a:pt x="4399" y="2075"/>
                      </a:cubicBezTo>
                      <a:cubicBezTo>
                        <a:pt x="4387" y="2075"/>
                        <a:pt x="4376" y="2073"/>
                        <a:pt x="4364" y="2068"/>
                      </a:cubicBezTo>
                      <a:cubicBezTo>
                        <a:pt x="4283" y="2032"/>
                        <a:pt x="4250" y="1818"/>
                        <a:pt x="4179" y="1818"/>
                      </a:cubicBezTo>
                      <a:cubicBezTo>
                        <a:pt x="4171" y="1818"/>
                        <a:pt x="4162" y="1821"/>
                        <a:pt x="4153" y="1827"/>
                      </a:cubicBezTo>
                      <a:cubicBezTo>
                        <a:pt x="4098" y="1864"/>
                        <a:pt x="4044" y="1897"/>
                        <a:pt x="3993" y="1897"/>
                      </a:cubicBezTo>
                      <a:cubicBezTo>
                        <a:pt x="3961" y="1897"/>
                        <a:pt x="3930" y="1883"/>
                        <a:pt x="3902" y="1847"/>
                      </a:cubicBezTo>
                      <a:cubicBezTo>
                        <a:pt x="3842" y="1757"/>
                        <a:pt x="3902" y="1627"/>
                        <a:pt x="3882" y="1506"/>
                      </a:cubicBezTo>
                      <a:cubicBezTo>
                        <a:pt x="3852" y="1326"/>
                        <a:pt x="3752" y="1045"/>
                        <a:pt x="3581" y="1045"/>
                      </a:cubicBezTo>
                      <a:cubicBezTo>
                        <a:pt x="3421" y="1055"/>
                        <a:pt x="3260" y="1226"/>
                        <a:pt x="3240" y="1406"/>
                      </a:cubicBezTo>
                      <a:cubicBezTo>
                        <a:pt x="3210" y="1627"/>
                        <a:pt x="3431" y="1878"/>
                        <a:pt x="3271" y="2028"/>
                      </a:cubicBezTo>
                      <a:cubicBezTo>
                        <a:pt x="3255" y="2046"/>
                        <a:pt x="3237" y="2053"/>
                        <a:pt x="3219" y="2053"/>
                      </a:cubicBezTo>
                      <a:cubicBezTo>
                        <a:pt x="3144" y="2053"/>
                        <a:pt x="3060" y="1922"/>
                        <a:pt x="3060" y="1817"/>
                      </a:cubicBezTo>
                      <a:cubicBezTo>
                        <a:pt x="3050" y="1687"/>
                        <a:pt x="3100" y="1557"/>
                        <a:pt x="3060" y="1426"/>
                      </a:cubicBezTo>
                      <a:cubicBezTo>
                        <a:pt x="3050" y="1366"/>
                        <a:pt x="3010" y="1316"/>
                        <a:pt x="3000" y="1256"/>
                      </a:cubicBezTo>
                      <a:cubicBezTo>
                        <a:pt x="2990" y="1175"/>
                        <a:pt x="3020" y="1105"/>
                        <a:pt x="3020" y="1025"/>
                      </a:cubicBezTo>
                      <a:cubicBezTo>
                        <a:pt x="3030" y="945"/>
                        <a:pt x="3010" y="824"/>
                        <a:pt x="2940" y="824"/>
                      </a:cubicBezTo>
                      <a:cubicBezTo>
                        <a:pt x="2934" y="825"/>
                        <a:pt x="2929" y="825"/>
                        <a:pt x="2923" y="825"/>
                      </a:cubicBezTo>
                      <a:cubicBezTo>
                        <a:pt x="2866" y="825"/>
                        <a:pt x="2810" y="792"/>
                        <a:pt x="2753" y="792"/>
                      </a:cubicBezTo>
                      <a:cubicBezTo>
                        <a:pt x="2735" y="792"/>
                        <a:pt x="2717" y="795"/>
                        <a:pt x="2699" y="804"/>
                      </a:cubicBezTo>
                      <a:cubicBezTo>
                        <a:pt x="2637" y="827"/>
                        <a:pt x="2588" y="897"/>
                        <a:pt x="2536" y="897"/>
                      </a:cubicBezTo>
                      <a:cubicBezTo>
                        <a:pt x="2520" y="897"/>
                        <a:pt x="2505" y="891"/>
                        <a:pt x="2488" y="874"/>
                      </a:cubicBezTo>
                      <a:cubicBezTo>
                        <a:pt x="2468" y="854"/>
                        <a:pt x="2448" y="814"/>
                        <a:pt x="2408" y="804"/>
                      </a:cubicBezTo>
                      <a:cubicBezTo>
                        <a:pt x="2403" y="802"/>
                        <a:pt x="2396" y="800"/>
                        <a:pt x="2390" y="800"/>
                      </a:cubicBezTo>
                      <a:cubicBezTo>
                        <a:pt x="2372" y="800"/>
                        <a:pt x="2350" y="810"/>
                        <a:pt x="2328" y="824"/>
                      </a:cubicBezTo>
                      <a:cubicBezTo>
                        <a:pt x="2237" y="874"/>
                        <a:pt x="2097" y="864"/>
                        <a:pt x="2047" y="965"/>
                      </a:cubicBezTo>
                      <a:cubicBezTo>
                        <a:pt x="1936" y="1205"/>
                        <a:pt x="2107" y="1496"/>
                        <a:pt x="2127" y="1767"/>
                      </a:cubicBezTo>
                      <a:cubicBezTo>
                        <a:pt x="2147" y="1888"/>
                        <a:pt x="2157" y="2018"/>
                        <a:pt x="2097" y="2118"/>
                      </a:cubicBezTo>
                      <a:cubicBezTo>
                        <a:pt x="2062" y="2183"/>
                        <a:pt x="1995" y="2224"/>
                        <a:pt x="1934" y="2224"/>
                      </a:cubicBezTo>
                      <a:cubicBezTo>
                        <a:pt x="1891" y="2224"/>
                        <a:pt x="1851" y="2204"/>
                        <a:pt x="1826" y="2158"/>
                      </a:cubicBezTo>
                      <a:cubicBezTo>
                        <a:pt x="1796" y="2118"/>
                        <a:pt x="1796" y="2058"/>
                        <a:pt x="1786" y="2008"/>
                      </a:cubicBezTo>
                      <a:cubicBezTo>
                        <a:pt x="1776" y="1847"/>
                        <a:pt x="1696" y="1697"/>
                        <a:pt x="1646" y="1547"/>
                      </a:cubicBezTo>
                      <a:cubicBezTo>
                        <a:pt x="1595" y="1396"/>
                        <a:pt x="1736" y="1256"/>
                        <a:pt x="1706" y="1095"/>
                      </a:cubicBezTo>
                      <a:cubicBezTo>
                        <a:pt x="1686" y="955"/>
                        <a:pt x="1636" y="844"/>
                        <a:pt x="1545" y="764"/>
                      </a:cubicBezTo>
                      <a:cubicBezTo>
                        <a:pt x="1529" y="750"/>
                        <a:pt x="1511" y="744"/>
                        <a:pt x="1491" y="744"/>
                      </a:cubicBezTo>
                      <a:cubicBezTo>
                        <a:pt x="1412" y="744"/>
                        <a:pt x="1308" y="833"/>
                        <a:pt x="1240" y="833"/>
                      </a:cubicBezTo>
                      <a:cubicBezTo>
                        <a:pt x="1216" y="833"/>
                        <a:pt x="1197" y="822"/>
                        <a:pt x="1184" y="794"/>
                      </a:cubicBezTo>
                      <a:cubicBezTo>
                        <a:pt x="1136" y="699"/>
                        <a:pt x="1198" y="522"/>
                        <a:pt x="1109" y="522"/>
                      </a:cubicBezTo>
                      <a:cubicBezTo>
                        <a:pt x="1104" y="522"/>
                        <a:pt x="1099" y="522"/>
                        <a:pt x="1094" y="523"/>
                      </a:cubicBezTo>
                      <a:cubicBezTo>
                        <a:pt x="1064" y="533"/>
                        <a:pt x="1034" y="564"/>
                        <a:pt x="994" y="584"/>
                      </a:cubicBezTo>
                      <a:cubicBezTo>
                        <a:pt x="980" y="589"/>
                        <a:pt x="967" y="592"/>
                        <a:pt x="955" y="592"/>
                      </a:cubicBezTo>
                      <a:cubicBezTo>
                        <a:pt x="856" y="592"/>
                        <a:pt x="791" y="426"/>
                        <a:pt x="773" y="293"/>
                      </a:cubicBezTo>
                      <a:cubicBezTo>
                        <a:pt x="763" y="160"/>
                        <a:pt x="691" y="0"/>
                        <a:pt x="5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2" name="Google Shape;15392;p49"/>
                <p:cNvSpPr/>
                <p:nvPr/>
              </p:nvSpPr>
              <p:spPr>
                <a:xfrm>
                  <a:off x="2871498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08" y="1"/>
                      </a:moveTo>
                      <a:cubicBezTo>
                        <a:pt x="4294" y="1"/>
                        <a:pt x="4232" y="121"/>
                        <a:pt x="4213" y="224"/>
                      </a:cubicBezTo>
                      <a:cubicBezTo>
                        <a:pt x="4205" y="330"/>
                        <a:pt x="4140" y="461"/>
                        <a:pt x="4042" y="461"/>
                      </a:cubicBezTo>
                      <a:cubicBezTo>
                        <a:pt x="4029" y="461"/>
                        <a:pt x="4016" y="459"/>
                        <a:pt x="4003" y="454"/>
                      </a:cubicBezTo>
                      <a:cubicBezTo>
                        <a:pt x="3963" y="444"/>
                        <a:pt x="3933" y="414"/>
                        <a:pt x="3892" y="404"/>
                      </a:cubicBezTo>
                      <a:cubicBezTo>
                        <a:pt x="3889" y="404"/>
                        <a:pt x="3886" y="404"/>
                        <a:pt x="3883" y="404"/>
                      </a:cubicBezTo>
                      <a:cubicBezTo>
                        <a:pt x="3796" y="404"/>
                        <a:pt x="3861" y="547"/>
                        <a:pt x="3812" y="625"/>
                      </a:cubicBezTo>
                      <a:cubicBezTo>
                        <a:pt x="3800" y="643"/>
                        <a:pt x="3783" y="650"/>
                        <a:pt x="3762" y="650"/>
                      </a:cubicBezTo>
                      <a:cubicBezTo>
                        <a:pt x="3693" y="650"/>
                        <a:pt x="3587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51" y="665"/>
                        <a:pt x="3311" y="745"/>
                        <a:pt x="3291" y="855"/>
                      </a:cubicBezTo>
                      <a:cubicBezTo>
                        <a:pt x="3261" y="976"/>
                        <a:pt x="3391" y="1086"/>
                        <a:pt x="3351" y="1207"/>
                      </a:cubicBezTo>
                      <a:cubicBezTo>
                        <a:pt x="3301" y="1327"/>
                        <a:pt x="3220" y="1447"/>
                        <a:pt x="320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6" y="1721"/>
                        <a:pt x="3104" y="1735"/>
                        <a:pt x="3060" y="1735"/>
                      </a:cubicBezTo>
                      <a:cubicBezTo>
                        <a:pt x="2997" y="1735"/>
                        <a:pt x="2929" y="1705"/>
                        <a:pt x="2899" y="1658"/>
                      </a:cubicBezTo>
                      <a:cubicBezTo>
                        <a:pt x="2839" y="1578"/>
                        <a:pt x="2849" y="1477"/>
                        <a:pt x="2859" y="1377"/>
                      </a:cubicBezTo>
                      <a:cubicBezTo>
                        <a:pt x="2889" y="1166"/>
                        <a:pt x="3060" y="936"/>
                        <a:pt x="2950" y="755"/>
                      </a:cubicBezTo>
                      <a:cubicBezTo>
                        <a:pt x="2889" y="675"/>
                        <a:pt x="2759" y="675"/>
                        <a:pt x="2659" y="645"/>
                      </a:cubicBezTo>
                      <a:cubicBezTo>
                        <a:pt x="2642" y="637"/>
                        <a:pt x="2620" y="622"/>
                        <a:pt x="2596" y="622"/>
                      </a:cubicBezTo>
                      <a:cubicBezTo>
                        <a:pt x="2590" y="622"/>
                        <a:pt x="2584" y="623"/>
                        <a:pt x="2578" y="625"/>
                      </a:cubicBezTo>
                      <a:cubicBezTo>
                        <a:pt x="2548" y="635"/>
                        <a:pt x="2528" y="665"/>
                        <a:pt x="2508" y="685"/>
                      </a:cubicBezTo>
                      <a:cubicBezTo>
                        <a:pt x="2492" y="696"/>
                        <a:pt x="2477" y="701"/>
                        <a:pt x="2461" y="701"/>
                      </a:cubicBezTo>
                      <a:cubicBezTo>
                        <a:pt x="2409" y="701"/>
                        <a:pt x="2359" y="648"/>
                        <a:pt x="2298" y="625"/>
                      </a:cubicBezTo>
                      <a:cubicBezTo>
                        <a:pt x="2279" y="618"/>
                        <a:pt x="2261" y="615"/>
                        <a:pt x="2242" y="615"/>
                      </a:cubicBezTo>
                      <a:cubicBezTo>
                        <a:pt x="2180" y="615"/>
                        <a:pt x="2119" y="645"/>
                        <a:pt x="2057" y="645"/>
                      </a:cubicBezTo>
                      <a:cubicBezTo>
                        <a:pt x="1987" y="645"/>
                        <a:pt x="1967" y="735"/>
                        <a:pt x="1977" y="795"/>
                      </a:cubicBezTo>
                      <a:cubicBezTo>
                        <a:pt x="1977" y="855"/>
                        <a:pt x="2007" y="926"/>
                        <a:pt x="1987" y="986"/>
                      </a:cubicBezTo>
                      <a:cubicBezTo>
                        <a:pt x="1977" y="1026"/>
                        <a:pt x="1947" y="1066"/>
                        <a:pt x="1926" y="1116"/>
                      </a:cubicBezTo>
                      <a:cubicBezTo>
                        <a:pt x="1896" y="1217"/>
                        <a:pt x="1936" y="1317"/>
                        <a:pt x="1936" y="1417"/>
                      </a:cubicBezTo>
                      <a:cubicBezTo>
                        <a:pt x="1928" y="1499"/>
                        <a:pt x="1847" y="1607"/>
                        <a:pt x="1769" y="1607"/>
                      </a:cubicBezTo>
                      <a:cubicBezTo>
                        <a:pt x="1751" y="1607"/>
                        <a:pt x="1733" y="1601"/>
                        <a:pt x="1716" y="1588"/>
                      </a:cubicBezTo>
                      <a:cubicBezTo>
                        <a:pt x="1565" y="1467"/>
                        <a:pt x="1786" y="1267"/>
                        <a:pt x="1756" y="1096"/>
                      </a:cubicBezTo>
                      <a:cubicBezTo>
                        <a:pt x="1726" y="956"/>
                        <a:pt x="156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84" y="1447"/>
                      </a:cubicBezTo>
                      <a:cubicBezTo>
                        <a:pt x="1061" y="1474"/>
                        <a:pt x="1031" y="1485"/>
                        <a:pt x="999" y="1485"/>
                      </a:cubicBezTo>
                      <a:cubicBezTo>
                        <a:pt x="948" y="1485"/>
                        <a:pt x="889" y="1458"/>
                        <a:pt x="833" y="1427"/>
                      </a:cubicBezTo>
                      <a:cubicBezTo>
                        <a:pt x="826" y="1424"/>
                        <a:pt x="819" y="1422"/>
                        <a:pt x="813" y="1422"/>
                      </a:cubicBezTo>
                      <a:cubicBezTo>
                        <a:pt x="747" y="1422"/>
                        <a:pt x="715" y="1590"/>
                        <a:pt x="633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7" y="1625"/>
                        <a:pt x="464" y="1568"/>
                        <a:pt x="422" y="1517"/>
                      </a:cubicBezTo>
                      <a:cubicBezTo>
                        <a:pt x="382" y="1457"/>
                        <a:pt x="342" y="1377"/>
                        <a:pt x="251" y="1357"/>
                      </a:cubicBezTo>
                      <a:cubicBezTo>
                        <a:pt x="247" y="1356"/>
                        <a:pt x="243" y="1355"/>
                        <a:pt x="239" y="1355"/>
                      </a:cubicBezTo>
                      <a:cubicBezTo>
                        <a:pt x="162" y="1355"/>
                        <a:pt x="77" y="1619"/>
                        <a:pt x="1" y="1638"/>
                      </a:cubicBezTo>
                      <a:lnTo>
                        <a:pt x="1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5" y="2905"/>
                        <a:pt x="2301" y="2844"/>
                        <a:pt x="3240" y="2721"/>
                      </a:cubicBezTo>
                      <a:cubicBezTo>
                        <a:pt x="3423" y="2700"/>
                        <a:pt x="3605" y="2674"/>
                        <a:pt x="3784" y="2674"/>
                      </a:cubicBezTo>
                      <a:cubicBezTo>
                        <a:pt x="3861" y="2674"/>
                        <a:pt x="3937" y="2679"/>
                        <a:pt x="4013" y="2691"/>
                      </a:cubicBezTo>
                      <a:cubicBezTo>
                        <a:pt x="4170" y="2712"/>
                        <a:pt x="4333" y="2760"/>
                        <a:pt x="4484" y="2760"/>
                      </a:cubicBezTo>
                      <a:cubicBezTo>
                        <a:pt x="4554" y="2760"/>
                        <a:pt x="4621" y="2750"/>
                        <a:pt x="4685" y="2721"/>
                      </a:cubicBezTo>
                      <a:cubicBezTo>
                        <a:pt x="4895" y="2621"/>
                        <a:pt x="4946" y="2380"/>
                        <a:pt x="4956" y="2169"/>
                      </a:cubicBezTo>
                      <a:cubicBezTo>
                        <a:pt x="4966" y="1949"/>
                        <a:pt x="4996" y="1698"/>
                        <a:pt x="4875" y="1507"/>
                      </a:cubicBezTo>
                      <a:cubicBezTo>
                        <a:pt x="4755" y="1327"/>
                        <a:pt x="4635" y="1227"/>
                        <a:pt x="4615" y="996"/>
                      </a:cubicBezTo>
                      <a:cubicBezTo>
                        <a:pt x="4585" y="715"/>
                        <a:pt x="4564" y="434"/>
                        <a:pt x="4554" y="163"/>
                      </a:cubicBezTo>
                      <a:cubicBezTo>
                        <a:pt x="4544" y="93"/>
                        <a:pt x="4514" y="13"/>
                        <a:pt x="4434" y="3"/>
                      </a:cubicBezTo>
                      <a:cubicBezTo>
                        <a:pt x="4425" y="1"/>
                        <a:pt x="4416" y="1"/>
                        <a:pt x="44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3" name="Google Shape;15393;p49"/>
                <p:cNvSpPr/>
                <p:nvPr/>
              </p:nvSpPr>
              <p:spPr>
                <a:xfrm>
                  <a:off x="2695323" y="2774853"/>
                  <a:ext cx="200352" cy="116538"/>
                </a:xfrm>
                <a:custGeom>
                  <a:rect b="b" l="l" r="r" t="t"/>
                  <a:pathLst>
                    <a:path extrusionOk="0" h="2906" w="4996">
                      <a:moveTo>
                        <a:pt x="4417" y="1"/>
                      </a:moveTo>
                      <a:cubicBezTo>
                        <a:pt x="4304" y="1"/>
                        <a:pt x="4242" y="121"/>
                        <a:pt x="4223" y="224"/>
                      </a:cubicBezTo>
                      <a:cubicBezTo>
                        <a:pt x="4205" y="330"/>
                        <a:pt x="4140" y="461"/>
                        <a:pt x="4041" y="461"/>
                      </a:cubicBezTo>
                      <a:cubicBezTo>
                        <a:pt x="4029" y="461"/>
                        <a:pt x="4016" y="459"/>
                        <a:pt x="4002" y="454"/>
                      </a:cubicBezTo>
                      <a:cubicBezTo>
                        <a:pt x="3962" y="444"/>
                        <a:pt x="3942" y="414"/>
                        <a:pt x="3902" y="404"/>
                      </a:cubicBezTo>
                      <a:cubicBezTo>
                        <a:pt x="3899" y="404"/>
                        <a:pt x="3895" y="404"/>
                        <a:pt x="3892" y="404"/>
                      </a:cubicBezTo>
                      <a:cubicBezTo>
                        <a:pt x="3796" y="404"/>
                        <a:pt x="3860" y="547"/>
                        <a:pt x="3812" y="625"/>
                      </a:cubicBezTo>
                      <a:cubicBezTo>
                        <a:pt x="3802" y="643"/>
                        <a:pt x="3786" y="650"/>
                        <a:pt x="3765" y="650"/>
                      </a:cubicBezTo>
                      <a:cubicBezTo>
                        <a:pt x="3699" y="650"/>
                        <a:pt x="3589" y="579"/>
                        <a:pt x="3507" y="579"/>
                      </a:cubicBezTo>
                      <a:cubicBezTo>
                        <a:pt x="3486" y="579"/>
                        <a:pt x="3467" y="583"/>
                        <a:pt x="3451" y="595"/>
                      </a:cubicBezTo>
                      <a:cubicBezTo>
                        <a:pt x="3360" y="665"/>
                        <a:pt x="3320" y="745"/>
                        <a:pt x="3290" y="855"/>
                      </a:cubicBezTo>
                      <a:cubicBezTo>
                        <a:pt x="3270" y="976"/>
                        <a:pt x="3401" y="1086"/>
                        <a:pt x="3350" y="1207"/>
                      </a:cubicBezTo>
                      <a:cubicBezTo>
                        <a:pt x="3310" y="1327"/>
                        <a:pt x="3230" y="1447"/>
                        <a:pt x="3210" y="1568"/>
                      </a:cubicBezTo>
                      <a:cubicBezTo>
                        <a:pt x="3200" y="1608"/>
                        <a:pt x="3200" y="1658"/>
                        <a:pt x="3170" y="1688"/>
                      </a:cubicBezTo>
                      <a:cubicBezTo>
                        <a:pt x="3145" y="1721"/>
                        <a:pt x="3105" y="1735"/>
                        <a:pt x="3063" y="1735"/>
                      </a:cubicBezTo>
                      <a:cubicBezTo>
                        <a:pt x="3002" y="1735"/>
                        <a:pt x="2935" y="1705"/>
                        <a:pt x="2899" y="1658"/>
                      </a:cubicBezTo>
                      <a:cubicBezTo>
                        <a:pt x="2849" y="1578"/>
                        <a:pt x="2859" y="1477"/>
                        <a:pt x="2869" y="1377"/>
                      </a:cubicBezTo>
                      <a:cubicBezTo>
                        <a:pt x="2899" y="1166"/>
                        <a:pt x="3070" y="936"/>
                        <a:pt x="2949" y="755"/>
                      </a:cubicBezTo>
                      <a:cubicBezTo>
                        <a:pt x="2899" y="675"/>
                        <a:pt x="2759" y="675"/>
                        <a:pt x="2668" y="645"/>
                      </a:cubicBezTo>
                      <a:cubicBezTo>
                        <a:pt x="2644" y="637"/>
                        <a:pt x="2620" y="622"/>
                        <a:pt x="2601" y="622"/>
                      </a:cubicBezTo>
                      <a:cubicBezTo>
                        <a:pt x="2596" y="622"/>
                        <a:pt x="2592" y="623"/>
                        <a:pt x="2588" y="625"/>
                      </a:cubicBezTo>
                      <a:cubicBezTo>
                        <a:pt x="2548" y="635"/>
                        <a:pt x="2538" y="665"/>
                        <a:pt x="2508" y="685"/>
                      </a:cubicBezTo>
                      <a:cubicBezTo>
                        <a:pt x="2492" y="696"/>
                        <a:pt x="2476" y="701"/>
                        <a:pt x="2461" y="701"/>
                      </a:cubicBezTo>
                      <a:cubicBezTo>
                        <a:pt x="2409" y="701"/>
                        <a:pt x="2359" y="648"/>
                        <a:pt x="2297" y="625"/>
                      </a:cubicBezTo>
                      <a:cubicBezTo>
                        <a:pt x="2279" y="618"/>
                        <a:pt x="2261" y="615"/>
                        <a:pt x="2243" y="615"/>
                      </a:cubicBezTo>
                      <a:cubicBezTo>
                        <a:pt x="2183" y="615"/>
                        <a:pt x="2126" y="645"/>
                        <a:pt x="2056" y="645"/>
                      </a:cubicBezTo>
                      <a:cubicBezTo>
                        <a:pt x="1986" y="645"/>
                        <a:pt x="1966" y="735"/>
                        <a:pt x="1976" y="795"/>
                      </a:cubicBezTo>
                      <a:cubicBezTo>
                        <a:pt x="1986" y="855"/>
                        <a:pt x="2006" y="926"/>
                        <a:pt x="1996" y="986"/>
                      </a:cubicBezTo>
                      <a:cubicBezTo>
                        <a:pt x="1986" y="1026"/>
                        <a:pt x="1946" y="1066"/>
                        <a:pt x="1936" y="1116"/>
                      </a:cubicBezTo>
                      <a:cubicBezTo>
                        <a:pt x="1896" y="1217"/>
                        <a:pt x="1946" y="1317"/>
                        <a:pt x="1936" y="1417"/>
                      </a:cubicBezTo>
                      <a:cubicBezTo>
                        <a:pt x="1936" y="1499"/>
                        <a:pt x="1850" y="1607"/>
                        <a:pt x="1775" y="1607"/>
                      </a:cubicBezTo>
                      <a:cubicBezTo>
                        <a:pt x="1757" y="1607"/>
                        <a:pt x="1741" y="1601"/>
                        <a:pt x="1725" y="1588"/>
                      </a:cubicBezTo>
                      <a:cubicBezTo>
                        <a:pt x="1565" y="1467"/>
                        <a:pt x="1796" y="1267"/>
                        <a:pt x="1756" y="1096"/>
                      </a:cubicBezTo>
                      <a:cubicBezTo>
                        <a:pt x="1735" y="956"/>
                        <a:pt x="1575" y="825"/>
                        <a:pt x="1415" y="815"/>
                      </a:cubicBezTo>
                      <a:cubicBezTo>
                        <a:pt x="1244" y="815"/>
                        <a:pt x="1144" y="1036"/>
                        <a:pt x="1114" y="1176"/>
                      </a:cubicBezTo>
                      <a:cubicBezTo>
                        <a:pt x="1094" y="1277"/>
                        <a:pt x="1154" y="1377"/>
                        <a:pt x="1094" y="1447"/>
                      </a:cubicBezTo>
                      <a:cubicBezTo>
                        <a:pt x="1070" y="1474"/>
                        <a:pt x="1041" y="1485"/>
                        <a:pt x="1009" y="1485"/>
                      </a:cubicBezTo>
                      <a:cubicBezTo>
                        <a:pt x="957" y="1485"/>
                        <a:pt x="898" y="1458"/>
                        <a:pt x="843" y="1427"/>
                      </a:cubicBezTo>
                      <a:cubicBezTo>
                        <a:pt x="835" y="1424"/>
                        <a:pt x="827" y="1422"/>
                        <a:pt x="820" y="1422"/>
                      </a:cubicBezTo>
                      <a:cubicBezTo>
                        <a:pt x="748" y="1422"/>
                        <a:pt x="723" y="1590"/>
                        <a:pt x="632" y="1618"/>
                      </a:cubicBezTo>
                      <a:cubicBezTo>
                        <a:pt x="619" y="1623"/>
                        <a:pt x="606" y="1625"/>
                        <a:pt x="593" y="1625"/>
                      </a:cubicBezTo>
                      <a:cubicBezTo>
                        <a:pt x="526" y="1625"/>
                        <a:pt x="465" y="1568"/>
                        <a:pt x="432" y="1517"/>
                      </a:cubicBezTo>
                      <a:cubicBezTo>
                        <a:pt x="381" y="1457"/>
                        <a:pt x="341" y="1377"/>
                        <a:pt x="261" y="1357"/>
                      </a:cubicBezTo>
                      <a:cubicBezTo>
                        <a:pt x="257" y="1356"/>
                        <a:pt x="253" y="1355"/>
                        <a:pt x="249" y="1355"/>
                      </a:cubicBezTo>
                      <a:cubicBezTo>
                        <a:pt x="171" y="1355"/>
                        <a:pt x="77" y="1619"/>
                        <a:pt x="0" y="1638"/>
                      </a:cubicBezTo>
                      <a:lnTo>
                        <a:pt x="0" y="2902"/>
                      </a:lnTo>
                      <a:cubicBezTo>
                        <a:pt x="136" y="2904"/>
                        <a:pt x="271" y="2905"/>
                        <a:pt x="407" y="2905"/>
                      </a:cubicBezTo>
                      <a:cubicBezTo>
                        <a:pt x="1357" y="2905"/>
                        <a:pt x="2311" y="2844"/>
                        <a:pt x="3250" y="2721"/>
                      </a:cubicBezTo>
                      <a:cubicBezTo>
                        <a:pt x="3425" y="2700"/>
                        <a:pt x="3606" y="2674"/>
                        <a:pt x="3787" y="2674"/>
                      </a:cubicBezTo>
                      <a:cubicBezTo>
                        <a:pt x="3865" y="2674"/>
                        <a:pt x="3944" y="2679"/>
                        <a:pt x="4022" y="2691"/>
                      </a:cubicBezTo>
                      <a:cubicBezTo>
                        <a:pt x="4173" y="2712"/>
                        <a:pt x="4333" y="2760"/>
                        <a:pt x="4484" y="2760"/>
                      </a:cubicBezTo>
                      <a:cubicBezTo>
                        <a:pt x="4553" y="2760"/>
                        <a:pt x="4621" y="2750"/>
                        <a:pt x="4684" y="2721"/>
                      </a:cubicBezTo>
                      <a:cubicBezTo>
                        <a:pt x="4895" y="2621"/>
                        <a:pt x="4945" y="2380"/>
                        <a:pt x="4955" y="2169"/>
                      </a:cubicBezTo>
                      <a:cubicBezTo>
                        <a:pt x="4965" y="1949"/>
                        <a:pt x="4995" y="1698"/>
                        <a:pt x="4875" y="1507"/>
                      </a:cubicBezTo>
                      <a:cubicBezTo>
                        <a:pt x="4755" y="1327"/>
                        <a:pt x="4644" y="1227"/>
                        <a:pt x="4624" y="996"/>
                      </a:cubicBezTo>
                      <a:cubicBezTo>
                        <a:pt x="4594" y="715"/>
                        <a:pt x="4574" y="434"/>
                        <a:pt x="4554" y="163"/>
                      </a:cubicBezTo>
                      <a:cubicBezTo>
                        <a:pt x="4554" y="93"/>
                        <a:pt x="4524" y="13"/>
                        <a:pt x="4444" y="3"/>
                      </a:cubicBezTo>
                      <a:cubicBezTo>
                        <a:pt x="4435" y="1"/>
                        <a:pt x="4426" y="1"/>
                        <a:pt x="44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5394" name="Google Shape;15394;p49"/>
            <p:cNvGrpSpPr/>
            <p:nvPr/>
          </p:nvGrpSpPr>
          <p:grpSpPr>
            <a:xfrm rot="154410">
              <a:off x="2947545" y="4648321"/>
              <a:ext cx="3484814" cy="619811"/>
              <a:chOff x="2222738" y="1303375"/>
              <a:chExt cx="1965725" cy="349625"/>
            </a:xfrm>
          </p:grpSpPr>
          <p:sp>
            <p:nvSpPr>
              <p:cNvPr id="15395" name="Google Shape;15395;p49"/>
              <p:cNvSpPr/>
              <p:nvPr/>
            </p:nvSpPr>
            <p:spPr>
              <a:xfrm>
                <a:off x="2222738" y="1303375"/>
                <a:ext cx="1907300" cy="333750"/>
              </a:xfrm>
              <a:custGeom>
                <a:rect b="b" l="l" r="r" t="t"/>
                <a:pathLst>
                  <a:path extrusionOk="0" h="13350" w="76292">
                    <a:moveTo>
                      <a:pt x="71186" y="1"/>
                    </a:moveTo>
                    <a:cubicBezTo>
                      <a:pt x="64079" y="1"/>
                      <a:pt x="52095" y="313"/>
                      <a:pt x="44985" y="771"/>
                    </a:cubicBezTo>
                    <a:cubicBezTo>
                      <a:pt x="36397" y="1317"/>
                      <a:pt x="8778" y="4103"/>
                      <a:pt x="1540" y="4103"/>
                    </a:cubicBezTo>
                    <a:cubicBezTo>
                      <a:pt x="799" y="4103"/>
                      <a:pt x="272" y="4074"/>
                      <a:pt x="0" y="4010"/>
                    </a:cubicBezTo>
                    <a:lnTo>
                      <a:pt x="0" y="4010"/>
                    </a:lnTo>
                    <a:lnTo>
                      <a:pt x="12191" y="13349"/>
                    </a:lnTo>
                    <a:lnTo>
                      <a:pt x="75733" y="13238"/>
                    </a:lnTo>
                    <a:lnTo>
                      <a:pt x="76292" y="110"/>
                    </a:lnTo>
                    <a:cubicBezTo>
                      <a:pt x="75363" y="35"/>
                      <a:pt x="73543" y="1"/>
                      <a:pt x="7118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6" name="Google Shape;15396;p49"/>
              <p:cNvSpPr/>
              <p:nvPr/>
            </p:nvSpPr>
            <p:spPr>
              <a:xfrm>
                <a:off x="2538038" y="1383525"/>
                <a:ext cx="1650425" cy="117425"/>
              </a:xfrm>
              <a:custGeom>
                <a:rect b="b" l="l" r="r" t="t"/>
                <a:pathLst>
                  <a:path extrusionOk="0" h="4697" w="66017">
                    <a:moveTo>
                      <a:pt x="64630" y="0"/>
                    </a:moveTo>
                    <a:cubicBezTo>
                      <a:pt x="50347" y="0"/>
                      <a:pt x="25262" y="1493"/>
                      <a:pt x="0" y="3854"/>
                    </a:cubicBezTo>
                    <a:lnTo>
                      <a:pt x="86" y="4696"/>
                    </a:lnTo>
                    <a:cubicBezTo>
                      <a:pt x="25319" y="2335"/>
                      <a:pt x="50366" y="851"/>
                      <a:pt x="64617" y="851"/>
                    </a:cubicBezTo>
                    <a:cubicBezTo>
                      <a:pt x="65093" y="851"/>
                      <a:pt x="65557" y="853"/>
                      <a:pt x="66008" y="856"/>
                    </a:cubicBezTo>
                    <a:lnTo>
                      <a:pt x="66017" y="5"/>
                    </a:lnTo>
                    <a:cubicBezTo>
                      <a:pt x="65567" y="2"/>
                      <a:pt x="65104" y="0"/>
                      <a:pt x="64630" y="0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7" name="Google Shape;15397;p49"/>
              <p:cNvSpPr/>
              <p:nvPr/>
            </p:nvSpPr>
            <p:spPr>
              <a:xfrm>
                <a:off x="2460713" y="1329600"/>
                <a:ext cx="1706925" cy="124525"/>
              </a:xfrm>
              <a:custGeom>
                <a:rect b="b" l="l" r="r" t="t"/>
                <a:pathLst>
                  <a:path extrusionOk="0" h="4981" w="68277">
                    <a:moveTo>
                      <a:pt x="64102" y="1"/>
                    </a:moveTo>
                    <a:cubicBezTo>
                      <a:pt x="61312" y="1"/>
                      <a:pt x="57250" y="21"/>
                      <a:pt x="52305" y="100"/>
                    </a:cubicBezTo>
                    <a:cubicBezTo>
                      <a:pt x="45028" y="212"/>
                      <a:pt x="36565" y="891"/>
                      <a:pt x="26771" y="1681"/>
                    </a:cubicBezTo>
                    <a:cubicBezTo>
                      <a:pt x="25611" y="1767"/>
                      <a:pt x="24443" y="1862"/>
                      <a:pt x="23249" y="1956"/>
                    </a:cubicBezTo>
                    <a:cubicBezTo>
                      <a:pt x="18652" y="2326"/>
                      <a:pt x="14047" y="2841"/>
                      <a:pt x="9588" y="3339"/>
                    </a:cubicBezTo>
                    <a:cubicBezTo>
                      <a:pt x="6221" y="3717"/>
                      <a:pt x="3042" y="4070"/>
                      <a:pt x="0" y="4345"/>
                    </a:cubicBezTo>
                    <a:lnTo>
                      <a:pt x="61" y="4980"/>
                    </a:lnTo>
                    <a:cubicBezTo>
                      <a:pt x="3111" y="4705"/>
                      <a:pt x="6298" y="4345"/>
                      <a:pt x="9666" y="3967"/>
                    </a:cubicBezTo>
                    <a:cubicBezTo>
                      <a:pt x="14116" y="3468"/>
                      <a:pt x="18721" y="2961"/>
                      <a:pt x="23300" y="2592"/>
                    </a:cubicBezTo>
                    <a:cubicBezTo>
                      <a:pt x="24495" y="2497"/>
                      <a:pt x="25672" y="2403"/>
                      <a:pt x="26823" y="2308"/>
                    </a:cubicBezTo>
                    <a:cubicBezTo>
                      <a:pt x="36608" y="1527"/>
                      <a:pt x="45062" y="848"/>
                      <a:pt x="52322" y="736"/>
                    </a:cubicBezTo>
                    <a:cubicBezTo>
                      <a:pt x="57259" y="657"/>
                      <a:pt x="61314" y="636"/>
                      <a:pt x="64099" y="636"/>
                    </a:cubicBezTo>
                    <a:cubicBezTo>
                      <a:pt x="66739" y="636"/>
                      <a:pt x="68238" y="655"/>
                      <a:pt x="68268" y="659"/>
                    </a:cubicBezTo>
                    <a:lnTo>
                      <a:pt x="68276" y="23"/>
                    </a:lnTo>
                    <a:cubicBezTo>
                      <a:pt x="68247" y="19"/>
                      <a:pt x="66745" y="1"/>
                      <a:pt x="64102" y="1"/>
                    </a:cubicBez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8" name="Google Shape;15398;p49"/>
              <p:cNvSpPr/>
              <p:nvPr/>
            </p:nvSpPr>
            <p:spPr>
              <a:xfrm>
                <a:off x="2612563" y="1454750"/>
                <a:ext cx="1564725" cy="108275"/>
              </a:xfrm>
              <a:custGeom>
                <a:rect b="b" l="l" r="r" t="t"/>
                <a:pathLst>
                  <a:path extrusionOk="0" h="4331" w="62589">
                    <a:moveTo>
                      <a:pt x="62555" y="0"/>
                    </a:moveTo>
                    <a:cubicBezTo>
                      <a:pt x="62288" y="9"/>
                      <a:pt x="34804" y="842"/>
                      <a:pt x="1" y="3273"/>
                    </a:cubicBezTo>
                    <a:lnTo>
                      <a:pt x="78" y="4330"/>
                    </a:lnTo>
                    <a:cubicBezTo>
                      <a:pt x="34856" y="1907"/>
                      <a:pt x="62314" y="1065"/>
                      <a:pt x="62589" y="1057"/>
                    </a:cubicBezTo>
                    <a:lnTo>
                      <a:pt x="62555" y="0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9" name="Google Shape;15399;p49"/>
              <p:cNvSpPr/>
              <p:nvPr/>
            </p:nvSpPr>
            <p:spPr>
              <a:xfrm>
                <a:off x="2644138" y="1536350"/>
                <a:ext cx="1530575" cy="116650"/>
              </a:xfrm>
              <a:custGeom>
                <a:rect b="b" l="l" r="r" t="t"/>
                <a:pathLst>
                  <a:path extrusionOk="0" h="4666" w="61223">
                    <a:moveTo>
                      <a:pt x="61154" y="1"/>
                    </a:moveTo>
                    <a:cubicBezTo>
                      <a:pt x="60845" y="18"/>
                      <a:pt x="30019" y="1711"/>
                      <a:pt x="1" y="3394"/>
                    </a:cubicBezTo>
                    <a:lnTo>
                      <a:pt x="69" y="4666"/>
                    </a:lnTo>
                    <a:cubicBezTo>
                      <a:pt x="30088" y="2982"/>
                      <a:pt x="60914" y="1290"/>
                      <a:pt x="61223" y="1272"/>
                    </a:cubicBezTo>
                    <a:lnTo>
                      <a:pt x="61154" y="1"/>
                    </a:lnTo>
                    <a:close/>
                  </a:path>
                </a:pathLst>
              </a:custGeom>
              <a:solidFill>
                <a:srgbClr val="401E15">
                  <a:alpha val="157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00" name="Google Shape;15400;p49"/>
            <p:cNvGrpSpPr/>
            <p:nvPr/>
          </p:nvGrpSpPr>
          <p:grpSpPr>
            <a:xfrm>
              <a:off x="-55133" y="4295324"/>
              <a:ext cx="4443632" cy="1316135"/>
              <a:chOff x="-13849" y="4011750"/>
              <a:chExt cx="3821164" cy="1131770"/>
            </a:xfrm>
          </p:grpSpPr>
          <p:sp>
            <p:nvSpPr>
              <p:cNvPr id="15401" name="Google Shape;15401;p49"/>
              <p:cNvSpPr/>
              <p:nvPr/>
            </p:nvSpPr>
            <p:spPr>
              <a:xfrm>
                <a:off x="5721" y="4011750"/>
                <a:ext cx="3801593" cy="1131770"/>
              </a:xfrm>
              <a:custGeom>
                <a:rect b="b" l="l" r="r" t="t"/>
                <a:pathLst>
                  <a:path extrusionOk="0" h="19781" w="66444">
                    <a:moveTo>
                      <a:pt x="61" y="0"/>
                    </a:moveTo>
                    <a:lnTo>
                      <a:pt x="1" y="19781"/>
                    </a:lnTo>
                    <a:cubicBezTo>
                      <a:pt x="1" y="19781"/>
                      <a:pt x="29054" y="19749"/>
                      <a:pt x="48541" y="19749"/>
                    </a:cubicBezTo>
                    <a:cubicBezTo>
                      <a:pt x="58285" y="19749"/>
                      <a:pt x="65637" y="19757"/>
                      <a:pt x="65771" y="19781"/>
                    </a:cubicBezTo>
                    <a:cubicBezTo>
                      <a:pt x="65773" y="19781"/>
                      <a:pt x="65774" y="19781"/>
                      <a:pt x="65776" y="19781"/>
                    </a:cubicBezTo>
                    <a:cubicBezTo>
                      <a:pt x="66174" y="19781"/>
                      <a:pt x="66443" y="10853"/>
                      <a:pt x="66443" y="10853"/>
                    </a:cubicBezTo>
                    <a:cubicBezTo>
                      <a:pt x="45881" y="532"/>
                      <a:pt x="61" y="0"/>
                      <a:pt x="6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402" name="Google Shape;15402;p49"/>
              <p:cNvGrpSpPr/>
              <p:nvPr/>
            </p:nvGrpSpPr>
            <p:grpSpPr>
              <a:xfrm>
                <a:off x="-13849" y="4011750"/>
                <a:ext cx="3801593" cy="1131760"/>
                <a:chOff x="-13849" y="4011750"/>
                <a:chExt cx="3801593" cy="1131760"/>
              </a:xfrm>
            </p:grpSpPr>
            <p:sp>
              <p:nvSpPr>
                <p:cNvPr id="15403" name="Google Shape;15403;p49"/>
                <p:cNvSpPr/>
                <p:nvPr/>
              </p:nvSpPr>
              <p:spPr>
                <a:xfrm>
                  <a:off x="-2349" y="4373857"/>
                  <a:ext cx="3790093" cy="374243"/>
                </a:xfrm>
                <a:custGeom>
                  <a:rect b="b" l="l" r="r" t="t"/>
                  <a:pathLst>
                    <a:path extrusionOk="0" h="6541" w="66243">
                      <a:moveTo>
                        <a:pt x="33954" y="1"/>
                      </a:moveTo>
                      <a:cubicBezTo>
                        <a:pt x="32128" y="1"/>
                        <a:pt x="30243" y="21"/>
                        <a:pt x="28307" y="61"/>
                      </a:cubicBezTo>
                      <a:cubicBezTo>
                        <a:pt x="19630" y="261"/>
                        <a:pt x="9429" y="633"/>
                        <a:pt x="0" y="2298"/>
                      </a:cubicBezTo>
                      <a:lnTo>
                        <a:pt x="71" y="6541"/>
                      </a:lnTo>
                      <a:cubicBezTo>
                        <a:pt x="4093" y="5467"/>
                        <a:pt x="14856" y="2990"/>
                        <a:pt x="28949" y="1916"/>
                      </a:cubicBezTo>
                      <a:cubicBezTo>
                        <a:pt x="32680" y="1636"/>
                        <a:pt x="36582" y="1435"/>
                        <a:pt x="40704" y="1435"/>
                      </a:cubicBezTo>
                      <a:cubicBezTo>
                        <a:pt x="47605" y="1435"/>
                        <a:pt x="55118" y="1987"/>
                        <a:pt x="63414" y="3642"/>
                      </a:cubicBezTo>
                      <a:cubicBezTo>
                        <a:pt x="63985" y="3752"/>
                        <a:pt x="65680" y="4906"/>
                        <a:pt x="66222" y="5006"/>
                      </a:cubicBezTo>
                      <a:cubicBezTo>
                        <a:pt x="66232" y="4725"/>
                        <a:pt x="66242" y="4554"/>
                        <a:pt x="66242" y="4524"/>
                      </a:cubicBezTo>
                      <a:cubicBezTo>
                        <a:pt x="66232" y="4524"/>
                        <a:pt x="66222" y="4514"/>
                        <a:pt x="66212" y="4514"/>
                      </a:cubicBezTo>
                      <a:cubicBezTo>
                        <a:pt x="66202" y="4504"/>
                        <a:pt x="66202" y="4504"/>
                        <a:pt x="66202" y="4504"/>
                      </a:cubicBezTo>
                      <a:cubicBezTo>
                        <a:pt x="66192" y="4504"/>
                        <a:pt x="66182" y="4494"/>
                        <a:pt x="66172" y="4494"/>
                      </a:cubicBezTo>
                      <a:cubicBezTo>
                        <a:pt x="66172" y="4494"/>
                        <a:pt x="66172" y="4494"/>
                        <a:pt x="66162" y="4484"/>
                      </a:cubicBezTo>
                      <a:cubicBezTo>
                        <a:pt x="66162" y="4484"/>
                        <a:pt x="66152" y="4484"/>
                        <a:pt x="66142" y="4474"/>
                      </a:cubicBezTo>
                      <a:lnTo>
                        <a:pt x="66132" y="4474"/>
                      </a:lnTo>
                      <a:cubicBezTo>
                        <a:pt x="66122" y="4464"/>
                        <a:pt x="66112" y="4464"/>
                        <a:pt x="66102" y="4464"/>
                      </a:cubicBezTo>
                      <a:cubicBezTo>
                        <a:pt x="66102" y="4454"/>
                        <a:pt x="66102" y="4454"/>
                        <a:pt x="66102" y="4454"/>
                      </a:cubicBezTo>
                      <a:cubicBezTo>
                        <a:pt x="64647" y="3732"/>
                        <a:pt x="63073" y="3060"/>
                        <a:pt x="61407" y="2438"/>
                      </a:cubicBezTo>
                      <a:cubicBezTo>
                        <a:pt x="57024" y="1054"/>
                        <a:pt x="46994" y="1"/>
                        <a:pt x="3395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4" name="Google Shape;15404;p49"/>
                <p:cNvSpPr/>
                <p:nvPr/>
              </p:nvSpPr>
              <p:spPr>
                <a:xfrm>
                  <a:off x="-13849" y="4558659"/>
                  <a:ext cx="3549619" cy="584852"/>
                </a:xfrm>
                <a:custGeom>
                  <a:rect b="b" l="l" r="r" t="t"/>
                  <a:pathLst>
                    <a:path extrusionOk="0" h="10222" w="62040">
                      <a:moveTo>
                        <a:pt x="49993" y="0"/>
                      </a:moveTo>
                      <a:cubicBezTo>
                        <a:pt x="48458" y="0"/>
                        <a:pt x="46793" y="41"/>
                        <a:pt x="45028" y="121"/>
                      </a:cubicBezTo>
                      <a:cubicBezTo>
                        <a:pt x="31687" y="783"/>
                        <a:pt x="18006" y="1645"/>
                        <a:pt x="11" y="6611"/>
                      </a:cubicBezTo>
                      <a:lnTo>
                        <a:pt x="1" y="10222"/>
                      </a:lnTo>
                      <a:lnTo>
                        <a:pt x="71" y="10222"/>
                      </a:lnTo>
                      <a:cubicBezTo>
                        <a:pt x="1285" y="10222"/>
                        <a:pt x="18557" y="10201"/>
                        <a:pt x="35028" y="10191"/>
                      </a:cubicBezTo>
                      <a:cubicBezTo>
                        <a:pt x="45921" y="7122"/>
                        <a:pt x="62040" y="823"/>
                        <a:pt x="62040" y="823"/>
                      </a:cubicBezTo>
                      <a:cubicBezTo>
                        <a:pt x="62040" y="823"/>
                        <a:pt x="57366" y="0"/>
                        <a:pt x="499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5" name="Google Shape;15405;p49"/>
                <p:cNvSpPr/>
                <p:nvPr/>
              </p:nvSpPr>
              <p:spPr>
                <a:xfrm>
                  <a:off x="-7499" y="4181046"/>
                  <a:ext cx="3075535" cy="192872"/>
                </a:xfrm>
                <a:custGeom>
                  <a:rect b="b" l="l" r="r" t="t"/>
                  <a:pathLst>
                    <a:path extrusionOk="0" h="3371" w="53754">
                      <a:moveTo>
                        <a:pt x="16761" y="0"/>
                      </a:moveTo>
                      <a:cubicBezTo>
                        <a:pt x="9569" y="0"/>
                        <a:pt x="3601" y="311"/>
                        <a:pt x="0" y="622"/>
                      </a:cubicBezTo>
                      <a:lnTo>
                        <a:pt x="40" y="2759"/>
                      </a:lnTo>
                      <a:cubicBezTo>
                        <a:pt x="7854" y="1665"/>
                        <a:pt x="15848" y="1294"/>
                        <a:pt x="23171" y="1294"/>
                      </a:cubicBezTo>
                      <a:cubicBezTo>
                        <a:pt x="39340" y="1294"/>
                        <a:pt x="52159" y="3130"/>
                        <a:pt x="52159" y="3130"/>
                      </a:cubicBezTo>
                      <a:lnTo>
                        <a:pt x="53754" y="3371"/>
                      </a:lnTo>
                      <a:cubicBezTo>
                        <a:pt x="52430" y="3020"/>
                        <a:pt x="51076" y="2689"/>
                        <a:pt x="49702" y="2368"/>
                      </a:cubicBezTo>
                      <a:cubicBezTo>
                        <a:pt x="38317" y="552"/>
                        <a:pt x="26431" y="0"/>
                        <a:pt x="1676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6" name="Google Shape;15406;p49"/>
                <p:cNvSpPr/>
                <p:nvPr/>
              </p:nvSpPr>
              <p:spPr>
                <a:xfrm>
                  <a:off x="-10931" y="4011750"/>
                  <a:ext cx="2320297" cy="202656"/>
                </a:xfrm>
                <a:custGeom>
                  <a:rect b="b" l="l" r="r" t="t"/>
                  <a:pathLst>
                    <a:path extrusionOk="0" h="3542" w="40554">
                      <a:moveTo>
                        <a:pt x="10" y="0"/>
                      </a:moveTo>
                      <a:lnTo>
                        <a:pt x="0" y="1565"/>
                      </a:lnTo>
                      <a:cubicBezTo>
                        <a:pt x="1675" y="1485"/>
                        <a:pt x="3631" y="1455"/>
                        <a:pt x="5778" y="1455"/>
                      </a:cubicBezTo>
                      <a:cubicBezTo>
                        <a:pt x="16089" y="1455"/>
                        <a:pt x="30844" y="2297"/>
                        <a:pt x="40553" y="3541"/>
                      </a:cubicBezTo>
                      <a:cubicBezTo>
                        <a:pt x="21546" y="372"/>
                        <a:pt x="1705" y="30"/>
                        <a:pt x="1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06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5407" name="Google Shape;15407;p49"/>
            <p:cNvGrpSpPr/>
            <p:nvPr/>
          </p:nvGrpSpPr>
          <p:grpSpPr>
            <a:xfrm>
              <a:off x="1888320" y="3909158"/>
              <a:ext cx="7318608" cy="1849125"/>
              <a:chOff x="1888320" y="3587521"/>
              <a:chExt cx="7318608" cy="1849125"/>
            </a:xfrm>
          </p:grpSpPr>
          <p:sp>
            <p:nvSpPr>
              <p:cNvPr id="15408" name="Google Shape;15408;p49"/>
              <p:cNvSpPr/>
              <p:nvPr/>
            </p:nvSpPr>
            <p:spPr>
              <a:xfrm rot="143046">
                <a:off x="1917384" y="3737863"/>
                <a:ext cx="7260480" cy="1548441"/>
              </a:xfrm>
              <a:custGeom>
                <a:rect b="b" l="l" r="r" t="t"/>
                <a:pathLst>
                  <a:path extrusionOk="0" h="19942" w="93506">
                    <a:moveTo>
                      <a:pt x="93505" y="1"/>
                    </a:moveTo>
                    <a:cubicBezTo>
                      <a:pt x="93504" y="1"/>
                      <a:pt x="16962" y="15739"/>
                      <a:pt x="1" y="19941"/>
                    </a:cubicBezTo>
                    <a:lnTo>
                      <a:pt x="93375" y="17905"/>
                    </a:lnTo>
                    <a:lnTo>
                      <a:pt x="935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9" name="Google Shape;15409;p49"/>
              <p:cNvSpPr/>
              <p:nvPr/>
            </p:nvSpPr>
            <p:spPr>
              <a:xfrm rot="143046">
                <a:off x="5997787" y="4442569"/>
                <a:ext cx="3158223" cy="781985"/>
              </a:xfrm>
              <a:custGeom>
                <a:rect b="b" l="l" r="r" t="t"/>
                <a:pathLst>
                  <a:path extrusionOk="0" h="10071" w="40674">
                    <a:moveTo>
                      <a:pt x="33653" y="10071"/>
                    </a:moveTo>
                    <a:lnTo>
                      <a:pt x="33653" y="10071"/>
                    </a:lnTo>
                    <a:lnTo>
                      <a:pt x="40674" y="9920"/>
                    </a:lnTo>
                    <a:lnTo>
                      <a:pt x="33653" y="10071"/>
                    </a:lnTo>
                    <a:close/>
                    <a:moveTo>
                      <a:pt x="0" y="502"/>
                    </a:moveTo>
                    <a:lnTo>
                      <a:pt x="0" y="502"/>
                    </a:lnTo>
                    <a:cubicBezTo>
                      <a:pt x="803" y="331"/>
                      <a:pt x="1595" y="161"/>
                      <a:pt x="2387" y="0"/>
                    </a:cubicBezTo>
                    <a:cubicBezTo>
                      <a:pt x="1595" y="161"/>
                      <a:pt x="803" y="331"/>
                      <a:pt x="0" y="502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0" name="Google Shape;15410;p49"/>
              <p:cNvSpPr/>
              <p:nvPr/>
            </p:nvSpPr>
            <p:spPr>
              <a:xfrm rot="143046">
                <a:off x="5998047" y="4430090"/>
                <a:ext cx="3158999" cy="794486"/>
              </a:xfrm>
              <a:custGeom>
                <a:rect b="b" l="l" r="r" t="t"/>
                <a:pathLst>
                  <a:path extrusionOk="0" h="10232" w="40684">
                    <a:moveTo>
                      <a:pt x="3150" y="1"/>
                    </a:moveTo>
                    <a:cubicBezTo>
                      <a:pt x="2899" y="51"/>
                      <a:pt x="2648" y="101"/>
                      <a:pt x="2387" y="161"/>
                    </a:cubicBezTo>
                    <a:cubicBezTo>
                      <a:pt x="1595" y="322"/>
                      <a:pt x="803" y="492"/>
                      <a:pt x="0" y="663"/>
                    </a:cubicBezTo>
                    <a:cubicBezTo>
                      <a:pt x="11716" y="1676"/>
                      <a:pt x="25879" y="6982"/>
                      <a:pt x="33653" y="10232"/>
                    </a:cubicBezTo>
                    <a:lnTo>
                      <a:pt x="40674" y="10081"/>
                    </a:lnTo>
                    <a:lnTo>
                      <a:pt x="40684" y="9409"/>
                    </a:lnTo>
                    <a:cubicBezTo>
                      <a:pt x="38066" y="8286"/>
                      <a:pt x="31947" y="5828"/>
                      <a:pt x="23672" y="3571"/>
                    </a:cubicBezTo>
                    <a:cubicBezTo>
                      <a:pt x="17764" y="1957"/>
                      <a:pt x="10763" y="422"/>
                      <a:pt x="3150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1" name="Google Shape;15411;p49"/>
              <p:cNvSpPr/>
              <p:nvPr/>
            </p:nvSpPr>
            <p:spPr>
              <a:xfrm rot="143046">
                <a:off x="6673450" y="4294666"/>
                <a:ext cx="2496280" cy="622420"/>
              </a:xfrm>
              <a:custGeom>
                <a:rect b="b" l="l" r="r" t="t"/>
                <a:pathLst>
                  <a:path extrusionOk="0" h="8016" w="32149">
                    <a:moveTo>
                      <a:pt x="3792" y="1"/>
                    </a:moveTo>
                    <a:cubicBezTo>
                      <a:pt x="2568" y="252"/>
                      <a:pt x="1334" y="512"/>
                      <a:pt x="80" y="773"/>
                    </a:cubicBezTo>
                    <a:lnTo>
                      <a:pt x="0" y="793"/>
                    </a:lnTo>
                    <a:cubicBezTo>
                      <a:pt x="8035" y="1355"/>
                      <a:pt x="22158" y="3792"/>
                      <a:pt x="32128" y="8015"/>
                    </a:cubicBezTo>
                    <a:lnTo>
                      <a:pt x="32148" y="4805"/>
                    </a:lnTo>
                    <a:cubicBezTo>
                      <a:pt x="27133" y="3592"/>
                      <a:pt x="13572" y="482"/>
                      <a:pt x="3792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2" name="Google Shape;15412;p49"/>
              <p:cNvSpPr/>
              <p:nvPr/>
            </p:nvSpPr>
            <p:spPr>
              <a:xfrm rot="143046">
                <a:off x="5401255" y="4552724"/>
                <a:ext cx="2533706" cy="668387"/>
              </a:xfrm>
              <a:custGeom>
                <a:rect b="b" l="l" r="r" t="t"/>
                <a:pathLst>
                  <a:path extrusionOk="0" h="8608" w="32631">
                    <a:moveTo>
                      <a:pt x="21205" y="8607"/>
                    </a:moveTo>
                    <a:cubicBezTo>
                      <a:pt x="21205" y="8607"/>
                      <a:pt x="21205" y="8607"/>
                      <a:pt x="21205" y="8607"/>
                    </a:cubicBezTo>
                    <a:lnTo>
                      <a:pt x="32630" y="8356"/>
                    </a:lnTo>
                    <a:lnTo>
                      <a:pt x="32630" y="8356"/>
                    </a:lnTo>
                    <a:lnTo>
                      <a:pt x="21205" y="8607"/>
                    </a:lnTo>
                    <a:close/>
                    <a:moveTo>
                      <a:pt x="1" y="201"/>
                    </a:moveTo>
                    <a:cubicBezTo>
                      <a:pt x="322" y="131"/>
                      <a:pt x="643" y="61"/>
                      <a:pt x="964" y="1"/>
                    </a:cubicBezTo>
                    <a:cubicBezTo>
                      <a:pt x="643" y="61"/>
                      <a:pt x="322" y="131"/>
                      <a:pt x="1" y="20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3" name="Google Shape;15413;p49"/>
              <p:cNvSpPr/>
              <p:nvPr/>
            </p:nvSpPr>
            <p:spPr>
              <a:xfrm rot="143046">
                <a:off x="5301147" y="4535112"/>
                <a:ext cx="2634182" cy="683917"/>
              </a:xfrm>
              <a:custGeom>
                <a:rect b="b" l="l" r="r" t="t"/>
                <a:pathLst>
                  <a:path extrusionOk="0" h="8808" w="33925">
                    <a:moveTo>
                      <a:pt x="3211" y="0"/>
                    </a:moveTo>
                    <a:cubicBezTo>
                      <a:pt x="2890" y="60"/>
                      <a:pt x="2569" y="131"/>
                      <a:pt x="2258" y="201"/>
                    </a:cubicBezTo>
                    <a:cubicBezTo>
                      <a:pt x="1937" y="261"/>
                      <a:pt x="1616" y="331"/>
                      <a:pt x="1295" y="401"/>
                    </a:cubicBezTo>
                    <a:cubicBezTo>
                      <a:pt x="864" y="492"/>
                      <a:pt x="432" y="582"/>
                      <a:pt x="1" y="672"/>
                    </a:cubicBezTo>
                    <a:cubicBezTo>
                      <a:pt x="10804" y="2759"/>
                      <a:pt x="18337" y="6470"/>
                      <a:pt x="22499" y="8807"/>
                    </a:cubicBezTo>
                    <a:lnTo>
                      <a:pt x="33924" y="8556"/>
                    </a:lnTo>
                    <a:cubicBezTo>
                      <a:pt x="24967" y="3902"/>
                      <a:pt x="12359" y="933"/>
                      <a:pt x="3211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4" name="Google Shape;15414;p49"/>
              <p:cNvSpPr/>
              <p:nvPr/>
            </p:nvSpPr>
            <p:spPr>
              <a:xfrm rot="143046">
                <a:off x="6061508" y="5216857"/>
                <a:ext cx="252431" cy="5513"/>
              </a:xfrm>
              <a:custGeom>
                <a:rect b="b" l="l" r="r" t="t"/>
                <a:pathLst>
                  <a:path extrusionOk="0" h="71" w="3251">
                    <a:moveTo>
                      <a:pt x="0" y="71"/>
                    </a:moveTo>
                    <a:lnTo>
                      <a:pt x="3250" y="1"/>
                    </a:lnTo>
                    <a:lnTo>
                      <a:pt x="3250" y="1"/>
                    </a:lnTo>
                    <a:lnTo>
                      <a:pt x="0" y="71"/>
                    </a:ln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5" name="Google Shape;15415;p49"/>
              <p:cNvSpPr/>
              <p:nvPr/>
            </p:nvSpPr>
            <p:spPr>
              <a:xfrm rot="143046">
                <a:off x="4636540" y="4632656"/>
                <a:ext cx="1689448" cy="566359"/>
              </a:xfrm>
              <a:custGeom>
                <a:rect b="b" l="l" r="r" t="t"/>
                <a:pathLst>
                  <a:path extrusionOk="0" h="7294" w="21758">
                    <a:moveTo>
                      <a:pt x="2910" y="1"/>
                    </a:moveTo>
                    <a:cubicBezTo>
                      <a:pt x="1937" y="202"/>
                      <a:pt x="964" y="412"/>
                      <a:pt x="1" y="613"/>
                    </a:cubicBezTo>
                    <a:cubicBezTo>
                      <a:pt x="2709" y="1536"/>
                      <a:pt x="5417" y="2709"/>
                      <a:pt x="7022" y="3381"/>
                    </a:cubicBezTo>
                    <a:cubicBezTo>
                      <a:pt x="12158" y="5528"/>
                      <a:pt x="14134" y="6711"/>
                      <a:pt x="14906" y="7293"/>
                    </a:cubicBezTo>
                    <a:lnTo>
                      <a:pt x="18507" y="7213"/>
                    </a:lnTo>
                    <a:lnTo>
                      <a:pt x="21757" y="7143"/>
                    </a:lnTo>
                    <a:cubicBezTo>
                      <a:pt x="18878" y="4113"/>
                      <a:pt x="9711" y="1335"/>
                      <a:pt x="2910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6" name="Google Shape;15416;p49"/>
              <p:cNvSpPr/>
              <p:nvPr/>
            </p:nvSpPr>
            <p:spPr>
              <a:xfrm rot="143046">
                <a:off x="7395956" y="4106506"/>
                <a:ext cx="1791399" cy="352907"/>
              </a:xfrm>
              <a:custGeom>
                <a:rect b="b" l="l" r="r" t="t"/>
                <a:pathLst>
                  <a:path extrusionOk="0" h="4545" w="23071">
                    <a:moveTo>
                      <a:pt x="9399" y="1"/>
                    </a:moveTo>
                    <a:cubicBezTo>
                      <a:pt x="8666" y="1"/>
                      <a:pt x="7904" y="11"/>
                      <a:pt x="7112" y="31"/>
                    </a:cubicBezTo>
                    <a:cubicBezTo>
                      <a:pt x="4895" y="482"/>
                      <a:pt x="2518" y="984"/>
                      <a:pt x="0" y="1505"/>
                    </a:cubicBezTo>
                    <a:cubicBezTo>
                      <a:pt x="7573" y="1636"/>
                      <a:pt x="18918" y="2990"/>
                      <a:pt x="23040" y="4545"/>
                    </a:cubicBezTo>
                    <a:lnTo>
                      <a:pt x="23060" y="2749"/>
                    </a:lnTo>
                    <a:lnTo>
                      <a:pt x="23070" y="1154"/>
                    </a:lnTo>
                    <a:cubicBezTo>
                      <a:pt x="23060" y="1154"/>
                      <a:pt x="18767" y="1"/>
                      <a:pt x="9399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7" name="Google Shape;15417;p49"/>
              <p:cNvSpPr/>
              <p:nvPr/>
            </p:nvSpPr>
            <p:spPr>
              <a:xfrm rot="143046">
                <a:off x="8460094" y="3874023"/>
                <a:ext cx="743860" cy="153509"/>
              </a:xfrm>
              <a:custGeom>
                <a:rect b="b" l="l" r="r" t="t"/>
                <a:pathLst>
                  <a:path extrusionOk="0" h="1977" w="9580">
                    <a:moveTo>
                      <a:pt x="9569" y="1"/>
                    </a:moveTo>
                    <a:lnTo>
                      <a:pt x="9569" y="11"/>
                    </a:lnTo>
                    <a:lnTo>
                      <a:pt x="9549" y="11"/>
                    </a:lnTo>
                    <a:cubicBezTo>
                      <a:pt x="9228" y="71"/>
                      <a:pt x="5627" y="813"/>
                      <a:pt x="0" y="1977"/>
                    </a:cubicBezTo>
                    <a:cubicBezTo>
                      <a:pt x="4032" y="1887"/>
                      <a:pt x="7443" y="1846"/>
                      <a:pt x="9569" y="1826"/>
                    </a:cubicBezTo>
                    <a:lnTo>
                      <a:pt x="9579" y="1"/>
                    </a:ln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8" name="Google Shape;15418;p49"/>
              <p:cNvSpPr/>
              <p:nvPr/>
            </p:nvSpPr>
            <p:spPr>
              <a:xfrm rot="143046">
                <a:off x="3990951" y="4756076"/>
                <a:ext cx="1383285" cy="396467"/>
              </a:xfrm>
              <a:custGeom>
                <a:rect b="b" l="l" r="r" t="t"/>
                <a:pathLst>
                  <a:path extrusionOk="0" h="5106" w="17815">
                    <a:moveTo>
                      <a:pt x="1716" y="0"/>
                    </a:moveTo>
                    <a:cubicBezTo>
                      <a:pt x="1134" y="120"/>
                      <a:pt x="562" y="241"/>
                      <a:pt x="1" y="361"/>
                    </a:cubicBezTo>
                    <a:cubicBezTo>
                      <a:pt x="3190" y="1615"/>
                      <a:pt x="11295" y="5106"/>
                      <a:pt x="11295" y="5106"/>
                    </a:cubicBezTo>
                    <a:lnTo>
                      <a:pt x="17815" y="3912"/>
                    </a:lnTo>
                    <a:cubicBezTo>
                      <a:pt x="17815" y="3912"/>
                      <a:pt x="8627" y="1344"/>
                      <a:pt x="1716" y="0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9" name="Google Shape;15419;p49"/>
              <p:cNvSpPr/>
              <p:nvPr/>
            </p:nvSpPr>
            <p:spPr>
              <a:xfrm rot="143046">
                <a:off x="3540962" y="4844831"/>
                <a:ext cx="784314" cy="331088"/>
              </a:xfrm>
              <a:custGeom>
                <a:rect b="b" l="l" r="r" t="t"/>
                <a:pathLst>
                  <a:path extrusionOk="0" h="4264" w="10101">
                    <a:moveTo>
                      <a:pt x="4534" y="4264"/>
                    </a:moveTo>
                    <a:cubicBezTo>
                      <a:pt x="4534" y="4264"/>
                      <a:pt x="4534" y="4264"/>
                      <a:pt x="4534" y="4264"/>
                    </a:cubicBezTo>
                    <a:lnTo>
                      <a:pt x="10101" y="4143"/>
                    </a:lnTo>
                    <a:lnTo>
                      <a:pt x="4534" y="4264"/>
                    </a:lnTo>
                    <a:close/>
                    <a:moveTo>
                      <a:pt x="0" y="61"/>
                    </a:moveTo>
                    <a:cubicBezTo>
                      <a:pt x="90" y="41"/>
                      <a:pt x="191" y="21"/>
                      <a:pt x="281" y="1"/>
                    </a:cubicBezTo>
                    <a:cubicBezTo>
                      <a:pt x="281" y="1"/>
                      <a:pt x="281" y="1"/>
                      <a:pt x="281" y="1"/>
                    </a:cubicBezTo>
                    <a:cubicBezTo>
                      <a:pt x="191" y="21"/>
                      <a:pt x="90" y="41"/>
                      <a:pt x="0" y="6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0" name="Google Shape;15420;p49"/>
              <p:cNvSpPr/>
              <p:nvPr/>
            </p:nvSpPr>
            <p:spPr>
              <a:xfrm rot="143046">
                <a:off x="3251978" y="4844116"/>
                <a:ext cx="1328000" cy="331088"/>
              </a:xfrm>
              <a:custGeom>
                <a:rect b="b" l="l" r="r" t="t"/>
                <a:pathLst>
                  <a:path extrusionOk="0" h="4264" w="17103">
                    <a:moveTo>
                      <a:pt x="4003" y="1"/>
                    </a:moveTo>
                    <a:cubicBezTo>
                      <a:pt x="3913" y="21"/>
                      <a:pt x="3812" y="41"/>
                      <a:pt x="3722" y="61"/>
                    </a:cubicBezTo>
                    <a:cubicBezTo>
                      <a:pt x="2448" y="332"/>
                      <a:pt x="1205" y="603"/>
                      <a:pt x="1" y="873"/>
                    </a:cubicBezTo>
                    <a:cubicBezTo>
                      <a:pt x="1776" y="1545"/>
                      <a:pt x="5648" y="3160"/>
                      <a:pt x="8256" y="4264"/>
                    </a:cubicBezTo>
                    <a:lnTo>
                      <a:pt x="13823" y="4143"/>
                    </a:lnTo>
                    <a:lnTo>
                      <a:pt x="17103" y="4073"/>
                    </a:lnTo>
                    <a:cubicBezTo>
                      <a:pt x="15719" y="3562"/>
                      <a:pt x="9640" y="1335"/>
                      <a:pt x="4003" y="1"/>
                    </a:cubicBezTo>
                    <a:close/>
                  </a:path>
                </a:pathLst>
              </a:custGeom>
              <a:solidFill>
                <a:srgbClr val="401E15">
                  <a:alpha val="106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21" name="Google Shape;15421;p49"/>
            <p:cNvGrpSpPr/>
            <p:nvPr/>
          </p:nvGrpSpPr>
          <p:grpSpPr>
            <a:xfrm flipH="1">
              <a:off x="121030" y="4350582"/>
              <a:ext cx="8901933" cy="1094777"/>
              <a:chOff x="-75995" y="4254507"/>
              <a:chExt cx="8901933" cy="1094777"/>
            </a:xfrm>
          </p:grpSpPr>
          <p:grpSp>
            <p:nvGrpSpPr>
              <p:cNvPr id="15422" name="Google Shape;15422;p49"/>
              <p:cNvGrpSpPr/>
              <p:nvPr/>
            </p:nvGrpSpPr>
            <p:grpSpPr>
              <a:xfrm>
                <a:off x="1847659" y="4405094"/>
                <a:ext cx="5081829" cy="944189"/>
                <a:chOff x="238125" y="2195725"/>
                <a:chExt cx="7120400" cy="1322950"/>
              </a:xfrm>
            </p:grpSpPr>
            <p:sp>
              <p:nvSpPr>
                <p:cNvPr id="15423" name="Google Shape;15423;p49"/>
                <p:cNvSpPr/>
                <p:nvPr/>
              </p:nvSpPr>
              <p:spPr>
                <a:xfrm>
                  <a:off x="6053075" y="2269275"/>
                  <a:ext cx="26875" cy="223050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4" name="Google Shape;15424;p49"/>
                <p:cNvSpPr/>
                <p:nvPr/>
              </p:nvSpPr>
              <p:spPr>
                <a:xfrm>
                  <a:off x="6088100" y="2277450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5" name="Google Shape;15425;p49"/>
                <p:cNvSpPr/>
                <p:nvPr/>
              </p:nvSpPr>
              <p:spPr>
                <a:xfrm>
                  <a:off x="6114950" y="2366775"/>
                  <a:ext cx="29800" cy="127875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6" name="Google Shape;15426;p49"/>
                <p:cNvSpPr/>
                <p:nvPr/>
              </p:nvSpPr>
              <p:spPr>
                <a:xfrm>
                  <a:off x="7040325" y="2569950"/>
                  <a:ext cx="26300" cy="223050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7" name="Google Shape;15427;p49"/>
                <p:cNvSpPr/>
                <p:nvPr/>
              </p:nvSpPr>
              <p:spPr>
                <a:xfrm>
                  <a:off x="7075350" y="2578125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8" name="Google Shape;15428;p49"/>
                <p:cNvSpPr/>
                <p:nvPr/>
              </p:nvSpPr>
              <p:spPr>
                <a:xfrm>
                  <a:off x="7101625" y="2667450"/>
                  <a:ext cx="30375" cy="128450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9" name="Google Shape;15429;p49"/>
                <p:cNvSpPr/>
                <p:nvPr/>
              </p:nvSpPr>
              <p:spPr>
                <a:xfrm>
                  <a:off x="6875675" y="2281525"/>
                  <a:ext cx="21625" cy="170500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0" name="Google Shape;15430;p49"/>
                <p:cNvSpPr/>
                <p:nvPr/>
              </p:nvSpPr>
              <p:spPr>
                <a:xfrm>
                  <a:off x="6902550" y="2287375"/>
                  <a:ext cx="39725" cy="120875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1" name="Google Shape;15431;p49"/>
                <p:cNvSpPr/>
                <p:nvPr/>
              </p:nvSpPr>
              <p:spPr>
                <a:xfrm>
                  <a:off x="6922400" y="2355675"/>
                  <a:ext cx="23950" cy="98700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2" name="Google Shape;15432;p49"/>
                <p:cNvSpPr/>
                <p:nvPr/>
              </p:nvSpPr>
              <p:spPr>
                <a:xfrm>
                  <a:off x="7324650" y="2597975"/>
                  <a:ext cx="23375" cy="98100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3" name="Google Shape;15433;p49"/>
                <p:cNvSpPr/>
                <p:nvPr/>
              </p:nvSpPr>
              <p:spPr>
                <a:xfrm>
                  <a:off x="4643125" y="2401225"/>
                  <a:ext cx="21025" cy="18100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4" name="Google Shape;15434;p49"/>
                <p:cNvSpPr/>
                <p:nvPr/>
              </p:nvSpPr>
              <p:spPr>
                <a:xfrm>
                  <a:off x="4675800" y="2411150"/>
                  <a:ext cx="14050" cy="133725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5" name="Google Shape;15435;p49"/>
                <p:cNvSpPr/>
                <p:nvPr/>
              </p:nvSpPr>
              <p:spPr>
                <a:xfrm>
                  <a:off x="4702675" y="2471850"/>
                  <a:ext cx="23375" cy="103950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6" name="Google Shape;15436;p49"/>
                <p:cNvSpPr/>
                <p:nvPr/>
              </p:nvSpPr>
              <p:spPr>
                <a:xfrm>
                  <a:off x="4244950" y="26149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7" name="Google Shape;15437;p49"/>
                <p:cNvSpPr/>
                <p:nvPr/>
              </p:nvSpPr>
              <p:spPr>
                <a:xfrm>
                  <a:off x="4392075" y="2659850"/>
                  <a:ext cx="22200" cy="11680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8" name="Google Shape;15438;p49"/>
                <p:cNvSpPr/>
                <p:nvPr/>
              </p:nvSpPr>
              <p:spPr>
                <a:xfrm>
                  <a:off x="4686325" y="2473600"/>
                  <a:ext cx="22200" cy="116225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9" name="Google Shape;15439;p49"/>
                <p:cNvSpPr/>
                <p:nvPr/>
              </p:nvSpPr>
              <p:spPr>
                <a:xfrm>
                  <a:off x="4330775" y="2676775"/>
                  <a:ext cx="5275" cy="106300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0" name="Google Shape;15440;p49"/>
                <p:cNvSpPr/>
                <p:nvPr/>
              </p:nvSpPr>
              <p:spPr>
                <a:xfrm>
                  <a:off x="4305650" y="2608475"/>
                  <a:ext cx="25725" cy="18100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1" name="Google Shape;15441;p49"/>
                <p:cNvSpPr/>
                <p:nvPr/>
              </p:nvSpPr>
              <p:spPr>
                <a:xfrm>
                  <a:off x="4338350" y="2613150"/>
                  <a:ext cx="37400" cy="129050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2" name="Google Shape;15442;p49"/>
                <p:cNvSpPr/>
                <p:nvPr/>
              </p:nvSpPr>
              <p:spPr>
                <a:xfrm>
                  <a:off x="4362300" y="2685550"/>
                  <a:ext cx="20450" cy="10510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3" name="Google Shape;15443;p49"/>
                <p:cNvSpPr/>
                <p:nvPr/>
              </p:nvSpPr>
              <p:spPr>
                <a:xfrm>
                  <a:off x="2619550" y="28823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561" y="1098"/>
                        <a:pt x="1028" y="2242"/>
                        <a:pt x="1379" y="3410"/>
                      </a:cubicBezTo>
                      <a:cubicBezTo>
                        <a:pt x="1729" y="4577"/>
                        <a:pt x="1986" y="5768"/>
                        <a:pt x="2196" y="6959"/>
                      </a:cubicBezTo>
                      <a:cubicBezTo>
                        <a:pt x="2149" y="5745"/>
                        <a:pt x="1892" y="4530"/>
                        <a:pt x="1495" y="3363"/>
                      </a:cubicBezTo>
                      <a:cubicBezTo>
                        <a:pt x="1122" y="2195"/>
                        <a:pt x="631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4" name="Google Shape;15444;p49"/>
                <p:cNvSpPr/>
                <p:nvPr/>
              </p:nvSpPr>
              <p:spPr>
                <a:xfrm>
                  <a:off x="2766675" y="2927825"/>
                  <a:ext cx="22800" cy="116800"/>
                </a:xfrm>
                <a:custGeom>
                  <a:rect b="b" l="l" r="r" t="t"/>
                  <a:pathLst>
                    <a:path extrusionOk="0" h="4672" w="912">
                      <a:moveTo>
                        <a:pt x="888" y="1"/>
                      </a:moveTo>
                      <a:lnTo>
                        <a:pt x="398" y="2312"/>
                      </a:lnTo>
                      <a:cubicBezTo>
                        <a:pt x="211" y="3083"/>
                        <a:pt x="71" y="3877"/>
                        <a:pt x="1" y="4648"/>
                      </a:cubicBezTo>
                      <a:lnTo>
                        <a:pt x="24" y="4671"/>
                      </a:lnTo>
                      <a:cubicBezTo>
                        <a:pt x="258" y="3900"/>
                        <a:pt x="398" y="3130"/>
                        <a:pt x="515" y="2336"/>
                      </a:cubicBezTo>
                      <a:lnTo>
                        <a:pt x="91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5" name="Google Shape;15445;p49"/>
                <p:cNvSpPr/>
                <p:nvPr/>
              </p:nvSpPr>
              <p:spPr>
                <a:xfrm>
                  <a:off x="2705375" y="2944175"/>
                  <a:ext cx="5275" cy="106850"/>
                </a:xfrm>
                <a:custGeom>
                  <a:rect b="b" l="l" r="r" t="t"/>
                  <a:pathLst>
                    <a:path extrusionOk="0" h="4274" w="211">
                      <a:moveTo>
                        <a:pt x="164" y="0"/>
                      </a:moveTo>
                      <a:cubicBezTo>
                        <a:pt x="94" y="701"/>
                        <a:pt x="47" y="1425"/>
                        <a:pt x="24" y="2126"/>
                      </a:cubicBezTo>
                      <a:cubicBezTo>
                        <a:pt x="1" y="2849"/>
                        <a:pt x="47" y="3573"/>
                        <a:pt x="188" y="4274"/>
                      </a:cubicBezTo>
                      <a:lnTo>
                        <a:pt x="211" y="4274"/>
                      </a:lnTo>
                      <a:cubicBezTo>
                        <a:pt x="211" y="3550"/>
                        <a:pt x="188" y="2849"/>
                        <a:pt x="164" y="2126"/>
                      </a:cubicBezTo>
                      <a:cubicBezTo>
                        <a:pt x="141" y="1425"/>
                        <a:pt x="141" y="701"/>
                        <a:pt x="18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6" name="Google Shape;15446;p49"/>
                <p:cNvSpPr/>
                <p:nvPr/>
              </p:nvSpPr>
              <p:spPr>
                <a:xfrm>
                  <a:off x="2680850" y="2876450"/>
                  <a:ext cx="25150" cy="180425"/>
                </a:xfrm>
                <a:custGeom>
                  <a:rect b="b" l="l" r="r" t="t"/>
                  <a:pathLst>
                    <a:path extrusionOk="0" h="7217" w="1006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51" y="1168"/>
                        <a:pt x="585" y="2359"/>
                        <a:pt x="701" y="3573"/>
                      </a:cubicBezTo>
                      <a:cubicBezTo>
                        <a:pt x="818" y="4788"/>
                        <a:pt x="842" y="6002"/>
                        <a:pt x="818" y="7217"/>
                      </a:cubicBezTo>
                      <a:cubicBezTo>
                        <a:pt x="1005" y="6002"/>
                        <a:pt x="982" y="4764"/>
                        <a:pt x="818" y="3573"/>
                      </a:cubicBezTo>
                      <a:cubicBezTo>
                        <a:pt x="678" y="2359"/>
                        <a:pt x="398" y="1145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7" name="Google Shape;15447;p49"/>
                <p:cNvSpPr/>
                <p:nvPr/>
              </p:nvSpPr>
              <p:spPr>
                <a:xfrm>
                  <a:off x="2713550" y="2880525"/>
                  <a:ext cx="37400" cy="129650"/>
                </a:xfrm>
                <a:custGeom>
                  <a:rect b="b" l="l" r="r" t="t"/>
                  <a:pathLst>
                    <a:path extrusionOk="0" h="5186" w="1496">
                      <a:moveTo>
                        <a:pt x="1472" y="1"/>
                      </a:moveTo>
                      <a:lnTo>
                        <a:pt x="701" y="2570"/>
                      </a:lnTo>
                      <a:cubicBezTo>
                        <a:pt x="421" y="3434"/>
                        <a:pt x="164" y="4298"/>
                        <a:pt x="1" y="5185"/>
                      </a:cubicBezTo>
                      <a:lnTo>
                        <a:pt x="24" y="5185"/>
                      </a:lnTo>
                      <a:cubicBezTo>
                        <a:pt x="351" y="4345"/>
                        <a:pt x="584" y="3481"/>
                        <a:pt x="818" y="2616"/>
                      </a:cubicBezTo>
                      <a:lnTo>
                        <a:pt x="1495" y="24"/>
                      </a:lnTo>
                      <a:lnTo>
                        <a:pt x="147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8" name="Google Shape;15448;p49"/>
                <p:cNvSpPr/>
                <p:nvPr/>
              </p:nvSpPr>
              <p:spPr>
                <a:xfrm>
                  <a:off x="2737500" y="2952925"/>
                  <a:ext cx="19875" cy="105125"/>
                </a:xfrm>
                <a:custGeom>
                  <a:rect b="b" l="l" r="r" t="t"/>
                  <a:pathLst>
                    <a:path extrusionOk="0" h="4205" w="795">
                      <a:moveTo>
                        <a:pt x="794" y="1"/>
                      </a:moveTo>
                      <a:lnTo>
                        <a:pt x="794" y="1"/>
                      </a:lnTo>
                      <a:cubicBezTo>
                        <a:pt x="584" y="678"/>
                        <a:pt x="397" y="1379"/>
                        <a:pt x="257" y="2079"/>
                      </a:cubicBezTo>
                      <a:cubicBezTo>
                        <a:pt x="94" y="2780"/>
                        <a:pt x="0" y="3480"/>
                        <a:pt x="0" y="4204"/>
                      </a:cubicBezTo>
                      <a:lnTo>
                        <a:pt x="23" y="4204"/>
                      </a:lnTo>
                      <a:cubicBezTo>
                        <a:pt x="164" y="3504"/>
                        <a:pt x="280" y="2803"/>
                        <a:pt x="374" y="2102"/>
                      </a:cubicBezTo>
                      <a:cubicBezTo>
                        <a:pt x="491" y="1402"/>
                        <a:pt x="631" y="701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9" name="Google Shape;15449;p49"/>
                <p:cNvSpPr/>
                <p:nvPr/>
              </p:nvSpPr>
              <p:spPr>
                <a:xfrm>
                  <a:off x="708100" y="2358600"/>
                  <a:ext cx="32125" cy="102775"/>
                </a:xfrm>
                <a:custGeom>
                  <a:rect b="b" l="l" r="r" t="t"/>
                  <a:pathLst>
                    <a:path extrusionOk="0" h="4111" w="1285">
                      <a:moveTo>
                        <a:pt x="0" y="0"/>
                      </a:moveTo>
                      <a:cubicBezTo>
                        <a:pt x="327" y="654"/>
                        <a:pt x="608" y="1308"/>
                        <a:pt x="818" y="2009"/>
                      </a:cubicBezTo>
                      <a:cubicBezTo>
                        <a:pt x="1005" y="2686"/>
                        <a:pt x="1168" y="3387"/>
                        <a:pt x="1285" y="4111"/>
                      </a:cubicBezTo>
                      <a:cubicBezTo>
                        <a:pt x="1261" y="3387"/>
                        <a:pt x="1121" y="2663"/>
                        <a:pt x="888" y="1985"/>
                      </a:cubicBezTo>
                      <a:cubicBezTo>
                        <a:pt x="654" y="1285"/>
                        <a:pt x="374" y="63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0" name="Google Shape;15450;p49"/>
                <p:cNvSpPr/>
                <p:nvPr/>
              </p:nvSpPr>
              <p:spPr>
                <a:xfrm>
                  <a:off x="795075" y="2385450"/>
                  <a:ext cx="12875" cy="68325"/>
                </a:xfrm>
                <a:custGeom>
                  <a:rect b="b" l="l" r="r" t="t"/>
                  <a:pathLst>
                    <a:path extrusionOk="0" h="2733" w="515">
                      <a:moveTo>
                        <a:pt x="515" y="1"/>
                      </a:moveTo>
                      <a:lnTo>
                        <a:pt x="211" y="1355"/>
                      </a:lnTo>
                      <a:cubicBezTo>
                        <a:pt x="118" y="1822"/>
                        <a:pt x="24" y="2266"/>
                        <a:pt x="1" y="2733"/>
                      </a:cubicBezTo>
                      <a:cubicBezTo>
                        <a:pt x="141" y="2289"/>
                        <a:pt x="211" y="1846"/>
                        <a:pt x="281" y="1379"/>
                      </a:cubicBezTo>
                      <a:lnTo>
                        <a:pt x="51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1" name="Google Shape;15451;p49"/>
                <p:cNvSpPr/>
                <p:nvPr/>
              </p:nvSpPr>
              <p:spPr>
                <a:xfrm>
                  <a:off x="758900" y="2394800"/>
                  <a:ext cx="2925" cy="63075"/>
                </a:xfrm>
                <a:custGeom>
                  <a:rect b="b" l="l" r="r" t="t"/>
                  <a:pathLst>
                    <a:path extrusionOk="0" h="2523" w="117">
                      <a:moveTo>
                        <a:pt x="93" y="0"/>
                      </a:moveTo>
                      <a:cubicBezTo>
                        <a:pt x="47" y="421"/>
                        <a:pt x="23" y="841"/>
                        <a:pt x="0" y="1261"/>
                      </a:cubicBezTo>
                      <a:cubicBezTo>
                        <a:pt x="0" y="1682"/>
                        <a:pt x="23" y="2102"/>
                        <a:pt x="93" y="2522"/>
                      </a:cubicBezTo>
                      <a:lnTo>
                        <a:pt x="117" y="2522"/>
                      </a:lnTo>
                      <a:cubicBezTo>
                        <a:pt x="117" y="2102"/>
                        <a:pt x="93" y="1682"/>
                        <a:pt x="70" y="1261"/>
                      </a:cubicBezTo>
                      <a:cubicBezTo>
                        <a:pt x="70" y="841"/>
                        <a:pt x="70" y="421"/>
                        <a:pt x="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2" name="Google Shape;15452;p49"/>
                <p:cNvSpPr/>
                <p:nvPr/>
              </p:nvSpPr>
              <p:spPr>
                <a:xfrm>
                  <a:off x="743700" y="2355100"/>
                  <a:ext cx="15225" cy="106275"/>
                </a:xfrm>
                <a:custGeom>
                  <a:rect b="b" l="l" r="r" t="t"/>
                  <a:pathLst>
                    <a:path extrusionOk="0" h="4251" w="609">
                      <a:moveTo>
                        <a:pt x="1" y="0"/>
                      </a:moveTo>
                      <a:cubicBezTo>
                        <a:pt x="211" y="678"/>
                        <a:pt x="351" y="1402"/>
                        <a:pt x="421" y="2102"/>
                      </a:cubicBezTo>
                      <a:cubicBezTo>
                        <a:pt x="491" y="2826"/>
                        <a:pt x="515" y="3527"/>
                        <a:pt x="491" y="4251"/>
                      </a:cubicBezTo>
                      <a:lnTo>
                        <a:pt x="515" y="4251"/>
                      </a:lnTo>
                      <a:cubicBezTo>
                        <a:pt x="608" y="3550"/>
                        <a:pt x="608" y="2803"/>
                        <a:pt x="491" y="2102"/>
                      </a:cubicBezTo>
                      <a:cubicBezTo>
                        <a:pt x="421" y="1378"/>
                        <a:pt x="258" y="67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3" name="Google Shape;15453;p49"/>
                <p:cNvSpPr/>
                <p:nvPr/>
              </p:nvSpPr>
              <p:spPr>
                <a:xfrm>
                  <a:off x="763550" y="2357425"/>
                  <a:ext cx="21625" cy="76500"/>
                </a:xfrm>
                <a:custGeom>
                  <a:rect b="b" l="l" r="r" t="t"/>
                  <a:pathLst>
                    <a:path extrusionOk="0" h="3060" w="865">
                      <a:moveTo>
                        <a:pt x="865" y="1"/>
                      </a:moveTo>
                      <a:lnTo>
                        <a:pt x="398" y="1519"/>
                      </a:lnTo>
                      <a:cubicBezTo>
                        <a:pt x="234" y="2032"/>
                        <a:pt x="94" y="2523"/>
                        <a:pt x="1" y="3060"/>
                      </a:cubicBezTo>
                      <a:cubicBezTo>
                        <a:pt x="188" y="2570"/>
                        <a:pt x="351" y="2056"/>
                        <a:pt x="468" y="1542"/>
                      </a:cubicBezTo>
                      <a:lnTo>
                        <a:pt x="86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4" name="Google Shape;15454;p49"/>
                <p:cNvSpPr/>
                <p:nvPr/>
              </p:nvSpPr>
              <p:spPr>
                <a:xfrm>
                  <a:off x="777575" y="2400050"/>
                  <a:ext cx="11700" cy="61900"/>
                </a:xfrm>
                <a:custGeom>
                  <a:rect b="b" l="l" r="r" t="t"/>
                  <a:pathLst>
                    <a:path extrusionOk="0" h="2476" w="468">
                      <a:moveTo>
                        <a:pt x="467" y="1"/>
                      </a:moveTo>
                      <a:lnTo>
                        <a:pt x="467" y="1"/>
                      </a:lnTo>
                      <a:cubicBezTo>
                        <a:pt x="327" y="398"/>
                        <a:pt x="234" y="818"/>
                        <a:pt x="140" y="1238"/>
                      </a:cubicBezTo>
                      <a:cubicBezTo>
                        <a:pt x="47" y="1635"/>
                        <a:pt x="0" y="2056"/>
                        <a:pt x="0" y="2476"/>
                      </a:cubicBezTo>
                      <a:cubicBezTo>
                        <a:pt x="94" y="2079"/>
                        <a:pt x="164" y="1659"/>
                        <a:pt x="211" y="1238"/>
                      </a:cubicBezTo>
                      <a:cubicBezTo>
                        <a:pt x="281" y="818"/>
                        <a:pt x="374" y="421"/>
                        <a:pt x="467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5" name="Google Shape;15455;p49"/>
                <p:cNvSpPr/>
                <p:nvPr/>
              </p:nvSpPr>
              <p:spPr>
                <a:xfrm>
                  <a:off x="1663825" y="3195225"/>
                  <a:ext cx="101625" cy="320525"/>
                </a:xfrm>
                <a:custGeom>
                  <a:rect b="b" l="l" r="r" t="t"/>
                  <a:pathLst>
                    <a:path extrusionOk="0" h="12821" w="4065">
                      <a:moveTo>
                        <a:pt x="1" y="0"/>
                      </a:moveTo>
                      <a:cubicBezTo>
                        <a:pt x="1051" y="2008"/>
                        <a:pt x="1916" y="4110"/>
                        <a:pt x="2546" y="6259"/>
                      </a:cubicBezTo>
                      <a:cubicBezTo>
                        <a:pt x="3177" y="8407"/>
                        <a:pt x="3644" y="10602"/>
                        <a:pt x="4041" y="12821"/>
                      </a:cubicBezTo>
                      <a:lnTo>
                        <a:pt x="4064" y="12821"/>
                      </a:lnTo>
                      <a:cubicBezTo>
                        <a:pt x="3971" y="10579"/>
                        <a:pt x="3504" y="8337"/>
                        <a:pt x="2780" y="6189"/>
                      </a:cubicBezTo>
                      <a:cubicBezTo>
                        <a:pt x="2079" y="4040"/>
                        <a:pt x="1145" y="1962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6" name="Google Shape;15456;p49"/>
                <p:cNvSpPr/>
                <p:nvPr/>
              </p:nvSpPr>
              <p:spPr>
                <a:xfrm>
                  <a:off x="1935900" y="3278700"/>
                  <a:ext cx="40875" cy="214875"/>
                </a:xfrm>
                <a:custGeom>
                  <a:rect b="b" l="l" r="r" t="t"/>
                  <a:pathLst>
                    <a:path extrusionOk="0" h="8595" w="1635">
                      <a:moveTo>
                        <a:pt x="1612" y="1"/>
                      </a:moveTo>
                      <a:lnTo>
                        <a:pt x="701" y="4274"/>
                      </a:lnTo>
                      <a:cubicBezTo>
                        <a:pt x="374" y="5699"/>
                        <a:pt x="117" y="7147"/>
                        <a:pt x="0" y="8594"/>
                      </a:cubicBezTo>
                      <a:lnTo>
                        <a:pt x="24" y="8594"/>
                      </a:lnTo>
                      <a:cubicBezTo>
                        <a:pt x="444" y="7193"/>
                        <a:pt x="701" y="5769"/>
                        <a:pt x="934" y="4321"/>
                      </a:cubicBez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7" name="Google Shape;15457;p49"/>
                <p:cNvSpPr/>
                <p:nvPr/>
              </p:nvSpPr>
              <p:spPr>
                <a:xfrm>
                  <a:off x="1822625" y="3309050"/>
                  <a:ext cx="9375" cy="196775"/>
                </a:xfrm>
                <a:custGeom>
                  <a:rect b="b" l="l" r="r" t="t"/>
                  <a:pathLst>
                    <a:path extrusionOk="0" h="7871" w="375">
                      <a:moveTo>
                        <a:pt x="281" y="1"/>
                      </a:moveTo>
                      <a:cubicBezTo>
                        <a:pt x="141" y="1285"/>
                        <a:pt x="71" y="2616"/>
                        <a:pt x="47" y="3924"/>
                      </a:cubicBezTo>
                      <a:cubicBezTo>
                        <a:pt x="1" y="5255"/>
                        <a:pt x="71" y="6563"/>
                        <a:pt x="328" y="7871"/>
                      </a:cubicBezTo>
                      <a:lnTo>
                        <a:pt x="351" y="7871"/>
                      </a:lnTo>
                      <a:cubicBezTo>
                        <a:pt x="374" y="6540"/>
                        <a:pt x="328" y="5232"/>
                        <a:pt x="258" y="3924"/>
                      </a:cubicBezTo>
                      <a:cubicBezTo>
                        <a:pt x="234" y="2616"/>
                        <a:pt x="258" y="1309"/>
                        <a:pt x="30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8" name="Google Shape;15458;p49"/>
                <p:cNvSpPr/>
                <p:nvPr/>
              </p:nvSpPr>
              <p:spPr>
                <a:xfrm>
                  <a:off x="1776500" y="3183550"/>
                  <a:ext cx="46725" cy="333375"/>
                </a:xfrm>
                <a:custGeom>
                  <a:rect b="b" l="l" r="r" t="t"/>
                  <a:pathLst>
                    <a:path extrusionOk="0" h="13335" w="1869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55" y="2172"/>
                        <a:pt x="1075" y="4390"/>
                        <a:pt x="1309" y="6609"/>
                      </a:cubicBezTo>
                      <a:cubicBezTo>
                        <a:pt x="1519" y="8851"/>
                        <a:pt x="1565" y="11093"/>
                        <a:pt x="1519" y="13335"/>
                      </a:cubicBezTo>
                      <a:lnTo>
                        <a:pt x="1542" y="13335"/>
                      </a:lnTo>
                      <a:cubicBezTo>
                        <a:pt x="1869" y="11116"/>
                        <a:pt x="1846" y="8827"/>
                        <a:pt x="1542" y="6586"/>
                      </a:cubicBezTo>
                      <a:cubicBezTo>
                        <a:pt x="1262" y="4344"/>
                        <a:pt x="748" y="2149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9" name="Google Shape;15459;p49"/>
                <p:cNvSpPr/>
                <p:nvPr/>
              </p:nvSpPr>
              <p:spPr>
                <a:xfrm>
                  <a:off x="1837225" y="3191725"/>
                  <a:ext cx="68925" cy="238800"/>
                </a:xfrm>
                <a:custGeom>
                  <a:rect b="b" l="l" r="r" t="t"/>
                  <a:pathLst>
                    <a:path extrusionOk="0" h="9552" w="2757">
                      <a:moveTo>
                        <a:pt x="2733" y="0"/>
                      </a:moveTo>
                      <a:lnTo>
                        <a:pt x="1285" y="4741"/>
                      </a:lnTo>
                      <a:cubicBezTo>
                        <a:pt x="771" y="6329"/>
                        <a:pt x="304" y="7917"/>
                        <a:pt x="0" y="9551"/>
                      </a:cubicBezTo>
                      <a:lnTo>
                        <a:pt x="24" y="9551"/>
                      </a:lnTo>
                      <a:cubicBezTo>
                        <a:pt x="631" y="7987"/>
                        <a:pt x="1075" y="6422"/>
                        <a:pt x="1495" y="4811"/>
                      </a:cubicBezTo>
                      <a:lnTo>
                        <a:pt x="2756" y="23"/>
                      </a:lnTo>
                      <a:lnTo>
                        <a:pt x="2733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0" name="Google Shape;15460;p49"/>
                <p:cNvSpPr/>
                <p:nvPr/>
              </p:nvSpPr>
              <p:spPr>
                <a:xfrm>
                  <a:off x="1881000" y="3325400"/>
                  <a:ext cx="37400" cy="193275"/>
                </a:xfrm>
                <a:custGeom>
                  <a:rect b="b" l="l" r="r" t="t"/>
                  <a:pathLst>
                    <a:path extrusionOk="0" h="7731" w="1496">
                      <a:moveTo>
                        <a:pt x="1472" y="1"/>
                      </a:moveTo>
                      <a:cubicBezTo>
                        <a:pt x="1075" y="1262"/>
                        <a:pt x="748" y="2523"/>
                        <a:pt x="491" y="3807"/>
                      </a:cubicBezTo>
                      <a:cubicBezTo>
                        <a:pt x="188" y="5092"/>
                        <a:pt x="1" y="6423"/>
                        <a:pt x="24" y="7731"/>
                      </a:cubicBezTo>
                      <a:lnTo>
                        <a:pt x="48" y="7731"/>
                      </a:lnTo>
                      <a:cubicBezTo>
                        <a:pt x="328" y="6446"/>
                        <a:pt x="515" y="5162"/>
                        <a:pt x="702" y="3854"/>
                      </a:cubicBezTo>
                      <a:cubicBezTo>
                        <a:pt x="912" y="2570"/>
                        <a:pt x="1192" y="1285"/>
                        <a:pt x="1496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1" name="Google Shape;15461;p49"/>
                <p:cNvSpPr/>
                <p:nvPr/>
              </p:nvSpPr>
              <p:spPr>
                <a:xfrm>
                  <a:off x="1611275" y="2955275"/>
                  <a:ext cx="80025" cy="99275"/>
                </a:xfrm>
                <a:custGeom>
                  <a:rect b="b" l="l" r="r" t="t"/>
                  <a:pathLst>
                    <a:path extrusionOk="0" h="3971" w="3201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78" y="561"/>
                        <a:pt x="1285" y="1168"/>
                        <a:pt x="1799" y="1822"/>
                      </a:cubicBezTo>
                      <a:cubicBezTo>
                        <a:pt x="2336" y="2499"/>
                        <a:pt x="2780" y="3223"/>
                        <a:pt x="3177" y="3970"/>
                      </a:cubicBezTo>
                      <a:lnTo>
                        <a:pt x="3200" y="3947"/>
                      </a:lnTo>
                      <a:cubicBezTo>
                        <a:pt x="2943" y="3153"/>
                        <a:pt x="2476" y="2405"/>
                        <a:pt x="1892" y="1752"/>
                      </a:cubicBezTo>
                      <a:cubicBezTo>
                        <a:pt x="1355" y="1098"/>
                        <a:pt x="701" y="5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2" name="Google Shape;15462;p49"/>
                <p:cNvSpPr/>
                <p:nvPr/>
              </p:nvSpPr>
              <p:spPr>
                <a:xfrm>
                  <a:off x="1778250" y="2955850"/>
                  <a:ext cx="6450" cy="75925"/>
                </a:xfrm>
                <a:custGeom>
                  <a:rect b="b" l="l" r="r" t="t"/>
                  <a:pathLst>
                    <a:path extrusionOk="0" h="3037" w="258">
                      <a:moveTo>
                        <a:pt x="258" y="0"/>
                      </a:moveTo>
                      <a:cubicBezTo>
                        <a:pt x="164" y="491"/>
                        <a:pt x="118" y="1005"/>
                        <a:pt x="71" y="1518"/>
                      </a:cubicBezTo>
                      <a:cubicBezTo>
                        <a:pt x="1" y="2009"/>
                        <a:pt x="1" y="2523"/>
                        <a:pt x="71" y="3036"/>
                      </a:cubicBezTo>
                      <a:lnTo>
                        <a:pt x="94" y="3036"/>
                      </a:lnTo>
                      <a:cubicBezTo>
                        <a:pt x="164" y="2523"/>
                        <a:pt x="188" y="2032"/>
                        <a:pt x="188" y="1518"/>
                      </a:cubicBezTo>
                      <a:cubicBezTo>
                        <a:pt x="211" y="1005"/>
                        <a:pt x="234" y="514"/>
                        <a:pt x="25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3" name="Google Shape;15463;p49"/>
                <p:cNvSpPr/>
                <p:nvPr/>
              </p:nvSpPr>
              <p:spPr>
                <a:xfrm>
                  <a:off x="1708775" y="2978625"/>
                  <a:ext cx="16975" cy="66575"/>
                </a:xfrm>
                <a:custGeom>
                  <a:rect b="b" l="l" r="r" t="t"/>
                  <a:pathLst>
                    <a:path extrusionOk="0" h="2663" w="679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24" y="467"/>
                        <a:pt x="94" y="911"/>
                        <a:pt x="188" y="1378"/>
                      </a:cubicBezTo>
                      <a:cubicBezTo>
                        <a:pt x="281" y="1822"/>
                        <a:pt x="421" y="2265"/>
                        <a:pt x="655" y="2662"/>
                      </a:cubicBezTo>
                      <a:lnTo>
                        <a:pt x="678" y="2662"/>
                      </a:lnTo>
                      <a:cubicBezTo>
                        <a:pt x="585" y="2195"/>
                        <a:pt x="444" y="1775"/>
                        <a:pt x="304" y="1331"/>
                      </a:cubicBezTo>
                      <a:cubicBezTo>
                        <a:pt x="188" y="911"/>
                        <a:pt x="94" y="46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4" name="Google Shape;15464;p49"/>
                <p:cNvSpPr/>
                <p:nvPr/>
              </p:nvSpPr>
              <p:spPr>
                <a:xfrm>
                  <a:off x="1670250" y="2941250"/>
                  <a:ext cx="47325" cy="109200"/>
                </a:xfrm>
                <a:custGeom>
                  <a:rect b="b" l="l" r="r" t="t"/>
                  <a:pathLst>
                    <a:path extrusionOk="0" h="4368" w="1893">
                      <a:moveTo>
                        <a:pt x="24" y="1"/>
                      </a:moveTo>
                      <a:lnTo>
                        <a:pt x="0" y="24"/>
                      </a:lnTo>
                      <a:cubicBezTo>
                        <a:pt x="491" y="655"/>
                        <a:pt x="911" y="1355"/>
                        <a:pt x="1215" y="2079"/>
                      </a:cubicBezTo>
                      <a:cubicBezTo>
                        <a:pt x="1518" y="2826"/>
                        <a:pt x="1729" y="3574"/>
                        <a:pt x="1892" y="4368"/>
                      </a:cubicBezTo>
                      <a:cubicBezTo>
                        <a:pt x="1892" y="3550"/>
                        <a:pt x="1682" y="2756"/>
                        <a:pt x="1332" y="2032"/>
                      </a:cubicBezTo>
                      <a:cubicBezTo>
                        <a:pt x="981" y="1308"/>
                        <a:pt x="538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5" name="Google Shape;15465;p49"/>
                <p:cNvSpPr/>
                <p:nvPr/>
              </p:nvSpPr>
              <p:spPr>
                <a:xfrm>
                  <a:off x="1722800" y="2933075"/>
                  <a:ext cx="17525" cy="85850"/>
                </a:xfrm>
                <a:custGeom>
                  <a:rect b="b" l="l" r="r" t="t"/>
                  <a:pathLst>
                    <a:path extrusionOk="0" h="3434" w="701">
                      <a:moveTo>
                        <a:pt x="677" y="1"/>
                      </a:moveTo>
                      <a:lnTo>
                        <a:pt x="280" y="1705"/>
                      </a:lnTo>
                      <a:cubicBezTo>
                        <a:pt x="140" y="2266"/>
                        <a:pt x="24" y="2850"/>
                        <a:pt x="0" y="3434"/>
                      </a:cubicBezTo>
                      <a:cubicBezTo>
                        <a:pt x="210" y="2873"/>
                        <a:pt x="327" y="2313"/>
                        <a:pt x="397" y="1729"/>
                      </a:cubicBezTo>
                      <a:lnTo>
                        <a:pt x="70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6" name="Google Shape;15466;p49"/>
                <p:cNvSpPr/>
                <p:nvPr/>
              </p:nvSpPr>
              <p:spPr>
                <a:xfrm>
                  <a:off x="1750225" y="2976875"/>
                  <a:ext cx="7050" cy="68325"/>
                </a:xfrm>
                <a:custGeom>
                  <a:rect b="b" l="l" r="r" t="t"/>
                  <a:pathLst>
                    <a:path extrusionOk="0" h="2733" w="282">
                      <a:moveTo>
                        <a:pt x="281" y="0"/>
                      </a:moveTo>
                      <a:lnTo>
                        <a:pt x="281" y="0"/>
                      </a:lnTo>
                      <a:cubicBezTo>
                        <a:pt x="164" y="444"/>
                        <a:pt x="94" y="888"/>
                        <a:pt x="48" y="1355"/>
                      </a:cubicBezTo>
                      <a:cubicBezTo>
                        <a:pt x="1" y="1798"/>
                        <a:pt x="1" y="2265"/>
                        <a:pt x="118" y="2732"/>
                      </a:cubicBezTo>
                      <a:lnTo>
                        <a:pt x="141" y="2732"/>
                      </a:lnTo>
                      <a:cubicBezTo>
                        <a:pt x="188" y="2265"/>
                        <a:pt x="188" y="1822"/>
                        <a:pt x="188" y="1355"/>
                      </a:cubicBezTo>
                      <a:cubicBezTo>
                        <a:pt x="188" y="911"/>
                        <a:pt x="234" y="44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7" name="Google Shape;15467;p49"/>
                <p:cNvSpPr/>
                <p:nvPr/>
              </p:nvSpPr>
              <p:spPr>
                <a:xfrm>
                  <a:off x="859900" y="2567600"/>
                  <a:ext cx="78825" cy="98125"/>
                </a:xfrm>
                <a:custGeom>
                  <a:rect b="b" l="l" r="r" t="t"/>
                  <a:pathLst>
                    <a:path extrusionOk="0" h="3925" w="3153">
                      <a:moveTo>
                        <a:pt x="0" y="1"/>
                      </a:moveTo>
                      <a:cubicBezTo>
                        <a:pt x="654" y="538"/>
                        <a:pt x="1261" y="1145"/>
                        <a:pt x="1775" y="1799"/>
                      </a:cubicBezTo>
                      <a:cubicBezTo>
                        <a:pt x="2289" y="2476"/>
                        <a:pt x="2733" y="3177"/>
                        <a:pt x="3130" y="3924"/>
                      </a:cubicBezTo>
                      <a:lnTo>
                        <a:pt x="3153" y="3924"/>
                      </a:lnTo>
                      <a:cubicBezTo>
                        <a:pt x="2896" y="3107"/>
                        <a:pt x="2429" y="2383"/>
                        <a:pt x="1868" y="1729"/>
                      </a:cubicBezTo>
                      <a:cubicBezTo>
                        <a:pt x="1331" y="1075"/>
                        <a:pt x="677" y="51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8" name="Google Shape;15468;p49"/>
                <p:cNvSpPr/>
                <p:nvPr/>
              </p:nvSpPr>
              <p:spPr>
                <a:xfrm>
                  <a:off x="1025125" y="2568200"/>
                  <a:ext cx="6450" cy="74750"/>
                </a:xfrm>
                <a:custGeom>
                  <a:rect b="b" l="l" r="r" t="t"/>
                  <a:pathLst>
                    <a:path extrusionOk="0" h="2990" w="258">
                      <a:moveTo>
                        <a:pt x="234" y="0"/>
                      </a:moveTo>
                      <a:cubicBezTo>
                        <a:pt x="164" y="491"/>
                        <a:pt x="94" y="981"/>
                        <a:pt x="70" y="1495"/>
                      </a:cubicBezTo>
                      <a:cubicBezTo>
                        <a:pt x="0" y="1985"/>
                        <a:pt x="0" y="2499"/>
                        <a:pt x="70" y="2989"/>
                      </a:cubicBezTo>
                      <a:lnTo>
                        <a:pt x="94" y="2989"/>
                      </a:lnTo>
                      <a:cubicBezTo>
                        <a:pt x="164" y="2499"/>
                        <a:pt x="187" y="2008"/>
                        <a:pt x="187" y="1495"/>
                      </a:cubicBezTo>
                      <a:cubicBezTo>
                        <a:pt x="187" y="1004"/>
                        <a:pt x="210" y="491"/>
                        <a:pt x="25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9" name="Google Shape;15469;p49"/>
                <p:cNvSpPr/>
                <p:nvPr/>
              </p:nvSpPr>
              <p:spPr>
                <a:xfrm>
                  <a:off x="956225" y="2590950"/>
                  <a:ext cx="16375" cy="65425"/>
                </a:xfrm>
                <a:custGeom>
                  <a:rect b="b" l="l" r="r" t="t"/>
                  <a:pathLst>
                    <a:path extrusionOk="0" h="2617" w="655">
                      <a:moveTo>
                        <a:pt x="0" y="1"/>
                      </a:moveTo>
                      <a:cubicBezTo>
                        <a:pt x="24" y="445"/>
                        <a:pt x="94" y="912"/>
                        <a:pt x="187" y="1332"/>
                      </a:cubicBezTo>
                      <a:cubicBezTo>
                        <a:pt x="257" y="1799"/>
                        <a:pt x="397" y="2219"/>
                        <a:pt x="654" y="2616"/>
                      </a:cubicBezTo>
                      <a:cubicBezTo>
                        <a:pt x="561" y="2173"/>
                        <a:pt x="444" y="1752"/>
                        <a:pt x="304" y="1309"/>
                      </a:cubicBezTo>
                      <a:cubicBezTo>
                        <a:pt x="187" y="888"/>
                        <a:pt x="94" y="44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0" name="Google Shape;15470;p49"/>
                <p:cNvSpPr/>
                <p:nvPr/>
              </p:nvSpPr>
              <p:spPr>
                <a:xfrm>
                  <a:off x="918275" y="2554175"/>
                  <a:ext cx="46725" cy="107450"/>
                </a:xfrm>
                <a:custGeom>
                  <a:rect b="b" l="l" r="r" t="t"/>
                  <a:pathLst>
                    <a:path extrusionOk="0" h="4298" w="1869">
                      <a:moveTo>
                        <a:pt x="1" y="1"/>
                      </a:moveTo>
                      <a:cubicBezTo>
                        <a:pt x="491" y="631"/>
                        <a:pt x="888" y="1308"/>
                        <a:pt x="1192" y="2032"/>
                      </a:cubicBezTo>
                      <a:cubicBezTo>
                        <a:pt x="1495" y="2780"/>
                        <a:pt x="1682" y="3527"/>
                        <a:pt x="1845" y="4298"/>
                      </a:cubicBezTo>
                      <a:lnTo>
                        <a:pt x="1869" y="4298"/>
                      </a:lnTo>
                      <a:cubicBezTo>
                        <a:pt x="1869" y="3504"/>
                        <a:pt x="1659" y="2710"/>
                        <a:pt x="1308" y="1986"/>
                      </a:cubicBezTo>
                      <a:cubicBezTo>
                        <a:pt x="981" y="1262"/>
                        <a:pt x="514" y="58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1" name="Google Shape;15471;p49"/>
                <p:cNvSpPr/>
                <p:nvPr/>
              </p:nvSpPr>
              <p:spPr>
                <a:xfrm>
                  <a:off x="969650" y="2545425"/>
                  <a:ext cx="17550" cy="85250"/>
                </a:xfrm>
                <a:custGeom>
                  <a:rect b="b" l="l" r="r" t="t"/>
                  <a:pathLst>
                    <a:path extrusionOk="0" h="3410" w="702">
                      <a:moveTo>
                        <a:pt x="701" y="0"/>
                      </a:moveTo>
                      <a:lnTo>
                        <a:pt x="304" y="1705"/>
                      </a:lnTo>
                      <a:cubicBezTo>
                        <a:pt x="164" y="2266"/>
                        <a:pt x="47" y="2826"/>
                        <a:pt x="1" y="3410"/>
                      </a:cubicBezTo>
                      <a:lnTo>
                        <a:pt x="24" y="3410"/>
                      </a:lnTo>
                      <a:cubicBezTo>
                        <a:pt x="211" y="2849"/>
                        <a:pt x="328" y="2289"/>
                        <a:pt x="421" y="172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2" name="Google Shape;15472;p49"/>
                <p:cNvSpPr/>
                <p:nvPr/>
              </p:nvSpPr>
              <p:spPr>
                <a:xfrm>
                  <a:off x="997100" y="2588625"/>
                  <a:ext cx="7025" cy="67750"/>
                </a:xfrm>
                <a:custGeom>
                  <a:rect b="b" l="l" r="r" t="t"/>
                  <a:pathLst>
                    <a:path extrusionOk="0" h="2710" w="281">
                      <a:moveTo>
                        <a:pt x="280" y="0"/>
                      </a:moveTo>
                      <a:cubicBezTo>
                        <a:pt x="164" y="444"/>
                        <a:pt x="94" y="888"/>
                        <a:pt x="70" y="1355"/>
                      </a:cubicBezTo>
                      <a:cubicBezTo>
                        <a:pt x="0" y="1799"/>
                        <a:pt x="0" y="2266"/>
                        <a:pt x="117" y="2709"/>
                      </a:cubicBezTo>
                      <a:lnTo>
                        <a:pt x="140" y="2709"/>
                      </a:lnTo>
                      <a:cubicBezTo>
                        <a:pt x="187" y="2242"/>
                        <a:pt x="187" y="1799"/>
                        <a:pt x="187" y="1355"/>
                      </a:cubicBezTo>
                      <a:cubicBezTo>
                        <a:pt x="187" y="911"/>
                        <a:pt x="234" y="444"/>
                        <a:pt x="28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3" name="Google Shape;15473;p49"/>
                <p:cNvSpPr/>
                <p:nvPr/>
              </p:nvSpPr>
              <p:spPr>
                <a:xfrm>
                  <a:off x="981325" y="2548350"/>
                  <a:ext cx="7625" cy="68325"/>
                </a:xfrm>
                <a:custGeom>
                  <a:rect b="b" l="l" r="r" t="t"/>
                  <a:pathLst>
                    <a:path extrusionOk="0" h="2733" w="305">
                      <a:moveTo>
                        <a:pt x="281" y="0"/>
                      </a:moveTo>
                      <a:cubicBezTo>
                        <a:pt x="187" y="444"/>
                        <a:pt x="94" y="911"/>
                        <a:pt x="71" y="1355"/>
                      </a:cubicBezTo>
                      <a:cubicBezTo>
                        <a:pt x="1" y="1822"/>
                        <a:pt x="24" y="2289"/>
                        <a:pt x="117" y="2732"/>
                      </a:cubicBezTo>
                      <a:lnTo>
                        <a:pt x="141" y="2732"/>
                      </a:lnTo>
                      <a:cubicBezTo>
                        <a:pt x="187" y="2265"/>
                        <a:pt x="187" y="1822"/>
                        <a:pt x="187" y="1378"/>
                      </a:cubicBezTo>
                      <a:cubicBezTo>
                        <a:pt x="187" y="911"/>
                        <a:pt x="234" y="467"/>
                        <a:pt x="30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4" name="Google Shape;15474;p49"/>
                <p:cNvSpPr/>
                <p:nvPr/>
              </p:nvSpPr>
              <p:spPr>
                <a:xfrm>
                  <a:off x="816100" y="3215075"/>
                  <a:ext cx="189775" cy="235875"/>
                </a:xfrm>
                <a:custGeom>
                  <a:rect b="b" l="l" r="r" t="t"/>
                  <a:pathLst>
                    <a:path extrusionOk="0" h="9435" w="7591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589" y="1308"/>
                        <a:pt x="3037" y="2756"/>
                        <a:pt x="4298" y="4344"/>
                      </a:cubicBezTo>
                      <a:cubicBezTo>
                        <a:pt x="5535" y="5955"/>
                        <a:pt x="6610" y="7637"/>
                        <a:pt x="7567" y="9435"/>
                      </a:cubicBezTo>
                      <a:lnTo>
                        <a:pt x="7590" y="9411"/>
                      </a:lnTo>
                      <a:cubicBezTo>
                        <a:pt x="6983" y="7473"/>
                        <a:pt x="5886" y="5698"/>
                        <a:pt x="4531" y="4157"/>
                      </a:cubicBezTo>
                      <a:cubicBezTo>
                        <a:pt x="3200" y="2592"/>
                        <a:pt x="1682" y="12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5" name="Google Shape;15475;p49"/>
                <p:cNvSpPr/>
                <p:nvPr/>
              </p:nvSpPr>
              <p:spPr>
                <a:xfrm>
                  <a:off x="1213100" y="3216225"/>
                  <a:ext cx="16375" cy="180425"/>
                </a:xfrm>
                <a:custGeom>
                  <a:rect b="b" l="l" r="r" t="t"/>
                  <a:pathLst>
                    <a:path extrusionOk="0" h="7217" w="655">
                      <a:moveTo>
                        <a:pt x="608" y="1"/>
                      </a:moveTo>
                      <a:cubicBezTo>
                        <a:pt x="421" y="1192"/>
                        <a:pt x="281" y="2383"/>
                        <a:pt x="164" y="3597"/>
                      </a:cubicBezTo>
                      <a:cubicBezTo>
                        <a:pt x="48" y="4788"/>
                        <a:pt x="1" y="6003"/>
                        <a:pt x="211" y="7217"/>
                      </a:cubicBezTo>
                      <a:lnTo>
                        <a:pt x="234" y="7217"/>
                      </a:lnTo>
                      <a:cubicBezTo>
                        <a:pt x="421" y="6026"/>
                        <a:pt x="468" y="4812"/>
                        <a:pt x="468" y="3621"/>
                      </a:cubicBezTo>
                      <a:cubicBezTo>
                        <a:pt x="491" y="2406"/>
                        <a:pt x="561" y="1192"/>
                        <a:pt x="6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6" name="Google Shape;15476;p49"/>
                <p:cNvSpPr/>
                <p:nvPr/>
              </p:nvSpPr>
              <p:spPr>
                <a:xfrm>
                  <a:off x="1048475" y="3271125"/>
                  <a:ext cx="39725" cy="157650"/>
                </a:xfrm>
                <a:custGeom>
                  <a:rect b="b" l="l" r="r" t="t"/>
                  <a:pathLst>
                    <a:path extrusionOk="0" h="6306" w="1589">
                      <a:moveTo>
                        <a:pt x="0" y="0"/>
                      </a:moveTo>
                      <a:cubicBezTo>
                        <a:pt x="70" y="1098"/>
                        <a:pt x="210" y="2172"/>
                        <a:pt x="444" y="3223"/>
                      </a:cubicBezTo>
                      <a:cubicBezTo>
                        <a:pt x="631" y="4297"/>
                        <a:pt x="981" y="5348"/>
                        <a:pt x="1542" y="6305"/>
                      </a:cubicBezTo>
                      <a:lnTo>
                        <a:pt x="1588" y="6282"/>
                      </a:lnTo>
                      <a:cubicBezTo>
                        <a:pt x="1355" y="5208"/>
                        <a:pt x="1051" y="4204"/>
                        <a:pt x="724" y="3153"/>
                      </a:cubicBezTo>
                      <a:cubicBezTo>
                        <a:pt x="421" y="2125"/>
                        <a:pt x="210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7" name="Google Shape;15477;p49"/>
                <p:cNvSpPr/>
                <p:nvPr/>
              </p:nvSpPr>
              <p:spPr>
                <a:xfrm>
                  <a:off x="956800" y="3182375"/>
                  <a:ext cx="112700" cy="258650"/>
                </a:xfrm>
                <a:custGeom>
                  <a:rect b="b" l="l" r="r" t="t"/>
                  <a:pathLst>
                    <a:path extrusionOk="0" h="10346" w="4508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168" y="1518"/>
                        <a:pt x="2149" y="3176"/>
                        <a:pt x="2873" y="4928"/>
                      </a:cubicBezTo>
                      <a:cubicBezTo>
                        <a:pt x="3574" y="6679"/>
                        <a:pt x="4088" y="8477"/>
                        <a:pt x="4461" y="10346"/>
                      </a:cubicBezTo>
                      <a:lnTo>
                        <a:pt x="4508" y="10346"/>
                      </a:lnTo>
                      <a:cubicBezTo>
                        <a:pt x="4508" y="8431"/>
                        <a:pt x="3994" y="6539"/>
                        <a:pt x="3154" y="4811"/>
                      </a:cubicBezTo>
                      <a:cubicBezTo>
                        <a:pt x="2336" y="3060"/>
                        <a:pt x="1285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8" name="Google Shape;15478;p49"/>
                <p:cNvSpPr/>
                <p:nvPr/>
              </p:nvSpPr>
              <p:spPr>
                <a:xfrm>
                  <a:off x="1081175" y="3161950"/>
                  <a:ext cx="42050" cy="204925"/>
                </a:xfrm>
                <a:custGeom>
                  <a:rect b="b" l="l" r="r" t="t"/>
                  <a:pathLst>
                    <a:path extrusionOk="0" h="8197" w="1682">
                      <a:moveTo>
                        <a:pt x="1635" y="0"/>
                      </a:moveTo>
                      <a:lnTo>
                        <a:pt x="701" y="4063"/>
                      </a:lnTo>
                      <a:cubicBezTo>
                        <a:pt x="350" y="5418"/>
                        <a:pt x="70" y="6796"/>
                        <a:pt x="0" y="8197"/>
                      </a:cubicBezTo>
                      <a:lnTo>
                        <a:pt x="23" y="8197"/>
                      </a:lnTo>
                      <a:cubicBezTo>
                        <a:pt x="490" y="6866"/>
                        <a:pt x="771" y="5511"/>
                        <a:pt x="981" y="4133"/>
                      </a:cubicBezTo>
                      <a:lnTo>
                        <a:pt x="16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9" name="Google Shape;15479;p49"/>
                <p:cNvSpPr/>
                <p:nvPr/>
              </p:nvSpPr>
              <p:spPr>
                <a:xfrm>
                  <a:off x="1146550" y="3265850"/>
                  <a:ext cx="17550" cy="162325"/>
                </a:xfrm>
                <a:custGeom>
                  <a:rect b="b" l="l" r="r" t="t"/>
                  <a:pathLst>
                    <a:path extrusionOk="0" h="6493" w="702">
                      <a:moveTo>
                        <a:pt x="678" y="1"/>
                      </a:moveTo>
                      <a:cubicBezTo>
                        <a:pt x="421" y="1052"/>
                        <a:pt x="234" y="2149"/>
                        <a:pt x="141" y="3224"/>
                      </a:cubicBezTo>
                      <a:cubicBezTo>
                        <a:pt x="1" y="4321"/>
                        <a:pt x="24" y="5419"/>
                        <a:pt x="304" y="6493"/>
                      </a:cubicBezTo>
                      <a:lnTo>
                        <a:pt x="328" y="6493"/>
                      </a:lnTo>
                      <a:cubicBezTo>
                        <a:pt x="444" y="5395"/>
                        <a:pt x="444" y="4321"/>
                        <a:pt x="421" y="3247"/>
                      </a:cubicBezTo>
                      <a:cubicBezTo>
                        <a:pt x="468" y="2173"/>
                        <a:pt x="561" y="1075"/>
                        <a:pt x="7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0" name="Google Shape;15480;p49"/>
                <p:cNvSpPr/>
                <p:nvPr/>
              </p:nvSpPr>
              <p:spPr>
                <a:xfrm>
                  <a:off x="2658675" y="2637675"/>
                  <a:ext cx="103950" cy="151800"/>
                </a:xfrm>
                <a:custGeom>
                  <a:rect b="b" l="l" r="r" t="t"/>
                  <a:pathLst>
                    <a:path extrusionOk="0" h="6072" w="4158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865" y="911"/>
                        <a:pt x="1635" y="1868"/>
                        <a:pt x="2336" y="2873"/>
                      </a:cubicBezTo>
                      <a:cubicBezTo>
                        <a:pt x="2990" y="3900"/>
                        <a:pt x="3573" y="4974"/>
                        <a:pt x="4134" y="6072"/>
                      </a:cubicBezTo>
                      <a:lnTo>
                        <a:pt x="4157" y="6072"/>
                      </a:lnTo>
                      <a:cubicBezTo>
                        <a:pt x="3737" y="4904"/>
                        <a:pt x="3153" y="3807"/>
                        <a:pt x="2429" y="2802"/>
                      </a:cubicBezTo>
                      <a:cubicBezTo>
                        <a:pt x="1729" y="1798"/>
                        <a:pt x="911" y="86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1" name="Google Shape;15481;p49"/>
                <p:cNvSpPr/>
                <p:nvPr/>
              </p:nvSpPr>
              <p:spPr>
                <a:xfrm>
                  <a:off x="2833825" y="2634175"/>
                  <a:ext cx="14025" cy="117950"/>
                </a:xfrm>
                <a:custGeom>
                  <a:rect b="b" l="l" r="r" t="t"/>
                  <a:pathLst>
                    <a:path extrusionOk="0" h="4718" w="561">
                      <a:moveTo>
                        <a:pt x="0" y="0"/>
                      </a:moveTo>
                      <a:lnTo>
                        <a:pt x="234" y="2359"/>
                      </a:lnTo>
                      <a:cubicBezTo>
                        <a:pt x="281" y="3153"/>
                        <a:pt x="374" y="3923"/>
                        <a:pt x="538" y="4717"/>
                      </a:cubicBezTo>
                      <a:lnTo>
                        <a:pt x="561" y="4694"/>
                      </a:lnTo>
                      <a:cubicBezTo>
                        <a:pt x="538" y="3900"/>
                        <a:pt x="467" y="3129"/>
                        <a:pt x="351" y="2335"/>
                      </a:cubicBez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2" name="Google Shape;15482;p49"/>
                <p:cNvSpPr/>
                <p:nvPr/>
              </p:nvSpPr>
              <p:spPr>
                <a:xfrm>
                  <a:off x="2762600" y="2672100"/>
                  <a:ext cx="32725" cy="102200"/>
                </a:xfrm>
                <a:custGeom>
                  <a:rect b="b" l="l" r="r" t="t"/>
                  <a:pathLst>
                    <a:path extrusionOk="0" h="4088" w="1309">
                      <a:moveTo>
                        <a:pt x="0" y="1"/>
                      </a:moveTo>
                      <a:cubicBezTo>
                        <a:pt x="140" y="702"/>
                        <a:pt x="304" y="1379"/>
                        <a:pt x="514" y="2079"/>
                      </a:cubicBezTo>
                      <a:cubicBezTo>
                        <a:pt x="701" y="2757"/>
                        <a:pt x="934" y="3434"/>
                        <a:pt x="1285" y="4088"/>
                      </a:cubicBezTo>
                      <a:lnTo>
                        <a:pt x="1308" y="4064"/>
                      </a:lnTo>
                      <a:cubicBezTo>
                        <a:pt x="1098" y="3387"/>
                        <a:pt x="864" y="2710"/>
                        <a:pt x="631" y="2033"/>
                      </a:cubicBezTo>
                      <a:cubicBezTo>
                        <a:pt x="397" y="1355"/>
                        <a:pt x="211" y="67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3" name="Google Shape;15483;p49"/>
                <p:cNvSpPr/>
                <p:nvPr/>
              </p:nvSpPr>
              <p:spPr>
                <a:xfrm>
                  <a:off x="2715300" y="2614900"/>
                  <a:ext cx="73000" cy="167575"/>
                </a:xfrm>
                <a:custGeom>
                  <a:rect b="b" l="l" r="r" t="t"/>
                  <a:pathLst>
                    <a:path extrusionOk="0" h="6703" w="2920">
                      <a:moveTo>
                        <a:pt x="1" y="0"/>
                      </a:moveTo>
                      <a:cubicBezTo>
                        <a:pt x="678" y="1028"/>
                        <a:pt x="1262" y="2102"/>
                        <a:pt x="1729" y="3246"/>
                      </a:cubicBezTo>
                      <a:cubicBezTo>
                        <a:pt x="2196" y="4367"/>
                        <a:pt x="2570" y="5512"/>
                        <a:pt x="2920" y="6703"/>
                      </a:cubicBezTo>
                      <a:cubicBezTo>
                        <a:pt x="2733" y="5488"/>
                        <a:pt x="2359" y="4297"/>
                        <a:pt x="1846" y="3200"/>
                      </a:cubicBezTo>
                      <a:cubicBezTo>
                        <a:pt x="1355" y="2079"/>
                        <a:pt x="725" y="100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4" name="Google Shape;15484;p49"/>
                <p:cNvSpPr/>
                <p:nvPr/>
              </p:nvSpPr>
              <p:spPr>
                <a:xfrm>
                  <a:off x="2783025" y="2599725"/>
                  <a:ext cx="5275" cy="134300"/>
                </a:xfrm>
                <a:custGeom>
                  <a:rect b="b" l="l" r="r" t="t"/>
                  <a:pathLst>
                    <a:path extrusionOk="0" h="5372" w="211">
                      <a:moveTo>
                        <a:pt x="24" y="0"/>
                      </a:moveTo>
                      <a:lnTo>
                        <a:pt x="24" y="2686"/>
                      </a:lnTo>
                      <a:cubicBezTo>
                        <a:pt x="1" y="3573"/>
                        <a:pt x="24" y="4484"/>
                        <a:pt x="117" y="5371"/>
                      </a:cubicBezTo>
                      <a:lnTo>
                        <a:pt x="141" y="5371"/>
                      </a:lnTo>
                      <a:cubicBezTo>
                        <a:pt x="211" y="4461"/>
                        <a:pt x="188" y="3573"/>
                        <a:pt x="141" y="2686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5" name="Google Shape;15485;p49"/>
                <p:cNvSpPr/>
                <p:nvPr/>
              </p:nvSpPr>
              <p:spPr>
                <a:xfrm>
                  <a:off x="2811050" y="2666850"/>
                  <a:ext cx="12300" cy="106300"/>
                </a:xfrm>
                <a:custGeom>
                  <a:rect b="b" l="l" r="r" t="t"/>
                  <a:pathLst>
                    <a:path extrusionOk="0" h="4252" w="492">
                      <a:moveTo>
                        <a:pt x="1" y="1"/>
                      </a:moveTo>
                      <a:cubicBezTo>
                        <a:pt x="1" y="725"/>
                        <a:pt x="47" y="1425"/>
                        <a:pt x="94" y="2149"/>
                      </a:cubicBezTo>
                      <a:cubicBezTo>
                        <a:pt x="164" y="2850"/>
                        <a:pt x="258" y="3574"/>
                        <a:pt x="491" y="4251"/>
                      </a:cubicBezTo>
                      <a:cubicBezTo>
                        <a:pt x="444" y="3527"/>
                        <a:pt x="328" y="2826"/>
                        <a:pt x="234" y="2126"/>
                      </a:cubicBezTo>
                      <a:cubicBezTo>
                        <a:pt x="141" y="1425"/>
                        <a:pt x="71" y="72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6" name="Google Shape;15486;p49"/>
                <p:cNvSpPr/>
                <p:nvPr/>
              </p:nvSpPr>
              <p:spPr>
                <a:xfrm>
                  <a:off x="510750" y="2913225"/>
                  <a:ext cx="78275" cy="165250"/>
                </a:xfrm>
                <a:custGeom>
                  <a:rect b="b" l="l" r="r" t="t"/>
                  <a:pathLst>
                    <a:path extrusionOk="0" h="6610" w="313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02" y="1005"/>
                        <a:pt x="1332" y="2079"/>
                        <a:pt x="1823" y="3177"/>
                      </a:cubicBezTo>
                      <a:cubicBezTo>
                        <a:pt x="2336" y="4298"/>
                        <a:pt x="2733" y="5442"/>
                        <a:pt x="3107" y="6610"/>
                      </a:cubicBezTo>
                      <a:lnTo>
                        <a:pt x="3130" y="6610"/>
                      </a:lnTo>
                      <a:cubicBezTo>
                        <a:pt x="2897" y="5395"/>
                        <a:pt x="2500" y="4228"/>
                        <a:pt x="1939" y="3130"/>
                      </a:cubicBezTo>
                      <a:cubicBezTo>
                        <a:pt x="1402" y="2032"/>
                        <a:pt x="748" y="982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7" name="Google Shape;15487;p49"/>
                <p:cNvSpPr/>
                <p:nvPr/>
              </p:nvSpPr>
              <p:spPr>
                <a:xfrm>
                  <a:off x="677725" y="2936000"/>
                  <a:ext cx="7050" cy="118550"/>
                </a:xfrm>
                <a:custGeom>
                  <a:rect b="b" l="l" r="r" t="t"/>
                  <a:pathLst>
                    <a:path extrusionOk="0" h="4742" w="282">
                      <a:moveTo>
                        <a:pt x="281" y="0"/>
                      </a:moveTo>
                      <a:lnTo>
                        <a:pt x="94" y="2359"/>
                      </a:lnTo>
                      <a:cubicBezTo>
                        <a:pt x="24" y="3153"/>
                        <a:pt x="1" y="3947"/>
                        <a:pt x="48" y="4741"/>
                      </a:cubicBezTo>
                      <a:cubicBezTo>
                        <a:pt x="164" y="3947"/>
                        <a:pt x="211" y="3153"/>
                        <a:pt x="235" y="2359"/>
                      </a:cubicBezTo>
                      <a:lnTo>
                        <a:pt x="2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8" name="Google Shape;15488;p49"/>
                <p:cNvSpPr/>
                <p:nvPr/>
              </p:nvSpPr>
              <p:spPr>
                <a:xfrm>
                  <a:off x="608250" y="2962275"/>
                  <a:ext cx="15225" cy="105700"/>
                </a:xfrm>
                <a:custGeom>
                  <a:rect b="b" l="l" r="r" t="t"/>
                  <a:pathLst>
                    <a:path extrusionOk="0" h="4228" w="609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724"/>
                        <a:pt x="71" y="1425"/>
                        <a:pt x="164" y="2149"/>
                      </a:cubicBezTo>
                      <a:cubicBezTo>
                        <a:pt x="234" y="2849"/>
                        <a:pt x="375" y="3550"/>
                        <a:pt x="608" y="4227"/>
                      </a:cubicBezTo>
                      <a:cubicBezTo>
                        <a:pt x="538" y="3527"/>
                        <a:pt x="398" y="2826"/>
                        <a:pt x="281" y="2125"/>
                      </a:cubicBezTo>
                      <a:cubicBezTo>
                        <a:pt x="164" y="1425"/>
                        <a:pt x="71" y="724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9" name="Google Shape;15489;p49"/>
                <p:cNvSpPr/>
                <p:nvPr/>
              </p:nvSpPr>
              <p:spPr>
                <a:xfrm>
                  <a:off x="570300" y="2899225"/>
                  <a:ext cx="45575" cy="176325"/>
                </a:xfrm>
                <a:custGeom>
                  <a:rect b="b" l="l" r="r" t="t"/>
                  <a:pathLst>
                    <a:path extrusionOk="0" h="7053" w="182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491" y="1121"/>
                        <a:pt x="912" y="2265"/>
                        <a:pt x="1192" y="3456"/>
                      </a:cubicBezTo>
                      <a:cubicBezTo>
                        <a:pt x="1472" y="4647"/>
                        <a:pt x="1659" y="5838"/>
                        <a:pt x="1799" y="7053"/>
                      </a:cubicBezTo>
                      <a:lnTo>
                        <a:pt x="1823" y="7053"/>
                      </a:lnTo>
                      <a:cubicBezTo>
                        <a:pt x="1823" y="5815"/>
                        <a:pt x="1636" y="4601"/>
                        <a:pt x="1309" y="3433"/>
                      </a:cubicBezTo>
                      <a:cubicBezTo>
                        <a:pt x="1005" y="2242"/>
                        <a:pt x="561" y="109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0" name="Google Shape;15490;p49"/>
                <p:cNvSpPr/>
                <p:nvPr/>
              </p:nvSpPr>
              <p:spPr>
                <a:xfrm>
                  <a:off x="621100" y="2894550"/>
                  <a:ext cx="19300" cy="132550"/>
                </a:xfrm>
                <a:custGeom>
                  <a:rect b="b" l="l" r="r" t="t"/>
                  <a:pathLst>
                    <a:path extrusionOk="0" h="5302" w="772">
                      <a:moveTo>
                        <a:pt x="748" y="0"/>
                      </a:moveTo>
                      <a:lnTo>
                        <a:pt x="328" y="2639"/>
                      </a:lnTo>
                      <a:cubicBezTo>
                        <a:pt x="164" y="3527"/>
                        <a:pt x="47" y="4414"/>
                        <a:pt x="1" y="5302"/>
                      </a:cubicBezTo>
                      <a:lnTo>
                        <a:pt x="24" y="5302"/>
                      </a:lnTo>
                      <a:cubicBezTo>
                        <a:pt x="234" y="4437"/>
                        <a:pt x="351" y="3550"/>
                        <a:pt x="444" y="2663"/>
                      </a:cubicBezTo>
                      <a:lnTo>
                        <a:pt x="77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1" name="Google Shape;15491;p49"/>
                <p:cNvSpPr/>
                <p:nvPr/>
              </p:nvSpPr>
              <p:spPr>
                <a:xfrm>
                  <a:off x="648550" y="2965200"/>
                  <a:ext cx="8200" cy="106275"/>
                </a:xfrm>
                <a:custGeom>
                  <a:rect b="b" l="l" r="r" t="t"/>
                  <a:pathLst>
                    <a:path extrusionOk="0" h="4251" w="328">
                      <a:moveTo>
                        <a:pt x="327" y="0"/>
                      </a:moveTo>
                      <a:lnTo>
                        <a:pt x="327" y="0"/>
                      </a:lnTo>
                      <a:cubicBezTo>
                        <a:pt x="210" y="701"/>
                        <a:pt x="117" y="1401"/>
                        <a:pt x="70" y="2125"/>
                      </a:cubicBezTo>
                      <a:cubicBezTo>
                        <a:pt x="24" y="2826"/>
                        <a:pt x="0" y="3550"/>
                        <a:pt x="117" y="4250"/>
                      </a:cubicBezTo>
                      <a:lnTo>
                        <a:pt x="140" y="4250"/>
                      </a:lnTo>
                      <a:cubicBezTo>
                        <a:pt x="187" y="3550"/>
                        <a:pt x="187" y="2849"/>
                        <a:pt x="187" y="2125"/>
                      </a:cubicBezTo>
                      <a:cubicBezTo>
                        <a:pt x="210" y="1425"/>
                        <a:pt x="257" y="701"/>
                        <a:pt x="32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2" name="Google Shape;15492;p49"/>
                <p:cNvSpPr/>
                <p:nvPr/>
              </p:nvSpPr>
              <p:spPr>
                <a:xfrm>
                  <a:off x="238125" y="2912650"/>
                  <a:ext cx="65975" cy="130800"/>
                </a:xfrm>
                <a:custGeom>
                  <a:rect b="b" l="l" r="r" t="t"/>
                  <a:pathLst>
                    <a:path extrusionOk="0" h="5232" w="2639">
                      <a:moveTo>
                        <a:pt x="0" y="0"/>
                      </a:moveTo>
                      <a:cubicBezTo>
                        <a:pt x="584" y="794"/>
                        <a:pt x="1098" y="1635"/>
                        <a:pt x="1518" y="2522"/>
                      </a:cubicBezTo>
                      <a:cubicBezTo>
                        <a:pt x="1938" y="3410"/>
                        <a:pt x="2289" y="4321"/>
                        <a:pt x="2639" y="5231"/>
                      </a:cubicBezTo>
                      <a:cubicBezTo>
                        <a:pt x="2452" y="4274"/>
                        <a:pt x="2102" y="3340"/>
                        <a:pt x="1635" y="2476"/>
                      </a:cubicBezTo>
                      <a:cubicBezTo>
                        <a:pt x="1191" y="1588"/>
                        <a:pt x="631" y="771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3" name="Google Shape;15493;p49"/>
                <p:cNvSpPr/>
                <p:nvPr/>
              </p:nvSpPr>
              <p:spPr>
                <a:xfrm>
                  <a:off x="3839175" y="2528500"/>
                  <a:ext cx="5275" cy="94600"/>
                </a:xfrm>
                <a:custGeom>
                  <a:rect b="b" l="l" r="r" t="t"/>
                  <a:pathLst>
                    <a:path extrusionOk="0" h="3784" w="211">
                      <a:moveTo>
                        <a:pt x="164" y="0"/>
                      </a:moveTo>
                      <a:lnTo>
                        <a:pt x="71" y="1892"/>
                      </a:lnTo>
                      <a:cubicBezTo>
                        <a:pt x="24" y="2522"/>
                        <a:pt x="1" y="3153"/>
                        <a:pt x="71" y="3783"/>
                      </a:cubicBezTo>
                      <a:lnTo>
                        <a:pt x="94" y="3783"/>
                      </a:lnTo>
                      <a:cubicBezTo>
                        <a:pt x="187" y="3153"/>
                        <a:pt x="211" y="2522"/>
                        <a:pt x="187" y="1892"/>
                      </a:cubicBez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4" name="Google Shape;15494;p49"/>
                <p:cNvSpPr/>
                <p:nvPr/>
              </p:nvSpPr>
              <p:spPr>
                <a:xfrm>
                  <a:off x="3782550" y="2551250"/>
                  <a:ext cx="14625" cy="84100"/>
                </a:xfrm>
                <a:custGeom>
                  <a:rect b="b" l="l" r="r" t="t"/>
                  <a:pathLst>
                    <a:path extrusionOk="0" h="3364" w="585">
                      <a:moveTo>
                        <a:pt x="0" y="1"/>
                      </a:moveTo>
                      <a:cubicBezTo>
                        <a:pt x="24" y="561"/>
                        <a:pt x="94" y="1145"/>
                        <a:pt x="164" y="1706"/>
                      </a:cubicBezTo>
                      <a:cubicBezTo>
                        <a:pt x="234" y="2266"/>
                        <a:pt x="351" y="2827"/>
                        <a:pt x="584" y="3364"/>
                      </a:cubicBezTo>
                      <a:cubicBezTo>
                        <a:pt x="538" y="2803"/>
                        <a:pt x="421" y="2243"/>
                        <a:pt x="281" y="1682"/>
                      </a:cubicBezTo>
                      <a:cubicBezTo>
                        <a:pt x="187" y="1122"/>
                        <a:pt x="94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5" name="Google Shape;15495;p49"/>
                <p:cNvSpPr/>
                <p:nvPr/>
              </p:nvSpPr>
              <p:spPr>
                <a:xfrm>
                  <a:off x="3751025" y="2501050"/>
                  <a:ext cx="40300" cy="140150"/>
                </a:xfrm>
                <a:custGeom>
                  <a:rect b="b" l="l" r="r" t="t"/>
                  <a:pathLst>
                    <a:path extrusionOk="0" h="5606" w="16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21" y="888"/>
                        <a:pt x="771" y="1799"/>
                        <a:pt x="1005" y="2756"/>
                      </a:cubicBezTo>
                      <a:cubicBezTo>
                        <a:pt x="1261" y="3690"/>
                        <a:pt x="1425" y="4648"/>
                        <a:pt x="1588" y="5605"/>
                      </a:cubicBezTo>
                      <a:lnTo>
                        <a:pt x="1612" y="5605"/>
                      </a:lnTo>
                      <a:cubicBezTo>
                        <a:pt x="1612" y="4624"/>
                        <a:pt x="1425" y="3644"/>
                        <a:pt x="1121" y="2710"/>
                      </a:cubicBezTo>
                      <a:cubicBezTo>
                        <a:pt x="841" y="1775"/>
                        <a:pt x="467" y="86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6" name="Google Shape;15496;p49"/>
                <p:cNvSpPr/>
                <p:nvPr/>
              </p:nvSpPr>
              <p:spPr>
                <a:xfrm>
                  <a:off x="3816400" y="2552425"/>
                  <a:ext cx="5300" cy="85275"/>
                </a:xfrm>
                <a:custGeom>
                  <a:rect b="b" l="l" r="r" t="t"/>
                  <a:pathLst>
                    <a:path extrusionOk="0" h="3411" w="212">
                      <a:moveTo>
                        <a:pt x="211" y="1"/>
                      </a:moveTo>
                      <a:cubicBezTo>
                        <a:pt x="118" y="561"/>
                        <a:pt x="71" y="1122"/>
                        <a:pt x="48" y="1705"/>
                      </a:cubicBezTo>
                      <a:cubicBezTo>
                        <a:pt x="1" y="2266"/>
                        <a:pt x="24" y="2850"/>
                        <a:pt x="118" y="3410"/>
                      </a:cubicBezTo>
                      <a:lnTo>
                        <a:pt x="141" y="3410"/>
                      </a:lnTo>
                      <a:cubicBezTo>
                        <a:pt x="188" y="2826"/>
                        <a:pt x="188" y="2266"/>
                        <a:pt x="164" y="1705"/>
                      </a:cubicBezTo>
                      <a:cubicBezTo>
                        <a:pt x="164" y="1122"/>
                        <a:pt x="188" y="561"/>
                        <a:pt x="21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7" name="Google Shape;15497;p49"/>
                <p:cNvSpPr/>
                <p:nvPr/>
              </p:nvSpPr>
              <p:spPr>
                <a:xfrm>
                  <a:off x="1147725" y="2799375"/>
                  <a:ext cx="5275" cy="95200"/>
                </a:xfrm>
                <a:custGeom>
                  <a:rect b="b" l="l" r="r" t="t"/>
                  <a:pathLst>
                    <a:path extrusionOk="0" h="3808" w="211">
                      <a:moveTo>
                        <a:pt x="164" y="1"/>
                      </a:moveTo>
                      <a:lnTo>
                        <a:pt x="70" y="1916"/>
                      </a:lnTo>
                      <a:cubicBezTo>
                        <a:pt x="24" y="2546"/>
                        <a:pt x="0" y="3177"/>
                        <a:pt x="70" y="3807"/>
                      </a:cubicBezTo>
                      <a:lnTo>
                        <a:pt x="94" y="3807"/>
                      </a:lnTo>
                      <a:cubicBezTo>
                        <a:pt x="187" y="3177"/>
                        <a:pt x="210" y="2546"/>
                        <a:pt x="187" y="1916"/>
                      </a:cubicBez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8" name="Google Shape;15498;p49"/>
                <p:cNvSpPr/>
                <p:nvPr/>
              </p:nvSpPr>
              <p:spPr>
                <a:xfrm>
                  <a:off x="1091100" y="2822750"/>
                  <a:ext cx="14600" cy="84075"/>
                </a:xfrm>
                <a:custGeom>
                  <a:rect b="b" l="l" r="r" t="t"/>
                  <a:pathLst>
                    <a:path extrusionOk="0" h="3363" w="584">
                      <a:moveTo>
                        <a:pt x="0" y="0"/>
                      </a:moveTo>
                      <a:cubicBezTo>
                        <a:pt x="23" y="560"/>
                        <a:pt x="70" y="1121"/>
                        <a:pt x="164" y="1705"/>
                      </a:cubicBezTo>
                      <a:cubicBezTo>
                        <a:pt x="234" y="2265"/>
                        <a:pt x="350" y="2826"/>
                        <a:pt x="584" y="3363"/>
                      </a:cubicBezTo>
                      <a:cubicBezTo>
                        <a:pt x="514" y="2779"/>
                        <a:pt x="397" y="2242"/>
                        <a:pt x="280" y="1681"/>
                      </a:cubicBezTo>
                      <a:cubicBezTo>
                        <a:pt x="164" y="1121"/>
                        <a:pt x="93" y="560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9" name="Google Shape;15499;p49"/>
                <p:cNvSpPr/>
                <p:nvPr/>
              </p:nvSpPr>
              <p:spPr>
                <a:xfrm>
                  <a:off x="1059550" y="2772525"/>
                  <a:ext cx="40325" cy="140150"/>
                </a:xfrm>
                <a:custGeom>
                  <a:rect b="b" l="l" r="r" t="t"/>
                  <a:pathLst>
                    <a:path extrusionOk="0" h="5606" w="1613">
                      <a:moveTo>
                        <a:pt x="1" y="1"/>
                      </a:moveTo>
                      <a:cubicBezTo>
                        <a:pt x="421" y="888"/>
                        <a:pt x="772" y="1799"/>
                        <a:pt x="1005" y="2756"/>
                      </a:cubicBezTo>
                      <a:cubicBezTo>
                        <a:pt x="1262" y="3690"/>
                        <a:pt x="1426" y="4648"/>
                        <a:pt x="1589" y="5605"/>
                      </a:cubicBezTo>
                      <a:lnTo>
                        <a:pt x="1612" y="5605"/>
                      </a:lnTo>
                      <a:cubicBezTo>
                        <a:pt x="1612" y="4625"/>
                        <a:pt x="1426" y="3644"/>
                        <a:pt x="1122" y="2710"/>
                      </a:cubicBezTo>
                      <a:cubicBezTo>
                        <a:pt x="842" y="1775"/>
                        <a:pt x="468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0" name="Google Shape;15500;p49"/>
                <p:cNvSpPr/>
                <p:nvPr/>
              </p:nvSpPr>
              <p:spPr>
                <a:xfrm>
                  <a:off x="395175" y="3018325"/>
                  <a:ext cx="5275" cy="85250"/>
                </a:xfrm>
                <a:custGeom>
                  <a:rect b="b" l="l" r="r" t="t"/>
                  <a:pathLst>
                    <a:path extrusionOk="0" h="3410" w="211">
                      <a:moveTo>
                        <a:pt x="210" y="0"/>
                      </a:moveTo>
                      <a:cubicBezTo>
                        <a:pt x="117" y="561"/>
                        <a:pt x="70" y="1121"/>
                        <a:pt x="47" y="1705"/>
                      </a:cubicBezTo>
                      <a:cubicBezTo>
                        <a:pt x="0" y="2265"/>
                        <a:pt x="0" y="2849"/>
                        <a:pt x="117" y="3410"/>
                      </a:cubicBezTo>
                      <a:lnTo>
                        <a:pt x="140" y="3410"/>
                      </a:lnTo>
                      <a:cubicBezTo>
                        <a:pt x="187" y="2849"/>
                        <a:pt x="187" y="2265"/>
                        <a:pt x="163" y="1705"/>
                      </a:cubicBezTo>
                      <a:cubicBezTo>
                        <a:pt x="163" y="1145"/>
                        <a:pt x="187" y="561"/>
                        <a:pt x="2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1" name="Google Shape;15501;p49"/>
                <p:cNvSpPr/>
                <p:nvPr/>
              </p:nvSpPr>
              <p:spPr>
                <a:xfrm>
                  <a:off x="5039525" y="2835000"/>
                  <a:ext cx="62500" cy="367250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2" name="Google Shape;15502;p49"/>
                <p:cNvSpPr/>
                <p:nvPr/>
              </p:nvSpPr>
              <p:spPr>
                <a:xfrm>
                  <a:off x="5227525" y="2926650"/>
                  <a:ext cx="37975" cy="247575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3" name="Google Shape;15503;p49"/>
                <p:cNvSpPr/>
                <p:nvPr/>
              </p:nvSpPr>
              <p:spPr>
                <a:xfrm>
                  <a:off x="5148125" y="2962850"/>
                  <a:ext cx="8775" cy="226550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4" name="Google Shape;15504;p49"/>
                <p:cNvSpPr/>
                <p:nvPr/>
              </p:nvSpPr>
              <p:spPr>
                <a:xfrm>
                  <a:off x="5122450" y="2819825"/>
                  <a:ext cx="23375" cy="383000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5" name="Google Shape;15505;p49"/>
                <p:cNvSpPr/>
                <p:nvPr/>
              </p:nvSpPr>
              <p:spPr>
                <a:xfrm>
                  <a:off x="5158050" y="2828000"/>
                  <a:ext cx="59000" cy="275000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6" name="Google Shape;15506;p49"/>
                <p:cNvSpPr/>
                <p:nvPr/>
              </p:nvSpPr>
              <p:spPr>
                <a:xfrm>
                  <a:off x="5187250" y="2980950"/>
                  <a:ext cx="33875" cy="223050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7" name="Google Shape;15507;p49"/>
                <p:cNvSpPr/>
                <p:nvPr/>
              </p:nvSpPr>
              <p:spPr>
                <a:xfrm>
                  <a:off x="1922475" y="2485875"/>
                  <a:ext cx="43225" cy="112700"/>
                </a:xfrm>
                <a:custGeom>
                  <a:rect b="b" l="l" r="r" t="t"/>
                  <a:pathLst>
                    <a:path extrusionOk="0" h="4508" w="172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4" y="678"/>
                        <a:pt x="794" y="1425"/>
                        <a:pt x="1074" y="2172"/>
                      </a:cubicBezTo>
                      <a:cubicBezTo>
                        <a:pt x="1331" y="2943"/>
                        <a:pt x="1541" y="3713"/>
                        <a:pt x="1728" y="4507"/>
                      </a:cubicBezTo>
                      <a:cubicBezTo>
                        <a:pt x="1681" y="3690"/>
                        <a:pt x="1495" y="2896"/>
                        <a:pt x="1168" y="2149"/>
                      </a:cubicBezTo>
                      <a:cubicBezTo>
                        <a:pt x="864" y="1378"/>
                        <a:pt x="467" y="654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8" name="Google Shape;15508;p49"/>
                <p:cNvSpPr/>
                <p:nvPr/>
              </p:nvSpPr>
              <p:spPr>
                <a:xfrm>
                  <a:off x="2038650" y="2517400"/>
                  <a:ext cx="17525" cy="74750"/>
                </a:xfrm>
                <a:custGeom>
                  <a:rect b="b" l="l" r="r" t="t"/>
                  <a:pathLst>
                    <a:path extrusionOk="0" h="2990" w="701">
                      <a:moveTo>
                        <a:pt x="678" y="0"/>
                      </a:moveTo>
                      <a:lnTo>
                        <a:pt x="304" y="1495"/>
                      </a:lnTo>
                      <a:cubicBezTo>
                        <a:pt x="164" y="1985"/>
                        <a:pt x="47" y="2476"/>
                        <a:pt x="0" y="2990"/>
                      </a:cubicBezTo>
                      <a:cubicBezTo>
                        <a:pt x="187" y="2499"/>
                        <a:pt x="304" y="2009"/>
                        <a:pt x="397" y="151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9" name="Google Shape;15509;p49"/>
                <p:cNvSpPr/>
                <p:nvPr/>
              </p:nvSpPr>
              <p:spPr>
                <a:xfrm>
                  <a:off x="1990200" y="2526750"/>
                  <a:ext cx="4100" cy="68900"/>
                </a:xfrm>
                <a:custGeom>
                  <a:rect b="b" l="l" r="r" t="t"/>
                  <a:pathLst>
                    <a:path extrusionOk="0" h="2756" w="164">
                      <a:moveTo>
                        <a:pt x="117" y="0"/>
                      </a:moveTo>
                      <a:cubicBezTo>
                        <a:pt x="70" y="467"/>
                        <a:pt x="23" y="911"/>
                        <a:pt x="23" y="1378"/>
                      </a:cubicBezTo>
                      <a:cubicBezTo>
                        <a:pt x="0" y="1845"/>
                        <a:pt x="23" y="2312"/>
                        <a:pt x="140" y="2756"/>
                      </a:cubicBezTo>
                      <a:cubicBezTo>
                        <a:pt x="163" y="2289"/>
                        <a:pt x="140" y="1845"/>
                        <a:pt x="117" y="1378"/>
                      </a:cubicBezTo>
                      <a:cubicBezTo>
                        <a:pt x="93" y="911"/>
                        <a:pt x="117" y="467"/>
                        <a:pt x="14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0" name="Google Shape;15510;p49"/>
                <p:cNvSpPr/>
                <p:nvPr/>
              </p:nvSpPr>
              <p:spPr>
                <a:xfrm>
                  <a:off x="1970350" y="2482950"/>
                  <a:ext cx="20450" cy="116200"/>
                </a:xfrm>
                <a:custGeom>
                  <a:rect b="b" l="l" r="r" t="t"/>
                  <a:pathLst>
                    <a:path extrusionOk="0" h="4648" w="818">
                      <a:moveTo>
                        <a:pt x="0" y="1"/>
                      </a:moveTo>
                      <a:cubicBezTo>
                        <a:pt x="280" y="748"/>
                        <a:pt x="467" y="1519"/>
                        <a:pt x="560" y="2289"/>
                      </a:cubicBezTo>
                      <a:cubicBezTo>
                        <a:pt x="654" y="3083"/>
                        <a:pt x="677" y="3854"/>
                        <a:pt x="654" y="4648"/>
                      </a:cubicBezTo>
                      <a:cubicBezTo>
                        <a:pt x="817" y="3877"/>
                        <a:pt x="794" y="3060"/>
                        <a:pt x="654" y="2289"/>
                      </a:cubicBezTo>
                      <a:cubicBezTo>
                        <a:pt x="537" y="1495"/>
                        <a:pt x="327" y="72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1" name="Google Shape;15511;p49"/>
                <p:cNvSpPr/>
                <p:nvPr/>
              </p:nvSpPr>
              <p:spPr>
                <a:xfrm>
                  <a:off x="1996600" y="2486450"/>
                  <a:ext cx="29225" cy="82925"/>
                </a:xfrm>
                <a:custGeom>
                  <a:rect b="b" l="l" r="r" t="t"/>
                  <a:pathLst>
                    <a:path extrusionOk="0" h="3317" w="1169">
                      <a:moveTo>
                        <a:pt x="1169" y="1"/>
                      </a:moveTo>
                      <a:lnTo>
                        <a:pt x="538" y="1659"/>
                      </a:lnTo>
                      <a:cubicBezTo>
                        <a:pt x="328" y="2196"/>
                        <a:pt x="118" y="2733"/>
                        <a:pt x="1" y="3317"/>
                      </a:cubicBezTo>
                      <a:cubicBezTo>
                        <a:pt x="258" y="2780"/>
                        <a:pt x="468" y="2243"/>
                        <a:pt x="631" y="1682"/>
                      </a:cubicBezTo>
                      <a:lnTo>
                        <a:pt x="1169" y="24"/>
                      </a:lnTo>
                      <a:lnTo>
                        <a:pt x="11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2" name="Google Shape;15512;p49"/>
                <p:cNvSpPr/>
                <p:nvPr/>
              </p:nvSpPr>
              <p:spPr>
                <a:xfrm>
                  <a:off x="2015300" y="2533150"/>
                  <a:ext cx="15775" cy="67175"/>
                </a:xfrm>
                <a:custGeom>
                  <a:rect b="b" l="l" r="r" t="t"/>
                  <a:pathLst>
                    <a:path extrusionOk="0" h="2687" w="631">
                      <a:moveTo>
                        <a:pt x="631" y="1"/>
                      </a:moveTo>
                      <a:lnTo>
                        <a:pt x="631" y="1"/>
                      </a:lnTo>
                      <a:cubicBezTo>
                        <a:pt x="444" y="445"/>
                        <a:pt x="304" y="888"/>
                        <a:pt x="187" y="1332"/>
                      </a:cubicBezTo>
                      <a:cubicBezTo>
                        <a:pt x="70" y="1776"/>
                        <a:pt x="0" y="2219"/>
                        <a:pt x="0" y="2687"/>
                      </a:cubicBezTo>
                      <a:cubicBezTo>
                        <a:pt x="140" y="2243"/>
                        <a:pt x="210" y="1799"/>
                        <a:pt x="304" y="1355"/>
                      </a:cubicBezTo>
                      <a:cubicBezTo>
                        <a:pt x="397" y="888"/>
                        <a:pt x="491" y="445"/>
                        <a:pt x="63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3" name="Google Shape;15513;p49"/>
                <p:cNvSpPr/>
                <p:nvPr/>
              </p:nvSpPr>
              <p:spPr>
                <a:xfrm>
                  <a:off x="5277750" y="2381375"/>
                  <a:ext cx="56650" cy="165250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4" name="Google Shape;15514;p49"/>
                <p:cNvSpPr/>
                <p:nvPr/>
              </p:nvSpPr>
              <p:spPr>
                <a:xfrm>
                  <a:off x="5328525" y="2398875"/>
                  <a:ext cx="30400" cy="100450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5" name="Google Shape;15515;p49"/>
                <p:cNvSpPr/>
                <p:nvPr/>
              </p:nvSpPr>
              <p:spPr>
                <a:xfrm>
                  <a:off x="5220525" y="2382525"/>
                  <a:ext cx="25700" cy="150650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6" name="Google Shape;15516;p49"/>
                <p:cNvSpPr/>
                <p:nvPr/>
              </p:nvSpPr>
              <p:spPr>
                <a:xfrm>
                  <a:off x="5365300" y="2593300"/>
                  <a:ext cx="28050" cy="181600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7" name="Google Shape;15517;p49"/>
                <p:cNvSpPr/>
                <p:nvPr/>
              </p:nvSpPr>
              <p:spPr>
                <a:xfrm>
                  <a:off x="5404425" y="2704800"/>
                  <a:ext cx="10525" cy="94600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8" name="Google Shape;15518;p49"/>
                <p:cNvSpPr/>
                <p:nvPr/>
              </p:nvSpPr>
              <p:spPr>
                <a:xfrm>
                  <a:off x="5190175" y="2602625"/>
                  <a:ext cx="33875" cy="21547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9" name="Google Shape;15519;p49"/>
                <p:cNvSpPr/>
                <p:nvPr/>
              </p:nvSpPr>
              <p:spPr>
                <a:xfrm>
                  <a:off x="5125350" y="2670350"/>
                  <a:ext cx="14625" cy="73025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0" name="Google Shape;15520;p49"/>
                <p:cNvSpPr/>
                <p:nvPr/>
              </p:nvSpPr>
              <p:spPr>
                <a:xfrm>
                  <a:off x="5043625" y="2641750"/>
                  <a:ext cx="15775" cy="91700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1" name="Google Shape;15521;p49"/>
                <p:cNvSpPr/>
                <p:nvPr/>
              </p:nvSpPr>
              <p:spPr>
                <a:xfrm>
                  <a:off x="4840450" y="2532000"/>
                  <a:ext cx="25125" cy="148300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2" name="Google Shape;15522;p49"/>
                <p:cNvSpPr/>
                <p:nvPr/>
              </p:nvSpPr>
              <p:spPr>
                <a:xfrm>
                  <a:off x="4893000" y="2607900"/>
                  <a:ext cx="21025" cy="103925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3" name="Google Shape;15523;p49"/>
                <p:cNvSpPr/>
                <p:nvPr/>
              </p:nvSpPr>
              <p:spPr>
                <a:xfrm>
                  <a:off x="4817100" y="2581025"/>
                  <a:ext cx="26300" cy="133150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4" name="Google Shape;15524;p49"/>
                <p:cNvSpPr/>
                <p:nvPr/>
              </p:nvSpPr>
              <p:spPr>
                <a:xfrm>
                  <a:off x="5956725" y="2653425"/>
                  <a:ext cx="115050" cy="656250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5" name="Google Shape;15525;p49"/>
                <p:cNvSpPr/>
                <p:nvPr/>
              </p:nvSpPr>
              <p:spPr>
                <a:xfrm>
                  <a:off x="5938625" y="2676775"/>
                  <a:ext cx="34475" cy="52022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6" name="Google Shape;15526;p49"/>
                <p:cNvSpPr/>
                <p:nvPr/>
              </p:nvSpPr>
              <p:spPr>
                <a:xfrm>
                  <a:off x="5852800" y="2840250"/>
                  <a:ext cx="20475" cy="458325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7" name="Google Shape;15527;p49"/>
                <p:cNvSpPr/>
                <p:nvPr/>
              </p:nvSpPr>
              <p:spPr>
                <a:xfrm>
                  <a:off x="6203700" y="2693125"/>
                  <a:ext cx="44975" cy="499775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8" name="Google Shape;15528;p49"/>
                <p:cNvSpPr/>
                <p:nvPr/>
              </p:nvSpPr>
              <p:spPr>
                <a:xfrm>
                  <a:off x="6173325" y="2718825"/>
                  <a:ext cx="28050" cy="391175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9" name="Google Shape;15529;p49"/>
                <p:cNvSpPr/>
                <p:nvPr/>
              </p:nvSpPr>
              <p:spPr>
                <a:xfrm>
                  <a:off x="6635150" y="2544850"/>
                  <a:ext cx="56075" cy="663825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0" name="Google Shape;15530;p49"/>
                <p:cNvSpPr/>
                <p:nvPr/>
              </p:nvSpPr>
              <p:spPr>
                <a:xfrm>
                  <a:off x="6591950" y="2578700"/>
                  <a:ext cx="34450" cy="520200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1" name="Google Shape;15531;p49"/>
                <p:cNvSpPr/>
                <p:nvPr/>
              </p:nvSpPr>
              <p:spPr>
                <a:xfrm>
                  <a:off x="6495600" y="2753275"/>
                  <a:ext cx="61925" cy="455975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2" name="Google Shape;15532;p49"/>
                <p:cNvSpPr/>
                <p:nvPr/>
              </p:nvSpPr>
              <p:spPr>
                <a:xfrm>
                  <a:off x="5622200" y="2419900"/>
                  <a:ext cx="47900" cy="228875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3" name="Google Shape;15533;p49"/>
                <p:cNvSpPr/>
                <p:nvPr/>
              </p:nvSpPr>
              <p:spPr>
                <a:xfrm>
                  <a:off x="5650800" y="2501050"/>
                  <a:ext cx="36225" cy="181600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4" name="Google Shape;15534;p49"/>
                <p:cNvSpPr/>
                <p:nvPr/>
              </p:nvSpPr>
              <p:spPr>
                <a:xfrm>
                  <a:off x="5564400" y="2464850"/>
                  <a:ext cx="15200" cy="229475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5" name="Google Shape;15535;p49"/>
                <p:cNvSpPr/>
                <p:nvPr/>
              </p:nvSpPr>
              <p:spPr>
                <a:xfrm>
                  <a:off x="6825475" y="2476525"/>
                  <a:ext cx="57225" cy="269175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6" name="Google Shape;15536;p49"/>
                <p:cNvSpPr/>
                <p:nvPr/>
              </p:nvSpPr>
              <p:spPr>
                <a:xfrm>
                  <a:off x="6814975" y="2485875"/>
                  <a:ext cx="15200" cy="213125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7" name="Google Shape;15537;p49"/>
                <p:cNvSpPr/>
                <p:nvPr/>
              </p:nvSpPr>
              <p:spPr>
                <a:xfrm>
                  <a:off x="6765925" y="2551850"/>
                  <a:ext cx="12275" cy="188600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8" name="Google Shape;15538;p49"/>
                <p:cNvSpPr/>
                <p:nvPr/>
              </p:nvSpPr>
              <p:spPr>
                <a:xfrm>
                  <a:off x="6869250" y="2550100"/>
                  <a:ext cx="14625" cy="188600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9" name="Google Shape;15539;p49"/>
                <p:cNvSpPr/>
                <p:nvPr/>
              </p:nvSpPr>
              <p:spPr>
                <a:xfrm>
                  <a:off x="5811350" y="2335250"/>
                  <a:ext cx="12875" cy="167000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0" name="Google Shape;15540;p49"/>
                <p:cNvSpPr/>
                <p:nvPr/>
              </p:nvSpPr>
              <p:spPr>
                <a:xfrm>
                  <a:off x="5791500" y="2346350"/>
                  <a:ext cx="17550" cy="129050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1" name="Google Shape;15541;p49"/>
                <p:cNvSpPr/>
                <p:nvPr/>
              </p:nvSpPr>
              <p:spPr>
                <a:xfrm>
                  <a:off x="5762900" y="2390700"/>
                  <a:ext cx="21050" cy="113300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2" name="Google Shape;15542;p49"/>
                <p:cNvSpPr/>
                <p:nvPr/>
              </p:nvSpPr>
              <p:spPr>
                <a:xfrm>
                  <a:off x="5828875" y="2379625"/>
                  <a:ext cx="18125" cy="113850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3" name="Google Shape;15543;p49"/>
                <p:cNvSpPr/>
                <p:nvPr/>
              </p:nvSpPr>
              <p:spPr>
                <a:xfrm>
                  <a:off x="5887850" y="2606150"/>
                  <a:ext cx="12850" cy="167000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4" name="Google Shape;15544;p49"/>
                <p:cNvSpPr/>
                <p:nvPr/>
              </p:nvSpPr>
              <p:spPr>
                <a:xfrm>
                  <a:off x="5868000" y="2617225"/>
                  <a:ext cx="17525" cy="129650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5" name="Google Shape;15545;p49"/>
                <p:cNvSpPr/>
                <p:nvPr/>
              </p:nvSpPr>
              <p:spPr>
                <a:xfrm>
                  <a:off x="5905350" y="2651100"/>
                  <a:ext cx="18125" cy="113275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6" name="Google Shape;15546;p49"/>
                <p:cNvSpPr/>
                <p:nvPr/>
              </p:nvSpPr>
              <p:spPr>
                <a:xfrm>
                  <a:off x="6327475" y="2243575"/>
                  <a:ext cx="18125" cy="137225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7" name="Google Shape;15547;p49"/>
                <p:cNvSpPr/>
                <p:nvPr/>
              </p:nvSpPr>
              <p:spPr>
                <a:xfrm>
                  <a:off x="6318125" y="2250600"/>
                  <a:ext cx="7625" cy="107450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8" name="Google Shape;15548;p49"/>
                <p:cNvSpPr/>
                <p:nvPr/>
              </p:nvSpPr>
              <p:spPr>
                <a:xfrm>
                  <a:off x="6346725" y="2280950"/>
                  <a:ext cx="9375" cy="94600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9" name="Google Shape;15549;p49"/>
                <p:cNvSpPr/>
                <p:nvPr/>
              </p:nvSpPr>
              <p:spPr>
                <a:xfrm>
                  <a:off x="6283100" y="2276875"/>
                  <a:ext cx="8775" cy="94600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0" name="Google Shape;15550;p49"/>
                <p:cNvSpPr/>
                <p:nvPr/>
              </p:nvSpPr>
              <p:spPr>
                <a:xfrm>
                  <a:off x="2408800" y="2876450"/>
                  <a:ext cx="28050" cy="137225"/>
                </a:xfrm>
                <a:custGeom>
                  <a:rect b="b" l="l" r="r" t="t"/>
                  <a:pathLst>
                    <a:path extrusionOk="0" h="5489" w="1122">
                      <a:moveTo>
                        <a:pt x="1098" y="0"/>
                      </a:moveTo>
                      <a:cubicBezTo>
                        <a:pt x="654" y="841"/>
                        <a:pt x="327" y="1729"/>
                        <a:pt x="164" y="2686"/>
                      </a:cubicBezTo>
                      <a:cubicBezTo>
                        <a:pt x="0" y="3620"/>
                        <a:pt x="70" y="4578"/>
                        <a:pt x="374" y="5488"/>
                      </a:cubicBezTo>
                      <a:cubicBezTo>
                        <a:pt x="234" y="4554"/>
                        <a:pt x="187" y="3620"/>
                        <a:pt x="304" y="2686"/>
                      </a:cubicBezTo>
                      <a:cubicBezTo>
                        <a:pt x="421" y="1775"/>
                        <a:pt x="701" y="865"/>
                        <a:pt x="1121" y="24"/>
                      </a:cubicBezTo>
                      <a:lnTo>
                        <a:pt x="1098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1" name="Google Shape;15551;p49"/>
                <p:cNvSpPr/>
                <p:nvPr/>
              </p:nvSpPr>
              <p:spPr>
                <a:xfrm>
                  <a:off x="2384850" y="2882300"/>
                  <a:ext cx="17550" cy="108025"/>
                </a:xfrm>
                <a:custGeom>
                  <a:rect b="b" l="l" r="r" t="t"/>
                  <a:pathLst>
                    <a:path extrusionOk="0" h="4321" w="702">
                      <a:moveTo>
                        <a:pt x="1" y="0"/>
                      </a:moveTo>
                      <a:cubicBezTo>
                        <a:pt x="188" y="701"/>
                        <a:pt x="328" y="1425"/>
                        <a:pt x="421" y="2148"/>
                      </a:cubicBezTo>
                      <a:cubicBezTo>
                        <a:pt x="491" y="2872"/>
                        <a:pt x="538" y="3596"/>
                        <a:pt x="608" y="4320"/>
                      </a:cubicBezTo>
                      <a:cubicBezTo>
                        <a:pt x="701" y="3596"/>
                        <a:pt x="655" y="2849"/>
                        <a:pt x="538" y="2125"/>
                      </a:cubicBezTo>
                      <a:cubicBezTo>
                        <a:pt x="421" y="1401"/>
                        <a:pt x="234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2" name="Google Shape;15552;p49"/>
                <p:cNvSpPr/>
                <p:nvPr/>
              </p:nvSpPr>
              <p:spPr>
                <a:xfrm>
                  <a:off x="2432150" y="2944750"/>
                  <a:ext cx="19300" cy="95200"/>
                </a:xfrm>
                <a:custGeom>
                  <a:rect b="b" l="l" r="r" t="t"/>
                  <a:pathLst>
                    <a:path extrusionOk="0" h="3808" w="77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31"/>
                        <a:pt x="397" y="1238"/>
                        <a:pt x="491" y="1892"/>
                      </a:cubicBezTo>
                      <a:cubicBezTo>
                        <a:pt x="561" y="2523"/>
                        <a:pt x="584" y="3177"/>
                        <a:pt x="608" y="3807"/>
                      </a:cubicBezTo>
                      <a:lnTo>
                        <a:pt x="631" y="3807"/>
                      </a:lnTo>
                      <a:cubicBezTo>
                        <a:pt x="771" y="3177"/>
                        <a:pt x="748" y="2500"/>
                        <a:pt x="608" y="1869"/>
                      </a:cubicBezTo>
                      <a:cubicBezTo>
                        <a:pt x="491" y="1215"/>
                        <a:pt x="281" y="608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3" name="Google Shape;15553;p49"/>
                <p:cNvSpPr/>
                <p:nvPr/>
              </p:nvSpPr>
              <p:spPr>
                <a:xfrm>
                  <a:off x="4647775" y="2679125"/>
                  <a:ext cx="13450" cy="138975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4" name="Google Shape;15554;p49"/>
                <p:cNvSpPr/>
                <p:nvPr/>
              </p:nvSpPr>
              <p:spPr>
                <a:xfrm>
                  <a:off x="4623850" y="2687875"/>
                  <a:ext cx="23375" cy="108025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5" name="Google Shape;15555;p49"/>
                <p:cNvSpPr/>
                <p:nvPr/>
              </p:nvSpPr>
              <p:spPr>
                <a:xfrm>
                  <a:off x="466180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6" name="Google Shape;15556;p49"/>
                <p:cNvSpPr/>
                <p:nvPr/>
              </p:nvSpPr>
              <p:spPr>
                <a:xfrm>
                  <a:off x="458765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7" name="Google Shape;15557;p49"/>
                <p:cNvSpPr/>
                <p:nvPr/>
              </p:nvSpPr>
              <p:spPr>
                <a:xfrm>
                  <a:off x="5444125" y="2929000"/>
                  <a:ext cx="35050" cy="283175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8" name="Google Shape;15558;p49"/>
                <p:cNvSpPr/>
                <p:nvPr/>
              </p:nvSpPr>
              <p:spPr>
                <a:xfrm>
                  <a:off x="5414950" y="2938925"/>
                  <a:ext cx="16950" cy="22480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9" name="Google Shape;15559;p49"/>
                <p:cNvSpPr/>
                <p:nvPr/>
              </p:nvSpPr>
              <p:spPr>
                <a:xfrm>
                  <a:off x="5483250" y="3006650"/>
                  <a:ext cx="21050" cy="197925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0" name="Google Shape;15560;p49"/>
                <p:cNvSpPr/>
                <p:nvPr/>
              </p:nvSpPr>
              <p:spPr>
                <a:xfrm>
                  <a:off x="5332625" y="2986200"/>
                  <a:ext cx="20450" cy="197950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1" name="Google Shape;15561;p49"/>
                <p:cNvSpPr/>
                <p:nvPr/>
              </p:nvSpPr>
              <p:spPr>
                <a:xfrm>
                  <a:off x="7305975" y="2195725"/>
                  <a:ext cx="52550" cy="181575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2" name="Google Shape;15562;p49"/>
                <p:cNvSpPr/>
                <p:nvPr/>
              </p:nvSpPr>
              <p:spPr>
                <a:xfrm>
                  <a:off x="7299550" y="2198625"/>
                  <a:ext cx="21025" cy="145975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3" name="Google Shape;15563;p49"/>
                <p:cNvSpPr/>
                <p:nvPr/>
              </p:nvSpPr>
              <p:spPr>
                <a:xfrm>
                  <a:off x="7263350" y="2239500"/>
                  <a:ext cx="14025" cy="129050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4" name="Google Shape;15564;p49"/>
                <p:cNvSpPr/>
                <p:nvPr/>
              </p:nvSpPr>
              <p:spPr>
                <a:xfrm>
                  <a:off x="7334575" y="2245925"/>
                  <a:ext cx="17525" cy="128450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5" name="Google Shape;15565;p49"/>
                <p:cNvSpPr/>
                <p:nvPr/>
              </p:nvSpPr>
              <p:spPr>
                <a:xfrm>
                  <a:off x="7227150" y="2308400"/>
                  <a:ext cx="19875" cy="127875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6" name="Google Shape;15566;p49"/>
                <p:cNvSpPr/>
                <p:nvPr/>
              </p:nvSpPr>
              <p:spPr>
                <a:xfrm>
                  <a:off x="6500275" y="2309550"/>
                  <a:ext cx="22225" cy="165850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7" name="Google Shape;15567;p49"/>
                <p:cNvSpPr/>
                <p:nvPr/>
              </p:nvSpPr>
              <p:spPr>
                <a:xfrm>
                  <a:off x="6489175" y="2317725"/>
                  <a:ext cx="8200" cy="130225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8" name="Google Shape;15568;p49"/>
                <p:cNvSpPr/>
                <p:nvPr/>
              </p:nvSpPr>
              <p:spPr>
                <a:xfrm>
                  <a:off x="6523625" y="2354500"/>
                  <a:ext cx="10550" cy="114475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9" name="Google Shape;15569;p49"/>
                <p:cNvSpPr/>
                <p:nvPr/>
              </p:nvSpPr>
              <p:spPr>
                <a:xfrm>
                  <a:off x="6629900" y="2269850"/>
                  <a:ext cx="19875" cy="128475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70" name="Google Shape;15570;p49"/>
              <p:cNvGrpSpPr/>
              <p:nvPr/>
            </p:nvGrpSpPr>
            <p:grpSpPr>
              <a:xfrm>
                <a:off x="3744109" y="4254507"/>
                <a:ext cx="5081829" cy="944189"/>
                <a:chOff x="238125" y="2195725"/>
                <a:chExt cx="7120400" cy="1322950"/>
              </a:xfrm>
            </p:grpSpPr>
            <p:sp>
              <p:nvSpPr>
                <p:cNvPr id="15571" name="Google Shape;15571;p49"/>
                <p:cNvSpPr/>
                <p:nvPr/>
              </p:nvSpPr>
              <p:spPr>
                <a:xfrm>
                  <a:off x="6053075" y="2269275"/>
                  <a:ext cx="26875" cy="223050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2" name="Google Shape;15572;p49"/>
                <p:cNvSpPr/>
                <p:nvPr/>
              </p:nvSpPr>
              <p:spPr>
                <a:xfrm>
                  <a:off x="6088100" y="2277450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3" name="Google Shape;15573;p49"/>
                <p:cNvSpPr/>
                <p:nvPr/>
              </p:nvSpPr>
              <p:spPr>
                <a:xfrm>
                  <a:off x="6114950" y="2366775"/>
                  <a:ext cx="29800" cy="127875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4" name="Google Shape;15574;p49"/>
                <p:cNvSpPr/>
                <p:nvPr/>
              </p:nvSpPr>
              <p:spPr>
                <a:xfrm>
                  <a:off x="7040325" y="2569950"/>
                  <a:ext cx="26300" cy="223050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5" name="Google Shape;15575;p49"/>
                <p:cNvSpPr/>
                <p:nvPr/>
              </p:nvSpPr>
              <p:spPr>
                <a:xfrm>
                  <a:off x="7075350" y="2578125"/>
                  <a:ext cx="51400" cy="157650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6" name="Google Shape;15576;p49"/>
                <p:cNvSpPr/>
                <p:nvPr/>
              </p:nvSpPr>
              <p:spPr>
                <a:xfrm>
                  <a:off x="7101625" y="2667450"/>
                  <a:ext cx="30375" cy="128450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7" name="Google Shape;15577;p49"/>
                <p:cNvSpPr/>
                <p:nvPr/>
              </p:nvSpPr>
              <p:spPr>
                <a:xfrm>
                  <a:off x="6875675" y="2281525"/>
                  <a:ext cx="21625" cy="170500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8" name="Google Shape;15578;p49"/>
                <p:cNvSpPr/>
                <p:nvPr/>
              </p:nvSpPr>
              <p:spPr>
                <a:xfrm>
                  <a:off x="6902550" y="2287375"/>
                  <a:ext cx="39725" cy="120875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9" name="Google Shape;15579;p49"/>
                <p:cNvSpPr/>
                <p:nvPr/>
              </p:nvSpPr>
              <p:spPr>
                <a:xfrm>
                  <a:off x="6922400" y="2355675"/>
                  <a:ext cx="23950" cy="98700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0" name="Google Shape;15580;p49"/>
                <p:cNvSpPr/>
                <p:nvPr/>
              </p:nvSpPr>
              <p:spPr>
                <a:xfrm>
                  <a:off x="7324650" y="2597975"/>
                  <a:ext cx="23375" cy="98100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1" name="Google Shape;15581;p49"/>
                <p:cNvSpPr/>
                <p:nvPr/>
              </p:nvSpPr>
              <p:spPr>
                <a:xfrm>
                  <a:off x="4643125" y="2401225"/>
                  <a:ext cx="21025" cy="18100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2" name="Google Shape;15582;p49"/>
                <p:cNvSpPr/>
                <p:nvPr/>
              </p:nvSpPr>
              <p:spPr>
                <a:xfrm>
                  <a:off x="4675800" y="2411150"/>
                  <a:ext cx="14050" cy="133725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3" name="Google Shape;15583;p49"/>
                <p:cNvSpPr/>
                <p:nvPr/>
              </p:nvSpPr>
              <p:spPr>
                <a:xfrm>
                  <a:off x="4702675" y="2471850"/>
                  <a:ext cx="23375" cy="103950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4" name="Google Shape;15584;p49"/>
                <p:cNvSpPr/>
                <p:nvPr/>
              </p:nvSpPr>
              <p:spPr>
                <a:xfrm>
                  <a:off x="4244950" y="26149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5" name="Google Shape;15585;p49"/>
                <p:cNvSpPr/>
                <p:nvPr/>
              </p:nvSpPr>
              <p:spPr>
                <a:xfrm>
                  <a:off x="4392075" y="2659850"/>
                  <a:ext cx="22200" cy="11680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6" name="Google Shape;15586;p49"/>
                <p:cNvSpPr/>
                <p:nvPr/>
              </p:nvSpPr>
              <p:spPr>
                <a:xfrm>
                  <a:off x="4686325" y="2473600"/>
                  <a:ext cx="22200" cy="116225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7" name="Google Shape;15587;p49"/>
                <p:cNvSpPr/>
                <p:nvPr/>
              </p:nvSpPr>
              <p:spPr>
                <a:xfrm>
                  <a:off x="4330775" y="2676775"/>
                  <a:ext cx="5275" cy="106300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8" name="Google Shape;15588;p49"/>
                <p:cNvSpPr/>
                <p:nvPr/>
              </p:nvSpPr>
              <p:spPr>
                <a:xfrm>
                  <a:off x="4305650" y="2608475"/>
                  <a:ext cx="25725" cy="18100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9" name="Google Shape;15589;p49"/>
                <p:cNvSpPr/>
                <p:nvPr/>
              </p:nvSpPr>
              <p:spPr>
                <a:xfrm>
                  <a:off x="4338350" y="2613150"/>
                  <a:ext cx="37400" cy="129050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0" name="Google Shape;15590;p49"/>
                <p:cNvSpPr/>
                <p:nvPr/>
              </p:nvSpPr>
              <p:spPr>
                <a:xfrm>
                  <a:off x="4362300" y="2685550"/>
                  <a:ext cx="20450" cy="10510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1" name="Google Shape;15591;p49"/>
                <p:cNvSpPr/>
                <p:nvPr/>
              </p:nvSpPr>
              <p:spPr>
                <a:xfrm>
                  <a:off x="2619550" y="2882300"/>
                  <a:ext cx="54900" cy="174000"/>
                </a:xfrm>
                <a:custGeom>
                  <a:rect b="b" l="l" r="r" t="t"/>
                  <a:pathLst>
                    <a:path extrusionOk="0" h="6960" w="2196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561" y="1098"/>
                        <a:pt x="1028" y="2242"/>
                        <a:pt x="1379" y="3410"/>
                      </a:cubicBezTo>
                      <a:cubicBezTo>
                        <a:pt x="1729" y="4577"/>
                        <a:pt x="1986" y="5768"/>
                        <a:pt x="2196" y="6959"/>
                      </a:cubicBezTo>
                      <a:cubicBezTo>
                        <a:pt x="2149" y="5745"/>
                        <a:pt x="1892" y="4530"/>
                        <a:pt x="1495" y="3363"/>
                      </a:cubicBezTo>
                      <a:cubicBezTo>
                        <a:pt x="1122" y="2195"/>
                        <a:pt x="631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2" name="Google Shape;15592;p49"/>
                <p:cNvSpPr/>
                <p:nvPr/>
              </p:nvSpPr>
              <p:spPr>
                <a:xfrm>
                  <a:off x="2766675" y="2927825"/>
                  <a:ext cx="22800" cy="116800"/>
                </a:xfrm>
                <a:custGeom>
                  <a:rect b="b" l="l" r="r" t="t"/>
                  <a:pathLst>
                    <a:path extrusionOk="0" h="4672" w="912">
                      <a:moveTo>
                        <a:pt x="888" y="1"/>
                      </a:moveTo>
                      <a:lnTo>
                        <a:pt x="398" y="2312"/>
                      </a:lnTo>
                      <a:cubicBezTo>
                        <a:pt x="211" y="3083"/>
                        <a:pt x="71" y="3877"/>
                        <a:pt x="1" y="4648"/>
                      </a:cubicBezTo>
                      <a:lnTo>
                        <a:pt x="24" y="4671"/>
                      </a:lnTo>
                      <a:cubicBezTo>
                        <a:pt x="258" y="3900"/>
                        <a:pt x="398" y="3130"/>
                        <a:pt x="515" y="2336"/>
                      </a:cubicBezTo>
                      <a:lnTo>
                        <a:pt x="91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3" name="Google Shape;15593;p49"/>
                <p:cNvSpPr/>
                <p:nvPr/>
              </p:nvSpPr>
              <p:spPr>
                <a:xfrm>
                  <a:off x="2705375" y="2944175"/>
                  <a:ext cx="5275" cy="106850"/>
                </a:xfrm>
                <a:custGeom>
                  <a:rect b="b" l="l" r="r" t="t"/>
                  <a:pathLst>
                    <a:path extrusionOk="0" h="4274" w="211">
                      <a:moveTo>
                        <a:pt x="164" y="0"/>
                      </a:moveTo>
                      <a:cubicBezTo>
                        <a:pt x="94" y="701"/>
                        <a:pt x="47" y="1425"/>
                        <a:pt x="24" y="2126"/>
                      </a:cubicBezTo>
                      <a:cubicBezTo>
                        <a:pt x="1" y="2849"/>
                        <a:pt x="47" y="3573"/>
                        <a:pt x="188" y="4274"/>
                      </a:cubicBezTo>
                      <a:lnTo>
                        <a:pt x="211" y="4274"/>
                      </a:lnTo>
                      <a:cubicBezTo>
                        <a:pt x="211" y="3550"/>
                        <a:pt x="188" y="2849"/>
                        <a:pt x="164" y="2126"/>
                      </a:cubicBezTo>
                      <a:cubicBezTo>
                        <a:pt x="141" y="1425"/>
                        <a:pt x="141" y="701"/>
                        <a:pt x="18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4" name="Google Shape;15594;p49"/>
                <p:cNvSpPr/>
                <p:nvPr/>
              </p:nvSpPr>
              <p:spPr>
                <a:xfrm>
                  <a:off x="2680850" y="2876450"/>
                  <a:ext cx="25150" cy="180425"/>
                </a:xfrm>
                <a:custGeom>
                  <a:rect b="b" l="l" r="r" t="t"/>
                  <a:pathLst>
                    <a:path extrusionOk="0" h="7217" w="1006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51" y="1168"/>
                        <a:pt x="585" y="2359"/>
                        <a:pt x="701" y="3573"/>
                      </a:cubicBezTo>
                      <a:cubicBezTo>
                        <a:pt x="818" y="4788"/>
                        <a:pt x="842" y="6002"/>
                        <a:pt x="818" y="7217"/>
                      </a:cubicBezTo>
                      <a:cubicBezTo>
                        <a:pt x="1005" y="6002"/>
                        <a:pt x="982" y="4764"/>
                        <a:pt x="818" y="3573"/>
                      </a:cubicBezTo>
                      <a:cubicBezTo>
                        <a:pt x="678" y="2359"/>
                        <a:pt x="398" y="1145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5" name="Google Shape;15595;p49"/>
                <p:cNvSpPr/>
                <p:nvPr/>
              </p:nvSpPr>
              <p:spPr>
                <a:xfrm>
                  <a:off x="2713550" y="2880525"/>
                  <a:ext cx="37400" cy="129650"/>
                </a:xfrm>
                <a:custGeom>
                  <a:rect b="b" l="l" r="r" t="t"/>
                  <a:pathLst>
                    <a:path extrusionOk="0" h="5186" w="1496">
                      <a:moveTo>
                        <a:pt x="1472" y="1"/>
                      </a:moveTo>
                      <a:lnTo>
                        <a:pt x="701" y="2570"/>
                      </a:lnTo>
                      <a:cubicBezTo>
                        <a:pt x="421" y="3434"/>
                        <a:pt x="164" y="4298"/>
                        <a:pt x="1" y="5185"/>
                      </a:cubicBezTo>
                      <a:lnTo>
                        <a:pt x="24" y="5185"/>
                      </a:lnTo>
                      <a:cubicBezTo>
                        <a:pt x="351" y="4345"/>
                        <a:pt x="584" y="3481"/>
                        <a:pt x="818" y="2616"/>
                      </a:cubicBezTo>
                      <a:lnTo>
                        <a:pt x="1495" y="24"/>
                      </a:lnTo>
                      <a:lnTo>
                        <a:pt x="1472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6" name="Google Shape;15596;p49"/>
                <p:cNvSpPr/>
                <p:nvPr/>
              </p:nvSpPr>
              <p:spPr>
                <a:xfrm>
                  <a:off x="2737500" y="2952925"/>
                  <a:ext cx="19875" cy="105125"/>
                </a:xfrm>
                <a:custGeom>
                  <a:rect b="b" l="l" r="r" t="t"/>
                  <a:pathLst>
                    <a:path extrusionOk="0" h="4205" w="795">
                      <a:moveTo>
                        <a:pt x="794" y="1"/>
                      </a:moveTo>
                      <a:lnTo>
                        <a:pt x="794" y="1"/>
                      </a:lnTo>
                      <a:cubicBezTo>
                        <a:pt x="584" y="678"/>
                        <a:pt x="397" y="1379"/>
                        <a:pt x="257" y="2079"/>
                      </a:cubicBezTo>
                      <a:cubicBezTo>
                        <a:pt x="94" y="2780"/>
                        <a:pt x="0" y="3480"/>
                        <a:pt x="0" y="4204"/>
                      </a:cubicBezTo>
                      <a:lnTo>
                        <a:pt x="23" y="4204"/>
                      </a:lnTo>
                      <a:cubicBezTo>
                        <a:pt x="164" y="3504"/>
                        <a:pt x="280" y="2803"/>
                        <a:pt x="374" y="2102"/>
                      </a:cubicBezTo>
                      <a:cubicBezTo>
                        <a:pt x="491" y="1402"/>
                        <a:pt x="631" y="701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7" name="Google Shape;15597;p49"/>
                <p:cNvSpPr/>
                <p:nvPr/>
              </p:nvSpPr>
              <p:spPr>
                <a:xfrm>
                  <a:off x="708100" y="2358600"/>
                  <a:ext cx="32125" cy="102775"/>
                </a:xfrm>
                <a:custGeom>
                  <a:rect b="b" l="l" r="r" t="t"/>
                  <a:pathLst>
                    <a:path extrusionOk="0" h="4111" w="1285">
                      <a:moveTo>
                        <a:pt x="0" y="0"/>
                      </a:moveTo>
                      <a:cubicBezTo>
                        <a:pt x="327" y="654"/>
                        <a:pt x="608" y="1308"/>
                        <a:pt x="818" y="2009"/>
                      </a:cubicBezTo>
                      <a:cubicBezTo>
                        <a:pt x="1005" y="2686"/>
                        <a:pt x="1168" y="3387"/>
                        <a:pt x="1285" y="4111"/>
                      </a:cubicBezTo>
                      <a:cubicBezTo>
                        <a:pt x="1261" y="3387"/>
                        <a:pt x="1121" y="2663"/>
                        <a:pt x="888" y="1985"/>
                      </a:cubicBezTo>
                      <a:cubicBezTo>
                        <a:pt x="654" y="1285"/>
                        <a:pt x="374" y="63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8" name="Google Shape;15598;p49"/>
                <p:cNvSpPr/>
                <p:nvPr/>
              </p:nvSpPr>
              <p:spPr>
                <a:xfrm>
                  <a:off x="795075" y="2385450"/>
                  <a:ext cx="12875" cy="68325"/>
                </a:xfrm>
                <a:custGeom>
                  <a:rect b="b" l="l" r="r" t="t"/>
                  <a:pathLst>
                    <a:path extrusionOk="0" h="2733" w="515">
                      <a:moveTo>
                        <a:pt x="515" y="1"/>
                      </a:moveTo>
                      <a:lnTo>
                        <a:pt x="211" y="1355"/>
                      </a:lnTo>
                      <a:cubicBezTo>
                        <a:pt x="118" y="1822"/>
                        <a:pt x="24" y="2266"/>
                        <a:pt x="1" y="2733"/>
                      </a:cubicBezTo>
                      <a:cubicBezTo>
                        <a:pt x="141" y="2289"/>
                        <a:pt x="211" y="1846"/>
                        <a:pt x="281" y="1379"/>
                      </a:cubicBezTo>
                      <a:lnTo>
                        <a:pt x="51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9" name="Google Shape;15599;p49"/>
                <p:cNvSpPr/>
                <p:nvPr/>
              </p:nvSpPr>
              <p:spPr>
                <a:xfrm>
                  <a:off x="758900" y="2394800"/>
                  <a:ext cx="2925" cy="63075"/>
                </a:xfrm>
                <a:custGeom>
                  <a:rect b="b" l="l" r="r" t="t"/>
                  <a:pathLst>
                    <a:path extrusionOk="0" h="2523" w="117">
                      <a:moveTo>
                        <a:pt x="93" y="0"/>
                      </a:moveTo>
                      <a:cubicBezTo>
                        <a:pt x="47" y="421"/>
                        <a:pt x="23" y="841"/>
                        <a:pt x="0" y="1261"/>
                      </a:cubicBezTo>
                      <a:cubicBezTo>
                        <a:pt x="0" y="1682"/>
                        <a:pt x="23" y="2102"/>
                        <a:pt x="93" y="2522"/>
                      </a:cubicBezTo>
                      <a:lnTo>
                        <a:pt x="117" y="2522"/>
                      </a:lnTo>
                      <a:cubicBezTo>
                        <a:pt x="117" y="2102"/>
                        <a:pt x="93" y="1682"/>
                        <a:pt x="70" y="1261"/>
                      </a:cubicBezTo>
                      <a:cubicBezTo>
                        <a:pt x="70" y="841"/>
                        <a:pt x="70" y="421"/>
                        <a:pt x="9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0" name="Google Shape;15600;p49"/>
                <p:cNvSpPr/>
                <p:nvPr/>
              </p:nvSpPr>
              <p:spPr>
                <a:xfrm>
                  <a:off x="743700" y="2355100"/>
                  <a:ext cx="15225" cy="106275"/>
                </a:xfrm>
                <a:custGeom>
                  <a:rect b="b" l="l" r="r" t="t"/>
                  <a:pathLst>
                    <a:path extrusionOk="0" h="4251" w="609">
                      <a:moveTo>
                        <a:pt x="1" y="0"/>
                      </a:moveTo>
                      <a:cubicBezTo>
                        <a:pt x="211" y="678"/>
                        <a:pt x="351" y="1402"/>
                        <a:pt x="421" y="2102"/>
                      </a:cubicBezTo>
                      <a:cubicBezTo>
                        <a:pt x="491" y="2826"/>
                        <a:pt x="515" y="3527"/>
                        <a:pt x="491" y="4251"/>
                      </a:cubicBezTo>
                      <a:lnTo>
                        <a:pt x="515" y="4251"/>
                      </a:lnTo>
                      <a:cubicBezTo>
                        <a:pt x="608" y="3550"/>
                        <a:pt x="608" y="2803"/>
                        <a:pt x="491" y="2102"/>
                      </a:cubicBezTo>
                      <a:cubicBezTo>
                        <a:pt x="421" y="1378"/>
                        <a:pt x="258" y="67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1" name="Google Shape;15601;p49"/>
                <p:cNvSpPr/>
                <p:nvPr/>
              </p:nvSpPr>
              <p:spPr>
                <a:xfrm>
                  <a:off x="763550" y="2357425"/>
                  <a:ext cx="21625" cy="76500"/>
                </a:xfrm>
                <a:custGeom>
                  <a:rect b="b" l="l" r="r" t="t"/>
                  <a:pathLst>
                    <a:path extrusionOk="0" h="3060" w="865">
                      <a:moveTo>
                        <a:pt x="865" y="1"/>
                      </a:moveTo>
                      <a:lnTo>
                        <a:pt x="398" y="1519"/>
                      </a:lnTo>
                      <a:cubicBezTo>
                        <a:pt x="234" y="2032"/>
                        <a:pt x="94" y="2523"/>
                        <a:pt x="1" y="3060"/>
                      </a:cubicBezTo>
                      <a:cubicBezTo>
                        <a:pt x="188" y="2570"/>
                        <a:pt x="351" y="2056"/>
                        <a:pt x="468" y="1542"/>
                      </a:cubicBezTo>
                      <a:lnTo>
                        <a:pt x="86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2" name="Google Shape;15602;p49"/>
                <p:cNvSpPr/>
                <p:nvPr/>
              </p:nvSpPr>
              <p:spPr>
                <a:xfrm>
                  <a:off x="777575" y="2400050"/>
                  <a:ext cx="11700" cy="61900"/>
                </a:xfrm>
                <a:custGeom>
                  <a:rect b="b" l="l" r="r" t="t"/>
                  <a:pathLst>
                    <a:path extrusionOk="0" h="2476" w="468">
                      <a:moveTo>
                        <a:pt x="467" y="1"/>
                      </a:moveTo>
                      <a:lnTo>
                        <a:pt x="467" y="1"/>
                      </a:lnTo>
                      <a:cubicBezTo>
                        <a:pt x="327" y="398"/>
                        <a:pt x="234" y="818"/>
                        <a:pt x="140" y="1238"/>
                      </a:cubicBezTo>
                      <a:cubicBezTo>
                        <a:pt x="47" y="1635"/>
                        <a:pt x="0" y="2056"/>
                        <a:pt x="0" y="2476"/>
                      </a:cubicBezTo>
                      <a:cubicBezTo>
                        <a:pt x="94" y="2079"/>
                        <a:pt x="164" y="1659"/>
                        <a:pt x="211" y="1238"/>
                      </a:cubicBezTo>
                      <a:cubicBezTo>
                        <a:pt x="281" y="818"/>
                        <a:pt x="374" y="421"/>
                        <a:pt x="467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3" name="Google Shape;15603;p49"/>
                <p:cNvSpPr/>
                <p:nvPr/>
              </p:nvSpPr>
              <p:spPr>
                <a:xfrm>
                  <a:off x="1663825" y="3195225"/>
                  <a:ext cx="101625" cy="320525"/>
                </a:xfrm>
                <a:custGeom>
                  <a:rect b="b" l="l" r="r" t="t"/>
                  <a:pathLst>
                    <a:path extrusionOk="0" h="12821" w="4065">
                      <a:moveTo>
                        <a:pt x="1" y="0"/>
                      </a:moveTo>
                      <a:cubicBezTo>
                        <a:pt x="1051" y="2008"/>
                        <a:pt x="1916" y="4110"/>
                        <a:pt x="2546" y="6259"/>
                      </a:cubicBezTo>
                      <a:cubicBezTo>
                        <a:pt x="3177" y="8407"/>
                        <a:pt x="3644" y="10602"/>
                        <a:pt x="4041" y="12821"/>
                      </a:cubicBezTo>
                      <a:lnTo>
                        <a:pt x="4064" y="12821"/>
                      </a:lnTo>
                      <a:cubicBezTo>
                        <a:pt x="3971" y="10579"/>
                        <a:pt x="3504" y="8337"/>
                        <a:pt x="2780" y="6189"/>
                      </a:cubicBezTo>
                      <a:cubicBezTo>
                        <a:pt x="2079" y="4040"/>
                        <a:pt x="1145" y="1962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4" name="Google Shape;15604;p49"/>
                <p:cNvSpPr/>
                <p:nvPr/>
              </p:nvSpPr>
              <p:spPr>
                <a:xfrm>
                  <a:off x="1935900" y="3278700"/>
                  <a:ext cx="40875" cy="214875"/>
                </a:xfrm>
                <a:custGeom>
                  <a:rect b="b" l="l" r="r" t="t"/>
                  <a:pathLst>
                    <a:path extrusionOk="0" h="8595" w="1635">
                      <a:moveTo>
                        <a:pt x="1612" y="1"/>
                      </a:moveTo>
                      <a:lnTo>
                        <a:pt x="701" y="4274"/>
                      </a:lnTo>
                      <a:cubicBezTo>
                        <a:pt x="374" y="5699"/>
                        <a:pt x="117" y="7147"/>
                        <a:pt x="0" y="8594"/>
                      </a:cubicBezTo>
                      <a:lnTo>
                        <a:pt x="24" y="8594"/>
                      </a:lnTo>
                      <a:cubicBezTo>
                        <a:pt x="444" y="7193"/>
                        <a:pt x="701" y="5769"/>
                        <a:pt x="934" y="4321"/>
                      </a:cubicBez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5" name="Google Shape;15605;p49"/>
                <p:cNvSpPr/>
                <p:nvPr/>
              </p:nvSpPr>
              <p:spPr>
                <a:xfrm>
                  <a:off x="1822625" y="3309050"/>
                  <a:ext cx="9375" cy="196775"/>
                </a:xfrm>
                <a:custGeom>
                  <a:rect b="b" l="l" r="r" t="t"/>
                  <a:pathLst>
                    <a:path extrusionOk="0" h="7871" w="375">
                      <a:moveTo>
                        <a:pt x="281" y="1"/>
                      </a:moveTo>
                      <a:cubicBezTo>
                        <a:pt x="141" y="1285"/>
                        <a:pt x="71" y="2616"/>
                        <a:pt x="47" y="3924"/>
                      </a:cubicBezTo>
                      <a:cubicBezTo>
                        <a:pt x="1" y="5255"/>
                        <a:pt x="71" y="6563"/>
                        <a:pt x="328" y="7871"/>
                      </a:cubicBezTo>
                      <a:lnTo>
                        <a:pt x="351" y="7871"/>
                      </a:lnTo>
                      <a:cubicBezTo>
                        <a:pt x="374" y="6540"/>
                        <a:pt x="328" y="5232"/>
                        <a:pt x="258" y="3924"/>
                      </a:cubicBezTo>
                      <a:cubicBezTo>
                        <a:pt x="234" y="2616"/>
                        <a:pt x="258" y="1309"/>
                        <a:pt x="30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6" name="Google Shape;15606;p49"/>
                <p:cNvSpPr/>
                <p:nvPr/>
              </p:nvSpPr>
              <p:spPr>
                <a:xfrm>
                  <a:off x="1776500" y="3183550"/>
                  <a:ext cx="46725" cy="333375"/>
                </a:xfrm>
                <a:custGeom>
                  <a:rect b="b" l="l" r="r" t="t"/>
                  <a:pathLst>
                    <a:path extrusionOk="0" h="13335" w="1869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55" y="2172"/>
                        <a:pt x="1075" y="4390"/>
                        <a:pt x="1309" y="6609"/>
                      </a:cubicBezTo>
                      <a:cubicBezTo>
                        <a:pt x="1519" y="8851"/>
                        <a:pt x="1565" y="11093"/>
                        <a:pt x="1519" y="13335"/>
                      </a:cubicBezTo>
                      <a:lnTo>
                        <a:pt x="1542" y="13335"/>
                      </a:lnTo>
                      <a:cubicBezTo>
                        <a:pt x="1869" y="11116"/>
                        <a:pt x="1846" y="8827"/>
                        <a:pt x="1542" y="6586"/>
                      </a:cubicBezTo>
                      <a:cubicBezTo>
                        <a:pt x="1262" y="4344"/>
                        <a:pt x="748" y="2149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7" name="Google Shape;15607;p49"/>
                <p:cNvSpPr/>
                <p:nvPr/>
              </p:nvSpPr>
              <p:spPr>
                <a:xfrm>
                  <a:off x="1837225" y="3191725"/>
                  <a:ext cx="68925" cy="238800"/>
                </a:xfrm>
                <a:custGeom>
                  <a:rect b="b" l="l" r="r" t="t"/>
                  <a:pathLst>
                    <a:path extrusionOk="0" h="9552" w="2757">
                      <a:moveTo>
                        <a:pt x="2733" y="0"/>
                      </a:moveTo>
                      <a:lnTo>
                        <a:pt x="1285" y="4741"/>
                      </a:lnTo>
                      <a:cubicBezTo>
                        <a:pt x="771" y="6329"/>
                        <a:pt x="304" y="7917"/>
                        <a:pt x="0" y="9551"/>
                      </a:cubicBezTo>
                      <a:lnTo>
                        <a:pt x="24" y="9551"/>
                      </a:lnTo>
                      <a:cubicBezTo>
                        <a:pt x="631" y="7987"/>
                        <a:pt x="1075" y="6422"/>
                        <a:pt x="1495" y="4811"/>
                      </a:cubicBezTo>
                      <a:lnTo>
                        <a:pt x="2756" y="23"/>
                      </a:lnTo>
                      <a:lnTo>
                        <a:pt x="2733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8" name="Google Shape;15608;p49"/>
                <p:cNvSpPr/>
                <p:nvPr/>
              </p:nvSpPr>
              <p:spPr>
                <a:xfrm>
                  <a:off x="1881000" y="3325400"/>
                  <a:ext cx="37400" cy="193275"/>
                </a:xfrm>
                <a:custGeom>
                  <a:rect b="b" l="l" r="r" t="t"/>
                  <a:pathLst>
                    <a:path extrusionOk="0" h="7731" w="1496">
                      <a:moveTo>
                        <a:pt x="1472" y="1"/>
                      </a:moveTo>
                      <a:cubicBezTo>
                        <a:pt x="1075" y="1262"/>
                        <a:pt x="748" y="2523"/>
                        <a:pt x="491" y="3807"/>
                      </a:cubicBezTo>
                      <a:cubicBezTo>
                        <a:pt x="188" y="5092"/>
                        <a:pt x="1" y="6423"/>
                        <a:pt x="24" y="7731"/>
                      </a:cubicBezTo>
                      <a:lnTo>
                        <a:pt x="48" y="7731"/>
                      </a:lnTo>
                      <a:cubicBezTo>
                        <a:pt x="328" y="6446"/>
                        <a:pt x="515" y="5162"/>
                        <a:pt x="702" y="3854"/>
                      </a:cubicBezTo>
                      <a:cubicBezTo>
                        <a:pt x="912" y="2570"/>
                        <a:pt x="1192" y="1285"/>
                        <a:pt x="1496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9" name="Google Shape;15609;p49"/>
                <p:cNvSpPr/>
                <p:nvPr/>
              </p:nvSpPr>
              <p:spPr>
                <a:xfrm>
                  <a:off x="1611275" y="2955275"/>
                  <a:ext cx="80025" cy="99275"/>
                </a:xfrm>
                <a:custGeom>
                  <a:rect b="b" l="l" r="r" t="t"/>
                  <a:pathLst>
                    <a:path extrusionOk="0" h="3971" w="3201">
                      <a:moveTo>
                        <a:pt x="24" y="0"/>
                      </a:moveTo>
                      <a:lnTo>
                        <a:pt x="1" y="23"/>
                      </a:lnTo>
                      <a:cubicBezTo>
                        <a:pt x="678" y="561"/>
                        <a:pt x="1285" y="1168"/>
                        <a:pt x="1799" y="1822"/>
                      </a:cubicBezTo>
                      <a:cubicBezTo>
                        <a:pt x="2336" y="2499"/>
                        <a:pt x="2780" y="3223"/>
                        <a:pt x="3177" y="3970"/>
                      </a:cubicBezTo>
                      <a:lnTo>
                        <a:pt x="3200" y="3947"/>
                      </a:lnTo>
                      <a:cubicBezTo>
                        <a:pt x="2943" y="3153"/>
                        <a:pt x="2476" y="2405"/>
                        <a:pt x="1892" y="1752"/>
                      </a:cubicBezTo>
                      <a:cubicBezTo>
                        <a:pt x="1355" y="1098"/>
                        <a:pt x="701" y="5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0" name="Google Shape;15610;p49"/>
                <p:cNvSpPr/>
                <p:nvPr/>
              </p:nvSpPr>
              <p:spPr>
                <a:xfrm>
                  <a:off x="1778250" y="2955850"/>
                  <a:ext cx="6450" cy="75925"/>
                </a:xfrm>
                <a:custGeom>
                  <a:rect b="b" l="l" r="r" t="t"/>
                  <a:pathLst>
                    <a:path extrusionOk="0" h="3037" w="258">
                      <a:moveTo>
                        <a:pt x="258" y="0"/>
                      </a:moveTo>
                      <a:cubicBezTo>
                        <a:pt x="164" y="491"/>
                        <a:pt x="118" y="1005"/>
                        <a:pt x="71" y="1518"/>
                      </a:cubicBezTo>
                      <a:cubicBezTo>
                        <a:pt x="1" y="2009"/>
                        <a:pt x="1" y="2523"/>
                        <a:pt x="71" y="3036"/>
                      </a:cubicBezTo>
                      <a:lnTo>
                        <a:pt x="94" y="3036"/>
                      </a:lnTo>
                      <a:cubicBezTo>
                        <a:pt x="164" y="2523"/>
                        <a:pt x="188" y="2032"/>
                        <a:pt x="188" y="1518"/>
                      </a:cubicBezTo>
                      <a:cubicBezTo>
                        <a:pt x="211" y="1005"/>
                        <a:pt x="234" y="514"/>
                        <a:pt x="25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1" name="Google Shape;15611;p49"/>
                <p:cNvSpPr/>
                <p:nvPr/>
              </p:nvSpPr>
              <p:spPr>
                <a:xfrm>
                  <a:off x="1708775" y="2978625"/>
                  <a:ext cx="16975" cy="66575"/>
                </a:xfrm>
                <a:custGeom>
                  <a:rect b="b" l="l" r="r" t="t"/>
                  <a:pathLst>
                    <a:path extrusionOk="0" h="2663" w="679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24" y="467"/>
                        <a:pt x="94" y="911"/>
                        <a:pt x="188" y="1378"/>
                      </a:cubicBezTo>
                      <a:cubicBezTo>
                        <a:pt x="281" y="1822"/>
                        <a:pt x="421" y="2265"/>
                        <a:pt x="655" y="2662"/>
                      </a:cubicBezTo>
                      <a:lnTo>
                        <a:pt x="678" y="2662"/>
                      </a:lnTo>
                      <a:cubicBezTo>
                        <a:pt x="585" y="2195"/>
                        <a:pt x="444" y="1775"/>
                        <a:pt x="304" y="1331"/>
                      </a:cubicBezTo>
                      <a:cubicBezTo>
                        <a:pt x="188" y="911"/>
                        <a:pt x="94" y="46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2" name="Google Shape;15612;p49"/>
                <p:cNvSpPr/>
                <p:nvPr/>
              </p:nvSpPr>
              <p:spPr>
                <a:xfrm>
                  <a:off x="1670250" y="2941250"/>
                  <a:ext cx="47325" cy="109200"/>
                </a:xfrm>
                <a:custGeom>
                  <a:rect b="b" l="l" r="r" t="t"/>
                  <a:pathLst>
                    <a:path extrusionOk="0" h="4368" w="1893">
                      <a:moveTo>
                        <a:pt x="24" y="1"/>
                      </a:moveTo>
                      <a:lnTo>
                        <a:pt x="0" y="24"/>
                      </a:lnTo>
                      <a:cubicBezTo>
                        <a:pt x="491" y="655"/>
                        <a:pt x="911" y="1355"/>
                        <a:pt x="1215" y="2079"/>
                      </a:cubicBezTo>
                      <a:cubicBezTo>
                        <a:pt x="1518" y="2826"/>
                        <a:pt x="1729" y="3574"/>
                        <a:pt x="1892" y="4368"/>
                      </a:cubicBezTo>
                      <a:cubicBezTo>
                        <a:pt x="1892" y="3550"/>
                        <a:pt x="1682" y="2756"/>
                        <a:pt x="1332" y="2032"/>
                      </a:cubicBezTo>
                      <a:cubicBezTo>
                        <a:pt x="981" y="1308"/>
                        <a:pt x="538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3" name="Google Shape;15613;p49"/>
                <p:cNvSpPr/>
                <p:nvPr/>
              </p:nvSpPr>
              <p:spPr>
                <a:xfrm>
                  <a:off x="1722800" y="2933075"/>
                  <a:ext cx="17525" cy="85850"/>
                </a:xfrm>
                <a:custGeom>
                  <a:rect b="b" l="l" r="r" t="t"/>
                  <a:pathLst>
                    <a:path extrusionOk="0" h="3434" w="701">
                      <a:moveTo>
                        <a:pt x="677" y="1"/>
                      </a:moveTo>
                      <a:lnTo>
                        <a:pt x="280" y="1705"/>
                      </a:lnTo>
                      <a:cubicBezTo>
                        <a:pt x="140" y="2266"/>
                        <a:pt x="24" y="2850"/>
                        <a:pt x="0" y="3434"/>
                      </a:cubicBezTo>
                      <a:cubicBezTo>
                        <a:pt x="210" y="2873"/>
                        <a:pt x="327" y="2313"/>
                        <a:pt x="397" y="1729"/>
                      </a:cubicBezTo>
                      <a:lnTo>
                        <a:pt x="70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4" name="Google Shape;15614;p49"/>
                <p:cNvSpPr/>
                <p:nvPr/>
              </p:nvSpPr>
              <p:spPr>
                <a:xfrm>
                  <a:off x="1750225" y="2976875"/>
                  <a:ext cx="7050" cy="68325"/>
                </a:xfrm>
                <a:custGeom>
                  <a:rect b="b" l="l" r="r" t="t"/>
                  <a:pathLst>
                    <a:path extrusionOk="0" h="2733" w="282">
                      <a:moveTo>
                        <a:pt x="281" y="0"/>
                      </a:moveTo>
                      <a:lnTo>
                        <a:pt x="281" y="0"/>
                      </a:lnTo>
                      <a:cubicBezTo>
                        <a:pt x="164" y="444"/>
                        <a:pt x="94" y="888"/>
                        <a:pt x="48" y="1355"/>
                      </a:cubicBezTo>
                      <a:cubicBezTo>
                        <a:pt x="1" y="1798"/>
                        <a:pt x="1" y="2265"/>
                        <a:pt x="118" y="2732"/>
                      </a:cubicBezTo>
                      <a:lnTo>
                        <a:pt x="141" y="2732"/>
                      </a:lnTo>
                      <a:cubicBezTo>
                        <a:pt x="188" y="2265"/>
                        <a:pt x="188" y="1822"/>
                        <a:pt x="188" y="1355"/>
                      </a:cubicBezTo>
                      <a:cubicBezTo>
                        <a:pt x="188" y="911"/>
                        <a:pt x="234" y="44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5" name="Google Shape;15615;p49"/>
                <p:cNvSpPr/>
                <p:nvPr/>
              </p:nvSpPr>
              <p:spPr>
                <a:xfrm>
                  <a:off x="859900" y="2567600"/>
                  <a:ext cx="78825" cy="98125"/>
                </a:xfrm>
                <a:custGeom>
                  <a:rect b="b" l="l" r="r" t="t"/>
                  <a:pathLst>
                    <a:path extrusionOk="0" h="3925" w="3153">
                      <a:moveTo>
                        <a:pt x="0" y="1"/>
                      </a:moveTo>
                      <a:cubicBezTo>
                        <a:pt x="654" y="538"/>
                        <a:pt x="1261" y="1145"/>
                        <a:pt x="1775" y="1799"/>
                      </a:cubicBezTo>
                      <a:cubicBezTo>
                        <a:pt x="2289" y="2476"/>
                        <a:pt x="2733" y="3177"/>
                        <a:pt x="3130" y="3924"/>
                      </a:cubicBezTo>
                      <a:lnTo>
                        <a:pt x="3153" y="3924"/>
                      </a:lnTo>
                      <a:cubicBezTo>
                        <a:pt x="2896" y="3107"/>
                        <a:pt x="2429" y="2383"/>
                        <a:pt x="1868" y="1729"/>
                      </a:cubicBezTo>
                      <a:cubicBezTo>
                        <a:pt x="1331" y="1075"/>
                        <a:pt x="677" y="51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6" name="Google Shape;15616;p49"/>
                <p:cNvSpPr/>
                <p:nvPr/>
              </p:nvSpPr>
              <p:spPr>
                <a:xfrm>
                  <a:off x="1025125" y="2568200"/>
                  <a:ext cx="6450" cy="74750"/>
                </a:xfrm>
                <a:custGeom>
                  <a:rect b="b" l="l" r="r" t="t"/>
                  <a:pathLst>
                    <a:path extrusionOk="0" h="2990" w="258">
                      <a:moveTo>
                        <a:pt x="234" y="0"/>
                      </a:moveTo>
                      <a:cubicBezTo>
                        <a:pt x="164" y="491"/>
                        <a:pt x="94" y="981"/>
                        <a:pt x="70" y="1495"/>
                      </a:cubicBezTo>
                      <a:cubicBezTo>
                        <a:pt x="0" y="1985"/>
                        <a:pt x="0" y="2499"/>
                        <a:pt x="70" y="2989"/>
                      </a:cubicBezTo>
                      <a:lnTo>
                        <a:pt x="94" y="2989"/>
                      </a:lnTo>
                      <a:cubicBezTo>
                        <a:pt x="164" y="2499"/>
                        <a:pt x="187" y="2008"/>
                        <a:pt x="187" y="1495"/>
                      </a:cubicBezTo>
                      <a:cubicBezTo>
                        <a:pt x="187" y="1004"/>
                        <a:pt x="210" y="491"/>
                        <a:pt x="25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7" name="Google Shape;15617;p49"/>
                <p:cNvSpPr/>
                <p:nvPr/>
              </p:nvSpPr>
              <p:spPr>
                <a:xfrm>
                  <a:off x="956225" y="2590950"/>
                  <a:ext cx="16375" cy="65425"/>
                </a:xfrm>
                <a:custGeom>
                  <a:rect b="b" l="l" r="r" t="t"/>
                  <a:pathLst>
                    <a:path extrusionOk="0" h="2617" w="655">
                      <a:moveTo>
                        <a:pt x="0" y="1"/>
                      </a:moveTo>
                      <a:cubicBezTo>
                        <a:pt x="24" y="445"/>
                        <a:pt x="94" y="912"/>
                        <a:pt x="187" y="1332"/>
                      </a:cubicBezTo>
                      <a:cubicBezTo>
                        <a:pt x="257" y="1799"/>
                        <a:pt x="397" y="2219"/>
                        <a:pt x="654" y="2616"/>
                      </a:cubicBezTo>
                      <a:cubicBezTo>
                        <a:pt x="561" y="2173"/>
                        <a:pt x="444" y="1752"/>
                        <a:pt x="304" y="1309"/>
                      </a:cubicBezTo>
                      <a:cubicBezTo>
                        <a:pt x="187" y="888"/>
                        <a:pt x="94" y="44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8" name="Google Shape;15618;p49"/>
                <p:cNvSpPr/>
                <p:nvPr/>
              </p:nvSpPr>
              <p:spPr>
                <a:xfrm>
                  <a:off x="918275" y="2554175"/>
                  <a:ext cx="46725" cy="107450"/>
                </a:xfrm>
                <a:custGeom>
                  <a:rect b="b" l="l" r="r" t="t"/>
                  <a:pathLst>
                    <a:path extrusionOk="0" h="4298" w="1869">
                      <a:moveTo>
                        <a:pt x="1" y="1"/>
                      </a:moveTo>
                      <a:cubicBezTo>
                        <a:pt x="491" y="631"/>
                        <a:pt x="888" y="1308"/>
                        <a:pt x="1192" y="2032"/>
                      </a:cubicBezTo>
                      <a:cubicBezTo>
                        <a:pt x="1495" y="2780"/>
                        <a:pt x="1682" y="3527"/>
                        <a:pt x="1845" y="4298"/>
                      </a:cubicBezTo>
                      <a:lnTo>
                        <a:pt x="1869" y="4298"/>
                      </a:lnTo>
                      <a:cubicBezTo>
                        <a:pt x="1869" y="3504"/>
                        <a:pt x="1659" y="2710"/>
                        <a:pt x="1308" y="1986"/>
                      </a:cubicBezTo>
                      <a:cubicBezTo>
                        <a:pt x="981" y="1262"/>
                        <a:pt x="514" y="58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9" name="Google Shape;15619;p49"/>
                <p:cNvSpPr/>
                <p:nvPr/>
              </p:nvSpPr>
              <p:spPr>
                <a:xfrm>
                  <a:off x="969650" y="2545425"/>
                  <a:ext cx="17550" cy="85250"/>
                </a:xfrm>
                <a:custGeom>
                  <a:rect b="b" l="l" r="r" t="t"/>
                  <a:pathLst>
                    <a:path extrusionOk="0" h="3410" w="702">
                      <a:moveTo>
                        <a:pt x="701" y="0"/>
                      </a:moveTo>
                      <a:lnTo>
                        <a:pt x="304" y="1705"/>
                      </a:lnTo>
                      <a:cubicBezTo>
                        <a:pt x="164" y="2266"/>
                        <a:pt x="47" y="2826"/>
                        <a:pt x="1" y="3410"/>
                      </a:cubicBezTo>
                      <a:lnTo>
                        <a:pt x="24" y="3410"/>
                      </a:lnTo>
                      <a:cubicBezTo>
                        <a:pt x="211" y="2849"/>
                        <a:pt x="328" y="2289"/>
                        <a:pt x="421" y="172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0" name="Google Shape;15620;p49"/>
                <p:cNvSpPr/>
                <p:nvPr/>
              </p:nvSpPr>
              <p:spPr>
                <a:xfrm>
                  <a:off x="997100" y="2588625"/>
                  <a:ext cx="7025" cy="67750"/>
                </a:xfrm>
                <a:custGeom>
                  <a:rect b="b" l="l" r="r" t="t"/>
                  <a:pathLst>
                    <a:path extrusionOk="0" h="2710" w="281">
                      <a:moveTo>
                        <a:pt x="280" y="0"/>
                      </a:moveTo>
                      <a:cubicBezTo>
                        <a:pt x="164" y="444"/>
                        <a:pt x="94" y="888"/>
                        <a:pt x="70" y="1355"/>
                      </a:cubicBezTo>
                      <a:cubicBezTo>
                        <a:pt x="0" y="1799"/>
                        <a:pt x="0" y="2266"/>
                        <a:pt x="117" y="2709"/>
                      </a:cubicBezTo>
                      <a:lnTo>
                        <a:pt x="140" y="2709"/>
                      </a:lnTo>
                      <a:cubicBezTo>
                        <a:pt x="187" y="2242"/>
                        <a:pt x="187" y="1799"/>
                        <a:pt x="187" y="1355"/>
                      </a:cubicBezTo>
                      <a:cubicBezTo>
                        <a:pt x="187" y="911"/>
                        <a:pt x="234" y="444"/>
                        <a:pt x="28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1" name="Google Shape;15621;p49"/>
                <p:cNvSpPr/>
                <p:nvPr/>
              </p:nvSpPr>
              <p:spPr>
                <a:xfrm>
                  <a:off x="981325" y="2548350"/>
                  <a:ext cx="7625" cy="68325"/>
                </a:xfrm>
                <a:custGeom>
                  <a:rect b="b" l="l" r="r" t="t"/>
                  <a:pathLst>
                    <a:path extrusionOk="0" h="2733" w="305">
                      <a:moveTo>
                        <a:pt x="281" y="0"/>
                      </a:moveTo>
                      <a:cubicBezTo>
                        <a:pt x="187" y="444"/>
                        <a:pt x="94" y="911"/>
                        <a:pt x="71" y="1355"/>
                      </a:cubicBezTo>
                      <a:cubicBezTo>
                        <a:pt x="1" y="1822"/>
                        <a:pt x="24" y="2289"/>
                        <a:pt x="117" y="2732"/>
                      </a:cubicBezTo>
                      <a:lnTo>
                        <a:pt x="141" y="2732"/>
                      </a:lnTo>
                      <a:cubicBezTo>
                        <a:pt x="187" y="2265"/>
                        <a:pt x="187" y="1822"/>
                        <a:pt x="187" y="1378"/>
                      </a:cubicBezTo>
                      <a:cubicBezTo>
                        <a:pt x="187" y="911"/>
                        <a:pt x="234" y="467"/>
                        <a:pt x="30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2" name="Google Shape;15622;p49"/>
                <p:cNvSpPr/>
                <p:nvPr/>
              </p:nvSpPr>
              <p:spPr>
                <a:xfrm>
                  <a:off x="816100" y="3215075"/>
                  <a:ext cx="189775" cy="235875"/>
                </a:xfrm>
                <a:custGeom>
                  <a:rect b="b" l="l" r="r" t="t"/>
                  <a:pathLst>
                    <a:path extrusionOk="0" h="9435" w="7591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589" y="1308"/>
                        <a:pt x="3037" y="2756"/>
                        <a:pt x="4298" y="4344"/>
                      </a:cubicBezTo>
                      <a:cubicBezTo>
                        <a:pt x="5535" y="5955"/>
                        <a:pt x="6610" y="7637"/>
                        <a:pt x="7567" y="9435"/>
                      </a:cubicBezTo>
                      <a:lnTo>
                        <a:pt x="7590" y="9411"/>
                      </a:lnTo>
                      <a:cubicBezTo>
                        <a:pt x="6983" y="7473"/>
                        <a:pt x="5886" y="5698"/>
                        <a:pt x="4531" y="4157"/>
                      </a:cubicBezTo>
                      <a:cubicBezTo>
                        <a:pt x="3200" y="2592"/>
                        <a:pt x="1682" y="121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3" name="Google Shape;15623;p49"/>
                <p:cNvSpPr/>
                <p:nvPr/>
              </p:nvSpPr>
              <p:spPr>
                <a:xfrm>
                  <a:off x="1213100" y="3216225"/>
                  <a:ext cx="16375" cy="180425"/>
                </a:xfrm>
                <a:custGeom>
                  <a:rect b="b" l="l" r="r" t="t"/>
                  <a:pathLst>
                    <a:path extrusionOk="0" h="7217" w="655">
                      <a:moveTo>
                        <a:pt x="608" y="1"/>
                      </a:moveTo>
                      <a:cubicBezTo>
                        <a:pt x="421" y="1192"/>
                        <a:pt x="281" y="2383"/>
                        <a:pt x="164" y="3597"/>
                      </a:cubicBezTo>
                      <a:cubicBezTo>
                        <a:pt x="48" y="4788"/>
                        <a:pt x="1" y="6003"/>
                        <a:pt x="211" y="7217"/>
                      </a:cubicBezTo>
                      <a:lnTo>
                        <a:pt x="234" y="7217"/>
                      </a:lnTo>
                      <a:cubicBezTo>
                        <a:pt x="421" y="6026"/>
                        <a:pt x="468" y="4812"/>
                        <a:pt x="468" y="3621"/>
                      </a:cubicBezTo>
                      <a:cubicBezTo>
                        <a:pt x="491" y="2406"/>
                        <a:pt x="561" y="1192"/>
                        <a:pt x="6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4" name="Google Shape;15624;p49"/>
                <p:cNvSpPr/>
                <p:nvPr/>
              </p:nvSpPr>
              <p:spPr>
                <a:xfrm>
                  <a:off x="1048475" y="3271125"/>
                  <a:ext cx="39725" cy="157650"/>
                </a:xfrm>
                <a:custGeom>
                  <a:rect b="b" l="l" r="r" t="t"/>
                  <a:pathLst>
                    <a:path extrusionOk="0" h="6306" w="1589">
                      <a:moveTo>
                        <a:pt x="0" y="0"/>
                      </a:moveTo>
                      <a:cubicBezTo>
                        <a:pt x="70" y="1098"/>
                        <a:pt x="210" y="2172"/>
                        <a:pt x="444" y="3223"/>
                      </a:cubicBezTo>
                      <a:cubicBezTo>
                        <a:pt x="631" y="4297"/>
                        <a:pt x="981" y="5348"/>
                        <a:pt x="1542" y="6305"/>
                      </a:cubicBezTo>
                      <a:lnTo>
                        <a:pt x="1588" y="6282"/>
                      </a:lnTo>
                      <a:cubicBezTo>
                        <a:pt x="1355" y="5208"/>
                        <a:pt x="1051" y="4204"/>
                        <a:pt x="724" y="3153"/>
                      </a:cubicBezTo>
                      <a:cubicBezTo>
                        <a:pt x="421" y="2125"/>
                        <a:pt x="210" y="107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5" name="Google Shape;15625;p49"/>
                <p:cNvSpPr/>
                <p:nvPr/>
              </p:nvSpPr>
              <p:spPr>
                <a:xfrm>
                  <a:off x="956800" y="3182375"/>
                  <a:ext cx="112700" cy="258650"/>
                </a:xfrm>
                <a:custGeom>
                  <a:rect b="b" l="l" r="r" t="t"/>
                  <a:pathLst>
                    <a:path extrusionOk="0" h="10346" w="4508">
                      <a:moveTo>
                        <a:pt x="24" y="0"/>
                      </a:moveTo>
                      <a:lnTo>
                        <a:pt x="1" y="24"/>
                      </a:lnTo>
                      <a:cubicBezTo>
                        <a:pt x="1168" y="1518"/>
                        <a:pt x="2149" y="3176"/>
                        <a:pt x="2873" y="4928"/>
                      </a:cubicBezTo>
                      <a:cubicBezTo>
                        <a:pt x="3574" y="6679"/>
                        <a:pt x="4088" y="8477"/>
                        <a:pt x="4461" y="10346"/>
                      </a:cubicBezTo>
                      <a:lnTo>
                        <a:pt x="4508" y="10346"/>
                      </a:lnTo>
                      <a:cubicBezTo>
                        <a:pt x="4508" y="8431"/>
                        <a:pt x="3994" y="6539"/>
                        <a:pt x="3154" y="4811"/>
                      </a:cubicBezTo>
                      <a:cubicBezTo>
                        <a:pt x="2336" y="3060"/>
                        <a:pt x="1285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6" name="Google Shape;15626;p49"/>
                <p:cNvSpPr/>
                <p:nvPr/>
              </p:nvSpPr>
              <p:spPr>
                <a:xfrm>
                  <a:off x="1081175" y="3161950"/>
                  <a:ext cx="42050" cy="204925"/>
                </a:xfrm>
                <a:custGeom>
                  <a:rect b="b" l="l" r="r" t="t"/>
                  <a:pathLst>
                    <a:path extrusionOk="0" h="8197" w="1682">
                      <a:moveTo>
                        <a:pt x="1635" y="0"/>
                      </a:moveTo>
                      <a:lnTo>
                        <a:pt x="701" y="4063"/>
                      </a:lnTo>
                      <a:cubicBezTo>
                        <a:pt x="350" y="5418"/>
                        <a:pt x="70" y="6796"/>
                        <a:pt x="0" y="8197"/>
                      </a:cubicBezTo>
                      <a:lnTo>
                        <a:pt x="23" y="8197"/>
                      </a:lnTo>
                      <a:cubicBezTo>
                        <a:pt x="490" y="6866"/>
                        <a:pt x="771" y="5511"/>
                        <a:pt x="981" y="4133"/>
                      </a:cubicBezTo>
                      <a:lnTo>
                        <a:pt x="16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7" name="Google Shape;15627;p49"/>
                <p:cNvSpPr/>
                <p:nvPr/>
              </p:nvSpPr>
              <p:spPr>
                <a:xfrm>
                  <a:off x="1146550" y="3265850"/>
                  <a:ext cx="17550" cy="162325"/>
                </a:xfrm>
                <a:custGeom>
                  <a:rect b="b" l="l" r="r" t="t"/>
                  <a:pathLst>
                    <a:path extrusionOk="0" h="6493" w="702">
                      <a:moveTo>
                        <a:pt x="678" y="1"/>
                      </a:moveTo>
                      <a:cubicBezTo>
                        <a:pt x="421" y="1052"/>
                        <a:pt x="234" y="2149"/>
                        <a:pt x="141" y="3224"/>
                      </a:cubicBezTo>
                      <a:cubicBezTo>
                        <a:pt x="1" y="4321"/>
                        <a:pt x="24" y="5419"/>
                        <a:pt x="304" y="6493"/>
                      </a:cubicBezTo>
                      <a:lnTo>
                        <a:pt x="328" y="6493"/>
                      </a:lnTo>
                      <a:cubicBezTo>
                        <a:pt x="444" y="5395"/>
                        <a:pt x="444" y="4321"/>
                        <a:pt x="421" y="3247"/>
                      </a:cubicBezTo>
                      <a:cubicBezTo>
                        <a:pt x="468" y="2173"/>
                        <a:pt x="561" y="1075"/>
                        <a:pt x="7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8" name="Google Shape;15628;p49"/>
                <p:cNvSpPr/>
                <p:nvPr/>
              </p:nvSpPr>
              <p:spPr>
                <a:xfrm>
                  <a:off x="2658675" y="2637675"/>
                  <a:ext cx="103950" cy="151800"/>
                </a:xfrm>
                <a:custGeom>
                  <a:rect b="b" l="l" r="r" t="t"/>
                  <a:pathLst>
                    <a:path extrusionOk="0" h="6072" w="4158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865" y="911"/>
                        <a:pt x="1635" y="1868"/>
                        <a:pt x="2336" y="2873"/>
                      </a:cubicBezTo>
                      <a:cubicBezTo>
                        <a:pt x="2990" y="3900"/>
                        <a:pt x="3573" y="4974"/>
                        <a:pt x="4134" y="6072"/>
                      </a:cubicBezTo>
                      <a:lnTo>
                        <a:pt x="4157" y="6072"/>
                      </a:lnTo>
                      <a:cubicBezTo>
                        <a:pt x="3737" y="4904"/>
                        <a:pt x="3153" y="3807"/>
                        <a:pt x="2429" y="2802"/>
                      </a:cubicBezTo>
                      <a:cubicBezTo>
                        <a:pt x="1729" y="1798"/>
                        <a:pt x="911" y="86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9" name="Google Shape;15629;p49"/>
                <p:cNvSpPr/>
                <p:nvPr/>
              </p:nvSpPr>
              <p:spPr>
                <a:xfrm>
                  <a:off x="2833825" y="2634175"/>
                  <a:ext cx="14025" cy="117950"/>
                </a:xfrm>
                <a:custGeom>
                  <a:rect b="b" l="l" r="r" t="t"/>
                  <a:pathLst>
                    <a:path extrusionOk="0" h="4718" w="561">
                      <a:moveTo>
                        <a:pt x="0" y="0"/>
                      </a:moveTo>
                      <a:lnTo>
                        <a:pt x="234" y="2359"/>
                      </a:lnTo>
                      <a:cubicBezTo>
                        <a:pt x="281" y="3153"/>
                        <a:pt x="374" y="3923"/>
                        <a:pt x="538" y="4717"/>
                      </a:cubicBezTo>
                      <a:lnTo>
                        <a:pt x="561" y="4694"/>
                      </a:lnTo>
                      <a:cubicBezTo>
                        <a:pt x="538" y="3900"/>
                        <a:pt x="467" y="3129"/>
                        <a:pt x="351" y="2335"/>
                      </a:cubicBez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0" name="Google Shape;15630;p49"/>
                <p:cNvSpPr/>
                <p:nvPr/>
              </p:nvSpPr>
              <p:spPr>
                <a:xfrm>
                  <a:off x="2762600" y="2672100"/>
                  <a:ext cx="32725" cy="102200"/>
                </a:xfrm>
                <a:custGeom>
                  <a:rect b="b" l="l" r="r" t="t"/>
                  <a:pathLst>
                    <a:path extrusionOk="0" h="4088" w="1309">
                      <a:moveTo>
                        <a:pt x="0" y="1"/>
                      </a:moveTo>
                      <a:cubicBezTo>
                        <a:pt x="140" y="702"/>
                        <a:pt x="304" y="1379"/>
                        <a:pt x="514" y="2079"/>
                      </a:cubicBezTo>
                      <a:cubicBezTo>
                        <a:pt x="701" y="2757"/>
                        <a:pt x="934" y="3434"/>
                        <a:pt x="1285" y="4088"/>
                      </a:cubicBezTo>
                      <a:lnTo>
                        <a:pt x="1308" y="4064"/>
                      </a:lnTo>
                      <a:cubicBezTo>
                        <a:pt x="1098" y="3387"/>
                        <a:pt x="864" y="2710"/>
                        <a:pt x="631" y="2033"/>
                      </a:cubicBezTo>
                      <a:cubicBezTo>
                        <a:pt x="397" y="1355"/>
                        <a:pt x="211" y="67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1" name="Google Shape;15631;p49"/>
                <p:cNvSpPr/>
                <p:nvPr/>
              </p:nvSpPr>
              <p:spPr>
                <a:xfrm>
                  <a:off x="2715300" y="2614900"/>
                  <a:ext cx="73000" cy="167575"/>
                </a:xfrm>
                <a:custGeom>
                  <a:rect b="b" l="l" r="r" t="t"/>
                  <a:pathLst>
                    <a:path extrusionOk="0" h="6703" w="2920">
                      <a:moveTo>
                        <a:pt x="1" y="0"/>
                      </a:moveTo>
                      <a:cubicBezTo>
                        <a:pt x="678" y="1028"/>
                        <a:pt x="1262" y="2102"/>
                        <a:pt x="1729" y="3246"/>
                      </a:cubicBezTo>
                      <a:cubicBezTo>
                        <a:pt x="2196" y="4367"/>
                        <a:pt x="2570" y="5512"/>
                        <a:pt x="2920" y="6703"/>
                      </a:cubicBezTo>
                      <a:cubicBezTo>
                        <a:pt x="2733" y="5488"/>
                        <a:pt x="2359" y="4297"/>
                        <a:pt x="1846" y="3200"/>
                      </a:cubicBezTo>
                      <a:cubicBezTo>
                        <a:pt x="1355" y="2079"/>
                        <a:pt x="725" y="100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2" name="Google Shape;15632;p49"/>
                <p:cNvSpPr/>
                <p:nvPr/>
              </p:nvSpPr>
              <p:spPr>
                <a:xfrm>
                  <a:off x="2783025" y="2599725"/>
                  <a:ext cx="5275" cy="134300"/>
                </a:xfrm>
                <a:custGeom>
                  <a:rect b="b" l="l" r="r" t="t"/>
                  <a:pathLst>
                    <a:path extrusionOk="0" h="5372" w="211">
                      <a:moveTo>
                        <a:pt x="24" y="0"/>
                      </a:moveTo>
                      <a:lnTo>
                        <a:pt x="24" y="2686"/>
                      </a:lnTo>
                      <a:cubicBezTo>
                        <a:pt x="1" y="3573"/>
                        <a:pt x="24" y="4484"/>
                        <a:pt x="117" y="5371"/>
                      </a:cubicBezTo>
                      <a:lnTo>
                        <a:pt x="141" y="5371"/>
                      </a:lnTo>
                      <a:cubicBezTo>
                        <a:pt x="211" y="4461"/>
                        <a:pt x="188" y="3573"/>
                        <a:pt x="141" y="2686"/>
                      </a:cubicBez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3" name="Google Shape;15633;p49"/>
                <p:cNvSpPr/>
                <p:nvPr/>
              </p:nvSpPr>
              <p:spPr>
                <a:xfrm>
                  <a:off x="2811050" y="2666850"/>
                  <a:ext cx="12300" cy="106300"/>
                </a:xfrm>
                <a:custGeom>
                  <a:rect b="b" l="l" r="r" t="t"/>
                  <a:pathLst>
                    <a:path extrusionOk="0" h="4252" w="492">
                      <a:moveTo>
                        <a:pt x="1" y="1"/>
                      </a:moveTo>
                      <a:cubicBezTo>
                        <a:pt x="1" y="725"/>
                        <a:pt x="47" y="1425"/>
                        <a:pt x="94" y="2149"/>
                      </a:cubicBezTo>
                      <a:cubicBezTo>
                        <a:pt x="164" y="2850"/>
                        <a:pt x="258" y="3574"/>
                        <a:pt x="491" y="4251"/>
                      </a:cubicBezTo>
                      <a:cubicBezTo>
                        <a:pt x="444" y="3527"/>
                        <a:pt x="328" y="2826"/>
                        <a:pt x="234" y="2126"/>
                      </a:cubicBezTo>
                      <a:cubicBezTo>
                        <a:pt x="141" y="1425"/>
                        <a:pt x="71" y="72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4" name="Google Shape;15634;p49"/>
                <p:cNvSpPr/>
                <p:nvPr/>
              </p:nvSpPr>
              <p:spPr>
                <a:xfrm>
                  <a:off x="510750" y="2913225"/>
                  <a:ext cx="78275" cy="165250"/>
                </a:xfrm>
                <a:custGeom>
                  <a:rect b="b" l="l" r="r" t="t"/>
                  <a:pathLst>
                    <a:path extrusionOk="0" h="6610" w="313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02" y="1005"/>
                        <a:pt x="1332" y="2079"/>
                        <a:pt x="1823" y="3177"/>
                      </a:cubicBezTo>
                      <a:cubicBezTo>
                        <a:pt x="2336" y="4298"/>
                        <a:pt x="2733" y="5442"/>
                        <a:pt x="3107" y="6610"/>
                      </a:cubicBezTo>
                      <a:lnTo>
                        <a:pt x="3130" y="6610"/>
                      </a:lnTo>
                      <a:cubicBezTo>
                        <a:pt x="2897" y="5395"/>
                        <a:pt x="2500" y="4228"/>
                        <a:pt x="1939" y="3130"/>
                      </a:cubicBezTo>
                      <a:cubicBezTo>
                        <a:pt x="1402" y="2032"/>
                        <a:pt x="748" y="982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5" name="Google Shape;15635;p49"/>
                <p:cNvSpPr/>
                <p:nvPr/>
              </p:nvSpPr>
              <p:spPr>
                <a:xfrm>
                  <a:off x="677725" y="2936000"/>
                  <a:ext cx="7050" cy="118550"/>
                </a:xfrm>
                <a:custGeom>
                  <a:rect b="b" l="l" r="r" t="t"/>
                  <a:pathLst>
                    <a:path extrusionOk="0" h="4742" w="282">
                      <a:moveTo>
                        <a:pt x="281" y="0"/>
                      </a:moveTo>
                      <a:lnTo>
                        <a:pt x="94" y="2359"/>
                      </a:lnTo>
                      <a:cubicBezTo>
                        <a:pt x="24" y="3153"/>
                        <a:pt x="1" y="3947"/>
                        <a:pt x="48" y="4741"/>
                      </a:cubicBezTo>
                      <a:cubicBezTo>
                        <a:pt x="164" y="3947"/>
                        <a:pt x="211" y="3153"/>
                        <a:pt x="235" y="2359"/>
                      </a:cubicBezTo>
                      <a:lnTo>
                        <a:pt x="28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6" name="Google Shape;15636;p49"/>
                <p:cNvSpPr/>
                <p:nvPr/>
              </p:nvSpPr>
              <p:spPr>
                <a:xfrm>
                  <a:off x="608250" y="2962275"/>
                  <a:ext cx="15225" cy="105700"/>
                </a:xfrm>
                <a:custGeom>
                  <a:rect b="b" l="l" r="r" t="t"/>
                  <a:pathLst>
                    <a:path extrusionOk="0" h="4228" w="609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4" y="724"/>
                        <a:pt x="71" y="1425"/>
                        <a:pt x="164" y="2149"/>
                      </a:cubicBezTo>
                      <a:cubicBezTo>
                        <a:pt x="234" y="2849"/>
                        <a:pt x="375" y="3550"/>
                        <a:pt x="608" y="4227"/>
                      </a:cubicBezTo>
                      <a:cubicBezTo>
                        <a:pt x="538" y="3527"/>
                        <a:pt x="398" y="2826"/>
                        <a:pt x="281" y="2125"/>
                      </a:cubicBezTo>
                      <a:cubicBezTo>
                        <a:pt x="164" y="1425"/>
                        <a:pt x="71" y="724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7" name="Google Shape;15637;p49"/>
                <p:cNvSpPr/>
                <p:nvPr/>
              </p:nvSpPr>
              <p:spPr>
                <a:xfrm>
                  <a:off x="570300" y="2899225"/>
                  <a:ext cx="45575" cy="176325"/>
                </a:xfrm>
                <a:custGeom>
                  <a:rect b="b" l="l" r="r" t="t"/>
                  <a:pathLst>
                    <a:path extrusionOk="0" h="7053" w="182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491" y="1121"/>
                        <a:pt x="912" y="2265"/>
                        <a:pt x="1192" y="3456"/>
                      </a:cubicBezTo>
                      <a:cubicBezTo>
                        <a:pt x="1472" y="4647"/>
                        <a:pt x="1659" y="5838"/>
                        <a:pt x="1799" y="7053"/>
                      </a:cubicBezTo>
                      <a:lnTo>
                        <a:pt x="1823" y="7053"/>
                      </a:lnTo>
                      <a:cubicBezTo>
                        <a:pt x="1823" y="5815"/>
                        <a:pt x="1636" y="4601"/>
                        <a:pt x="1309" y="3433"/>
                      </a:cubicBezTo>
                      <a:cubicBezTo>
                        <a:pt x="1005" y="2242"/>
                        <a:pt x="561" y="109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8" name="Google Shape;15638;p49"/>
                <p:cNvSpPr/>
                <p:nvPr/>
              </p:nvSpPr>
              <p:spPr>
                <a:xfrm>
                  <a:off x="621100" y="2894550"/>
                  <a:ext cx="19300" cy="132550"/>
                </a:xfrm>
                <a:custGeom>
                  <a:rect b="b" l="l" r="r" t="t"/>
                  <a:pathLst>
                    <a:path extrusionOk="0" h="5302" w="772">
                      <a:moveTo>
                        <a:pt x="748" y="0"/>
                      </a:moveTo>
                      <a:lnTo>
                        <a:pt x="328" y="2639"/>
                      </a:lnTo>
                      <a:cubicBezTo>
                        <a:pt x="164" y="3527"/>
                        <a:pt x="47" y="4414"/>
                        <a:pt x="1" y="5302"/>
                      </a:cubicBezTo>
                      <a:lnTo>
                        <a:pt x="24" y="5302"/>
                      </a:lnTo>
                      <a:cubicBezTo>
                        <a:pt x="234" y="4437"/>
                        <a:pt x="351" y="3550"/>
                        <a:pt x="444" y="2663"/>
                      </a:cubicBezTo>
                      <a:lnTo>
                        <a:pt x="77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9" name="Google Shape;15639;p49"/>
                <p:cNvSpPr/>
                <p:nvPr/>
              </p:nvSpPr>
              <p:spPr>
                <a:xfrm>
                  <a:off x="648550" y="2965200"/>
                  <a:ext cx="8200" cy="106275"/>
                </a:xfrm>
                <a:custGeom>
                  <a:rect b="b" l="l" r="r" t="t"/>
                  <a:pathLst>
                    <a:path extrusionOk="0" h="4251" w="328">
                      <a:moveTo>
                        <a:pt x="327" y="0"/>
                      </a:moveTo>
                      <a:lnTo>
                        <a:pt x="327" y="0"/>
                      </a:lnTo>
                      <a:cubicBezTo>
                        <a:pt x="210" y="701"/>
                        <a:pt x="117" y="1401"/>
                        <a:pt x="70" y="2125"/>
                      </a:cubicBezTo>
                      <a:cubicBezTo>
                        <a:pt x="24" y="2826"/>
                        <a:pt x="0" y="3550"/>
                        <a:pt x="117" y="4250"/>
                      </a:cubicBezTo>
                      <a:lnTo>
                        <a:pt x="140" y="4250"/>
                      </a:lnTo>
                      <a:cubicBezTo>
                        <a:pt x="187" y="3550"/>
                        <a:pt x="187" y="2849"/>
                        <a:pt x="187" y="2125"/>
                      </a:cubicBezTo>
                      <a:cubicBezTo>
                        <a:pt x="210" y="1425"/>
                        <a:pt x="257" y="701"/>
                        <a:pt x="32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0" name="Google Shape;15640;p49"/>
                <p:cNvSpPr/>
                <p:nvPr/>
              </p:nvSpPr>
              <p:spPr>
                <a:xfrm>
                  <a:off x="238125" y="2912650"/>
                  <a:ext cx="65975" cy="130800"/>
                </a:xfrm>
                <a:custGeom>
                  <a:rect b="b" l="l" r="r" t="t"/>
                  <a:pathLst>
                    <a:path extrusionOk="0" h="5232" w="2639">
                      <a:moveTo>
                        <a:pt x="0" y="0"/>
                      </a:moveTo>
                      <a:cubicBezTo>
                        <a:pt x="584" y="794"/>
                        <a:pt x="1098" y="1635"/>
                        <a:pt x="1518" y="2522"/>
                      </a:cubicBezTo>
                      <a:cubicBezTo>
                        <a:pt x="1938" y="3410"/>
                        <a:pt x="2289" y="4321"/>
                        <a:pt x="2639" y="5231"/>
                      </a:cubicBezTo>
                      <a:cubicBezTo>
                        <a:pt x="2452" y="4274"/>
                        <a:pt x="2102" y="3340"/>
                        <a:pt x="1635" y="2476"/>
                      </a:cubicBezTo>
                      <a:cubicBezTo>
                        <a:pt x="1191" y="1588"/>
                        <a:pt x="631" y="771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1" name="Google Shape;15641;p49"/>
                <p:cNvSpPr/>
                <p:nvPr/>
              </p:nvSpPr>
              <p:spPr>
                <a:xfrm>
                  <a:off x="3839175" y="2528500"/>
                  <a:ext cx="5275" cy="94600"/>
                </a:xfrm>
                <a:custGeom>
                  <a:rect b="b" l="l" r="r" t="t"/>
                  <a:pathLst>
                    <a:path extrusionOk="0" h="3784" w="211">
                      <a:moveTo>
                        <a:pt x="164" y="0"/>
                      </a:moveTo>
                      <a:lnTo>
                        <a:pt x="71" y="1892"/>
                      </a:lnTo>
                      <a:cubicBezTo>
                        <a:pt x="24" y="2522"/>
                        <a:pt x="1" y="3153"/>
                        <a:pt x="71" y="3783"/>
                      </a:cubicBezTo>
                      <a:lnTo>
                        <a:pt x="94" y="3783"/>
                      </a:lnTo>
                      <a:cubicBezTo>
                        <a:pt x="187" y="3153"/>
                        <a:pt x="211" y="2522"/>
                        <a:pt x="187" y="1892"/>
                      </a:cubicBezTo>
                      <a:lnTo>
                        <a:pt x="164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2" name="Google Shape;15642;p49"/>
                <p:cNvSpPr/>
                <p:nvPr/>
              </p:nvSpPr>
              <p:spPr>
                <a:xfrm>
                  <a:off x="3782550" y="2551250"/>
                  <a:ext cx="14625" cy="84100"/>
                </a:xfrm>
                <a:custGeom>
                  <a:rect b="b" l="l" r="r" t="t"/>
                  <a:pathLst>
                    <a:path extrusionOk="0" h="3364" w="585">
                      <a:moveTo>
                        <a:pt x="0" y="1"/>
                      </a:moveTo>
                      <a:cubicBezTo>
                        <a:pt x="24" y="561"/>
                        <a:pt x="94" y="1145"/>
                        <a:pt x="164" y="1706"/>
                      </a:cubicBezTo>
                      <a:cubicBezTo>
                        <a:pt x="234" y="2266"/>
                        <a:pt x="351" y="2827"/>
                        <a:pt x="584" y="3364"/>
                      </a:cubicBezTo>
                      <a:cubicBezTo>
                        <a:pt x="538" y="2803"/>
                        <a:pt x="421" y="2243"/>
                        <a:pt x="281" y="1682"/>
                      </a:cubicBezTo>
                      <a:cubicBezTo>
                        <a:pt x="187" y="1122"/>
                        <a:pt x="94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3" name="Google Shape;15643;p49"/>
                <p:cNvSpPr/>
                <p:nvPr/>
              </p:nvSpPr>
              <p:spPr>
                <a:xfrm>
                  <a:off x="3751025" y="2501050"/>
                  <a:ext cx="40300" cy="140150"/>
                </a:xfrm>
                <a:custGeom>
                  <a:rect b="b" l="l" r="r" t="t"/>
                  <a:pathLst>
                    <a:path extrusionOk="0" h="5606" w="16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21" y="888"/>
                        <a:pt x="771" y="1799"/>
                        <a:pt x="1005" y="2756"/>
                      </a:cubicBezTo>
                      <a:cubicBezTo>
                        <a:pt x="1261" y="3690"/>
                        <a:pt x="1425" y="4648"/>
                        <a:pt x="1588" y="5605"/>
                      </a:cubicBezTo>
                      <a:lnTo>
                        <a:pt x="1612" y="5605"/>
                      </a:lnTo>
                      <a:cubicBezTo>
                        <a:pt x="1612" y="4624"/>
                        <a:pt x="1425" y="3644"/>
                        <a:pt x="1121" y="2710"/>
                      </a:cubicBezTo>
                      <a:cubicBezTo>
                        <a:pt x="841" y="1775"/>
                        <a:pt x="467" y="86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4" name="Google Shape;15644;p49"/>
                <p:cNvSpPr/>
                <p:nvPr/>
              </p:nvSpPr>
              <p:spPr>
                <a:xfrm>
                  <a:off x="3816400" y="2552425"/>
                  <a:ext cx="5300" cy="85275"/>
                </a:xfrm>
                <a:custGeom>
                  <a:rect b="b" l="l" r="r" t="t"/>
                  <a:pathLst>
                    <a:path extrusionOk="0" h="3411" w="212">
                      <a:moveTo>
                        <a:pt x="211" y="1"/>
                      </a:moveTo>
                      <a:cubicBezTo>
                        <a:pt x="118" y="561"/>
                        <a:pt x="71" y="1122"/>
                        <a:pt x="48" y="1705"/>
                      </a:cubicBezTo>
                      <a:cubicBezTo>
                        <a:pt x="1" y="2266"/>
                        <a:pt x="24" y="2850"/>
                        <a:pt x="118" y="3410"/>
                      </a:cubicBezTo>
                      <a:lnTo>
                        <a:pt x="141" y="3410"/>
                      </a:lnTo>
                      <a:cubicBezTo>
                        <a:pt x="188" y="2826"/>
                        <a:pt x="188" y="2266"/>
                        <a:pt x="164" y="1705"/>
                      </a:cubicBezTo>
                      <a:cubicBezTo>
                        <a:pt x="164" y="1122"/>
                        <a:pt x="188" y="561"/>
                        <a:pt x="21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5" name="Google Shape;15645;p49"/>
                <p:cNvSpPr/>
                <p:nvPr/>
              </p:nvSpPr>
              <p:spPr>
                <a:xfrm>
                  <a:off x="1147725" y="2799375"/>
                  <a:ext cx="5275" cy="95200"/>
                </a:xfrm>
                <a:custGeom>
                  <a:rect b="b" l="l" r="r" t="t"/>
                  <a:pathLst>
                    <a:path extrusionOk="0" h="3808" w="211">
                      <a:moveTo>
                        <a:pt x="164" y="1"/>
                      </a:moveTo>
                      <a:lnTo>
                        <a:pt x="70" y="1916"/>
                      </a:lnTo>
                      <a:cubicBezTo>
                        <a:pt x="24" y="2546"/>
                        <a:pt x="0" y="3177"/>
                        <a:pt x="70" y="3807"/>
                      </a:cubicBezTo>
                      <a:lnTo>
                        <a:pt x="94" y="3807"/>
                      </a:lnTo>
                      <a:cubicBezTo>
                        <a:pt x="187" y="3177"/>
                        <a:pt x="210" y="2546"/>
                        <a:pt x="187" y="1916"/>
                      </a:cubicBezTo>
                      <a:lnTo>
                        <a:pt x="1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6" name="Google Shape;15646;p49"/>
                <p:cNvSpPr/>
                <p:nvPr/>
              </p:nvSpPr>
              <p:spPr>
                <a:xfrm>
                  <a:off x="1091100" y="2822750"/>
                  <a:ext cx="14600" cy="84075"/>
                </a:xfrm>
                <a:custGeom>
                  <a:rect b="b" l="l" r="r" t="t"/>
                  <a:pathLst>
                    <a:path extrusionOk="0" h="3363" w="584">
                      <a:moveTo>
                        <a:pt x="0" y="0"/>
                      </a:moveTo>
                      <a:cubicBezTo>
                        <a:pt x="23" y="560"/>
                        <a:pt x="70" y="1121"/>
                        <a:pt x="164" y="1705"/>
                      </a:cubicBezTo>
                      <a:cubicBezTo>
                        <a:pt x="234" y="2265"/>
                        <a:pt x="350" y="2826"/>
                        <a:pt x="584" y="3363"/>
                      </a:cubicBezTo>
                      <a:cubicBezTo>
                        <a:pt x="514" y="2779"/>
                        <a:pt x="397" y="2242"/>
                        <a:pt x="280" y="1681"/>
                      </a:cubicBezTo>
                      <a:cubicBezTo>
                        <a:pt x="164" y="1121"/>
                        <a:pt x="93" y="560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7" name="Google Shape;15647;p49"/>
                <p:cNvSpPr/>
                <p:nvPr/>
              </p:nvSpPr>
              <p:spPr>
                <a:xfrm>
                  <a:off x="1059550" y="2772525"/>
                  <a:ext cx="40325" cy="140150"/>
                </a:xfrm>
                <a:custGeom>
                  <a:rect b="b" l="l" r="r" t="t"/>
                  <a:pathLst>
                    <a:path extrusionOk="0" h="5606" w="1613">
                      <a:moveTo>
                        <a:pt x="1" y="1"/>
                      </a:moveTo>
                      <a:cubicBezTo>
                        <a:pt x="421" y="888"/>
                        <a:pt x="772" y="1799"/>
                        <a:pt x="1005" y="2756"/>
                      </a:cubicBezTo>
                      <a:cubicBezTo>
                        <a:pt x="1262" y="3690"/>
                        <a:pt x="1426" y="4648"/>
                        <a:pt x="1589" y="5605"/>
                      </a:cubicBezTo>
                      <a:lnTo>
                        <a:pt x="1612" y="5605"/>
                      </a:lnTo>
                      <a:cubicBezTo>
                        <a:pt x="1612" y="4625"/>
                        <a:pt x="1426" y="3644"/>
                        <a:pt x="1122" y="2710"/>
                      </a:cubicBezTo>
                      <a:cubicBezTo>
                        <a:pt x="842" y="1775"/>
                        <a:pt x="468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8" name="Google Shape;15648;p49"/>
                <p:cNvSpPr/>
                <p:nvPr/>
              </p:nvSpPr>
              <p:spPr>
                <a:xfrm>
                  <a:off x="395175" y="3018325"/>
                  <a:ext cx="5275" cy="85250"/>
                </a:xfrm>
                <a:custGeom>
                  <a:rect b="b" l="l" r="r" t="t"/>
                  <a:pathLst>
                    <a:path extrusionOk="0" h="3410" w="211">
                      <a:moveTo>
                        <a:pt x="210" y="0"/>
                      </a:moveTo>
                      <a:cubicBezTo>
                        <a:pt x="117" y="561"/>
                        <a:pt x="70" y="1121"/>
                        <a:pt x="47" y="1705"/>
                      </a:cubicBezTo>
                      <a:cubicBezTo>
                        <a:pt x="0" y="2265"/>
                        <a:pt x="0" y="2849"/>
                        <a:pt x="117" y="3410"/>
                      </a:cubicBezTo>
                      <a:lnTo>
                        <a:pt x="140" y="3410"/>
                      </a:lnTo>
                      <a:cubicBezTo>
                        <a:pt x="187" y="2849"/>
                        <a:pt x="187" y="2265"/>
                        <a:pt x="163" y="1705"/>
                      </a:cubicBezTo>
                      <a:cubicBezTo>
                        <a:pt x="163" y="1145"/>
                        <a:pt x="187" y="561"/>
                        <a:pt x="21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9" name="Google Shape;15649;p49"/>
                <p:cNvSpPr/>
                <p:nvPr/>
              </p:nvSpPr>
              <p:spPr>
                <a:xfrm>
                  <a:off x="5039525" y="2835000"/>
                  <a:ext cx="62500" cy="367250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0" name="Google Shape;15650;p49"/>
                <p:cNvSpPr/>
                <p:nvPr/>
              </p:nvSpPr>
              <p:spPr>
                <a:xfrm>
                  <a:off x="5227525" y="2926650"/>
                  <a:ext cx="37975" cy="247575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1" name="Google Shape;15651;p49"/>
                <p:cNvSpPr/>
                <p:nvPr/>
              </p:nvSpPr>
              <p:spPr>
                <a:xfrm>
                  <a:off x="5148125" y="2962850"/>
                  <a:ext cx="8775" cy="226550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2" name="Google Shape;15652;p49"/>
                <p:cNvSpPr/>
                <p:nvPr/>
              </p:nvSpPr>
              <p:spPr>
                <a:xfrm>
                  <a:off x="5122450" y="2819825"/>
                  <a:ext cx="23375" cy="383000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3" name="Google Shape;15653;p49"/>
                <p:cNvSpPr/>
                <p:nvPr/>
              </p:nvSpPr>
              <p:spPr>
                <a:xfrm>
                  <a:off x="5158050" y="2828000"/>
                  <a:ext cx="59000" cy="275000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4" name="Google Shape;15654;p49"/>
                <p:cNvSpPr/>
                <p:nvPr/>
              </p:nvSpPr>
              <p:spPr>
                <a:xfrm>
                  <a:off x="5187250" y="2980950"/>
                  <a:ext cx="33875" cy="223050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5" name="Google Shape;15655;p49"/>
                <p:cNvSpPr/>
                <p:nvPr/>
              </p:nvSpPr>
              <p:spPr>
                <a:xfrm>
                  <a:off x="1922475" y="2485875"/>
                  <a:ext cx="43225" cy="112700"/>
                </a:xfrm>
                <a:custGeom>
                  <a:rect b="b" l="l" r="r" t="t"/>
                  <a:pathLst>
                    <a:path extrusionOk="0" h="4508" w="172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4" y="678"/>
                        <a:pt x="794" y="1425"/>
                        <a:pt x="1074" y="2172"/>
                      </a:cubicBezTo>
                      <a:cubicBezTo>
                        <a:pt x="1331" y="2943"/>
                        <a:pt x="1541" y="3713"/>
                        <a:pt x="1728" y="4507"/>
                      </a:cubicBezTo>
                      <a:cubicBezTo>
                        <a:pt x="1681" y="3690"/>
                        <a:pt x="1495" y="2896"/>
                        <a:pt x="1168" y="2149"/>
                      </a:cubicBezTo>
                      <a:cubicBezTo>
                        <a:pt x="864" y="1378"/>
                        <a:pt x="467" y="654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6" name="Google Shape;15656;p49"/>
                <p:cNvSpPr/>
                <p:nvPr/>
              </p:nvSpPr>
              <p:spPr>
                <a:xfrm>
                  <a:off x="2038650" y="2517400"/>
                  <a:ext cx="17525" cy="74750"/>
                </a:xfrm>
                <a:custGeom>
                  <a:rect b="b" l="l" r="r" t="t"/>
                  <a:pathLst>
                    <a:path extrusionOk="0" h="2990" w="701">
                      <a:moveTo>
                        <a:pt x="678" y="0"/>
                      </a:moveTo>
                      <a:lnTo>
                        <a:pt x="304" y="1495"/>
                      </a:lnTo>
                      <a:cubicBezTo>
                        <a:pt x="164" y="1985"/>
                        <a:pt x="47" y="2476"/>
                        <a:pt x="0" y="2990"/>
                      </a:cubicBezTo>
                      <a:cubicBezTo>
                        <a:pt x="187" y="2499"/>
                        <a:pt x="304" y="2009"/>
                        <a:pt x="397" y="1518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7" name="Google Shape;15657;p49"/>
                <p:cNvSpPr/>
                <p:nvPr/>
              </p:nvSpPr>
              <p:spPr>
                <a:xfrm>
                  <a:off x="1990200" y="2526750"/>
                  <a:ext cx="4100" cy="68900"/>
                </a:xfrm>
                <a:custGeom>
                  <a:rect b="b" l="l" r="r" t="t"/>
                  <a:pathLst>
                    <a:path extrusionOk="0" h="2756" w="164">
                      <a:moveTo>
                        <a:pt x="117" y="0"/>
                      </a:moveTo>
                      <a:cubicBezTo>
                        <a:pt x="70" y="467"/>
                        <a:pt x="23" y="911"/>
                        <a:pt x="23" y="1378"/>
                      </a:cubicBezTo>
                      <a:cubicBezTo>
                        <a:pt x="0" y="1845"/>
                        <a:pt x="23" y="2312"/>
                        <a:pt x="140" y="2756"/>
                      </a:cubicBezTo>
                      <a:cubicBezTo>
                        <a:pt x="163" y="2289"/>
                        <a:pt x="140" y="1845"/>
                        <a:pt x="117" y="1378"/>
                      </a:cubicBezTo>
                      <a:cubicBezTo>
                        <a:pt x="93" y="911"/>
                        <a:pt x="117" y="467"/>
                        <a:pt x="14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8" name="Google Shape;15658;p49"/>
                <p:cNvSpPr/>
                <p:nvPr/>
              </p:nvSpPr>
              <p:spPr>
                <a:xfrm>
                  <a:off x="1970350" y="2482950"/>
                  <a:ext cx="20450" cy="116200"/>
                </a:xfrm>
                <a:custGeom>
                  <a:rect b="b" l="l" r="r" t="t"/>
                  <a:pathLst>
                    <a:path extrusionOk="0" h="4648" w="818">
                      <a:moveTo>
                        <a:pt x="0" y="1"/>
                      </a:moveTo>
                      <a:cubicBezTo>
                        <a:pt x="280" y="748"/>
                        <a:pt x="467" y="1519"/>
                        <a:pt x="560" y="2289"/>
                      </a:cubicBezTo>
                      <a:cubicBezTo>
                        <a:pt x="654" y="3083"/>
                        <a:pt x="677" y="3854"/>
                        <a:pt x="654" y="4648"/>
                      </a:cubicBezTo>
                      <a:cubicBezTo>
                        <a:pt x="817" y="3877"/>
                        <a:pt x="794" y="3060"/>
                        <a:pt x="654" y="2289"/>
                      </a:cubicBezTo>
                      <a:cubicBezTo>
                        <a:pt x="537" y="1495"/>
                        <a:pt x="327" y="72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9" name="Google Shape;15659;p49"/>
                <p:cNvSpPr/>
                <p:nvPr/>
              </p:nvSpPr>
              <p:spPr>
                <a:xfrm>
                  <a:off x="1996600" y="2486450"/>
                  <a:ext cx="29225" cy="82925"/>
                </a:xfrm>
                <a:custGeom>
                  <a:rect b="b" l="l" r="r" t="t"/>
                  <a:pathLst>
                    <a:path extrusionOk="0" h="3317" w="1169">
                      <a:moveTo>
                        <a:pt x="1169" y="1"/>
                      </a:moveTo>
                      <a:lnTo>
                        <a:pt x="538" y="1659"/>
                      </a:lnTo>
                      <a:cubicBezTo>
                        <a:pt x="328" y="2196"/>
                        <a:pt x="118" y="2733"/>
                        <a:pt x="1" y="3317"/>
                      </a:cubicBezTo>
                      <a:cubicBezTo>
                        <a:pt x="258" y="2780"/>
                        <a:pt x="468" y="2243"/>
                        <a:pt x="631" y="1682"/>
                      </a:cubicBezTo>
                      <a:lnTo>
                        <a:pt x="1169" y="24"/>
                      </a:lnTo>
                      <a:lnTo>
                        <a:pt x="11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0" name="Google Shape;15660;p49"/>
                <p:cNvSpPr/>
                <p:nvPr/>
              </p:nvSpPr>
              <p:spPr>
                <a:xfrm>
                  <a:off x="2015300" y="2533150"/>
                  <a:ext cx="15775" cy="67175"/>
                </a:xfrm>
                <a:custGeom>
                  <a:rect b="b" l="l" r="r" t="t"/>
                  <a:pathLst>
                    <a:path extrusionOk="0" h="2687" w="631">
                      <a:moveTo>
                        <a:pt x="631" y="1"/>
                      </a:moveTo>
                      <a:lnTo>
                        <a:pt x="631" y="1"/>
                      </a:lnTo>
                      <a:cubicBezTo>
                        <a:pt x="444" y="445"/>
                        <a:pt x="304" y="888"/>
                        <a:pt x="187" y="1332"/>
                      </a:cubicBezTo>
                      <a:cubicBezTo>
                        <a:pt x="70" y="1776"/>
                        <a:pt x="0" y="2219"/>
                        <a:pt x="0" y="2687"/>
                      </a:cubicBezTo>
                      <a:cubicBezTo>
                        <a:pt x="140" y="2243"/>
                        <a:pt x="210" y="1799"/>
                        <a:pt x="304" y="1355"/>
                      </a:cubicBezTo>
                      <a:cubicBezTo>
                        <a:pt x="397" y="888"/>
                        <a:pt x="491" y="445"/>
                        <a:pt x="63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1" name="Google Shape;15661;p49"/>
                <p:cNvSpPr/>
                <p:nvPr/>
              </p:nvSpPr>
              <p:spPr>
                <a:xfrm>
                  <a:off x="5277750" y="2381375"/>
                  <a:ext cx="56650" cy="165250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2" name="Google Shape;15662;p49"/>
                <p:cNvSpPr/>
                <p:nvPr/>
              </p:nvSpPr>
              <p:spPr>
                <a:xfrm>
                  <a:off x="5328525" y="2398875"/>
                  <a:ext cx="30400" cy="100450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3" name="Google Shape;15663;p49"/>
                <p:cNvSpPr/>
                <p:nvPr/>
              </p:nvSpPr>
              <p:spPr>
                <a:xfrm>
                  <a:off x="5220525" y="2382525"/>
                  <a:ext cx="25700" cy="150650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4" name="Google Shape;15664;p49"/>
                <p:cNvSpPr/>
                <p:nvPr/>
              </p:nvSpPr>
              <p:spPr>
                <a:xfrm>
                  <a:off x="5365300" y="2593300"/>
                  <a:ext cx="28050" cy="181600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5" name="Google Shape;15665;p49"/>
                <p:cNvSpPr/>
                <p:nvPr/>
              </p:nvSpPr>
              <p:spPr>
                <a:xfrm>
                  <a:off x="5404425" y="2704800"/>
                  <a:ext cx="10525" cy="94600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6" name="Google Shape;15666;p49"/>
                <p:cNvSpPr/>
                <p:nvPr/>
              </p:nvSpPr>
              <p:spPr>
                <a:xfrm>
                  <a:off x="5190175" y="2602625"/>
                  <a:ext cx="33875" cy="21547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7" name="Google Shape;15667;p49"/>
                <p:cNvSpPr/>
                <p:nvPr/>
              </p:nvSpPr>
              <p:spPr>
                <a:xfrm>
                  <a:off x="5125350" y="2670350"/>
                  <a:ext cx="14625" cy="73025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8" name="Google Shape;15668;p49"/>
                <p:cNvSpPr/>
                <p:nvPr/>
              </p:nvSpPr>
              <p:spPr>
                <a:xfrm>
                  <a:off x="5043625" y="2641750"/>
                  <a:ext cx="15775" cy="91700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9" name="Google Shape;15669;p49"/>
                <p:cNvSpPr/>
                <p:nvPr/>
              </p:nvSpPr>
              <p:spPr>
                <a:xfrm>
                  <a:off x="4840450" y="2532000"/>
                  <a:ext cx="25125" cy="148300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0" name="Google Shape;15670;p49"/>
                <p:cNvSpPr/>
                <p:nvPr/>
              </p:nvSpPr>
              <p:spPr>
                <a:xfrm>
                  <a:off x="4893000" y="2607900"/>
                  <a:ext cx="21025" cy="103925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1" name="Google Shape;15671;p49"/>
                <p:cNvSpPr/>
                <p:nvPr/>
              </p:nvSpPr>
              <p:spPr>
                <a:xfrm>
                  <a:off x="4817100" y="2581025"/>
                  <a:ext cx="26300" cy="133150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2" name="Google Shape;15672;p49"/>
                <p:cNvSpPr/>
                <p:nvPr/>
              </p:nvSpPr>
              <p:spPr>
                <a:xfrm>
                  <a:off x="5956725" y="2653425"/>
                  <a:ext cx="115050" cy="656250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3" name="Google Shape;15673;p49"/>
                <p:cNvSpPr/>
                <p:nvPr/>
              </p:nvSpPr>
              <p:spPr>
                <a:xfrm>
                  <a:off x="5938625" y="2676775"/>
                  <a:ext cx="34475" cy="52022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4" name="Google Shape;15674;p49"/>
                <p:cNvSpPr/>
                <p:nvPr/>
              </p:nvSpPr>
              <p:spPr>
                <a:xfrm>
                  <a:off x="5852800" y="2840250"/>
                  <a:ext cx="20475" cy="458325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5" name="Google Shape;15675;p49"/>
                <p:cNvSpPr/>
                <p:nvPr/>
              </p:nvSpPr>
              <p:spPr>
                <a:xfrm>
                  <a:off x="6203700" y="2693125"/>
                  <a:ext cx="44975" cy="499775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6" name="Google Shape;15676;p49"/>
                <p:cNvSpPr/>
                <p:nvPr/>
              </p:nvSpPr>
              <p:spPr>
                <a:xfrm>
                  <a:off x="6173325" y="2718825"/>
                  <a:ext cx="28050" cy="391175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7" name="Google Shape;15677;p49"/>
                <p:cNvSpPr/>
                <p:nvPr/>
              </p:nvSpPr>
              <p:spPr>
                <a:xfrm>
                  <a:off x="6635150" y="2544850"/>
                  <a:ext cx="56075" cy="663825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8" name="Google Shape;15678;p49"/>
                <p:cNvSpPr/>
                <p:nvPr/>
              </p:nvSpPr>
              <p:spPr>
                <a:xfrm>
                  <a:off x="6591950" y="2578700"/>
                  <a:ext cx="34450" cy="520200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9" name="Google Shape;15679;p49"/>
                <p:cNvSpPr/>
                <p:nvPr/>
              </p:nvSpPr>
              <p:spPr>
                <a:xfrm>
                  <a:off x="6495600" y="2753275"/>
                  <a:ext cx="61925" cy="455975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0" name="Google Shape;15680;p49"/>
                <p:cNvSpPr/>
                <p:nvPr/>
              </p:nvSpPr>
              <p:spPr>
                <a:xfrm>
                  <a:off x="5622200" y="2419900"/>
                  <a:ext cx="47900" cy="228875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1" name="Google Shape;15681;p49"/>
                <p:cNvSpPr/>
                <p:nvPr/>
              </p:nvSpPr>
              <p:spPr>
                <a:xfrm>
                  <a:off x="5650800" y="2501050"/>
                  <a:ext cx="36225" cy="181600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2" name="Google Shape;15682;p49"/>
                <p:cNvSpPr/>
                <p:nvPr/>
              </p:nvSpPr>
              <p:spPr>
                <a:xfrm>
                  <a:off x="5564400" y="2464850"/>
                  <a:ext cx="15200" cy="229475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3" name="Google Shape;15683;p49"/>
                <p:cNvSpPr/>
                <p:nvPr/>
              </p:nvSpPr>
              <p:spPr>
                <a:xfrm>
                  <a:off x="6825475" y="2476525"/>
                  <a:ext cx="57225" cy="269175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4" name="Google Shape;15684;p49"/>
                <p:cNvSpPr/>
                <p:nvPr/>
              </p:nvSpPr>
              <p:spPr>
                <a:xfrm>
                  <a:off x="6814975" y="2485875"/>
                  <a:ext cx="15200" cy="213125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5" name="Google Shape;15685;p49"/>
                <p:cNvSpPr/>
                <p:nvPr/>
              </p:nvSpPr>
              <p:spPr>
                <a:xfrm>
                  <a:off x="6765925" y="2551850"/>
                  <a:ext cx="12275" cy="188600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6" name="Google Shape;15686;p49"/>
                <p:cNvSpPr/>
                <p:nvPr/>
              </p:nvSpPr>
              <p:spPr>
                <a:xfrm>
                  <a:off x="6869250" y="2550100"/>
                  <a:ext cx="14625" cy="188600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7" name="Google Shape;15687;p49"/>
                <p:cNvSpPr/>
                <p:nvPr/>
              </p:nvSpPr>
              <p:spPr>
                <a:xfrm>
                  <a:off x="5811350" y="2335250"/>
                  <a:ext cx="12875" cy="167000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8" name="Google Shape;15688;p49"/>
                <p:cNvSpPr/>
                <p:nvPr/>
              </p:nvSpPr>
              <p:spPr>
                <a:xfrm>
                  <a:off x="5791500" y="2346350"/>
                  <a:ext cx="17550" cy="129050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9" name="Google Shape;15689;p49"/>
                <p:cNvSpPr/>
                <p:nvPr/>
              </p:nvSpPr>
              <p:spPr>
                <a:xfrm>
                  <a:off x="5762900" y="2390700"/>
                  <a:ext cx="21050" cy="113300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0" name="Google Shape;15690;p49"/>
                <p:cNvSpPr/>
                <p:nvPr/>
              </p:nvSpPr>
              <p:spPr>
                <a:xfrm>
                  <a:off x="5828875" y="2379625"/>
                  <a:ext cx="18125" cy="113850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1" name="Google Shape;15691;p49"/>
                <p:cNvSpPr/>
                <p:nvPr/>
              </p:nvSpPr>
              <p:spPr>
                <a:xfrm>
                  <a:off x="5887850" y="2606150"/>
                  <a:ext cx="12850" cy="167000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2" name="Google Shape;15692;p49"/>
                <p:cNvSpPr/>
                <p:nvPr/>
              </p:nvSpPr>
              <p:spPr>
                <a:xfrm>
                  <a:off x="5868000" y="2617225"/>
                  <a:ext cx="17525" cy="129650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3" name="Google Shape;15693;p49"/>
                <p:cNvSpPr/>
                <p:nvPr/>
              </p:nvSpPr>
              <p:spPr>
                <a:xfrm>
                  <a:off x="5905350" y="2651100"/>
                  <a:ext cx="18125" cy="113275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4" name="Google Shape;15694;p49"/>
                <p:cNvSpPr/>
                <p:nvPr/>
              </p:nvSpPr>
              <p:spPr>
                <a:xfrm>
                  <a:off x="6327475" y="2243575"/>
                  <a:ext cx="18125" cy="137225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5" name="Google Shape;15695;p49"/>
                <p:cNvSpPr/>
                <p:nvPr/>
              </p:nvSpPr>
              <p:spPr>
                <a:xfrm>
                  <a:off x="6318125" y="2250600"/>
                  <a:ext cx="7625" cy="107450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6" name="Google Shape;15696;p49"/>
                <p:cNvSpPr/>
                <p:nvPr/>
              </p:nvSpPr>
              <p:spPr>
                <a:xfrm>
                  <a:off x="6346725" y="2280950"/>
                  <a:ext cx="9375" cy="94600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7" name="Google Shape;15697;p49"/>
                <p:cNvSpPr/>
                <p:nvPr/>
              </p:nvSpPr>
              <p:spPr>
                <a:xfrm>
                  <a:off x="6283100" y="2276875"/>
                  <a:ext cx="8775" cy="94600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8" name="Google Shape;15698;p49"/>
                <p:cNvSpPr/>
                <p:nvPr/>
              </p:nvSpPr>
              <p:spPr>
                <a:xfrm>
                  <a:off x="2408800" y="2876450"/>
                  <a:ext cx="28050" cy="137225"/>
                </a:xfrm>
                <a:custGeom>
                  <a:rect b="b" l="l" r="r" t="t"/>
                  <a:pathLst>
                    <a:path extrusionOk="0" h="5489" w="1122">
                      <a:moveTo>
                        <a:pt x="1098" y="0"/>
                      </a:moveTo>
                      <a:cubicBezTo>
                        <a:pt x="654" y="841"/>
                        <a:pt x="327" y="1729"/>
                        <a:pt x="164" y="2686"/>
                      </a:cubicBezTo>
                      <a:cubicBezTo>
                        <a:pt x="0" y="3620"/>
                        <a:pt x="70" y="4578"/>
                        <a:pt x="374" y="5488"/>
                      </a:cubicBezTo>
                      <a:cubicBezTo>
                        <a:pt x="234" y="4554"/>
                        <a:pt x="187" y="3620"/>
                        <a:pt x="304" y="2686"/>
                      </a:cubicBezTo>
                      <a:cubicBezTo>
                        <a:pt x="421" y="1775"/>
                        <a:pt x="701" y="865"/>
                        <a:pt x="1121" y="24"/>
                      </a:cubicBezTo>
                      <a:lnTo>
                        <a:pt x="1098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9" name="Google Shape;15699;p49"/>
                <p:cNvSpPr/>
                <p:nvPr/>
              </p:nvSpPr>
              <p:spPr>
                <a:xfrm>
                  <a:off x="2384850" y="2882300"/>
                  <a:ext cx="17550" cy="108025"/>
                </a:xfrm>
                <a:custGeom>
                  <a:rect b="b" l="l" r="r" t="t"/>
                  <a:pathLst>
                    <a:path extrusionOk="0" h="4321" w="702">
                      <a:moveTo>
                        <a:pt x="1" y="0"/>
                      </a:moveTo>
                      <a:cubicBezTo>
                        <a:pt x="188" y="701"/>
                        <a:pt x="328" y="1425"/>
                        <a:pt x="421" y="2148"/>
                      </a:cubicBezTo>
                      <a:cubicBezTo>
                        <a:pt x="491" y="2872"/>
                        <a:pt x="538" y="3596"/>
                        <a:pt x="608" y="4320"/>
                      </a:cubicBezTo>
                      <a:cubicBezTo>
                        <a:pt x="701" y="3596"/>
                        <a:pt x="655" y="2849"/>
                        <a:pt x="538" y="2125"/>
                      </a:cubicBezTo>
                      <a:cubicBezTo>
                        <a:pt x="421" y="1401"/>
                        <a:pt x="234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0" name="Google Shape;15700;p49"/>
                <p:cNvSpPr/>
                <p:nvPr/>
              </p:nvSpPr>
              <p:spPr>
                <a:xfrm>
                  <a:off x="2432150" y="2944750"/>
                  <a:ext cx="19300" cy="95200"/>
                </a:xfrm>
                <a:custGeom>
                  <a:rect b="b" l="l" r="r" t="t"/>
                  <a:pathLst>
                    <a:path extrusionOk="0" h="3808" w="77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31"/>
                        <a:pt x="397" y="1238"/>
                        <a:pt x="491" y="1892"/>
                      </a:cubicBezTo>
                      <a:cubicBezTo>
                        <a:pt x="561" y="2523"/>
                        <a:pt x="584" y="3177"/>
                        <a:pt x="608" y="3807"/>
                      </a:cubicBezTo>
                      <a:lnTo>
                        <a:pt x="631" y="3807"/>
                      </a:lnTo>
                      <a:cubicBezTo>
                        <a:pt x="771" y="3177"/>
                        <a:pt x="748" y="2500"/>
                        <a:pt x="608" y="1869"/>
                      </a:cubicBezTo>
                      <a:cubicBezTo>
                        <a:pt x="491" y="1215"/>
                        <a:pt x="281" y="608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1" name="Google Shape;15701;p49"/>
                <p:cNvSpPr/>
                <p:nvPr/>
              </p:nvSpPr>
              <p:spPr>
                <a:xfrm>
                  <a:off x="4647775" y="2679125"/>
                  <a:ext cx="13450" cy="138975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2" name="Google Shape;15702;p49"/>
                <p:cNvSpPr/>
                <p:nvPr/>
              </p:nvSpPr>
              <p:spPr>
                <a:xfrm>
                  <a:off x="4623850" y="2687875"/>
                  <a:ext cx="23375" cy="108025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3" name="Google Shape;15703;p49"/>
                <p:cNvSpPr/>
                <p:nvPr/>
              </p:nvSpPr>
              <p:spPr>
                <a:xfrm>
                  <a:off x="466180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4" name="Google Shape;15704;p49"/>
                <p:cNvSpPr/>
                <p:nvPr/>
              </p:nvSpPr>
              <p:spPr>
                <a:xfrm>
                  <a:off x="4587650" y="2716475"/>
                  <a:ext cx="22800" cy="94600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5" name="Google Shape;15705;p49"/>
                <p:cNvSpPr/>
                <p:nvPr/>
              </p:nvSpPr>
              <p:spPr>
                <a:xfrm>
                  <a:off x="5444125" y="2929000"/>
                  <a:ext cx="35050" cy="283175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6" name="Google Shape;15706;p49"/>
                <p:cNvSpPr/>
                <p:nvPr/>
              </p:nvSpPr>
              <p:spPr>
                <a:xfrm>
                  <a:off x="5414950" y="2938925"/>
                  <a:ext cx="16950" cy="22480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7" name="Google Shape;15707;p49"/>
                <p:cNvSpPr/>
                <p:nvPr/>
              </p:nvSpPr>
              <p:spPr>
                <a:xfrm>
                  <a:off x="5483250" y="3006650"/>
                  <a:ext cx="21050" cy="197925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8" name="Google Shape;15708;p49"/>
                <p:cNvSpPr/>
                <p:nvPr/>
              </p:nvSpPr>
              <p:spPr>
                <a:xfrm>
                  <a:off x="5332625" y="2986200"/>
                  <a:ext cx="20450" cy="197950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9" name="Google Shape;15709;p49"/>
                <p:cNvSpPr/>
                <p:nvPr/>
              </p:nvSpPr>
              <p:spPr>
                <a:xfrm>
                  <a:off x="7305975" y="2195725"/>
                  <a:ext cx="52550" cy="181575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0" name="Google Shape;15710;p49"/>
                <p:cNvSpPr/>
                <p:nvPr/>
              </p:nvSpPr>
              <p:spPr>
                <a:xfrm>
                  <a:off x="7299550" y="2198625"/>
                  <a:ext cx="21025" cy="145975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1" name="Google Shape;15711;p49"/>
                <p:cNvSpPr/>
                <p:nvPr/>
              </p:nvSpPr>
              <p:spPr>
                <a:xfrm>
                  <a:off x="7263350" y="2239500"/>
                  <a:ext cx="14025" cy="129050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2" name="Google Shape;15712;p49"/>
                <p:cNvSpPr/>
                <p:nvPr/>
              </p:nvSpPr>
              <p:spPr>
                <a:xfrm>
                  <a:off x="7334575" y="2245925"/>
                  <a:ext cx="17525" cy="128450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3" name="Google Shape;15713;p49"/>
                <p:cNvSpPr/>
                <p:nvPr/>
              </p:nvSpPr>
              <p:spPr>
                <a:xfrm>
                  <a:off x="7227150" y="2308400"/>
                  <a:ext cx="19875" cy="127875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4" name="Google Shape;15714;p49"/>
                <p:cNvSpPr/>
                <p:nvPr/>
              </p:nvSpPr>
              <p:spPr>
                <a:xfrm>
                  <a:off x="6500275" y="2309550"/>
                  <a:ext cx="22225" cy="165850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5" name="Google Shape;15715;p49"/>
                <p:cNvSpPr/>
                <p:nvPr/>
              </p:nvSpPr>
              <p:spPr>
                <a:xfrm>
                  <a:off x="6489175" y="2317725"/>
                  <a:ext cx="8200" cy="130225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6" name="Google Shape;15716;p49"/>
                <p:cNvSpPr/>
                <p:nvPr/>
              </p:nvSpPr>
              <p:spPr>
                <a:xfrm>
                  <a:off x="6523625" y="2354500"/>
                  <a:ext cx="10550" cy="114475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7" name="Google Shape;15717;p49"/>
                <p:cNvSpPr/>
                <p:nvPr/>
              </p:nvSpPr>
              <p:spPr>
                <a:xfrm>
                  <a:off x="6629900" y="2269850"/>
                  <a:ext cx="19875" cy="128475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718" name="Google Shape;15718;p49"/>
              <p:cNvGrpSpPr/>
              <p:nvPr/>
            </p:nvGrpSpPr>
            <p:grpSpPr>
              <a:xfrm>
                <a:off x="-75995" y="4389444"/>
                <a:ext cx="2222158" cy="795026"/>
                <a:chOff x="-75995" y="6598257"/>
                <a:chExt cx="2222158" cy="795026"/>
              </a:xfrm>
            </p:grpSpPr>
            <p:sp>
              <p:nvSpPr>
                <p:cNvPr id="15719" name="Google Shape;15719;p49"/>
                <p:cNvSpPr/>
                <p:nvPr/>
              </p:nvSpPr>
              <p:spPr>
                <a:xfrm>
                  <a:off x="1214464" y="6650750"/>
                  <a:ext cx="19181" cy="159191"/>
                </a:xfrm>
                <a:custGeom>
                  <a:rect b="b" l="l" r="r" t="t"/>
                  <a:pathLst>
                    <a:path extrusionOk="0" h="8922" w="1075">
                      <a:moveTo>
                        <a:pt x="0" y="0"/>
                      </a:moveTo>
                      <a:cubicBezTo>
                        <a:pt x="374" y="1472"/>
                        <a:pt x="607" y="2943"/>
                        <a:pt x="701" y="4438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7" y="7403"/>
                        <a:pt x="724" y="8151"/>
                        <a:pt x="724" y="8921"/>
                      </a:cubicBezTo>
                      <a:lnTo>
                        <a:pt x="747" y="8921"/>
                      </a:lnTo>
                      <a:cubicBezTo>
                        <a:pt x="911" y="8174"/>
                        <a:pt x="981" y="7427"/>
                        <a:pt x="1028" y="6679"/>
                      </a:cubicBezTo>
                      <a:cubicBezTo>
                        <a:pt x="1074" y="5932"/>
                        <a:pt x="1004" y="5161"/>
                        <a:pt x="934" y="4414"/>
                      </a:cubicBezTo>
                      <a:cubicBezTo>
                        <a:pt x="794" y="2920"/>
                        <a:pt x="490" y="1425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0" name="Google Shape;15720;p49"/>
                <p:cNvSpPr/>
                <p:nvPr/>
              </p:nvSpPr>
              <p:spPr>
                <a:xfrm>
                  <a:off x="1239462" y="6656584"/>
                  <a:ext cx="36684" cy="112515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8" y="1028"/>
                        <a:pt x="1285" y="2079"/>
                        <a:pt x="911" y="3106"/>
                      </a:cubicBezTo>
                      <a:cubicBezTo>
                        <a:pt x="724" y="3643"/>
                        <a:pt x="537" y="4157"/>
                        <a:pt x="374" y="4694"/>
                      </a:cubicBezTo>
                      <a:cubicBezTo>
                        <a:pt x="234" y="5208"/>
                        <a:pt x="94" y="5745"/>
                        <a:pt x="0" y="6306"/>
                      </a:cubicBezTo>
                      <a:lnTo>
                        <a:pt x="24" y="6306"/>
                      </a:lnTo>
                      <a:cubicBezTo>
                        <a:pt x="281" y="5792"/>
                        <a:pt x="467" y="5278"/>
                        <a:pt x="678" y="4764"/>
                      </a:cubicBezTo>
                      <a:cubicBezTo>
                        <a:pt x="864" y="4251"/>
                        <a:pt x="1004" y="3714"/>
                        <a:pt x="1145" y="3200"/>
                      </a:cubicBezTo>
                      <a:cubicBezTo>
                        <a:pt x="1472" y="2126"/>
                        <a:pt x="1775" y="1075"/>
                        <a:pt x="205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1" name="Google Shape;15721;p49"/>
                <p:cNvSpPr/>
                <p:nvPr/>
              </p:nvSpPr>
              <p:spPr>
                <a:xfrm>
                  <a:off x="1258624" y="6720335"/>
                  <a:ext cx="21268" cy="91264"/>
                </a:xfrm>
                <a:custGeom>
                  <a:rect b="b" l="l" r="r" t="t"/>
                  <a:pathLst>
                    <a:path extrusionOk="0" h="5115" w="1192">
                      <a:moveTo>
                        <a:pt x="1168" y="0"/>
                      </a:moveTo>
                      <a:cubicBezTo>
                        <a:pt x="865" y="818"/>
                        <a:pt x="608" y="1658"/>
                        <a:pt x="374" y="2523"/>
                      </a:cubicBezTo>
                      <a:cubicBezTo>
                        <a:pt x="281" y="2943"/>
                        <a:pt x="141" y="3363"/>
                        <a:pt x="94" y="3807"/>
                      </a:cubicBezTo>
                      <a:cubicBezTo>
                        <a:pt x="47" y="4227"/>
                        <a:pt x="1" y="4671"/>
                        <a:pt x="24" y="5115"/>
                      </a:cubicBezTo>
                      <a:lnTo>
                        <a:pt x="47" y="5115"/>
                      </a:lnTo>
                      <a:cubicBezTo>
                        <a:pt x="187" y="4694"/>
                        <a:pt x="281" y="4274"/>
                        <a:pt x="398" y="3854"/>
                      </a:cubicBezTo>
                      <a:cubicBezTo>
                        <a:pt x="491" y="3433"/>
                        <a:pt x="538" y="2990"/>
                        <a:pt x="631" y="2569"/>
                      </a:cubicBezTo>
                      <a:cubicBezTo>
                        <a:pt x="795" y="1705"/>
                        <a:pt x="981" y="841"/>
                        <a:pt x="119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2" name="Google Shape;15722;p49"/>
                <p:cNvSpPr/>
                <p:nvPr/>
              </p:nvSpPr>
              <p:spPr>
                <a:xfrm>
                  <a:off x="1919064" y="6865341"/>
                  <a:ext cx="18770" cy="159191"/>
                </a:xfrm>
                <a:custGeom>
                  <a:rect b="b" l="l" r="r" t="t"/>
                  <a:pathLst>
                    <a:path extrusionOk="0" h="8922" w="1052">
                      <a:moveTo>
                        <a:pt x="24" y="0"/>
                      </a:moveTo>
                      <a:lnTo>
                        <a:pt x="0" y="24"/>
                      </a:lnTo>
                      <a:cubicBezTo>
                        <a:pt x="374" y="1471"/>
                        <a:pt x="584" y="2943"/>
                        <a:pt x="678" y="4437"/>
                      </a:cubicBezTo>
                      <a:cubicBezTo>
                        <a:pt x="724" y="5185"/>
                        <a:pt x="724" y="5932"/>
                        <a:pt x="724" y="6679"/>
                      </a:cubicBezTo>
                      <a:cubicBezTo>
                        <a:pt x="748" y="7426"/>
                        <a:pt x="701" y="8174"/>
                        <a:pt x="701" y="8921"/>
                      </a:cubicBezTo>
                      <a:lnTo>
                        <a:pt x="748" y="8921"/>
                      </a:lnTo>
                      <a:cubicBezTo>
                        <a:pt x="911" y="8174"/>
                        <a:pt x="981" y="7426"/>
                        <a:pt x="1028" y="6679"/>
                      </a:cubicBezTo>
                      <a:cubicBezTo>
                        <a:pt x="1051" y="5932"/>
                        <a:pt x="1005" y="5161"/>
                        <a:pt x="935" y="4414"/>
                      </a:cubicBezTo>
                      <a:cubicBezTo>
                        <a:pt x="771" y="2919"/>
                        <a:pt x="467" y="144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3" name="Google Shape;15723;p49"/>
                <p:cNvSpPr/>
                <p:nvPr/>
              </p:nvSpPr>
              <p:spPr>
                <a:xfrm>
                  <a:off x="1944062" y="6871176"/>
                  <a:ext cx="36684" cy="112515"/>
                </a:xfrm>
                <a:custGeom>
                  <a:rect b="b" l="l" r="r" t="t"/>
                  <a:pathLst>
                    <a:path extrusionOk="0" h="6306" w="2056">
                      <a:moveTo>
                        <a:pt x="2032" y="0"/>
                      </a:moveTo>
                      <a:cubicBezTo>
                        <a:pt x="1659" y="1051"/>
                        <a:pt x="1285" y="2079"/>
                        <a:pt x="911" y="3129"/>
                      </a:cubicBezTo>
                      <a:cubicBezTo>
                        <a:pt x="725" y="3643"/>
                        <a:pt x="514" y="4157"/>
                        <a:pt x="374" y="4694"/>
                      </a:cubicBezTo>
                      <a:cubicBezTo>
                        <a:pt x="234" y="5231"/>
                        <a:pt x="71" y="5745"/>
                        <a:pt x="1" y="6305"/>
                      </a:cubicBezTo>
                      <a:lnTo>
                        <a:pt x="24" y="6305"/>
                      </a:lnTo>
                      <a:cubicBezTo>
                        <a:pt x="281" y="5815"/>
                        <a:pt x="468" y="5301"/>
                        <a:pt x="654" y="4764"/>
                      </a:cubicBezTo>
                      <a:cubicBezTo>
                        <a:pt x="841" y="4250"/>
                        <a:pt x="981" y="3713"/>
                        <a:pt x="1145" y="3199"/>
                      </a:cubicBezTo>
                      <a:cubicBezTo>
                        <a:pt x="1448" y="2149"/>
                        <a:pt x="1752" y="1074"/>
                        <a:pt x="2056" y="23"/>
                      </a:cubicBezTo>
                      <a:lnTo>
                        <a:pt x="2032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4" name="Google Shape;15724;p49"/>
                <p:cNvSpPr/>
                <p:nvPr/>
              </p:nvSpPr>
              <p:spPr>
                <a:xfrm>
                  <a:off x="1962814" y="6934927"/>
                  <a:ext cx="21679" cy="91675"/>
                </a:xfrm>
                <a:custGeom>
                  <a:rect b="b" l="l" r="r" t="t"/>
                  <a:pathLst>
                    <a:path extrusionOk="0" h="5138" w="1215">
                      <a:moveTo>
                        <a:pt x="1191" y="0"/>
                      </a:moveTo>
                      <a:cubicBezTo>
                        <a:pt x="888" y="817"/>
                        <a:pt x="608" y="1658"/>
                        <a:pt x="397" y="2522"/>
                      </a:cubicBezTo>
                      <a:cubicBezTo>
                        <a:pt x="281" y="2943"/>
                        <a:pt x="164" y="3363"/>
                        <a:pt x="117" y="3807"/>
                      </a:cubicBezTo>
                      <a:cubicBezTo>
                        <a:pt x="47" y="4250"/>
                        <a:pt x="0" y="4671"/>
                        <a:pt x="47" y="5114"/>
                      </a:cubicBezTo>
                      <a:lnTo>
                        <a:pt x="71" y="5138"/>
                      </a:lnTo>
                      <a:cubicBezTo>
                        <a:pt x="211" y="4717"/>
                        <a:pt x="304" y="4274"/>
                        <a:pt x="397" y="3853"/>
                      </a:cubicBezTo>
                      <a:cubicBezTo>
                        <a:pt x="514" y="3433"/>
                        <a:pt x="561" y="2989"/>
                        <a:pt x="631" y="2569"/>
                      </a:cubicBezTo>
                      <a:cubicBezTo>
                        <a:pt x="794" y="1705"/>
                        <a:pt x="1005" y="864"/>
                        <a:pt x="12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5" name="Google Shape;15725;p49"/>
                <p:cNvSpPr/>
                <p:nvPr/>
              </p:nvSpPr>
              <p:spPr>
                <a:xfrm>
                  <a:off x="1801554" y="6659492"/>
                  <a:ext cx="15434" cy="121686"/>
                </a:xfrm>
                <a:custGeom>
                  <a:rect b="b" l="l" r="r" t="t"/>
                  <a:pathLst>
                    <a:path extrusionOk="0" h="6820" w="865">
                      <a:moveTo>
                        <a:pt x="1" y="1"/>
                      </a:moveTo>
                      <a:cubicBezTo>
                        <a:pt x="281" y="1122"/>
                        <a:pt x="444" y="2243"/>
                        <a:pt x="515" y="3387"/>
                      </a:cubicBezTo>
                      <a:cubicBezTo>
                        <a:pt x="538" y="3971"/>
                        <a:pt x="515" y="4531"/>
                        <a:pt x="515" y="5092"/>
                      </a:cubicBezTo>
                      <a:lnTo>
                        <a:pt x="538" y="6820"/>
                      </a:lnTo>
                      <a:lnTo>
                        <a:pt x="585" y="6820"/>
                      </a:lnTo>
                      <a:cubicBezTo>
                        <a:pt x="725" y="6259"/>
                        <a:pt x="795" y="5676"/>
                        <a:pt x="818" y="5115"/>
                      </a:cubicBezTo>
                      <a:cubicBezTo>
                        <a:pt x="865" y="4531"/>
                        <a:pt x="818" y="3948"/>
                        <a:pt x="748" y="3387"/>
                      </a:cubicBezTo>
                      <a:cubicBezTo>
                        <a:pt x="631" y="2219"/>
                        <a:pt x="398" y="109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6" name="Google Shape;15726;p49"/>
                <p:cNvSpPr/>
                <p:nvPr/>
              </p:nvSpPr>
              <p:spPr>
                <a:xfrm>
                  <a:off x="1820734" y="6663668"/>
                  <a:ext cx="28352" cy="86268"/>
                </a:xfrm>
                <a:custGeom>
                  <a:rect b="b" l="l" r="r" t="t"/>
                  <a:pathLst>
                    <a:path extrusionOk="0" h="4835" w="1589">
                      <a:moveTo>
                        <a:pt x="1565" y="0"/>
                      </a:moveTo>
                      <a:cubicBezTo>
                        <a:pt x="1261" y="794"/>
                        <a:pt x="958" y="1588"/>
                        <a:pt x="677" y="2382"/>
                      </a:cubicBezTo>
                      <a:cubicBezTo>
                        <a:pt x="537" y="2779"/>
                        <a:pt x="374" y="3176"/>
                        <a:pt x="257" y="3597"/>
                      </a:cubicBezTo>
                      <a:cubicBezTo>
                        <a:pt x="163" y="3994"/>
                        <a:pt x="47" y="4414"/>
                        <a:pt x="0" y="4834"/>
                      </a:cubicBezTo>
                      <a:lnTo>
                        <a:pt x="23" y="4834"/>
                      </a:lnTo>
                      <a:cubicBezTo>
                        <a:pt x="234" y="4461"/>
                        <a:pt x="397" y="4064"/>
                        <a:pt x="537" y="3667"/>
                      </a:cubicBezTo>
                      <a:cubicBezTo>
                        <a:pt x="701" y="3270"/>
                        <a:pt x="794" y="2873"/>
                        <a:pt x="911" y="2452"/>
                      </a:cubicBezTo>
                      <a:cubicBezTo>
                        <a:pt x="1144" y="1658"/>
                        <a:pt x="1378" y="841"/>
                        <a:pt x="1588" y="24"/>
                      </a:cubicBez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7" name="Google Shape;15727;p49"/>
                <p:cNvSpPr/>
                <p:nvPr/>
              </p:nvSpPr>
              <p:spPr>
                <a:xfrm>
                  <a:off x="1834901" y="6712413"/>
                  <a:ext cx="17093" cy="70442"/>
                </a:xfrm>
                <a:custGeom>
                  <a:rect b="b" l="l" r="r" t="t"/>
                  <a:pathLst>
                    <a:path extrusionOk="0" h="3948" w="958">
                      <a:moveTo>
                        <a:pt x="911" y="1"/>
                      </a:moveTo>
                      <a:cubicBezTo>
                        <a:pt x="677" y="631"/>
                        <a:pt x="467" y="1285"/>
                        <a:pt x="304" y="1939"/>
                      </a:cubicBezTo>
                      <a:cubicBezTo>
                        <a:pt x="210" y="2266"/>
                        <a:pt x="117" y="2593"/>
                        <a:pt x="70" y="2920"/>
                      </a:cubicBezTo>
                      <a:cubicBezTo>
                        <a:pt x="23" y="3247"/>
                        <a:pt x="0" y="3597"/>
                        <a:pt x="47" y="3947"/>
                      </a:cubicBezTo>
                      <a:lnTo>
                        <a:pt x="70" y="3947"/>
                      </a:lnTo>
                      <a:cubicBezTo>
                        <a:pt x="210" y="3620"/>
                        <a:pt x="280" y="3293"/>
                        <a:pt x="374" y="2967"/>
                      </a:cubicBezTo>
                      <a:cubicBezTo>
                        <a:pt x="444" y="2640"/>
                        <a:pt x="467" y="2313"/>
                        <a:pt x="537" y="1986"/>
                      </a:cubicBezTo>
                      <a:cubicBezTo>
                        <a:pt x="654" y="1332"/>
                        <a:pt x="794" y="678"/>
                        <a:pt x="958" y="24"/>
                      </a:cubicBez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8" name="Google Shape;15728;p49"/>
                <p:cNvSpPr/>
                <p:nvPr/>
              </p:nvSpPr>
              <p:spPr>
                <a:xfrm>
                  <a:off x="2121987" y="6885343"/>
                  <a:ext cx="16683" cy="70014"/>
                </a:xfrm>
                <a:custGeom>
                  <a:rect b="b" l="l" r="r" t="t"/>
                  <a:pathLst>
                    <a:path extrusionOk="0" h="3924" w="935">
                      <a:moveTo>
                        <a:pt x="911" y="0"/>
                      </a:moveTo>
                      <a:cubicBezTo>
                        <a:pt x="678" y="631"/>
                        <a:pt x="467" y="1261"/>
                        <a:pt x="281" y="1915"/>
                      </a:cubicBezTo>
                      <a:cubicBezTo>
                        <a:pt x="211" y="2242"/>
                        <a:pt x="94" y="2569"/>
                        <a:pt x="47" y="2896"/>
                      </a:cubicBezTo>
                      <a:cubicBezTo>
                        <a:pt x="24" y="3246"/>
                        <a:pt x="0" y="3573"/>
                        <a:pt x="24" y="3923"/>
                      </a:cubicBezTo>
                      <a:lnTo>
                        <a:pt x="70" y="3923"/>
                      </a:lnTo>
                      <a:cubicBezTo>
                        <a:pt x="187" y="3596"/>
                        <a:pt x="281" y="3270"/>
                        <a:pt x="351" y="2966"/>
                      </a:cubicBezTo>
                      <a:cubicBezTo>
                        <a:pt x="444" y="2639"/>
                        <a:pt x="467" y="2289"/>
                        <a:pt x="514" y="1962"/>
                      </a:cubicBezTo>
                      <a:cubicBezTo>
                        <a:pt x="654" y="1308"/>
                        <a:pt x="794" y="654"/>
                        <a:pt x="93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9" name="Google Shape;15729;p49"/>
                <p:cNvSpPr/>
                <p:nvPr/>
              </p:nvSpPr>
              <p:spPr>
                <a:xfrm>
                  <a:off x="208183" y="6744922"/>
                  <a:ext cx="15006" cy="129180"/>
                </a:xfrm>
                <a:custGeom>
                  <a:rect b="b" l="l" r="r" t="t"/>
                  <a:pathLst>
                    <a:path extrusionOk="0" h="7240" w="84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04" y="1168"/>
                        <a:pt x="490" y="2382"/>
                        <a:pt x="584" y="3597"/>
                      </a:cubicBezTo>
                      <a:cubicBezTo>
                        <a:pt x="654" y="4811"/>
                        <a:pt x="631" y="6025"/>
                        <a:pt x="561" y="7240"/>
                      </a:cubicBezTo>
                      <a:lnTo>
                        <a:pt x="584" y="7240"/>
                      </a:lnTo>
                      <a:cubicBezTo>
                        <a:pt x="817" y="6025"/>
                        <a:pt x="841" y="4788"/>
                        <a:pt x="701" y="3573"/>
                      </a:cubicBezTo>
                      <a:cubicBezTo>
                        <a:pt x="584" y="2359"/>
                        <a:pt x="350" y="1168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0" name="Google Shape;15730;p49"/>
                <p:cNvSpPr/>
                <p:nvPr/>
              </p:nvSpPr>
              <p:spPr>
                <a:xfrm>
                  <a:off x="231503" y="6752006"/>
                  <a:ext cx="10027" cy="95440"/>
                </a:xfrm>
                <a:custGeom>
                  <a:rect b="b" l="l" r="r" t="t"/>
                  <a:pathLst>
                    <a:path extrusionOk="0" h="5349" w="562">
                      <a:moveTo>
                        <a:pt x="561" y="0"/>
                      </a:moveTo>
                      <a:lnTo>
                        <a:pt x="234" y="2662"/>
                      </a:lnTo>
                      <a:cubicBezTo>
                        <a:pt x="118" y="3550"/>
                        <a:pt x="24" y="4437"/>
                        <a:pt x="1" y="5348"/>
                      </a:cubicBezTo>
                      <a:lnTo>
                        <a:pt x="24" y="5348"/>
                      </a:lnTo>
                      <a:cubicBezTo>
                        <a:pt x="188" y="4461"/>
                        <a:pt x="281" y="3573"/>
                        <a:pt x="351" y="2686"/>
                      </a:cubicBezTo>
                      <a:lnTo>
                        <a:pt x="561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1" name="Google Shape;15731;p49"/>
                <p:cNvSpPr/>
                <p:nvPr/>
              </p:nvSpPr>
              <p:spPr>
                <a:xfrm>
                  <a:off x="250684" y="6795327"/>
                  <a:ext cx="16683" cy="74189"/>
                </a:xfrm>
                <a:custGeom>
                  <a:rect b="b" l="l" r="r" t="t"/>
                  <a:pathLst>
                    <a:path extrusionOk="0" h="4158" w="935">
                      <a:moveTo>
                        <a:pt x="911" y="1"/>
                      </a:moveTo>
                      <a:cubicBezTo>
                        <a:pt x="677" y="655"/>
                        <a:pt x="490" y="1355"/>
                        <a:pt x="327" y="2033"/>
                      </a:cubicBezTo>
                      <a:cubicBezTo>
                        <a:pt x="140" y="2733"/>
                        <a:pt x="0" y="3434"/>
                        <a:pt x="0" y="4158"/>
                      </a:cubicBezTo>
                      <a:cubicBezTo>
                        <a:pt x="187" y="3457"/>
                        <a:pt x="304" y="2780"/>
                        <a:pt x="444" y="2079"/>
                      </a:cubicBezTo>
                      <a:cubicBezTo>
                        <a:pt x="584" y="1379"/>
                        <a:pt x="747" y="678"/>
                        <a:pt x="93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2" name="Google Shape;15732;p49"/>
                <p:cNvSpPr/>
                <p:nvPr/>
              </p:nvSpPr>
              <p:spPr>
                <a:xfrm>
                  <a:off x="-75995" y="6897422"/>
                  <a:ext cx="39182" cy="124184"/>
                </a:xfrm>
                <a:custGeom>
                  <a:rect b="b" l="l" r="r" t="t"/>
                  <a:pathLst>
                    <a:path extrusionOk="0" h="6960" w="2196">
                      <a:moveTo>
                        <a:pt x="0" y="0"/>
                      </a:moveTo>
                      <a:cubicBezTo>
                        <a:pt x="561" y="1098"/>
                        <a:pt x="1028" y="2219"/>
                        <a:pt x="1378" y="3387"/>
                      </a:cubicBezTo>
                      <a:cubicBezTo>
                        <a:pt x="1705" y="4554"/>
                        <a:pt x="1962" y="5745"/>
                        <a:pt x="2172" y="6960"/>
                      </a:cubicBezTo>
                      <a:lnTo>
                        <a:pt x="2195" y="6960"/>
                      </a:lnTo>
                      <a:cubicBezTo>
                        <a:pt x="2125" y="5722"/>
                        <a:pt x="1892" y="4531"/>
                        <a:pt x="1495" y="3363"/>
                      </a:cubicBezTo>
                      <a:cubicBezTo>
                        <a:pt x="1098" y="2196"/>
                        <a:pt x="607" y="1075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3" name="Google Shape;15733;p49"/>
                <p:cNvSpPr/>
                <p:nvPr/>
              </p:nvSpPr>
              <p:spPr>
                <a:xfrm>
                  <a:off x="29008" y="6929503"/>
                  <a:ext cx="15844" cy="83360"/>
                </a:xfrm>
                <a:custGeom>
                  <a:rect b="b" l="l" r="r" t="t"/>
                  <a:pathLst>
                    <a:path extrusionOk="0" h="4672" w="888">
                      <a:moveTo>
                        <a:pt x="864" y="1"/>
                      </a:moveTo>
                      <a:lnTo>
                        <a:pt x="374" y="2336"/>
                      </a:lnTo>
                      <a:cubicBezTo>
                        <a:pt x="210" y="3106"/>
                        <a:pt x="70" y="3877"/>
                        <a:pt x="0" y="4671"/>
                      </a:cubicBezTo>
                      <a:cubicBezTo>
                        <a:pt x="234" y="3900"/>
                        <a:pt x="374" y="3130"/>
                        <a:pt x="491" y="2359"/>
                      </a:cubicBezTo>
                      <a:lnTo>
                        <a:pt x="888" y="24"/>
                      </a:lnTo>
                      <a:lnTo>
                        <a:pt x="864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4" name="Google Shape;15734;p49"/>
                <p:cNvSpPr/>
                <p:nvPr/>
              </p:nvSpPr>
              <p:spPr>
                <a:xfrm>
                  <a:off x="239015" y="6796576"/>
                  <a:ext cx="15844" cy="82950"/>
                </a:xfrm>
                <a:custGeom>
                  <a:rect b="b" l="l" r="r" t="t"/>
                  <a:pathLst>
                    <a:path extrusionOk="0" h="4649" w="888">
                      <a:moveTo>
                        <a:pt x="864" y="1"/>
                      </a:moveTo>
                      <a:lnTo>
                        <a:pt x="374" y="2313"/>
                      </a:lnTo>
                      <a:cubicBezTo>
                        <a:pt x="210" y="3084"/>
                        <a:pt x="47" y="3854"/>
                        <a:pt x="0" y="4648"/>
                      </a:cubicBezTo>
                      <a:cubicBezTo>
                        <a:pt x="234" y="3878"/>
                        <a:pt x="374" y="3107"/>
                        <a:pt x="491" y="2336"/>
                      </a:cubicBez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5" name="Google Shape;15735;p49"/>
                <p:cNvSpPr/>
                <p:nvPr/>
              </p:nvSpPr>
              <p:spPr>
                <a:xfrm>
                  <a:off x="-14741" y="6941582"/>
                  <a:ext cx="3765" cy="75866"/>
                </a:xfrm>
                <a:custGeom>
                  <a:rect b="b" l="l" r="r" t="t"/>
                  <a:pathLst>
                    <a:path extrusionOk="0" h="4252" w="211">
                      <a:moveTo>
                        <a:pt x="140" y="1"/>
                      </a:moveTo>
                      <a:cubicBezTo>
                        <a:pt x="70" y="701"/>
                        <a:pt x="23" y="1402"/>
                        <a:pt x="23" y="2126"/>
                      </a:cubicBezTo>
                      <a:cubicBezTo>
                        <a:pt x="0" y="2826"/>
                        <a:pt x="23" y="3550"/>
                        <a:pt x="164" y="4251"/>
                      </a:cubicBezTo>
                      <a:lnTo>
                        <a:pt x="187" y="4251"/>
                      </a:lnTo>
                      <a:cubicBezTo>
                        <a:pt x="210" y="3550"/>
                        <a:pt x="164" y="2826"/>
                        <a:pt x="140" y="2126"/>
                      </a:cubicBezTo>
                      <a:cubicBezTo>
                        <a:pt x="117" y="1425"/>
                        <a:pt x="140" y="701"/>
                        <a:pt x="16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6" name="Google Shape;15736;p49"/>
                <p:cNvSpPr/>
                <p:nvPr/>
              </p:nvSpPr>
              <p:spPr>
                <a:xfrm>
                  <a:off x="-32673" y="6892837"/>
                  <a:ext cx="18360" cy="129180"/>
                </a:xfrm>
                <a:custGeom>
                  <a:rect b="b" l="l" r="r" t="t"/>
                  <a:pathLst>
                    <a:path extrusionOk="0" h="7240" w="1029">
                      <a:moveTo>
                        <a:pt x="1" y="0"/>
                      </a:moveTo>
                      <a:lnTo>
                        <a:pt x="1" y="24"/>
                      </a:lnTo>
                      <a:cubicBezTo>
                        <a:pt x="351" y="1191"/>
                        <a:pt x="585" y="2382"/>
                        <a:pt x="701" y="3597"/>
                      </a:cubicBezTo>
                      <a:cubicBezTo>
                        <a:pt x="818" y="4811"/>
                        <a:pt x="842" y="6002"/>
                        <a:pt x="818" y="7240"/>
                      </a:cubicBezTo>
                      <a:lnTo>
                        <a:pt x="842" y="7240"/>
                      </a:lnTo>
                      <a:cubicBezTo>
                        <a:pt x="1028" y="6026"/>
                        <a:pt x="1005" y="4788"/>
                        <a:pt x="842" y="3573"/>
                      </a:cubicBezTo>
                      <a:cubicBezTo>
                        <a:pt x="678" y="2359"/>
                        <a:pt x="398" y="1168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7" name="Google Shape;15737;p49"/>
                <p:cNvSpPr/>
                <p:nvPr/>
              </p:nvSpPr>
              <p:spPr>
                <a:xfrm>
                  <a:off x="-9335" y="6896173"/>
                  <a:ext cx="26692" cy="92103"/>
                </a:xfrm>
                <a:custGeom>
                  <a:rect b="b" l="l" r="r" t="t"/>
                  <a:pathLst>
                    <a:path extrusionOk="0" h="5162" w="1496">
                      <a:moveTo>
                        <a:pt x="1495" y="0"/>
                      </a:moveTo>
                      <a:lnTo>
                        <a:pt x="701" y="2569"/>
                      </a:lnTo>
                      <a:cubicBezTo>
                        <a:pt x="421" y="3433"/>
                        <a:pt x="187" y="4297"/>
                        <a:pt x="1" y="5161"/>
                      </a:cubicBezTo>
                      <a:lnTo>
                        <a:pt x="24" y="5161"/>
                      </a:lnTo>
                      <a:cubicBezTo>
                        <a:pt x="351" y="4321"/>
                        <a:pt x="585" y="3480"/>
                        <a:pt x="818" y="2592"/>
                      </a:cubicBezTo>
                      <a:lnTo>
                        <a:pt x="1495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8" name="Google Shape;15738;p49"/>
                <p:cNvSpPr/>
                <p:nvPr/>
              </p:nvSpPr>
              <p:spPr>
                <a:xfrm>
                  <a:off x="7758" y="6947845"/>
                  <a:ext cx="14595" cy="75010"/>
                </a:xfrm>
                <a:custGeom>
                  <a:rect b="b" l="l" r="r" t="t"/>
                  <a:pathLst>
                    <a:path extrusionOk="0" h="4204" w="818">
                      <a:moveTo>
                        <a:pt x="794" y="0"/>
                      </a:moveTo>
                      <a:cubicBezTo>
                        <a:pt x="584" y="677"/>
                        <a:pt x="397" y="1378"/>
                        <a:pt x="257" y="2078"/>
                      </a:cubicBezTo>
                      <a:cubicBezTo>
                        <a:pt x="94" y="2756"/>
                        <a:pt x="0" y="3480"/>
                        <a:pt x="0" y="4180"/>
                      </a:cubicBezTo>
                      <a:lnTo>
                        <a:pt x="24" y="4204"/>
                      </a:lnTo>
                      <a:cubicBezTo>
                        <a:pt x="164" y="3503"/>
                        <a:pt x="280" y="2802"/>
                        <a:pt x="374" y="2078"/>
                      </a:cubicBezTo>
                      <a:cubicBezTo>
                        <a:pt x="491" y="1378"/>
                        <a:pt x="654" y="701"/>
                        <a:pt x="8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9" name="Google Shape;15739;p49"/>
                <p:cNvSpPr/>
                <p:nvPr/>
              </p:nvSpPr>
              <p:spPr>
                <a:xfrm>
                  <a:off x="491094" y="7054507"/>
                  <a:ext cx="44606" cy="262106"/>
                </a:xfrm>
                <a:custGeom>
                  <a:rect b="b" l="l" r="r" t="t"/>
                  <a:pathLst>
                    <a:path extrusionOk="0" h="14690" w="250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725" y="2382"/>
                        <a:pt x="1285" y="4811"/>
                        <a:pt x="1682" y="7263"/>
                      </a:cubicBezTo>
                      <a:cubicBezTo>
                        <a:pt x="1869" y="8501"/>
                        <a:pt x="2033" y="9739"/>
                        <a:pt x="2149" y="10976"/>
                      </a:cubicBezTo>
                      <a:cubicBezTo>
                        <a:pt x="2313" y="12191"/>
                        <a:pt x="2383" y="13452"/>
                        <a:pt x="2476" y="14689"/>
                      </a:cubicBezTo>
                      <a:lnTo>
                        <a:pt x="2500" y="14689"/>
                      </a:lnTo>
                      <a:cubicBezTo>
                        <a:pt x="2500" y="13428"/>
                        <a:pt x="2406" y="12191"/>
                        <a:pt x="2313" y="10953"/>
                      </a:cubicBezTo>
                      <a:cubicBezTo>
                        <a:pt x="2196" y="9715"/>
                        <a:pt x="2009" y="8478"/>
                        <a:pt x="1799" y="7240"/>
                      </a:cubicBezTo>
                      <a:cubicBezTo>
                        <a:pt x="1379" y="4788"/>
                        <a:pt x="795" y="2359"/>
                        <a:pt x="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0" name="Google Shape;15740;p49"/>
                <p:cNvSpPr/>
                <p:nvPr/>
              </p:nvSpPr>
              <p:spPr>
                <a:xfrm>
                  <a:off x="625269" y="7119918"/>
                  <a:ext cx="27103" cy="176694"/>
                </a:xfrm>
                <a:custGeom>
                  <a:rect b="b" l="l" r="r" t="t"/>
                  <a:pathLst>
                    <a:path extrusionOk="0" h="9903" w="1519">
                      <a:moveTo>
                        <a:pt x="1519" y="1"/>
                      </a:moveTo>
                      <a:lnTo>
                        <a:pt x="701" y="4928"/>
                      </a:lnTo>
                      <a:cubicBezTo>
                        <a:pt x="561" y="5769"/>
                        <a:pt x="444" y="6586"/>
                        <a:pt x="328" y="7427"/>
                      </a:cubicBezTo>
                      <a:cubicBezTo>
                        <a:pt x="211" y="8244"/>
                        <a:pt x="94" y="9062"/>
                        <a:pt x="1" y="9902"/>
                      </a:cubicBezTo>
                      <a:lnTo>
                        <a:pt x="24" y="9902"/>
                      </a:lnTo>
                      <a:cubicBezTo>
                        <a:pt x="187" y="9085"/>
                        <a:pt x="328" y="8268"/>
                        <a:pt x="468" y="7427"/>
                      </a:cubicBezTo>
                      <a:cubicBezTo>
                        <a:pt x="584" y="6610"/>
                        <a:pt x="725" y="5792"/>
                        <a:pt x="818" y="4952"/>
                      </a:cubicBezTo>
                      <a:lnTo>
                        <a:pt x="151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1" name="Google Shape;15741;p49"/>
                <p:cNvSpPr/>
                <p:nvPr/>
              </p:nvSpPr>
              <p:spPr>
                <a:xfrm>
                  <a:off x="568601" y="7145754"/>
                  <a:ext cx="6263" cy="161689"/>
                </a:xfrm>
                <a:custGeom>
                  <a:rect b="b" l="l" r="r" t="t"/>
                  <a:pathLst>
                    <a:path extrusionOk="0" h="9062" w="351">
                      <a:moveTo>
                        <a:pt x="351" y="1"/>
                      </a:moveTo>
                      <a:lnTo>
                        <a:pt x="351" y="1"/>
                      </a:lnTo>
                      <a:cubicBezTo>
                        <a:pt x="211" y="1519"/>
                        <a:pt x="94" y="3013"/>
                        <a:pt x="47" y="4531"/>
                      </a:cubicBezTo>
                      <a:cubicBezTo>
                        <a:pt x="1" y="5278"/>
                        <a:pt x="1" y="6049"/>
                        <a:pt x="1" y="6796"/>
                      </a:cubicBezTo>
                      <a:cubicBezTo>
                        <a:pt x="24" y="7544"/>
                        <a:pt x="24" y="8314"/>
                        <a:pt x="94" y="9062"/>
                      </a:cubicBezTo>
                      <a:lnTo>
                        <a:pt x="117" y="9062"/>
                      </a:lnTo>
                      <a:lnTo>
                        <a:pt x="141" y="6796"/>
                      </a:lnTo>
                      <a:lnTo>
                        <a:pt x="164" y="4531"/>
                      </a:lnTo>
                      <a:cubicBezTo>
                        <a:pt x="187" y="3037"/>
                        <a:pt x="257" y="1519"/>
                        <a:pt x="35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2" name="Google Shape;15742;p49"/>
                <p:cNvSpPr/>
                <p:nvPr/>
              </p:nvSpPr>
              <p:spPr>
                <a:xfrm>
                  <a:off x="550277" y="7043677"/>
                  <a:ext cx="16683" cy="273347"/>
                </a:xfrm>
                <a:custGeom>
                  <a:rect b="b" l="l" r="r" t="t"/>
                  <a:pathLst>
                    <a:path extrusionOk="0" h="15320" w="935">
                      <a:moveTo>
                        <a:pt x="0" y="0"/>
                      </a:moveTo>
                      <a:lnTo>
                        <a:pt x="0" y="24"/>
                      </a:lnTo>
                      <a:cubicBezTo>
                        <a:pt x="397" y="2546"/>
                        <a:pt x="654" y="5091"/>
                        <a:pt x="747" y="7637"/>
                      </a:cubicBezTo>
                      <a:cubicBezTo>
                        <a:pt x="771" y="8921"/>
                        <a:pt x="794" y="10205"/>
                        <a:pt x="747" y="11467"/>
                      </a:cubicBezTo>
                      <a:cubicBezTo>
                        <a:pt x="747" y="12751"/>
                        <a:pt x="677" y="14035"/>
                        <a:pt x="631" y="15320"/>
                      </a:cubicBezTo>
                      <a:cubicBezTo>
                        <a:pt x="794" y="14035"/>
                        <a:pt x="864" y="12751"/>
                        <a:pt x="911" y="11490"/>
                      </a:cubicBezTo>
                      <a:cubicBezTo>
                        <a:pt x="934" y="10205"/>
                        <a:pt x="934" y="8921"/>
                        <a:pt x="864" y="7637"/>
                      </a:cubicBezTo>
                      <a:cubicBezTo>
                        <a:pt x="747" y="5091"/>
                        <a:pt x="467" y="2522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3" name="Google Shape;15743;p49"/>
                <p:cNvSpPr/>
                <p:nvPr/>
              </p:nvSpPr>
              <p:spPr>
                <a:xfrm>
                  <a:off x="575685" y="7049512"/>
                  <a:ext cx="42108" cy="196268"/>
                </a:xfrm>
                <a:custGeom>
                  <a:rect b="b" l="l" r="r" t="t"/>
                  <a:pathLst>
                    <a:path extrusionOk="0" h="11000" w="2360">
                      <a:moveTo>
                        <a:pt x="2336" y="0"/>
                      </a:moveTo>
                      <a:lnTo>
                        <a:pt x="1122" y="5488"/>
                      </a:lnTo>
                      <a:cubicBezTo>
                        <a:pt x="911" y="6399"/>
                        <a:pt x="701" y="7310"/>
                        <a:pt x="514" y="8220"/>
                      </a:cubicBezTo>
                      <a:cubicBezTo>
                        <a:pt x="351" y="9155"/>
                        <a:pt x="141" y="10065"/>
                        <a:pt x="1" y="10999"/>
                      </a:cubicBezTo>
                      <a:cubicBezTo>
                        <a:pt x="257" y="10089"/>
                        <a:pt x="444" y="9178"/>
                        <a:pt x="654" y="8244"/>
                      </a:cubicBezTo>
                      <a:cubicBezTo>
                        <a:pt x="865" y="7333"/>
                        <a:pt x="1051" y="6422"/>
                        <a:pt x="1238" y="5511"/>
                      </a:cubicBezTo>
                      <a:lnTo>
                        <a:pt x="235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4" name="Google Shape;15744;p49"/>
                <p:cNvSpPr/>
                <p:nvPr/>
              </p:nvSpPr>
              <p:spPr>
                <a:xfrm>
                  <a:off x="596525" y="7158672"/>
                  <a:ext cx="24177" cy="159191"/>
                </a:xfrm>
                <a:custGeom>
                  <a:rect b="b" l="l" r="r" t="t"/>
                  <a:pathLst>
                    <a:path extrusionOk="0" h="8922" w="1355">
                      <a:moveTo>
                        <a:pt x="1331" y="1"/>
                      </a:moveTo>
                      <a:cubicBezTo>
                        <a:pt x="1004" y="1472"/>
                        <a:pt x="724" y="2943"/>
                        <a:pt x="491" y="4438"/>
                      </a:cubicBezTo>
                      <a:cubicBezTo>
                        <a:pt x="374" y="5185"/>
                        <a:pt x="257" y="5909"/>
                        <a:pt x="164" y="6656"/>
                      </a:cubicBezTo>
                      <a:cubicBezTo>
                        <a:pt x="94" y="7427"/>
                        <a:pt x="24" y="8174"/>
                        <a:pt x="0" y="8921"/>
                      </a:cubicBezTo>
                      <a:lnTo>
                        <a:pt x="327" y="6680"/>
                      </a:lnTo>
                      <a:lnTo>
                        <a:pt x="607" y="4461"/>
                      </a:lnTo>
                      <a:cubicBezTo>
                        <a:pt x="818" y="2966"/>
                        <a:pt x="1075" y="1472"/>
                        <a:pt x="1355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5" name="Google Shape;15745;p49"/>
                <p:cNvSpPr/>
                <p:nvPr/>
              </p:nvSpPr>
              <p:spPr>
                <a:xfrm>
                  <a:off x="661115" y="6730755"/>
                  <a:ext cx="40431" cy="117939"/>
                </a:xfrm>
                <a:custGeom>
                  <a:rect b="b" l="l" r="r" t="t"/>
                  <a:pathLst>
                    <a:path extrusionOk="0" h="6610" w="2266">
                      <a:moveTo>
                        <a:pt x="0" y="0"/>
                      </a:moveTo>
                      <a:cubicBezTo>
                        <a:pt x="584" y="1028"/>
                        <a:pt x="1051" y="2102"/>
                        <a:pt x="1378" y="3200"/>
                      </a:cubicBezTo>
                      <a:cubicBezTo>
                        <a:pt x="1541" y="3760"/>
                        <a:pt x="1658" y="4344"/>
                        <a:pt x="1798" y="4904"/>
                      </a:cubicBezTo>
                      <a:cubicBezTo>
                        <a:pt x="1938" y="5465"/>
                        <a:pt x="2055" y="6025"/>
                        <a:pt x="2195" y="6609"/>
                      </a:cubicBezTo>
                      <a:lnTo>
                        <a:pt x="2219" y="6586"/>
                      </a:lnTo>
                      <a:cubicBezTo>
                        <a:pt x="2265" y="6002"/>
                        <a:pt x="2195" y="5418"/>
                        <a:pt x="2102" y="4834"/>
                      </a:cubicBezTo>
                      <a:cubicBezTo>
                        <a:pt x="2008" y="4250"/>
                        <a:pt x="1822" y="3690"/>
                        <a:pt x="1611" y="3130"/>
                      </a:cubicBezTo>
                      <a:cubicBezTo>
                        <a:pt x="1214" y="2032"/>
                        <a:pt x="677" y="958"/>
                        <a:pt x="23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6" name="Google Shape;15746;p49"/>
                <p:cNvSpPr/>
                <p:nvPr/>
              </p:nvSpPr>
              <p:spPr>
                <a:xfrm>
                  <a:off x="697353" y="6743245"/>
                  <a:ext cx="21696" cy="71691"/>
                </a:xfrm>
                <a:custGeom>
                  <a:rect b="b" l="l" r="r" t="t"/>
                  <a:pathLst>
                    <a:path extrusionOk="0" h="4018" w="1216">
                      <a:moveTo>
                        <a:pt x="1" y="1"/>
                      </a:moveTo>
                      <a:cubicBezTo>
                        <a:pt x="304" y="655"/>
                        <a:pt x="538" y="1309"/>
                        <a:pt x="678" y="1986"/>
                      </a:cubicBezTo>
                      <a:cubicBezTo>
                        <a:pt x="771" y="2313"/>
                        <a:pt x="795" y="2663"/>
                        <a:pt x="865" y="2990"/>
                      </a:cubicBezTo>
                      <a:cubicBezTo>
                        <a:pt x="958" y="3340"/>
                        <a:pt x="1005" y="3667"/>
                        <a:pt x="1098" y="4018"/>
                      </a:cubicBezTo>
                      <a:lnTo>
                        <a:pt x="1122" y="4018"/>
                      </a:lnTo>
                      <a:cubicBezTo>
                        <a:pt x="1215" y="3667"/>
                        <a:pt x="1192" y="3317"/>
                        <a:pt x="1168" y="2967"/>
                      </a:cubicBezTo>
                      <a:cubicBezTo>
                        <a:pt x="1145" y="2593"/>
                        <a:pt x="1028" y="2266"/>
                        <a:pt x="912" y="1916"/>
                      </a:cubicBezTo>
                      <a:cubicBezTo>
                        <a:pt x="701" y="1239"/>
                        <a:pt x="398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7" name="Google Shape;15747;p49"/>
                <p:cNvSpPr/>
                <p:nvPr/>
              </p:nvSpPr>
              <p:spPr>
                <a:xfrm>
                  <a:off x="620273" y="6731576"/>
                  <a:ext cx="18342" cy="107519"/>
                </a:xfrm>
                <a:custGeom>
                  <a:rect b="b" l="l" r="r" t="t"/>
                  <a:pathLst>
                    <a:path extrusionOk="0" h="6026" w="1028">
                      <a:moveTo>
                        <a:pt x="0" y="1"/>
                      </a:moveTo>
                      <a:cubicBezTo>
                        <a:pt x="304" y="982"/>
                        <a:pt x="514" y="1986"/>
                        <a:pt x="631" y="2990"/>
                      </a:cubicBezTo>
                      <a:cubicBezTo>
                        <a:pt x="678" y="3481"/>
                        <a:pt x="701" y="3994"/>
                        <a:pt x="724" y="4508"/>
                      </a:cubicBezTo>
                      <a:lnTo>
                        <a:pt x="841" y="6026"/>
                      </a:lnTo>
                      <a:lnTo>
                        <a:pt x="864" y="6026"/>
                      </a:lnTo>
                      <a:cubicBezTo>
                        <a:pt x="981" y="5512"/>
                        <a:pt x="1028" y="4998"/>
                        <a:pt x="1028" y="4485"/>
                      </a:cubicBezTo>
                      <a:cubicBezTo>
                        <a:pt x="1028" y="3971"/>
                        <a:pt x="958" y="3457"/>
                        <a:pt x="864" y="2943"/>
                      </a:cubicBezTo>
                      <a:cubicBezTo>
                        <a:pt x="701" y="1939"/>
                        <a:pt x="421" y="93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8" name="Google Shape;15748;p49"/>
                <p:cNvSpPr/>
                <p:nvPr/>
              </p:nvSpPr>
              <p:spPr>
                <a:xfrm>
                  <a:off x="723599" y="6882006"/>
                  <a:ext cx="20019" cy="129608"/>
                </a:xfrm>
                <a:custGeom>
                  <a:rect b="b" l="l" r="r" t="t"/>
                  <a:pathLst>
                    <a:path extrusionOk="0" h="7264" w="1122">
                      <a:moveTo>
                        <a:pt x="1075" y="0"/>
                      </a:moveTo>
                      <a:cubicBezTo>
                        <a:pt x="561" y="1121"/>
                        <a:pt x="235" y="2336"/>
                        <a:pt x="94" y="3573"/>
                      </a:cubicBezTo>
                      <a:cubicBezTo>
                        <a:pt x="24" y="4204"/>
                        <a:pt x="1" y="4834"/>
                        <a:pt x="71" y="5442"/>
                      </a:cubicBezTo>
                      <a:cubicBezTo>
                        <a:pt x="141" y="6072"/>
                        <a:pt x="235" y="6679"/>
                        <a:pt x="468" y="7263"/>
                      </a:cubicBezTo>
                      <a:lnTo>
                        <a:pt x="491" y="7263"/>
                      </a:lnTo>
                      <a:cubicBezTo>
                        <a:pt x="445" y="6656"/>
                        <a:pt x="375" y="6049"/>
                        <a:pt x="351" y="5418"/>
                      </a:cubicBezTo>
                      <a:cubicBezTo>
                        <a:pt x="351" y="4811"/>
                        <a:pt x="305" y="4204"/>
                        <a:pt x="351" y="3597"/>
                      </a:cubicBezTo>
                      <a:cubicBezTo>
                        <a:pt x="421" y="2382"/>
                        <a:pt x="678" y="1168"/>
                        <a:pt x="112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9" name="Google Shape;15749;p49"/>
                <p:cNvSpPr/>
                <p:nvPr/>
              </p:nvSpPr>
              <p:spPr>
                <a:xfrm>
                  <a:off x="751523" y="6961584"/>
                  <a:ext cx="7512" cy="67516"/>
                </a:xfrm>
                <a:custGeom>
                  <a:rect b="b" l="l" r="r" t="t"/>
                  <a:pathLst>
                    <a:path extrusionOk="0" h="3784" w="421">
                      <a:moveTo>
                        <a:pt x="1" y="1"/>
                      </a:moveTo>
                      <a:cubicBezTo>
                        <a:pt x="47" y="631"/>
                        <a:pt x="94" y="1262"/>
                        <a:pt x="94" y="1892"/>
                      </a:cubicBezTo>
                      <a:cubicBezTo>
                        <a:pt x="117" y="2196"/>
                        <a:pt x="71" y="2523"/>
                        <a:pt x="94" y="2826"/>
                      </a:cubicBezTo>
                      <a:cubicBezTo>
                        <a:pt x="141" y="3153"/>
                        <a:pt x="141" y="3457"/>
                        <a:pt x="211" y="3784"/>
                      </a:cubicBezTo>
                      <a:lnTo>
                        <a:pt x="258" y="3784"/>
                      </a:lnTo>
                      <a:cubicBezTo>
                        <a:pt x="351" y="3457"/>
                        <a:pt x="374" y="3153"/>
                        <a:pt x="398" y="2826"/>
                      </a:cubicBezTo>
                      <a:cubicBezTo>
                        <a:pt x="421" y="2523"/>
                        <a:pt x="374" y="2196"/>
                        <a:pt x="351" y="1869"/>
                      </a:cubicBezTo>
                      <a:cubicBezTo>
                        <a:pt x="281" y="1238"/>
                        <a:pt x="164" y="63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0" name="Google Shape;15750;p49"/>
                <p:cNvSpPr/>
                <p:nvPr/>
              </p:nvSpPr>
              <p:spPr>
                <a:xfrm>
                  <a:off x="598612" y="6888661"/>
                  <a:ext cx="24177" cy="153785"/>
                </a:xfrm>
                <a:custGeom>
                  <a:rect b="b" l="l" r="r" t="t"/>
                  <a:pathLst>
                    <a:path extrusionOk="0" h="8619" w="1355">
                      <a:moveTo>
                        <a:pt x="0" y="1"/>
                      </a:moveTo>
                      <a:cubicBezTo>
                        <a:pt x="514" y="1379"/>
                        <a:pt x="841" y="2827"/>
                        <a:pt x="958" y="4251"/>
                      </a:cubicBezTo>
                      <a:cubicBezTo>
                        <a:pt x="1028" y="4975"/>
                        <a:pt x="1004" y="5699"/>
                        <a:pt x="1004" y="6423"/>
                      </a:cubicBezTo>
                      <a:cubicBezTo>
                        <a:pt x="1004" y="7147"/>
                        <a:pt x="958" y="7871"/>
                        <a:pt x="911" y="8618"/>
                      </a:cubicBezTo>
                      <a:lnTo>
                        <a:pt x="934" y="8618"/>
                      </a:lnTo>
                      <a:cubicBezTo>
                        <a:pt x="1144" y="7918"/>
                        <a:pt x="1261" y="7170"/>
                        <a:pt x="1308" y="6446"/>
                      </a:cubicBezTo>
                      <a:cubicBezTo>
                        <a:pt x="1355" y="5699"/>
                        <a:pt x="1308" y="4975"/>
                        <a:pt x="1214" y="4228"/>
                      </a:cubicBezTo>
                      <a:cubicBezTo>
                        <a:pt x="1028" y="2780"/>
                        <a:pt x="631" y="1332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1" name="Google Shape;15751;p49"/>
                <p:cNvSpPr/>
                <p:nvPr/>
              </p:nvSpPr>
              <p:spPr>
                <a:xfrm>
                  <a:off x="552347" y="6936997"/>
                  <a:ext cx="10438" cy="52118"/>
                </a:xfrm>
                <a:custGeom>
                  <a:rect b="b" l="l" r="r" t="t"/>
                  <a:pathLst>
                    <a:path extrusionOk="0" h="2921" w="585">
                      <a:moveTo>
                        <a:pt x="1" y="1"/>
                      </a:moveTo>
                      <a:cubicBezTo>
                        <a:pt x="94" y="491"/>
                        <a:pt x="164" y="982"/>
                        <a:pt x="211" y="1449"/>
                      </a:cubicBezTo>
                      <a:cubicBezTo>
                        <a:pt x="234" y="1706"/>
                        <a:pt x="234" y="1939"/>
                        <a:pt x="281" y="2196"/>
                      </a:cubicBezTo>
                      <a:cubicBezTo>
                        <a:pt x="328" y="2430"/>
                        <a:pt x="374" y="2663"/>
                        <a:pt x="468" y="2920"/>
                      </a:cubicBezTo>
                      <a:lnTo>
                        <a:pt x="491" y="2920"/>
                      </a:lnTo>
                      <a:cubicBezTo>
                        <a:pt x="561" y="2663"/>
                        <a:pt x="561" y="2406"/>
                        <a:pt x="585" y="2149"/>
                      </a:cubicBezTo>
                      <a:cubicBezTo>
                        <a:pt x="561" y="1916"/>
                        <a:pt x="515" y="1659"/>
                        <a:pt x="445" y="1425"/>
                      </a:cubicBezTo>
                      <a:cubicBezTo>
                        <a:pt x="351" y="935"/>
                        <a:pt x="211" y="46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2" name="Google Shape;15752;p49"/>
                <p:cNvSpPr/>
                <p:nvPr/>
              </p:nvSpPr>
              <p:spPr>
                <a:xfrm>
                  <a:off x="494020" y="6916585"/>
                  <a:ext cx="11259" cy="65446"/>
                </a:xfrm>
                <a:custGeom>
                  <a:rect b="b" l="l" r="r" t="t"/>
                  <a:pathLst>
                    <a:path extrusionOk="0" h="3668" w="631">
                      <a:moveTo>
                        <a:pt x="0" y="1"/>
                      </a:moveTo>
                      <a:cubicBezTo>
                        <a:pt x="164" y="608"/>
                        <a:pt x="257" y="1215"/>
                        <a:pt x="281" y="1822"/>
                      </a:cubicBezTo>
                      <a:cubicBezTo>
                        <a:pt x="304" y="2126"/>
                        <a:pt x="281" y="2429"/>
                        <a:pt x="304" y="2733"/>
                      </a:cubicBezTo>
                      <a:cubicBezTo>
                        <a:pt x="351" y="3036"/>
                        <a:pt x="351" y="3340"/>
                        <a:pt x="397" y="3667"/>
                      </a:cubicBezTo>
                      <a:lnTo>
                        <a:pt x="444" y="3667"/>
                      </a:lnTo>
                      <a:cubicBezTo>
                        <a:pt x="561" y="3363"/>
                        <a:pt x="584" y="3036"/>
                        <a:pt x="608" y="2733"/>
                      </a:cubicBezTo>
                      <a:cubicBezTo>
                        <a:pt x="631" y="2429"/>
                        <a:pt x="584" y="2102"/>
                        <a:pt x="537" y="1799"/>
                      </a:cubicBezTo>
                      <a:cubicBezTo>
                        <a:pt x="444" y="1168"/>
                        <a:pt x="257" y="561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3" name="Google Shape;15753;p49"/>
                <p:cNvSpPr/>
                <p:nvPr/>
              </p:nvSpPr>
              <p:spPr>
                <a:xfrm>
                  <a:off x="349014" y="6838256"/>
                  <a:ext cx="17932" cy="105842"/>
                </a:xfrm>
                <a:custGeom>
                  <a:rect b="b" l="l" r="r" t="t"/>
                  <a:pathLst>
                    <a:path extrusionOk="0" h="5932" w="1005">
                      <a:moveTo>
                        <a:pt x="24" y="0"/>
                      </a:moveTo>
                      <a:cubicBezTo>
                        <a:pt x="0" y="1004"/>
                        <a:pt x="47" y="2009"/>
                        <a:pt x="187" y="3013"/>
                      </a:cubicBezTo>
                      <a:cubicBezTo>
                        <a:pt x="257" y="3503"/>
                        <a:pt x="327" y="4017"/>
                        <a:pt x="444" y="4507"/>
                      </a:cubicBezTo>
                      <a:cubicBezTo>
                        <a:pt x="608" y="4998"/>
                        <a:pt x="748" y="5488"/>
                        <a:pt x="981" y="5932"/>
                      </a:cubicBezTo>
                      <a:lnTo>
                        <a:pt x="1005" y="5932"/>
                      </a:lnTo>
                      <a:cubicBezTo>
                        <a:pt x="958" y="5418"/>
                        <a:pt x="841" y="4928"/>
                        <a:pt x="748" y="4437"/>
                      </a:cubicBezTo>
                      <a:lnTo>
                        <a:pt x="421" y="2966"/>
                      </a:lnTo>
                      <a:cubicBezTo>
                        <a:pt x="234" y="1985"/>
                        <a:pt x="117" y="1004"/>
                        <a:pt x="47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4" name="Google Shape;15754;p49"/>
                <p:cNvSpPr/>
                <p:nvPr/>
              </p:nvSpPr>
              <p:spPr>
                <a:xfrm>
                  <a:off x="386519" y="6892426"/>
                  <a:ext cx="15006" cy="74171"/>
                </a:xfrm>
                <a:custGeom>
                  <a:rect b="b" l="l" r="r" t="t"/>
                  <a:pathLst>
                    <a:path extrusionOk="0" h="4157" w="841">
                      <a:moveTo>
                        <a:pt x="24" y="0"/>
                      </a:moveTo>
                      <a:lnTo>
                        <a:pt x="0" y="23"/>
                      </a:lnTo>
                      <a:cubicBezTo>
                        <a:pt x="304" y="677"/>
                        <a:pt x="467" y="1355"/>
                        <a:pt x="514" y="2055"/>
                      </a:cubicBezTo>
                      <a:cubicBezTo>
                        <a:pt x="537" y="2405"/>
                        <a:pt x="514" y="2756"/>
                        <a:pt x="491" y="3083"/>
                      </a:cubicBezTo>
                      <a:cubicBezTo>
                        <a:pt x="491" y="3433"/>
                        <a:pt x="444" y="3783"/>
                        <a:pt x="421" y="4134"/>
                      </a:cubicBezTo>
                      <a:lnTo>
                        <a:pt x="444" y="4157"/>
                      </a:lnTo>
                      <a:cubicBezTo>
                        <a:pt x="631" y="3830"/>
                        <a:pt x="724" y="3480"/>
                        <a:pt x="794" y="3129"/>
                      </a:cubicBezTo>
                      <a:cubicBezTo>
                        <a:pt x="841" y="2756"/>
                        <a:pt x="818" y="2382"/>
                        <a:pt x="771" y="2032"/>
                      </a:cubicBezTo>
                      <a:cubicBezTo>
                        <a:pt x="654" y="1308"/>
                        <a:pt x="421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5" name="Google Shape;15755;p49"/>
                <p:cNvSpPr/>
                <p:nvPr/>
              </p:nvSpPr>
              <p:spPr>
                <a:xfrm>
                  <a:off x="332349" y="6873246"/>
                  <a:ext cx="18770" cy="95029"/>
                </a:xfrm>
                <a:custGeom>
                  <a:rect b="b" l="l" r="r" t="t"/>
                  <a:pathLst>
                    <a:path extrusionOk="0" h="5326" w="1052">
                      <a:moveTo>
                        <a:pt x="0" y="1"/>
                      </a:moveTo>
                      <a:cubicBezTo>
                        <a:pt x="0" y="912"/>
                        <a:pt x="70" y="1822"/>
                        <a:pt x="210" y="2710"/>
                      </a:cubicBezTo>
                      <a:cubicBezTo>
                        <a:pt x="281" y="3177"/>
                        <a:pt x="351" y="3621"/>
                        <a:pt x="491" y="4064"/>
                      </a:cubicBezTo>
                      <a:cubicBezTo>
                        <a:pt x="631" y="4485"/>
                        <a:pt x="794" y="4928"/>
                        <a:pt x="1028" y="5325"/>
                      </a:cubicBezTo>
                      <a:lnTo>
                        <a:pt x="1051" y="5325"/>
                      </a:lnTo>
                      <a:cubicBezTo>
                        <a:pt x="981" y="4858"/>
                        <a:pt x="864" y="4438"/>
                        <a:pt x="771" y="3994"/>
                      </a:cubicBezTo>
                      <a:cubicBezTo>
                        <a:pt x="678" y="3551"/>
                        <a:pt x="537" y="3107"/>
                        <a:pt x="444" y="2663"/>
                      </a:cubicBezTo>
                      <a:cubicBezTo>
                        <a:pt x="257" y="1799"/>
                        <a:pt x="117" y="88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6" name="Google Shape;15756;p49"/>
                <p:cNvSpPr/>
                <p:nvPr/>
              </p:nvSpPr>
              <p:spPr>
                <a:xfrm>
                  <a:off x="1145699" y="6924917"/>
                  <a:ext cx="82111" cy="468366"/>
                </a:xfrm>
                <a:custGeom>
                  <a:rect b="b" l="l" r="r" t="t"/>
                  <a:pathLst>
                    <a:path extrusionOk="0" h="26250" w="4602">
                      <a:moveTo>
                        <a:pt x="4555" y="1"/>
                      </a:moveTo>
                      <a:cubicBezTo>
                        <a:pt x="3083" y="4204"/>
                        <a:pt x="1962" y="8548"/>
                        <a:pt x="1168" y="12938"/>
                      </a:cubicBezTo>
                      <a:cubicBezTo>
                        <a:pt x="771" y="15133"/>
                        <a:pt x="398" y="17329"/>
                        <a:pt x="234" y="19547"/>
                      </a:cubicBezTo>
                      <a:cubicBezTo>
                        <a:pt x="71" y="21789"/>
                        <a:pt x="1" y="24007"/>
                        <a:pt x="118" y="26249"/>
                      </a:cubicBezTo>
                      <a:lnTo>
                        <a:pt x="188" y="26249"/>
                      </a:lnTo>
                      <a:cubicBezTo>
                        <a:pt x="398" y="24031"/>
                        <a:pt x="585" y="21812"/>
                        <a:pt x="842" y="19617"/>
                      </a:cubicBezTo>
                      <a:cubicBezTo>
                        <a:pt x="1075" y="17399"/>
                        <a:pt x="1309" y="15203"/>
                        <a:pt x="1636" y="13008"/>
                      </a:cubicBezTo>
                      <a:cubicBezTo>
                        <a:pt x="2336" y="8618"/>
                        <a:pt x="3317" y="4274"/>
                        <a:pt x="460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7" name="Google Shape;15757;p49"/>
                <p:cNvSpPr/>
                <p:nvPr/>
              </p:nvSpPr>
              <p:spPr>
                <a:xfrm>
                  <a:off x="1132781" y="6941582"/>
                  <a:ext cx="24605" cy="371285"/>
                </a:xfrm>
                <a:custGeom>
                  <a:rect b="b" l="l" r="r" t="t"/>
                  <a:pathLst>
                    <a:path extrusionOk="0" h="20809" w="1379">
                      <a:moveTo>
                        <a:pt x="1239" y="1"/>
                      </a:moveTo>
                      <a:cubicBezTo>
                        <a:pt x="1145" y="3480"/>
                        <a:pt x="982" y="6937"/>
                        <a:pt x="725" y="10416"/>
                      </a:cubicBezTo>
                      <a:cubicBezTo>
                        <a:pt x="585" y="12144"/>
                        <a:pt x="374" y="13872"/>
                        <a:pt x="258" y="15601"/>
                      </a:cubicBezTo>
                      <a:cubicBezTo>
                        <a:pt x="164" y="17329"/>
                        <a:pt x="24" y="19057"/>
                        <a:pt x="1" y="20808"/>
                      </a:cubicBezTo>
                      <a:lnTo>
                        <a:pt x="48" y="20808"/>
                      </a:lnTo>
                      <a:cubicBezTo>
                        <a:pt x="421" y="19103"/>
                        <a:pt x="655" y="17375"/>
                        <a:pt x="865" y="15647"/>
                      </a:cubicBezTo>
                      <a:cubicBezTo>
                        <a:pt x="1075" y="13919"/>
                        <a:pt x="1122" y="12168"/>
                        <a:pt x="1192" y="10440"/>
                      </a:cubicBezTo>
                      <a:cubicBezTo>
                        <a:pt x="1355" y="6960"/>
                        <a:pt x="1379" y="3480"/>
                        <a:pt x="130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8" name="Google Shape;15758;p49"/>
                <p:cNvSpPr/>
                <p:nvPr/>
              </p:nvSpPr>
              <p:spPr>
                <a:xfrm>
                  <a:off x="1071528" y="7058254"/>
                  <a:ext cx="14613" cy="327107"/>
                </a:xfrm>
                <a:custGeom>
                  <a:rect b="b" l="l" r="r" t="t"/>
                  <a:pathLst>
                    <a:path extrusionOk="0" h="18333" w="819">
                      <a:moveTo>
                        <a:pt x="141" y="1"/>
                      </a:moveTo>
                      <a:lnTo>
                        <a:pt x="71" y="24"/>
                      </a:lnTo>
                      <a:cubicBezTo>
                        <a:pt x="281" y="3060"/>
                        <a:pt x="351" y="6119"/>
                        <a:pt x="281" y="9178"/>
                      </a:cubicBezTo>
                      <a:cubicBezTo>
                        <a:pt x="258" y="10696"/>
                        <a:pt x="141" y="12214"/>
                        <a:pt x="94" y="13755"/>
                      </a:cubicBezTo>
                      <a:cubicBezTo>
                        <a:pt x="71" y="15273"/>
                        <a:pt x="1" y="16791"/>
                        <a:pt x="1" y="18333"/>
                      </a:cubicBezTo>
                      <a:lnTo>
                        <a:pt x="71" y="18333"/>
                      </a:lnTo>
                      <a:cubicBezTo>
                        <a:pt x="398" y="16838"/>
                        <a:pt x="561" y="15297"/>
                        <a:pt x="702" y="13779"/>
                      </a:cubicBezTo>
                      <a:cubicBezTo>
                        <a:pt x="818" y="12238"/>
                        <a:pt x="795" y="10720"/>
                        <a:pt x="772" y="9178"/>
                      </a:cubicBezTo>
                      <a:cubicBezTo>
                        <a:pt x="725" y="6119"/>
                        <a:pt x="515" y="3060"/>
                        <a:pt x="1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9" name="Google Shape;15759;p49"/>
                <p:cNvSpPr/>
                <p:nvPr/>
              </p:nvSpPr>
              <p:spPr>
                <a:xfrm>
                  <a:off x="1321965" y="6953251"/>
                  <a:ext cx="32099" cy="356689"/>
                </a:xfrm>
                <a:custGeom>
                  <a:rect b="b" l="l" r="r" t="t"/>
                  <a:pathLst>
                    <a:path extrusionOk="0" h="19991" w="1799">
                      <a:moveTo>
                        <a:pt x="1728" y="1"/>
                      </a:moveTo>
                      <a:cubicBezTo>
                        <a:pt x="981" y="3270"/>
                        <a:pt x="467" y="6586"/>
                        <a:pt x="234" y="9949"/>
                      </a:cubicBezTo>
                      <a:cubicBezTo>
                        <a:pt x="94" y="11630"/>
                        <a:pt x="0" y="13312"/>
                        <a:pt x="70" y="14970"/>
                      </a:cubicBezTo>
                      <a:cubicBezTo>
                        <a:pt x="164" y="16651"/>
                        <a:pt x="304" y="18333"/>
                        <a:pt x="607" y="19991"/>
                      </a:cubicBezTo>
                      <a:lnTo>
                        <a:pt x="677" y="19991"/>
                      </a:lnTo>
                      <a:cubicBezTo>
                        <a:pt x="701" y="18309"/>
                        <a:pt x="654" y="16628"/>
                        <a:pt x="677" y="14970"/>
                      </a:cubicBezTo>
                      <a:cubicBezTo>
                        <a:pt x="701" y="13312"/>
                        <a:pt x="654" y="11630"/>
                        <a:pt x="724" y="9972"/>
                      </a:cubicBezTo>
                      <a:cubicBezTo>
                        <a:pt x="841" y="6633"/>
                        <a:pt x="1215" y="3317"/>
                        <a:pt x="1798" y="24"/>
                      </a:cubicBezTo>
                      <a:lnTo>
                        <a:pt x="1728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0" name="Google Shape;15760;p49"/>
                <p:cNvSpPr/>
                <p:nvPr/>
              </p:nvSpPr>
              <p:spPr>
                <a:xfrm>
                  <a:off x="1300287" y="6971593"/>
                  <a:ext cx="20019" cy="279182"/>
                </a:xfrm>
                <a:custGeom>
                  <a:rect b="b" l="l" r="r" t="t"/>
                  <a:pathLst>
                    <a:path extrusionOk="0" h="15647" w="1122">
                      <a:moveTo>
                        <a:pt x="1" y="0"/>
                      </a:moveTo>
                      <a:cubicBezTo>
                        <a:pt x="211" y="2616"/>
                        <a:pt x="351" y="5231"/>
                        <a:pt x="445" y="7823"/>
                      </a:cubicBezTo>
                      <a:cubicBezTo>
                        <a:pt x="468" y="9131"/>
                        <a:pt x="445" y="10439"/>
                        <a:pt x="515" y="11747"/>
                      </a:cubicBezTo>
                      <a:cubicBezTo>
                        <a:pt x="608" y="13054"/>
                        <a:pt x="655" y="14339"/>
                        <a:pt x="818" y="15647"/>
                      </a:cubicBezTo>
                      <a:lnTo>
                        <a:pt x="865" y="15647"/>
                      </a:lnTo>
                      <a:cubicBezTo>
                        <a:pt x="1052" y="14362"/>
                        <a:pt x="1098" y="13031"/>
                        <a:pt x="1122" y="11723"/>
                      </a:cubicBezTo>
                      <a:cubicBezTo>
                        <a:pt x="1122" y="10416"/>
                        <a:pt x="1028" y="9108"/>
                        <a:pt x="912" y="7800"/>
                      </a:cubicBezTo>
                      <a:cubicBezTo>
                        <a:pt x="725" y="5185"/>
                        <a:pt x="445" y="2592"/>
                        <a:pt x="7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1" name="Google Shape;15761;p49"/>
                <p:cNvSpPr/>
                <p:nvPr/>
              </p:nvSpPr>
              <p:spPr>
                <a:xfrm>
                  <a:off x="1629891" y="6847427"/>
                  <a:ext cx="40021" cy="473772"/>
                </a:xfrm>
                <a:custGeom>
                  <a:rect b="b" l="l" r="r" t="t"/>
                  <a:pathLst>
                    <a:path extrusionOk="0" h="26553" w="2243">
                      <a:moveTo>
                        <a:pt x="2195" y="0"/>
                      </a:moveTo>
                      <a:cubicBezTo>
                        <a:pt x="1215" y="4344"/>
                        <a:pt x="561" y="8757"/>
                        <a:pt x="257" y="13218"/>
                      </a:cubicBezTo>
                      <a:cubicBezTo>
                        <a:pt x="94" y="15436"/>
                        <a:pt x="0" y="17678"/>
                        <a:pt x="70" y="19897"/>
                      </a:cubicBezTo>
                      <a:cubicBezTo>
                        <a:pt x="164" y="22139"/>
                        <a:pt x="327" y="24357"/>
                        <a:pt x="701" y="26552"/>
                      </a:cubicBezTo>
                      <a:lnTo>
                        <a:pt x="771" y="26552"/>
                      </a:lnTo>
                      <a:cubicBezTo>
                        <a:pt x="724" y="24334"/>
                        <a:pt x="654" y="22115"/>
                        <a:pt x="677" y="19897"/>
                      </a:cubicBezTo>
                      <a:cubicBezTo>
                        <a:pt x="677" y="17678"/>
                        <a:pt x="654" y="15460"/>
                        <a:pt x="748" y="13241"/>
                      </a:cubicBezTo>
                      <a:cubicBezTo>
                        <a:pt x="934" y="8804"/>
                        <a:pt x="1448" y="4390"/>
                        <a:pt x="224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2" name="Google Shape;15762;p49"/>
                <p:cNvSpPr/>
                <p:nvPr/>
              </p:nvSpPr>
              <p:spPr>
                <a:xfrm>
                  <a:off x="1599059" y="6871586"/>
                  <a:ext cx="24587" cy="371267"/>
                </a:xfrm>
                <a:custGeom>
                  <a:rect b="b" l="l" r="r" t="t"/>
                  <a:pathLst>
                    <a:path extrusionOk="0" h="20808" w="1378">
                      <a:moveTo>
                        <a:pt x="0" y="0"/>
                      </a:moveTo>
                      <a:cubicBezTo>
                        <a:pt x="304" y="3457"/>
                        <a:pt x="514" y="6936"/>
                        <a:pt x="654" y="10393"/>
                      </a:cubicBezTo>
                      <a:cubicBezTo>
                        <a:pt x="701" y="12144"/>
                        <a:pt x="701" y="13872"/>
                        <a:pt x="771" y="15600"/>
                      </a:cubicBezTo>
                      <a:cubicBezTo>
                        <a:pt x="864" y="17328"/>
                        <a:pt x="911" y="19080"/>
                        <a:pt x="1074" y="20808"/>
                      </a:cubicBezTo>
                      <a:lnTo>
                        <a:pt x="1144" y="20808"/>
                      </a:lnTo>
                      <a:cubicBezTo>
                        <a:pt x="1331" y="19080"/>
                        <a:pt x="1355" y="17328"/>
                        <a:pt x="1378" y="15600"/>
                      </a:cubicBezTo>
                      <a:cubicBezTo>
                        <a:pt x="1378" y="13849"/>
                        <a:pt x="1238" y="12121"/>
                        <a:pt x="1121" y="10369"/>
                      </a:cubicBezTo>
                      <a:cubicBezTo>
                        <a:pt x="888" y="6913"/>
                        <a:pt x="537" y="3433"/>
                        <a:pt x="7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3" name="Google Shape;15763;p49"/>
                <p:cNvSpPr/>
                <p:nvPr/>
              </p:nvSpPr>
              <p:spPr>
                <a:xfrm>
                  <a:off x="1530294" y="6996180"/>
                  <a:ext cx="44196" cy="325429"/>
                </a:xfrm>
                <a:custGeom>
                  <a:rect b="b" l="l" r="r" t="t"/>
                  <a:pathLst>
                    <a:path extrusionOk="0" h="18239" w="2477">
                      <a:moveTo>
                        <a:pt x="118" y="0"/>
                      </a:moveTo>
                      <a:lnTo>
                        <a:pt x="1" y="23"/>
                      </a:lnTo>
                      <a:cubicBezTo>
                        <a:pt x="211" y="1541"/>
                        <a:pt x="421" y="3059"/>
                        <a:pt x="585" y="4577"/>
                      </a:cubicBezTo>
                      <a:cubicBezTo>
                        <a:pt x="771" y="6095"/>
                        <a:pt x="912" y="7613"/>
                        <a:pt x="1005" y="9131"/>
                      </a:cubicBezTo>
                      <a:cubicBezTo>
                        <a:pt x="1122" y="10649"/>
                        <a:pt x="1075" y="12167"/>
                        <a:pt x="1262" y="13685"/>
                      </a:cubicBezTo>
                      <a:cubicBezTo>
                        <a:pt x="1425" y="15203"/>
                        <a:pt x="1612" y="16721"/>
                        <a:pt x="1962" y="18239"/>
                      </a:cubicBezTo>
                      <a:lnTo>
                        <a:pt x="2079" y="18239"/>
                      </a:lnTo>
                      <a:cubicBezTo>
                        <a:pt x="2406" y="16697"/>
                        <a:pt x="2476" y="15156"/>
                        <a:pt x="2476" y="13615"/>
                      </a:cubicBezTo>
                      <a:cubicBezTo>
                        <a:pt x="2476" y="12073"/>
                        <a:pt x="2196" y="10556"/>
                        <a:pt x="1962" y="9038"/>
                      </a:cubicBezTo>
                      <a:cubicBezTo>
                        <a:pt x="1752" y="7520"/>
                        <a:pt x="1495" y="6002"/>
                        <a:pt x="1192" y="4484"/>
                      </a:cubicBezTo>
                      <a:cubicBezTo>
                        <a:pt x="865" y="2989"/>
                        <a:pt x="538" y="1471"/>
                        <a:pt x="11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4" name="Google Shape;15764;p49"/>
                <p:cNvSpPr/>
                <p:nvPr/>
              </p:nvSpPr>
              <p:spPr>
                <a:xfrm>
                  <a:off x="906949" y="6758251"/>
                  <a:ext cx="34186" cy="163348"/>
                </a:xfrm>
                <a:custGeom>
                  <a:rect b="b" l="l" r="r" t="t"/>
                  <a:pathLst>
                    <a:path extrusionOk="0" h="9155" w="1916">
                      <a:moveTo>
                        <a:pt x="1869" y="1"/>
                      </a:moveTo>
                      <a:cubicBezTo>
                        <a:pt x="1121" y="1378"/>
                        <a:pt x="561" y="2896"/>
                        <a:pt x="257" y="4438"/>
                      </a:cubicBezTo>
                      <a:cubicBezTo>
                        <a:pt x="117" y="5208"/>
                        <a:pt x="0" y="6002"/>
                        <a:pt x="24" y="6796"/>
                      </a:cubicBezTo>
                      <a:cubicBezTo>
                        <a:pt x="24" y="7590"/>
                        <a:pt x="94" y="8384"/>
                        <a:pt x="304" y="9155"/>
                      </a:cubicBezTo>
                      <a:lnTo>
                        <a:pt x="327" y="9155"/>
                      </a:lnTo>
                      <a:cubicBezTo>
                        <a:pt x="304" y="8361"/>
                        <a:pt x="281" y="7590"/>
                        <a:pt x="304" y="6796"/>
                      </a:cubicBezTo>
                      <a:cubicBezTo>
                        <a:pt x="351" y="6026"/>
                        <a:pt x="397" y="5255"/>
                        <a:pt x="514" y="4484"/>
                      </a:cubicBezTo>
                      <a:cubicBezTo>
                        <a:pt x="748" y="2943"/>
                        <a:pt x="1215" y="1448"/>
                        <a:pt x="1915" y="24"/>
                      </a:cubicBezTo>
                      <a:lnTo>
                        <a:pt x="1869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5" name="Google Shape;15765;p49"/>
                <p:cNvSpPr/>
                <p:nvPr/>
              </p:nvSpPr>
              <p:spPr>
                <a:xfrm>
                  <a:off x="927360" y="6816167"/>
                  <a:ext cx="25854" cy="129608"/>
                </a:xfrm>
                <a:custGeom>
                  <a:rect b="b" l="l" r="r" t="t"/>
                  <a:pathLst>
                    <a:path extrusionOk="0" h="7264" w="1449">
                      <a:moveTo>
                        <a:pt x="1402" y="1"/>
                      </a:moveTo>
                      <a:cubicBezTo>
                        <a:pt x="1308" y="1215"/>
                        <a:pt x="1122" y="2453"/>
                        <a:pt x="865" y="3644"/>
                      </a:cubicBezTo>
                      <a:cubicBezTo>
                        <a:pt x="725" y="4251"/>
                        <a:pt x="561" y="4835"/>
                        <a:pt x="421" y="5442"/>
                      </a:cubicBezTo>
                      <a:cubicBezTo>
                        <a:pt x="281" y="6049"/>
                        <a:pt x="117" y="6633"/>
                        <a:pt x="1" y="7240"/>
                      </a:cubicBezTo>
                      <a:lnTo>
                        <a:pt x="24" y="7263"/>
                      </a:lnTo>
                      <a:cubicBezTo>
                        <a:pt x="304" y="6703"/>
                        <a:pt x="514" y="6119"/>
                        <a:pt x="701" y="5512"/>
                      </a:cubicBezTo>
                      <a:cubicBezTo>
                        <a:pt x="888" y="4928"/>
                        <a:pt x="1005" y="4297"/>
                        <a:pt x="1098" y="3690"/>
                      </a:cubicBezTo>
                      <a:cubicBezTo>
                        <a:pt x="1308" y="2476"/>
                        <a:pt x="1425" y="1238"/>
                        <a:pt x="1449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6" name="Google Shape;15766;p49"/>
                <p:cNvSpPr/>
                <p:nvPr/>
              </p:nvSpPr>
              <p:spPr>
                <a:xfrm>
                  <a:off x="865697" y="6790331"/>
                  <a:ext cx="10848" cy="163776"/>
                </a:xfrm>
                <a:custGeom>
                  <a:rect b="b" l="l" r="r" t="t"/>
                  <a:pathLst>
                    <a:path extrusionOk="0" h="9179" w="608">
                      <a:moveTo>
                        <a:pt x="0" y="1"/>
                      </a:moveTo>
                      <a:cubicBezTo>
                        <a:pt x="164" y="1519"/>
                        <a:pt x="257" y="3060"/>
                        <a:pt x="281" y="4578"/>
                      </a:cubicBezTo>
                      <a:lnTo>
                        <a:pt x="257" y="6866"/>
                      </a:lnTo>
                      <a:cubicBezTo>
                        <a:pt x="257" y="7637"/>
                        <a:pt x="257" y="8408"/>
                        <a:pt x="281" y="9178"/>
                      </a:cubicBezTo>
                      <a:lnTo>
                        <a:pt x="304" y="9178"/>
                      </a:lnTo>
                      <a:cubicBezTo>
                        <a:pt x="467" y="8408"/>
                        <a:pt x="514" y="7637"/>
                        <a:pt x="561" y="6890"/>
                      </a:cubicBezTo>
                      <a:cubicBezTo>
                        <a:pt x="608" y="6119"/>
                        <a:pt x="561" y="5348"/>
                        <a:pt x="514" y="4578"/>
                      </a:cubicBezTo>
                      <a:cubicBezTo>
                        <a:pt x="444" y="3037"/>
                        <a:pt x="281" y="1519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7" name="Google Shape;15767;p49"/>
                <p:cNvSpPr/>
                <p:nvPr/>
              </p:nvSpPr>
              <p:spPr>
                <a:xfrm>
                  <a:off x="1765726" y="6798664"/>
                  <a:ext cx="40841" cy="192110"/>
                </a:xfrm>
                <a:custGeom>
                  <a:rect b="b" l="l" r="r" t="t"/>
                  <a:pathLst>
                    <a:path extrusionOk="0" h="10767" w="2289">
                      <a:moveTo>
                        <a:pt x="2266" y="1"/>
                      </a:moveTo>
                      <a:cubicBezTo>
                        <a:pt x="1518" y="1706"/>
                        <a:pt x="935" y="3457"/>
                        <a:pt x="538" y="5255"/>
                      </a:cubicBezTo>
                      <a:cubicBezTo>
                        <a:pt x="351" y="6166"/>
                        <a:pt x="164" y="7077"/>
                        <a:pt x="94" y="7987"/>
                      </a:cubicBezTo>
                      <a:cubicBezTo>
                        <a:pt x="24" y="8922"/>
                        <a:pt x="0" y="9856"/>
                        <a:pt x="70" y="10766"/>
                      </a:cubicBezTo>
                      <a:lnTo>
                        <a:pt x="117" y="10766"/>
                      </a:lnTo>
                      <a:cubicBezTo>
                        <a:pt x="211" y="9856"/>
                        <a:pt x="281" y="8945"/>
                        <a:pt x="397" y="8034"/>
                      </a:cubicBezTo>
                      <a:cubicBezTo>
                        <a:pt x="514" y="7123"/>
                        <a:pt x="608" y="6213"/>
                        <a:pt x="794" y="5302"/>
                      </a:cubicBezTo>
                      <a:cubicBezTo>
                        <a:pt x="1121" y="3504"/>
                        <a:pt x="1635" y="1729"/>
                        <a:pt x="2289" y="24"/>
                      </a:cubicBezTo>
                      <a:lnTo>
                        <a:pt x="2266" y="1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8" name="Google Shape;15768;p49"/>
                <p:cNvSpPr/>
                <p:nvPr/>
              </p:nvSpPr>
              <p:spPr>
                <a:xfrm>
                  <a:off x="1758232" y="6805337"/>
                  <a:ext cx="10848" cy="152107"/>
                </a:xfrm>
                <a:custGeom>
                  <a:rect b="b" l="l" r="r" t="t"/>
                  <a:pathLst>
                    <a:path extrusionOk="0" h="8525" w="608">
                      <a:moveTo>
                        <a:pt x="490" y="0"/>
                      </a:moveTo>
                      <a:cubicBezTo>
                        <a:pt x="467" y="1425"/>
                        <a:pt x="420" y="2849"/>
                        <a:pt x="304" y="4274"/>
                      </a:cubicBezTo>
                      <a:cubicBezTo>
                        <a:pt x="234" y="4975"/>
                        <a:pt x="164" y="5675"/>
                        <a:pt x="117" y="6399"/>
                      </a:cubicBezTo>
                      <a:cubicBezTo>
                        <a:pt x="70" y="7100"/>
                        <a:pt x="0" y="7800"/>
                        <a:pt x="0" y="8524"/>
                      </a:cubicBezTo>
                      <a:lnTo>
                        <a:pt x="23" y="8524"/>
                      </a:lnTo>
                      <a:cubicBezTo>
                        <a:pt x="210" y="7847"/>
                        <a:pt x="304" y="7123"/>
                        <a:pt x="397" y="6422"/>
                      </a:cubicBezTo>
                      <a:cubicBezTo>
                        <a:pt x="490" y="5698"/>
                        <a:pt x="514" y="4998"/>
                        <a:pt x="537" y="4274"/>
                      </a:cubicBezTo>
                      <a:cubicBezTo>
                        <a:pt x="607" y="2849"/>
                        <a:pt x="584" y="1425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9" name="Google Shape;15769;p49"/>
                <p:cNvSpPr/>
                <p:nvPr/>
              </p:nvSpPr>
              <p:spPr>
                <a:xfrm>
                  <a:off x="1723225" y="6852423"/>
                  <a:ext cx="8761" cy="134604"/>
                </a:xfrm>
                <a:custGeom>
                  <a:rect b="b" l="l" r="r" t="t"/>
                  <a:pathLst>
                    <a:path extrusionOk="0" h="7544" w="491">
                      <a:moveTo>
                        <a:pt x="0" y="0"/>
                      </a:moveTo>
                      <a:cubicBezTo>
                        <a:pt x="140" y="1261"/>
                        <a:pt x="211" y="2522"/>
                        <a:pt x="187" y="3760"/>
                      </a:cubicBezTo>
                      <a:cubicBezTo>
                        <a:pt x="187" y="4391"/>
                        <a:pt x="140" y="5021"/>
                        <a:pt x="140" y="5652"/>
                      </a:cubicBezTo>
                      <a:cubicBezTo>
                        <a:pt x="140" y="6282"/>
                        <a:pt x="94" y="6889"/>
                        <a:pt x="117" y="7543"/>
                      </a:cubicBezTo>
                      <a:lnTo>
                        <a:pt x="140" y="7543"/>
                      </a:lnTo>
                      <a:cubicBezTo>
                        <a:pt x="304" y="6913"/>
                        <a:pt x="374" y="6282"/>
                        <a:pt x="444" y="5652"/>
                      </a:cubicBezTo>
                      <a:cubicBezTo>
                        <a:pt x="491" y="5021"/>
                        <a:pt x="467" y="4391"/>
                        <a:pt x="444" y="3760"/>
                      </a:cubicBezTo>
                      <a:cubicBezTo>
                        <a:pt x="397" y="2499"/>
                        <a:pt x="257" y="1238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0" name="Google Shape;15770;p49"/>
                <p:cNvSpPr/>
                <p:nvPr/>
              </p:nvSpPr>
              <p:spPr>
                <a:xfrm>
                  <a:off x="1796968" y="6851174"/>
                  <a:ext cx="10438" cy="134604"/>
                </a:xfrm>
                <a:custGeom>
                  <a:rect b="b" l="l" r="r" t="t"/>
                  <a:pathLst>
                    <a:path extrusionOk="0" h="7544" w="585">
                      <a:moveTo>
                        <a:pt x="351" y="0"/>
                      </a:moveTo>
                      <a:lnTo>
                        <a:pt x="328" y="24"/>
                      </a:lnTo>
                      <a:cubicBezTo>
                        <a:pt x="398" y="1261"/>
                        <a:pt x="398" y="2522"/>
                        <a:pt x="304" y="3783"/>
                      </a:cubicBezTo>
                      <a:cubicBezTo>
                        <a:pt x="258" y="4414"/>
                        <a:pt x="188" y="5021"/>
                        <a:pt x="141" y="5652"/>
                      </a:cubicBezTo>
                      <a:cubicBezTo>
                        <a:pt x="94" y="6282"/>
                        <a:pt x="24" y="6889"/>
                        <a:pt x="1" y="7543"/>
                      </a:cubicBezTo>
                      <a:lnTo>
                        <a:pt x="24" y="7543"/>
                      </a:lnTo>
                      <a:cubicBezTo>
                        <a:pt x="234" y="6936"/>
                        <a:pt x="328" y="6305"/>
                        <a:pt x="421" y="5675"/>
                      </a:cubicBezTo>
                      <a:cubicBezTo>
                        <a:pt x="515" y="5068"/>
                        <a:pt x="538" y="4414"/>
                        <a:pt x="538" y="3783"/>
                      </a:cubicBezTo>
                      <a:cubicBezTo>
                        <a:pt x="585" y="2522"/>
                        <a:pt x="515" y="1261"/>
                        <a:pt x="35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1" name="Google Shape;15771;p49"/>
                <p:cNvSpPr/>
                <p:nvPr/>
              </p:nvSpPr>
              <p:spPr>
                <a:xfrm>
                  <a:off x="1041945" y="6697836"/>
                  <a:ext cx="9189" cy="119188"/>
                </a:xfrm>
                <a:custGeom>
                  <a:rect b="b" l="l" r="r" t="t"/>
                  <a:pathLst>
                    <a:path extrusionOk="0" h="6680" w="515">
                      <a:moveTo>
                        <a:pt x="491" y="0"/>
                      </a:moveTo>
                      <a:cubicBezTo>
                        <a:pt x="234" y="1098"/>
                        <a:pt x="94" y="2196"/>
                        <a:pt x="48" y="3316"/>
                      </a:cubicBezTo>
                      <a:cubicBezTo>
                        <a:pt x="1" y="4461"/>
                        <a:pt x="94" y="5582"/>
                        <a:pt x="374" y="6679"/>
                      </a:cubicBezTo>
                      <a:lnTo>
                        <a:pt x="398" y="6679"/>
                      </a:lnTo>
                      <a:cubicBezTo>
                        <a:pt x="258" y="5558"/>
                        <a:pt x="188" y="4437"/>
                        <a:pt x="164" y="3340"/>
                      </a:cubicBezTo>
                      <a:cubicBezTo>
                        <a:pt x="188" y="2219"/>
                        <a:pt x="304" y="1098"/>
                        <a:pt x="515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2" name="Google Shape;15772;p49"/>
                <p:cNvSpPr/>
                <p:nvPr/>
              </p:nvSpPr>
              <p:spPr>
                <a:xfrm>
                  <a:off x="1027778" y="6705758"/>
                  <a:ext cx="12525" cy="92103"/>
                </a:xfrm>
                <a:custGeom>
                  <a:rect b="b" l="l" r="r" t="t"/>
                  <a:pathLst>
                    <a:path extrusionOk="0" h="5162" w="702">
                      <a:moveTo>
                        <a:pt x="1" y="0"/>
                      </a:moveTo>
                      <a:cubicBezTo>
                        <a:pt x="164" y="864"/>
                        <a:pt x="281" y="1705"/>
                        <a:pt x="374" y="2569"/>
                      </a:cubicBezTo>
                      <a:cubicBezTo>
                        <a:pt x="468" y="3433"/>
                        <a:pt x="538" y="4297"/>
                        <a:pt x="655" y="5161"/>
                      </a:cubicBezTo>
                      <a:lnTo>
                        <a:pt x="678" y="5161"/>
                      </a:lnTo>
                      <a:cubicBezTo>
                        <a:pt x="701" y="4297"/>
                        <a:pt x="631" y="3433"/>
                        <a:pt x="491" y="2569"/>
                      </a:cubicBezTo>
                      <a:cubicBezTo>
                        <a:pt x="374" y="1705"/>
                        <a:pt x="211" y="84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3" name="Google Shape;15773;p49"/>
                <p:cNvSpPr/>
                <p:nvPr/>
              </p:nvSpPr>
              <p:spPr>
                <a:xfrm>
                  <a:off x="1007366" y="6737411"/>
                  <a:ext cx="15023" cy="80862"/>
                </a:xfrm>
                <a:custGeom>
                  <a:rect b="b" l="l" r="r" t="t"/>
                  <a:pathLst>
                    <a:path extrusionOk="0" h="4532" w="842">
                      <a:moveTo>
                        <a:pt x="1" y="1"/>
                      </a:moveTo>
                      <a:lnTo>
                        <a:pt x="1" y="24"/>
                      </a:lnTo>
                      <a:cubicBezTo>
                        <a:pt x="211" y="748"/>
                        <a:pt x="374" y="1495"/>
                        <a:pt x="491" y="2266"/>
                      </a:cubicBezTo>
                      <a:lnTo>
                        <a:pt x="795" y="4531"/>
                      </a:lnTo>
                      <a:cubicBezTo>
                        <a:pt x="841" y="3761"/>
                        <a:pt x="771" y="2990"/>
                        <a:pt x="608" y="2243"/>
                      </a:cubicBezTo>
                      <a:cubicBezTo>
                        <a:pt x="468" y="1495"/>
                        <a:pt x="257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4" name="Google Shape;15774;p49"/>
                <p:cNvSpPr/>
                <p:nvPr/>
              </p:nvSpPr>
              <p:spPr>
                <a:xfrm>
                  <a:off x="1054453" y="6729506"/>
                  <a:ext cx="12936" cy="81255"/>
                </a:xfrm>
                <a:custGeom>
                  <a:rect b="b" l="l" r="r" t="t"/>
                  <a:pathLst>
                    <a:path extrusionOk="0" h="4554" w="725">
                      <a:moveTo>
                        <a:pt x="0" y="0"/>
                      </a:moveTo>
                      <a:cubicBezTo>
                        <a:pt x="187" y="747"/>
                        <a:pt x="327" y="1495"/>
                        <a:pt x="421" y="2265"/>
                      </a:cubicBezTo>
                      <a:lnTo>
                        <a:pt x="631" y="4554"/>
                      </a:lnTo>
                      <a:lnTo>
                        <a:pt x="654" y="4554"/>
                      </a:lnTo>
                      <a:cubicBezTo>
                        <a:pt x="724" y="3783"/>
                        <a:pt x="678" y="3013"/>
                        <a:pt x="538" y="2242"/>
                      </a:cubicBezTo>
                      <a:cubicBezTo>
                        <a:pt x="421" y="1495"/>
                        <a:pt x="234" y="74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5" name="Google Shape;15775;p49"/>
                <p:cNvSpPr/>
                <p:nvPr/>
              </p:nvSpPr>
              <p:spPr>
                <a:xfrm>
                  <a:off x="1096543" y="6891177"/>
                  <a:ext cx="9171" cy="119188"/>
                </a:xfrm>
                <a:custGeom>
                  <a:rect b="b" l="l" r="r" t="t"/>
                  <a:pathLst>
                    <a:path extrusionOk="0" h="6680" w="514">
                      <a:moveTo>
                        <a:pt x="491" y="0"/>
                      </a:moveTo>
                      <a:cubicBezTo>
                        <a:pt x="234" y="1098"/>
                        <a:pt x="94" y="2219"/>
                        <a:pt x="47" y="3340"/>
                      </a:cubicBezTo>
                      <a:cubicBezTo>
                        <a:pt x="0" y="4460"/>
                        <a:pt x="94" y="5605"/>
                        <a:pt x="374" y="6679"/>
                      </a:cubicBezTo>
                      <a:lnTo>
                        <a:pt x="397" y="6679"/>
                      </a:lnTo>
                      <a:cubicBezTo>
                        <a:pt x="280" y="5558"/>
                        <a:pt x="187" y="4460"/>
                        <a:pt x="187" y="3340"/>
                      </a:cubicBezTo>
                      <a:cubicBezTo>
                        <a:pt x="187" y="2219"/>
                        <a:pt x="304" y="1121"/>
                        <a:pt x="51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6" name="Google Shape;15776;p49"/>
                <p:cNvSpPr/>
                <p:nvPr/>
              </p:nvSpPr>
              <p:spPr>
                <a:xfrm>
                  <a:off x="1082376" y="6899081"/>
                  <a:ext cx="12508" cy="92531"/>
                </a:xfrm>
                <a:custGeom>
                  <a:rect b="b" l="l" r="r" t="t"/>
                  <a:pathLst>
                    <a:path extrusionOk="0" h="5186" w="701">
                      <a:moveTo>
                        <a:pt x="0" y="1"/>
                      </a:moveTo>
                      <a:cubicBezTo>
                        <a:pt x="164" y="865"/>
                        <a:pt x="280" y="1729"/>
                        <a:pt x="374" y="2593"/>
                      </a:cubicBezTo>
                      <a:cubicBezTo>
                        <a:pt x="467" y="3457"/>
                        <a:pt x="537" y="4321"/>
                        <a:pt x="654" y="5185"/>
                      </a:cubicBezTo>
                      <a:lnTo>
                        <a:pt x="677" y="5185"/>
                      </a:lnTo>
                      <a:cubicBezTo>
                        <a:pt x="701" y="4298"/>
                        <a:pt x="631" y="3434"/>
                        <a:pt x="491" y="2570"/>
                      </a:cubicBezTo>
                      <a:cubicBezTo>
                        <a:pt x="374" y="1706"/>
                        <a:pt x="210" y="865"/>
                        <a:pt x="23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7" name="Google Shape;15777;p49"/>
                <p:cNvSpPr/>
                <p:nvPr/>
              </p:nvSpPr>
              <p:spPr>
                <a:xfrm>
                  <a:off x="1109033" y="6923258"/>
                  <a:ext cx="12936" cy="80844"/>
                </a:xfrm>
                <a:custGeom>
                  <a:rect b="b" l="l" r="r" t="t"/>
                  <a:pathLst>
                    <a:path extrusionOk="0" h="4531" w="725">
                      <a:moveTo>
                        <a:pt x="1" y="0"/>
                      </a:moveTo>
                      <a:cubicBezTo>
                        <a:pt x="188" y="748"/>
                        <a:pt x="328" y="1495"/>
                        <a:pt x="421" y="2265"/>
                      </a:cubicBezTo>
                      <a:lnTo>
                        <a:pt x="631" y="4531"/>
                      </a:lnTo>
                      <a:lnTo>
                        <a:pt x="655" y="4531"/>
                      </a:lnTo>
                      <a:cubicBezTo>
                        <a:pt x="725" y="3783"/>
                        <a:pt x="678" y="2989"/>
                        <a:pt x="538" y="2242"/>
                      </a:cubicBezTo>
                      <a:cubicBezTo>
                        <a:pt x="421" y="1471"/>
                        <a:pt x="234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8" name="Google Shape;15778;p49"/>
                <p:cNvSpPr/>
                <p:nvPr/>
              </p:nvSpPr>
              <p:spPr>
                <a:xfrm>
                  <a:off x="1410303" y="6632407"/>
                  <a:ext cx="12936" cy="97937"/>
                </a:xfrm>
                <a:custGeom>
                  <a:rect b="b" l="l" r="r" t="t"/>
                  <a:pathLst>
                    <a:path extrusionOk="0" h="5489" w="725">
                      <a:moveTo>
                        <a:pt x="724" y="1"/>
                      </a:moveTo>
                      <a:cubicBezTo>
                        <a:pt x="420" y="888"/>
                        <a:pt x="234" y="1799"/>
                        <a:pt x="117" y="2710"/>
                      </a:cubicBezTo>
                      <a:cubicBezTo>
                        <a:pt x="0" y="3644"/>
                        <a:pt x="0" y="4578"/>
                        <a:pt x="164" y="5489"/>
                      </a:cubicBezTo>
                      <a:lnTo>
                        <a:pt x="187" y="5489"/>
                      </a:lnTo>
                      <a:cubicBezTo>
                        <a:pt x="164" y="4578"/>
                        <a:pt x="187" y="3644"/>
                        <a:pt x="234" y="2733"/>
                      </a:cubicBezTo>
                      <a:cubicBezTo>
                        <a:pt x="327" y="1822"/>
                        <a:pt x="491" y="912"/>
                        <a:pt x="7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9" name="Google Shape;15779;p49"/>
                <p:cNvSpPr/>
                <p:nvPr/>
              </p:nvSpPr>
              <p:spPr>
                <a:xfrm>
                  <a:off x="1403630" y="6637421"/>
                  <a:ext cx="5442" cy="76687"/>
                </a:xfrm>
                <a:custGeom>
                  <a:rect b="b" l="l" r="r" t="t"/>
                  <a:pathLst>
                    <a:path extrusionOk="0" h="4298" w="305">
                      <a:moveTo>
                        <a:pt x="0" y="0"/>
                      </a:moveTo>
                      <a:cubicBezTo>
                        <a:pt x="71" y="724"/>
                        <a:pt x="117" y="1448"/>
                        <a:pt x="141" y="2149"/>
                      </a:cubicBezTo>
                      <a:cubicBezTo>
                        <a:pt x="141" y="2873"/>
                        <a:pt x="141" y="3597"/>
                        <a:pt x="187" y="4297"/>
                      </a:cubicBezTo>
                      <a:lnTo>
                        <a:pt x="211" y="4297"/>
                      </a:lnTo>
                      <a:cubicBezTo>
                        <a:pt x="304" y="3597"/>
                        <a:pt x="304" y="2873"/>
                        <a:pt x="257" y="2149"/>
                      </a:cubicBezTo>
                      <a:cubicBezTo>
                        <a:pt x="211" y="1425"/>
                        <a:pt x="141" y="724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0" name="Google Shape;15780;p49"/>
                <p:cNvSpPr/>
                <p:nvPr/>
              </p:nvSpPr>
              <p:spPr>
                <a:xfrm>
                  <a:off x="1424042" y="6659082"/>
                  <a:ext cx="6691" cy="67516"/>
                </a:xfrm>
                <a:custGeom>
                  <a:rect b="b" l="l" r="r" t="t"/>
                  <a:pathLst>
                    <a:path extrusionOk="0" h="3784" w="375">
                      <a:moveTo>
                        <a:pt x="1" y="1"/>
                      </a:moveTo>
                      <a:cubicBezTo>
                        <a:pt x="94" y="631"/>
                        <a:pt x="164" y="1262"/>
                        <a:pt x="188" y="1892"/>
                      </a:cubicBezTo>
                      <a:cubicBezTo>
                        <a:pt x="188" y="2523"/>
                        <a:pt x="188" y="3130"/>
                        <a:pt x="211" y="3784"/>
                      </a:cubicBezTo>
                      <a:lnTo>
                        <a:pt x="234" y="3784"/>
                      </a:lnTo>
                      <a:cubicBezTo>
                        <a:pt x="351" y="3153"/>
                        <a:pt x="374" y="2499"/>
                        <a:pt x="304" y="1869"/>
                      </a:cubicBezTo>
                      <a:cubicBezTo>
                        <a:pt x="258" y="1238"/>
                        <a:pt x="164" y="608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1" name="Google Shape;15781;p49"/>
                <p:cNvSpPr/>
                <p:nvPr/>
              </p:nvSpPr>
              <p:spPr>
                <a:xfrm>
                  <a:off x="1378633" y="6656174"/>
                  <a:ext cx="6263" cy="67516"/>
                </a:xfrm>
                <a:custGeom>
                  <a:rect b="b" l="l" r="r" t="t"/>
                  <a:pathLst>
                    <a:path extrusionOk="0" h="3784" w="351">
                      <a:moveTo>
                        <a:pt x="0" y="0"/>
                      </a:moveTo>
                      <a:cubicBezTo>
                        <a:pt x="94" y="631"/>
                        <a:pt x="164" y="1261"/>
                        <a:pt x="187" y="1892"/>
                      </a:cubicBezTo>
                      <a:cubicBezTo>
                        <a:pt x="187" y="2522"/>
                        <a:pt x="187" y="3153"/>
                        <a:pt x="210" y="3783"/>
                      </a:cubicBezTo>
                      <a:lnTo>
                        <a:pt x="234" y="3783"/>
                      </a:lnTo>
                      <a:cubicBezTo>
                        <a:pt x="351" y="3153"/>
                        <a:pt x="351" y="2522"/>
                        <a:pt x="304" y="1868"/>
                      </a:cubicBezTo>
                      <a:cubicBezTo>
                        <a:pt x="257" y="1238"/>
                        <a:pt x="164" y="607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2" name="Google Shape;15782;p49"/>
                <p:cNvSpPr/>
                <p:nvPr/>
              </p:nvSpPr>
              <p:spPr>
                <a:xfrm>
                  <a:off x="211502" y="6943259"/>
                  <a:ext cx="9599" cy="99186"/>
                </a:xfrm>
                <a:custGeom>
                  <a:rect b="b" l="l" r="r" t="t"/>
                  <a:pathLst>
                    <a:path extrusionOk="0" h="5559" w="538">
                      <a:moveTo>
                        <a:pt x="258" y="0"/>
                      </a:moveTo>
                      <a:cubicBezTo>
                        <a:pt x="71" y="911"/>
                        <a:pt x="1" y="1868"/>
                        <a:pt x="24" y="2803"/>
                      </a:cubicBezTo>
                      <a:cubicBezTo>
                        <a:pt x="48" y="3737"/>
                        <a:pt x="188" y="4671"/>
                        <a:pt x="515" y="5558"/>
                      </a:cubicBezTo>
                      <a:lnTo>
                        <a:pt x="538" y="5558"/>
                      </a:lnTo>
                      <a:cubicBezTo>
                        <a:pt x="375" y="4647"/>
                        <a:pt x="211" y="3713"/>
                        <a:pt x="141" y="2803"/>
                      </a:cubicBezTo>
                      <a:cubicBezTo>
                        <a:pt x="94" y="1868"/>
                        <a:pt x="141" y="934"/>
                        <a:pt x="28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3" name="Google Shape;15783;p49"/>
                <p:cNvSpPr/>
                <p:nvPr/>
              </p:nvSpPr>
              <p:spPr>
                <a:xfrm>
                  <a:off x="194426" y="6949504"/>
                  <a:ext cx="16683" cy="77097"/>
                </a:xfrm>
                <a:custGeom>
                  <a:rect b="b" l="l" r="r" t="t"/>
                  <a:pathLst>
                    <a:path extrusionOk="0" h="4321" w="935">
                      <a:moveTo>
                        <a:pt x="0" y="0"/>
                      </a:moveTo>
                      <a:cubicBezTo>
                        <a:pt x="211" y="724"/>
                        <a:pt x="374" y="1425"/>
                        <a:pt x="514" y="2149"/>
                      </a:cubicBezTo>
                      <a:cubicBezTo>
                        <a:pt x="631" y="2873"/>
                        <a:pt x="748" y="3597"/>
                        <a:pt x="911" y="4321"/>
                      </a:cubicBezTo>
                      <a:lnTo>
                        <a:pt x="935" y="4321"/>
                      </a:lnTo>
                      <a:cubicBezTo>
                        <a:pt x="935" y="3573"/>
                        <a:pt x="818" y="2850"/>
                        <a:pt x="631" y="2126"/>
                      </a:cubicBezTo>
                      <a:cubicBezTo>
                        <a:pt x="467" y="1402"/>
                        <a:pt x="257" y="701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4" name="Google Shape;15784;p49"/>
                <p:cNvSpPr/>
                <p:nvPr/>
              </p:nvSpPr>
              <p:spPr>
                <a:xfrm>
                  <a:off x="221511" y="6969916"/>
                  <a:ext cx="16272" cy="67516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cubicBezTo>
                        <a:pt x="211" y="608"/>
                        <a:pt x="397" y="1238"/>
                        <a:pt x="537" y="1869"/>
                      </a:cubicBezTo>
                      <a:cubicBezTo>
                        <a:pt x="654" y="2523"/>
                        <a:pt x="748" y="3153"/>
                        <a:pt x="864" y="3784"/>
                      </a:cubicBezTo>
                      <a:lnTo>
                        <a:pt x="888" y="3784"/>
                      </a:lnTo>
                      <a:cubicBezTo>
                        <a:pt x="911" y="3130"/>
                        <a:pt x="818" y="2476"/>
                        <a:pt x="654" y="1846"/>
                      </a:cubicBezTo>
                      <a:cubicBezTo>
                        <a:pt x="491" y="1215"/>
                        <a:pt x="281" y="585"/>
                        <a:pt x="2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5" name="Google Shape;15785;p49"/>
                <p:cNvSpPr/>
                <p:nvPr/>
              </p:nvSpPr>
              <p:spPr>
                <a:xfrm>
                  <a:off x="168590" y="6969916"/>
                  <a:ext cx="16272" cy="67516"/>
                </a:xfrm>
                <a:custGeom>
                  <a:rect b="b" l="l" r="r" t="t"/>
                  <a:pathLst>
                    <a:path extrusionOk="0" h="3784" w="912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11" y="608"/>
                        <a:pt x="374" y="1238"/>
                        <a:pt x="514" y="1869"/>
                      </a:cubicBezTo>
                      <a:cubicBezTo>
                        <a:pt x="631" y="2523"/>
                        <a:pt x="724" y="3153"/>
                        <a:pt x="865" y="3784"/>
                      </a:cubicBezTo>
                      <a:cubicBezTo>
                        <a:pt x="911" y="3130"/>
                        <a:pt x="818" y="2476"/>
                        <a:pt x="631" y="1846"/>
                      </a:cubicBezTo>
                      <a:cubicBezTo>
                        <a:pt x="468" y="1215"/>
                        <a:pt x="257" y="5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6" name="Google Shape;15786;p49"/>
                <p:cNvSpPr/>
                <p:nvPr/>
              </p:nvSpPr>
              <p:spPr>
                <a:xfrm>
                  <a:off x="779857" y="7121595"/>
                  <a:ext cx="25015" cy="202102"/>
                </a:xfrm>
                <a:custGeom>
                  <a:rect b="b" l="l" r="r" t="t"/>
                  <a:pathLst>
                    <a:path extrusionOk="0" h="11327" w="1402">
                      <a:moveTo>
                        <a:pt x="1379" y="0"/>
                      </a:moveTo>
                      <a:cubicBezTo>
                        <a:pt x="748" y="1822"/>
                        <a:pt x="328" y="3690"/>
                        <a:pt x="141" y="5605"/>
                      </a:cubicBezTo>
                      <a:cubicBezTo>
                        <a:pt x="47" y="6562"/>
                        <a:pt x="1" y="7520"/>
                        <a:pt x="24" y="8477"/>
                      </a:cubicBezTo>
                      <a:cubicBezTo>
                        <a:pt x="47" y="9435"/>
                        <a:pt x="117" y="10392"/>
                        <a:pt x="281" y="11326"/>
                      </a:cubicBezTo>
                      <a:lnTo>
                        <a:pt x="304" y="11326"/>
                      </a:lnTo>
                      <a:cubicBezTo>
                        <a:pt x="234" y="10392"/>
                        <a:pt x="164" y="9435"/>
                        <a:pt x="164" y="8477"/>
                      </a:cubicBezTo>
                      <a:cubicBezTo>
                        <a:pt x="141" y="7520"/>
                        <a:pt x="187" y="6562"/>
                        <a:pt x="258" y="5628"/>
                      </a:cubicBezTo>
                      <a:cubicBezTo>
                        <a:pt x="421" y="3713"/>
                        <a:pt x="818" y="1845"/>
                        <a:pt x="1402" y="24"/>
                      </a:cubicBezTo>
                      <a:lnTo>
                        <a:pt x="1379" y="0"/>
                      </a:ln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7" name="Google Shape;15787;p49"/>
                <p:cNvSpPr/>
                <p:nvPr/>
              </p:nvSpPr>
              <p:spPr>
                <a:xfrm>
                  <a:off x="759034" y="7128679"/>
                  <a:ext cx="12097" cy="160440"/>
                </a:xfrm>
                <a:custGeom>
                  <a:rect b="b" l="l" r="r" t="t"/>
                  <a:pathLst>
                    <a:path extrusionOk="0" h="8992" w="6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10" y="1471"/>
                        <a:pt x="350" y="2989"/>
                        <a:pt x="444" y="4484"/>
                      </a:cubicBezTo>
                      <a:cubicBezTo>
                        <a:pt x="467" y="5231"/>
                        <a:pt x="514" y="5979"/>
                        <a:pt x="514" y="6726"/>
                      </a:cubicBezTo>
                      <a:cubicBezTo>
                        <a:pt x="560" y="7473"/>
                        <a:pt x="560" y="8220"/>
                        <a:pt x="584" y="8991"/>
                      </a:cubicBezTo>
                      <a:lnTo>
                        <a:pt x="607" y="8991"/>
                      </a:lnTo>
                      <a:cubicBezTo>
                        <a:pt x="677" y="8220"/>
                        <a:pt x="677" y="7473"/>
                        <a:pt x="677" y="6726"/>
                      </a:cubicBezTo>
                      <a:cubicBezTo>
                        <a:pt x="654" y="5979"/>
                        <a:pt x="631" y="5231"/>
                        <a:pt x="560" y="4461"/>
                      </a:cubicBezTo>
                      <a:cubicBezTo>
                        <a:pt x="444" y="2966"/>
                        <a:pt x="257" y="1471"/>
                        <a:pt x="0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8" name="Google Shape;15788;p49"/>
                <p:cNvSpPr/>
                <p:nvPr/>
              </p:nvSpPr>
              <p:spPr>
                <a:xfrm>
                  <a:off x="807780" y="7177014"/>
                  <a:ext cx="15023" cy="141259"/>
                </a:xfrm>
                <a:custGeom>
                  <a:rect b="b" l="l" r="r" t="t"/>
                  <a:pathLst>
                    <a:path extrusionOk="0" h="7917" w="842">
                      <a:moveTo>
                        <a:pt x="0" y="0"/>
                      </a:moveTo>
                      <a:cubicBezTo>
                        <a:pt x="281" y="1308"/>
                        <a:pt x="467" y="2616"/>
                        <a:pt x="561" y="3947"/>
                      </a:cubicBezTo>
                      <a:cubicBezTo>
                        <a:pt x="654" y="5278"/>
                        <a:pt x="654" y="6586"/>
                        <a:pt x="654" y="7917"/>
                      </a:cubicBezTo>
                      <a:cubicBezTo>
                        <a:pt x="841" y="6609"/>
                        <a:pt x="818" y="5255"/>
                        <a:pt x="678" y="3923"/>
                      </a:cubicBezTo>
                      <a:cubicBezTo>
                        <a:pt x="561" y="2616"/>
                        <a:pt x="327" y="1285"/>
                        <a:pt x="2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9" name="Google Shape;15789;p49"/>
                <p:cNvSpPr/>
                <p:nvPr/>
              </p:nvSpPr>
              <p:spPr>
                <a:xfrm>
                  <a:off x="700279" y="7162419"/>
                  <a:ext cx="14595" cy="141277"/>
                </a:xfrm>
                <a:custGeom>
                  <a:rect b="b" l="l" r="r" t="t"/>
                  <a:pathLst>
                    <a:path extrusionOk="0" h="7918" w="818">
                      <a:moveTo>
                        <a:pt x="0" y="1"/>
                      </a:moveTo>
                      <a:cubicBezTo>
                        <a:pt x="280" y="1309"/>
                        <a:pt x="467" y="2616"/>
                        <a:pt x="561" y="3947"/>
                      </a:cubicBezTo>
                      <a:cubicBezTo>
                        <a:pt x="631" y="5279"/>
                        <a:pt x="654" y="6586"/>
                        <a:pt x="631" y="7917"/>
                      </a:cubicBezTo>
                      <a:lnTo>
                        <a:pt x="654" y="7917"/>
                      </a:lnTo>
                      <a:cubicBezTo>
                        <a:pt x="818" y="6610"/>
                        <a:pt x="818" y="5255"/>
                        <a:pt x="677" y="3924"/>
                      </a:cubicBezTo>
                      <a:cubicBezTo>
                        <a:pt x="561" y="2616"/>
                        <a:pt x="327" y="1285"/>
                        <a:pt x="0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0" name="Google Shape;15790;p49"/>
                <p:cNvSpPr/>
                <p:nvPr/>
              </p:nvSpPr>
              <p:spPr>
                <a:xfrm>
                  <a:off x="2108659" y="6598257"/>
                  <a:ext cx="37505" cy="129590"/>
                </a:xfrm>
                <a:custGeom>
                  <a:rect b="b" l="l" r="r" t="t"/>
                  <a:pathLst>
                    <a:path extrusionOk="0" h="7263" w="2102">
                      <a:moveTo>
                        <a:pt x="2102" y="0"/>
                      </a:moveTo>
                      <a:cubicBezTo>
                        <a:pt x="1495" y="1121"/>
                        <a:pt x="1004" y="2289"/>
                        <a:pt x="631" y="3503"/>
                      </a:cubicBezTo>
                      <a:cubicBezTo>
                        <a:pt x="257" y="4717"/>
                        <a:pt x="23" y="5978"/>
                        <a:pt x="0" y="7263"/>
                      </a:cubicBezTo>
                      <a:cubicBezTo>
                        <a:pt x="187" y="6002"/>
                        <a:pt x="420" y="4764"/>
                        <a:pt x="747" y="3550"/>
                      </a:cubicBezTo>
                      <a:cubicBezTo>
                        <a:pt x="1098" y="2335"/>
                        <a:pt x="1541" y="1144"/>
                        <a:pt x="2102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1" name="Google Shape;15791;p49"/>
                <p:cNvSpPr/>
                <p:nvPr/>
              </p:nvSpPr>
              <p:spPr>
                <a:xfrm>
                  <a:off x="2104073" y="6600327"/>
                  <a:ext cx="15006" cy="104182"/>
                </a:xfrm>
                <a:custGeom>
                  <a:rect b="b" l="l" r="r" t="t"/>
                  <a:pathLst>
                    <a:path extrusionOk="0" h="5839" w="841">
                      <a:moveTo>
                        <a:pt x="818" y="1"/>
                      </a:moveTo>
                      <a:cubicBezTo>
                        <a:pt x="748" y="982"/>
                        <a:pt x="631" y="1962"/>
                        <a:pt x="467" y="2920"/>
                      </a:cubicBezTo>
                      <a:cubicBezTo>
                        <a:pt x="304" y="3901"/>
                        <a:pt x="140" y="4858"/>
                        <a:pt x="0" y="5839"/>
                      </a:cubicBezTo>
                      <a:lnTo>
                        <a:pt x="24" y="5839"/>
                      </a:lnTo>
                      <a:cubicBezTo>
                        <a:pt x="304" y="4882"/>
                        <a:pt x="491" y="3924"/>
                        <a:pt x="584" y="2943"/>
                      </a:cubicBezTo>
                      <a:cubicBezTo>
                        <a:pt x="724" y="1962"/>
                        <a:pt x="794" y="982"/>
                        <a:pt x="84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2" name="Google Shape;15792;p49"/>
                <p:cNvSpPr/>
                <p:nvPr/>
              </p:nvSpPr>
              <p:spPr>
                <a:xfrm>
                  <a:off x="2078237" y="6629499"/>
                  <a:ext cx="10010" cy="92103"/>
                </a:xfrm>
                <a:custGeom>
                  <a:rect b="b" l="l" r="r" t="t"/>
                  <a:pathLst>
                    <a:path extrusionOk="0" h="5162" w="561">
                      <a:moveTo>
                        <a:pt x="491" y="0"/>
                      </a:moveTo>
                      <a:cubicBezTo>
                        <a:pt x="491" y="865"/>
                        <a:pt x="444" y="1729"/>
                        <a:pt x="374" y="2593"/>
                      </a:cubicBezTo>
                      <a:cubicBezTo>
                        <a:pt x="257" y="3457"/>
                        <a:pt x="117" y="4297"/>
                        <a:pt x="0" y="5161"/>
                      </a:cubicBezTo>
                      <a:lnTo>
                        <a:pt x="24" y="5161"/>
                      </a:lnTo>
                      <a:cubicBezTo>
                        <a:pt x="281" y="4344"/>
                        <a:pt x="444" y="3480"/>
                        <a:pt x="491" y="2593"/>
                      </a:cubicBezTo>
                      <a:cubicBezTo>
                        <a:pt x="561" y="1729"/>
                        <a:pt x="561" y="865"/>
                        <a:pt x="491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3" name="Google Shape;15793;p49"/>
                <p:cNvSpPr/>
                <p:nvPr/>
              </p:nvSpPr>
              <p:spPr>
                <a:xfrm>
                  <a:off x="2129071" y="6634085"/>
                  <a:ext cx="12508" cy="91675"/>
                </a:xfrm>
                <a:custGeom>
                  <a:rect b="b" l="l" r="r" t="t"/>
                  <a:pathLst>
                    <a:path extrusionOk="0" h="5138" w="701">
                      <a:moveTo>
                        <a:pt x="654" y="0"/>
                      </a:moveTo>
                      <a:cubicBezTo>
                        <a:pt x="631" y="864"/>
                        <a:pt x="561" y="1728"/>
                        <a:pt x="444" y="2593"/>
                      </a:cubicBezTo>
                      <a:cubicBezTo>
                        <a:pt x="304" y="3433"/>
                        <a:pt x="141" y="4274"/>
                        <a:pt x="0" y="5138"/>
                      </a:cubicBezTo>
                      <a:lnTo>
                        <a:pt x="24" y="5138"/>
                      </a:lnTo>
                      <a:cubicBezTo>
                        <a:pt x="327" y="4321"/>
                        <a:pt x="491" y="3457"/>
                        <a:pt x="561" y="2593"/>
                      </a:cubicBezTo>
                      <a:cubicBezTo>
                        <a:pt x="654" y="1728"/>
                        <a:pt x="701" y="864"/>
                        <a:pt x="678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4" name="Google Shape;15794;p49"/>
                <p:cNvSpPr/>
                <p:nvPr/>
              </p:nvSpPr>
              <p:spPr>
                <a:xfrm>
                  <a:off x="2052401" y="6678673"/>
                  <a:ext cx="14185" cy="91264"/>
                </a:xfrm>
                <a:custGeom>
                  <a:rect b="b" l="l" r="r" t="t"/>
                  <a:pathLst>
                    <a:path extrusionOk="0" h="5115" w="795">
                      <a:moveTo>
                        <a:pt x="771" y="0"/>
                      </a:moveTo>
                      <a:cubicBezTo>
                        <a:pt x="748" y="864"/>
                        <a:pt x="654" y="1705"/>
                        <a:pt x="491" y="2569"/>
                      </a:cubicBezTo>
                      <a:cubicBezTo>
                        <a:pt x="351" y="3410"/>
                        <a:pt x="164" y="4250"/>
                        <a:pt x="0" y="5114"/>
                      </a:cubicBezTo>
                      <a:cubicBezTo>
                        <a:pt x="327" y="4297"/>
                        <a:pt x="514" y="3456"/>
                        <a:pt x="631" y="2592"/>
                      </a:cubicBezTo>
                      <a:cubicBezTo>
                        <a:pt x="748" y="1728"/>
                        <a:pt x="794" y="864"/>
                        <a:pt x="794" y="0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5" name="Google Shape;15795;p49"/>
                <p:cNvSpPr/>
                <p:nvPr/>
              </p:nvSpPr>
              <p:spPr>
                <a:xfrm>
                  <a:off x="1533631" y="6679494"/>
                  <a:ext cx="15862" cy="118367"/>
                </a:xfrm>
                <a:custGeom>
                  <a:rect b="b" l="l" r="r" t="t"/>
                  <a:pathLst>
                    <a:path extrusionOk="0" h="6634" w="889">
                      <a:moveTo>
                        <a:pt x="865" y="1"/>
                      </a:moveTo>
                      <a:cubicBezTo>
                        <a:pt x="514" y="1052"/>
                        <a:pt x="281" y="2173"/>
                        <a:pt x="141" y="3270"/>
                      </a:cubicBezTo>
                      <a:cubicBezTo>
                        <a:pt x="1" y="4391"/>
                        <a:pt x="1" y="5535"/>
                        <a:pt x="187" y="6633"/>
                      </a:cubicBezTo>
                      <a:lnTo>
                        <a:pt x="211" y="6633"/>
                      </a:lnTo>
                      <a:cubicBezTo>
                        <a:pt x="187" y="5512"/>
                        <a:pt x="187" y="4415"/>
                        <a:pt x="281" y="3294"/>
                      </a:cubicBezTo>
                      <a:cubicBezTo>
                        <a:pt x="374" y="2173"/>
                        <a:pt x="584" y="1075"/>
                        <a:pt x="888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6" name="Google Shape;15796;p49"/>
                <p:cNvSpPr/>
                <p:nvPr/>
              </p:nvSpPr>
              <p:spPr>
                <a:xfrm>
                  <a:off x="1525709" y="6685328"/>
                  <a:ext cx="5852" cy="92942"/>
                </a:xfrm>
                <a:custGeom>
                  <a:rect b="b" l="l" r="r" t="t"/>
                  <a:pathLst>
                    <a:path extrusionOk="0" h="5209" w="328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1" y="865"/>
                        <a:pt x="118" y="1752"/>
                        <a:pt x="141" y="2616"/>
                      </a:cubicBezTo>
                      <a:cubicBezTo>
                        <a:pt x="164" y="3480"/>
                        <a:pt x="164" y="4344"/>
                        <a:pt x="211" y="5208"/>
                      </a:cubicBezTo>
                      <a:lnTo>
                        <a:pt x="234" y="5208"/>
                      </a:lnTo>
                      <a:cubicBezTo>
                        <a:pt x="328" y="4344"/>
                        <a:pt x="328" y="3480"/>
                        <a:pt x="281" y="2616"/>
                      </a:cubicBezTo>
                      <a:cubicBezTo>
                        <a:pt x="211" y="1729"/>
                        <a:pt x="141" y="865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7" name="Google Shape;15797;p49"/>
                <p:cNvSpPr/>
                <p:nvPr/>
              </p:nvSpPr>
              <p:spPr>
                <a:xfrm>
                  <a:off x="1550296" y="6711575"/>
                  <a:ext cx="7530" cy="81701"/>
                </a:xfrm>
                <a:custGeom>
                  <a:rect b="b" l="l" r="r" t="t"/>
                  <a:pathLst>
                    <a:path extrusionOk="0" h="4579" w="422">
                      <a:moveTo>
                        <a:pt x="1" y="1"/>
                      </a:moveTo>
                      <a:cubicBezTo>
                        <a:pt x="118" y="748"/>
                        <a:pt x="188" y="1519"/>
                        <a:pt x="211" y="2290"/>
                      </a:cubicBezTo>
                      <a:lnTo>
                        <a:pt x="234" y="4578"/>
                      </a:lnTo>
                      <a:lnTo>
                        <a:pt x="258" y="4578"/>
                      </a:lnTo>
                      <a:cubicBezTo>
                        <a:pt x="398" y="3808"/>
                        <a:pt x="421" y="3037"/>
                        <a:pt x="328" y="2266"/>
                      </a:cubicBezTo>
                      <a:cubicBezTo>
                        <a:pt x="281" y="1496"/>
                        <a:pt x="164" y="748"/>
                        <a:pt x="1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8" name="Google Shape;15798;p49"/>
                <p:cNvSpPr/>
                <p:nvPr/>
              </p:nvSpPr>
              <p:spPr>
                <a:xfrm>
                  <a:off x="1626144" y="6651160"/>
                  <a:ext cx="14185" cy="91693"/>
                </a:xfrm>
                <a:custGeom>
                  <a:rect b="b" l="l" r="r" t="t"/>
                  <a:pathLst>
                    <a:path extrusionOk="0" h="5139" w="795">
                      <a:moveTo>
                        <a:pt x="771" y="1"/>
                      </a:moveTo>
                      <a:cubicBezTo>
                        <a:pt x="747" y="865"/>
                        <a:pt x="654" y="1729"/>
                        <a:pt x="514" y="2593"/>
                      </a:cubicBezTo>
                      <a:cubicBezTo>
                        <a:pt x="350" y="3434"/>
                        <a:pt x="164" y="4274"/>
                        <a:pt x="0" y="5138"/>
                      </a:cubicBezTo>
                      <a:cubicBezTo>
                        <a:pt x="327" y="4321"/>
                        <a:pt x="514" y="3457"/>
                        <a:pt x="631" y="2593"/>
                      </a:cubicBezTo>
                      <a:cubicBezTo>
                        <a:pt x="747" y="1752"/>
                        <a:pt x="794" y="888"/>
                        <a:pt x="794" y="1"/>
                      </a:cubicBezTo>
                      <a:close/>
                    </a:path>
                  </a:pathLst>
                </a:custGeom>
                <a:solidFill>
                  <a:srgbClr val="401E15">
                    <a:alpha val="132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799" name="Google Shape;15799;p49"/>
            <p:cNvSpPr/>
            <p:nvPr/>
          </p:nvSpPr>
          <p:spPr>
            <a:xfrm flipH="1">
              <a:off x="4460434" y="4512342"/>
              <a:ext cx="257424" cy="112136"/>
            </a:xfrm>
            <a:custGeom>
              <a:rect b="b" l="l" r="r" t="t"/>
              <a:pathLst>
                <a:path extrusionOk="0" h="15072" w="34600">
                  <a:moveTo>
                    <a:pt x="19501" y="1"/>
                  </a:moveTo>
                  <a:cubicBezTo>
                    <a:pt x="17200" y="1"/>
                    <a:pt x="15336" y="1866"/>
                    <a:pt x="15336" y="4167"/>
                  </a:cubicBezTo>
                  <a:cubicBezTo>
                    <a:pt x="15336" y="4294"/>
                    <a:pt x="15345" y="4412"/>
                    <a:pt x="15354" y="4540"/>
                  </a:cubicBezTo>
                  <a:cubicBezTo>
                    <a:pt x="15054" y="4412"/>
                    <a:pt x="14726" y="4339"/>
                    <a:pt x="14381" y="4339"/>
                  </a:cubicBezTo>
                  <a:cubicBezTo>
                    <a:pt x="13698" y="4339"/>
                    <a:pt x="13089" y="4612"/>
                    <a:pt x="12634" y="5058"/>
                  </a:cubicBezTo>
                  <a:cubicBezTo>
                    <a:pt x="11734" y="4239"/>
                    <a:pt x="10551" y="3730"/>
                    <a:pt x="9242" y="3730"/>
                  </a:cubicBezTo>
                  <a:cubicBezTo>
                    <a:pt x="6459" y="3730"/>
                    <a:pt x="4203" y="5986"/>
                    <a:pt x="4203" y="8769"/>
                  </a:cubicBezTo>
                  <a:cubicBezTo>
                    <a:pt x="4203" y="8924"/>
                    <a:pt x="4212" y="9069"/>
                    <a:pt x="4221" y="9215"/>
                  </a:cubicBezTo>
                  <a:cubicBezTo>
                    <a:pt x="3866" y="9060"/>
                    <a:pt x="3466" y="8978"/>
                    <a:pt x="3048" y="8978"/>
                  </a:cubicBezTo>
                  <a:cubicBezTo>
                    <a:pt x="1365" y="8978"/>
                    <a:pt x="1" y="10342"/>
                    <a:pt x="1" y="12025"/>
                  </a:cubicBezTo>
                  <a:cubicBezTo>
                    <a:pt x="1" y="13708"/>
                    <a:pt x="1365" y="15072"/>
                    <a:pt x="3048" y="15072"/>
                  </a:cubicBezTo>
                  <a:lnTo>
                    <a:pt x="24458" y="15072"/>
                  </a:lnTo>
                  <a:cubicBezTo>
                    <a:pt x="26141" y="15072"/>
                    <a:pt x="27505" y="13708"/>
                    <a:pt x="27505" y="12025"/>
                  </a:cubicBezTo>
                  <a:cubicBezTo>
                    <a:pt x="27505" y="10888"/>
                    <a:pt x="26878" y="9897"/>
                    <a:pt x="25959" y="9378"/>
                  </a:cubicBezTo>
                  <a:lnTo>
                    <a:pt x="32080" y="9378"/>
                  </a:lnTo>
                  <a:cubicBezTo>
                    <a:pt x="33472" y="9378"/>
                    <a:pt x="34600" y="8250"/>
                    <a:pt x="34600" y="6859"/>
                  </a:cubicBezTo>
                  <a:cubicBezTo>
                    <a:pt x="34600" y="5467"/>
                    <a:pt x="33472" y="4339"/>
                    <a:pt x="32080" y="4339"/>
                  </a:cubicBezTo>
                  <a:cubicBezTo>
                    <a:pt x="31989" y="4339"/>
                    <a:pt x="31898" y="4349"/>
                    <a:pt x="31807" y="4358"/>
                  </a:cubicBezTo>
                  <a:cubicBezTo>
                    <a:pt x="31816" y="4294"/>
                    <a:pt x="31826" y="4230"/>
                    <a:pt x="31826" y="4167"/>
                  </a:cubicBezTo>
                  <a:cubicBezTo>
                    <a:pt x="31826" y="2539"/>
                    <a:pt x="30498" y="1220"/>
                    <a:pt x="28870" y="1220"/>
                  </a:cubicBezTo>
                  <a:cubicBezTo>
                    <a:pt x="28015" y="1220"/>
                    <a:pt x="27251" y="1584"/>
                    <a:pt x="26714" y="2166"/>
                  </a:cubicBezTo>
                  <a:cubicBezTo>
                    <a:pt x="26159" y="1947"/>
                    <a:pt x="25559" y="1829"/>
                    <a:pt x="24922" y="1829"/>
                  </a:cubicBezTo>
                  <a:cubicBezTo>
                    <a:pt x="24295" y="1829"/>
                    <a:pt x="23703" y="1947"/>
                    <a:pt x="23149" y="2157"/>
                  </a:cubicBezTo>
                  <a:cubicBezTo>
                    <a:pt x="22439" y="874"/>
                    <a:pt x="21075" y="1"/>
                    <a:pt x="19501" y="1"/>
                  </a:cubicBezTo>
                  <a:close/>
                </a:path>
              </a:pathLst>
            </a:custGeom>
            <a:solidFill>
              <a:srgbClr val="FFFFFF">
                <a:alpha val="67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800" name="Google Shape;15800;p49"/>
            <p:cNvGrpSpPr/>
            <p:nvPr/>
          </p:nvGrpSpPr>
          <p:grpSpPr>
            <a:xfrm>
              <a:off x="886194" y="4266213"/>
              <a:ext cx="333882" cy="483472"/>
              <a:chOff x="3595619" y="4080338"/>
              <a:chExt cx="333882" cy="483472"/>
            </a:xfrm>
          </p:grpSpPr>
          <p:sp>
            <p:nvSpPr>
              <p:cNvPr id="15801" name="Google Shape;15801;p49"/>
              <p:cNvSpPr/>
              <p:nvPr/>
            </p:nvSpPr>
            <p:spPr>
              <a:xfrm>
                <a:off x="3644069" y="4471961"/>
                <a:ext cx="34125" cy="23384"/>
              </a:xfrm>
              <a:custGeom>
                <a:rect b="b" l="l" r="r" t="t"/>
                <a:pathLst>
                  <a:path extrusionOk="0" h="111" w="162">
                    <a:moveTo>
                      <a:pt x="31" y="0"/>
                    </a:moveTo>
                    <a:cubicBezTo>
                      <a:pt x="31" y="0"/>
                      <a:pt x="1" y="100"/>
                      <a:pt x="41" y="110"/>
                    </a:cubicBezTo>
                    <a:cubicBezTo>
                      <a:pt x="91" y="110"/>
                      <a:pt x="161" y="100"/>
                      <a:pt x="161" y="90"/>
                    </a:cubicBezTo>
                    <a:cubicBezTo>
                      <a:pt x="161" y="70"/>
                      <a:pt x="151" y="40"/>
                      <a:pt x="1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2" name="Google Shape;15802;p49"/>
              <p:cNvSpPr/>
              <p:nvPr/>
            </p:nvSpPr>
            <p:spPr>
              <a:xfrm>
                <a:off x="3652495" y="4476175"/>
                <a:ext cx="25699" cy="19170"/>
              </a:xfrm>
              <a:custGeom>
                <a:rect b="b" l="l" r="r" t="t"/>
                <a:pathLst>
                  <a:path extrusionOk="0" h="91" w="122">
                    <a:moveTo>
                      <a:pt x="11" y="0"/>
                    </a:moveTo>
                    <a:cubicBezTo>
                      <a:pt x="11" y="0"/>
                      <a:pt x="11" y="10"/>
                      <a:pt x="11" y="10"/>
                    </a:cubicBezTo>
                    <a:cubicBezTo>
                      <a:pt x="11" y="20"/>
                      <a:pt x="11" y="20"/>
                      <a:pt x="1" y="30"/>
                    </a:cubicBezTo>
                    <a:cubicBezTo>
                      <a:pt x="11" y="50"/>
                      <a:pt x="11" y="70"/>
                      <a:pt x="11" y="90"/>
                    </a:cubicBezTo>
                    <a:lnTo>
                      <a:pt x="31" y="90"/>
                    </a:lnTo>
                    <a:cubicBezTo>
                      <a:pt x="71" y="90"/>
                      <a:pt x="121" y="70"/>
                      <a:pt x="121" y="70"/>
                    </a:cubicBezTo>
                    <a:lnTo>
                      <a:pt x="121" y="50"/>
                    </a:lnTo>
                    <a:lnTo>
                      <a:pt x="91" y="50"/>
                    </a:lnTo>
                    <a:cubicBezTo>
                      <a:pt x="81" y="50"/>
                      <a:pt x="71" y="60"/>
                      <a:pt x="61" y="60"/>
                    </a:cubicBezTo>
                    <a:cubicBezTo>
                      <a:pt x="51" y="60"/>
                      <a:pt x="51" y="60"/>
                      <a:pt x="41" y="50"/>
                    </a:cubicBezTo>
                    <a:cubicBezTo>
                      <a:pt x="31" y="40"/>
                      <a:pt x="31" y="2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3" name="Google Shape;15803;p49"/>
              <p:cNvSpPr/>
              <p:nvPr/>
            </p:nvSpPr>
            <p:spPr>
              <a:xfrm>
                <a:off x="3637749" y="4283839"/>
                <a:ext cx="38338" cy="193388"/>
              </a:xfrm>
              <a:custGeom>
                <a:rect b="b" l="l" r="r" t="t"/>
                <a:pathLst>
                  <a:path extrusionOk="0" h="918" w="182">
                    <a:moveTo>
                      <a:pt x="91" y="0"/>
                    </a:moveTo>
                    <a:lnTo>
                      <a:pt x="41" y="20"/>
                    </a:lnTo>
                    <a:lnTo>
                      <a:pt x="1" y="231"/>
                    </a:lnTo>
                    <a:lnTo>
                      <a:pt x="41" y="733"/>
                    </a:lnTo>
                    <a:cubicBezTo>
                      <a:pt x="41" y="733"/>
                      <a:pt x="31" y="893"/>
                      <a:pt x="61" y="913"/>
                    </a:cubicBezTo>
                    <a:cubicBezTo>
                      <a:pt x="70" y="916"/>
                      <a:pt x="83" y="917"/>
                      <a:pt x="97" y="917"/>
                    </a:cubicBezTo>
                    <a:cubicBezTo>
                      <a:pt x="131" y="917"/>
                      <a:pt x="171" y="910"/>
                      <a:pt x="171" y="903"/>
                    </a:cubicBezTo>
                    <a:cubicBezTo>
                      <a:pt x="181" y="893"/>
                      <a:pt x="161" y="833"/>
                      <a:pt x="161" y="783"/>
                    </a:cubicBezTo>
                    <a:cubicBezTo>
                      <a:pt x="151" y="743"/>
                      <a:pt x="161" y="723"/>
                      <a:pt x="161" y="652"/>
                    </a:cubicBezTo>
                    <a:cubicBezTo>
                      <a:pt x="151" y="582"/>
                      <a:pt x="141" y="502"/>
                      <a:pt x="141" y="432"/>
                    </a:cubicBezTo>
                    <a:cubicBezTo>
                      <a:pt x="141" y="371"/>
                      <a:pt x="151" y="211"/>
                      <a:pt x="171" y="131"/>
                    </a:cubicBezTo>
                    <a:lnTo>
                      <a:pt x="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4" name="Google Shape;15804;p49"/>
              <p:cNvSpPr/>
              <p:nvPr/>
            </p:nvSpPr>
            <p:spPr>
              <a:xfrm>
                <a:off x="3656708" y="4302799"/>
                <a:ext cx="19380" cy="173586"/>
              </a:xfrm>
              <a:custGeom>
                <a:rect b="b" l="l" r="r" t="t"/>
                <a:pathLst>
                  <a:path extrusionOk="0" h="824" w="92">
                    <a:moveTo>
                      <a:pt x="41" y="1"/>
                    </a:moveTo>
                    <a:lnTo>
                      <a:pt x="41" y="1"/>
                    </a:lnTo>
                    <a:cubicBezTo>
                      <a:pt x="61" y="131"/>
                      <a:pt x="1" y="271"/>
                      <a:pt x="21" y="442"/>
                    </a:cubicBezTo>
                    <a:cubicBezTo>
                      <a:pt x="31" y="602"/>
                      <a:pt x="11" y="703"/>
                      <a:pt x="41" y="823"/>
                    </a:cubicBezTo>
                    <a:cubicBezTo>
                      <a:pt x="61" y="823"/>
                      <a:pt x="81" y="813"/>
                      <a:pt x="81" y="813"/>
                    </a:cubicBezTo>
                    <a:cubicBezTo>
                      <a:pt x="91" y="803"/>
                      <a:pt x="71" y="743"/>
                      <a:pt x="71" y="693"/>
                    </a:cubicBezTo>
                    <a:cubicBezTo>
                      <a:pt x="61" y="653"/>
                      <a:pt x="71" y="633"/>
                      <a:pt x="71" y="562"/>
                    </a:cubicBezTo>
                    <a:cubicBezTo>
                      <a:pt x="61" y="492"/>
                      <a:pt x="51" y="412"/>
                      <a:pt x="51" y="342"/>
                    </a:cubicBezTo>
                    <a:cubicBezTo>
                      <a:pt x="51" y="281"/>
                      <a:pt x="61" y="121"/>
                      <a:pt x="81" y="41"/>
                    </a:cubicBezTo>
                    <a:lnTo>
                      <a:pt x="71" y="21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5" name="Google Shape;15805;p49"/>
              <p:cNvSpPr/>
              <p:nvPr/>
            </p:nvSpPr>
            <p:spPr>
              <a:xfrm>
                <a:off x="3620897" y="4478281"/>
                <a:ext cx="33915" cy="25490"/>
              </a:xfrm>
              <a:custGeom>
                <a:rect b="b" l="l" r="r" t="t"/>
                <a:pathLst>
                  <a:path extrusionOk="0" h="121" w="161">
                    <a:moveTo>
                      <a:pt x="21" y="0"/>
                    </a:moveTo>
                    <a:lnTo>
                      <a:pt x="0" y="100"/>
                    </a:lnTo>
                    <a:cubicBezTo>
                      <a:pt x="0" y="110"/>
                      <a:pt x="31" y="121"/>
                      <a:pt x="61" y="121"/>
                    </a:cubicBezTo>
                    <a:cubicBezTo>
                      <a:pt x="101" y="121"/>
                      <a:pt x="151" y="110"/>
                      <a:pt x="161" y="100"/>
                    </a:cubicBezTo>
                    <a:cubicBezTo>
                      <a:pt x="161" y="80"/>
                      <a:pt x="161" y="50"/>
                      <a:pt x="151" y="1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6" name="Google Shape;15806;p49"/>
              <p:cNvSpPr/>
              <p:nvPr/>
            </p:nvSpPr>
            <p:spPr>
              <a:xfrm>
                <a:off x="3620897" y="4482494"/>
                <a:ext cx="33915" cy="21277"/>
              </a:xfrm>
              <a:custGeom>
                <a:rect b="b" l="l" r="r" t="t"/>
                <a:pathLst>
                  <a:path extrusionOk="0" h="101" w="161">
                    <a:moveTo>
                      <a:pt x="21" y="0"/>
                    </a:moveTo>
                    <a:lnTo>
                      <a:pt x="0" y="80"/>
                    </a:lnTo>
                    <a:cubicBezTo>
                      <a:pt x="0" y="90"/>
                      <a:pt x="31" y="101"/>
                      <a:pt x="61" y="101"/>
                    </a:cubicBezTo>
                    <a:lnTo>
                      <a:pt x="71" y="101"/>
                    </a:lnTo>
                    <a:cubicBezTo>
                      <a:pt x="101" y="101"/>
                      <a:pt x="151" y="90"/>
                      <a:pt x="161" y="80"/>
                    </a:cubicBezTo>
                    <a:lnTo>
                      <a:pt x="161" y="70"/>
                    </a:lnTo>
                    <a:cubicBezTo>
                      <a:pt x="151" y="80"/>
                      <a:pt x="141" y="80"/>
                      <a:pt x="131" y="80"/>
                    </a:cubicBezTo>
                    <a:lnTo>
                      <a:pt x="121" y="80"/>
                    </a:lnTo>
                    <a:cubicBezTo>
                      <a:pt x="111" y="70"/>
                      <a:pt x="101" y="70"/>
                      <a:pt x="101" y="70"/>
                    </a:cubicBezTo>
                    <a:lnTo>
                      <a:pt x="91" y="70"/>
                    </a:lnTo>
                    <a:lnTo>
                      <a:pt x="71" y="80"/>
                    </a:lnTo>
                    <a:lnTo>
                      <a:pt x="61" y="40"/>
                    </a:lnTo>
                    <a:cubicBezTo>
                      <a:pt x="61" y="30"/>
                      <a:pt x="61" y="1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7" name="Google Shape;15807;p49"/>
              <p:cNvSpPr/>
              <p:nvPr/>
            </p:nvSpPr>
            <p:spPr>
              <a:xfrm>
                <a:off x="3809009" y="4537478"/>
                <a:ext cx="38128" cy="26333"/>
              </a:xfrm>
              <a:custGeom>
                <a:rect b="b" l="l" r="r" t="t"/>
                <a:pathLst>
                  <a:path extrusionOk="0" h="125" w="181">
                    <a:moveTo>
                      <a:pt x="141" y="0"/>
                    </a:moveTo>
                    <a:lnTo>
                      <a:pt x="10" y="20"/>
                    </a:lnTo>
                    <a:lnTo>
                      <a:pt x="0" y="120"/>
                    </a:lnTo>
                    <a:cubicBezTo>
                      <a:pt x="7" y="120"/>
                      <a:pt x="22" y="125"/>
                      <a:pt x="47" y="125"/>
                    </a:cubicBezTo>
                    <a:cubicBezTo>
                      <a:pt x="59" y="125"/>
                      <a:pt x="74" y="124"/>
                      <a:pt x="90" y="120"/>
                    </a:cubicBezTo>
                    <a:cubicBezTo>
                      <a:pt x="141" y="120"/>
                      <a:pt x="171" y="110"/>
                      <a:pt x="181" y="100"/>
                    </a:cubicBezTo>
                    <a:cubicBezTo>
                      <a:pt x="181" y="90"/>
                      <a:pt x="161" y="40"/>
                      <a:pt x="1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8" name="Google Shape;15808;p49"/>
              <p:cNvSpPr/>
              <p:nvPr/>
            </p:nvSpPr>
            <p:spPr>
              <a:xfrm>
                <a:off x="3809009" y="4545904"/>
                <a:ext cx="2317" cy="17064"/>
              </a:xfrm>
              <a:custGeom>
                <a:rect b="b" l="l" r="r" t="t"/>
                <a:pathLst>
                  <a:path extrusionOk="0" h="81" w="11"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lnTo>
                      <a:pt x="10" y="80"/>
                    </a:lnTo>
                    <a:lnTo>
                      <a:pt x="10" y="80"/>
                    </a:lnTo>
                    <a:close/>
                    <a:moveTo>
                      <a:pt x="10" y="80"/>
                    </a:moveTo>
                    <a:cubicBezTo>
                      <a:pt x="10" y="80"/>
                      <a:pt x="10" y="80"/>
                      <a:pt x="10" y="80"/>
                    </a:cubicBezTo>
                    <a:cubicBezTo>
                      <a:pt x="10" y="80"/>
                      <a:pt x="10" y="80"/>
                      <a:pt x="10" y="80"/>
                    </a:cubicBezTo>
                    <a:close/>
                    <a:moveTo>
                      <a:pt x="10" y="80"/>
                    </a:moveTo>
                    <a:cubicBezTo>
                      <a:pt x="0" y="80"/>
                      <a:pt x="0" y="80"/>
                      <a:pt x="0" y="80"/>
                    </a:cubicBezTo>
                    <a:lnTo>
                      <a:pt x="0" y="80"/>
                    </a:lnTo>
                    <a:cubicBezTo>
                      <a:pt x="0" y="80"/>
                      <a:pt x="0" y="80"/>
                      <a:pt x="10" y="80"/>
                    </a:cubicBezTo>
                    <a:close/>
                    <a:moveTo>
                      <a:pt x="0" y="80"/>
                    </a:moveTo>
                    <a:lnTo>
                      <a:pt x="10" y="0"/>
                    </a:lnTo>
                    <a:lnTo>
                      <a:pt x="10" y="0"/>
                    </a:lnTo>
                    <a:lnTo>
                      <a:pt x="0" y="80"/>
                    </a:lnTo>
                    <a:close/>
                  </a:path>
                </a:pathLst>
              </a:custGeom>
              <a:solidFill>
                <a:srgbClr val="B6CD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9" name="Google Shape;15809;p49"/>
              <p:cNvSpPr/>
              <p:nvPr/>
            </p:nvSpPr>
            <p:spPr>
              <a:xfrm>
                <a:off x="3809009" y="4543798"/>
                <a:ext cx="38128" cy="19170"/>
              </a:xfrm>
              <a:custGeom>
                <a:rect b="b" l="l" r="r" t="t"/>
                <a:pathLst>
                  <a:path extrusionOk="0" h="91" w="181">
                    <a:moveTo>
                      <a:pt x="50" y="0"/>
                    </a:moveTo>
                    <a:cubicBezTo>
                      <a:pt x="30" y="0"/>
                      <a:pt x="20" y="10"/>
                      <a:pt x="10" y="10"/>
                    </a:cubicBezTo>
                    <a:lnTo>
                      <a:pt x="0" y="90"/>
                    </a:lnTo>
                    <a:lnTo>
                      <a:pt x="90" y="90"/>
                    </a:lnTo>
                    <a:cubicBezTo>
                      <a:pt x="131" y="90"/>
                      <a:pt x="161" y="80"/>
                      <a:pt x="171" y="70"/>
                    </a:cubicBezTo>
                    <a:lnTo>
                      <a:pt x="181" y="70"/>
                    </a:lnTo>
                    <a:lnTo>
                      <a:pt x="171" y="50"/>
                    </a:lnTo>
                    <a:cubicBezTo>
                      <a:pt x="151" y="50"/>
                      <a:pt x="121" y="70"/>
                      <a:pt x="111" y="70"/>
                    </a:cubicBezTo>
                    <a:lnTo>
                      <a:pt x="90" y="70"/>
                    </a:lnTo>
                    <a:cubicBezTo>
                      <a:pt x="70" y="70"/>
                      <a:pt x="50" y="70"/>
                      <a:pt x="50" y="6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0" name="Google Shape;15810;p49"/>
              <p:cNvSpPr/>
              <p:nvPr/>
            </p:nvSpPr>
            <p:spPr>
              <a:xfrm>
                <a:off x="3728751" y="4535160"/>
                <a:ext cx="40234" cy="27807"/>
              </a:xfrm>
              <a:custGeom>
                <a:rect b="b" l="l" r="r" t="t"/>
                <a:pathLst>
                  <a:path extrusionOk="0" h="132" w="191">
                    <a:moveTo>
                      <a:pt x="30" y="1"/>
                    </a:moveTo>
                    <a:lnTo>
                      <a:pt x="0" y="111"/>
                    </a:lnTo>
                    <a:cubicBezTo>
                      <a:pt x="10" y="111"/>
                      <a:pt x="30" y="131"/>
                      <a:pt x="70" y="131"/>
                    </a:cubicBezTo>
                    <a:cubicBezTo>
                      <a:pt x="120" y="131"/>
                      <a:pt x="161" y="131"/>
                      <a:pt x="181" y="121"/>
                    </a:cubicBezTo>
                    <a:cubicBezTo>
                      <a:pt x="191" y="111"/>
                      <a:pt x="181" y="81"/>
                      <a:pt x="181" y="41"/>
                    </a:cubicBez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1" name="Google Shape;15811;p49"/>
              <p:cNvSpPr/>
              <p:nvPr/>
            </p:nvSpPr>
            <p:spPr>
              <a:xfrm>
                <a:off x="3728751" y="4541691"/>
                <a:ext cx="4424" cy="17064"/>
              </a:xfrm>
              <a:custGeom>
                <a:rect b="b" l="l" r="r" t="t"/>
                <a:pathLst>
                  <a:path extrusionOk="0" h="81" w="21">
                    <a:moveTo>
                      <a:pt x="20" y="0"/>
                    </a:moveTo>
                    <a:cubicBezTo>
                      <a:pt x="10" y="30"/>
                      <a:pt x="0" y="70"/>
                      <a:pt x="0" y="80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B6CD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2" name="Google Shape;15812;p49"/>
              <p:cNvSpPr/>
              <p:nvPr/>
            </p:nvSpPr>
            <p:spPr>
              <a:xfrm>
                <a:off x="3728751" y="4541691"/>
                <a:ext cx="38128" cy="21277"/>
              </a:xfrm>
              <a:custGeom>
                <a:rect b="b" l="l" r="r" t="t"/>
                <a:pathLst>
                  <a:path extrusionOk="0" h="101" w="181">
                    <a:moveTo>
                      <a:pt x="20" y="0"/>
                    </a:moveTo>
                    <a:lnTo>
                      <a:pt x="0" y="80"/>
                    </a:lnTo>
                    <a:cubicBezTo>
                      <a:pt x="10" y="80"/>
                      <a:pt x="30" y="100"/>
                      <a:pt x="70" y="100"/>
                    </a:cubicBezTo>
                    <a:lnTo>
                      <a:pt x="100" y="100"/>
                    </a:lnTo>
                    <a:cubicBezTo>
                      <a:pt x="140" y="100"/>
                      <a:pt x="171" y="100"/>
                      <a:pt x="181" y="90"/>
                    </a:cubicBezTo>
                    <a:lnTo>
                      <a:pt x="181" y="70"/>
                    </a:lnTo>
                    <a:cubicBezTo>
                      <a:pt x="161" y="80"/>
                      <a:pt x="120" y="80"/>
                      <a:pt x="100" y="80"/>
                    </a:cubicBezTo>
                    <a:lnTo>
                      <a:pt x="80" y="80"/>
                    </a:lnTo>
                    <a:cubicBezTo>
                      <a:pt x="60" y="70"/>
                      <a:pt x="40" y="60"/>
                      <a:pt x="40" y="40"/>
                    </a:cubicBezTo>
                    <a:lnTo>
                      <a:pt x="50" y="10"/>
                    </a:lnTo>
                    <a:cubicBezTo>
                      <a:pt x="30" y="10"/>
                      <a:pt x="30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3" name="Google Shape;15813;p49"/>
              <p:cNvSpPr/>
              <p:nvPr/>
            </p:nvSpPr>
            <p:spPr>
              <a:xfrm>
                <a:off x="3595619" y="4080759"/>
                <a:ext cx="257836" cy="465353"/>
              </a:xfrm>
              <a:custGeom>
                <a:rect b="b" l="l" r="r" t="t"/>
                <a:pathLst>
                  <a:path extrusionOk="0" h="2209" w="1224">
                    <a:moveTo>
                      <a:pt x="331" y="1"/>
                    </a:moveTo>
                    <a:cubicBezTo>
                      <a:pt x="311" y="1"/>
                      <a:pt x="292" y="4"/>
                      <a:pt x="271" y="11"/>
                    </a:cubicBezTo>
                    <a:cubicBezTo>
                      <a:pt x="181" y="52"/>
                      <a:pt x="120" y="72"/>
                      <a:pt x="80" y="142"/>
                    </a:cubicBezTo>
                    <a:cubicBezTo>
                      <a:pt x="30" y="222"/>
                      <a:pt x="0" y="373"/>
                      <a:pt x="40" y="523"/>
                    </a:cubicBezTo>
                    <a:cubicBezTo>
                      <a:pt x="80" y="673"/>
                      <a:pt x="70" y="694"/>
                      <a:pt x="100" y="824"/>
                    </a:cubicBezTo>
                    <a:cubicBezTo>
                      <a:pt x="120" y="954"/>
                      <a:pt x="171" y="1155"/>
                      <a:pt x="161" y="1225"/>
                    </a:cubicBezTo>
                    <a:cubicBezTo>
                      <a:pt x="151" y="1295"/>
                      <a:pt x="151" y="1335"/>
                      <a:pt x="161" y="1406"/>
                    </a:cubicBezTo>
                    <a:cubicBezTo>
                      <a:pt x="171" y="1486"/>
                      <a:pt x="171" y="1586"/>
                      <a:pt x="161" y="1656"/>
                    </a:cubicBezTo>
                    <a:cubicBezTo>
                      <a:pt x="141" y="1727"/>
                      <a:pt x="151" y="1777"/>
                      <a:pt x="151" y="1807"/>
                    </a:cubicBezTo>
                    <a:cubicBezTo>
                      <a:pt x="151" y="1837"/>
                      <a:pt x="130" y="1887"/>
                      <a:pt x="141" y="1897"/>
                    </a:cubicBezTo>
                    <a:cubicBezTo>
                      <a:pt x="141" y="1907"/>
                      <a:pt x="151" y="1907"/>
                      <a:pt x="191" y="1907"/>
                    </a:cubicBezTo>
                    <a:lnTo>
                      <a:pt x="231" y="1907"/>
                    </a:lnTo>
                    <a:cubicBezTo>
                      <a:pt x="241" y="1909"/>
                      <a:pt x="248" y="1910"/>
                      <a:pt x="255" y="1910"/>
                    </a:cubicBezTo>
                    <a:cubicBezTo>
                      <a:pt x="288" y="1910"/>
                      <a:pt x="279" y="1887"/>
                      <a:pt x="271" y="1837"/>
                    </a:cubicBezTo>
                    <a:cubicBezTo>
                      <a:pt x="271" y="1787"/>
                      <a:pt x="291" y="1737"/>
                      <a:pt x="281" y="1687"/>
                    </a:cubicBezTo>
                    <a:cubicBezTo>
                      <a:pt x="271" y="1636"/>
                      <a:pt x="261" y="1476"/>
                      <a:pt x="271" y="1396"/>
                    </a:cubicBezTo>
                    <a:cubicBezTo>
                      <a:pt x="281" y="1325"/>
                      <a:pt x="271" y="1315"/>
                      <a:pt x="271" y="1245"/>
                    </a:cubicBezTo>
                    <a:cubicBezTo>
                      <a:pt x="271" y="1175"/>
                      <a:pt x="281" y="1035"/>
                      <a:pt x="281" y="1035"/>
                    </a:cubicBezTo>
                    <a:cubicBezTo>
                      <a:pt x="411" y="1145"/>
                      <a:pt x="612" y="1145"/>
                      <a:pt x="622" y="1155"/>
                    </a:cubicBezTo>
                    <a:cubicBezTo>
                      <a:pt x="642" y="1165"/>
                      <a:pt x="652" y="1235"/>
                      <a:pt x="662" y="1295"/>
                    </a:cubicBezTo>
                    <a:cubicBezTo>
                      <a:pt x="672" y="1345"/>
                      <a:pt x="722" y="1556"/>
                      <a:pt x="712" y="1636"/>
                    </a:cubicBezTo>
                    <a:cubicBezTo>
                      <a:pt x="692" y="1707"/>
                      <a:pt x="712" y="1747"/>
                      <a:pt x="712" y="1827"/>
                    </a:cubicBezTo>
                    <a:cubicBezTo>
                      <a:pt x="712" y="1897"/>
                      <a:pt x="692" y="2038"/>
                      <a:pt x="672" y="2098"/>
                    </a:cubicBezTo>
                    <a:cubicBezTo>
                      <a:pt x="652" y="2168"/>
                      <a:pt x="642" y="2168"/>
                      <a:pt x="652" y="2188"/>
                    </a:cubicBezTo>
                    <a:cubicBezTo>
                      <a:pt x="662" y="2198"/>
                      <a:pt x="772" y="2208"/>
                      <a:pt x="793" y="2208"/>
                    </a:cubicBezTo>
                    <a:cubicBezTo>
                      <a:pt x="823" y="2208"/>
                      <a:pt x="813" y="2198"/>
                      <a:pt x="813" y="2148"/>
                    </a:cubicBezTo>
                    <a:cubicBezTo>
                      <a:pt x="803" y="2098"/>
                      <a:pt x="823" y="2038"/>
                      <a:pt x="813" y="1967"/>
                    </a:cubicBezTo>
                    <a:cubicBezTo>
                      <a:pt x="803" y="1887"/>
                      <a:pt x="833" y="1757"/>
                      <a:pt x="843" y="1697"/>
                    </a:cubicBezTo>
                    <a:cubicBezTo>
                      <a:pt x="853" y="1626"/>
                      <a:pt x="823" y="1596"/>
                      <a:pt x="823" y="1486"/>
                    </a:cubicBezTo>
                    <a:cubicBezTo>
                      <a:pt x="833" y="1376"/>
                      <a:pt x="843" y="1275"/>
                      <a:pt x="843" y="1275"/>
                    </a:cubicBezTo>
                    <a:cubicBezTo>
                      <a:pt x="883" y="1302"/>
                      <a:pt x="923" y="1306"/>
                      <a:pt x="945" y="1306"/>
                    </a:cubicBezTo>
                    <a:cubicBezTo>
                      <a:pt x="956" y="1306"/>
                      <a:pt x="963" y="1305"/>
                      <a:pt x="963" y="1305"/>
                    </a:cubicBezTo>
                    <a:cubicBezTo>
                      <a:pt x="963" y="1305"/>
                      <a:pt x="973" y="1426"/>
                      <a:pt x="963" y="1546"/>
                    </a:cubicBezTo>
                    <a:cubicBezTo>
                      <a:pt x="963" y="1656"/>
                      <a:pt x="963" y="1687"/>
                      <a:pt x="983" y="1767"/>
                    </a:cubicBezTo>
                    <a:cubicBezTo>
                      <a:pt x="993" y="1847"/>
                      <a:pt x="993" y="2058"/>
                      <a:pt x="1003" y="2098"/>
                    </a:cubicBezTo>
                    <a:cubicBezTo>
                      <a:pt x="1013" y="2128"/>
                      <a:pt x="1003" y="2198"/>
                      <a:pt x="1013" y="2198"/>
                    </a:cubicBezTo>
                    <a:lnTo>
                      <a:pt x="1164" y="2178"/>
                    </a:lnTo>
                    <a:cubicBezTo>
                      <a:pt x="1164" y="2168"/>
                      <a:pt x="1134" y="2138"/>
                      <a:pt x="1134" y="2108"/>
                    </a:cubicBezTo>
                    <a:cubicBezTo>
                      <a:pt x="1134" y="2068"/>
                      <a:pt x="1113" y="1937"/>
                      <a:pt x="1093" y="1837"/>
                    </a:cubicBezTo>
                    <a:cubicBezTo>
                      <a:pt x="1073" y="1747"/>
                      <a:pt x="1103" y="1727"/>
                      <a:pt x="1113" y="1666"/>
                    </a:cubicBezTo>
                    <a:cubicBezTo>
                      <a:pt x="1113" y="1596"/>
                      <a:pt x="1113" y="1416"/>
                      <a:pt x="1144" y="1295"/>
                    </a:cubicBezTo>
                    <a:cubicBezTo>
                      <a:pt x="1164" y="1175"/>
                      <a:pt x="1144" y="1125"/>
                      <a:pt x="1174" y="1045"/>
                    </a:cubicBezTo>
                    <a:cubicBezTo>
                      <a:pt x="1214" y="964"/>
                      <a:pt x="1224" y="874"/>
                      <a:pt x="1204" y="724"/>
                    </a:cubicBezTo>
                    <a:cubicBezTo>
                      <a:pt x="1204" y="724"/>
                      <a:pt x="1124" y="262"/>
                      <a:pt x="1033" y="252"/>
                    </a:cubicBezTo>
                    <a:cubicBezTo>
                      <a:pt x="933" y="242"/>
                      <a:pt x="823" y="212"/>
                      <a:pt x="692" y="152"/>
                    </a:cubicBezTo>
                    <a:cubicBezTo>
                      <a:pt x="562" y="92"/>
                      <a:pt x="612" y="62"/>
                      <a:pt x="522" y="42"/>
                    </a:cubicBezTo>
                    <a:cubicBezTo>
                      <a:pt x="447" y="27"/>
                      <a:pt x="389" y="1"/>
                      <a:pt x="33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4" name="Google Shape;15814;p49"/>
              <p:cNvSpPr/>
              <p:nvPr/>
            </p:nvSpPr>
            <p:spPr>
              <a:xfrm>
                <a:off x="3811116" y="4229066"/>
                <a:ext cx="40234" cy="60460"/>
              </a:xfrm>
              <a:custGeom>
                <a:rect b="b" l="l" r="r" t="t"/>
                <a:pathLst>
                  <a:path extrusionOk="0" h="287" w="191">
                    <a:moveTo>
                      <a:pt x="66" y="1"/>
                    </a:moveTo>
                    <a:cubicBezTo>
                      <a:pt x="42" y="1"/>
                      <a:pt x="25" y="6"/>
                      <a:pt x="20" y="20"/>
                    </a:cubicBezTo>
                    <a:cubicBezTo>
                      <a:pt x="0" y="140"/>
                      <a:pt x="60" y="170"/>
                      <a:pt x="90" y="250"/>
                    </a:cubicBezTo>
                    <a:cubicBezTo>
                      <a:pt x="97" y="275"/>
                      <a:pt x="107" y="287"/>
                      <a:pt x="119" y="287"/>
                    </a:cubicBezTo>
                    <a:cubicBezTo>
                      <a:pt x="144" y="287"/>
                      <a:pt x="177" y="233"/>
                      <a:pt x="191" y="150"/>
                    </a:cubicBezTo>
                    <a:cubicBezTo>
                      <a:pt x="191" y="120"/>
                      <a:pt x="191" y="70"/>
                      <a:pt x="181" y="20"/>
                    </a:cubicBezTo>
                    <a:cubicBezTo>
                      <a:pt x="137" y="9"/>
                      <a:pt x="96" y="1"/>
                      <a:pt x="66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5" name="Google Shape;15815;p49"/>
              <p:cNvSpPr/>
              <p:nvPr/>
            </p:nvSpPr>
            <p:spPr>
              <a:xfrm>
                <a:off x="3610365" y="4080338"/>
                <a:ext cx="207280" cy="222038"/>
              </a:xfrm>
              <a:custGeom>
                <a:rect b="b" l="l" r="r" t="t"/>
                <a:pathLst>
                  <a:path extrusionOk="0" h="1054" w="984">
                    <a:moveTo>
                      <a:pt x="258" y="1"/>
                    </a:moveTo>
                    <a:cubicBezTo>
                      <a:pt x="238" y="1"/>
                      <a:pt x="219" y="4"/>
                      <a:pt x="201" y="13"/>
                    </a:cubicBezTo>
                    <a:cubicBezTo>
                      <a:pt x="111" y="54"/>
                      <a:pt x="50" y="74"/>
                      <a:pt x="10" y="144"/>
                    </a:cubicBezTo>
                    <a:lnTo>
                      <a:pt x="0" y="164"/>
                    </a:lnTo>
                    <a:lnTo>
                      <a:pt x="10" y="174"/>
                    </a:lnTo>
                    <a:cubicBezTo>
                      <a:pt x="40" y="204"/>
                      <a:pt x="101" y="204"/>
                      <a:pt x="131" y="234"/>
                    </a:cubicBezTo>
                    <a:cubicBezTo>
                      <a:pt x="141" y="254"/>
                      <a:pt x="141" y="284"/>
                      <a:pt x="141" y="314"/>
                    </a:cubicBezTo>
                    <a:cubicBezTo>
                      <a:pt x="141" y="344"/>
                      <a:pt x="131" y="365"/>
                      <a:pt x="121" y="395"/>
                    </a:cubicBezTo>
                    <a:cubicBezTo>
                      <a:pt x="121" y="485"/>
                      <a:pt x="341" y="545"/>
                      <a:pt x="341" y="635"/>
                    </a:cubicBezTo>
                    <a:cubicBezTo>
                      <a:pt x="351" y="696"/>
                      <a:pt x="321" y="746"/>
                      <a:pt x="331" y="806"/>
                    </a:cubicBezTo>
                    <a:cubicBezTo>
                      <a:pt x="341" y="886"/>
                      <a:pt x="251" y="946"/>
                      <a:pt x="311" y="986"/>
                    </a:cubicBezTo>
                    <a:cubicBezTo>
                      <a:pt x="336" y="995"/>
                      <a:pt x="353" y="1009"/>
                      <a:pt x="375" y="1009"/>
                    </a:cubicBezTo>
                    <a:cubicBezTo>
                      <a:pt x="380" y="1009"/>
                      <a:pt x="386" y="1008"/>
                      <a:pt x="391" y="1006"/>
                    </a:cubicBezTo>
                    <a:cubicBezTo>
                      <a:pt x="432" y="996"/>
                      <a:pt x="442" y="956"/>
                      <a:pt x="482" y="946"/>
                    </a:cubicBezTo>
                    <a:cubicBezTo>
                      <a:pt x="485" y="944"/>
                      <a:pt x="488" y="943"/>
                      <a:pt x="492" y="943"/>
                    </a:cubicBezTo>
                    <a:cubicBezTo>
                      <a:pt x="524" y="943"/>
                      <a:pt x="576" y="1018"/>
                      <a:pt x="612" y="1037"/>
                    </a:cubicBezTo>
                    <a:cubicBezTo>
                      <a:pt x="636" y="1048"/>
                      <a:pt x="659" y="1053"/>
                      <a:pt x="683" y="1053"/>
                    </a:cubicBezTo>
                    <a:cubicBezTo>
                      <a:pt x="699" y="1053"/>
                      <a:pt x="716" y="1051"/>
                      <a:pt x="733" y="1047"/>
                    </a:cubicBezTo>
                    <a:lnTo>
                      <a:pt x="803" y="1047"/>
                    </a:lnTo>
                    <a:cubicBezTo>
                      <a:pt x="833" y="1047"/>
                      <a:pt x="863" y="1047"/>
                      <a:pt x="883" y="1037"/>
                    </a:cubicBezTo>
                    <a:cubicBezTo>
                      <a:pt x="913" y="1016"/>
                      <a:pt x="923" y="996"/>
                      <a:pt x="943" y="966"/>
                    </a:cubicBezTo>
                    <a:cubicBezTo>
                      <a:pt x="963" y="936"/>
                      <a:pt x="983" y="896"/>
                      <a:pt x="973" y="856"/>
                    </a:cubicBezTo>
                    <a:cubicBezTo>
                      <a:pt x="973" y="826"/>
                      <a:pt x="953" y="806"/>
                      <a:pt x="943" y="776"/>
                    </a:cubicBezTo>
                    <a:cubicBezTo>
                      <a:pt x="903" y="726"/>
                      <a:pt x="773" y="756"/>
                      <a:pt x="733" y="696"/>
                    </a:cubicBezTo>
                    <a:cubicBezTo>
                      <a:pt x="702" y="645"/>
                      <a:pt x="863" y="575"/>
                      <a:pt x="763" y="505"/>
                    </a:cubicBezTo>
                    <a:cubicBezTo>
                      <a:pt x="712" y="475"/>
                      <a:pt x="602" y="415"/>
                      <a:pt x="552" y="385"/>
                    </a:cubicBezTo>
                    <a:lnTo>
                      <a:pt x="532" y="365"/>
                    </a:lnTo>
                    <a:cubicBezTo>
                      <a:pt x="522" y="354"/>
                      <a:pt x="532" y="324"/>
                      <a:pt x="552" y="314"/>
                    </a:cubicBezTo>
                    <a:cubicBezTo>
                      <a:pt x="572" y="304"/>
                      <a:pt x="592" y="294"/>
                      <a:pt x="602" y="284"/>
                    </a:cubicBezTo>
                    <a:cubicBezTo>
                      <a:pt x="612" y="264"/>
                      <a:pt x="612" y="234"/>
                      <a:pt x="602" y="214"/>
                    </a:cubicBezTo>
                    <a:cubicBezTo>
                      <a:pt x="592" y="184"/>
                      <a:pt x="572" y="174"/>
                      <a:pt x="552" y="154"/>
                    </a:cubicBezTo>
                    <a:cubicBezTo>
                      <a:pt x="502" y="114"/>
                      <a:pt x="452" y="74"/>
                      <a:pt x="402" y="34"/>
                    </a:cubicBezTo>
                    <a:cubicBezTo>
                      <a:pt x="353" y="20"/>
                      <a:pt x="304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6" name="Google Shape;15816;p49"/>
              <p:cNvSpPr/>
              <p:nvPr/>
            </p:nvSpPr>
            <p:spPr>
              <a:xfrm>
                <a:off x="3838500" y="4237282"/>
                <a:ext cx="4424" cy="4424"/>
              </a:xfrm>
              <a:custGeom>
                <a:rect b="b" l="l" r="r" t="t"/>
                <a:pathLst>
                  <a:path extrusionOk="0" h="21" w="21">
                    <a:moveTo>
                      <a:pt x="1" y="21"/>
                    </a:moveTo>
                    <a:lnTo>
                      <a:pt x="21" y="1"/>
                    </a:lnTo>
                    <a:lnTo>
                      <a:pt x="1" y="21"/>
                    </a:lnTo>
                    <a:close/>
                  </a:path>
                </a:pathLst>
              </a:custGeom>
              <a:solidFill>
                <a:srgbClr val="F8F2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7" name="Google Shape;15817;p49"/>
              <p:cNvSpPr/>
              <p:nvPr/>
            </p:nvSpPr>
            <p:spPr>
              <a:xfrm>
                <a:off x="3677984" y="4083077"/>
                <a:ext cx="173365" cy="154416"/>
              </a:xfrm>
              <a:custGeom>
                <a:rect b="b" l="l" r="r" t="t"/>
                <a:pathLst>
                  <a:path extrusionOk="0" h="733" w="823">
                    <a:moveTo>
                      <a:pt x="0" y="0"/>
                    </a:moveTo>
                    <a:cubicBezTo>
                      <a:pt x="60" y="10"/>
                      <a:pt x="101" y="61"/>
                      <a:pt x="191" y="121"/>
                    </a:cubicBezTo>
                    <a:cubicBezTo>
                      <a:pt x="281" y="181"/>
                      <a:pt x="502" y="281"/>
                      <a:pt x="582" y="291"/>
                    </a:cubicBezTo>
                    <a:cubicBezTo>
                      <a:pt x="662" y="311"/>
                      <a:pt x="823" y="652"/>
                      <a:pt x="783" y="733"/>
                    </a:cubicBezTo>
                    <a:lnTo>
                      <a:pt x="813" y="713"/>
                    </a:lnTo>
                    <a:cubicBezTo>
                      <a:pt x="813" y="683"/>
                      <a:pt x="753" y="392"/>
                      <a:pt x="682" y="281"/>
                    </a:cubicBezTo>
                    <a:lnTo>
                      <a:pt x="622" y="241"/>
                    </a:lnTo>
                    <a:cubicBezTo>
                      <a:pt x="532" y="231"/>
                      <a:pt x="422" y="201"/>
                      <a:pt x="301" y="141"/>
                    </a:cubicBezTo>
                    <a:lnTo>
                      <a:pt x="281" y="131"/>
                    </a:lnTo>
                    <a:lnTo>
                      <a:pt x="271" y="131"/>
                    </a:lnTo>
                    <a:cubicBezTo>
                      <a:pt x="231" y="101"/>
                      <a:pt x="151" y="61"/>
                      <a:pt x="91" y="21"/>
                    </a:cubicBezTo>
                    <a:cubicBezTo>
                      <a:pt x="60" y="10"/>
                      <a:pt x="30" y="0"/>
                      <a:pt x="0" y="0"/>
                    </a:cubicBez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8" name="Google Shape;15818;p49"/>
              <p:cNvSpPr/>
              <p:nvPr/>
            </p:nvSpPr>
            <p:spPr>
              <a:xfrm>
                <a:off x="3809009" y="4543798"/>
                <a:ext cx="2317" cy="2317"/>
              </a:xfrm>
              <a:custGeom>
                <a:rect b="b" l="l" r="r" t="t"/>
                <a:pathLst>
                  <a:path extrusionOk="0" h="11" w="11">
                    <a:moveTo>
                      <a:pt x="0" y="0"/>
                    </a:moveTo>
                    <a:cubicBezTo>
                      <a:pt x="0" y="10"/>
                      <a:pt x="0" y="10"/>
                      <a:pt x="10" y="1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B4CBA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9" name="Google Shape;15819;p49"/>
              <p:cNvSpPr/>
              <p:nvPr/>
            </p:nvSpPr>
            <p:spPr>
              <a:xfrm>
                <a:off x="3819542" y="4541691"/>
                <a:ext cx="4424" cy="2317"/>
              </a:xfrm>
              <a:custGeom>
                <a:rect b="b" l="l" r="r" t="t"/>
                <a:pathLst>
                  <a:path extrusionOk="0" h="11" w="21">
                    <a:moveTo>
                      <a:pt x="20" y="0"/>
                    </a:moveTo>
                    <a:lnTo>
                      <a:pt x="0" y="10"/>
                    </a:lnTo>
                    <a:lnTo>
                      <a:pt x="10" y="10"/>
                    </a:lnTo>
                    <a:cubicBezTo>
                      <a:pt x="10" y="10"/>
                      <a:pt x="20" y="10"/>
                      <a:pt x="20" y="0"/>
                    </a:cubicBezTo>
                    <a:close/>
                  </a:path>
                </a:pathLst>
              </a:custGeom>
              <a:solidFill>
                <a:srgbClr val="76756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0" name="Google Shape;15820;p49"/>
              <p:cNvSpPr/>
              <p:nvPr/>
            </p:nvSpPr>
            <p:spPr>
              <a:xfrm>
                <a:off x="3811116" y="4543798"/>
                <a:ext cx="211" cy="2317"/>
              </a:xfrm>
              <a:custGeom>
                <a:rect b="b" l="l" r="r" t="t"/>
                <a:pathLst>
                  <a:path extrusionOk="0" h="11" w="1">
                    <a:moveTo>
                      <a:pt x="0" y="10"/>
                    </a:moveTo>
                    <a:lnTo>
                      <a:pt x="0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9EAF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1" name="Google Shape;15821;p49"/>
              <p:cNvSpPr/>
              <p:nvPr/>
            </p:nvSpPr>
            <p:spPr>
              <a:xfrm>
                <a:off x="3811116" y="4543798"/>
                <a:ext cx="8637" cy="2317"/>
              </a:xfrm>
              <a:custGeom>
                <a:rect b="b" l="l" r="r" t="t"/>
                <a:pathLst>
                  <a:path extrusionOk="0" h="11" w="41">
                    <a:moveTo>
                      <a:pt x="0" y="0"/>
                    </a:moveTo>
                    <a:lnTo>
                      <a:pt x="0" y="10"/>
                    </a:lnTo>
                    <a:cubicBezTo>
                      <a:pt x="10" y="10"/>
                      <a:pt x="20" y="0"/>
                      <a:pt x="40" y="0"/>
                    </a:cubicBezTo>
                    <a:close/>
                  </a:path>
                </a:pathLst>
              </a:custGeom>
              <a:solidFill>
                <a:srgbClr val="6765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2" name="Google Shape;15822;p49"/>
              <p:cNvSpPr/>
              <p:nvPr/>
            </p:nvSpPr>
            <p:spPr>
              <a:xfrm>
                <a:off x="3798477" y="4334609"/>
                <a:ext cx="25489" cy="209399"/>
              </a:xfrm>
              <a:custGeom>
                <a:rect b="b" l="l" r="r" t="t"/>
                <a:pathLst>
                  <a:path extrusionOk="0" h="994" w="121">
                    <a:moveTo>
                      <a:pt x="110" y="0"/>
                    </a:moveTo>
                    <a:cubicBezTo>
                      <a:pt x="90" y="50"/>
                      <a:pt x="60" y="80"/>
                      <a:pt x="0" y="100"/>
                    </a:cubicBezTo>
                    <a:cubicBezTo>
                      <a:pt x="0" y="100"/>
                      <a:pt x="10" y="161"/>
                      <a:pt x="10" y="241"/>
                    </a:cubicBezTo>
                    <a:cubicBezTo>
                      <a:pt x="10" y="271"/>
                      <a:pt x="10" y="311"/>
                      <a:pt x="0" y="341"/>
                    </a:cubicBezTo>
                    <a:cubicBezTo>
                      <a:pt x="0" y="371"/>
                      <a:pt x="0" y="391"/>
                      <a:pt x="0" y="411"/>
                    </a:cubicBezTo>
                    <a:cubicBezTo>
                      <a:pt x="0" y="472"/>
                      <a:pt x="10" y="502"/>
                      <a:pt x="20" y="562"/>
                    </a:cubicBezTo>
                    <a:cubicBezTo>
                      <a:pt x="30" y="632"/>
                      <a:pt x="30" y="803"/>
                      <a:pt x="30" y="863"/>
                    </a:cubicBezTo>
                    <a:cubicBezTo>
                      <a:pt x="30" y="873"/>
                      <a:pt x="40" y="883"/>
                      <a:pt x="40" y="893"/>
                    </a:cubicBezTo>
                    <a:cubicBezTo>
                      <a:pt x="50" y="923"/>
                      <a:pt x="40" y="993"/>
                      <a:pt x="50" y="993"/>
                    </a:cubicBezTo>
                    <a:lnTo>
                      <a:pt x="100" y="993"/>
                    </a:lnTo>
                    <a:lnTo>
                      <a:pt x="120" y="983"/>
                    </a:lnTo>
                    <a:cubicBezTo>
                      <a:pt x="110" y="933"/>
                      <a:pt x="40" y="582"/>
                      <a:pt x="50" y="542"/>
                    </a:cubicBezTo>
                    <a:cubicBezTo>
                      <a:pt x="60" y="492"/>
                      <a:pt x="60" y="371"/>
                      <a:pt x="60" y="301"/>
                    </a:cubicBezTo>
                    <a:cubicBezTo>
                      <a:pt x="60" y="231"/>
                      <a:pt x="100" y="70"/>
                      <a:pt x="110" y="20"/>
                    </a:cubicBezTo>
                    <a:cubicBezTo>
                      <a:pt x="110" y="10"/>
                      <a:pt x="120" y="0"/>
                      <a:pt x="11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3" name="Google Shape;15823;p49"/>
              <p:cNvSpPr/>
              <p:nvPr/>
            </p:nvSpPr>
            <p:spPr>
              <a:xfrm>
                <a:off x="3664713" y="4245709"/>
                <a:ext cx="169784" cy="113126"/>
              </a:xfrm>
              <a:custGeom>
                <a:rect b="b" l="l" r="r" t="t"/>
                <a:pathLst>
                  <a:path extrusionOk="0" h="537" w="806">
                    <a:moveTo>
                      <a:pt x="635" y="1"/>
                    </a:moveTo>
                    <a:cubicBezTo>
                      <a:pt x="635" y="1"/>
                      <a:pt x="625" y="21"/>
                      <a:pt x="605" y="31"/>
                    </a:cubicBezTo>
                    <a:cubicBezTo>
                      <a:pt x="595" y="51"/>
                      <a:pt x="575" y="61"/>
                      <a:pt x="555" y="61"/>
                    </a:cubicBezTo>
                    <a:cubicBezTo>
                      <a:pt x="495" y="61"/>
                      <a:pt x="545" y="121"/>
                      <a:pt x="545" y="161"/>
                    </a:cubicBezTo>
                    <a:cubicBezTo>
                      <a:pt x="545" y="201"/>
                      <a:pt x="545" y="231"/>
                      <a:pt x="525" y="252"/>
                    </a:cubicBezTo>
                    <a:cubicBezTo>
                      <a:pt x="524" y="252"/>
                      <a:pt x="523" y="253"/>
                      <a:pt x="521" y="253"/>
                    </a:cubicBezTo>
                    <a:cubicBezTo>
                      <a:pt x="507" y="253"/>
                      <a:pt x="471" y="211"/>
                      <a:pt x="434" y="201"/>
                    </a:cubicBezTo>
                    <a:cubicBezTo>
                      <a:pt x="424" y="196"/>
                      <a:pt x="414" y="194"/>
                      <a:pt x="406" y="194"/>
                    </a:cubicBezTo>
                    <a:cubicBezTo>
                      <a:pt x="397" y="194"/>
                      <a:pt x="389" y="196"/>
                      <a:pt x="384" y="201"/>
                    </a:cubicBezTo>
                    <a:cubicBezTo>
                      <a:pt x="371" y="201"/>
                      <a:pt x="362" y="206"/>
                      <a:pt x="352" y="206"/>
                    </a:cubicBezTo>
                    <a:cubicBezTo>
                      <a:pt x="346" y="206"/>
                      <a:pt x="341" y="205"/>
                      <a:pt x="334" y="201"/>
                    </a:cubicBezTo>
                    <a:cubicBezTo>
                      <a:pt x="304" y="171"/>
                      <a:pt x="304" y="141"/>
                      <a:pt x="284" y="121"/>
                    </a:cubicBezTo>
                    <a:cubicBezTo>
                      <a:pt x="264" y="94"/>
                      <a:pt x="244" y="77"/>
                      <a:pt x="230" y="77"/>
                    </a:cubicBezTo>
                    <a:cubicBezTo>
                      <a:pt x="223" y="77"/>
                      <a:pt x="217" y="81"/>
                      <a:pt x="214" y="91"/>
                    </a:cubicBezTo>
                    <a:cubicBezTo>
                      <a:pt x="195" y="117"/>
                      <a:pt x="188" y="127"/>
                      <a:pt x="181" y="127"/>
                    </a:cubicBezTo>
                    <a:cubicBezTo>
                      <a:pt x="169" y="127"/>
                      <a:pt x="160" y="100"/>
                      <a:pt x="103" y="81"/>
                    </a:cubicBezTo>
                    <a:cubicBezTo>
                      <a:pt x="97" y="79"/>
                      <a:pt x="91" y="78"/>
                      <a:pt x="86" y="78"/>
                    </a:cubicBezTo>
                    <a:cubicBezTo>
                      <a:pt x="19" y="78"/>
                      <a:pt x="0" y="232"/>
                      <a:pt x="83" y="242"/>
                    </a:cubicBezTo>
                    <a:cubicBezTo>
                      <a:pt x="174" y="252"/>
                      <a:pt x="123" y="322"/>
                      <a:pt x="83" y="322"/>
                    </a:cubicBezTo>
                    <a:cubicBezTo>
                      <a:pt x="113" y="332"/>
                      <a:pt x="144" y="342"/>
                      <a:pt x="174" y="352"/>
                    </a:cubicBezTo>
                    <a:cubicBezTo>
                      <a:pt x="194" y="352"/>
                      <a:pt x="284" y="362"/>
                      <a:pt x="294" y="372"/>
                    </a:cubicBezTo>
                    <a:cubicBezTo>
                      <a:pt x="314" y="382"/>
                      <a:pt x="314" y="462"/>
                      <a:pt x="334" y="512"/>
                    </a:cubicBezTo>
                    <a:cubicBezTo>
                      <a:pt x="345" y="529"/>
                      <a:pt x="362" y="536"/>
                      <a:pt x="377" y="536"/>
                    </a:cubicBezTo>
                    <a:cubicBezTo>
                      <a:pt x="389" y="536"/>
                      <a:pt x="400" y="531"/>
                      <a:pt x="404" y="522"/>
                    </a:cubicBezTo>
                    <a:cubicBezTo>
                      <a:pt x="424" y="495"/>
                      <a:pt x="450" y="486"/>
                      <a:pt x="476" y="486"/>
                    </a:cubicBezTo>
                    <a:cubicBezTo>
                      <a:pt x="515" y="486"/>
                      <a:pt x="553" y="506"/>
                      <a:pt x="565" y="512"/>
                    </a:cubicBezTo>
                    <a:cubicBezTo>
                      <a:pt x="605" y="522"/>
                      <a:pt x="635" y="522"/>
                      <a:pt x="635" y="522"/>
                    </a:cubicBezTo>
                    <a:cubicBezTo>
                      <a:pt x="715" y="502"/>
                      <a:pt x="755" y="442"/>
                      <a:pt x="775" y="332"/>
                    </a:cubicBezTo>
                    <a:cubicBezTo>
                      <a:pt x="806" y="221"/>
                      <a:pt x="705" y="231"/>
                      <a:pt x="705" y="111"/>
                    </a:cubicBezTo>
                    <a:cubicBezTo>
                      <a:pt x="705" y="71"/>
                      <a:pt x="695" y="11"/>
                      <a:pt x="63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4" name="Google Shape;15824;p49"/>
              <p:cNvSpPr/>
              <p:nvPr/>
            </p:nvSpPr>
            <p:spPr>
              <a:xfrm>
                <a:off x="3815329" y="4311225"/>
                <a:ext cx="25489" cy="155048"/>
              </a:xfrm>
              <a:custGeom>
                <a:rect b="b" l="l" r="r" t="t"/>
                <a:pathLst>
                  <a:path extrusionOk="0" h="736" w="121">
                    <a:moveTo>
                      <a:pt x="121" y="1"/>
                    </a:moveTo>
                    <a:cubicBezTo>
                      <a:pt x="91" y="71"/>
                      <a:pt x="81" y="91"/>
                      <a:pt x="60" y="201"/>
                    </a:cubicBezTo>
                    <a:cubicBezTo>
                      <a:pt x="40" y="322"/>
                      <a:pt x="40" y="492"/>
                      <a:pt x="30" y="552"/>
                    </a:cubicBezTo>
                    <a:cubicBezTo>
                      <a:pt x="20" y="613"/>
                      <a:pt x="0" y="723"/>
                      <a:pt x="30" y="733"/>
                    </a:cubicBezTo>
                    <a:cubicBezTo>
                      <a:pt x="30" y="735"/>
                      <a:pt x="31" y="736"/>
                      <a:pt x="31" y="736"/>
                    </a:cubicBezTo>
                    <a:cubicBezTo>
                      <a:pt x="34" y="736"/>
                      <a:pt x="42" y="719"/>
                      <a:pt x="50" y="703"/>
                    </a:cubicBezTo>
                    <a:cubicBezTo>
                      <a:pt x="40" y="653"/>
                      <a:pt x="60" y="623"/>
                      <a:pt x="70" y="572"/>
                    </a:cubicBezTo>
                    <a:cubicBezTo>
                      <a:pt x="70" y="502"/>
                      <a:pt x="70" y="322"/>
                      <a:pt x="101" y="201"/>
                    </a:cubicBezTo>
                    <a:cubicBezTo>
                      <a:pt x="121" y="101"/>
                      <a:pt x="111" y="51"/>
                      <a:pt x="12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5" name="Google Shape;15825;p49"/>
              <p:cNvSpPr/>
              <p:nvPr/>
            </p:nvSpPr>
            <p:spPr>
              <a:xfrm>
                <a:off x="3825861" y="4497873"/>
                <a:ext cx="14956" cy="46135"/>
              </a:xfrm>
              <a:custGeom>
                <a:rect b="b" l="l" r="r" t="t"/>
                <a:pathLst>
                  <a:path extrusionOk="0" h="219" w="71">
                    <a:moveTo>
                      <a:pt x="13" y="1"/>
                    </a:moveTo>
                    <a:cubicBezTo>
                      <a:pt x="1" y="1"/>
                      <a:pt x="2" y="69"/>
                      <a:pt x="10" y="138"/>
                    </a:cubicBezTo>
                    <a:cubicBezTo>
                      <a:pt x="10" y="168"/>
                      <a:pt x="10" y="198"/>
                      <a:pt x="20" y="218"/>
                    </a:cubicBezTo>
                    <a:cubicBezTo>
                      <a:pt x="41" y="208"/>
                      <a:pt x="71" y="208"/>
                      <a:pt x="71" y="198"/>
                    </a:cubicBezTo>
                    <a:cubicBezTo>
                      <a:pt x="71" y="188"/>
                      <a:pt x="41" y="158"/>
                      <a:pt x="41" y="128"/>
                    </a:cubicBezTo>
                    <a:cubicBezTo>
                      <a:pt x="41" y="108"/>
                      <a:pt x="31" y="58"/>
                      <a:pt x="20" y="7"/>
                    </a:cubicBezTo>
                    <a:cubicBezTo>
                      <a:pt x="18" y="3"/>
                      <a:pt x="15" y="1"/>
                      <a:pt x="13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6" name="Google Shape;15826;p49"/>
              <p:cNvSpPr/>
              <p:nvPr/>
            </p:nvSpPr>
            <p:spPr>
              <a:xfrm>
                <a:off x="3791946" y="4104143"/>
                <a:ext cx="80679" cy="141776"/>
              </a:xfrm>
              <a:custGeom>
                <a:rect b="b" l="l" r="r" t="t"/>
                <a:pathLst>
                  <a:path extrusionOk="0" h="673" w="383">
                    <a:moveTo>
                      <a:pt x="181" y="1"/>
                    </a:moveTo>
                    <a:cubicBezTo>
                      <a:pt x="51" y="1"/>
                      <a:pt x="21" y="71"/>
                      <a:pt x="21" y="121"/>
                    </a:cubicBezTo>
                    <a:cubicBezTo>
                      <a:pt x="11" y="171"/>
                      <a:pt x="11" y="221"/>
                      <a:pt x="11" y="252"/>
                    </a:cubicBezTo>
                    <a:cubicBezTo>
                      <a:pt x="1" y="272"/>
                      <a:pt x="21" y="272"/>
                      <a:pt x="21" y="292"/>
                    </a:cubicBezTo>
                    <a:cubicBezTo>
                      <a:pt x="21" y="312"/>
                      <a:pt x="21" y="312"/>
                      <a:pt x="21" y="342"/>
                    </a:cubicBezTo>
                    <a:cubicBezTo>
                      <a:pt x="31" y="362"/>
                      <a:pt x="31" y="452"/>
                      <a:pt x="51" y="492"/>
                    </a:cubicBezTo>
                    <a:cubicBezTo>
                      <a:pt x="71" y="542"/>
                      <a:pt x="71" y="593"/>
                      <a:pt x="91" y="623"/>
                    </a:cubicBezTo>
                    <a:cubicBezTo>
                      <a:pt x="101" y="653"/>
                      <a:pt x="151" y="673"/>
                      <a:pt x="202" y="673"/>
                    </a:cubicBezTo>
                    <a:cubicBezTo>
                      <a:pt x="242" y="673"/>
                      <a:pt x="282" y="673"/>
                      <a:pt x="312" y="643"/>
                    </a:cubicBezTo>
                    <a:cubicBezTo>
                      <a:pt x="332" y="623"/>
                      <a:pt x="322" y="552"/>
                      <a:pt x="342" y="502"/>
                    </a:cubicBezTo>
                    <a:cubicBezTo>
                      <a:pt x="352" y="442"/>
                      <a:pt x="342" y="382"/>
                      <a:pt x="342" y="352"/>
                    </a:cubicBezTo>
                    <a:cubicBezTo>
                      <a:pt x="352" y="332"/>
                      <a:pt x="352" y="322"/>
                      <a:pt x="362" y="312"/>
                    </a:cubicBezTo>
                    <a:cubicBezTo>
                      <a:pt x="362" y="302"/>
                      <a:pt x="362" y="272"/>
                      <a:pt x="372" y="252"/>
                    </a:cubicBezTo>
                    <a:cubicBezTo>
                      <a:pt x="382" y="231"/>
                      <a:pt x="342" y="91"/>
                      <a:pt x="322" y="51"/>
                    </a:cubicBezTo>
                    <a:cubicBezTo>
                      <a:pt x="292" y="21"/>
                      <a:pt x="242" y="1"/>
                      <a:pt x="1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7" name="Google Shape;15827;p49"/>
              <p:cNvSpPr/>
              <p:nvPr/>
            </p:nvSpPr>
            <p:spPr>
              <a:xfrm>
                <a:off x="3798477" y="4104143"/>
                <a:ext cx="63406" cy="19381"/>
              </a:xfrm>
              <a:custGeom>
                <a:rect b="b" l="l" r="r" t="t"/>
                <a:pathLst>
                  <a:path extrusionOk="0" h="92" w="301">
                    <a:moveTo>
                      <a:pt x="150" y="1"/>
                    </a:moveTo>
                    <a:cubicBezTo>
                      <a:pt x="60" y="1"/>
                      <a:pt x="10" y="41"/>
                      <a:pt x="0" y="71"/>
                    </a:cubicBezTo>
                    <a:cubicBezTo>
                      <a:pt x="9" y="53"/>
                      <a:pt x="20" y="47"/>
                      <a:pt x="36" y="47"/>
                    </a:cubicBezTo>
                    <a:cubicBezTo>
                      <a:pt x="56" y="47"/>
                      <a:pt x="82" y="55"/>
                      <a:pt x="120" y="61"/>
                    </a:cubicBezTo>
                    <a:cubicBezTo>
                      <a:pt x="128" y="62"/>
                      <a:pt x="135" y="63"/>
                      <a:pt x="142" y="63"/>
                    </a:cubicBezTo>
                    <a:cubicBezTo>
                      <a:pt x="169" y="63"/>
                      <a:pt x="194" y="55"/>
                      <a:pt x="215" y="55"/>
                    </a:cubicBezTo>
                    <a:cubicBezTo>
                      <a:pt x="233" y="55"/>
                      <a:pt x="249" y="61"/>
                      <a:pt x="261" y="81"/>
                    </a:cubicBezTo>
                    <a:lnTo>
                      <a:pt x="301" y="91"/>
                    </a:lnTo>
                    <a:lnTo>
                      <a:pt x="291" y="51"/>
                    </a:lnTo>
                    <a:cubicBezTo>
                      <a:pt x="261" y="21"/>
                      <a:pt x="211" y="1"/>
                      <a:pt x="1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8" name="Google Shape;15828;p49"/>
              <p:cNvSpPr/>
              <p:nvPr/>
            </p:nvSpPr>
            <p:spPr>
              <a:xfrm>
                <a:off x="3851139" y="4243602"/>
                <a:ext cx="211" cy="211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ECB9A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9" name="Google Shape;15829;p49"/>
              <p:cNvSpPr/>
              <p:nvPr/>
            </p:nvSpPr>
            <p:spPr>
              <a:xfrm>
                <a:off x="3851139" y="4243602"/>
                <a:ext cx="211" cy="211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4A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0" name="Google Shape;15830;p49"/>
              <p:cNvSpPr/>
              <p:nvPr/>
            </p:nvSpPr>
            <p:spPr>
              <a:xfrm>
                <a:off x="3819542" y="4241495"/>
                <a:ext cx="31808" cy="4424"/>
              </a:xfrm>
              <a:custGeom>
                <a:rect b="b" l="l" r="r" t="t"/>
                <a:pathLst>
                  <a:path extrusionOk="0" h="21" w="151">
                    <a:moveTo>
                      <a:pt x="91" y="21"/>
                    </a:moveTo>
                    <a:cubicBezTo>
                      <a:pt x="81" y="21"/>
                      <a:pt x="71" y="21"/>
                      <a:pt x="71" y="21"/>
                    </a:cubicBezTo>
                    <a:cubicBezTo>
                      <a:pt x="71" y="21"/>
                      <a:pt x="81" y="21"/>
                      <a:pt x="91" y="21"/>
                    </a:cubicBezTo>
                    <a:cubicBezTo>
                      <a:pt x="111" y="21"/>
                      <a:pt x="131" y="21"/>
                      <a:pt x="151" y="11"/>
                    </a:cubicBezTo>
                    <a:lnTo>
                      <a:pt x="151" y="11"/>
                    </a:lnTo>
                    <a:cubicBezTo>
                      <a:pt x="131" y="21"/>
                      <a:pt x="111" y="21"/>
                      <a:pt x="91" y="21"/>
                    </a:cubicBezTo>
                    <a:close/>
                    <a:moveTo>
                      <a:pt x="61" y="21"/>
                    </a:moveTo>
                    <a:lnTo>
                      <a:pt x="61" y="21"/>
                    </a:lnTo>
                    <a:lnTo>
                      <a:pt x="61" y="21"/>
                    </a:lnTo>
                    <a:close/>
                    <a:moveTo>
                      <a:pt x="61" y="21"/>
                    </a:moveTo>
                    <a:cubicBezTo>
                      <a:pt x="50" y="21"/>
                      <a:pt x="40" y="21"/>
                      <a:pt x="30" y="11"/>
                    </a:cubicBezTo>
                    <a:cubicBezTo>
                      <a:pt x="40" y="21"/>
                      <a:pt x="50" y="21"/>
                      <a:pt x="61" y="21"/>
                    </a:cubicBezTo>
                    <a:close/>
                    <a:moveTo>
                      <a:pt x="30" y="11"/>
                    </a:move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1"/>
                      <a:pt x="30" y="11"/>
                      <a:pt x="3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lnTo>
                      <a:pt x="20" y="11"/>
                    </a:lnTo>
                    <a:lnTo>
                      <a:pt x="20" y="11"/>
                    </a:ln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0" y="11"/>
                    </a:moveTo>
                    <a:lnTo>
                      <a:pt x="0" y="1"/>
                    </a:lnTo>
                    <a:lnTo>
                      <a:pt x="0" y="11"/>
                    </a:ln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EAB6A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1" name="Google Shape;15831;p49"/>
              <p:cNvSpPr/>
              <p:nvPr/>
            </p:nvSpPr>
            <p:spPr>
              <a:xfrm>
                <a:off x="3815329" y="4216216"/>
                <a:ext cx="40234" cy="25490"/>
              </a:xfrm>
              <a:custGeom>
                <a:rect b="b" l="l" r="r" t="t"/>
                <a:pathLst>
                  <a:path extrusionOk="0" h="121" w="191">
                    <a:moveTo>
                      <a:pt x="30" y="30"/>
                    </a:moveTo>
                    <a:cubicBezTo>
                      <a:pt x="50" y="30"/>
                      <a:pt x="70" y="71"/>
                      <a:pt x="60" y="81"/>
                    </a:cubicBezTo>
                    <a:lnTo>
                      <a:pt x="50" y="71"/>
                    </a:lnTo>
                    <a:lnTo>
                      <a:pt x="50" y="51"/>
                    </a:lnTo>
                    <a:lnTo>
                      <a:pt x="30" y="30"/>
                    </a:lnTo>
                    <a:close/>
                    <a:moveTo>
                      <a:pt x="161" y="30"/>
                    </a:moveTo>
                    <a:lnTo>
                      <a:pt x="151" y="51"/>
                    </a:lnTo>
                    <a:lnTo>
                      <a:pt x="151" y="71"/>
                    </a:lnTo>
                    <a:lnTo>
                      <a:pt x="141" y="81"/>
                    </a:lnTo>
                    <a:cubicBezTo>
                      <a:pt x="131" y="71"/>
                      <a:pt x="151" y="30"/>
                      <a:pt x="161" y="30"/>
                    </a:cubicBezTo>
                    <a:close/>
                    <a:moveTo>
                      <a:pt x="141" y="0"/>
                    </a:moveTo>
                    <a:cubicBezTo>
                      <a:pt x="141" y="0"/>
                      <a:pt x="131" y="10"/>
                      <a:pt x="121" y="10"/>
                    </a:cubicBezTo>
                    <a:lnTo>
                      <a:pt x="50" y="10"/>
                    </a:lnTo>
                    <a:cubicBezTo>
                      <a:pt x="40" y="10"/>
                      <a:pt x="30" y="10"/>
                      <a:pt x="20" y="20"/>
                    </a:cubicBezTo>
                    <a:cubicBezTo>
                      <a:pt x="0" y="30"/>
                      <a:pt x="40" y="81"/>
                      <a:pt x="30" y="91"/>
                    </a:cubicBezTo>
                    <a:lnTo>
                      <a:pt x="20" y="121"/>
                    </a:lnTo>
                    <a:lnTo>
                      <a:pt x="40" y="121"/>
                    </a:lnTo>
                    <a:cubicBezTo>
                      <a:pt x="60" y="121"/>
                      <a:pt x="70" y="121"/>
                      <a:pt x="81" y="111"/>
                    </a:cubicBezTo>
                    <a:lnTo>
                      <a:pt x="141" y="111"/>
                    </a:lnTo>
                    <a:cubicBezTo>
                      <a:pt x="141" y="111"/>
                      <a:pt x="151" y="121"/>
                      <a:pt x="161" y="121"/>
                    </a:cubicBezTo>
                    <a:cubicBezTo>
                      <a:pt x="161" y="121"/>
                      <a:pt x="171" y="121"/>
                      <a:pt x="171" y="111"/>
                    </a:cubicBezTo>
                    <a:cubicBezTo>
                      <a:pt x="171" y="101"/>
                      <a:pt x="161" y="91"/>
                      <a:pt x="161" y="81"/>
                    </a:cubicBezTo>
                    <a:cubicBezTo>
                      <a:pt x="161" y="71"/>
                      <a:pt x="191" y="40"/>
                      <a:pt x="181" y="20"/>
                    </a:cubicBezTo>
                    <a:cubicBezTo>
                      <a:pt x="171" y="10"/>
                      <a:pt x="161" y="0"/>
                      <a:pt x="141" y="0"/>
                    </a:cubicBezTo>
                    <a:close/>
                  </a:path>
                </a:pathLst>
              </a:custGeom>
              <a:solidFill>
                <a:srgbClr val="E4A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2" name="Google Shape;15832;p49"/>
              <p:cNvSpPr/>
              <p:nvPr/>
            </p:nvSpPr>
            <p:spPr>
              <a:xfrm>
                <a:off x="3821648" y="4222536"/>
                <a:ext cx="8637" cy="10744"/>
              </a:xfrm>
              <a:custGeom>
                <a:rect b="b" l="l" r="r" t="t"/>
                <a:pathLst>
                  <a:path extrusionOk="0" h="51" w="41">
                    <a:moveTo>
                      <a:pt x="0" y="0"/>
                    </a:moveTo>
                    <a:lnTo>
                      <a:pt x="20" y="21"/>
                    </a:lnTo>
                    <a:lnTo>
                      <a:pt x="20" y="41"/>
                    </a:lnTo>
                    <a:lnTo>
                      <a:pt x="30" y="51"/>
                    </a:lnTo>
                    <a:cubicBezTo>
                      <a:pt x="40" y="41"/>
                      <a:pt x="20" y="0"/>
                      <a:pt x="0" y="0"/>
                    </a:cubicBezTo>
                    <a:close/>
                  </a:path>
                </a:pathLst>
              </a:custGeom>
              <a:solidFill>
                <a:srgbClr val="3E3D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3" name="Google Shape;15833;p49"/>
              <p:cNvSpPr/>
              <p:nvPr/>
            </p:nvSpPr>
            <p:spPr>
              <a:xfrm>
                <a:off x="3842713" y="4222536"/>
                <a:ext cx="6530" cy="10744"/>
              </a:xfrm>
              <a:custGeom>
                <a:rect b="b" l="l" r="r" t="t"/>
                <a:pathLst>
                  <a:path extrusionOk="0" h="51" w="31">
                    <a:moveTo>
                      <a:pt x="31" y="0"/>
                    </a:moveTo>
                    <a:cubicBezTo>
                      <a:pt x="21" y="0"/>
                      <a:pt x="1" y="41"/>
                      <a:pt x="11" y="51"/>
                    </a:cubicBezTo>
                    <a:lnTo>
                      <a:pt x="21" y="41"/>
                    </a:lnTo>
                    <a:lnTo>
                      <a:pt x="21" y="21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3E3D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4" name="Google Shape;15834;p49"/>
              <p:cNvSpPr/>
              <p:nvPr/>
            </p:nvSpPr>
            <p:spPr>
              <a:xfrm>
                <a:off x="3823755" y="4243602"/>
                <a:ext cx="10743" cy="2317"/>
              </a:xfrm>
              <a:custGeom>
                <a:rect b="b" l="l" r="r" t="t"/>
                <a:pathLst>
                  <a:path extrusionOk="0" h="11" w="51">
                    <a:moveTo>
                      <a:pt x="51" y="11"/>
                    </a:moveTo>
                    <a:lnTo>
                      <a:pt x="51" y="11"/>
                    </a:lnTo>
                    <a:lnTo>
                      <a:pt x="41" y="11"/>
                    </a:lnTo>
                    <a:lnTo>
                      <a:pt x="51" y="11"/>
                    </a:lnTo>
                    <a:lnTo>
                      <a:pt x="51" y="11"/>
                    </a:lnTo>
                    <a:close/>
                    <a:moveTo>
                      <a:pt x="41" y="11"/>
                    </a:moveTo>
                    <a:lnTo>
                      <a:pt x="41" y="11"/>
                    </a:lnTo>
                    <a:lnTo>
                      <a:pt x="41" y="11"/>
                    </a:lnTo>
                    <a:close/>
                    <a:moveTo>
                      <a:pt x="10" y="1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  <a:moveTo>
                      <a:pt x="10" y="1"/>
                    </a:moveTo>
                    <a:cubicBezTo>
                      <a:pt x="10" y="1"/>
                      <a:pt x="0" y="1"/>
                      <a:pt x="0" y="1"/>
                    </a:cubicBezTo>
                    <a:cubicBezTo>
                      <a:pt x="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rgbClr val="CEC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5" name="Google Shape;15835;p49"/>
              <p:cNvSpPr/>
              <p:nvPr/>
            </p:nvSpPr>
            <p:spPr>
              <a:xfrm>
                <a:off x="3819542" y="4241495"/>
                <a:ext cx="4424" cy="2317"/>
              </a:xfrm>
              <a:custGeom>
                <a:rect b="b" l="l" r="r" t="t"/>
                <a:pathLst>
                  <a:path extrusionOk="0" h="11" w="21"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lose/>
                    <a:moveTo>
                      <a:pt x="20" y="11"/>
                    </a:moveTo>
                    <a:cubicBezTo>
                      <a:pt x="20" y="11"/>
                      <a:pt x="10" y="11"/>
                      <a:pt x="10" y="11"/>
                    </a:cubicBezTo>
                    <a:cubicBezTo>
                      <a:pt x="10" y="11"/>
                      <a:pt x="20" y="11"/>
                      <a:pt x="2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lose/>
                    <a:moveTo>
                      <a:pt x="10" y="11"/>
                    </a:moveTo>
                    <a:lnTo>
                      <a:pt x="0" y="11"/>
                    </a:lnTo>
                    <a:lnTo>
                      <a:pt x="10" y="11"/>
                    </a:ln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EC9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6" name="Google Shape;15836;p49"/>
              <p:cNvSpPr/>
              <p:nvPr/>
            </p:nvSpPr>
            <p:spPr>
              <a:xfrm>
                <a:off x="3851139" y="4237282"/>
                <a:ext cx="6530" cy="6531"/>
              </a:xfrm>
              <a:custGeom>
                <a:rect b="b" l="l" r="r" t="t"/>
                <a:pathLst>
                  <a:path extrusionOk="0" h="31" w="31">
                    <a:moveTo>
                      <a:pt x="31" y="1"/>
                    </a:moveTo>
                    <a:cubicBezTo>
                      <a:pt x="31" y="11"/>
                      <a:pt x="21" y="11"/>
                      <a:pt x="1" y="11"/>
                    </a:cubicBezTo>
                    <a:cubicBezTo>
                      <a:pt x="1" y="21"/>
                      <a:pt x="1" y="31"/>
                      <a:pt x="1" y="31"/>
                    </a:cubicBezTo>
                    <a:cubicBezTo>
                      <a:pt x="11" y="31"/>
                      <a:pt x="21" y="21"/>
                      <a:pt x="31" y="1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rgbClr val="BBB2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7" name="Google Shape;15837;p49"/>
              <p:cNvSpPr/>
              <p:nvPr/>
            </p:nvSpPr>
            <p:spPr>
              <a:xfrm>
                <a:off x="3819542" y="4241495"/>
                <a:ext cx="14956" cy="4424"/>
              </a:xfrm>
              <a:custGeom>
                <a:rect b="b" l="l" r="r" t="t"/>
                <a:pathLst>
                  <a:path extrusionOk="0" h="21" w="71">
                    <a:moveTo>
                      <a:pt x="0" y="1"/>
                    </a:moveTo>
                    <a:lnTo>
                      <a:pt x="0" y="11"/>
                    </a:lnTo>
                    <a:lnTo>
                      <a:pt x="24" y="11"/>
                    </a:lnTo>
                    <a:cubicBezTo>
                      <a:pt x="15" y="8"/>
                      <a:pt x="7" y="4"/>
                      <a:pt x="0" y="1"/>
                    </a:cubicBezTo>
                    <a:close/>
                    <a:moveTo>
                      <a:pt x="24" y="11"/>
                    </a:moveTo>
                    <a:cubicBezTo>
                      <a:pt x="27" y="12"/>
                      <a:pt x="31" y="13"/>
                      <a:pt x="34" y="14"/>
                    </a:cubicBezTo>
                    <a:lnTo>
                      <a:pt x="34" y="14"/>
                    </a:lnTo>
                    <a:cubicBezTo>
                      <a:pt x="33" y="13"/>
                      <a:pt x="32" y="12"/>
                      <a:pt x="30" y="11"/>
                    </a:cubicBezTo>
                    <a:close/>
                    <a:moveTo>
                      <a:pt x="34" y="14"/>
                    </a:moveTo>
                    <a:lnTo>
                      <a:pt x="34" y="14"/>
                    </a:lnTo>
                    <a:cubicBezTo>
                      <a:pt x="43" y="21"/>
                      <a:pt x="52" y="21"/>
                      <a:pt x="61" y="21"/>
                    </a:cubicBezTo>
                    <a:lnTo>
                      <a:pt x="71" y="21"/>
                    </a:lnTo>
                    <a:cubicBezTo>
                      <a:pt x="60" y="21"/>
                      <a:pt x="47" y="18"/>
                      <a:pt x="34" y="14"/>
                    </a:cubicBezTo>
                    <a:close/>
                  </a:path>
                </a:pathLst>
              </a:custGeom>
              <a:solidFill>
                <a:srgbClr val="C39D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8" name="Google Shape;15838;p49"/>
              <p:cNvSpPr/>
              <p:nvPr/>
            </p:nvSpPr>
            <p:spPr>
              <a:xfrm>
                <a:off x="3819542" y="4239389"/>
                <a:ext cx="31808" cy="6531"/>
              </a:xfrm>
              <a:custGeom>
                <a:rect b="b" l="l" r="r" t="t"/>
                <a:pathLst>
                  <a:path extrusionOk="0" h="31" w="151">
                    <a:moveTo>
                      <a:pt x="61" y="1"/>
                    </a:moveTo>
                    <a:cubicBezTo>
                      <a:pt x="50" y="11"/>
                      <a:pt x="40" y="11"/>
                      <a:pt x="20" y="11"/>
                    </a:cubicBezTo>
                    <a:lnTo>
                      <a:pt x="0" y="11"/>
                    </a:lnTo>
                    <a:cubicBezTo>
                      <a:pt x="20" y="21"/>
                      <a:pt x="50" y="31"/>
                      <a:pt x="71" y="31"/>
                    </a:cubicBezTo>
                    <a:lnTo>
                      <a:pt x="91" y="31"/>
                    </a:lnTo>
                    <a:cubicBezTo>
                      <a:pt x="111" y="31"/>
                      <a:pt x="131" y="31"/>
                      <a:pt x="151" y="21"/>
                    </a:cubicBezTo>
                    <a:cubicBezTo>
                      <a:pt x="151" y="21"/>
                      <a:pt x="151" y="11"/>
                      <a:pt x="151" y="1"/>
                    </a:cubicBezTo>
                    <a:cubicBezTo>
                      <a:pt x="151" y="11"/>
                      <a:pt x="141" y="11"/>
                      <a:pt x="141" y="11"/>
                    </a:cubicBezTo>
                    <a:cubicBezTo>
                      <a:pt x="131" y="11"/>
                      <a:pt x="121" y="1"/>
                      <a:pt x="121" y="1"/>
                    </a:cubicBezTo>
                    <a:close/>
                  </a:path>
                </a:pathLst>
              </a:custGeom>
              <a:solidFill>
                <a:srgbClr val="BF968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9" name="Google Shape;15839;p49"/>
              <p:cNvSpPr/>
              <p:nvPr/>
            </p:nvSpPr>
            <p:spPr>
              <a:xfrm>
                <a:off x="3857459" y="4125420"/>
                <a:ext cx="72042" cy="31810"/>
              </a:xfrm>
              <a:custGeom>
                <a:rect b="b" l="l" r="r" t="t"/>
                <a:pathLst>
                  <a:path extrusionOk="0" h="151" w="342">
                    <a:moveTo>
                      <a:pt x="31" y="0"/>
                    </a:moveTo>
                    <a:lnTo>
                      <a:pt x="1" y="40"/>
                    </a:lnTo>
                    <a:cubicBezTo>
                      <a:pt x="1" y="40"/>
                      <a:pt x="51" y="123"/>
                      <a:pt x="60" y="123"/>
                    </a:cubicBezTo>
                    <a:cubicBezTo>
                      <a:pt x="61" y="123"/>
                      <a:pt x="61" y="122"/>
                      <a:pt x="61" y="120"/>
                    </a:cubicBezTo>
                    <a:cubicBezTo>
                      <a:pt x="61" y="115"/>
                      <a:pt x="71" y="109"/>
                      <a:pt x="83" y="109"/>
                    </a:cubicBezTo>
                    <a:cubicBezTo>
                      <a:pt x="92" y="109"/>
                      <a:pt x="103" y="112"/>
                      <a:pt x="111" y="120"/>
                    </a:cubicBezTo>
                    <a:cubicBezTo>
                      <a:pt x="141" y="140"/>
                      <a:pt x="181" y="151"/>
                      <a:pt x="222" y="151"/>
                    </a:cubicBezTo>
                    <a:cubicBezTo>
                      <a:pt x="252" y="140"/>
                      <a:pt x="342" y="80"/>
                      <a:pt x="292" y="40"/>
                    </a:cubicBezTo>
                    <a:cubicBezTo>
                      <a:pt x="262" y="15"/>
                      <a:pt x="232" y="8"/>
                      <a:pt x="203" y="8"/>
                    </a:cubicBezTo>
                    <a:cubicBezTo>
                      <a:pt x="174" y="8"/>
                      <a:pt x="146" y="15"/>
                      <a:pt x="121" y="20"/>
                    </a:cubicBezTo>
                    <a:cubicBezTo>
                      <a:pt x="98" y="29"/>
                      <a:pt x="83" y="37"/>
                      <a:pt x="71" y="37"/>
                    </a:cubicBezTo>
                    <a:cubicBezTo>
                      <a:pt x="57" y="37"/>
                      <a:pt x="47" y="27"/>
                      <a:pt x="3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0" name="Google Shape;15840;p49"/>
              <p:cNvSpPr/>
              <p:nvPr/>
            </p:nvSpPr>
            <p:spPr>
              <a:xfrm>
                <a:off x="3726434" y="4125420"/>
                <a:ext cx="78572" cy="32442"/>
              </a:xfrm>
              <a:custGeom>
                <a:rect b="b" l="l" r="r" t="t"/>
                <a:pathLst>
                  <a:path extrusionOk="0" h="154" w="373">
                    <a:moveTo>
                      <a:pt x="332" y="0"/>
                    </a:moveTo>
                    <a:cubicBezTo>
                      <a:pt x="321" y="27"/>
                      <a:pt x="313" y="37"/>
                      <a:pt x="299" y="37"/>
                    </a:cubicBezTo>
                    <a:cubicBezTo>
                      <a:pt x="287" y="37"/>
                      <a:pt x="270" y="29"/>
                      <a:pt x="242" y="20"/>
                    </a:cubicBezTo>
                    <a:cubicBezTo>
                      <a:pt x="217" y="10"/>
                      <a:pt x="187" y="3"/>
                      <a:pt x="155" y="3"/>
                    </a:cubicBezTo>
                    <a:cubicBezTo>
                      <a:pt x="124" y="3"/>
                      <a:pt x="91" y="10"/>
                      <a:pt x="61" y="30"/>
                    </a:cubicBezTo>
                    <a:cubicBezTo>
                      <a:pt x="1" y="80"/>
                      <a:pt x="111" y="151"/>
                      <a:pt x="141" y="151"/>
                    </a:cubicBezTo>
                    <a:cubicBezTo>
                      <a:pt x="149" y="152"/>
                      <a:pt x="156" y="153"/>
                      <a:pt x="164" y="153"/>
                    </a:cubicBezTo>
                    <a:cubicBezTo>
                      <a:pt x="196" y="153"/>
                      <a:pt x="229" y="137"/>
                      <a:pt x="262" y="120"/>
                    </a:cubicBezTo>
                    <a:cubicBezTo>
                      <a:pt x="272" y="115"/>
                      <a:pt x="287" y="110"/>
                      <a:pt x="299" y="110"/>
                    </a:cubicBezTo>
                    <a:cubicBezTo>
                      <a:pt x="312" y="110"/>
                      <a:pt x="322" y="115"/>
                      <a:pt x="322" y="130"/>
                    </a:cubicBezTo>
                    <a:cubicBezTo>
                      <a:pt x="322" y="131"/>
                      <a:pt x="322" y="131"/>
                      <a:pt x="322" y="131"/>
                    </a:cubicBezTo>
                    <a:cubicBezTo>
                      <a:pt x="327" y="131"/>
                      <a:pt x="372" y="40"/>
                      <a:pt x="372" y="40"/>
                    </a:cubicBezTo>
                    <a:lnTo>
                      <a:pt x="33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1" name="Google Shape;15841;p49"/>
              <p:cNvSpPr/>
              <p:nvPr/>
            </p:nvSpPr>
            <p:spPr>
              <a:xfrm>
                <a:off x="3838500" y="4110463"/>
                <a:ext cx="34125" cy="101750"/>
              </a:xfrm>
              <a:custGeom>
                <a:rect b="b" l="l" r="r" t="t"/>
                <a:pathLst>
                  <a:path extrusionOk="0" h="483" w="162">
                    <a:moveTo>
                      <a:pt x="81" y="1"/>
                    </a:moveTo>
                    <a:cubicBezTo>
                      <a:pt x="111" y="51"/>
                      <a:pt x="11" y="101"/>
                      <a:pt x="1" y="181"/>
                    </a:cubicBezTo>
                    <a:cubicBezTo>
                      <a:pt x="1" y="272"/>
                      <a:pt x="91" y="282"/>
                      <a:pt x="61" y="352"/>
                    </a:cubicBezTo>
                    <a:cubicBezTo>
                      <a:pt x="31" y="402"/>
                      <a:pt x="101" y="422"/>
                      <a:pt x="121" y="482"/>
                    </a:cubicBezTo>
                    <a:lnTo>
                      <a:pt x="121" y="472"/>
                    </a:lnTo>
                    <a:cubicBezTo>
                      <a:pt x="131" y="412"/>
                      <a:pt x="121" y="352"/>
                      <a:pt x="121" y="322"/>
                    </a:cubicBezTo>
                    <a:cubicBezTo>
                      <a:pt x="131" y="302"/>
                      <a:pt x="131" y="292"/>
                      <a:pt x="141" y="282"/>
                    </a:cubicBezTo>
                    <a:cubicBezTo>
                      <a:pt x="141" y="272"/>
                      <a:pt x="141" y="242"/>
                      <a:pt x="151" y="222"/>
                    </a:cubicBezTo>
                    <a:cubicBezTo>
                      <a:pt x="161" y="201"/>
                      <a:pt x="121" y="61"/>
                      <a:pt x="101" y="21"/>
                    </a:cubicBez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2" name="Google Shape;15842;p49"/>
              <p:cNvSpPr/>
              <p:nvPr/>
            </p:nvSpPr>
            <p:spPr>
              <a:xfrm>
                <a:off x="3868202" y="4159126"/>
                <a:ext cx="2317" cy="8637"/>
              </a:xfrm>
              <a:custGeom>
                <a:rect b="b" l="l" r="r" t="t"/>
                <a:pathLst>
                  <a:path extrusionOk="0" h="41" w="11">
                    <a:moveTo>
                      <a:pt x="0" y="41"/>
                    </a:moveTo>
                    <a:lnTo>
                      <a:pt x="0" y="41"/>
                    </a:lnTo>
                    <a:cubicBezTo>
                      <a:pt x="0" y="41"/>
                      <a:pt x="0" y="41"/>
                      <a:pt x="0" y="41"/>
                    </a:cubicBezTo>
                    <a:lnTo>
                      <a:pt x="0" y="41"/>
                    </a:lnTo>
                    <a:lnTo>
                      <a:pt x="10" y="1"/>
                    </a:lnTo>
                    <a:lnTo>
                      <a:pt x="0" y="41"/>
                    </a:lnTo>
                    <a:close/>
                    <a:moveTo>
                      <a:pt x="10" y="1"/>
                    </a:moveTo>
                    <a:lnTo>
                      <a:pt x="10" y="1"/>
                    </a:lnTo>
                    <a:lnTo>
                      <a:pt x="10" y="1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8C8D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3" name="Google Shape;15843;p49"/>
              <p:cNvSpPr/>
              <p:nvPr/>
            </p:nvSpPr>
            <p:spPr>
              <a:xfrm>
                <a:off x="3861672" y="4157019"/>
                <a:ext cx="8847" cy="10744"/>
              </a:xfrm>
              <a:custGeom>
                <a:rect b="b" l="l" r="r" t="t"/>
                <a:pathLst>
                  <a:path extrusionOk="0" h="51" w="42">
                    <a:moveTo>
                      <a:pt x="11" y="1"/>
                    </a:moveTo>
                    <a:lnTo>
                      <a:pt x="1" y="21"/>
                    </a:lnTo>
                    <a:lnTo>
                      <a:pt x="11" y="21"/>
                    </a:lnTo>
                    <a:lnTo>
                      <a:pt x="11" y="11"/>
                    </a:lnTo>
                    <a:lnTo>
                      <a:pt x="41" y="11"/>
                    </a:lnTo>
                    <a:lnTo>
                      <a:pt x="11" y="1"/>
                    </a:lnTo>
                    <a:close/>
                    <a:moveTo>
                      <a:pt x="1" y="21"/>
                    </a:moveTo>
                    <a:lnTo>
                      <a:pt x="1" y="41"/>
                    </a:lnTo>
                    <a:lnTo>
                      <a:pt x="11" y="31"/>
                    </a:lnTo>
                    <a:lnTo>
                      <a:pt x="1" y="21"/>
                    </a:lnTo>
                    <a:close/>
                    <a:moveTo>
                      <a:pt x="1" y="41"/>
                    </a:moveTo>
                    <a:lnTo>
                      <a:pt x="1" y="51"/>
                    </a:lnTo>
                    <a:lnTo>
                      <a:pt x="31" y="51"/>
                    </a:lnTo>
                    <a:lnTo>
                      <a:pt x="1" y="41"/>
                    </a:lnTo>
                    <a:close/>
                  </a:path>
                </a:pathLst>
              </a:custGeom>
              <a:solidFill>
                <a:srgbClr val="5150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4" name="Google Shape;15844;p49"/>
              <p:cNvSpPr/>
              <p:nvPr/>
            </p:nvSpPr>
            <p:spPr>
              <a:xfrm>
                <a:off x="3861672" y="4159126"/>
                <a:ext cx="8847" cy="8637"/>
              </a:xfrm>
              <a:custGeom>
                <a:rect b="b" l="l" r="r" t="t"/>
                <a:pathLst>
                  <a:path extrusionOk="0" h="41" w="42">
                    <a:moveTo>
                      <a:pt x="11" y="1"/>
                    </a:moveTo>
                    <a:lnTo>
                      <a:pt x="1" y="31"/>
                    </a:lnTo>
                    <a:lnTo>
                      <a:pt x="31" y="41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5" name="Google Shape;15845;p49"/>
              <p:cNvSpPr/>
              <p:nvPr/>
            </p:nvSpPr>
            <p:spPr>
              <a:xfrm>
                <a:off x="3863779" y="4159126"/>
                <a:ext cx="4634" cy="2317"/>
              </a:xfrm>
              <a:custGeom>
                <a:rect b="b" l="l" r="r" t="t"/>
                <a:pathLst>
                  <a:path extrusionOk="0" h="11" w="22">
                    <a:moveTo>
                      <a:pt x="1" y="1"/>
                    </a:moveTo>
                    <a:lnTo>
                      <a:pt x="11" y="11"/>
                    </a:lnTo>
                    <a:lnTo>
                      <a:pt x="21" y="1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8E89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6" name="Google Shape;15846;p49"/>
              <p:cNvSpPr/>
              <p:nvPr/>
            </p:nvSpPr>
            <p:spPr>
              <a:xfrm>
                <a:off x="3861672" y="4161233"/>
                <a:ext cx="211" cy="211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893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7" name="Google Shape;15847;p49"/>
              <p:cNvSpPr/>
              <p:nvPr/>
            </p:nvSpPr>
            <p:spPr>
              <a:xfrm>
                <a:off x="3861672" y="4161233"/>
                <a:ext cx="2317" cy="2317"/>
              </a:xfrm>
              <a:custGeom>
                <a:rect b="b" l="l" r="r" t="t"/>
                <a:pathLst>
                  <a:path extrusionOk="0" h="11" w="11">
                    <a:moveTo>
                      <a:pt x="1" y="1"/>
                    </a:moveTo>
                    <a:lnTo>
                      <a:pt x="11" y="1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A29DA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8" name="Google Shape;15848;p49"/>
              <p:cNvSpPr/>
              <p:nvPr/>
            </p:nvSpPr>
            <p:spPr>
              <a:xfrm>
                <a:off x="3863779" y="4161233"/>
                <a:ext cx="211" cy="2317"/>
              </a:xfrm>
              <a:custGeom>
                <a:rect b="b" l="l" r="r" t="t"/>
                <a:pathLst>
                  <a:path extrusionOk="0" h="11" w="1">
                    <a:moveTo>
                      <a:pt x="1" y="11"/>
                    </a:moveTo>
                    <a:lnTo>
                      <a:pt x="1" y="11"/>
                    </a:lnTo>
                    <a:lnTo>
                      <a:pt x="1" y="1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1"/>
                    </a:lnTo>
                    <a:close/>
                  </a:path>
                </a:pathLst>
              </a:custGeom>
              <a:solidFill>
                <a:srgbClr val="8E89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9" name="Google Shape;15849;p49"/>
              <p:cNvSpPr/>
              <p:nvPr/>
            </p:nvSpPr>
            <p:spPr>
              <a:xfrm>
                <a:off x="3791946" y="4118889"/>
                <a:ext cx="34125" cy="118603"/>
              </a:xfrm>
              <a:custGeom>
                <a:rect b="b" l="l" r="r" t="t"/>
                <a:pathLst>
                  <a:path extrusionOk="0" h="563" w="162">
                    <a:moveTo>
                      <a:pt x="31" y="1"/>
                    </a:moveTo>
                    <a:cubicBezTo>
                      <a:pt x="21" y="21"/>
                      <a:pt x="21" y="41"/>
                      <a:pt x="21" y="51"/>
                    </a:cubicBezTo>
                    <a:cubicBezTo>
                      <a:pt x="11" y="101"/>
                      <a:pt x="11" y="151"/>
                      <a:pt x="11" y="182"/>
                    </a:cubicBezTo>
                    <a:cubicBezTo>
                      <a:pt x="1" y="202"/>
                      <a:pt x="21" y="202"/>
                      <a:pt x="21" y="222"/>
                    </a:cubicBezTo>
                    <a:cubicBezTo>
                      <a:pt x="21" y="242"/>
                      <a:pt x="21" y="242"/>
                      <a:pt x="21" y="272"/>
                    </a:cubicBezTo>
                    <a:cubicBezTo>
                      <a:pt x="31" y="292"/>
                      <a:pt x="31" y="382"/>
                      <a:pt x="51" y="422"/>
                    </a:cubicBezTo>
                    <a:cubicBezTo>
                      <a:pt x="71" y="472"/>
                      <a:pt x="71" y="523"/>
                      <a:pt x="91" y="553"/>
                    </a:cubicBezTo>
                    <a:lnTo>
                      <a:pt x="101" y="563"/>
                    </a:lnTo>
                    <a:cubicBezTo>
                      <a:pt x="61" y="442"/>
                      <a:pt x="111" y="422"/>
                      <a:pt x="131" y="362"/>
                    </a:cubicBezTo>
                    <a:cubicBezTo>
                      <a:pt x="151" y="302"/>
                      <a:pt x="91" y="322"/>
                      <a:pt x="141" y="212"/>
                    </a:cubicBezTo>
                    <a:cubicBezTo>
                      <a:pt x="161" y="141"/>
                      <a:pt x="121" y="111"/>
                      <a:pt x="71" y="61"/>
                    </a:cubicBezTo>
                    <a:cubicBezTo>
                      <a:pt x="51" y="41"/>
                      <a:pt x="41" y="31"/>
                      <a:pt x="3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0" name="Google Shape;15850;p49"/>
              <p:cNvSpPr/>
              <p:nvPr/>
            </p:nvSpPr>
            <p:spPr>
              <a:xfrm>
                <a:off x="3796159" y="4165446"/>
                <a:ext cx="211" cy="4424"/>
              </a:xfrm>
              <a:custGeom>
                <a:rect b="b" l="l" r="r" t="t"/>
                <a:pathLst>
                  <a:path extrusionOk="0" h="21" w="1">
                    <a:moveTo>
                      <a:pt x="1" y="21"/>
                    </a:moveTo>
                    <a:lnTo>
                      <a:pt x="1" y="21"/>
                    </a:lnTo>
                    <a:lnTo>
                      <a:pt x="1" y="1"/>
                    </a:lnTo>
                    <a:lnTo>
                      <a:pt x="1" y="21"/>
                    </a:lnTo>
                    <a:lnTo>
                      <a:pt x="1" y="21"/>
                    </a:lnTo>
                    <a:cubicBezTo>
                      <a:pt x="1" y="21"/>
                      <a:pt x="1" y="21"/>
                      <a:pt x="1" y="21"/>
                    </a:cubicBezTo>
                    <a:close/>
                  </a:path>
                </a:pathLst>
              </a:custGeom>
              <a:solidFill>
                <a:srgbClr val="E3D8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1" name="Google Shape;15851;p49"/>
              <p:cNvSpPr/>
              <p:nvPr/>
            </p:nvSpPr>
            <p:spPr>
              <a:xfrm>
                <a:off x="3794053" y="4161233"/>
                <a:ext cx="2317" cy="4424"/>
              </a:xfrm>
              <a:custGeom>
                <a:rect b="b" l="l" r="r" t="t"/>
                <a:pathLst>
                  <a:path extrusionOk="0" h="21" w="11">
                    <a:moveTo>
                      <a:pt x="11" y="21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lnTo>
                      <a:pt x="11" y="21"/>
                    </a:lnTo>
                    <a:close/>
                  </a:path>
                </a:pathLst>
              </a:custGeom>
              <a:solidFill>
                <a:srgbClr val="E3D8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2" name="Google Shape;15852;p49"/>
              <p:cNvSpPr/>
              <p:nvPr/>
            </p:nvSpPr>
            <p:spPr>
              <a:xfrm>
                <a:off x="3802690" y="4161233"/>
                <a:ext cx="4424" cy="8637"/>
              </a:xfrm>
              <a:custGeom>
                <a:rect b="b" l="l" r="r" t="t"/>
                <a:pathLst>
                  <a:path extrusionOk="0" h="41" w="21">
                    <a:moveTo>
                      <a:pt x="0" y="1"/>
                    </a:moveTo>
                    <a:cubicBezTo>
                      <a:pt x="10" y="11"/>
                      <a:pt x="10" y="31"/>
                      <a:pt x="0" y="41"/>
                    </a:cubicBezTo>
                    <a:lnTo>
                      <a:pt x="10" y="41"/>
                    </a:lnTo>
                    <a:cubicBezTo>
                      <a:pt x="20" y="31"/>
                      <a:pt x="10" y="11"/>
                      <a:pt x="0" y="1"/>
                    </a:cubicBezTo>
                    <a:close/>
                  </a:path>
                </a:pathLst>
              </a:custGeom>
              <a:solidFill>
                <a:srgbClr val="5150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3" name="Google Shape;15853;p49"/>
              <p:cNvSpPr/>
              <p:nvPr/>
            </p:nvSpPr>
            <p:spPr>
              <a:xfrm>
                <a:off x="3794053" y="4161233"/>
                <a:ext cx="10954" cy="8637"/>
              </a:xfrm>
              <a:custGeom>
                <a:rect b="b" l="l" r="r" t="t"/>
                <a:pathLst>
                  <a:path extrusionOk="0" h="41" w="52">
                    <a:moveTo>
                      <a:pt x="1" y="1"/>
                    </a:moveTo>
                    <a:lnTo>
                      <a:pt x="11" y="21"/>
                    </a:lnTo>
                    <a:lnTo>
                      <a:pt x="11" y="41"/>
                    </a:lnTo>
                    <a:lnTo>
                      <a:pt x="41" y="41"/>
                    </a:lnTo>
                    <a:cubicBezTo>
                      <a:pt x="51" y="31"/>
                      <a:pt x="51" y="11"/>
                      <a:pt x="41" y="1"/>
                    </a:cubicBezTo>
                    <a:close/>
                  </a:path>
                </a:pathLst>
              </a:custGeom>
              <a:solidFill>
                <a:srgbClr val="2A2A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4" name="Google Shape;15854;p49"/>
              <p:cNvSpPr/>
              <p:nvPr/>
            </p:nvSpPr>
            <p:spPr>
              <a:xfrm>
                <a:off x="3798477" y="4161233"/>
                <a:ext cx="4424" cy="4424"/>
              </a:xfrm>
              <a:custGeom>
                <a:rect b="b" l="l" r="r" t="t"/>
                <a:pathLst>
                  <a:path extrusionOk="0" h="21" w="21">
                    <a:moveTo>
                      <a:pt x="20" y="21"/>
                    </a:moveTo>
                    <a:lnTo>
                      <a:pt x="10" y="11"/>
                    </a:lnTo>
                    <a:lnTo>
                      <a:pt x="0" y="1"/>
                    </a:lnTo>
                    <a:lnTo>
                      <a:pt x="10" y="11"/>
                    </a:lnTo>
                    <a:lnTo>
                      <a:pt x="20" y="21"/>
                    </a:lnTo>
                    <a:close/>
                  </a:path>
                </a:pathLst>
              </a:custGeom>
              <a:solidFill>
                <a:srgbClr val="8E89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5" name="Google Shape;15855;p49"/>
              <p:cNvSpPr/>
              <p:nvPr/>
            </p:nvSpPr>
            <p:spPr>
              <a:xfrm>
                <a:off x="3796159" y="4165446"/>
                <a:ext cx="2528" cy="211"/>
              </a:xfrm>
              <a:custGeom>
                <a:rect b="b" l="l" r="r" t="t"/>
                <a:pathLst>
                  <a:path extrusionOk="0" h="1" w="12">
                    <a:moveTo>
                      <a:pt x="11" y="1"/>
                    </a:moveTo>
                    <a:lnTo>
                      <a:pt x="11" y="1"/>
                    </a:lnTo>
                    <a:lnTo>
                      <a:pt x="1" y="1"/>
                    </a:lnTo>
                    <a:lnTo>
                      <a:pt x="11" y="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rgbClr val="8E89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6" name="Google Shape;15856;p49"/>
              <p:cNvSpPr/>
              <p:nvPr/>
            </p:nvSpPr>
            <p:spPr>
              <a:xfrm>
                <a:off x="3872415" y="4129633"/>
                <a:ext cx="48660" cy="25490"/>
              </a:xfrm>
              <a:custGeom>
                <a:rect b="b" l="l" r="r" t="t"/>
                <a:pathLst>
                  <a:path extrusionOk="0" h="121" w="231">
                    <a:moveTo>
                      <a:pt x="151" y="0"/>
                    </a:moveTo>
                    <a:cubicBezTo>
                      <a:pt x="130" y="0"/>
                      <a:pt x="90" y="10"/>
                      <a:pt x="70" y="20"/>
                    </a:cubicBezTo>
                    <a:cubicBezTo>
                      <a:pt x="40" y="30"/>
                      <a:pt x="10" y="30"/>
                      <a:pt x="40" y="30"/>
                    </a:cubicBezTo>
                    <a:cubicBezTo>
                      <a:pt x="70" y="30"/>
                      <a:pt x="60" y="40"/>
                      <a:pt x="30" y="40"/>
                    </a:cubicBezTo>
                    <a:cubicBezTo>
                      <a:pt x="10" y="50"/>
                      <a:pt x="0" y="60"/>
                      <a:pt x="40" y="60"/>
                    </a:cubicBezTo>
                    <a:cubicBezTo>
                      <a:pt x="80" y="60"/>
                      <a:pt x="90" y="70"/>
                      <a:pt x="70" y="70"/>
                    </a:cubicBezTo>
                    <a:lnTo>
                      <a:pt x="30" y="70"/>
                    </a:lnTo>
                    <a:cubicBezTo>
                      <a:pt x="40" y="80"/>
                      <a:pt x="100" y="120"/>
                      <a:pt x="141" y="120"/>
                    </a:cubicBezTo>
                    <a:cubicBezTo>
                      <a:pt x="181" y="120"/>
                      <a:pt x="221" y="70"/>
                      <a:pt x="231" y="50"/>
                    </a:cubicBezTo>
                    <a:cubicBezTo>
                      <a:pt x="231" y="30"/>
                      <a:pt x="191" y="10"/>
                      <a:pt x="1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7" name="Google Shape;15857;p49"/>
              <p:cNvSpPr/>
              <p:nvPr/>
            </p:nvSpPr>
            <p:spPr>
              <a:xfrm>
                <a:off x="3737177" y="4129633"/>
                <a:ext cx="54980" cy="26333"/>
              </a:xfrm>
              <a:custGeom>
                <a:rect b="b" l="l" r="r" t="t"/>
                <a:pathLst>
                  <a:path extrusionOk="0" h="125" w="261">
                    <a:moveTo>
                      <a:pt x="100" y="0"/>
                    </a:moveTo>
                    <a:cubicBezTo>
                      <a:pt x="50" y="0"/>
                      <a:pt x="20" y="20"/>
                      <a:pt x="10" y="40"/>
                    </a:cubicBezTo>
                    <a:cubicBezTo>
                      <a:pt x="0" y="70"/>
                      <a:pt x="40" y="110"/>
                      <a:pt x="90" y="120"/>
                    </a:cubicBezTo>
                    <a:cubicBezTo>
                      <a:pt x="96" y="123"/>
                      <a:pt x="102" y="125"/>
                      <a:pt x="108" y="125"/>
                    </a:cubicBezTo>
                    <a:cubicBezTo>
                      <a:pt x="122" y="125"/>
                      <a:pt x="136" y="118"/>
                      <a:pt x="151" y="110"/>
                    </a:cubicBezTo>
                    <a:cubicBezTo>
                      <a:pt x="171" y="110"/>
                      <a:pt x="181" y="100"/>
                      <a:pt x="201" y="90"/>
                    </a:cubicBezTo>
                    <a:cubicBezTo>
                      <a:pt x="241" y="70"/>
                      <a:pt x="261" y="80"/>
                      <a:pt x="261" y="70"/>
                    </a:cubicBezTo>
                    <a:cubicBezTo>
                      <a:pt x="251" y="70"/>
                      <a:pt x="231" y="60"/>
                      <a:pt x="201" y="60"/>
                    </a:cubicBezTo>
                    <a:lnTo>
                      <a:pt x="221" y="60"/>
                    </a:lnTo>
                    <a:cubicBezTo>
                      <a:pt x="245" y="60"/>
                      <a:pt x="250" y="47"/>
                      <a:pt x="240" y="47"/>
                    </a:cubicBezTo>
                    <a:cubicBezTo>
                      <a:pt x="238" y="47"/>
                      <a:pt x="235" y="48"/>
                      <a:pt x="231" y="50"/>
                    </a:cubicBezTo>
                    <a:cubicBezTo>
                      <a:pt x="221" y="50"/>
                      <a:pt x="191" y="50"/>
                      <a:pt x="211" y="40"/>
                    </a:cubicBezTo>
                    <a:cubicBezTo>
                      <a:pt x="221" y="40"/>
                      <a:pt x="261" y="40"/>
                      <a:pt x="241" y="30"/>
                    </a:cubicBezTo>
                    <a:cubicBezTo>
                      <a:pt x="221" y="20"/>
                      <a:pt x="201" y="20"/>
                      <a:pt x="171" y="10"/>
                    </a:cubicBezTo>
                    <a:cubicBezTo>
                      <a:pt x="151" y="0"/>
                      <a:pt x="121" y="0"/>
                      <a:pt x="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8" name="Google Shape;15858;p49"/>
              <p:cNvSpPr/>
              <p:nvPr/>
            </p:nvSpPr>
            <p:spPr>
              <a:xfrm>
                <a:off x="3874522" y="4129633"/>
                <a:ext cx="27595" cy="10744"/>
              </a:xfrm>
              <a:custGeom>
                <a:rect b="b" l="l" r="r" t="t"/>
                <a:pathLst>
                  <a:path extrusionOk="0" h="51" w="131">
                    <a:moveTo>
                      <a:pt x="0" y="50"/>
                    </a:moveTo>
                    <a:cubicBezTo>
                      <a:pt x="0" y="50"/>
                      <a:pt x="10" y="50"/>
                      <a:pt x="20" y="40"/>
                    </a:cubicBezTo>
                    <a:cubicBezTo>
                      <a:pt x="10" y="50"/>
                      <a:pt x="0" y="50"/>
                      <a:pt x="0" y="50"/>
                    </a:cubicBezTo>
                    <a:close/>
                    <a:moveTo>
                      <a:pt x="50" y="40"/>
                    </a:moveTo>
                    <a:cubicBezTo>
                      <a:pt x="50" y="40"/>
                      <a:pt x="40" y="30"/>
                      <a:pt x="30" y="30"/>
                    </a:cubicBezTo>
                    <a:cubicBezTo>
                      <a:pt x="0" y="30"/>
                      <a:pt x="30" y="30"/>
                      <a:pt x="60" y="20"/>
                    </a:cubicBezTo>
                    <a:cubicBezTo>
                      <a:pt x="80" y="10"/>
                      <a:pt x="110" y="0"/>
                      <a:pt x="131" y="0"/>
                    </a:cubicBezTo>
                    <a:lnTo>
                      <a:pt x="131" y="0"/>
                    </a:lnTo>
                    <a:cubicBezTo>
                      <a:pt x="110" y="0"/>
                      <a:pt x="80" y="10"/>
                      <a:pt x="60" y="20"/>
                    </a:cubicBezTo>
                    <a:cubicBezTo>
                      <a:pt x="30" y="30"/>
                      <a:pt x="0" y="30"/>
                      <a:pt x="30" y="30"/>
                    </a:cubicBezTo>
                    <a:cubicBezTo>
                      <a:pt x="40" y="30"/>
                      <a:pt x="50" y="40"/>
                      <a:pt x="50" y="40"/>
                    </a:cubicBezTo>
                    <a:close/>
                  </a:path>
                </a:pathLst>
              </a:custGeom>
              <a:solidFill>
                <a:srgbClr val="4A3C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9" name="Google Shape;15859;p49"/>
              <p:cNvSpPr/>
              <p:nvPr/>
            </p:nvSpPr>
            <p:spPr>
              <a:xfrm>
                <a:off x="3874522" y="4129633"/>
                <a:ext cx="46554" cy="14957"/>
              </a:xfrm>
              <a:custGeom>
                <a:rect b="b" l="l" r="r" t="t"/>
                <a:pathLst>
                  <a:path extrusionOk="0" h="71" w="221">
                    <a:moveTo>
                      <a:pt x="131" y="0"/>
                    </a:moveTo>
                    <a:cubicBezTo>
                      <a:pt x="110" y="0"/>
                      <a:pt x="80" y="10"/>
                      <a:pt x="60" y="20"/>
                    </a:cubicBezTo>
                    <a:cubicBezTo>
                      <a:pt x="30" y="30"/>
                      <a:pt x="0" y="30"/>
                      <a:pt x="30" y="30"/>
                    </a:cubicBezTo>
                    <a:cubicBezTo>
                      <a:pt x="40" y="30"/>
                      <a:pt x="50" y="40"/>
                      <a:pt x="50" y="40"/>
                    </a:cubicBezTo>
                    <a:lnTo>
                      <a:pt x="20" y="40"/>
                    </a:lnTo>
                    <a:cubicBezTo>
                      <a:pt x="10" y="50"/>
                      <a:pt x="0" y="50"/>
                      <a:pt x="0" y="50"/>
                    </a:cubicBezTo>
                    <a:cubicBezTo>
                      <a:pt x="0" y="50"/>
                      <a:pt x="10" y="60"/>
                      <a:pt x="30" y="60"/>
                    </a:cubicBezTo>
                    <a:cubicBezTo>
                      <a:pt x="50" y="50"/>
                      <a:pt x="70" y="50"/>
                      <a:pt x="100" y="40"/>
                    </a:cubicBezTo>
                    <a:lnTo>
                      <a:pt x="131" y="40"/>
                    </a:lnTo>
                    <a:cubicBezTo>
                      <a:pt x="171" y="40"/>
                      <a:pt x="211" y="60"/>
                      <a:pt x="201" y="70"/>
                    </a:cubicBezTo>
                    <a:lnTo>
                      <a:pt x="221" y="50"/>
                    </a:lnTo>
                    <a:cubicBezTo>
                      <a:pt x="221" y="30"/>
                      <a:pt x="171" y="10"/>
                      <a:pt x="141" y="0"/>
                    </a:cubicBezTo>
                    <a:close/>
                  </a:path>
                </a:pathLst>
              </a:custGeom>
              <a:solidFill>
                <a:srgbClr val="7855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0" name="Google Shape;15860;p49"/>
              <p:cNvSpPr/>
              <p:nvPr/>
            </p:nvSpPr>
            <p:spPr>
              <a:xfrm>
                <a:off x="3739283" y="4129633"/>
                <a:ext cx="48660" cy="14957"/>
              </a:xfrm>
              <a:custGeom>
                <a:rect b="b" l="l" r="r" t="t"/>
                <a:pathLst>
                  <a:path extrusionOk="0" h="71" w="231">
                    <a:moveTo>
                      <a:pt x="90" y="0"/>
                    </a:moveTo>
                    <a:cubicBezTo>
                      <a:pt x="40" y="0"/>
                      <a:pt x="10" y="20"/>
                      <a:pt x="0" y="40"/>
                    </a:cubicBezTo>
                    <a:lnTo>
                      <a:pt x="0" y="70"/>
                    </a:lnTo>
                    <a:cubicBezTo>
                      <a:pt x="20" y="50"/>
                      <a:pt x="50" y="30"/>
                      <a:pt x="90" y="30"/>
                    </a:cubicBezTo>
                    <a:cubicBezTo>
                      <a:pt x="111" y="30"/>
                      <a:pt x="141" y="40"/>
                      <a:pt x="171" y="50"/>
                    </a:cubicBezTo>
                    <a:lnTo>
                      <a:pt x="201" y="50"/>
                    </a:lnTo>
                    <a:cubicBezTo>
                      <a:pt x="191" y="50"/>
                      <a:pt x="181" y="50"/>
                      <a:pt x="201" y="40"/>
                    </a:cubicBezTo>
                    <a:cubicBezTo>
                      <a:pt x="211" y="40"/>
                      <a:pt x="231" y="40"/>
                      <a:pt x="231" y="30"/>
                    </a:cubicBezTo>
                    <a:cubicBezTo>
                      <a:pt x="211" y="20"/>
                      <a:pt x="191" y="20"/>
                      <a:pt x="161" y="10"/>
                    </a:cubicBezTo>
                    <a:cubicBezTo>
                      <a:pt x="161" y="10"/>
                      <a:pt x="151" y="10"/>
                      <a:pt x="151" y="0"/>
                    </a:cubicBezTo>
                    <a:close/>
                  </a:path>
                </a:pathLst>
              </a:custGeom>
              <a:solidFill>
                <a:srgbClr val="7855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1" name="Google Shape;15861;p49"/>
              <p:cNvSpPr/>
              <p:nvPr/>
            </p:nvSpPr>
            <p:spPr>
              <a:xfrm>
                <a:off x="3853246" y="4110463"/>
                <a:ext cx="69936" cy="32021"/>
              </a:xfrm>
              <a:custGeom>
                <a:rect b="b" l="l" r="r" t="t"/>
                <a:pathLst>
                  <a:path extrusionOk="0" h="152" w="332">
                    <a:moveTo>
                      <a:pt x="11" y="1"/>
                    </a:moveTo>
                    <a:lnTo>
                      <a:pt x="11" y="1"/>
                    </a:lnTo>
                    <a:cubicBezTo>
                      <a:pt x="21" y="21"/>
                      <a:pt x="11" y="31"/>
                      <a:pt x="1" y="51"/>
                    </a:cubicBezTo>
                    <a:cubicBezTo>
                      <a:pt x="33" y="107"/>
                      <a:pt x="52" y="124"/>
                      <a:pt x="88" y="124"/>
                    </a:cubicBezTo>
                    <a:cubicBezTo>
                      <a:pt x="98" y="124"/>
                      <a:pt x="109" y="123"/>
                      <a:pt x="121" y="121"/>
                    </a:cubicBezTo>
                    <a:cubicBezTo>
                      <a:pt x="121" y="121"/>
                      <a:pt x="141" y="111"/>
                      <a:pt x="161" y="111"/>
                    </a:cubicBezTo>
                    <a:cubicBezTo>
                      <a:pt x="181" y="101"/>
                      <a:pt x="221" y="91"/>
                      <a:pt x="242" y="91"/>
                    </a:cubicBezTo>
                    <a:cubicBezTo>
                      <a:pt x="272" y="101"/>
                      <a:pt x="302" y="111"/>
                      <a:pt x="312" y="131"/>
                    </a:cubicBezTo>
                    <a:lnTo>
                      <a:pt x="322" y="151"/>
                    </a:lnTo>
                    <a:cubicBezTo>
                      <a:pt x="332" y="131"/>
                      <a:pt x="322" y="121"/>
                      <a:pt x="312" y="111"/>
                    </a:cubicBezTo>
                    <a:cubicBezTo>
                      <a:pt x="282" y="86"/>
                      <a:pt x="252" y="79"/>
                      <a:pt x="223" y="79"/>
                    </a:cubicBezTo>
                    <a:cubicBezTo>
                      <a:pt x="194" y="79"/>
                      <a:pt x="166" y="86"/>
                      <a:pt x="141" y="91"/>
                    </a:cubicBezTo>
                    <a:cubicBezTo>
                      <a:pt x="118" y="100"/>
                      <a:pt x="103" y="108"/>
                      <a:pt x="91" y="108"/>
                    </a:cubicBezTo>
                    <a:cubicBezTo>
                      <a:pt x="77" y="108"/>
                      <a:pt x="67" y="98"/>
                      <a:pt x="51" y="71"/>
                    </a:cubicBezTo>
                    <a:cubicBezTo>
                      <a:pt x="41" y="51"/>
                      <a:pt x="31" y="31"/>
                      <a:pt x="31" y="21"/>
                    </a:cubicBez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2" name="Google Shape;15862;p49"/>
              <p:cNvSpPr/>
              <p:nvPr/>
            </p:nvSpPr>
            <p:spPr>
              <a:xfrm>
                <a:off x="3756978" y="4351462"/>
                <a:ext cx="18327" cy="98379"/>
              </a:xfrm>
              <a:custGeom>
                <a:rect b="b" l="l" r="r" t="t"/>
                <a:pathLst>
                  <a:path extrusionOk="0" h="467" w="87">
                    <a:moveTo>
                      <a:pt x="77" y="0"/>
                    </a:moveTo>
                    <a:cubicBezTo>
                      <a:pt x="27" y="0"/>
                      <a:pt x="27" y="151"/>
                      <a:pt x="16" y="241"/>
                    </a:cubicBezTo>
                    <a:cubicBezTo>
                      <a:pt x="6" y="331"/>
                      <a:pt x="6" y="321"/>
                      <a:pt x="6" y="381"/>
                    </a:cubicBezTo>
                    <a:cubicBezTo>
                      <a:pt x="0" y="420"/>
                      <a:pt x="14" y="466"/>
                      <a:pt x="35" y="466"/>
                    </a:cubicBezTo>
                    <a:cubicBezTo>
                      <a:pt x="48" y="466"/>
                      <a:pt x="62" y="451"/>
                      <a:pt x="77" y="412"/>
                    </a:cubicBezTo>
                    <a:cubicBezTo>
                      <a:pt x="87" y="341"/>
                      <a:pt x="57" y="311"/>
                      <a:pt x="57" y="201"/>
                    </a:cubicBezTo>
                    <a:cubicBezTo>
                      <a:pt x="67" y="91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3" name="Google Shape;15863;p49"/>
              <p:cNvSpPr/>
              <p:nvPr/>
            </p:nvSpPr>
            <p:spPr>
              <a:xfrm>
                <a:off x="3747710" y="4490078"/>
                <a:ext cx="21276" cy="56036"/>
              </a:xfrm>
              <a:custGeom>
                <a:rect b="b" l="l" r="r" t="t"/>
                <a:pathLst>
                  <a:path extrusionOk="0" h="266" w="101">
                    <a:moveTo>
                      <a:pt x="70" y="0"/>
                    </a:moveTo>
                    <a:cubicBezTo>
                      <a:pt x="64" y="0"/>
                      <a:pt x="56" y="13"/>
                      <a:pt x="40" y="44"/>
                    </a:cubicBezTo>
                    <a:cubicBezTo>
                      <a:pt x="20" y="95"/>
                      <a:pt x="30" y="225"/>
                      <a:pt x="0" y="265"/>
                    </a:cubicBezTo>
                    <a:lnTo>
                      <a:pt x="71" y="265"/>
                    </a:lnTo>
                    <a:cubicBezTo>
                      <a:pt x="101" y="265"/>
                      <a:pt x="91" y="255"/>
                      <a:pt x="91" y="205"/>
                    </a:cubicBezTo>
                    <a:cubicBezTo>
                      <a:pt x="81" y="155"/>
                      <a:pt x="101" y="95"/>
                      <a:pt x="91" y="24"/>
                    </a:cubicBezTo>
                    <a:cubicBezTo>
                      <a:pt x="81" y="10"/>
                      <a:pt x="76" y="0"/>
                      <a:pt x="70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4" name="Google Shape;15864;p49"/>
              <p:cNvSpPr/>
              <p:nvPr/>
            </p:nvSpPr>
            <p:spPr>
              <a:xfrm>
                <a:off x="3616684" y="4081391"/>
                <a:ext cx="59403" cy="25069"/>
              </a:xfrm>
              <a:custGeom>
                <a:rect b="b" l="l" r="r" t="t"/>
                <a:pathLst>
                  <a:path extrusionOk="0" h="119" w="282">
                    <a:moveTo>
                      <a:pt x="221" y="1"/>
                    </a:moveTo>
                    <a:cubicBezTo>
                      <a:pt x="204" y="1"/>
                      <a:pt x="186" y="3"/>
                      <a:pt x="171" y="8"/>
                    </a:cubicBezTo>
                    <a:cubicBezTo>
                      <a:pt x="101" y="39"/>
                      <a:pt x="41" y="59"/>
                      <a:pt x="0" y="109"/>
                    </a:cubicBezTo>
                    <a:lnTo>
                      <a:pt x="20" y="119"/>
                    </a:lnTo>
                    <a:cubicBezTo>
                      <a:pt x="51" y="119"/>
                      <a:pt x="91" y="99"/>
                      <a:pt x="111" y="79"/>
                    </a:cubicBezTo>
                    <a:cubicBezTo>
                      <a:pt x="129" y="61"/>
                      <a:pt x="150" y="57"/>
                      <a:pt x="176" y="57"/>
                    </a:cubicBezTo>
                    <a:cubicBezTo>
                      <a:pt x="193" y="57"/>
                      <a:pt x="211" y="59"/>
                      <a:pt x="231" y="59"/>
                    </a:cubicBezTo>
                    <a:cubicBezTo>
                      <a:pt x="261" y="59"/>
                      <a:pt x="281" y="29"/>
                      <a:pt x="271" y="8"/>
                    </a:cubicBezTo>
                    <a:cubicBezTo>
                      <a:pt x="256" y="3"/>
                      <a:pt x="239" y="1"/>
                      <a:pt x="221" y="1"/>
                    </a:cubicBezTo>
                    <a:close/>
                  </a:path>
                </a:pathLst>
              </a:custGeom>
              <a:solidFill>
                <a:srgbClr val="401E15">
                  <a:alpha val="440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5" name="Google Shape;15865;p49"/>
              <p:cNvSpPr/>
              <p:nvPr/>
            </p:nvSpPr>
            <p:spPr>
              <a:xfrm>
                <a:off x="3633536" y="4356728"/>
                <a:ext cx="23382" cy="126397"/>
              </a:xfrm>
              <a:custGeom>
                <a:rect b="b" l="l" r="r" t="t"/>
                <a:pathLst>
                  <a:path extrusionOk="0" h="600" w="111">
                    <a:moveTo>
                      <a:pt x="73" y="1"/>
                    </a:moveTo>
                    <a:cubicBezTo>
                      <a:pt x="62" y="1"/>
                      <a:pt x="51" y="27"/>
                      <a:pt x="51" y="76"/>
                    </a:cubicBezTo>
                    <a:cubicBezTo>
                      <a:pt x="41" y="156"/>
                      <a:pt x="51" y="276"/>
                      <a:pt x="51" y="326"/>
                    </a:cubicBezTo>
                    <a:cubicBezTo>
                      <a:pt x="41" y="377"/>
                      <a:pt x="1" y="507"/>
                      <a:pt x="21" y="597"/>
                    </a:cubicBezTo>
                    <a:lnTo>
                      <a:pt x="51" y="597"/>
                    </a:lnTo>
                    <a:cubicBezTo>
                      <a:pt x="61" y="599"/>
                      <a:pt x="68" y="600"/>
                      <a:pt x="75" y="600"/>
                    </a:cubicBezTo>
                    <a:cubicBezTo>
                      <a:pt x="108" y="600"/>
                      <a:pt x="99" y="577"/>
                      <a:pt x="91" y="527"/>
                    </a:cubicBezTo>
                    <a:cubicBezTo>
                      <a:pt x="91" y="477"/>
                      <a:pt x="111" y="427"/>
                      <a:pt x="101" y="377"/>
                    </a:cubicBezTo>
                    <a:cubicBezTo>
                      <a:pt x="91" y="326"/>
                      <a:pt x="81" y="166"/>
                      <a:pt x="91" y="86"/>
                    </a:cubicBezTo>
                    <a:cubicBezTo>
                      <a:pt x="91" y="66"/>
                      <a:pt x="91" y="56"/>
                      <a:pt x="91" y="35"/>
                    </a:cubicBezTo>
                    <a:cubicBezTo>
                      <a:pt x="87" y="12"/>
                      <a:pt x="80" y="1"/>
                      <a:pt x="73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6" name="Google Shape;15866;p49"/>
              <p:cNvSpPr/>
              <p:nvPr/>
            </p:nvSpPr>
            <p:spPr>
              <a:xfrm>
                <a:off x="3741390" y="4435938"/>
                <a:ext cx="19169" cy="69308"/>
              </a:xfrm>
              <a:custGeom>
                <a:rect b="b" l="l" r="r" t="t"/>
                <a:pathLst>
                  <a:path extrusionOk="0" h="329" w="91">
                    <a:moveTo>
                      <a:pt x="10" y="1"/>
                    </a:moveTo>
                    <a:cubicBezTo>
                      <a:pt x="10" y="41"/>
                      <a:pt x="20" y="81"/>
                      <a:pt x="20" y="141"/>
                    </a:cubicBezTo>
                    <a:cubicBezTo>
                      <a:pt x="20" y="191"/>
                      <a:pt x="10" y="261"/>
                      <a:pt x="0" y="322"/>
                    </a:cubicBezTo>
                    <a:cubicBezTo>
                      <a:pt x="7" y="327"/>
                      <a:pt x="13" y="329"/>
                      <a:pt x="18" y="329"/>
                    </a:cubicBezTo>
                    <a:cubicBezTo>
                      <a:pt x="40" y="329"/>
                      <a:pt x="40" y="278"/>
                      <a:pt x="40" y="261"/>
                    </a:cubicBezTo>
                    <a:cubicBezTo>
                      <a:pt x="60" y="231"/>
                      <a:pt x="80" y="211"/>
                      <a:pt x="90" y="171"/>
                    </a:cubicBezTo>
                    <a:cubicBezTo>
                      <a:pt x="90" y="151"/>
                      <a:pt x="80" y="111"/>
                      <a:pt x="70" y="91"/>
                    </a:cubicBezTo>
                    <a:cubicBezTo>
                      <a:pt x="60" y="51"/>
                      <a:pt x="30" y="31"/>
                      <a:pt x="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7" name="Google Shape;15867;p49"/>
              <p:cNvSpPr/>
              <p:nvPr/>
            </p:nvSpPr>
            <p:spPr>
              <a:xfrm>
                <a:off x="3806903" y="4400125"/>
                <a:ext cx="23382" cy="80473"/>
              </a:xfrm>
              <a:custGeom>
                <a:rect b="b" l="l" r="r" t="t"/>
                <a:pathLst>
                  <a:path extrusionOk="0" h="382" w="111">
                    <a:moveTo>
                      <a:pt x="110" y="0"/>
                    </a:moveTo>
                    <a:cubicBezTo>
                      <a:pt x="50" y="50"/>
                      <a:pt x="50" y="80"/>
                      <a:pt x="40" y="161"/>
                    </a:cubicBezTo>
                    <a:cubicBezTo>
                      <a:pt x="30" y="231"/>
                      <a:pt x="0" y="311"/>
                      <a:pt x="50" y="361"/>
                    </a:cubicBezTo>
                    <a:cubicBezTo>
                      <a:pt x="60" y="381"/>
                      <a:pt x="80" y="381"/>
                      <a:pt x="100" y="381"/>
                    </a:cubicBezTo>
                    <a:cubicBezTo>
                      <a:pt x="100" y="361"/>
                      <a:pt x="90" y="341"/>
                      <a:pt x="90" y="321"/>
                    </a:cubicBezTo>
                    <a:cubicBezTo>
                      <a:pt x="70" y="231"/>
                      <a:pt x="100" y="211"/>
                      <a:pt x="110" y="150"/>
                    </a:cubicBezTo>
                    <a:cubicBezTo>
                      <a:pt x="110" y="120"/>
                      <a:pt x="110" y="60"/>
                      <a:pt x="11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8" name="Google Shape;15868;p49"/>
              <p:cNvSpPr/>
              <p:nvPr/>
            </p:nvSpPr>
            <p:spPr>
              <a:xfrm>
                <a:off x="3815329" y="4400125"/>
                <a:ext cx="14956" cy="66148"/>
              </a:xfrm>
              <a:custGeom>
                <a:rect b="b" l="l" r="r" t="t"/>
                <a:pathLst>
                  <a:path extrusionOk="0" h="314" w="71">
                    <a:moveTo>
                      <a:pt x="70" y="0"/>
                    </a:moveTo>
                    <a:cubicBezTo>
                      <a:pt x="60" y="10"/>
                      <a:pt x="50" y="20"/>
                      <a:pt x="40" y="30"/>
                    </a:cubicBezTo>
                    <a:cubicBezTo>
                      <a:pt x="40" y="70"/>
                      <a:pt x="30" y="110"/>
                      <a:pt x="30" y="130"/>
                    </a:cubicBezTo>
                    <a:cubicBezTo>
                      <a:pt x="20" y="191"/>
                      <a:pt x="0" y="301"/>
                      <a:pt x="30" y="311"/>
                    </a:cubicBezTo>
                    <a:cubicBezTo>
                      <a:pt x="30" y="313"/>
                      <a:pt x="31" y="314"/>
                      <a:pt x="31" y="314"/>
                    </a:cubicBezTo>
                    <a:cubicBezTo>
                      <a:pt x="34" y="314"/>
                      <a:pt x="42" y="297"/>
                      <a:pt x="50" y="281"/>
                    </a:cubicBezTo>
                    <a:cubicBezTo>
                      <a:pt x="40" y="241"/>
                      <a:pt x="50" y="211"/>
                      <a:pt x="60" y="171"/>
                    </a:cubicBezTo>
                    <a:lnTo>
                      <a:pt x="70" y="150"/>
                    </a:lnTo>
                    <a:lnTo>
                      <a:pt x="70" y="140"/>
                    </a:lnTo>
                    <a:lnTo>
                      <a:pt x="70" y="130"/>
                    </a:lnTo>
                    <a:lnTo>
                      <a:pt x="70" y="120"/>
                    </a:lnTo>
                    <a:lnTo>
                      <a:pt x="70" y="110"/>
                    </a:lnTo>
                    <a:lnTo>
                      <a:pt x="70" y="100"/>
                    </a:lnTo>
                    <a:cubicBezTo>
                      <a:pt x="70" y="70"/>
                      <a:pt x="70" y="4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9" name="Google Shape;15869;p49"/>
              <p:cNvSpPr/>
              <p:nvPr/>
            </p:nvSpPr>
            <p:spPr>
              <a:xfrm>
                <a:off x="3732964" y="4332502"/>
                <a:ext cx="33915" cy="135245"/>
              </a:xfrm>
              <a:custGeom>
                <a:rect b="b" l="l" r="r" t="t"/>
                <a:pathLst>
                  <a:path extrusionOk="0" h="642" w="161">
                    <a:moveTo>
                      <a:pt x="119" y="0"/>
                    </a:moveTo>
                    <a:cubicBezTo>
                      <a:pt x="105" y="0"/>
                      <a:pt x="90" y="5"/>
                      <a:pt x="80" y="10"/>
                    </a:cubicBezTo>
                    <a:cubicBezTo>
                      <a:pt x="50" y="20"/>
                      <a:pt x="20" y="30"/>
                      <a:pt x="0" y="50"/>
                    </a:cubicBezTo>
                    <a:cubicBezTo>
                      <a:pt x="0" y="70"/>
                      <a:pt x="10" y="80"/>
                      <a:pt x="10" y="100"/>
                    </a:cubicBezTo>
                    <a:cubicBezTo>
                      <a:pt x="20" y="150"/>
                      <a:pt x="70" y="361"/>
                      <a:pt x="60" y="441"/>
                    </a:cubicBezTo>
                    <a:cubicBezTo>
                      <a:pt x="40" y="512"/>
                      <a:pt x="60" y="552"/>
                      <a:pt x="60" y="632"/>
                    </a:cubicBezTo>
                    <a:lnTo>
                      <a:pt x="70" y="642"/>
                    </a:lnTo>
                    <a:cubicBezTo>
                      <a:pt x="90" y="642"/>
                      <a:pt x="110" y="642"/>
                      <a:pt x="120" y="632"/>
                    </a:cubicBezTo>
                    <a:cubicBezTo>
                      <a:pt x="141" y="622"/>
                      <a:pt x="130" y="592"/>
                      <a:pt x="120" y="572"/>
                    </a:cubicBezTo>
                    <a:cubicBezTo>
                      <a:pt x="120" y="552"/>
                      <a:pt x="100" y="532"/>
                      <a:pt x="100" y="512"/>
                    </a:cubicBezTo>
                    <a:cubicBezTo>
                      <a:pt x="90" y="492"/>
                      <a:pt x="100" y="471"/>
                      <a:pt x="100" y="451"/>
                    </a:cubicBezTo>
                    <a:cubicBezTo>
                      <a:pt x="100" y="381"/>
                      <a:pt x="90" y="311"/>
                      <a:pt x="90" y="241"/>
                    </a:cubicBezTo>
                    <a:cubicBezTo>
                      <a:pt x="90" y="181"/>
                      <a:pt x="100" y="130"/>
                      <a:pt x="130" y="80"/>
                    </a:cubicBezTo>
                    <a:cubicBezTo>
                      <a:pt x="141" y="60"/>
                      <a:pt x="161" y="40"/>
                      <a:pt x="151" y="20"/>
                    </a:cubicBezTo>
                    <a:cubicBezTo>
                      <a:pt x="146" y="5"/>
                      <a:pt x="133" y="0"/>
                      <a:pt x="11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0" name="Google Shape;15870;p49"/>
              <p:cNvSpPr/>
              <p:nvPr/>
            </p:nvSpPr>
            <p:spPr>
              <a:xfrm>
                <a:off x="3627217" y="4165446"/>
                <a:ext cx="99427" cy="177799"/>
              </a:xfrm>
              <a:custGeom>
                <a:rect b="b" l="l" r="r" t="t"/>
                <a:pathLst>
                  <a:path extrusionOk="0" h="844" w="472">
                    <a:moveTo>
                      <a:pt x="269" y="709"/>
                    </a:moveTo>
                    <a:cubicBezTo>
                      <a:pt x="277" y="713"/>
                      <a:pt x="287" y="713"/>
                      <a:pt x="301" y="713"/>
                    </a:cubicBezTo>
                    <a:cubicBezTo>
                      <a:pt x="290" y="713"/>
                      <a:pt x="279" y="711"/>
                      <a:pt x="269" y="709"/>
                    </a:cubicBezTo>
                    <a:close/>
                    <a:moveTo>
                      <a:pt x="352" y="733"/>
                    </a:moveTo>
                    <a:cubicBezTo>
                      <a:pt x="387" y="739"/>
                      <a:pt x="419" y="741"/>
                      <a:pt x="441" y="744"/>
                    </a:cubicBezTo>
                    <a:lnTo>
                      <a:pt x="441" y="744"/>
                    </a:lnTo>
                    <a:cubicBezTo>
                      <a:pt x="409" y="738"/>
                      <a:pt x="366" y="733"/>
                      <a:pt x="352" y="733"/>
                    </a:cubicBezTo>
                    <a:close/>
                    <a:moveTo>
                      <a:pt x="441" y="744"/>
                    </a:moveTo>
                    <a:cubicBezTo>
                      <a:pt x="455" y="747"/>
                      <a:pt x="466" y="750"/>
                      <a:pt x="472" y="753"/>
                    </a:cubicBezTo>
                    <a:cubicBezTo>
                      <a:pt x="468" y="749"/>
                      <a:pt x="457" y="746"/>
                      <a:pt x="441" y="744"/>
                    </a:cubicBezTo>
                    <a:close/>
                    <a:moveTo>
                      <a:pt x="1" y="1"/>
                    </a:moveTo>
                    <a:cubicBezTo>
                      <a:pt x="1" y="1"/>
                      <a:pt x="1" y="31"/>
                      <a:pt x="1" y="91"/>
                    </a:cubicBezTo>
                    <a:cubicBezTo>
                      <a:pt x="1" y="211"/>
                      <a:pt x="91" y="492"/>
                      <a:pt x="91" y="673"/>
                    </a:cubicBezTo>
                    <a:cubicBezTo>
                      <a:pt x="81" y="783"/>
                      <a:pt x="111" y="843"/>
                      <a:pt x="121" y="843"/>
                    </a:cubicBezTo>
                    <a:cubicBezTo>
                      <a:pt x="121" y="773"/>
                      <a:pt x="131" y="633"/>
                      <a:pt x="131" y="633"/>
                    </a:cubicBezTo>
                    <a:cubicBezTo>
                      <a:pt x="151" y="643"/>
                      <a:pt x="171" y="663"/>
                      <a:pt x="191" y="673"/>
                    </a:cubicBezTo>
                    <a:cubicBezTo>
                      <a:pt x="201" y="673"/>
                      <a:pt x="211" y="683"/>
                      <a:pt x="221" y="693"/>
                    </a:cubicBezTo>
                    <a:cubicBezTo>
                      <a:pt x="239" y="699"/>
                      <a:pt x="254" y="705"/>
                      <a:pt x="269" y="709"/>
                    </a:cubicBezTo>
                    <a:lnTo>
                      <a:pt x="269" y="709"/>
                    </a:lnTo>
                    <a:cubicBezTo>
                      <a:pt x="267" y="707"/>
                      <a:pt x="264" y="705"/>
                      <a:pt x="261" y="703"/>
                    </a:cubicBezTo>
                    <a:cubicBezTo>
                      <a:pt x="281" y="703"/>
                      <a:pt x="301" y="683"/>
                      <a:pt x="311" y="663"/>
                    </a:cubicBezTo>
                    <a:cubicBezTo>
                      <a:pt x="251" y="663"/>
                      <a:pt x="191" y="633"/>
                      <a:pt x="141" y="582"/>
                    </a:cubicBezTo>
                    <a:cubicBezTo>
                      <a:pt x="71" y="502"/>
                      <a:pt x="51" y="312"/>
                      <a:pt x="31" y="161"/>
                    </a:cubicBezTo>
                    <a:cubicBezTo>
                      <a:pt x="21" y="51"/>
                      <a:pt x="11" y="1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1" name="Google Shape;15871;p49"/>
              <p:cNvSpPr/>
              <p:nvPr/>
            </p:nvSpPr>
            <p:spPr>
              <a:xfrm>
                <a:off x="3682197" y="4285945"/>
                <a:ext cx="44447" cy="38130"/>
              </a:xfrm>
              <a:custGeom>
                <a:rect b="b" l="l" r="r" t="t"/>
                <a:pathLst>
                  <a:path extrusionOk="0" h="181" w="211">
                    <a:moveTo>
                      <a:pt x="201" y="0"/>
                    </a:moveTo>
                    <a:cubicBezTo>
                      <a:pt x="191" y="0"/>
                      <a:pt x="171" y="71"/>
                      <a:pt x="111" y="91"/>
                    </a:cubicBezTo>
                    <a:lnTo>
                      <a:pt x="50" y="91"/>
                    </a:lnTo>
                    <a:cubicBezTo>
                      <a:pt x="40" y="111"/>
                      <a:pt x="20" y="131"/>
                      <a:pt x="0" y="131"/>
                    </a:cubicBezTo>
                    <a:cubicBezTo>
                      <a:pt x="10" y="141"/>
                      <a:pt x="20" y="141"/>
                      <a:pt x="40" y="141"/>
                    </a:cubicBezTo>
                    <a:cubicBezTo>
                      <a:pt x="50" y="151"/>
                      <a:pt x="71" y="151"/>
                      <a:pt x="91" y="161"/>
                    </a:cubicBezTo>
                    <a:cubicBezTo>
                      <a:pt x="111" y="161"/>
                      <a:pt x="191" y="171"/>
                      <a:pt x="211" y="181"/>
                    </a:cubicBezTo>
                    <a:cubicBezTo>
                      <a:pt x="191" y="111"/>
                      <a:pt x="211" y="30"/>
                      <a:pt x="21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2" name="Google Shape;15872;p49"/>
              <p:cNvSpPr/>
              <p:nvPr/>
            </p:nvSpPr>
            <p:spPr>
              <a:xfrm>
                <a:off x="3599832" y="4157230"/>
                <a:ext cx="38128" cy="181802"/>
              </a:xfrm>
              <a:custGeom>
                <a:rect b="b" l="l" r="r" t="t"/>
                <a:pathLst>
                  <a:path extrusionOk="0" h="863" w="181">
                    <a:moveTo>
                      <a:pt x="44" y="0"/>
                    </a:moveTo>
                    <a:cubicBezTo>
                      <a:pt x="32" y="0"/>
                      <a:pt x="17" y="11"/>
                      <a:pt x="0" y="40"/>
                    </a:cubicBezTo>
                    <a:cubicBezTo>
                      <a:pt x="0" y="80"/>
                      <a:pt x="10" y="120"/>
                      <a:pt x="20" y="160"/>
                    </a:cubicBezTo>
                    <a:cubicBezTo>
                      <a:pt x="60" y="310"/>
                      <a:pt x="50" y="331"/>
                      <a:pt x="80" y="461"/>
                    </a:cubicBezTo>
                    <a:cubicBezTo>
                      <a:pt x="100" y="591"/>
                      <a:pt x="151" y="792"/>
                      <a:pt x="141" y="862"/>
                    </a:cubicBezTo>
                    <a:cubicBezTo>
                      <a:pt x="171" y="802"/>
                      <a:pt x="181" y="631"/>
                      <a:pt x="151" y="561"/>
                    </a:cubicBezTo>
                    <a:cubicBezTo>
                      <a:pt x="131" y="501"/>
                      <a:pt x="141" y="351"/>
                      <a:pt x="121" y="280"/>
                    </a:cubicBezTo>
                    <a:cubicBezTo>
                      <a:pt x="110" y="220"/>
                      <a:pt x="110" y="150"/>
                      <a:pt x="100" y="90"/>
                    </a:cubicBezTo>
                    <a:cubicBezTo>
                      <a:pt x="93" y="68"/>
                      <a:pt x="76" y="0"/>
                      <a:pt x="44" y="0"/>
                    </a:cubicBezTo>
                    <a:close/>
                  </a:path>
                </a:pathLst>
              </a:custGeom>
              <a:solidFill>
                <a:srgbClr val="000000">
                  <a:alpha val="8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3" name="Google Shape;15873;p49"/>
              <p:cNvSpPr/>
              <p:nvPr/>
            </p:nvSpPr>
            <p:spPr>
              <a:xfrm>
                <a:off x="3794053" y="4104143"/>
                <a:ext cx="67829" cy="74153"/>
              </a:xfrm>
              <a:custGeom>
                <a:rect b="b" l="l" r="r" t="t"/>
                <a:pathLst>
                  <a:path extrusionOk="0" h="352" w="322">
                    <a:moveTo>
                      <a:pt x="131" y="1"/>
                    </a:moveTo>
                    <a:cubicBezTo>
                      <a:pt x="31" y="21"/>
                      <a:pt x="11" y="71"/>
                      <a:pt x="1" y="121"/>
                    </a:cubicBezTo>
                    <a:cubicBezTo>
                      <a:pt x="31" y="201"/>
                      <a:pt x="81" y="282"/>
                      <a:pt x="111" y="352"/>
                    </a:cubicBezTo>
                    <a:cubicBezTo>
                      <a:pt x="111" y="322"/>
                      <a:pt x="121" y="282"/>
                      <a:pt x="161" y="262"/>
                    </a:cubicBezTo>
                    <a:cubicBezTo>
                      <a:pt x="168" y="258"/>
                      <a:pt x="175" y="256"/>
                      <a:pt x="183" y="256"/>
                    </a:cubicBezTo>
                    <a:cubicBezTo>
                      <a:pt x="200" y="256"/>
                      <a:pt x="221" y="267"/>
                      <a:pt x="242" y="302"/>
                    </a:cubicBezTo>
                    <a:cubicBezTo>
                      <a:pt x="248" y="308"/>
                      <a:pt x="253" y="311"/>
                      <a:pt x="257" y="311"/>
                    </a:cubicBezTo>
                    <a:cubicBezTo>
                      <a:pt x="265" y="311"/>
                      <a:pt x="272" y="302"/>
                      <a:pt x="292" y="302"/>
                    </a:cubicBezTo>
                    <a:cubicBezTo>
                      <a:pt x="296" y="303"/>
                      <a:pt x="299" y="304"/>
                      <a:pt x="302" y="304"/>
                    </a:cubicBezTo>
                    <a:cubicBezTo>
                      <a:pt x="319" y="304"/>
                      <a:pt x="311" y="279"/>
                      <a:pt x="302" y="262"/>
                    </a:cubicBezTo>
                    <a:cubicBezTo>
                      <a:pt x="292" y="231"/>
                      <a:pt x="292" y="201"/>
                      <a:pt x="302" y="171"/>
                    </a:cubicBezTo>
                    <a:cubicBezTo>
                      <a:pt x="312" y="151"/>
                      <a:pt x="312" y="131"/>
                      <a:pt x="322" y="111"/>
                    </a:cubicBezTo>
                    <a:lnTo>
                      <a:pt x="322" y="81"/>
                    </a:lnTo>
                    <a:lnTo>
                      <a:pt x="312" y="51"/>
                    </a:lnTo>
                    <a:lnTo>
                      <a:pt x="302" y="51"/>
                    </a:lnTo>
                    <a:cubicBezTo>
                      <a:pt x="292" y="41"/>
                      <a:pt x="272" y="31"/>
                      <a:pt x="252" y="31"/>
                    </a:cubicBezTo>
                    <a:cubicBezTo>
                      <a:pt x="212" y="21"/>
                      <a:pt x="171" y="11"/>
                      <a:pt x="13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1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874" name="Google Shape;15874;p49"/>
          <p:cNvSpPr txBox="1"/>
          <p:nvPr>
            <p:ph type="title"/>
          </p:nvPr>
        </p:nvSpPr>
        <p:spPr>
          <a:xfrm>
            <a:off x="444325" y="154188"/>
            <a:ext cx="7981800" cy="107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Customer Validation</a:t>
            </a:r>
            <a:endParaRPr sz="4800"/>
          </a:p>
        </p:txBody>
      </p:sp>
      <p:pic>
        <p:nvPicPr>
          <p:cNvPr id="15875" name="Google Shape;15875;p49" title="logo white transpar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488" y="154188"/>
            <a:ext cx="935875" cy="93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76" name="Google Shape;15876;p49"/>
          <p:cNvPicPr preferRelativeResize="0"/>
          <p:nvPr/>
        </p:nvPicPr>
        <p:blipFill rotWithShape="1">
          <a:blip r:embed="rId4">
            <a:alphaModFix/>
          </a:blip>
          <a:srcRect b="0" l="16240" r="19718" t="28637"/>
          <a:stretch/>
        </p:blipFill>
        <p:spPr>
          <a:xfrm>
            <a:off x="4473500" y="1229400"/>
            <a:ext cx="1948500" cy="2895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877" name="Google Shape;15877;p49"/>
          <p:cNvSpPr txBox="1"/>
          <p:nvPr>
            <p:ph type="title"/>
          </p:nvPr>
        </p:nvSpPr>
        <p:spPr>
          <a:xfrm>
            <a:off x="6547700" y="1229400"/>
            <a:ext cx="2497500" cy="172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hivo"/>
                <a:ea typeface="Chivo"/>
                <a:cs typeface="Chivo"/>
                <a:sym typeface="Chivo"/>
              </a:rPr>
              <a:t>Jill Sharko</a:t>
            </a:r>
            <a:endParaRPr b="0" sz="1600">
              <a:latin typeface="Chivo"/>
              <a:ea typeface="Chivo"/>
              <a:cs typeface="Chivo"/>
              <a:sym typeface="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latin typeface="Chivo"/>
                <a:ea typeface="Chivo"/>
                <a:cs typeface="Chivo"/>
                <a:sym typeface="Chivo"/>
              </a:rPr>
              <a:t>300+ head cattle farmer</a:t>
            </a:r>
            <a:endParaRPr b="0" sz="1600">
              <a:latin typeface="Chivo"/>
              <a:ea typeface="Chivo"/>
              <a:cs typeface="Chivo"/>
              <a:sym typeface="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latin typeface="Chivo"/>
              <a:ea typeface="Chivo"/>
              <a:cs typeface="Chivo"/>
              <a:sym typeface="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latin typeface="Chivo"/>
                <a:ea typeface="Chivo"/>
                <a:cs typeface="Chivo"/>
                <a:sym typeface="Chivo"/>
              </a:rPr>
              <a:t>“</a:t>
            </a:r>
            <a:r>
              <a:rPr b="0" i="1" lang="en" sz="1600">
                <a:latin typeface="Chivo"/>
                <a:ea typeface="Chivo"/>
                <a:cs typeface="Chivo"/>
                <a:sym typeface="Chivo"/>
              </a:rPr>
              <a:t>PenRider would make my life so much easier!</a:t>
            </a:r>
            <a:r>
              <a:rPr b="0" lang="en" sz="1600">
                <a:latin typeface="Chivo"/>
                <a:ea typeface="Chivo"/>
                <a:cs typeface="Chivo"/>
                <a:sym typeface="Chivo"/>
              </a:rPr>
              <a:t>”</a:t>
            </a:r>
            <a:endParaRPr b="0" sz="1600">
              <a:latin typeface="Chivo"/>
              <a:ea typeface="Chivo"/>
              <a:cs typeface="Chivo"/>
              <a:sym typeface="Chiv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1" name="Shape 15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2" name="Google Shape;15882;p5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5883" name="Google Shape;15883;p50"/>
          <p:cNvSpPr/>
          <p:nvPr/>
        </p:nvSpPr>
        <p:spPr>
          <a:xfrm flipH="1">
            <a:off x="4450459" y="4335580"/>
            <a:ext cx="257424" cy="112136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4" name="Google Shape;15884;p50"/>
          <p:cNvSpPr/>
          <p:nvPr/>
        </p:nvSpPr>
        <p:spPr>
          <a:xfrm flipH="1">
            <a:off x="2325552" y="204122"/>
            <a:ext cx="1295857" cy="572698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5" name="Google Shape;15885;p50"/>
          <p:cNvSpPr/>
          <p:nvPr/>
        </p:nvSpPr>
        <p:spPr>
          <a:xfrm>
            <a:off x="107750" y="1817513"/>
            <a:ext cx="535608" cy="233315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86" name="Google Shape;15886;p50"/>
          <p:cNvGrpSpPr/>
          <p:nvPr/>
        </p:nvGrpSpPr>
        <p:grpSpPr>
          <a:xfrm>
            <a:off x="3621398" y="4768149"/>
            <a:ext cx="478811" cy="404373"/>
            <a:chOff x="4635873" y="4120337"/>
            <a:chExt cx="478811" cy="404373"/>
          </a:xfrm>
        </p:grpSpPr>
        <p:sp>
          <p:nvSpPr>
            <p:cNvPr id="15887" name="Google Shape;15887;p50"/>
            <p:cNvSpPr/>
            <p:nvPr/>
          </p:nvSpPr>
          <p:spPr>
            <a:xfrm>
              <a:off x="4635873" y="4145110"/>
              <a:ext cx="55378" cy="225868"/>
            </a:xfrm>
            <a:custGeom>
              <a:rect b="b" l="l" r="r" t="t"/>
              <a:pathLst>
                <a:path extrusionOk="0" h="1395" w="342">
                  <a:moveTo>
                    <a:pt x="281" y="0"/>
                  </a:moveTo>
                  <a:cubicBezTo>
                    <a:pt x="221" y="40"/>
                    <a:pt x="111" y="381"/>
                    <a:pt x="111" y="582"/>
                  </a:cubicBezTo>
                  <a:cubicBezTo>
                    <a:pt x="111" y="793"/>
                    <a:pt x="1" y="1043"/>
                    <a:pt x="11" y="1164"/>
                  </a:cubicBezTo>
                  <a:cubicBezTo>
                    <a:pt x="31" y="1294"/>
                    <a:pt x="31" y="1364"/>
                    <a:pt x="21" y="1394"/>
                  </a:cubicBezTo>
                  <a:cubicBezTo>
                    <a:pt x="21" y="1394"/>
                    <a:pt x="41" y="1364"/>
                    <a:pt x="51" y="1314"/>
                  </a:cubicBezTo>
                  <a:cubicBezTo>
                    <a:pt x="61" y="1274"/>
                    <a:pt x="71" y="1224"/>
                    <a:pt x="71" y="1174"/>
                  </a:cubicBezTo>
                  <a:lnTo>
                    <a:pt x="71" y="1174"/>
                  </a:lnTo>
                  <a:cubicBezTo>
                    <a:pt x="71" y="1174"/>
                    <a:pt x="91" y="1254"/>
                    <a:pt x="51" y="1364"/>
                  </a:cubicBezTo>
                  <a:cubicBezTo>
                    <a:pt x="51" y="1364"/>
                    <a:pt x="111" y="1294"/>
                    <a:pt x="101" y="1144"/>
                  </a:cubicBezTo>
                  <a:cubicBezTo>
                    <a:pt x="81" y="993"/>
                    <a:pt x="81" y="963"/>
                    <a:pt x="101" y="863"/>
                  </a:cubicBezTo>
                  <a:cubicBezTo>
                    <a:pt x="121" y="772"/>
                    <a:pt x="131" y="742"/>
                    <a:pt x="161" y="542"/>
                  </a:cubicBezTo>
                  <a:cubicBezTo>
                    <a:pt x="181" y="321"/>
                    <a:pt x="342" y="151"/>
                    <a:pt x="342" y="15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8" name="Google Shape;15888;p50"/>
            <p:cNvSpPr/>
            <p:nvPr/>
          </p:nvSpPr>
          <p:spPr>
            <a:xfrm>
              <a:off x="4712301" y="4264278"/>
              <a:ext cx="51978" cy="165151"/>
            </a:xfrm>
            <a:custGeom>
              <a:rect b="b" l="l" r="r" t="t"/>
              <a:pathLst>
                <a:path extrusionOk="0" h="1020" w="321">
                  <a:moveTo>
                    <a:pt x="145" y="1"/>
                  </a:moveTo>
                  <a:cubicBezTo>
                    <a:pt x="134" y="1"/>
                    <a:pt x="128" y="14"/>
                    <a:pt x="130" y="47"/>
                  </a:cubicBezTo>
                  <a:cubicBezTo>
                    <a:pt x="150" y="227"/>
                    <a:pt x="0" y="749"/>
                    <a:pt x="0" y="749"/>
                  </a:cubicBezTo>
                  <a:lnTo>
                    <a:pt x="110" y="1019"/>
                  </a:lnTo>
                  <a:cubicBezTo>
                    <a:pt x="110" y="1019"/>
                    <a:pt x="201" y="548"/>
                    <a:pt x="321" y="237"/>
                  </a:cubicBezTo>
                  <a:cubicBezTo>
                    <a:pt x="321" y="237"/>
                    <a:pt x="190" y="1"/>
                    <a:pt x="1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9" name="Google Shape;15889;p50"/>
            <p:cNvSpPr/>
            <p:nvPr/>
          </p:nvSpPr>
          <p:spPr>
            <a:xfrm>
              <a:off x="4715540" y="4278203"/>
              <a:ext cx="34166" cy="107348"/>
            </a:xfrm>
            <a:custGeom>
              <a:rect b="b" l="l" r="r" t="t"/>
              <a:pathLst>
                <a:path extrusionOk="0" h="663" w="211">
                  <a:moveTo>
                    <a:pt x="157" y="0"/>
                  </a:moveTo>
                  <a:cubicBezTo>
                    <a:pt x="144" y="0"/>
                    <a:pt x="131" y="4"/>
                    <a:pt x="120" y="11"/>
                  </a:cubicBezTo>
                  <a:lnTo>
                    <a:pt x="110" y="11"/>
                  </a:lnTo>
                  <a:cubicBezTo>
                    <a:pt x="110" y="181"/>
                    <a:pt x="30" y="502"/>
                    <a:pt x="0" y="623"/>
                  </a:cubicBezTo>
                  <a:cubicBezTo>
                    <a:pt x="0" y="633"/>
                    <a:pt x="0" y="653"/>
                    <a:pt x="10" y="663"/>
                  </a:cubicBezTo>
                  <a:cubicBezTo>
                    <a:pt x="90" y="482"/>
                    <a:pt x="151" y="292"/>
                    <a:pt x="201" y="91"/>
                  </a:cubicBezTo>
                  <a:lnTo>
                    <a:pt x="211" y="31"/>
                  </a:lnTo>
                  <a:cubicBezTo>
                    <a:pt x="204" y="11"/>
                    <a:pt x="181" y="0"/>
                    <a:pt x="15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0" name="Google Shape;15890;p50"/>
            <p:cNvSpPr/>
            <p:nvPr/>
          </p:nvSpPr>
          <p:spPr>
            <a:xfrm>
              <a:off x="4653859" y="4121224"/>
              <a:ext cx="380362" cy="403486"/>
            </a:xfrm>
            <a:custGeom>
              <a:rect b="b" l="l" r="r" t="t"/>
              <a:pathLst>
                <a:path extrusionOk="0" h="2492" w="2349">
                  <a:moveTo>
                    <a:pt x="548" y="0"/>
                  </a:moveTo>
                  <a:cubicBezTo>
                    <a:pt x="430" y="0"/>
                    <a:pt x="332" y="29"/>
                    <a:pt x="282" y="73"/>
                  </a:cubicBezTo>
                  <a:cubicBezTo>
                    <a:pt x="202" y="133"/>
                    <a:pt x="31" y="243"/>
                    <a:pt x="11" y="304"/>
                  </a:cubicBezTo>
                  <a:cubicBezTo>
                    <a:pt x="1" y="374"/>
                    <a:pt x="21" y="655"/>
                    <a:pt x="61" y="755"/>
                  </a:cubicBezTo>
                  <a:cubicBezTo>
                    <a:pt x="111" y="865"/>
                    <a:pt x="212" y="1156"/>
                    <a:pt x="222" y="1287"/>
                  </a:cubicBezTo>
                  <a:cubicBezTo>
                    <a:pt x="232" y="1417"/>
                    <a:pt x="232" y="1467"/>
                    <a:pt x="272" y="1608"/>
                  </a:cubicBezTo>
                  <a:cubicBezTo>
                    <a:pt x="312" y="1748"/>
                    <a:pt x="332" y="1949"/>
                    <a:pt x="332" y="2069"/>
                  </a:cubicBezTo>
                  <a:cubicBezTo>
                    <a:pt x="332" y="2189"/>
                    <a:pt x="292" y="2219"/>
                    <a:pt x="342" y="2290"/>
                  </a:cubicBezTo>
                  <a:cubicBezTo>
                    <a:pt x="366" y="2332"/>
                    <a:pt x="438" y="2349"/>
                    <a:pt x="493" y="2349"/>
                  </a:cubicBezTo>
                  <a:cubicBezTo>
                    <a:pt x="530" y="2349"/>
                    <a:pt x="559" y="2342"/>
                    <a:pt x="563" y="2330"/>
                  </a:cubicBezTo>
                  <a:cubicBezTo>
                    <a:pt x="563" y="2300"/>
                    <a:pt x="553" y="2229"/>
                    <a:pt x="533" y="2169"/>
                  </a:cubicBezTo>
                  <a:cubicBezTo>
                    <a:pt x="512" y="2109"/>
                    <a:pt x="452" y="1828"/>
                    <a:pt x="452" y="1728"/>
                  </a:cubicBezTo>
                  <a:cubicBezTo>
                    <a:pt x="452" y="1638"/>
                    <a:pt x="412" y="1437"/>
                    <a:pt x="412" y="1327"/>
                  </a:cubicBezTo>
                  <a:cubicBezTo>
                    <a:pt x="422" y="1206"/>
                    <a:pt x="442" y="1016"/>
                    <a:pt x="442" y="1016"/>
                  </a:cubicBezTo>
                  <a:cubicBezTo>
                    <a:pt x="442" y="1016"/>
                    <a:pt x="512" y="1086"/>
                    <a:pt x="703" y="1186"/>
                  </a:cubicBezTo>
                  <a:cubicBezTo>
                    <a:pt x="811" y="1240"/>
                    <a:pt x="938" y="1251"/>
                    <a:pt x="1022" y="1251"/>
                  </a:cubicBezTo>
                  <a:cubicBezTo>
                    <a:pt x="1077" y="1251"/>
                    <a:pt x="1114" y="1246"/>
                    <a:pt x="1114" y="1246"/>
                  </a:cubicBezTo>
                  <a:cubicBezTo>
                    <a:pt x="1124" y="1277"/>
                    <a:pt x="1225" y="1557"/>
                    <a:pt x="1215" y="1638"/>
                  </a:cubicBezTo>
                  <a:cubicBezTo>
                    <a:pt x="1215" y="1718"/>
                    <a:pt x="1225" y="1838"/>
                    <a:pt x="1225" y="1878"/>
                  </a:cubicBezTo>
                  <a:cubicBezTo>
                    <a:pt x="1235" y="1929"/>
                    <a:pt x="1195" y="2310"/>
                    <a:pt x="1195" y="2320"/>
                  </a:cubicBezTo>
                  <a:cubicBezTo>
                    <a:pt x="1205" y="2340"/>
                    <a:pt x="1174" y="2450"/>
                    <a:pt x="1174" y="2450"/>
                  </a:cubicBezTo>
                  <a:cubicBezTo>
                    <a:pt x="1174" y="2450"/>
                    <a:pt x="1205" y="2480"/>
                    <a:pt x="1275" y="2490"/>
                  </a:cubicBezTo>
                  <a:cubicBezTo>
                    <a:pt x="1345" y="2490"/>
                    <a:pt x="1405" y="2470"/>
                    <a:pt x="1405" y="2460"/>
                  </a:cubicBezTo>
                  <a:cubicBezTo>
                    <a:pt x="1415" y="2440"/>
                    <a:pt x="1375" y="2370"/>
                    <a:pt x="1375" y="2320"/>
                  </a:cubicBezTo>
                  <a:cubicBezTo>
                    <a:pt x="1375" y="2270"/>
                    <a:pt x="1355" y="1919"/>
                    <a:pt x="1355" y="1868"/>
                  </a:cubicBezTo>
                  <a:cubicBezTo>
                    <a:pt x="1355" y="1818"/>
                    <a:pt x="1385" y="1808"/>
                    <a:pt x="1385" y="1658"/>
                  </a:cubicBezTo>
                  <a:cubicBezTo>
                    <a:pt x="1375" y="1507"/>
                    <a:pt x="1395" y="1347"/>
                    <a:pt x="1395" y="1347"/>
                  </a:cubicBezTo>
                  <a:cubicBezTo>
                    <a:pt x="1395" y="1347"/>
                    <a:pt x="1495" y="1417"/>
                    <a:pt x="1546" y="1447"/>
                  </a:cubicBezTo>
                  <a:cubicBezTo>
                    <a:pt x="1562" y="1455"/>
                    <a:pt x="1582" y="1458"/>
                    <a:pt x="1603" y="1458"/>
                  </a:cubicBezTo>
                  <a:cubicBezTo>
                    <a:pt x="1658" y="1458"/>
                    <a:pt x="1716" y="1437"/>
                    <a:pt x="1716" y="1437"/>
                  </a:cubicBezTo>
                  <a:cubicBezTo>
                    <a:pt x="1716" y="1437"/>
                    <a:pt x="1726" y="1497"/>
                    <a:pt x="1756" y="1577"/>
                  </a:cubicBezTo>
                  <a:cubicBezTo>
                    <a:pt x="1776" y="1648"/>
                    <a:pt x="1826" y="1848"/>
                    <a:pt x="1847" y="1949"/>
                  </a:cubicBezTo>
                  <a:cubicBezTo>
                    <a:pt x="1867" y="2049"/>
                    <a:pt x="1937" y="2350"/>
                    <a:pt x="1937" y="2360"/>
                  </a:cubicBezTo>
                  <a:cubicBezTo>
                    <a:pt x="1937" y="2380"/>
                    <a:pt x="1927" y="2450"/>
                    <a:pt x="1967" y="2480"/>
                  </a:cubicBezTo>
                  <a:cubicBezTo>
                    <a:pt x="1978" y="2488"/>
                    <a:pt x="2010" y="2491"/>
                    <a:pt x="2046" y="2491"/>
                  </a:cubicBezTo>
                  <a:cubicBezTo>
                    <a:pt x="2102" y="2491"/>
                    <a:pt x="2168" y="2483"/>
                    <a:pt x="2168" y="2470"/>
                  </a:cubicBezTo>
                  <a:cubicBezTo>
                    <a:pt x="2168" y="2450"/>
                    <a:pt x="2137" y="2390"/>
                    <a:pt x="2137" y="2370"/>
                  </a:cubicBezTo>
                  <a:cubicBezTo>
                    <a:pt x="2137" y="2350"/>
                    <a:pt x="2037" y="2189"/>
                    <a:pt x="2007" y="2109"/>
                  </a:cubicBezTo>
                  <a:cubicBezTo>
                    <a:pt x="1987" y="2029"/>
                    <a:pt x="1977" y="1959"/>
                    <a:pt x="1987" y="1878"/>
                  </a:cubicBezTo>
                  <a:cubicBezTo>
                    <a:pt x="1987" y="1798"/>
                    <a:pt x="1937" y="1728"/>
                    <a:pt x="1947" y="1587"/>
                  </a:cubicBezTo>
                  <a:cubicBezTo>
                    <a:pt x="1957" y="1447"/>
                    <a:pt x="2017" y="1076"/>
                    <a:pt x="2067" y="1026"/>
                  </a:cubicBezTo>
                  <a:cubicBezTo>
                    <a:pt x="2102" y="982"/>
                    <a:pt x="2191" y="900"/>
                    <a:pt x="2239" y="900"/>
                  </a:cubicBezTo>
                  <a:cubicBezTo>
                    <a:pt x="2247" y="900"/>
                    <a:pt x="2253" y="902"/>
                    <a:pt x="2258" y="905"/>
                  </a:cubicBezTo>
                  <a:cubicBezTo>
                    <a:pt x="2278" y="915"/>
                    <a:pt x="2308" y="946"/>
                    <a:pt x="2348" y="976"/>
                  </a:cubicBezTo>
                  <a:cubicBezTo>
                    <a:pt x="2338" y="705"/>
                    <a:pt x="2348" y="444"/>
                    <a:pt x="2308" y="173"/>
                  </a:cubicBezTo>
                  <a:cubicBezTo>
                    <a:pt x="2258" y="193"/>
                    <a:pt x="2228" y="213"/>
                    <a:pt x="2208" y="223"/>
                  </a:cubicBezTo>
                  <a:cubicBezTo>
                    <a:pt x="2201" y="225"/>
                    <a:pt x="2194" y="226"/>
                    <a:pt x="2187" y="226"/>
                  </a:cubicBezTo>
                  <a:cubicBezTo>
                    <a:pt x="2153" y="226"/>
                    <a:pt x="2113" y="208"/>
                    <a:pt x="1997" y="183"/>
                  </a:cubicBezTo>
                  <a:cubicBezTo>
                    <a:pt x="1857" y="143"/>
                    <a:pt x="1746" y="83"/>
                    <a:pt x="1596" y="73"/>
                  </a:cubicBezTo>
                  <a:cubicBezTo>
                    <a:pt x="1579" y="70"/>
                    <a:pt x="1559" y="68"/>
                    <a:pt x="1536" y="68"/>
                  </a:cubicBezTo>
                  <a:cubicBezTo>
                    <a:pt x="1491" y="68"/>
                    <a:pt x="1435" y="73"/>
                    <a:pt x="1375" y="73"/>
                  </a:cubicBezTo>
                  <a:cubicBezTo>
                    <a:pt x="1307" y="77"/>
                    <a:pt x="1231" y="80"/>
                    <a:pt x="1154" y="80"/>
                  </a:cubicBezTo>
                  <a:cubicBezTo>
                    <a:pt x="1026" y="80"/>
                    <a:pt x="892" y="70"/>
                    <a:pt x="773" y="33"/>
                  </a:cubicBezTo>
                  <a:cubicBezTo>
                    <a:pt x="695" y="10"/>
                    <a:pt x="618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1" name="Google Shape;15891;p50"/>
            <p:cNvSpPr/>
            <p:nvPr/>
          </p:nvSpPr>
          <p:spPr>
            <a:xfrm>
              <a:off x="4704043" y="4263631"/>
              <a:ext cx="40805" cy="236230"/>
            </a:xfrm>
            <a:custGeom>
              <a:rect b="b" l="l" r="r" t="t"/>
              <a:pathLst>
                <a:path extrusionOk="0" h="1459" w="252">
                  <a:moveTo>
                    <a:pt x="1" y="0"/>
                  </a:moveTo>
                  <a:cubicBezTo>
                    <a:pt x="1" y="0"/>
                    <a:pt x="21" y="582"/>
                    <a:pt x="51" y="753"/>
                  </a:cubicBezTo>
                  <a:cubicBezTo>
                    <a:pt x="81" y="913"/>
                    <a:pt x="131" y="1304"/>
                    <a:pt x="131" y="1455"/>
                  </a:cubicBezTo>
                  <a:cubicBezTo>
                    <a:pt x="149" y="1458"/>
                    <a:pt x="166" y="1459"/>
                    <a:pt x="181" y="1459"/>
                  </a:cubicBezTo>
                  <a:cubicBezTo>
                    <a:pt x="217" y="1459"/>
                    <a:pt x="245" y="1452"/>
                    <a:pt x="252" y="1445"/>
                  </a:cubicBezTo>
                  <a:cubicBezTo>
                    <a:pt x="252" y="1415"/>
                    <a:pt x="242" y="1344"/>
                    <a:pt x="222" y="1284"/>
                  </a:cubicBezTo>
                  <a:cubicBezTo>
                    <a:pt x="201" y="1224"/>
                    <a:pt x="141" y="943"/>
                    <a:pt x="141" y="843"/>
                  </a:cubicBezTo>
                  <a:cubicBezTo>
                    <a:pt x="141" y="753"/>
                    <a:pt x="101" y="552"/>
                    <a:pt x="101" y="442"/>
                  </a:cubicBezTo>
                  <a:cubicBezTo>
                    <a:pt x="111" y="321"/>
                    <a:pt x="131" y="131"/>
                    <a:pt x="131" y="131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2" name="Google Shape;15892;p50"/>
            <p:cNvSpPr/>
            <p:nvPr/>
          </p:nvSpPr>
          <p:spPr>
            <a:xfrm>
              <a:off x="4819495" y="4322081"/>
              <a:ext cx="14735" cy="1781"/>
            </a:xfrm>
            <a:custGeom>
              <a:rect b="b" l="l" r="r" t="t"/>
              <a:pathLst>
                <a:path extrusionOk="0" h="11" w="91">
                  <a:moveTo>
                    <a:pt x="90" y="0"/>
                  </a:moveTo>
                  <a:cubicBezTo>
                    <a:pt x="80" y="0"/>
                    <a:pt x="50" y="10"/>
                    <a:pt x="0" y="10"/>
                  </a:cubicBezTo>
                  <a:cubicBezTo>
                    <a:pt x="50" y="10"/>
                    <a:pt x="90" y="0"/>
                    <a:pt x="90" y="0"/>
                  </a:cubicBezTo>
                  <a:close/>
                </a:path>
              </a:pathLst>
            </a:custGeom>
            <a:solidFill>
              <a:srgbClr val="EFE8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3" name="Google Shape;15893;p50"/>
            <p:cNvSpPr/>
            <p:nvPr/>
          </p:nvSpPr>
          <p:spPr>
            <a:xfrm>
              <a:off x="4713920" y="4266869"/>
              <a:ext cx="120310" cy="56993"/>
            </a:xfrm>
            <a:custGeom>
              <a:rect b="b" l="l" r="r" t="t"/>
              <a:pathLst>
                <a:path extrusionOk="0" h="352" w="743">
                  <a:moveTo>
                    <a:pt x="120" y="0"/>
                  </a:moveTo>
                  <a:cubicBezTo>
                    <a:pt x="80" y="0"/>
                    <a:pt x="40" y="20"/>
                    <a:pt x="0" y="31"/>
                  </a:cubicBezTo>
                  <a:cubicBezTo>
                    <a:pt x="0" y="41"/>
                    <a:pt x="0" y="41"/>
                    <a:pt x="10" y="51"/>
                  </a:cubicBezTo>
                  <a:lnTo>
                    <a:pt x="70" y="111"/>
                  </a:lnTo>
                  <a:cubicBezTo>
                    <a:pt x="70" y="111"/>
                    <a:pt x="90" y="121"/>
                    <a:pt x="120" y="151"/>
                  </a:cubicBezTo>
                  <a:cubicBezTo>
                    <a:pt x="140" y="161"/>
                    <a:pt x="171" y="181"/>
                    <a:pt x="201" y="201"/>
                  </a:cubicBezTo>
                  <a:cubicBezTo>
                    <a:pt x="231" y="221"/>
                    <a:pt x="261" y="241"/>
                    <a:pt x="291" y="261"/>
                  </a:cubicBezTo>
                  <a:cubicBezTo>
                    <a:pt x="301" y="261"/>
                    <a:pt x="311" y="271"/>
                    <a:pt x="331" y="281"/>
                  </a:cubicBezTo>
                  <a:cubicBezTo>
                    <a:pt x="441" y="331"/>
                    <a:pt x="572" y="351"/>
                    <a:pt x="652" y="351"/>
                  </a:cubicBezTo>
                  <a:cubicBezTo>
                    <a:pt x="702" y="351"/>
                    <a:pt x="732" y="341"/>
                    <a:pt x="742" y="341"/>
                  </a:cubicBezTo>
                  <a:cubicBezTo>
                    <a:pt x="732" y="311"/>
                    <a:pt x="722" y="281"/>
                    <a:pt x="712" y="261"/>
                  </a:cubicBezTo>
                  <a:cubicBezTo>
                    <a:pt x="672" y="191"/>
                    <a:pt x="642" y="111"/>
                    <a:pt x="622" y="31"/>
                  </a:cubicBezTo>
                  <a:lnTo>
                    <a:pt x="622" y="31"/>
                  </a:lnTo>
                  <a:cubicBezTo>
                    <a:pt x="632" y="81"/>
                    <a:pt x="602" y="141"/>
                    <a:pt x="552" y="161"/>
                  </a:cubicBezTo>
                  <a:cubicBezTo>
                    <a:pt x="532" y="171"/>
                    <a:pt x="502" y="171"/>
                    <a:pt x="482" y="171"/>
                  </a:cubicBezTo>
                  <a:cubicBezTo>
                    <a:pt x="451" y="171"/>
                    <a:pt x="421" y="171"/>
                    <a:pt x="401" y="161"/>
                  </a:cubicBezTo>
                  <a:cubicBezTo>
                    <a:pt x="351" y="141"/>
                    <a:pt x="311" y="121"/>
                    <a:pt x="271" y="91"/>
                  </a:cubicBezTo>
                  <a:cubicBezTo>
                    <a:pt x="241" y="61"/>
                    <a:pt x="211" y="20"/>
                    <a:pt x="171" y="10"/>
                  </a:cubicBezTo>
                  <a:cubicBezTo>
                    <a:pt x="150" y="0"/>
                    <a:pt x="140" y="0"/>
                    <a:pt x="12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4" name="Google Shape;15894;p50"/>
            <p:cNvSpPr/>
            <p:nvPr/>
          </p:nvSpPr>
          <p:spPr>
            <a:xfrm>
              <a:off x="4715540" y="4274964"/>
              <a:ext cx="9877" cy="13115"/>
            </a:xfrm>
            <a:custGeom>
              <a:rect b="b" l="l" r="r" t="t"/>
              <a:pathLst>
                <a:path extrusionOk="0" h="81" w="61">
                  <a:moveTo>
                    <a:pt x="0" y="1"/>
                  </a:moveTo>
                  <a:cubicBezTo>
                    <a:pt x="20" y="31"/>
                    <a:pt x="40" y="51"/>
                    <a:pt x="60" y="81"/>
                  </a:cubicBezTo>
                  <a:cubicBezTo>
                    <a:pt x="60" y="71"/>
                    <a:pt x="60" y="61"/>
                    <a:pt x="60" y="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5" name="Google Shape;15895;p50"/>
            <p:cNvSpPr/>
            <p:nvPr/>
          </p:nvSpPr>
          <p:spPr>
            <a:xfrm>
              <a:off x="4931547" y="4291156"/>
              <a:ext cx="73190" cy="232506"/>
            </a:xfrm>
            <a:custGeom>
              <a:rect b="b" l="l" r="r" t="t"/>
              <a:pathLst>
                <a:path extrusionOk="0" h="1436" w="452">
                  <a:moveTo>
                    <a:pt x="331" y="1"/>
                  </a:moveTo>
                  <a:cubicBezTo>
                    <a:pt x="311" y="31"/>
                    <a:pt x="281" y="91"/>
                    <a:pt x="271" y="111"/>
                  </a:cubicBezTo>
                  <a:cubicBezTo>
                    <a:pt x="211" y="171"/>
                    <a:pt x="181" y="232"/>
                    <a:pt x="120" y="302"/>
                  </a:cubicBezTo>
                  <a:cubicBezTo>
                    <a:pt x="90" y="332"/>
                    <a:pt x="30" y="352"/>
                    <a:pt x="0" y="382"/>
                  </a:cubicBezTo>
                  <a:cubicBezTo>
                    <a:pt x="0" y="382"/>
                    <a:pt x="0" y="392"/>
                    <a:pt x="10" y="432"/>
                  </a:cubicBezTo>
                  <a:cubicBezTo>
                    <a:pt x="60" y="412"/>
                    <a:pt x="100" y="402"/>
                    <a:pt x="141" y="372"/>
                  </a:cubicBezTo>
                  <a:cubicBezTo>
                    <a:pt x="151" y="452"/>
                    <a:pt x="161" y="522"/>
                    <a:pt x="181" y="593"/>
                  </a:cubicBezTo>
                  <a:cubicBezTo>
                    <a:pt x="221" y="874"/>
                    <a:pt x="261" y="1154"/>
                    <a:pt x="361" y="1425"/>
                  </a:cubicBezTo>
                  <a:lnTo>
                    <a:pt x="371" y="1435"/>
                  </a:lnTo>
                  <a:cubicBezTo>
                    <a:pt x="411" y="1435"/>
                    <a:pt x="452" y="1425"/>
                    <a:pt x="452" y="1415"/>
                  </a:cubicBezTo>
                  <a:cubicBezTo>
                    <a:pt x="452" y="1395"/>
                    <a:pt x="421" y="1335"/>
                    <a:pt x="421" y="1315"/>
                  </a:cubicBezTo>
                  <a:cubicBezTo>
                    <a:pt x="421" y="1295"/>
                    <a:pt x="321" y="1134"/>
                    <a:pt x="291" y="1054"/>
                  </a:cubicBezTo>
                  <a:cubicBezTo>
                    <a:pt x="271" y="974"/>
                    <a:pt x="261" y="904"/>
                    <a:pt x="271" y="823"/>
                  </a:cubicBezTo>
                  <a:cubicBezTo>
                    <a:pt x="271" y="743"/>
                    <a:pt x="221" y="673"/>
                    <a:pt x="231" y="532"/>
                  </a:cubicBezTo>
                  <a:cubicBezTo>
                    <a:pt x="241" y="412"/>
                    <a:pt x="291" y="10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6" name="Google Shape;15896;p50"/>
            <p:cNvSpPr/>
            <p:nvPr/>
          </p:nvSpPr>
          <p:spPr>
            <a:xfrm>
              <a:off x="4968790" y="4517026"/>
              <a:ext cx="3400" cy="5019"/>
            </a:xfrm>
            <a:custGeom>
              <a:rect b="b" l="l" r="r" t="t"/>
              <a:pathLst>
                <a:path extrusionOk="0" h="31" w="21">
                  <a:moveTo>
                    <a:pt x="21" y="30"/>
                  </a:moveTo>
                  <a:lnTo>
                    <a:pt x="21" y="20"/>
                  </a:lnTo>
                  <a:lnTo>
                    <a:pt x="21" y="30"/>
                  </a:lnTo>
                  <a:close/>
                  <a:moveTo>
                    <a:pt x="21" y="20"/>
                  </a:moveTo>
                  <a:lnTo>
                    <a:pt x="11" y="20"/>
                  </a:lnTo>
                  <a:lnTo>
                    <a:pt x="21" y="20"/>
                  </a:ln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lnTo>
                    <a:pt x="11" y="20"/>
                  </a:lnTo>
                  <a:lnTo>
                    <a:pt x="11" y="20"/>
                  </a:ln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cubicBezTo>
                    <a:pt x="11" y="20"/>
                    <a:pt x="11" y="10"/>
                    <a:pt x="11" y="10"/>
                  </a:cubicBezTo>
                  <a:cubicBezTo>
                    <a:pt x="11" y="10"/>
                    <a:pt x="11" y="20"/>
                    <a:pt x="11" y="20"/>
                  </a:cubicBezTo>
                  <a:close/>
                  <a:moveTo>
                    <a:pt x="11" y="10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lose/>
                  <a:moveTo>
                    <a:pt x="11" y="10"/>
                  </a:moveTo>
                  <a:cubicBezTo>
                    <a:pt x="11" y="10"/>
                    <a:pt x="1" y="10"/>
                    <a:pt x="1" y="10"/>
                  </a:cubicBezTo>
                  <a:cubicBezTo>
                    <a:pt x="1" y="10"/>
                    <a:pt x="11" y="10"/>
                    <a:pt x="11" y="10"/>
                  </a:cubicBezTo>
                  <a:close/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lose/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lose/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lose/>
                  <a:moveTo>
                    <a:pt x="1" y="1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0"/>
                  </a:cubicBezTo>
                  <a:close/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7" name="Google Shape;15897;p50"/>
            <p:cNvSpPr/>
            <p:nvPr/>
          </p:nvSpPr>
          <p:spPr>
            <a:xfrm>
              <a:off x="4967171" y="4503911"/>
              <a:ext cx="24613" cy="19753"/>
            </a:xfrm>
            <a:custGeom>
              <a:rect b="b" l="l" r="r" t="t"/>
              <a:pathLst>
                <a:path extrusionOk="0" h="122" w="152">
                  <a:moveTo>
                    <a:pt x="1" y="1"/>
                  </a:moveTo>
                  <a:cubicBezTo>
                    <a:pt x="1" y="21"/>
                    <a:pt x="1" y="61"/>
                    <a:pt x="11" y="81"/>
                  </a:cubicBezTo>
                  <a:cubicBezTo>
                    <a:pt x="11" y="81"/>
                    <a:pt x="11" y="81"/>
                    <a:pt x="11" y="91"/>
                  </a:cubicBezTo>
                  <a:lnTo>
                    <a:pt x="21" y="91"/>
                  </a:lnTo>
                  <a:cubicBezTo>
                    <a:pt x="21" y="91"/>
                    <a:pt x="21" y="101"/>
                    <a:pt x="21" y="101"/>
                  </a:cubicBezTo>
                  <a:lnTo>
                    <a:pt x="31" y="101"/>
                  </a:lnTo>
                  <a:lnTo>
                    <a:pt x="31" y="111"/>
                  </a:lnTo>
                  <a:cubicBezTo>
                    <a:pt x="41" y="121"/>
                    <a:pt x="81" y="121"/>
                    <a:pt x="121" y="121"/>
                  </a:cubicBezTo>
                  <a:lnTo>
                    <a:pt x="151" y="121"/>
                  </a:lnTo>
                  <a:lnTo>
                    <a:pt x="141" y="111"/>
                  </a:lnTo>
                  <a:cubicBezTo>
                    <a:pt x="131" y="81"/>
                    <a:pt x="121" y="51"/>
                    <a:pt x="111" y="11"/>
                  </a:cubicBezTo>
                  <a:lnTo>
                    <a:pt x="51" y="11"/>
                  </a:lnTo>
                  <a:cubicBezTo>
                    <a:pt x="41" y="11"/>
                    <a:pt x="2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8" name="Google Shape;15898;p50"/>
            <p:cNvSpPr/>
            <p:nvPr/>
          </p:nvSpPr>
          <p:spPr>
            <a:xfrm>
              <a:off x="5004575" y="4520264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2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9" name="Google Shape;15899;p50"/>
            <p:cNvSpPr/>
            <p:nvPr/>
          </p:nvSpPr>
          <p:spPr>
            <a:xfrm>
              <a:off x="4999717" y="4505530"/>
              <a:ext cx="5020" cy="14896"/>
            </a:xfrm>
            <a:custGeom>
              <a:rect b="b" l="l" r="r" t="t"/>
              <a:pathLst>
                <a:path extrusionOk="0" h="92" w="31">
                  <a:moveTo>
                    <a:pt x="31" y="91"/>
                  </a:moveTo>
                  <a:lnTo>
                    <a:pt x="31" y="91"/>
                  </a:lnTo>
                  <a:cubicBezTo>
                    <a:pt x="31" y="91"/>
                    <a:pt x="31" y="91"/>
                    <a:pt x="31" y="91"/>
                  </a:cubicBezTo>
                  <a:lnTo>
                    <a:pt x="31" y="91"/>
                  </a:lnTo>
                  <a:cubicBezTo>
                    <a:pt x="31" y="91"/>
                    <a:pt x="31" y="91"/>
                    <a:pt x="31" y="91"/>
                  </a:cubicBezTo>
                  <a:cubicBezTo>
                    <a:pt x="31" y="71"/>
                    <a:pt x="0" y="21"/>
                    <a:pt x="0" y="1"/>
                  </a:cubicBezTo>
                  <a:lnTo>
                    <a:pt x="0" y="1"/>
                  </a:lnTo>
                  <a:cubicBezTo>
                    <a:pt x="0" y="21"/>
                    <a:pt x="31" y="71"/>
                    <a:pt x="31" y="91"/>
                  </a:cubicBezTo>
                  <a:cubicBezTo>
                    <a:pt x="31" y="91"/>
                    <a:pt x="31" y="91"/>
                    <a:pt x="31" y="91"/>
                  </a:cubicBezTo>
                  <a:close/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0" name="Google Shape;15900;p50"/>
            <p:cNvSpPr/>
            <p:nvPr/>
          </p:nvSpPr>
          <p:spPr>
            <a:xfrm>
              <a:off x="5004575" y="4520264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2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1" name="Google Shape;15901;p50"/>
            <p:cNvSpPr/>
            <p:nvPr/>
          </p:nvSpPr>
          <p:spPr>
            <a:xfrm>
              <a:off x="4985144" y="4505530"/>
              <a:ext cx="19593" cy="18134"/>
            </a:xfrm>
            <a:custGeom>
              <a:rect b="b" l="l" r="r" t="t"/>
              <a:pathLst>
                <a:path extrusionOk="0" h="112" w="121">
                  <a:moveTo>
                    <a:pt x="0" y="1"/>
                  </a:moveTo>
                  <a:cubicBezTo>
                    <a:pt x="10" y="41"/>
                    <a:pt x="20" y="71"/>
                    <a:pt x="30" y="101"/>
                  </a:cubicBezTo>
                  <a:lnTo>
                    <a:pt x="40" y="111"/>
                  </a:lnTo>
                  <a:lnTo>
                    <a:pt x="50" y="111"/>
                  </a:lnTo>
                  <a:cubicBezTo>
                    <a:pt x="80" y="111"/>
                    <a:pt x="110" y="101"/>
                    <a:pt x="121" y="91"/>
                  </a:cubicBezTo>
                  <a:cubicBezTo>
                    <a:pt x="121" y="71"/>
                    <a:pt x="90" y="21"/>
                    <a:pt x="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2" name="Google Shape;15902;p50"/>
            <p:cNvSpPr/>
            <p:nvPr/>
          </p:nvSpPr>
          <p:spPr>
            <a:xfrm>
              <a:off x="4863215" y="4286298"/>
              <a:ext cx="60236" cy="237364"/>
            </a:xfrm>
            <a:custGeom>
              <a:rect b="b" l="l" r="r" t="t"/>
              <a:pathLst>
                <a:path extrusionOk="0" h="1466" w="372">
                  <a:moveTo>
                    <a:pt x="1" y="1"/>
                  </a:moveTo>
                  <a:cubicBezTo>
                    <a:pt x="1" y="121"/>
                    <a:pt x="1" y="242"/>
                    <a:pt x="11" y="362"/>
                  </a:cubicBezTo>
                  <a:cubicBezTo>
                    <a:pt x="11" y="492"/>
                    <a:pt x="41" y="573"/>
                    <a:pt x="21" y="703"/>
                  </a:cubicBezTo>
                  <a:cubicBezTo>
                    <a:pt x="1" y="934"/>
                    <a:pt x="1" y="1174"/>
                    <a:pt x="1" y="1395"/>
                  </a:cubicBezTo>
                  <a:cubicBezTo>
                    <a:pt x="1" y="1425"/>
                    <a:pt x="1" y="1445"/>
                    <a:pt x="11" y="1465"/>
                  </a:cubicBezTo>
                  <a:cubicBezTo>
                    <a:pt x="71" y="1455"/>
                    <a:pt x="111" y="1445"/>
                    <a:pt x="111" y="1435"/>
                  </a:cubicBezTo>
                  <a:cubicBezTo>
                    <a:pt x="121" y="1415"/>
                    <a:pt x="81" y="1345"/>
                    <a:pt x="81" y="1295"/>
                  </a:cubicBezTo>
                  <a:cubicBezTo>
                    <a:pt x="81" y="1245"/>
                    <a:pt x="61" y="894"/>
                    <a:pt x="61" y="843"/>
                  </a:cubicBezTo>
                  <a:cubicBezTo>
                    <a:pt x="61" y="793"/>
                    <a:pt x="91" y="783"/>
                    <a:pt x="91" y="633"/>
                  </a:cubicBezTo>
                  <a:cubicBezTo>
                    <a:pt x="81" y="482"/>
                    <a:pt x="101" y="322"/>
                    <a:pt x="101" y="322"/>
                  </a:cubicBezTo>
                  <a:cubicBezTo>
                    <a:pt x="101" y="322"/>
                    <a:pt x="201" y="392"/>
                    <a:pt x="252" y="422"/>
                  </a:cubicBezTo>
                  <a:cubicBezTo>
                    <a:pt x="267" y="427"/>
                    <a:pt x="287" y="430"/>
                    <a:pt x="308" y="430"/>
                  </a:cubicBezTo>
                  <a:cubicBezTo>
                    <a:pt x="329" y="430"/>
                    <a:pt x="352" y="427"/>
                    <a:pt x="372" y="422"/>
                  </a:cubicBezTo>
                  <a:cubicBezTo>
                    <a:pt x="357" y="422"/>
                    <a:pt x="342" y="425"/>
                    <a:pt x="327" y="425"/>
                  </a:cubicBezTo>
                  <a:cubicBezTo>
                    <a:pt x="312" y="425"/>
                    <a:pt x="297" y="422"/>
                    <a:pt x="282" y="412"/>
                  </a:cubicBezTo>
                  <a:cubicBezTo>
                    <a:pt x="151" y="352"/>
                    <a:pt x="71" y="19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3" name="Google Shape;15903;p50"/>
            <p:cNvSpPr/>
            <p:nvPr/>
          </p:nvSpPr>
          <p:spPr>
            <a:xfrm>
              <a:off x="4843784" y="4497434"/>
              <a:ext cx="32709" cy="26230"/>
            </a:xfrm>
            <a:custGeom>
              <a:rect b="b" l="l" r="r" t="t"/>
              <a:pathLst>
                <a:path extrusionOk="0" h="162" w="202">
                  <a:moveTo>
                    <a:pt x="121" y="161"/>
                  </a:moveTo>
                  <a:cubicBezTo>
                    <a:pt x="111" y="161"/>
                    <a:pt x="111" y="161"/>
                    <a:pt x="101" y="161"/>
                  </a:cubicBezTo>
                  <a:cubicBezTo>
                    <a:pt x="31" y="151"/>
                    <a:pt x="0" y="121"/>
                    <a:pt x="0" y="121"/>
                  </a:cubicBezTo>
                  <a:lnTo>
                    <a:pt x="0" y="121"/>
                  </a:lnTo>
                  <a:cubicBezTo>
                    <a:pt x="0" y="121"/>
                    <a:pt x="31" y="151"/>
                    <a:pt x="101" y="161"/>
                  </a:cubicBezTo>
                  <a:cubicBezTo>
                    <a:pt x="111" y="161"/>
                    <a:pt x="111" y="161"/>
                    <a:pt x="121" y="161"/>
                  </a:cubicBezTo>
                  <a:lnTo>
                    <a:pt x="121" y="161"/>
                  </a:lnTo>
                  <a:close/>
                  <a:moveTo>
                    <a:pt x="0" y="121"/>
                  </a:moveTo>
                  <a:lnTo>
                    <a:pt x="0" y="121"/>
                  </a:lnTo>
                  <a:lnTo>
                    <a:pt x="0" y="121"/>
                  </a:lnTo>
                  <a:close/>
                  <a:moveTo>
                    <a:pt x="0" y="121"/>
                  </a:moveTo>
                  <a:cubicBezTo>
                    <a:pt x="0" y="121"/>
                    <a:pt x="0" y="121"/>
                    <a:pt x="0" y="121"/>
                  </a:cubicBezTo>
                  <a:cubicBezTo>
                    <a:pt x="0" y="121"/>
                    <a:pt x="0" y="121"/>
                    <a:pt x="0" y="121"/>
                  </a:cubicBezTo>
                  <a:close/>
                  <a:moveTo>
                    <a:pt x="0" y="121"/>
                  </a:moveTo>
                  <a:lnTo>
                    <a:pt x="0" y="121"/>
                  </a:lnTo>
                  <a:lnTo>
                    <a:pt x="0" y="121"/>
                  </a:lnTo>
                  <a:close/>
                  <a:moveTo>
                    <a:pt x="11" y="71"/>
                  </a:moveTo>
                  <a:cubicBezTo>
                    <a:pt x="21" y="51"/>
                    <a:pt x="21" y="31"/>
                    <a:pt x="21" y="11"/>
                  </a:cubicBezTo>
                  <a:lnTo>
                    <a:pt x="21" y="11"/>
                  </a:lnTo>
                  <a:cubicBezTo>
                    <a:pt x="21" y="31"/>
                    <a:pt x="21" y="51"/>
                    <a:pt x="11" y="71"/>
                  </a:cubicBezTo>
                  <a:close/>
                  <a:moveTo>
                    <a:pt x="201" y="21"/>
                  </a:moveTo>
                  <a:cubicBezTo>
                    <a:pt x="201" y="21"/>
                    <a:pt x="201" y="11"/>
                    <a:pt x="201" y="11"/>
                  </a:cubicBezTo>
                  <a:cubicBezTo>
                    <a:pt x="201" y="11"/>
                    <a:pt x="201" y="1"/>
                    <a:pt x="201" y="1"/>
                  </a:cubicBezTo>
                  <a:lnTo>
                    <a:pt x="201" y="1"/>
                  </a:lnTo>
                  <a:cubicBezTo>
                    <a:pt x="201" y="11"/>
                    <a:pt x="201" y="21"/>
                    <a:pt x="201" y="21"/>
                  </a:cubicBezTo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4" name="Google Shape;15904;p50"/>
            <p:cNvSpPr/>
            <p:nvPr/>
          </p:nvSpPr>
          <p:spPr>
            <a:xfrm>
              <a:off x="4843784" y="4499053"/>
              <a:ext cx="35947" cy="24611"/>
            </a:xfrm>
            <a:custGeom>
              <a:rect b="b" l="l" r="r" t="t"/>
              <a:pathLst>
                <a:path extrusionOk="0" h="152" w="222">
                  <a:moveTo>
                    <a:pt x="221" y="131"/>
                  </a:moveTo>
                  <a:lnTo>
                    <a:pt x="221" y="131"/>
                  </a:lnTo>
                  <a:cubicBezTo>
                    <a:pt x="201" y="141"/>
                    <a:pt x="171" y="141"/>
                    <a:pt x="132" y="151"/>
                  </a:cubicBezTo>
                  <a:lnTo>
                    <a:pt x="132" y="151"/>
                  </a:lnTo>
                  <a:cubicBezTo>
                    <a:pt x="168" y="149"/>
                    <a:pt x="203" y="140"/>
                    <a:pt x="221" y="131"/>
                  </a:cubicBezTo>
                  <a:close/>
                  <a:moveTo>
                    <a:pt x="21" y="1"/>
                  </a:moveTo>
                  <a:cubicBezTo>
                    <a:pt x="21" y="21"/>
                    <a:pt x="21" y="41"/>
                    <a:pt x="11" y="61"/>
                  </a:cubicBezTo>
                  <a:cubicBezTo>
                    <a:pt x="11" y="81"/>
                    <a:pt x="0" y="101"/>
                    <a:pt x="0" y="111"/>
                  </a:cubicBezTo>
                  <a:cubicBezTo>
                    <a:pt x="0" y="111"/>
                    <a:pt x="31" y="141"/>
                    <a:pt x="101" y="151"/>
                  </a:cubicBezTo>
                  <a:lnTo>
                    <a:pt x="121" y="151"/>
                  </a:lnTo>
                  <a:cubicBezTo>
                    <a:pt x="124" y="151"/>
                    <a:pt x="127" y="151"/>
                    <a:pt x="131" y="151"/>
                  </a:cubicBezTo>
                  <a:lnTo>
                    <a:pt x="131" y="151"/>
                  </a:lnTo>
                  <a:cubicBezTo>
                    <a:pt x="131" y="151"/>
                    <a:pt x="131" y="151"/>
                    <a:pt x="131" y="151"/>
                  </a:cubicBezTo>
                  <a:cubicBezTo>
                    <a:pt x="131" y="151"/>
                    <a:pt x="132" y="151"/>
                    <a:pt x="132" y="151"/>
                  </a:cubicBezTo>
                  <a:lnTo>
                    <a:pt x="132" y="151"/>
                  </a:lnTo>
                  <a:cubicBezTo>
                    <a:pt x="132" y="151"/>
                    <a:pt x="131" y="151"/>
                    <a:pt x="131" y="151"/>
                  </a:cubicBezTo>
                  <a:lnTo>
                    <a:pt x="131" y="151"/>
                  </a:lnTo>
                  <a:cubicBezTo>
                    <a:pt x="121" y="131"/>
                    <a:pt x="121" y="111"/>
                    <a:pt x="121" y="81"/>
                  </a:cubicBezTo>
                  <a:cubicBezTo>
                    <a:pt x="121" y="61"/>
                    <a:pt x="121" y="3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5" name="Google Shape;15905;p50"/>
            <p:cNvSpPr/>
            <p:nvPr/>
          </p:nvSpPr>
          <p:spPr>
            <a:xfrm>
              <a:off x="4863215" y="4497434"/>
              <a:ext cx="19755" cy="26230"/>
            </a:xfrm>
            <a:custGeom>
              <a:rect b="b" l="l" r="r" t="t"/>
              <a:pathLst>
                <a:path extrusionOk="0" h="162" w="122">
                  <a:moveTo>
                    <a:pt x="81" y="1"/>
                  </a:moveTo>
                  <a:lnTo>
                    <a:pt x="71" y="11"/>
                  </a:lnTo>
                  <a:lnTo>
                    <a:pt x="1" y="11"/>
                  </a:lnTo>
                  <a:cubicBezTo>
                    <a:pt x="1" y="41"/>
                    <a:pt x="1" y="71"/>
                    <a:pt x="1" y="91"/>
                  </a:cubicBezTo>
                  <a:cubicBezTo>
                    <a:pt x="1" y="121"/>
                    <a:pt x="1" y="141"/>
                    <a:pt x="11" y="161"/>
                  </a:cubicBezTo>
                  <a:cubicBezTo>
                    <a:pt x="51" y="151"/>
                    <a:pt x="81" y="151"/>
                    <a:pt x="101" y="14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21" y="121"/>
                    <a:pt x="91" y="71"/>
                    <a:pt x="81" y="21"/>
                  </a:cubicBezTo>
                  <a:cubicBezTo>
                    <a:pt x="81" y="21"/>
                    <a:pt x="81" y="11"/>
                    <a:pt x="81" y="11"/>
                  </a:cubicBezTo>
                  <a:cubicBezTo>
                    <a:pt x="81" y="11"/>
                    <a:pt x="81" y="1"/>
                    <a:pt x="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6" name="Google Shape;15906;p50"/>
            <p:cNvSpPr/>
            <p:nvPr/>
          </p:nvSpPr>
          <p:spPr>
            <a:xfrm>
              <a:off x="4682993" y="4120337"/>
              <a:ext cx="342795" cy="244164"/>
            </a:xfrm>
            <a:custGeom>
              <a:rect b="b" l="l" r="r" t="t"/>
              <a:pathLst>
                <a:path extrusionOk="0" h="1508" w="2117">
                  <a:moveTo>
                    <a:pt x="367" y="0"/>
                  </a:moveTo>
                  <a:cubicBezTo>
                    <a:pt x="249" y="0"/>
                    <a:pt x="151" y="29"/>
                    <a:pt x="101" y="73"/>
                  </a:cubicBezTo>
                  <a:cubicBezTo>
                    <a:pt x="81" y="93"/>
                    <a:pt x="41" y="113"/>
                    <a:pt x="0" y="143"/>
                  </a:cubicBezTo>
                  <a:cubicBezTo>
                    <a:pt x="51" y="133"/>
                    <a:pt x="101" y="113"/>
                    <a:pt x="131" y="113"/>
                  </a:cubicBezTo>
                  <a:cubicBezTo>
                    <a:pt x="191" y="113"/>
                    <a:pt x="261" y="133"/>
                    <a:pt x="291" y="183"/>
                  </a:cubicBezTo>
                  <a:cubicBezTo>
                    <a:pt x="331" y="223"/>
                    <a:pt x="331" y="294"/>
                    <a:pt x="382" y="324"/>
                  </a:cubicBezTo>
                  <a:cubicBezTo>
                    <a:pt x="432" y="354"/>
                    <a:pt x="502" y="334"/>
                    <a:pt x="552" y="354"/>
                  </a:cubicBezTo>
                  <a:cubicBezTo>
                    <a:pt x="642" y="404"/>
                    <a:pt x="642" y="544"/>
                    <a:pt x="733" y="584"/>
                  </a:cubicBezTo>
                  <a:cubicBezTo>
                    <a:pt x="744" y="588"/>
                    <a:pt x="756" y="590"/>
                    <a:pt x="768" y="590"/>
                  </a:cubicBezTo>
                  <a:cubicBezTo>
                    <a:pt x="819" y="590"/>
                    <a:pt x="873" y="561"/>
                    <a:pt x="913" y="544"/>
                  </a:cubicBezTo>
                  <a:cubicBezTo>
                    <a:pt x="1004" y="494"/>
                    <a:pt x="1104" y="474"/>
                    <a:pt x="1204" y="474"/>
                  </a:cubicBezTo>
                  <a:cubicBezTo>
                    <a:pt x="1254" y="474"/>
                    <a:pt x="1304" y="484"/>
                    <a:pt x="1335" y="524"/>
                  </a:cubicBezTo>
                  <a:cubicBezTo>
                    <a:pt x="1365" y="544"/>
                    <a:pt x="1365" y="584"/>
                    <a:pt x="1375" y="615"/>
                  </a:cubicBezTo>
                  <a:cubicBezTo>
                    <a:pt x="1395" y="665"/>
                    <a:pt x="1425" y="705"/>
                    <a:pt x="1455" y="755"/>
                  </a:cubicBezTo>
                  <a:cubicBezTo>
                    <a:pt x="1505" y="865"/>
                    <a:pt x="1505" y="996"/>
                    <a:pt x="1455" y="1106"/>
                  </a:cubicBezTo>
                  <a:cubicBezTo>
                    <a:pt x="1425" y="1176"/>
                    <a:pt x="1525" y="1267"/>
                    <a:pt x="1495" y="1347"/>
                  </a:cubicBezTo>
                  <a:cubicBezTo>
                    <a:pt x="1487" y="1372"/>
                    <a:pt x="1449" y="1434"/>
                    <a:pt x="1377" y="1434"/>
                  </a:cubicBezTo>
                  <a:cubicBezTo>
                    <a:pt x="1364" y="1434"/>
                    <a:pt x="1350" y="1432"/>
                    <a:pt x="1335" y="1427"/>
                  </a:cubicBezTo>
                  <a:lnTo>
                    <a:pt x="1335" y="1427"/>
                  </a:lnTo>
                  <a:lnTo>
                    <a:pt x="1365" y="1447"/>
                  </a:lnTo>
                  <a:cubicBezTo>
                    <a:pt x="1381" y="1455"/>
                    <a:pt x="1401" y="1458"/>
                    <a:pt x="1422" y="1458"/>
                  </a:cubicBezTo>
                  <a:cubicBezTo>
                    <a:pt x="1477" y="1458"/>
                    <a:pt x="1535" y="1437"/>
                    <a:pt x="1535" y="1437"/>
                  </a:cubicBezTo>
                  <a:cubicBezTo>
                    <a:pt x="1535" y="1437"/>
                    <a:pt x="1535" y="1467"/>
                    <a:pt x="1545" y="1507"/>
                  </a:cubicBezTo>
                  <a:cubicBezTo>
                    <a:pt x="1595" y="1487"/>
                    <a:pt x="1625" y="1467"/>
                    <a:pt x="1666" y="1437"/>
                  </a:cubicBezTo>
                  <a:cubicBezTo>
                    <a:pt x="1716" y="1397"/>
                    <a:pt x="1766" y="1347"/>
                    <a:pt x="1806" y="1297"/>
                  </a:cubicBezTo>
                  <a:cubicBezTo>
                    <a:pt x="1826" y="1166"/>
                    <a:pt x="1856" y="1056"/>
                    <a:pt x="1886" y="1026"/>
                  </a:cubicBezTo>
                  <a:cubicBezTo>
                    <a:pt x="1916" y="986"/>
                    <a:pt x="1987" y="915"/>
                    <a:pt x="2037" y="905"/>
                  </a:cubicBezTo>
                  <a:cubicBezTo>
                    <a:pt x="2037" y="875"/>
                    <a:pt x="2037" y="845"/>
                    <a:pt x="2037" y="815"/>
                  </a:cubicBezTo>
                  <a:cubicBezTo>
                    <a:pt x="2007" y="705"/>
                    <a:pt x="1916" y="605"/>
                    <a:pt x="1956" y="494"/>
                  </a:cubicBezTo>
                  <a:cubicBezTo>
                    <a:pt x="1987" y="394"/>
                    <a:pt x="2117" y="334"/>
                    <a:pt x="2097" y="223"/>
                  </a:cubicBezTo>
                  <a:lnTo>
                    <a:pt x="2087" y="193"/>
                  </a:lnTo>
                  <a:cubicBezTo>
                    <a:pt x="2057" y="203"/>
                    <a:pt x="2037" y="213"/>
                    <a:pt x="2027" y="223"/>
                  </a:cubicBezTo>
                  <a:cubicBezTo>
                    <a:pt x="2020" y="225"/>
                    <a:pt x="2013" y="226"/>
                    <a:pt x="2006" y="226"/>
                  </a:cubicBezTo>
                  <a:cubicBezTo>
                    <a:pt x="1972" y="226"/>
                    <a:pt x="1932" y="208"/>
                    <a:pt x="1816" y="183"/>
                  </a:cubicBezTo>
                  <a:cubicBezTo>
                    <a:pt x="1676" y="143"/>
                    <a:pt x="1565" y="83"/>
                    <a:pt x="1415" y="73"/>
                  </a:cubicBezTo>
                  <a:cubicBezTo>
                    <a:pt x="1399" y="72"/>
                    <a:pt x="1381" y="71"/>
                    <a:pt x="1361" y="71"/>
                  </a:cubicBezTo>
                  <a:cubicBezTo>
                    <a:pt x="1274" y="71"/>
                    <a:pt x="1151" y="79"/>
                    <a:pt x="1019" y="79"/>
                  </a:cubicBezTo>
                  <a:cubicBezTo>
                    <a:pt x="877" y="79"/>
                    <a:pt x="723" y="70"/>
                    <a:pt x="592" y="33"/>
                  </a:cubicBezTo>
                  <a:cubicBezTo>
                    <a:pt x="514" y="10"/>
                    <a:pt x="437" y="0"/>
                    <a:pt x="36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7" name="Google Shape;15907;p50"/>
            <p:cNvSpPr/>
            <p:nvPr/>
          </p:nvSpPr>
          <p:spPr>
            <a:xfrm>
              <a:off x="4929928" y="4151586"/>
              <a:ext cx="92621" cy="212915"/>
            </a:xfrm>
            <a:custGeom>
              <a:rect b="b" l="l" r="r" t="t"/>
              <a:pathLst>
                <a:path extrusionOk="0" h="1315" w="572">
                  <a:moveTo>
                    <a:pt x="562" y="0"/>
                  </a:moveTo>
                  <a:cubicBezTo>
                    <a:pt x="532" y="10"/>
                    <a:pt x="512" y="20"/>
                    <a:pt x="502" y="30"/>
                  </a:cubicBezTo>
                  <a:cubicBezTo>
                    <a:pt x="472" y="30"/>
                    <a:pt x="451" y="30"/>
                    <a:pt x="401" y="10"/>
                  </a:cubicBezTo>
                  <a:cubicBezTo>
                    <a:pt x="401" y="81"/>
                    <a:pt x="361" y="151"/>
                    <a:pt x="341" y="211"/>
                  </a:cubicBezTo>
                  <a:cubicBezTo>
                    <a:pt x="301" y="301"/>
                    <a:pt x="271" y="391"/>
                    <a:pt x="291" y="482"/>
                  </a:cubicBezTo>
                  <a:cubicBezTo>
                    <a:pt x="311" y="532"/>
                    <a:pt x="341" y="572"/>
                    <a:pt x="331" y="622"/>
                  </a:cubicBezTo>
                  <a:cubicBezTo>
                    <a:pt x="321" y="682"/>
                    <a:pt x="251" y="722"/>
                    <a:pt x="231" y="773"/>
                  </a:cubicBezTo>
                  <a:cubicBezTo>
                    <a:pt x="221" y="813"/>
                    <a:pt x="231" y="863"/>
                    <a:pt x="231" y="913"/>
                  </a:cubicBezTo>
                  <a:cubicBezTo>
                    <a:pt x="221" y="983"/>
                    <a:pt x="181" y="1043"/>
                    <a:pt x="130" y="1104"/>
                  </a:cubicBezTo>
                  <a:cubicBezTo>
                    <a:pt x="90" y="1154"/>
                    <a:pt x="40" y="1194"/>
                    <a:pt x="0" y="1254"/>
                  </a:cubicBezTo>
                  <a:lnTo>
                    <a:pt x="10" y="1244"/>
                  </a:lnTo>
                  <a:cubicBezTo>
                    <a:pt x="10" y="1244"/>
                    <a:pt x="10" y="1274"/>
                    <a:pt x="20" y="1314"/>
                  </a:cubicBezTo>
                  <a:cubicBezTo>
                    <a:pt x="70" y="1294"/>
                    <a:pt x="100" y="1274"/>
                    <a:pt x="141" y="1244"/>
                  </a:cubicBezTo>
                  <a:cubicBezTo>
                    <a:pt x="191" y="1204"/>
                    <a:pt x="241" y="1154"/>
                    <a:pt x="281" y="1104"/>
                  </a:cubicBezTo>
                  <a:cubicBezTo>
                    <a:pt x="301" y="973"/>
                    <a:pt x="331" y="863"/>
                    <a:pt x="361" y="833"/>
                  </a:cubicBezTo>
                  <a:cubicBezTo>
                    <a:pt x="391" y="793"/>
                    <a:pt x="462" y="722"/>
                    <a:pt x="512" y="712"/>
                  </a:cubicBezTo>
                  <a:cubicBezTo>
                    <a:pt x="512" y="682"/>
                    <a:pt x="512" y="652"/>
                    <a:pt x="512" y="622"/>
                  </a:cubicBezTo>
                  <a:cubicBezTo>
                    <a:pt x="482" y="512"/>
                    <a:pt x="391" y="412"/>
                    <a:pt x="431" y="301"/>
                  </a:cubicBezTo>
                  <a:cubicBezTo>
                    <a:pt x="441" y="261"/>
                    <a:pt x="472" y="221"/>
                    <a:pt x="502" y="191"/>
                  </a:cubicBezTo>
                  <a:cubicBezTo>
                    <a:pt x="502" y="171"/>
                    <a:pt x="512" y="151"/>
                    <a:pt x="522" y="121"/>
                  </a:cubicBezTo>
                  <a:cubicBezTo>
                    <a:pt x="542" y="91"/>
                    <a:pt x="562" y="60"/>
                    <a:pt x="572" y="30"/>
                  </a:cubicBezTo>
                  <a:lnTo>
                    <a:pt x="56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8" name="Google Shape;15908;p50"/>
            <p:cNvSpPr/>
            <p:nvPr/>
          </p:nvSpPr>
          <p:spPr>
            <a:xfrm>
              <a:off x="5084242" y="4205180"/>
              <a:ext cx="5020" cy="6638"/>
            </a:xfrm>
            <a:custGeom>
              <a:rect b="b" l="l" r="r" t="t"/>
              <a:pathLst>
                <a:path extrusionOk="0" h="41" w="31">
                  <a:moveTo>
                    <a:pt x="0" y="0"/>
                  </a:moveTo>
                  <a:lnTo>
                    <a:pt x="0" y="40"/>
                  </a:lnTo>
                  <a:cubicBezTo>
                    <a:pt x="20" y="40"/>
                    <a:pt x="30" y="10"/>
                    <a:pt x="30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9" name="Google Shape;15909;p50"/>
            <p:cNvSpPr/>
            <p:nvPr/>
          </p:nvSpPr>
          <p:spPr>
            <a:xfrm>
              <a:off x="4965551" y="4145595"/>
              <a:ext cx="149133" cy="160779"/>
            </a:xfrm>
            <a:custGeom>
              <a:rect b="b" l="l" r="r" t="t"/>
              <a:pathLst>
                <a:path extrusionOk="0" h="993" w="921">
                  <a:moveTo>
                    <a:pt x="490" y="1"/>
                  </a:moveTo>
                  <a:cubicBezTo>
                    <a:pt x="410" y="1"/>
                    <a:pt x="343" y="24"/>
                    <a:pt x="312" y="47"/>
                  </a:cubicBezTo>
                  <a:cubicBezTo>
                    <a:pt x="262" y="77"/>
                    <a:pt x="242" y="107"/>
                    <a:pt x="231" y="107"/>
                  </a:cubicBezTo>
                  <a:cubicBezTo>
                    <a:pt x="206" y="107"/>
                    <a:pt x="165" y="63"/>
                    <a:pt x="110" y="63"/>
                  </a:cubicBezTo>
                  <a:cubicBezTo>
                    <a:pt x="101" y="63"/>
                    <a:pt x="91" y="64"/>
                    <a:pt x="81" y="67"/>
                  </a:cubicBezTo>
                  <a:cubicBezTo>
                    <a:pt x="11" y="87"/>
                    <a:pt x="1" y="158"/>
                    <a:pt x="21" y="208"/>
                  </a:cubicBezTo>
                  <a:cubicBezTo>
                    <a:pt x="51" y="258"/>
                    <a:pt x="181" y="288"/>
                    <a:pt x="181" y="308"/>
                  </a:cubicBezTo>
                  <a:cubicBezTo>
                    <a:pt x="191" y="328"/>
                    <a:pt x="181" y="469"/>
                    <a:pt x="191" y="559"/>
                  </a:cubicBezTo>
                  <a:cubicBezTo>
                    <a:pt x="211" y="659"/>
                    <a:pt x="242" y="719"/>
                    <a:pt x="352" y="790"/>
                  </a:cubicBezTo>
                  <a:cubicBezTo>
                    <a:pt x="392" y="820"/>
                    <a:pt x="532" y="900"/>
                    <a:pt x="562" y="940"/>
                  </a:cubicBezTo>
                  <a:cubicBezTo>
                    <a:pt x="589" y="966"/>
                    <a:pt x="622" y="992"/>
                    <a:pt x="676" y="992"/>
                  </a:cubicBezTo>
                  <a:cubicBezTo>
                    <a:pt x="685" y="992"/>
                    <a:pt x="694" y="992"/>
                    <a:pt x="703" y="990"/>
                  </a:cubicBezTo>
                  <a:cubicBezTo>
                    <a:pt x="773" y="980"/>
                    <a:pt x="763" y="950"/>
                    <a:pt x="763" y="950"/>
                  </a:cubicBezTo>
                  <a:cubicBezTo>
                    <a:pt x="793" y="940"/>
                    <a:pt x="833" y="900"/>
                    <a:pt x="823" y="850"/>
                  </a:cubicBezTo>
                  <a:cubicBezTo>
                    <a:pt x="813" y="800"/>
                    <a:pt x="783" y="719"/>
                    <a:pt x="773" y="629"/>
                  </a:cubicBezTo>
                  <a:cubicBezTo>
                    <a:pt x="753" y="549"/>
                    <a:pt x="733" y="368"/>
                    <a:pt x="733" y="368"/>
                  </a:cubicBezTo>
                  <a:lnTo>
                    <a:pt x="763" y="368"/>
                  </a:lnTo>
                  <a:cubicBezTo>
                    <a:pt x="763" y="368"/>
                    <a:pt x="763" y="348"/>
                    <a:pt x="743" y="318"/>
                  </a:cubicBezTo>
                  <a:cubicBezTo>
                    <a:pt x="723" y="278"/>
                    <a:pt x="733" y="248"/>
                    <a:pt x="733" y="248"/>
                  </a:cubicBezTo>
                  <a:cubicBezTo>
                    <a:pt x="733" y="248"/>
                    <a:pt x="883" y="238"/>
                    <a:pt x="904" y="168"/>
                  </a:cubicBezTo>
                  <a:cubicBezTo>
                    <a:pt x="921" y="107"/>
                    <a:pt x="886" y="53"/>
                    <a:pt x="837" y="53"/>
                  </a:cubicBezTo>
                  <a:cubicBezTo>
                    <a:pt x="829" y="53"/>
                    <a:pt x="821" y="55"/>
                    <a:pt x="813" y="57"/>
                  </a:cubicBezTo>
                  <a:cubicBezTo>
                    <a:pt x="763" y="77"/>
                    <a:pt x="703" y="97"/>
                    <a:pt x="703" y="97"/>
                  </a:cubicBezTo>
                  <a:cubicBezTo>
                    <a:pt x="703" y="97"/>
                    <a:pt x="653" y="27"/>
                    <a:pt x="562" y="7"/>
                  </a:cubicBezTo>
                  <a:cubicBezTo>
                    <a:pt x="538" y="3"/>
                    <a:pt x="513" y="1"/>
                    <a:pt x="490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0" name="Google Shape;15910;p50"/>
            <p:cNvSpPr/>
            <p:nvPr/>
          </p:nvSpPr>
          <p:spPr>
            <a:xfrm>
              <a:off x="5048457" y="4289537"/>
              <a:ext cx="44044" cy="16839"/>
            </a:xfrm>
            <a:custGeom>
              <a:rect b="b" l="l" r="r" t="t"/>
              <a:pathLst>
                <a:path extrusionOk="0" h="104" w="272">
                  <a:moveTo>
                    <a:pt x="0" y="1"/>
                  </a:moveTo>
                  <a:cubicBezTo>
                    <a:pt x="20" y="21"/>
                    <a:pt x="40" y="41"/>
                    <a:pt x="50" y="51"/>
                  </a:cubicBezTo>
                  <a:cubicBezTo>
                    <a:pt x="77" y="77"/>
                    <a:pt x="110" y="103"/>
                    <a:pt x="164" y="103"/>
                  </a:cubicBezTo>
                  <a:cubicBezTo>
                    <a:pt x="173" y="103"/>
                    <a:pt x="182" y="103"/>
                    <a:pt x="191" y="101"/>
                  </a:cubicBezTo>
                  <a:cubicBezTo>
                    <a:pt x="261" y="91"/>
                    <a:pt x="251" y="61"/>
                    <a:pt x="251" y="61"/>
                  </a:cubicBezTo>
                  <a:lnTo>
                    <a:pt x="271" y="51"/>
                  </a:lnTo>
                  <a:cubicBezTo>
                    <a:pt x="265" y="39"/>
                    <a:pt x="249" y="34"/>
                    <a:pt x="227" y="34"/>
                  </a:cubicBezTo>
                  <a:cubicBezTo>
                    <a:pt x="211" y="34"/>
                    <a:pt x="192" y="37"/>
                    <a:pt x="171" y="41"/>
                  </a:cubicBezTo>
                  <a:cubicBezTo>
                    <a:pt x="141" y="41"/>
                    <a:pt x="111" y="41"/>
                    <a:pt x="101" y="31"/>
                  </a:cubicBezTo>
                  <a:cubicBezTo>
                    <a:pt x="71" y="11"/>
                    <a:pt x="20" y="2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1" name="Google Shape;15911;p50"/>
            <p:cNvSpPr/>
            <p:nvPr/>
          </p:nvSpPr>
          <p:spPr>
            <a:xfrm>
              <a:off x="5053314" y="4149967"/>
              <a:ext cx="61370" cy="144588"/>
            </a:xfrm>
            <a:custGeom>
              <a:rect b="b" l="l" r="r" t="t"/>
              <a:pathLst>
                <a:path extrusionOk="0" h="893" w="379">
                  <a:moveTo>
                    <a:pt x="61" y="0"/>
                  </a:moveTo>
                  <a:cubicBezTo>
                    <a:pt x="51" y="30"/>
                    <a:pt x="31" y="70"/>
                    <a:pt x="20" y="111"/>
                  </a:cubicBezTo>
                  <a:cubicBezTo>
                    <a:pt x="0" y="171"/>
                    <a:pt x="31" y="201"/>
                    <a:pt x="61" y="251"/>
                  </a:cubicBezTo>
                  <a:cubicBezTo>
                    <a:pt x="121" y="361"/>
                    <a:pt x="161" y="502"/>
                    <a:pt x="161" y="622"/>
                  </a:cubicBezTo>
                  <a:cubicBezTo>
                    <a:pt x="171" y="692"/>
                    <a:pt x="171" y="753"/>
                    <a:pt x="191" y="813"/>
                  </a:cubicBezTo>
                  <a:cubicBezTo>
                    <a:pt x="201" y="843"/>
                    <a:pt x="231" y="873"/>
                    <a:pt x="261" y="893"/>
                  </a:cubicBezTo>
                  <a:cubicBezTo>
                    <a:pt x="271" y="873"/>
                    <a:pt x="281" y="853"/>
                    <a:pt x="281" y="823"/>
                  </a:cubicBezTo>
                  <a:cubicBezTo>
                    <a:pt x="271" y="773"/>
                    <a:pt x="241" y="692"/>
                    <a:pt x="231" y="602"/>
                  </a:cubicBezTo>
                  <a:cubicBezTo>
                    <a:pt x="211" y="522"/>
                    <a:pt x="191" y="341"/>
                    <a:pt x="191" y="341"/>
                  </a:cubicBezTo>
                  <a:lnTo>
                    <a:pt x="221" y="341"/>
                  </a:lnTo>
                  <a:cubicBezTo>
                    <a:pt x="221" y="341"/>
                    <a:pt x="221" y="321"/>
                    <a:pt x="201" y="291"/>
                  </a:cubicBezTo>
                  <a:cubicBezTo>
                    <a:pt x="181" y="251"/>
                    <a:pt x="191" y="221"/>
                    <a:pt x="191" y="221"/>
                  </a:cubicBezTo>
                  <a:cubicBezTo>
                    <a:pt x="191" y="221"/>
                    <a:pt x="341" y="211"/>
                    <a:pt x="362" y="141"/>
                  </a:cubicBezTo>
                  <a:cubicBezTo>
                    <a:pt x="379" y="80"/>
                    <a:pt x="344" y="26"/>
                    <a:pt x="295" y="26"/>
                  </a:cubicBezTo>
                  <a:cubicBezTo>
                    <a:pt x="287" y="26"/>
                    <a:pt x="279" y="28"/>
                    <a:pt x="271" y="30"/>
                  </a:cubicBezTo>
                  <a:cubicBezTo>
                    <a:pt x="221" y="50"/>
                    <a:pt x="161" y="70"/>
                    <a:pt x="161" y="70"/>
                  </a:cubicBezTo>
                  <a:cubicBezTo>
                    <a:pt x="161" y="70"/>
                    <a:pt x="131" y="2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2" name="Google Shape;15912;p50"/>
            <p:cNvSpPr/>
            <p:nvPr/>
          </p:nvSpPr>
          <p:spPr>
            <a:xfrm>
              <a:off x="5084242" y="4205180"/>
              <a:ext cx="9877" cy="810"/>
            </a:xfrm>
            <a:custGeom>
              <a:rect b="b" l="l" r="r" t="t"/>
              <a:pathLst>
                <a:path extrusionOk="0" h="5" w="61">
                  <a:moveTo>
                    <a:pt x="0" y="0"/>
                  </a:moveTo>
                  <a:cubicBezTo>
                    <a:pt x="10" y="4"/>
                    <a:pt x="20" y="5"/>
                    <a:pt x="29" y="5"/>
                  </a:cubicBezTo>
                  <a:cubicBezTo>
                    <a:pt x="47" y="5"/>
                    <a:pt x="60" y="0"/>
                    <a:pt x="60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3" name="Google Shape;15913;p50"/>
            <p:cNvSpPr/>
            <p:nvPr/>
          </p:nvSpPr>
          <p:spPr>
            <a:xfrm>
              <a:off x="5082461" y="4159034"/>
              <a:ext cx="29470" cy="23477"/>
            </a:xfrm>
            <a:custGeom>
              <a:rect b="b" l="l" r="r" t="t"/>
              <a:pathLst>
                <a:path extrusionOk="0" h="145" w="182">
                  <a:moveTo>
                    <a:pt x="118" y="0"/>
                  </a:moveTo>
                  <a:cubicBezTo>
                    <a:pt x="102" y="0"/>
                    <a:pt x="84" y="5"/>
                    <a:pt x="61" y="14"/>
                  </a:cubicBezTo>
                  <a:cubicBezTo>
                    <a:pt x="1" y="45"/>
                    <a:pt x="1" y="115"/>
                    <a:pt x="1" y="145"/>
                  </a:cubicBezTo>
                  <a:cubicBezTo>
                    <a:pt x="1" y="145"/>
                    <a:pt x="71" y="145"/>
                    <a:pt x="121" y="125"/>
                  </a:cubicBezTo>
                  <a:cubicBezTo>
                    <a:pt x="171" y="105"/>
                    <a:pt x="182" y="55"/>
                    <a:pt x="161" y="24"/>
                  </a:cubicBezTo>
                  <a:cubicBezTo>
                    <a:pt x="150" y="8"/>
                    <a:pt x="136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4" name="Google Shape;15914;p50"/>
            <p:cNvSpPr/>
            <p:nvPr/>
          </p:nvSpPr>
          <p:spPr>
            <a:xfrm>
              <a:off x="4968790" y="4159520"/>
              <a:ext cx="35947" cy="32868"/>
            </a:xfrm>
            <a:custGeom>
              <a:rect b="b" l="l" r="r" t="t"/>
              <a:pathLst>
                <a:path extrusionOk="0" h="203" w="222">
                  <a:moveTo>
                    <a:pt x="90" y="1"/>
                  </a:moveTo>
                  <a:cubicBezTo>
                    <a:pt x="87" y="1"/>
                    <a:pt x="84" y="1"/>
                    <a:pt x="81" y="1"/>
                  </a:cubicBezTo>
                  <a:cubicBezTo>
                    <a:pt x="21" y="1"/>
                    <a:pt x="1" y="82"/>
                    <a:pt x="31" y="122"/>
                  </a:cubicBezTo>
                  <a:cubicBezTo>
                    <a:pt x="61" y="172"/>
                    <a:pt x="161" y="182"/>
                    <a:pt x="191" y="202"/>
                  </a:cubicBezTo>
                  <a:lnTo>
                    <a:pt x="171" y="162"/>
                  </a:lnTo>
                  <a:lnTo>
                    <a:pt x="201" y="172"/>
                  </a:lnTo>
                  <a:lnTo>
                    <a:pt x="151" y="122"/>
                  </a:lnTo>
                  <a:lnTo>
                    <a:pt x="151" y="122"/>
                  </a:lnTo>
                  <a:cubicBezTo>
                    <a:pt x="161" y="128"/>
                    <a:pt x="172" y="131"/>
                    <a:pt x="183" y="131"/>
                  </a:cubicBezTo>
                  <a:cubicBezTo>
                    <a:pt x="204" y="131"/>
                    <a:pt x="222" y="122"/>
                    <a:pt x="222" y="122"/>
                  </a:cubicBezTo>
                  <a:cubicBezTo>
                    <a:pt x="193" y="103"/>
                    <a:pt x="15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5" name="Google Shape;15915;p50"/>
            <p:cNvSpPr/>
            <p:nvPr/>
          </p:nvSpPr>
          <p:spPr>
            <a:xfrm>
              <a:off x="5027245" y="4198703"/>
              <a:ext cx="16516" cy="8258"/>
            </a:xfrm>
            <a:custGeom>
              <a:rect b="b" l="l" r="r" t="t"/>
              <a:pathLst>
                <a:path extrusionOk="0" h="51" w="102">
                  <a:moveTo>
                    <a:pt x="51" y="0"/>
                  </a:moveTo>
                  <a:cubicBezTo>
                    <a:pt x="21" y="0"/>
                    <a:pt x="1" y="30"/>
                    <a:pt x="1" y="30"/>
                  </a:cubicBezTo>
                  <a:lnTo>
                    <a:pt x="101" y="50"/>
                  </a:lnTo>
                  <a:cubicBezTo>
                    <a:pt x="91" y="30"/>
                    <a:pt x="71" y="0"/>
                    <a:pt x="51" y="0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6" name="Google Shape;15916;p50"/>
            <p:cNvSpPr/>
            <p:nvPr/>
          </p:nvSpPr>
          <p:spPr>
            <a:xfrm>
              <a:off x="5025625" y="4201294"/>
              <a:ext cx="18136" cy="5667"/>
            </a:xfrm>
            <a:custGeom>
              <a:rect b="b" l="l" r="r" t="t"/>
              <a:pathLst>
                <a:path extrusionOk="0" h="35" w="112">
                  <a:moveTo>
                    <a:pt x="1" y="4"/>
                  </a:moveTo>
                  <a:cubicBezTo>
                    <a:pt x="1" y="4"/>
                    <a:pt x="1" y="7"/>
                    <a:pt x="5" y="8"/>
                  </a:cubicBezTo>
                  <a:lnTo>
                    <a:pt x="5" y="8"/>
                  </a:lnTo>
                  <a:lnTo>
                    <a:pt x="1" y="4"/>
                  </a:lnTo>
                  <a:close/>
                  <a:moveTo>
                    <a:pt x="53" y="0"/>
                  </a:moveTo>
                  <a:cubicBezTo>
                    <a:pt x="46" y="0"/>
                    <a:pt x="39" y="2"/>
                    <a:pt x="31" y="4"/>
                  </a:cubicBezTo>
                  <a:cubicBezTo>
                    <a:pt x="21" y="8"/>
                    <a:pt x="14" y="9"/>
                    <a:pt x="10" y="9"/>
                  </a:cubicBezTo>
                  <a:cubicBezTo>
                    <a:pt x="8" y="9"/>
                    <a:pt x="6" y="8"/>
                    <a:pt x="5" y="8"/>
                  </a:cubicBezTo>
                  <a:lnTo>
                    <a:pt x="5" y="8"/>
                  </a:lnTo>
                  <a:lnTo>
                    <a:pt x="21" y="24"/>
                  </a:lnTo>
                  <a:lnTo>
                    <a:pt x="51" y="34"/>
                  </a:lnTo>
                  <a:lnTo>
                    <a:pt x="111" y="34"/>
                  </a:lnTo>
                  <a:cubicBezTo>
                    <a:pt x="96" y="12"/>
                    <a:pt x="76" y="0"/>
                    <a:pt x="53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7" name="Google Shape;15917;p50"/>
            <p:cNvSpPr/>
            <p:nvPr/>
          </p:nvSpPr>
          <p:spPr>
            <a:xfrm>
              <a:off x="5028864" y="4201941"/>
              <a:ext cx="14897" cy="11496"/>
            </a:xfrm>
            <a:custGeom>
              <a:rect b="b" l="l" r="r" t="t"/>
              <a:pathLst>
                <a:path extrusionOk="0" h="71" w="92">
                  <a:moveTo>
                    <a:pt x="43" y="0"/>
                  </a:moveTo>
                  <a:cubicBezTo>
                    <a:pt x="30" y="0"/>
                    <a:pt x="15" y="6"/>
                    <a:pt x="1" y="20"/>
                  </a:cubicBezTo>
                  <a:cubicBezTo>
                    <a:pt x="1" y="20"/>
                    <a:pt x="11" y="60"/>
                    <a:pt x="41" y="70"/>
                  </a:cubicBezTo>
                  <a:cubicBezTo>
                    <a:pt x="81" y="70"/>
                    <a:pt x="91" y="30"/>
                    <a:pt x="91" y="30"/>
                  </a:cubicBezTo>
                  <a:cubicBezTo>
                    <a:pt x="85" y="17"/>
                    <a:pt x="66" y="0"/>
                    <a:pt x="43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8" name="Google Shape;15918;p50"/>
            <p:cNvSpPr/>
            <p:nvPr/>
          </p:nvSpPr>
          <p:spPr>
            <a:xfrm>
              <a:off x="5084242" y="4202427"/>
              <a:ext cx="5020" cy="2914"/>
            </a:xfrm>
            <a:custGeom>
              <a:rect b="b" l="l" r="r" t="t"/>
              <a:pathLst>
                <a:path extrusionOk="0" h="18" w="31">
                  <a:moveTo>
                    <a:pt x="8" y="0"/>
                  </a:moveTo>
                  <a:cubicBezTo>
                    <a:pt x="0" y="0"/>
                    <a:pt x="0" y="17"/>
                    <a:pt x="0" y="17"/>
                  </a:cubicBezTo>
                  <a:lnTo>
                    <a:pt x="30" y="17"/>
                  </a:lnTo>
                  <a:lnTo>
                    <a:pt x="20" y="7"/>
                  </a:lnTo>
                  <a:cubicBezTo>
                    <a:pt x="15" y="2"/>
                    <a:pt x="11" y="0"/>
                    <a:pt x="8" y="0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9" name="Google Shape;15919;p50"/>
            <p:cNvSpPr/>
            <p:nvPr/>
          </p:nvSpPr>
          <p:spPr>
            <a:xfrm>
              <a:off x="5080842" y="4172635"/>
              <a:ext cx="11659" cy="11334"/>
            </a:xfrm>
            <a:custGeom>
              <a:rect b="b" l="l" r="r" t="t"/>
              <a:pathLst>
                <a:path extrusionOk="0" h="70" w="72">
                  <a:moveTo>
                    <a:pt x="71" y="1"/>
                  </a:moveTo>
                  <a:cubicBezTo>
                    <a:pt x="41" y="1"/>
                    <a:pt x="1" y="21"/>
                    <a:pt x="1" y="31"/>
                  </a:cubicBezTo>
                  <a:cubicBezTo>
                    <a:pt x="1" y="31"/>
                    <a:pt x="7" y="69"/>
                    <a:pt x="10" y="69"/>
                  </a:cubicBezTo>
                  <a:cubicBezTo>
                    <a:pt x="11" y="69"/>
                    <a:pt x="11" y="67"/>
                    <a:pt x="11" y="61"/>
                  </a:cubicBezTo>
                  <a:cubicBezTo>
                    <a:pt x="21" y="31"/>
                    <a:pt x="71" y="1"/>
                    <a:pt x="71" y="1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0" name="Google Shape;15920;p50"/>
            <p:cNvSpPr/>
            <p:nvPr/>
          </p:nvSpPr>
          <p:spPr>
            <a:xfrm>
              <a:off x="5058172" y="4274641"/>
              <a:ext cx="42424" cy="25582"/>
            </a:xfrm>
            <a:custGeom>
              <a:rect b="b" l="l" r="r" t="t"/>
              <a:pathLst>
                <a:path extrusionOk="0" h="158" w="262">
                  <a:moveTo>
                    <a:pt x="82" y="1"/>
                  </a:moveTo>
                  <a:cubicBezTo>
                    <a:pt x="39" y="1"/>
                    <a:pt x="1" y="30"/>
                    <a:pt x="1" y="83"/>
                  </a:cubicBezTo>
                  <a:cubicBezTo>
                    <a:pt x="9" y="126"/>
                    <a:pt x="41" y="155"/>
                    <a:pt x="82" y="155"/>
                  </a:cubicBezTo>
                  <a:cubicBezTo>
                    <a:pt x="88" y="155"/>
                    <a:pt x="94" y="154"/>
                    <a:pt x="101" y="153"/>
                  </a:cubicBezTo>
                  <a:lnTo>
                    <a:pt x="151" y="153"/>
                  </a:lnTo>
                  <a:cubicBezTo>
                    <a:pt x="158" y="153"/>
                    <a:pt x="164" y="157"/>
                    <a:pt x="174" y="157"/>
                  </a:cubicBezTo>
                  <a:cubicBezTo>
                    <a:pt x="179" y="157"/>
                    <a:pt x="184" y="156"/>
                    <a:pt x="191" y="153"/>
                  </a:cubicBezTo>
                  <a:cubicBezTo>
                    <a:pt x="221" y="143"/>
                    <a:pt x="261" y="103"/>
                    <a:pt x="251" y="53"/>
                  </a:cubicBezTo>
                  <a:lnTo>
                    <a:pt x="241" y="23"/>
                  </a:lnTo>
                  <a:cubicBezTo>
                    <a:pt x="221" y="3"/>
                    <a:pt x="191" y="3"/>
                    <a:pt x="161" y="3"/>
                  </a:cubicBezTo>
                  <a:cubicBezTo>
                    <a:pt x="151" y="8"/>
                    <a:pt x="141" y="10"/>
                    <a:pt x="131" y="10"/>
                  </a:cubicBezTo>
                  <a:cubicBezTo>
                    <a:pt x="121" y="10"/>
                    <a:pt x="111" y="8"/>
                    <a:pt x="101" y="3"/>
                  </a:cubicBezTo>
                  <a:cubicBezTo>
                    <a:pt x="94" y="1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E0B9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1" name="Google Shape;15921;p50"/>
            <p:cNvSpPr/>
            <p:nvPr/>
          </p:nvSpPr>
          <p:spPr>
            <a:xfrm>
              <a:off x="5069507" y="4283060"/>
              <a:ext cx="5020" cy="8258"/>
            </a:xfrm>
            <a:custGeom>
              <a:rect b="b" l="l" r="r" t="t"/>
              <a:pathLst>
                <a:path extrusionOk="0" h="51" w="31">
                  <a:moveTo>
                    <a:pt x="1" y="1"/>
                  </a:moveTo>
                  <a:lnTo>
                    <a:pt x="11" y="31"/>
                  </a:lnTo>
                  <a:lnTo>
                    <a:pt x="31" y="51"/>
                  </a:lnTo>
                  <a:lnTo>
                    <a:pt x="31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2" name="Google Shape;15922;p50"/>
            <p:cNvSpPr/>
            <p:nvPr/>
          </p:nvSpPr>
          <p:spPr>
            <a:xfrm>
              <a:off x="5092338" y="4283060"/>
              <a:ext cx="3400" cy="6638"/>
            </a:xfrm>
            <a:custGeom>
              <a:rect b="b" l="l" r="r" t="t"/>
              <a:pathLst>
                <a:path extrusionOk="0" h="41" w="21">
                  <a:moveTo>
                    <a:pt x="20" y="1"/>
                  </a:moveTo>
                  <a:lnTo>
                    <a:pt x="0" y="21"/>
                  </a:lnTo>
                  <a:lnTo>
                    <a:pt x="0" y="41"/>
                  </a:lnTo>
                  <a:lnTo>
                    <a:pt x="20" y="21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3" name="Google Shape;15923;p50"/>
            <p:cNvSpPr/>
            <p:nvPr/>
          </p:nvSpPr>
          <p:spPr>
            <a:xfrm>
              <a:off x="5059791" y="4289537"/>
              <a:ext cx="35947" cy="10039"/>
            </a:xfrm>
            <a:custGeom>
              <a:rect b="b" l="l" r="r" t="t"/>
              <a:pathLst>
                <a:path extrusionOk="0" h="62" w="222">
                  <a:moveTo>
                    <a:pt x="1" y="1"/>
                  </a:moveTo>
                  <a:cubicBezTo>
                    <a:pt x="1" y="41"/>
                    <a:pt x="31" y="61"/>
                    <a:pt x="71" y="61"/>
                  </a:cubicBezTo>
                  <a:lnTo>
                    <a:pt x="181" y="61"/>
                  </a:lnTo>
                  <a:cubicBezTo>
                    <a:pt x="201" y="51"/>
                    <a:pt x="211" y="41"/>
                    <a:pt x="221" y="31"/>
                  </a:cubicBezTo>
                  <a:lnTo>
                    <a:pt x="141" y="31"/>
                  </a:lnTo>
                  <a:cubicBezTo>
                    <a:pt x="121" y="31"/>
                    <a:pt x="91" y="41"/>
                    <a:pt x="71" y="41"/>
                  </a:cubicBezTo>
                  <a:lnTo>
                    <a:pt x="31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A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4" name="Google Shape;15924;p50"/>
            <p:cNvSpPr/>
            <p:nvPr/>
          </p:nvSpPr>
          <p:spPr>
            <a:xfrm>
              <a:off x="4994860" y="4206799"/>
              <a:ext cx="60236" cy="81280"/>
            </a:xfrm>
            <a:custGeom>
              <a:rect b="b" l="l" r="r" t="t"/>
              <a:pathLst>
                <a:path extrusionOk="0" h="502" w="372">
                  <a:moveTo>
                    <a:pt x="0" y="0"/>
                  </a:moveTo>
                  <a:cubicBezTo>
                    <a:pt x="10" y="50"/>
                    <a:pt x="10" y="131"/>
                    <a:pt x="10" y="181"/>
                  </a:cubicBezTo>
                  <a:cubicBezTo>
                    <a:pt x="30" y="281"/>
                    <a:pt x="61" y="341"/>
                    <a:pt x="171" y="412"/>
                  </a:cubicBezTo>
                  <a:cubicBezTo>
                    <a:pt x="201" y="432"/>
                    <a:pt x="261" y="462"/>
                    <a:pt x="311" y="502"/>
                  </a:cubicBezTo>
                  <a:cubicBezTo>
                    <a:pt x="331" y="482"/>
                    <a:pt x="351" y="452"/>
                    <a:pt x="341" y="422"/>
                  </a:cubicBezTo>
                  <a:cubicBezTo>
                    <a:pt x="331" y="412"/>
                    <a:pt x="321" y="391"/>
                    <a:pt x="321" y="371"/>
                  </a:cubicBezTo>
                  <a:cubicBezTo>
                    <a:pt x="321" y="341"/>
                    <a:pt x="371" y="321"/>
                    <a:pt x="361" y="291"/>
                  </a:cubicBezTo>
                  <a:cubicBezTo>
                    <a:pt x="361" y="271"/>
                    <a:pt x="341" y="261"/>
                    <a:pt x="331" y="251"/>
                  </a:cubicBezTo>
                  <a:cubicBezTo>
                    <a:pt x="311" y="251"/>
                    <a:pt x="291" y="251"/>
                    <a:pt x="281" y="241"/>
                  </a:cubicBezTo>
                  <a:cubicBezTo>
                    <a:pt x="241" y="221"/>
                    <a:pt x="221" y="181"/>
                    <a:pt x="201" y="141"/>
                  </a:cubicBezTo>
                  <a:cubicBezTo>
                    <a:pt x="191" y="101"/>
                    <a:pt x="181" y="50"/>
                    <a:pt x="141" y="30"/>
                  </a:cubicBezTo>
                  <a:cubicBezTo>
                    <a:pt x="101" y="10"/>
                    <a:pt x="50" y="10"/>
                    <a:pt x="1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5" name="Google Shape;15925;p50"/>
            <p:cNvSpPr/>
            <p:nvPr/>
          </p:nvSpPr>
          <p:spPr>
            <a:xfrm>
              <a:off x="5006194" y="4145595"/>
              <a:ext cx="83068" cy="119815"/>
            </a:xfrm>
            <a:custGeom>
              <a:rect b="b" l="l" r="r" t="t"/>
              <a:pathLst>
                <a:path extrusionOk="0" h="740" w="513">
                  <a:moveTo>
                    <a:pt x="239" y="1"/>
                  </a:moveTo>
                  <a:cubicBezTo>
                    <a:pt x="159" y="1"/>
                    <a:pt x="92" y="24"/>
                    <a:pt x="61" y="47"/>
                  </a:cubicBezTo>
                  <a:cubicBezTo>
                    <a:pt x="31" y="67"/>
                    <a:pt x="11" y="77"/>
                    <a:pt x="1" y="87"/>
                  </a:cubicBezTo>
                  <a:lnTo>
                    <a:pt x="31" y="107"/>
                  </a:lnTo>
                  <a:lnTo>
                    <a:pt x="71" y="107"/>
                  </a:lnTo>
                  <a:cubicBezTo>
                    <a:pt x="81" y="97"/>
                    <a:pt x="91" y="97"/>
                    <a:pt x="111" y="97"/>
                  </a:cubicBezTo>
                  <a:cubicBezTo>
                    <a:pt x="141" y="97"/>
                    <a:pt x="161" y="118"/>
                    <a:pt x="181" y="128"/>
                  </a:cubicBezTo>
                  <a:cubicBezTo>
                    <a:pt x="211" y="158"/>
                    <a:pt x="231" y="188"/>
                    <a:pt x="251" y="218"/>
                  </a:cubicBezTo>
                  <a:cubicBezTo>
                    <a:pt x="291" y="288"/>
                    <a:pt x="311" y="308"/>
                    <a:pt x="301" y="388"/>
                  </a:cubicBezTo>
                  <a:cubicBezTo>
                    <a:pt x="301" y="418"/>
                    <a:pt x="301" y="438"/>
                    <a:pt x="311" y="459"/>
                  </a:cubicBezTo>
                  <a:cubicBezTo>
                    <a:pt x="311" y="489"/>
                    <a:pt x="352" y="529"/>
                    <a:pt x="352" y="549"/>
                  </a:cubicBezTo>
                  <a:cubicBezTo>
                    <a:pt x="362" y="579"/>
                    <a:pt x="362" y="619"/>
                    <a:pt x="382" y="669"/>
                  </a:cubicBezTo>
                  <a:cubicBezTo>
                    <a:pt x="412" y="709"/>
                    <a:pt x="432" y="739"/>
                    <a:pt x="462" y="739"/>
                  </a:cubicBezTo>
                  <a:cubicBezTo>
                    <a:pt x="512" y="739"/>
                    <a:pt x="452" y="629"/>
                    <a:pt x="462" y="569"/>
                  </a:cubicBezTo>
                  <a:cubicBezTo>
                    <a:pt x="472" y="529"/>
                    <a:pt x="442" y="499"/>
                    <a:pt x="422" y="459"/>
                  </a:cubicBezTo>
                  <a:cubicBezTo>
                    <a:pt x="412" y="418"/>
                    <a:pt x="432" y="388"/>
                    <a:pt x="442" y="348"/>
                  </a:cubicBezTo>
                  <a:cubicBezTo>
                    <a:pt x="452" y="298"/>
                    <a:pt x="422" y="218"/>
                    <a:pt x="432" y="178"/>
                  </a:cubicBezTo>
                  <a:cubicBezTo>
                    <a:pt x="432" y="138"/>
                    <a:pt x="442" y="107"/>
                    <a:pt x="432" y="77"/>
                  </a:cubicBezTo>
                  <a:cubicBezTo>
                    <a:pt x="412" y="57"/>
                    <a:pt x="372" y="27"/>
                    <a:pt x="311" y="7"/>
                  </a:cubicBezTo>
                  <a:cubicBezTo>
                    <a:pt x="287" y="3"/>
                    <a:pt x="262" y="1"/>
                    <a:pt x="23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6" name="Google Shape;15926;p50"/>
            <p:cNvSpPr/>
            <p:nvPr/>
          </p:nvSpPr>
          <p:spPr>
            <a:xfrm>
              <a:off x="5032264" y="4205180"/>
              <a:ext cx="5020" cy="3400"/>
            </a:xfrm>
            <a:custGeom>
              <a:rect b="b" l="l" r="r" t="t"/>
              <a:pathLst>
                <a:path extrusionOk="0" h="21" w="31">
                  <a:moveTo>
                    <a:pt x="10" y="0"/>
                  </a:moveTo>
                  <a:lnTo>
                    <a:pt x="0" y="10"/>
                  </a:lnTo>
                  <a:lnTo>
                    <a:pt x="10" y="20"/>
                  </a:lnTo>
                  <a:lnTo>
                    <a:pt x="30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7C8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7" name="Google Shape;15927;p50"/>
            <p:cNvSpPr/>
            <p:nvPr/>
          </p:nvSpPr>
          <p:spPr>
            <a:xfrm>
              <a:off x="5037122" y="4210037"/>
              <a:ext cx="1781" cy="1781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0" y="10"/>
                  </a:lnTo>
                  <a:lnTo>
                    <a:pt x="1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C8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8" name="Google Shape;15928;p50"/>
            <p:cNvSpPr/>
            <p:nvPr/>
          </p:nvSpPr>
          <p:spPr>
            <a:xfrm>
              <a:off x="4678297" y="4179597"/>
              <a:ext cx="107194" cy="84194"/>
            </a:xfrm>
            <a:custGeom>
              <a:rect b="b" l="l" r="r" t="t"/>
              <a:pathLst>
                <a:path extrusionOk="0" h="520" w="662">
                  <a:moveTo>
                    <a:pt x="126" y="1"/>
                  </a:moveTo>
                  <a:cubicBezTo>
                    <a:pt x="60" y="1"/>
                    <a:pt x="1" y="39"/>
                    <a:pt x="29" y="118"/>
                  </a:cubicBezTo>
                  <a:cubicBezTo>
                    <a:pt x="39" y="158"/>
                    <a:pt x="70" y="188"/>
                    <a:pt x="70" y="228"/>
                  </a:cubicBezTo>
                  <a:cubicBezTo>
                    <a:pt x="70" y="289"/>
                    <a:pt x="39" y="349"/>
                    <a:pt x="80" y="389"/>
                  </a:cubicBezTo>
                  <a:cubicBezTo>
                    <a:pt x="100" y="409"/>
                    <a:pt x="140" y="419"/>
                    <a:pt x="170" y="419"/>
                  </a:cubicBezTo>
                  <a:cubicBezTo>
                    <a:pt x="230" y="419"/>
                    <a:pt x="290" y="399"/>
                    <a:pt x="350" y="399"/>
                  </a:cubicBezTo>
                  <a:cubicBezTo>
                    <a:pt x="421" y="409"/>
                    <a:pt x="451" y="519"/>
                    <a:pt x="521" y="519"/>
                  </a:cubicBezTo>
                  <a:lnTo>
                    <a:pt x="631" y="489"/>
                  </a:lnTo>
                  <a:cubicBezTo>
                    <a:pt x="661" y="479"/>
                    <a:pt x="611" y="399"/>
                    <a:pt x="601" y="369"/>
                  </a:cubicBezTo>
                  <a:cubicBezTo>
                    <a:pt x="571" y="299"/>
                    <a:pt x="511" y="249"/>
                    <a:pt x="441" y="249"/>
                  </a:cubicBezTo>
                  <a:cubicBezTo>
                    <a:pt x="424" y="249"/>
                    <a:pt x="406" y="250"/>
                    <a:pt x="389" y="250"/>
                  </a:cubicBezTo>
                  <a:cubicBezTo>
                    <a:pt x="354" y="250"/>
                    <a:pt x="320" y="245"/>
                    <a:pt x="300" y="218"/>
                  </a:cubicBezTo>
                  <a:cubicBezTo>
                    <a:pt x="280" y="198"/>
                    <a:pt x="280" y="158"/>
                    <a:pt x="280" y="128"/>
                  </a:cubicBezTo>
                  <a:cubicBezTo>
                    <a:pt x="270" y="88"/>
                    <a:pt x="240" y="48"/>
                    <a:pt x="200" y="18"/>
                  </a:cubicBezTo>
                  <a:cubicBezTo>
                    <a:pt x="178" y="7"/>
                    <a:pt x="151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9" name="Google Shape;15929;p50"/>
            <p:cNvSpPr/>
            <p:nvPr/>
          </p:nvSpPr>
          <p:spPr>
            <a:xfrm>
              <a:off x="4809618" y="4251001"/>
              <a:ext cx="52140" cy="162236"/>
            </a:xfrm>
            <a:custGeom>
              <a:rect b="b" l="l" r="r" t="t"/>
              <a:pathLst>
                <a:path extrusionOk="0" h="1002" w="322">
                  <a:moveTo>
                    <a:pt x="105" y="1"/>
                  </a:moveTo>
                  <a:cubicBezTo>
                    <a:pt x="78" y="1"/>
                    <a:pt x="49" y="14"/>
                    <a:pt x="31" y="38"/>
                  </a:cubicBezTo>
                  <a:cubicBezTo>
                    <a:pt x="1" y="78"/>
                    <a:pt x="21" y="129"/>
                    <a:pt x="31" y="169"/>
                  </a:cubicBezTo>
                  <a:cubicBezTo>
                    <a:pt x="61" y="269"/>
                    <a:pt x="151" y="439"/>
                    <a:pt x="151" y="439"/>
                  </a:cubicBezTo>
                  <a:cubicBezTo>
                    <a:pt x="161" y="470"/>
                    <a:pt x="262" y="750"/>
                    <a:pt x="252" y="831"/>
                  </a:cubicBezTo>
                  <a:cubicBezTo>
                    <a:pt x="252" y="881"/>
                    <a:pt x="252" y="951"/>
                    <a:pt x="262" y="1001"/>
                  </a:cubicBezTo>
                  <a:cubicBezTo>
                    <a:pt x="302" y="971"/>
                    <a:pt x="322" y="911"/>
                    <a:pt x="322" y="861"/>
                  </a:cubicBezTo>
                  <a:cubicBezTo>
                    <a:pt x="312" y="821"/>
                    <a:pt x="292" y="780"/>
                    <a:pt x="282" y="740"/>
                  </a:cubicBezTo>
                  <a:cubicBezTo>
                    <a:pt x="262" y="670"/>
                    <a:pt x="252" y="600"/>
                    <a:pt x="252" y="530"/>
                  </a:cubicBezTo>
                  <a:cubicBezTo>
                    <a:pt x="242" y="490"/>
                    <a:pt x="242" y="449"/>
                    <a:pt x="262" y="419"/>
                  </a:cubicBezTo>
                  <a:cubicBezTo>
                    <a:pt x="272" y="399"/>
                    <a:pt x="292" y="379"/>
                    <a:pt x="292" y="349"/>
                  </a:cubicBezTo>
                  <a:cubicBezTo>
                    <a:pt x="292" y="309"/>
                    <a:pt x="242" y="269"/>
                    <a:pt x="211" y="229"/>
                  </a:cubicBezTo>
                  <a:cubicBezTo>
                    <a:pt x="181" y="169"/>
                    <a:pt x="211" y="68"/>
                    <a:pt x="151" y="18"/>
                  </a:cubicBezTo>
                  <a:cubicBezTo>
                    <a:pt x="139" y="6"/>
                    <a:pt x="123" y="1"/>
                    <a:pt x="10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0" name="Google Shape;15930;p50"/>
            <p:cNvSpPr/>
            <p:nvPr/>
          </p:nvSpPr>
          <p:spPr>
            <a:xfrm>
              <a:off x="4833140" y="4185931"/>
              <a:ext cx="107356" cy="120787"/>
            </a:xfrm>
            <a:custGeom>
              <a:rect b="b" l="l" r="r" t="t"/>
              <a:pathLst>
                <a:path extrusionOk="0" h="746" w="663">
                  <a:moveTo>
                    <a:pt x="287" y="0"/>
                  </a:moveTo>
                  <a:cubicBezTo>
                    <a:pt x="255" y="0"/>
                    <a:pt x="222" y="5"/>
                    <a:pt x="191" y="13"/>
                  </a:cubicBezTo>
                  <a:cubicBezTo>
                    <a:pt x="141" y="33"/>
                    <a:pt x="51" y="63"/>
                    <a:pt x="20" y="103"/>
                  </a:cubicBezTo>
                  <a:cubicBezTo>
                    <a:pt x="0" y="133"/>
                    <a:pt x="10" y="133"/>
                    <a:pt x="30" y="133"/>
                  </a:cubicBezTo>
                  <a:cubicBezTo>
                    <a:pt x="71" y="133"/>
                    <a:pt x="101" y="133"/>
                    <a:pt x="141" y="143"/>
                  </a:cubicBezTo>
                  <a:cubicBezTo>
                    <a:pt x="181" y="153"/>
                    <a:pt x="221" y="183"/>
                    <a:pt x="221" y="233"/>
                  </a:cubicBezTo>
                  <a:cubicBezTo>
                    <a:pt x="211" y="244"/>
                    <a:pt x="201" y="264"/>
                    <a:pt x="201" y="274"/>
                  </a:cubicBezTo>
                  <a:cubicBezTo>
                    <a:pt x="181" y="324"/>
                    <a:pt x="211" y="394"/>
                    <a:pt x="271" y="404"/>
                  </a:cubicBezTo>
                  <a:cubicBezTo>
                    <a:pt x="301" y="404"/>
                    <a:pt x="321" y="394"/>
                    <a:pt x="351" y="394"/>
                  </a:cubicBezTo>
                  <a:cubicBezTo>
                    <a:pt x="382" y="394"/>
                    <a:pt x="412" y="394"/>
                    <a:pt x="432" y="414"/>
                  </a:cubicBezTo>
                  <a:cubicBezTo>
                    <a:pt x="462" y="434"/>
                    <a:pt x="462" y="474"/>
                    <a:pt x="472" y="504"/>
                  </a:cubicBezTo>
                  <a:cubicBezTo>
                    <a:pt x="482" y="575"/>
                    <a:pt x="552" y="605"/>
                    <a:pt x="502" y="745"/>
                  </a:cubicBezTo>
                  <a:cubicBezTo>
                    <a:pt x="582" y="725"/>
                    <a:pt x="662" y="605"/>
                    <a:pt x="662" y="534"/>
                  </a:cubicBezTo>
                  <a:cubicBezTo>
                    <a:pt x="662" y="474"/>
                    <a:pt x="622" y="414"/>
                    <a:pt x="592" y="354"/>
                  </a:cubicBezTo>
                  <a:cubicBezTo>
                    <a:pt x="572" y="294"/>
                    <a:pt x="552" y="244"/>
                    <a:pt x="532" y="183"/>
                  </a:cubicBezTo>
                  <a:cubicBezTo>
                    <a:pt x="512" y="123"/>
                    <a:pt x="482" y="73"/>
                    <a:pt x="432" y="43"/>
                  </a:cubicBezTo>
                  <a:cubicBezTo>
                    <a:pt x="389" y="12"/>
                    <a:pt x="338" y="0"/>
                    <a:pt x="28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1" name="Google Shape;15931;p50"/>
            <p:cNvSpPr/>
            <p:nvPr/>
          </p:nvSpPr>
          <p:spPr>
            <a:xfrm>
              <a:off x="4743067" y="4487719"/>
              <a:ext cx="1781" cy="9877"/>
            </a:xfrm>
            <a:custGeom>
              <a:rect b="b" l="l" r="r" t="t"/>
              <a:pathLst>
                <a:path extrusionOk="0" h="61" w="11">
                  <a:moveTo>
                    <a:pt x="1" y="1"/>
                  </a:moveTo>
                  <a:cubicBezTo>
                    <a:pt x="1" y="18"/>
                    <a:pt x="8" y="36"/>
                    <a:pt x="10" y="47"/>
                  </a:cubicBezTo>
                  <a:lnTo>
                    <a:pt x="10" y="47"/>
                  </a:lnTo>
                  <a:cubicBezTo>
                    <a:pt x="9" y="35"/>
                    <a:pt x="7" y="20"/>
                    <a:pt x="1" y="1"/>
                  </a:cubicBezTo>
                  <a:close/>
                  <a:moveTo>
                    <a:pt x="10" y="47"/>
                  </a:moveTo>
                  <a:cubicBezTo>
                    <a:pt x="11" y="52"/>
                    <a:pt x="11" y="57"/>
                    <a:pt x="11" y="61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1" y="49"/>
                    <a:pt x="10" y="48"/>
                    <a:pt x="10" y="47"/>
                  </a:cubicBezTo>
                  <a:close/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2" name="Google Shape;15932;p50"/>
            <p:cNvSpPr/>
            <p:nvPr/>
          </p:nvSpPr>
          <p:spPr>
            <a:xfrm>
              <a:off x="4704043" y="4474766"/>
              <a:ext cx="29470" cy="26068"/>
            </a:xfrm>
            <a:custGeom>
              <a:rect b="b" l="l" r="r" t="t"/>
              <a:pathLst>
                <a:path extrusionOk="0" h="161" w="182">
                  <a:moveTo>
                    <a:pt x="11" y="0"/>
                  </a:moveTo>
                  <a:cubicBezTo>
                    <a:pt x="1" y="40"/>
                    <a:pt x="1" y="61"/>
                    <a:pt x="31" y="101"/>
                  </a:cubicBezTo>
                  <a:cubicBezTo>
                    <a:pt x="49" y="137"/>
                    <a:pt x="116" y="157"/>
                    <a:pt x="166" y="160"/>
                  </a:cubicBezTo>
                  <a:lnTo>
                    <a:pt x="166" y="160"/>
                  </a:lnTo>
                  <a:cubicBezTo>
                    <a:pt x="156" y="159"/>
                    <a:pt x="144" y="157"/>
                    <a:pt x="131" y="151"/>
                  </a:cubicBezTo>
                  <a:cubicBezTo>
                    <a:pt x="131" y="121"/>
                    <a:pt x="131" y="71"/>
                    <a:pt x="131" y="10"/>
                  </a:cubicBezTo>
                  <a:cubicBezTo>
                    <a:pt x="101" y="10"/>
                    <a:pt x="51" y="0"/>
                    <a:pt x="11" y="0"/>
                  </a:cubicBezTo>
                  <a:close/>
                  <a:moveTo>
                    <a:pt x="166" y="160"/>
                  </a:moveTo>
                  <a:cubicBezTo>
                    <a:pt x="172" y="161"/>
                    <a:pt x="178" y="161"/>
                    <a:pt x="181" y="161"/>
                  </a:cubicBezTo>
                  <a:cubicBezTo>
                    <a:pt x="176" y="161"/>
                    <a:pt x="171" y="161"/>
                    <a:pt x="166" y="1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3" name="Google Shape;15933;p50"/>
            <p:cNvSpPr/>
            <p:nvPr/>
          </p:nvSpPr>
          <p:spPr>
            <a:xfrm>
              <a:off x="4725255" y="4476385"/>
              <a:ext cx="19593" cy="24449"/>
            </a:xfrm>
            <a:custGeom>
              <a:rect b="b" l="l" r="r" t="t"/>
              <a:pathLst>
                <a:path extrusionOk="0" h="151" w="121">
                  <a:moveTo>
                    <a:pt x="0" y="0"/>
                  </a:moveTo>
                  <a:cubicBezTo>
                    <a:pt x="0" y="61"/>
                    <a:pt x="0" y="111"/>
                    <a:pt x="0" y="141"/>
                  </a:cubicBezTo>
                  <a:cubicBezTo>
                    <a:pt x="20" y="151"/>
                    <a:pt x="40" y="151"/>
                    <a:pt x="50" y="151"/>
                  </a:cubicBezTo>
                  <a:cubicBezTo>
                    <a:pt x="70" y="151"/>
                    <a:pt x="91" y="141"/>
                    <a:pt x="111" y="141"/>
                  </a:cubicBezTo>
                  <a:cubicBezTo>
                    <a:pt x="111" y="141"/>
                    <a:pt x="121" y="131"/>
                    <a:pt x="121" y="13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11"/>
                    <a:pt x="111" y="91"/>
                    <a:pt x="111" y="71"/>
                  </a:cubicBezTo>
                  <a:cubicBezTo>
                    <a:pt x="111" y="51"/>
                    <a:pt x="101" y="40"/>
                    <a:pt x="101" y="20"/>
                  </a:cubicBezTo>
                  <a:lnTo>
                    <a:pt x="80" y="10"/>
                  </a:lnTo>
                  <a:cubicBezTo>
                    <a:pt x="50" y="0"/>
                    <a:pt x="20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4" name="Google Shape;15934;p50"/>
            <p:cNvSpPr/>
            <p:nvPr/>
          </p:nvSpPr>
          <p:spPr>
            <a:xfrm>
              <a:off x="4689470" y="4325320"/>
              <a:ext cx="52140" cy="154465"/>
            </a:xfrm>
            <a:custGeom>
              <a:rect b="b" l="l" r="r" t="t"/>
              <a:pathLst>
                <a:path extrusionOk="0" h="954" w="322">
                  <a:moveTo>
                    <a:pt x="1" y="1"/>
                  </a:moveTo>
                  <a:lnTo>
                    <a:pt x="1" y="21"/>
                  </a:lnTo>
                  <a:cubicBezTo>
                    <a:pt x="11" y="151"/>
                    <a:pt x="11" y="201"/>
                    <a:pt x="51" y="342"/>
                  </a:cubicBezTo>
                  <a:cubicBezTo>
                    <a:pt x="91" y="482"/>
                    <a:pt x="111" y="683"/>
                    <a:pt x="111" y="803"/>
                  </a:cubicBezTo>
                  <a:cubicBezTo>
                    <a:pt x="111" y="853"/>
                    <a:pt x="101" y="893"/>
                    <a:pt x="101" y="923"/>
                  </a:cubicBezTo>
                  <a:cubicBezTo>
                    <a:pt x="131" y="923"/>
                    <a:pt x="201" y="933"/>
                    <a:pt x="221" y="933"/>
                  </a:cubicBezTo>
                  <a:cubicBezTo>
                    <a:pt x="241" y="933"/>
                    <a:pt x="271" y="933"/>
                    <a:pt x="301" y="943"/>
                  </a:cubicBezTo>
                  <a:lnTo>
                    <a:pt x="322" y="953"/>
                  </a:lnTo>
                  <a:cubicBezTo>
                    <a:pt x="322" y="933"/>
                    <a:pt x="312" y="923"/>
                    <a:pt x="312" y="903"/>
                  </a:cubicBezTo>
                  <a:cubicBezTo>
                    <a:pt x="291" y="853"/>
                    <a:pt x="261" y="693"/>
                    <a:pt x="241" y="572"/>
                  </a:cubicBezTo>
                  <a:cubicBezTo>
                    <a:pt x="221" y="542"/>
                    <a:pt x="201" y="502"/>
                    <a:pt x="201" y="472"/>
                  </a:cubicBezTo>
                  <a:cubicBezTo>
                    <a:pt x="201" y="422"/>
                    <a:pt x="211" y="372"/>
                    <a:pt x="201" y="321"/>
                  </a:cubicBezTo>
                  <a:cubicBezTo>
                    <a:pt x="171" y="271"/>
                    <a:pt x="101" y="241"/>
                    <a:pt x="91" y="181"/>
                  </a:cubicBezTo>
                  <a:cubicBezTo>
                    <a:pt x="81" y="161"/>
                    <a:pt x="91" y="131"/>
                    <a:pt x="91" y="101"/>
                  </a:cubicBezTo>
                  <a:cubicBezTo>
                    <a:pt x="81" y="71"/>
                    <a:pt x="4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5" name="Google Shape;15935;p50"/>
            <p:cNvSpPr/>
            <p:nvPr/>
          </p:nvSpPr>
          <p:spPr>
            <a:xfrm>
              <a:off x="4743067" y="4486100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6" name="Google Shape;15936;p50"/>
            <p:cNvSpPr/>
            <p:nvPr/>
          </p:nvSpPr>
          <p:spPr>
            <a:xfrm>
              <a:off x="4743067" y="4482862"/>
              <a:ext cx="162" cy="1781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7" name="Google Shape;15937;p50"/>
            <p:cNvSpPr/>
            <p:nvPr/>
          </p:nvSpPr>
          <p:spPr>
            <a:xfrm>
              <a:off x="4743067" y="4487719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8" name="Google Shape;15938;p50"/>
            <p:cNvSpPr/>
            <p:nvPr/>
          </p:nvSpPr>
          <p:spPr>
            <a:xfrm>
              <a:off x="4741448" y="4481243"/>
              <a:ext cx="162" cy="1781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9" name="Google Shape;15939;p50"/>
            <p:cNvSpPr/>
            <p:nvPr/>
          </p:nvSpPr>
          <p:spPr>
            <a:xfrm>
              <a:off x="4741448" y="4479624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0" name="Google Shape;15940;p50"/>
            <p:cNvSpPr/>
            <p:nvPr/>
          </p:nvSpPr>
          <p:spPr>
            <a:xfrm>
              <a:off x="4949359" y="4421173"/>
              <a:ext cx="37567" cy="74318"/>
            </a:xfrm>
            <a:custGeom>
              <a:rect b="b" l="l" r="r" t="t"/>
              <a:pathLst>
                <a:path extrusionOk="0" h="459" w="232">
                  <a:moveTo>
                    <a:pt x="0" y="0"/>
                  </a:moveTo>
                  <a:lnTo>
                    <a:pt x="0" y="0"/>
                  </a:lnTo>
                  <a:cubicBezTo>
                    <a:pt x="10" y="30"/>
                    <a:pt x="10" y="71"/>
                    <a:pt x="21" y="91"/>
                  </a:cubicBezTo>
                  <a:cubicBezTo>
                    <a:pt x="31" y="161"/>
                    <a:pt x="71" y="321"/>
                    <a:pt x="91" y="422"/>
                  </a:cubicBezTo>
                  <a:cubicBezTo>
                    <a:pt x="115" y="440"/>
                    <a:pt x="151" y="458"/>
                    <a:pt x="180" y="458"/>
                  </a:cubicBezTo>
                  <a:cubicBezTo>
                    <a:pt x="198" y="458"/>
                    <a:pt x="213" y="451"/>
                    <a:pt x="221" y="432"/>
                  </a:cubicBezTo>
                  <a:cubicBezTo>
                    <a:pt x="231" y="392"/>
                    <a:pt x="201" y="341"/>
                    <a:pt x="181" y="301"/>
                  </a:cubicBezTo>
                  <a:cubicBezTo>
                    <a:pt x="151" y="251"/>
                    <a:pt x="121" y="201"/>
                    <a:pt x="101" y="151"/>
                  </a:cubicBezTo>
                  <a:cubicBezTo>
                    <a:pt x="81" y="111"/>
                    <a:pt x="51" y="30"/>
                    <a:pt x="1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1" name="Google Shape;15941;p50"/>
            <p:cNvSpPr/>
            <p:nvPr/>
          </p:nvSpPr>
          <p:spPr>
            <a:xfrm>
              <a:off x="4973648" y="4460194"/>
              <a:ext cx="14897" cy="34164"/>
            </a:xfrm>
            <a:custGeom>
              <a:rect b="b" l="l" r="r" t="t"/>
              <a:pathLst>
                <a:path extrusionOk="0" h="211" w="92">
                  <a:moveTo>
                    <a:pt x="1" y="0"/>
                  </a:moveTo>
                  <a:lnTo>
                    <a:pt x="1" y="0"/>
                  </a:lnTo>
                  <a:cubicBezTo>
                    <a:pt x="11" y="70"/>
                    <a:pt x="31" y="140"/>
                    <a:pt x="51" y="211"/>
                  </a:cubicBezTo>
                  <a:lnTo>
                    <a:pt x="81" y="191"/>
                  </a:lnTo>
                  <a:cubicBezTo>
                    <a:pt x="91" y="140"/>
                    <a:pt x="51" y="100"/>
                    <a:pt x="31" y="60"/>
                  </a:cubicBezTo>
                  <a:cubicBezTo>
                    <a:pt x="21" y="40"/>
                    <a:pt x="11" y="20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2" name="Google Shape;15942;p50"/>
            <p:cNvSpPr/>
            <p:nvPr/>
          </p:nvSpPr>
          <p:spPr>
            <a:xfrm>
              <a:off x="4884427" y="4148024"/>
              <a:ext cx="73190" cy="72213"/>
            </a:xfrm>
            <a:custGeom>
              <a:rect b="b" l="l" r="r" t="t"/>
              <a:pathLst>
                <a:path extrusionOk="0" h="446" w="452">
                  <a:moveTo>
                    <a:pt x="180" y="0"/>
                  </a:moveTo>
                  <a:cubicBezTo>
                    <a:pt x="174" y="0"/>
                    <a:pt x="168" y="1"/>
                    <a:pt x="161" y="2"/>
                  </a:cubicBezTo>
                  <a:cubicBezTo>
                    <a:pt x="80" y="12"/>
                    <a:pt x="0" y="72"/>
                    <a:pt x="40" y="163"/>
                  </a:cubicBezTo>
                  <a:cubicBezTo>
                    <a:pt x="60" y="193"/>
                    <a:pt x="91" y="223"/>
                    <a:pt x="121" y="243"/>
                  </a:cubicBezTo>
                  <a:cubicBezTo>
                    <a:pt x="151" y="263"/>
                    <a:pt x="181" y="283"/>
                    <a:pt x="211" y="313"/>
                  </a:cubicBezTo>
                  <a:cubicBezTo>
                    <a:pt x="241" y="333"/>
                    <a:pt x="271" y="373"/>
                    <a:pt x="301" y="403"/>
                  </a:cubicBezTo>
                  <a:cubicBezTo>
                    <a:pt x="327" y="421"/>
                    <a:pt x="361" y="446"/>
                    <a:pt x="395" y="446"/>
                  </a:cubicBezTo>
                  <a:cubicBezTo>
                    <a:pt x="401" y="446"/>
                    <a:pt x="406" y="445"/>
                    <a:pt x="411" y="444"/>
                  </a:cubicBezTo>
                  <a:cubicBezTo>
                    <a:pt x="432" y="434"/>
                    <a:pt x="452" y="423"/>
                    <a:pt x="452" y="403"/>
                  </a:cubicBezTo>
                  <a:lnTo>
                    <a:pt x="442" y="373"/>
                  </a:lnTo>
                  <a:cubicBezTo>
                    <a:pt x="452" y="223"/>
                    <a:pt x="351" y="223"/>
                    <a:pt x="311" y="133"/>
                  </a:cubicBezTo>
                  <a:cubicBezTo>
                    <a:pt x="301" y="103"/>
                    <a:pt x="291" y="72"/>
                    <a:pt x="261" y="42"/>
                  </a:cubicBezTo>
                  <a:cubicBezTo>
                    <a:pt x="235" y="25"/>
                    <a:pt x="217" y="0"/>
                    <a:pt x="1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3" name="Google Shape;15943;p50"/>
            <p:cNvSpPr/>
            <p:nvPr/>
          </p:nvSpPr>
          <p:spPr>
            <a:xfrm>
              <a:off x="4761526" y="4135880"/>
              <a:ext cx="71085" cy="33678"/>
            </a:xfrm>
            <a:custGeom>
              <a:rect b="b" l="l" r="r" t="t"/>
              <a:pathLst>
                <a:path extrusionOk="0" h="208" w="439">
                  <a:moveTo>
                    <a:pt x="73" y="1"/>
                  </a:moveTo>
                  <a:cubicBezTo>
                    <a:pt x="34" y="1"/>
                    <a:pt x="1" y="9"/>
                    <a:pt x="17" y="47"/>
                  </a:cubicBezTo>
                  <a:cubicBezTo>
                    <a:pt x="27" y="97"/>
                    <a:pt x="127" y="67"/>
                    <a:pt x="167" y="97"/>
                  </a:cubicBezTo>
                  <a:cubicBezTo>
                    <a:pt x="198" y="117"/>
                    <a:pt x="208" y="157"/>
                    <a:pt x="238" y="178"/>
                  </a:cubicBezTo>
                  <a:cubicBezTo>
                    <a:pt x="258" y="198"/>
                    <a:pt x="298" y="208"/>
                    <a:pt x="328" y="208"/>
                  </a:cubicBezTo>
                  <a:cubicBezTo>
                    <a:pt x="358" y="198"/>
                    <a:pt x="388" y="188"/>
                    <a:pt x="408" y="167"/>
                  </a:cubicBezTo>
                  <a:cubicBezTo>
                    <a:pt x="428" y="147"/>
                    <a:pt x="438" y="127"/>
                    <a:pt x="438" y="107"/>
                  </a:cubicBezTo>
                  <a:cubicBezTo>
                    <a:pt x="428" y="77"/>
                    <a:pt x="398" y="67"/>
                    <a:pt x="378" y="67"/>
                  </a:cubicBezTo>
                  <a:cubicBezTo>
                    <a:pt x="298" y="47"/>
                    <a:pt x="228" y="27"/>
                    <a:pt x="157" y="7"/>
                  </a:cubicBezTo>
                  <a:cubicBezTo>
                    <a:pt x="144" y="7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4" name="Google Shape;15944;p50"/>
            <p:cNvSpPr/>
            <p:nvPr/>
          </p:nvSpPr>
          <p:spPr>
            <a:xfrm>
              <a:off x="4842165" y="4162272"/>
              <a:ext cx="21212" cy="15382"/>
            </a:xfrm>
            <a:custGeom>
              <a:rect b="b" l="l" r="r" t="t"/>
              <a:pathLst>
                <a:path extrusionOk="0" h="95" w="131">
                  <a:moveTo>
                    <a:pt x="76" y="0"/>
                  </a:moveTo>
                  <a:cubicBezTo>
                    <a:pt x="58" y="0"/>
                    <a:pt x="42" y="7"/>
                    <a:pt x="21" y="15"/>
                  </a:cubicBezTo>
                  <a:lnTo>
                    <a:pt x="0" y="25"/>
                  </a:lnTo>
                  <a:lnTo>
                    <a:pt x="0" y="55"/>
                  </a:lnTo>
                  <a:cubicBezTo>
                    <a:pt x="10" y="85"/>
                    <a:pt x="41" y="95"/>
                    <a:pt x="71" y="95"/>
                  </a:cubicBezTo>
                  <a:cubicBezTo>
                    <a:pt x="91" y="95"/>
                    <a:pt x="111" y="95"/>
                    <a:pt x="121" y="75"/>
                  </a:cubicBezTo>
                  <a:cubicBezTo>
                    <a:pt x="131" y="55"/>
                    <a:pt x="121" y="25"/>
                    <a:pt x="101" y="4"/>
                  </a:cubicBezTo>
                  <a:cubicBezTo>
                    <a:pt x="92" y="2"/>
                    <a:pt x="84" y="0"/>
                    <a:pt x="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5" name="Google Shape;15945;p50"/>
            <p:cNvSpPr/>
            <p:nvPr/>
          </p:nvSpPr>
          <p:spPr>
            <a:xfrm>
              <a:off x="4635873" y="4294394"/>
              <a:ext cx="17974" cy="76585"/>
            </a:xfrm>
            <a:custGeom>
              <a:rect b="b" l="l" r="r" t="t"/>
              <a:pathLst>
                <a:path extrusionOk="0" h="473" w="111">
                  <a:moveTo>
                    <a:pt x="51" y="1"/>
                  </a:moveTo>
                  <a:cubicBezTo>
                    <a:pt x="31" y="101"/>
                    <a:pt x="1" y="181"/>
                    <a:pt x="11" y="242"/>
                  </a:cubicBezTo>
                  <a:cubicBezTo>
                    <a:pt x="31" y="372"/>
                    <a:pt x="31" y="442"/>
                    <a:pt x="21" y="472"/>
                  </a:cubicBezTo>
                  <a:cubicBezTo>
                    <a:pt x="21" y="472"/>
                    <a:pt x="41" y="442"/>
                    <a:pt x="51" y="392"/>
                  </a:cubicBezTo>
                  <a:cubicBezTo>
                    <a:pt x="61" y="352"/>
                    <a:pt x="71" y="302"/>
                    <a:pt x="71" y="252"/>
                  </a:cubicBezTo>
                  <a:lnTo>
                    <a:pt x="71" y="252"/>
                  </a:lnTo>
                  <a:cubicBezTo>
                    <a:pt x="71" y="252"/>
                    <a:pt x="91" y="332"/>
                    <a:pt x="51" y="442"/>
                  </a:cubicBezTo>
                  <a:cubicBezTo>
                    <a:pt x="51" y="442"/>
                    <a:pt x="111" y="372"/>
                    <a:pt x="101" y="222"/>
                  </a:cubicBezTo>
                  <a:cubicBezTo>
                    <a:pt x="91" y="141"/>
                    <a:pt x="91" y="101"/>
                    <a:pt x="91" y="61"/>
                  </a:cubicBezTo>
                  <a:lnTo>
                    <a:pt x="71" y="21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946" name="Google Shape;15946;p50" title="logo white transpar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488" y="154188"/>
            <a:ext cx="935875" cy="93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47" name="Google Shape;15947;p50" title="logo colored transparen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4550" y="1259200"/>
            <a:ext cx="2815200" cy="281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948" name="Google Shape;15948;p50"/>
          <p:cNvCxnSpPr/>
          <p:nvPr/>
        </p:nvCxnSpPr>
        <p:spPr>
          <a:xfrm>
            <a:off x="3542475" y="2765050"/>
            <a:ext cx="18279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5949" name="Google Shape;15949;p50"/>
          <p:cNvGrpSpPr/>
          <p:nvPr/>
        </p:nvGrpSpPr>
        <p:grpSpPr>
          <a:xfrm>
            <a:off x="5941351" y="1357437"/>
            <a:ext cx="1386873" cy="2815112"/>
            <a:chOff x="5186401" y="494525"/>
            <a:chExt cx="1834973" cy="3724678"/>
          </a:xfrm>
        </p:grpSpPr>
        <p:sp>
          <p:nvSpPr>
            <p:cNvPr id="15950" name="Google Shape;15950;p50"/>
            <p:cNvSpPr/>
            <p:nvPr/>
          </p:nvSpPr>
          <p:spPr>
            <a:xfrm>
              <a:off x="5186401" y="494525"/>
              <a:ext cx="1834973" cy="3724678"/>
            </a:xfrm>
            <a:custGeom>
              <a:rect b="b" l="l" r="r" t="t"/>
              <a:pathLst>
                <a:path extrusionOk="0" h="189190" w="93205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73875" lIns="73875" spcFirstLastPara="1" rIns="73875" wrap="square" tIns="73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1" name="Google Shape;15951;p50"/>
            <p:cNvSpPr/>
            <p:nvPr/>
          </p:nvSpPr>
          <p:spPr>
            <a:xfrm>
              <a:off x="5890455" y="3969678"/>
              <a:ext cx="458108" cy="154724"/>
            </a:xfrm>
            <a:custGeom>
              <a:rect b="b" l="l" r="r" t="t"/>
              <a:pathLst>
                <a:path extrusionOk="0" h="7859" w="23269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73875" lIns="73875" spcFirstLastPara="1" rIns="73875" wrap="square" tIns="738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52" name="Google Shape;15952;p50"/>
          <p:cNvSpPr/>
          <p:nvPr/>
        </p:nvSpPr>
        <p:spPr>
          <a:xfrm>
            <a:off x="6030825" y="1532496"/>
            <a:ext cx="1191900" cy="2274600"/>
          </a:xfrm>
          <a:prstGeom prst="rect">
            <a:avLst/>
          </a:prstGeom>
          <a:solidFill>
            <a:schemeClr val="lt2"/>
          </a:solidFill>
          <a:ln cap="flat" cmpd="sng" w="77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73875" lIns="73875" spcFirstLastPara="1" rIns="73875" wrap="square" tIns="73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31"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5953" name="Google Shape;15953;p50"/>
          <p:cNvSpPr/>
          <p:nvPr/>
        </p:nvSpPr>
        <p:spPr>
          <a:xfrm>
            <a:off x="6116175" y="1743843"/>
            <a:ext cx="1021200" cy="1021200"/>
          </a:xfrm>
          <a:prstGeom prst="donut">
            <a:avLst>
              <a:gd fmla="val 20629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4" name="Google Shape;15954;p50"/>
          <p:cNvSpPr/>
          <p:nvPr/>
        </p:nvSpPr>
        <p:spPr>
          <a:xfrm rot="5400000">
            <a:off x="6123582" y="1741893"/>
            <a:ext cx="1022400" cy="1025100"/>
          </a:xfrm>
          <a:prstGeom prst="blockArc">
            <a:avLst>
              <a:gd fmla="val 10800000" name="adj1"/>
              <a:gd fmla="val 7713230" name="adj2"/>
              <a:gd fmla="val 21192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55" name="Google Shape;15955;p50"/>
          <p:cNvGrpSpPr/>
          <p:nvPr/>
        </p:nvGrpSpPr>
        <p:grpSpPr>
          <a:xfrm>
            <a:off x="6453935" y="2084974"/>
            <a:ext cx="361689" cy="338966"/>
            <a:chOff x="2293610" y="3773249"/>
            <a:chExt cx="361689" cy="338966"/>
          </a:xfrm>
        </p:grpSpPr>
        <p:sp>
          <p:nvSpPr>
            <p:cNvPr id="15956" name="Google Shape;15956;p50"/>
            <p:cNvSpPr/>
            <p:nvPr/>
          </p:nvSpPr>
          <p:spPr>
            <a:xfrm>
              <a:off x="2629235" y="3818635"/>
              <a:ext cx="26065" cy="52332"/>
            </a:xfrm>
            <a:custGeom>
              <a:rect b="b" l="l" r="r" t="t"/>
              <a:pathLst>
                <a:path extrusionOk="0" h="2584" w="1287">
                  <a:moveTo>
                    <a:pt x="0" y="1"/>
                  </a:moveTo>
                  <a:cubicBezTo>
                    <a:pt x="59" y="164"/>
                    <a:pt x="90" y="341"/>
                    <a:pt x="90" y="524"/>
                  </a:cubicBezTo>
                  <a:lnTo>
                    <a:pt x="90" y="2242"/>
                  </a:lnTo>
                  <a:cubicBezTo>
                    <a:pt x="174" y="2350"/>
                    <a:pt x="250" y="2464"/>
                    <a:pt x="316" y="2584"/>
                  </a:cubicBezTo>
                  <a:cubicBezTo>
                    <a:pt x="496" y="2504"/>
                    <a:pt x="660" y="2390"/>
                    <a:pt x="804" y="2246"/>
                  </a:cubicBezTo>
                  <a:cubicBezTo>
                    <a:pt x="1115" y="1937"/>
                    <a:pt x="1286" y="1523"/>
                    <a:pt x="1286" y="1083"/>
                  </a:cubicBezTo>
                  <a:lnTo>
                    <a:pt x="1286" y="524"/>
                  </a:lnTo>
                  <a:cubicBezTo>
                    <a:pt x="1286" y="234"/>
                    <a:pt x="1051" y="1"/>
                    <a:pt x="7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7" name="Google Shape;15957;p50"/>
            <p:cNvSpPr/>
            <p:nvPr/>
          </p:nvSpPr>
          <p:spPr>
            <a:xfrm>
              <a:off x="2463832" y="3818635"/>
              <a:ext cx="26045" cy="52332"/>
            </a:xfrm>
            <a:custGeom>
              <a:rect b="b" l="l" r="r" t="t"/>
              <a:pathLst>
                <a:path extrusionOk="0" h="2584" w="1286">
                  <a:moveTo>
                    <a:pt x="524" y="1"/>
                  </a:moveTo>
                  <a:cubicBezTo>
                    <a:pt x="235" y="1"/>
                    <a:pt x="1" y="234"/>
                    <a:pt x="1" y="524"/>
                  </a:cubicBezTo>
                  <a:lnTo>
                    <a:pt x="1" y="1083"/>
                  </a:lnTo>
                  <a:cubicBezTo>
                    <a:pt x="1" y="1523"/>
                    <a:pt x="172" y="1937"/>
                    <a:pt x="482" y="2246"/>
                  </a:cubicBezTo>
                  <a:cubicBezTo>
                    <a:pt x="625" y="2390"/>
                    <a:pt x="791" y="2504"/>
                    <a:pt x="971" y="2584"/>
                  </a:cubicBezTo>
                  <a:cubicBezTo>
                    <a:pt x="1036" y="2465"/>
                    <a:pt x="1112" y="2351"/>
                    <a:pt x="1197" y="2242"/>
                  </a:cubicBezTo>
                  <a:lnTo>
                    <a:pt x="1197" y="524"/>
                  </a:lnTo>
                  <a:cubicBezTo>
                    <a:pt x="1197" y="341"/>
                    <a:pt x="1229" y="164"/>
                    <a:pt x="1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8" name="Google Shape;15958;p50"/>
            <p:cNvSpPr/>
            <p:nvPr/>
          </p:nvSpPr>
          <p:spPr>
            <a:xfrm>
              <a:off x="2293610" y="3886723"/>
              <a:ext cx="140735" cy="134699"/>
            </a:xfrm>
            <a:custGeom>
              <a:rect b="b" l="l" r="r" t="t"/>
              <a:pathLst>
                <a:path extrusionOk="0" h="6651" w="6949">
                  <a:moveTo>
                    <a:pt x="4727" y="0"/>
                  </a:moveTo>
                  <a:cubicBezTo>
                    <a:pt x="4069" y="0"/>
                    <a:pt x="3460" y="209"/>
                    <a:pt x="2964" y="562"/>
                  </a:cubicBezTo>
                  <a:cubicBezTo>
                    <a:pt x="1317" y="606"/>
                    <a:pt x="1" y="1951"/>
                    <a:pt x="1" y="3605"/>
                  </a:cubicBezTo>
                  <a:lnTo>
                    <a:pt x="1" y="6127"/>
                  </a:lnTo>
                  <a:cubicBezTo>
                    <a:pt x="1" y="6416"/>
                    <a:pt x="234" y="6650"/>
                    <a:pt x="524" y="6650"/>
                  </a:cubicBezTo>
                  <a:cubicBezTo>
                    <a:pt x="812" y="6650"/>
                    <a:pt x="1048" y="6416"/>
                    <a:pt x="1048" y="6127"/>
                  </a:cubicBezTo>
                  <a:lnTo>
                    <a:pt x="1048" y="3605"/>
                  </a:lnTo>
                  <a:cubicBezTo>
                    <a:pt x="1048" y="2939"/>
                    <a:pt x="1370" y="2352"/>
                    <a:pt x="1870" y="1989"/>
                  </a:cubicBezTo>
                  <a:lnTo>
                    <a:pt x="1870" y="1989"/>
                  </a:lnTo>
                  <a:cubicBezTo>
                    <a:pt x="1748" y="2319"/>
                    <a:pt x="1681" y="2674"/>
                    <a:pt x="1681" y="3046"/>
                  </a:cubicBezTo>
                  <a:lnTo>
                    <a:pt x="1681" y="5044"/>
                  </a:lnTo>
                  <a:lnTo>
                    <a:pt x="2428" y="5044"/>
                  </a:lnTo>
                  <a:cubicBezTo>
                    <a:pt x="3375" y="5044"/>
                    <a:pt x="4146" y="4273"/>
                    <a:pt x="4146" y="3326"/>
                  </a:cubicBezTo>
                  <a:cubicBezTo>
                    <a:pt x="4146" y="3036"/>
                    <a:pt x="4380" y="2802"/>
                    <a:pt x="4670" y="2802"/>
                  </a:cubicBezTo>
                  <a:cubicBezTo>
                    <a:pt x="5927" y="2802"/>
                    <a:pt x="6948" y="1781"/>
                    <a:pt x="6948" y="524"/>
                  </a:cubicBezTo>
                  <a:lnTo>
                    <a:pt x="6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9" name="Google Shape;15959;p50"/>
            <p:cNvSpPr/>
            <p:nvPr/>
          </p:nvSpPr>
          <p:spPr>
            <a:xfrm>
              <a:off x="2329214" y="3885488"/>
              <a:ext cx="257976" cy="226727"/>
            </a:xfrm>
            <a:custGeom>
              <a:rect b="b" l="l" r="r" t="t"/>
              <a:pathLst>
                <a:path extrusionOk="0" h="11195" w="12738">
                  <a:moveTo>
                    <a:pt x="7347" y="0"/>
                  </a:moveTo>
                  <a:lnTo>
                    <a:pt x="7347" y="0"/>
                  </a:lnTo>
                  <a:cubicBezTo>
                    <a:pt x="7138" y="40"/>
                    <a:pt x="6924" y="61"/>
                    <a:pt x="6708" y="61"/>
                  </a:cubicBezTo>
                  <a:lnTo>
                    <a:pt x="6236" y="61"/>
                  </a:lnTo>
                  <a:lnTo>
                    <a:pt x="6236" y="585"/>
                  </a:lnTo>
                  <a:cubicBezTo>
                    <a:pt x="6236" y="2255"/>
                    <a:pt x="4998" y="3642"/>
                    <a:pt x="3391" y="3876"/>
                  </a:cubicBezTo>
                  <a:cubicBezTo>
                    <a:pt x="3160" y="5167"/>
                    <a:pt x="2028" y="6151"/>
                    <a:pt x="670" y="6151"/>
                  </a:cubicBezTo>
                  <a:lnTo>
                    <a:pt x="0" y="6151"/>
                  </a:lnTo>
                  <a:cubicBezTo>
                    <a:pt x="62" y="6568"/>
                    <a:pt x="158" y="6978"/>
                    <a:pt x="293" y="7381"/>
                  </a:cubicBezTo>
                  <a:lnTo>
                    <a:pt x="500" y="8004"/>
                  </a:lnTo>
                  <a:lnTo>
                    <a:pt x="1054" y="10774"/>
                  </a:lnTo>
                  <a:cubicBezTo>
                    <a:pt x="1103" y="11019"/>
                    <a:pt x="1318" y="11194"/>
                    <a:pt x="1567" y="11194"/>
                  </a:cubicBezTo>
                  <a:lnTo>
                    <a:pt x="3249" y="11194"/>
                  </a:lnTo>
                  <a:cubicBezTo>
                    <a:pt x="3537" y="11194"/>
                    <a:pt x="3771" y="10960"/>
                    <a:pt x="3771" y="10671"/>
                  </a:cubicBezTo>
                  <a:lnTo>
                    <a:pt x="3771" y="8392"/>
                  </a:lnTo>
                  <a:lnTo>
                    <a:pt x="8050" y="8392"/>
                  </a:lnTo>
                  <a:lnTo>
                    <a:pt x="8050" y="10671"/>
                  </a:lnTo>
                  <a:cubicBezTo>
                    <a:pt x="8050" y="10960"/>
                    <a:pt x="8283" y="11194"/>
                    <a:pt x="8572" y="11194"/>
                  </a:cubicBezTo>
                  <a:lnTo>
                    <a:pt x="10533" y="11194"/>
                  </a:lnTo>
                  <a:cubicBezTo>
                    <a:pt x="10823" y="11194"/>
                    <a:pt x="11056" y="10960"/>
                    <a:pt x="11056" y="10671"/>
                  </a:cubicBezTo>
                  <a:lnTo>
                    <a:pt x="11056" y="8138"/>
                  </a:lnTo>
                  <a:cubicBezTo>
                    <a:pt x="12114" y="7326"/>
                    <a:pt x="12737" y="6072"/>
                    <a:pt x="12737" y="4729"/>
                  </a:cubicBezTo>
                  <a:lnTo>
                    <a:pt x="12737" y="3835"/>
                  </a:lnTo>
                  <a:lnTo>
                    <a:pt x="9972" y="3835"/>
                  </a:lnTo>
                  <a:cubicBezTo>
                    <a:pt x="9253" y="3835"/>
                    <a:pt x="8578" y="3556"/>
                    <a:pt x="8070" y="3047"/>
                  </a:cubicBezTo>
                  <a:cubicBezTo>
                    <a:pt x="7563" y="2539"/>
                    <a:pt x="7283" y="1864"/>
                    <a:pt x="7283" y="1145"/>
                  </a:cubicBezTo>
                  <a:lnTo>
                    <a:pt x="7283" y="585"/>
                  </a:lnTo>
                  <a:cubicBezTo>
                    <a:pt x="7283" y="385"/>
                    <a:pt x="7304" y="190"/>
                    <a:pt x="7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0" name="Google Shape;15960;p50"/>
            <p:cNvSpPr/>
            <p:nvPr/>
          </p:nvSpPr>
          <p:spPr>
            <a:xfrm>
              <a:off x="2509239" y="3773249"/>
              <a:ext cx="100655" cy="74205"/>
            </a:xfrm>
            <a:custGeom>
              <a:rect b="b" l="l" r="r" t="t"/>
              <a:pathLst>
                <a:path extrusionOk="0" h="3664" w="4970">
                  <a:moveTo>
                    <a:pt x="524" y="0"/>
                  </a:moveTo>
                  <a:cubicBezTo>
                    <a:pt x="234" y="0"/>
                    <a:pt x="0" y="234"/>
                    <a:pt x="0" y="524"/>
                  </a:cubicBezTo>
                  <a:lnTo>
                    <a:pt x="0" y="804"/>
                  </a:lnTo>
                  <a:cubicBezTo>
                    <a:pt x="0" y="1327"/>
                    <a:pt x="162" y="1827"/>
                    <a:pt x="461" y="2246"/>
                  </a:cubicBezTo>
                  <a:cubicBezTo>
                    <a:pt x="201" y="2276"/>
                    <a:pt x="0" y="2497"/>
                    <a:pt x="0" y="2765"/>
                  </a:cubicBezTo>
                  <a:lnTo>
                    <a:pt x="0" y="3663"/>
                  </a:lnTo>
                  <a:cubicBezTo>
                    <a:pt x="337" y="3514"/>
                    <a:pt x="705" y="3436"/>
                    <a:pt x="1083" y="3436"/>
                  </a:cubicBezTo>
                  <a:lnTo>
                    <a:pt x="3885" y="3436"/>
                  </a:lnTo>
                  <a:cubicBezTo>
                    <a:pt x="4266" y="3436"/>
                    <a:pt x="4632" y="3514"/>
                    <a:pt x="4970" y="3663"/>
                  </a:cubicBezTo>
                  <a:lnTo>
                    <a:pt x="4970" y="2765"/>
                  </a:lnTo>
                  <a:cubicBezTo>
                    <a:pt x="4970" y="2497"/>
                    <a:pt x="4768" y="2276"/>
                    <a:pt x="4509" y="2246"/>
                  </a:cubicBezTo>
                  <a:cubicBezTo>
                    <a:pt x="4808" y="1827"/>
                    <a:pt x="4970" y="1327"/>
                    <a:pt x="4970" y="804"/>
                  </a:cubicBezTo>
                  <a:lnTo>
                    <a:pt x="4970" y="524"/>
                  </a:lnTo>
                  <a:cubicBezTo>
                    <a:pt x="4970" y="234"/>
                    <a:pt x="4735" y="0"/>
                    <a:pt x="4446" y="0"/>
                  </a:cubicBezTo>
                  <a:cubicBezTo>
                    <a:pt x="4157" y="0"/>
                    <a:pt x="3923" y="234"/>
                    <a:pt x="3923" y="524"/>
                  </a:cubicBezTo>
                  <a:lnTo>
                    <a:pt x="3923" y="804"/>
                  </a:lnTo>
                  <a:cubicBezTo>
                    <a:pt x="3923" y="1188"/>
                    <a:pt x="3774" y="1549"/>
                    <a:pt x="3502" y="1820"/>
                  </a:cubicBezTo>
                  <a:cubicBezTo>
                    <a:pt x="3232" y="2091"/>
                    <a:pt x="2872" y="2240"/>
                    <a:pt x="2489" y="2242"/>
                  </a:cubicBezTo>
                  <a:lnTo>
                    <a:pt x="2481" y="2242"/>
                  </a:lnTo>
                  <a:cubicBezTo>
                    <a:pt x="2098" y="2240"/>
                    <a:pt x="1738" y="2091"/>
                    <a:pt x="1467" y="1820"/>
                  </a:cubicBezTo>
                  <a:cubicBezTo>
                    <a:pt x="1196" y="1549"/>
                    <a:pt x="1046" y="1188"/>
                    <a:pt x="1046" y="804"/>
                  </a:cubicBezTo>
                  <a:lnTo>
                    <a:pt x="1046" y="524"/>
                  </a:lnTo>
                  <a:cubicBezTo>
                    <a:pt x="1046" y="234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1" name="Google Shape;15961;p50"/>
            <p:cNvSpPr/>
            <p:nvPr/>
          </p:nvSpPr>
          <p:spPr>
            <a:xfrm>
              <a:off x="2497877" y="3864041"/>
              <a:ext cx="123358" cy="77932"/>
            </a:xfrm>
            <a:custGeom>
              <a:rect b="b" l="l" r="r" t="t"/>
              <a:pathLst>
                <a:path extrusionOk="0" h="3848" w="6091">
                  <a:moveTo>
                    <a:pt x="1644" y="0"/>
                  </a:moveTo>
                  <a:cubicBezTo>
                    <a:pt x="1206" y="0"/>
                    <a:pt x="793" y="172"/>
                    <a:pt x="483" y="481"/>
                  </a:cubicBezTo>
                  <a:cubicBezTo>
                    <a:pt x="172" y="792"/>
                    <a:pt x="1" y="1204"/>
                    <a:pt x="1" y="1644"/>
                  </a:cubicBezTo>
                  <a:lnTo>
                    <a:pt x="1" y="2204"/>
                  </a:lnTo>
                  <a:cubicBezTo>
                    <a:pt x="1" y="2644"/>
                    <a:pt x="172" y="3056"/>
                    <a:pt x="483" y="3366"/>
                  </a:cubicBezTo>
                  <a:cubicBezTo>
                    <a:pt x="793" y="3677"/>
                    <a:pt x="1206" y="3848"/>
                    <a:pt x="1646" y="3848"/>
                  </a:cubicBezTo>
                  <a:lnTo>
                    <a:pt x="4446" y="3848"/>
                  </a:lnTo>
                  <a:cubicBezTo>
                    <a:pt x="4886" y="3848"/>
                    <a:pt x="5300" y="3677"/>
                    <a:pt x="5609" y="3367"/>
                  </a:cubicBezTo>
                  <a:cubicBezTo>
                    <a:pt x="5920" y="3056"/>
                    <a:pt x="6090" y="2643"/>
                    <a:pt x="6090" y="2204"/>
                  </a:cubicBezTo>
                  <a:lnTo>
                    <a:pt x="6090" y="1644"/>
                  </a:lnTo>
                  <a:cubicBezTo>
                    <a:pt x="6090" y="1204"/>
                    <a:pt x="5920" y="792"/>
                    <a:pt x="5609" y="481"/>
                  </a:cubicBezTo>
                  <a:cubicBezTo>
                    <a:pt x="5300" y="172"/>
                    <a:pt x="4886" y="0"/>
                    <a:pt x="4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62" name="Google Shape;15962;p50"/>
          <p:cNvGrpSpPr/>
          <p:nvPr/>
        </p:nvGrpSpPr>
        <p:grpSpPr>
          <a:xfrm>
            <a:off x="6387036" y="3013318"/>
            <a:ext cx="478790" cy="547428"/>
            <a:chOff x="6538797" y="3761948"/>
            <a:chExt cx="316283" cy="361649"/>
          </a:xfrm>
        </p:grpSpPr>
        <p:sp>
          <p:nvSpPr>
            <p:cNvPr id="15963" name="Google Shape;15963;p50"/>
            <p:cNvSpPr/>
            <p:nvPr/>
          </p:nvSpPr>
          <p:spPr>
            <a:xfrm>
              <a:off x="6617458" y="4044895"/>
              <a:ext cx="158921" cy="78701"/>
            </a:xfrm>
            <a:custGeom>
              <a:rect b="b" l="l" r="r" t="t"/>
              <a:pathLst>
                <a:path extrusionOk="0" h="3886" w="7847">
                  <a:moveTo>
                    <a:pt x="1120" y="0"/>
                  </a:moveTo>
                  <a:cubicBezTo>
                    <a:pt x="502" y="0"/>
                    <a:pt x="0" y="504"/>
                    <a:pt x="0" y="1122"/>
                  </a:cubicBezTo>
                  <a:lnTo>
                    <a:pt x="0" y="3885"/>
                  </a:lnTo>
                  <a:lnTo>
                    <a:pt x="7846" y="3885"/>
                  </a:lnTo>
                  <a:lnTo>
                    <a:pt x="7846" y="1122"/>
                  </a:lnTo>
                  <a:cubicBezTo>
                    <a:pt x="7846" y="504"/>
                    <a:pt x="7344" y="0"/>
                    <a:pt x="67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38400" lIns="138400" spcFirstLastPara="1" rIns="138400" wrap="square" tIns="138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4" name="Google Shape;15964;p50"/>
            <p:cNvSpPr/>
            <p:nvPr/>
          </p:nvSpPr>
          <p:spPr>
            <a:xfrm>
              <a:off x="6652252" y="3977596"/>
              <a:ext cx="89334" cy="46135"/>
            </a:xfrm>
            <a:custGeom>
              <a:rect b="b" l="l" r="r" t="t"/>
              <a:pathLst>
                <a:path extrusionOk="0" h="2278" w="4411">
                  <a:moveTo>
                    <a:pt x="0" y="0"/>
                  </a:moveTo>
                  <a:lnTo>
                    <a:pt x="0" y="2278"/>
                  </a:lnTo>
                  <a:lnTo>
                    <a:pt x="4410" y="2278"/>
                  </a:lnTo>
                  <a:lnTo>
                    <a:pt x="4410" y="0"/>
                  </a:lnTo>
                  <a:cubicBezTo>
                    <a:pt x="4284" y="9"/>
                    <a:pt x="4166" y="63"/>
                    <a:pt x="4078" y="153"/>
                  </a:cubicBezTo>
                  <a:cubicBezTo>
                    <a:pt x="3577" y="653"/>
                    <a:pt x="2913" y="928"/>
                    <a:pt x="2206" y="928"/>
                  </a:cubicBezTo>
                  <a:cubicBezTo>
                    <a:pt x="1498" y="928"/>
                    <a:pt x="833" y="653"/>
                    <a:pt x="332" y="152"/>
                  </a:cubicBezTo>
                  <a:cubicBezTo>
                    <a:pt x="245" y="63"/>
                    <a:pt x="126" y="9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38400" lIns="138400" spcFirstLastPara="1" rIns="138400" wrap="square" tIns="138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5" name="Google Shape;15965;p50"/>
            <p:cNvSpPr/>
            <p:nvPr/>
          </p:nvSpPr>
          <p:spPr>
            <a:xfrm>
              <a:off x="6762709" y="3979642"/>
              <a:ext cx="80990" cy="143955"/>
            </a:xfrm>
            <a:custGeom>
              <a:rect b="b" l="l" r="r" t="t"/>
              <a:pathLst>
                <a:path extrusionOk="0" h="7108" w="3999">
                  <a:moveTo>
                    <a:pt x="1" y="0"/>
                  </a:moveTo>
                  <a:lnTo>
                    <a:pt x="1" y="2223"/>
                  </a:lnTo>
                  <a:cubicBezTo>
                    <a:pt x="982" y="2430"/>
                    <a:pt x="1720" y="3302"/>
                    <a:pt x="1720" y="4344"/>
                  </a:cubicBezTo>
                  <a:lnTo>
                    <a:pt x="1720" y="7107"/>
                  </a:lnTo>
                  <a:lnTo>
                    <a:pt x="3475" y="7107"/>
                  </a:lnTo>
                  <a:cubicBezTo>
                    <a:pt x="3763" y="7107"/>
                    <a:pt x="3999" y="6874"/>
                    <a:pt x="3999" y="6585"/>
                  </a:cubicBezTo>
                  <a:lnTo>
                    <a:pt x="3999" y="4904"/>
                  </a:lnTo>
                  <a:cubicBezTo>
                    <a:pt x="3999" y="2489"/>
                    <a:pt x="2279" y="468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38400" lIns="138400" spcFirstLastPara="1" rIns="138400" wrap="square" tIns="138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6" name="Google Shape;15966;p50"/>
            <p:cNvSpPr/>
            <p:nvPr/>
          </p:nvSpPr>
          <p:spPr>
            <a:xfrm>
              <a:off x="6550119" y="3979642"/>
              <a:ext cx="80990" cy="143955"/>
            </a:xfrm>
            <a:custGeom>
              <a:rect b="b" l="l" r="r" t="t"/>
              <a:pathLst>
                <a:path extrusionOk="0" h="7108" w="3999">
                  <a:moveTo>
                    <a:pt x="3999" y="0"/>
                  </a:moveTo>
                  <a:cubicBezTo>
                    <a:pt x="1720" y="468"/>
                    <a:pt x="1" y="2489"/>
                    <a:pt x="1" y="4904"/>
                  </a:cubicBezTo>
                  <a:lnTo>
                    <a:pt x="1" y="6585"/>
                  </a:lnTo>
                  <a:cubicBezTo>
                    <a:pt x="1" y="6874"/>
                    <a:pt x="236" y="7107"/>
                    <a:pt x="524" y="7107"/>
                  </a:cubicBezTo>
                  <a:lnTo>
                    <a:pt x="2280" y="7107"/>
                  </a:lnTo>
                  <a:lnTo>
                    <a:pt x="2280" y="4344"/>
                  </a:lnTo>
                  <a:cubicBezTo>
                    <a:pt x="2280" y="3302"/>
                    <a:pt x="3017" y="2430"/>
                    <a:pt x="3999" y="2223"/>
                  </a:cubicBezTo>
                  <a:lnTo>
                    <a:pt x="39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38400" lIns="138400" spcFirstLastPara="1" rIns="138400" wrap="square" tIns="138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7" name="Google Shape;15967;p50"/>
            <p:cNvSpPr/>
            <p:nvPr/>
          </p:nvSpPr>
          <p:spPr>
            <a:xfrm>
              <a:off x="6538797" y="3761948"/>
              <a:ext cx="316283" cy="99906"/>
            </a:xfrm>
            <a:custGeom>
              <a:rect b="b" l="l" r="r" t="t"/>
              <a:pathLst>
                <a:path extrusionOk="0" h="4933" w="15617">
                  <a:moveTo>
                    <a:pt x="6126" y="0"/>
                  </a:moveTo>
                  <a:cubicBezTo>
                    <a:pt x="4626" y="0"/>
                    <a:pt x="3403" y="1200"/>
                    <a:pt x="3363" y="2691"/>
                  </a:cubicBezTo>
                  <a:lnTo>
                    <a:pt x="523" y="2691"/>
                  </a:lnTo>
                  <a:cubicBezTo>
                    <a:pt x="234" y="2691"/>
                    <a:pt x="0" y="2925"/>
                    <a:pt x="0" y="3214"/>
                  </a:cubicBezTo>
                  <a:cubicBezTo>
                    <a:pt x="0" y="4163"/>
                    <a:pt x="768" y="4932"/>
                    <a:pt x="1716" y="4932"/>
                  </a:cubicBezTo>
                  <a:lnTo>
                    <a:pt x="13899" y="4932"/>
                  </a:lnTo>
                  <a:cubicBezTo>
                    <a:pt x="14846" y="4932"/>
                    <a:pt x="15617" y="4163"/>
                    <a:pt x="15617" y="3214"/>
                  </a:cubicBezTo>
                  <a:cubicBezTo>
                    <a:pt x="15617" y="2925"/>
                    <a:pt x="15381" y="2691"/>
                    <a:pt x="15092" y="2691"/>
                  </a:cubicBezTo>
                  <a:lnTo>
                    <a:pt x="12251" y="2691"/>
                  </a:lnTo>
                  <a:cubicBezTo>
                    <a:pt x="12211" y="1200"/>
                    <a:pt x="10989" y="0"/>
                    <a:pt x="9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38400" lIns="138400" spcFirstLastPara="1" rIns="138400" wrap="square" tIns="138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8" name="Google Shape;15968;p50"/>
            <p:cNvSpPr/>
            <p:nvPr/>
          </p:nvSpPr>
          <p:spPr>
            <a:xfrm>
              <a:off x="6618207" y="3882997"/>
              <a:ext cx="157402" cy="81719"/>
            </a:xfrm>
            <a:custGeom>
              <a:rect b="b" l="l" r="r" t="t"/>
              <a:pathLst>
                <a:path extrusionOk="0" h="4035" w="7772">
                  <a:moveTo>
                    <a:pt x="0" y="1"/>
                  </a:moveTo>
                  <a:lnTo>
                    <a:pt x="0" y="150"/>
                  </a:lnTo>
                  <a:cubicBezTo>
                    <a:pt x="0" y="2299"/>
                    <a:pt x="1741" y="4035"/>
                    <a:pt x="3887" y="4035"/>
                  </a:cubicBezTo>
                  <a:cubicBezTo>
                    <a:pt x="6035" y="4035"/>
                    <a:pt x="7772" y="2295"/>
                    <a:pt x="7772" y="150"/>
                  </a:cubicBezTo>
                  <a:lnTo>
                    <a:pt x="77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38400" lIns="138400" spcFirstLastPara="1" rIns="138400" wrap="square" tIns="138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72" name="Shape 15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73" name="Google Shape;15973;p51" title="mockup.jpg"/>
          <p:cNvPicPr preferRelativeResize="0"/>
          <p:nvPr/>
        </p:nvPicPr>
        <p:blipFill rotWithShape="1">
          <a:blip r:embed="rId3">
            <a:alphaModFix/>
          </a:blip>
          <a:srcRect b="2371" l="0" r="0" t="2371"/>
          <a:stretch/>
        </p:blipFill>
        <p:spPr>
          <a:xfrm>
            <a:off x="-187350" y="-600375"/>
            <a:ext cx="9518700" cy="634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77" name="Shape 15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8" name="Google Shape;15978;p52"/>
          <p:cNvSpPr txBox="1"/>
          <p:nvPr>
            <p:ph idx="1" type="subTitle"/>
          </p:nvPr>
        </p:nvSpPr>
        <p:spPr>
          <a:xfrm>
            <a:off x="1395113" y="2618825"/>
            <a:ext cx="28152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Competitors</a:t>
            </a:r>
            <a:endParaRPr/>
          </a:p>
        </p:txBody>
      </p:sp>
      <p:sp>
        <p:nvSpPr>
          <p:cNvPr id="15979" name="Google Shape;15979;p52"/>
          <p:cNvSpPr txBox="1"/>
          <p:nvPr>
            <p:ph idx="2" type="subTitle"/>
          </p:nvPr>
        </p:nvSpPr>
        <p:spPr>
          <a:xfrm>
            <a:off x="4933676" y="2618825"/>
            <a:ext cx="28152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PenRider</a:t>
            </a:r>
            <a:endParaRPr/>
          </a:p>
        </p:txBody>
      </p:sp>
      <p:sp>
        <p:nvSpPr>
          <p:cNvPr id="15980" name="Google Shape;15980;p52"/>
          <p:cNvSpPr txBox="1"/>
          <p:nvPr>
            <p:ph idx="3" type="subTitle"/>
          </p:nvPr>
        </p:nvSpPr>
        <p:spPr>
          <a:xfrm>
            <a:off x="1395126" y="2910780"/>
            <a:ext cx="2815200" cy="10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Fixed Cameras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Indoor only solutions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Animal location tracking</a:t>
            </a:r>
            <a:endParaRPr/>
          </a:p>
        </p:txBody>
      </p:sp>
      <p:sp>
        <p:nvSpPr>
          <p:cNvPr id="15981" name="Google Shape;15981;p52"/>
          <p:cNvSpPr txBox="1"/>
          <p:nvPr>
            <p:ph idx="4" type="subTitle"/>
          </p:nvPr>
        </p:nvSpPr>
        <p:spPr>
          <a:xfrm>
            <a:off x="4757275" y="2910775"/>
            <a:ext cx="3168000" cy="10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Drones that cover entire Pen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Outdoor Multi-Pen solution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Aggregated insightful health analytics</a:t>
            </a:r>
            <a:endParaRPr/>
          </a:p>
        </p:txBody>
      </p:sp>
      <p:sp>
        <p:nvSpPr>
          <p:cNvPr id="15982" name="Google Shape;15982;p5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Competitive</a:t>
            </a:r>
            <a:r>
              <a:rPr lang="en"/>
              <a:t> Analysis</a:t>
            </a:r>
            <a:endParaRPr/>
          </a:p>
        </p:txBody>
      </p:sp>
      <p:sp>
        <p:nvSpPr>
          <p:cNvPr id="15983" name="Google Shape;15983;p52"/>
          <p:cNvSpPr/>
          <p:nvPr/>
        </p:nvSpPr>
        <p:spPr>
          <a:xfrm>
            <a:off x="2516375" y="1817533"/>
            <a:ext cx="572700" cy="57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4" name="Google Shape;15984;p52"/>
          <p:cNvSpPr/>
          <p:nvPr/>
        </p:nvSpPr>
        <p:spPr>
          <a:xfrm>
            <a:off x="6054925" y="1817533"/>
            <a:ext cx="572700" cy="57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85" name="Google Shape;15985;p52"/>
          <p:cNvGrpSpPr/>
          <p:nvPr/>
        </p:nvGrpSpPr>
        <p:grpSpPr>
          <a:xfrm>
            <a:off x="2667106" y="1959172"/>
            <a:ext cx="271241" cy="289391"/>
            <a:chOff x="5917187" y="3761948"/>
            <a:chExt cx="338966" cy="361649"/>
          </a:xfrm>
        </p:grpSpPr>
        <p:sp>
          <p:nvSpPr>
            <p:cNvPr id="15986" name="Google Shape;15986;p52"/>
            <p:cNvSpPr/>
            <p:nvPr/>
          </p:nvSpPr>
          <p:spPr>
            <a:xfrm>
              <a:off x="6152501" y="3882997"/>
              <a:ext cx="103652" cy="145251"/>
            </a:xfrm>
            <a:custGeom>
              <a:rect b="b" l="l" r="r" t="t"/>
              <a:pathLst>
                <a:path extrusionOk="0" h="7172" w="5118">
                  <a:moveTo>
                    <a:pt x="1682" y="1"/>
                  </a:moveTo>
                  <a:lnTo>
                    <a:pt x="1682" y="150"/>
                  </a:lnTo>
                  <a:cubicBezTo>
                    <a:pt x="1682" y="1625"/>
                    <a:pt x="1031" y="2951"/>
                    <a:pt x="1" y="3855"/>
                  </a:cubicBezTo>
                  <a:lnTo>
                    <a:pt x="1" y="4249"/>
                  </a:lnTo>
                  <a:cubicBezTo>
                    <a:pt x="164" y="4298"/>
                    <a:pt x="321" y="4375"/>
                    <a:pt x="463" y="4476"/>
                  </a:cubicBezTo>
                  <a:lnTo>
                    <a:pt x="2510" y="5937"/>
                  </a:lnTo>
                  <a:cubicBezTo>
                    <a:pt x="2998" y="6287"/>
                    <a:pt x="3429" y="6704"/>
                    <a:pt x="3788" y="7172"/>
                  </a:cubicBezTo>
                  <a:lnTo>
                    <a:pt x="4180" y="6777"/>
                  </a:lnTo>
                  <a:cubicBezTo>
                    <a:pt x="4786" y="6167"/>
                    <a:pt x="5118" y="5358"/>
                    <a:pt x="5118" y="4498"/>
                  </a:cubicBezTo>
                  <a:cubicBezTo>
                    <a:pt x="5118" y="3633"/>
                    <a:pt x="4782" y="2822"/>
                    <a:pt x="4170" y="2209"/>
                  </a:cubicBezTo>
                  <a:lnTo>
                    <a:pt x="3998" y="2036"/>
                  </a:lnTo>
                  <a:cubicBezTo>
                    <a:pt x="3995" y="1941"/>
                    <a:pt x="3995" y="1820"/>
                    <a:pt x="3995" y="1684"/>
                  </a:cubicBezTo>
                  <a:cubicBezTo>
                    <a:pt x="3994" y="1009"/>
                    <a:pt x="3685" y="403"/>
                    <a:pt x="3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7" name="Google Shape;15987;p52"/>
            <p:cNvSpPr/>
            <p:nvPr/>
          </p:nvSpPr>
          <p:spPr>
            <a:xfrm>
              <a:off x="5917187" y="3882997"/>
              <a:ext cx="103673" cy="145251"/>
            </a:xfrm>
            <a:custGeom>
              <a:rect b="b" l="l" r="r" t="t"/>
              <a:pathLst>
                <a:path extrusionOk="0" h="7172" w="5119">
                  <a:moveTo>
                    <a:pt x="1916" y="1"/>
                  </a:moveTo>
                  <a:cubicBezTo>
                    <a:pt x="1434" y="403"/>
                    <a:pt x="1125" y="1009"/>
                    <a:pt x="1123" y="1684"/>
                  </a:cubicBezTo>
                  <a:cubicBezTo>
                    <a:pt x="1123" y="1820"/>
                    <a:pt x="1122" y="1941"/>
                    <a:pt x="1122" y="2036"/>
                  </a:cubicBezTo>
                  <a:lnTo>
                    <a:pt x="949" y="2209"/>
                  </a:lnTo>
                  <a:cubicBezTo>
                    <a:pt x="337" y="2822"/>
                    <a:pt x="0" y="3633"/>
                    <a:pt x="0" y="4498"/>
                  </a:cubicBezTo>
                  <a:cubicBezTo>
                    <a:pt x="0" y="5358"/>
                    <a:pt x="334" y="6167"/>
                    <a:pt x="940" y="6779"/>
                  </a:cubicBezTo>
                  <a:lnTo>
                    <a:pt x="1332" y="7172"/>
                  </a:lnTo>
                  <a:cubicBezTo>
                    <a:pt x="1691" y="6704"/>
                    <a:pt x="2120" y="6287"/>
                    <a:pt x="2610" y="5937"/>
                  </a:cubicBezTo>
                  <a:lnTo>
                    <a:pt x="4655" y="4476"/>
                  </a:lnTo>
                  <a:cubicBezTo>
                    <a:pt x="4797" y="4375"/>
                    <a:pt x="4954" y="4298"/>
                    <a:pt x="5119" y="4249"/>
                  </a:cubicBezTo>
                  <a:lnTo>
                    <a:pt x="5119" y="3855"/>
                  </a:lnTo>
                  <a:cubicBezTo>
                    <a:pt x="4089" y="2951"/>
                    <a:pt x="3438" y="1625"/>
                    <a:pt x="3438" y="150"/>
                  </a:cubicBezTo>
                  <a:lnTo>
                    <a:pt x="34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8" name="Google Shape;15988;p52"/>
            <p:cNvSpPr/>
            <p:nvPr/>
          </p:nvSpPr>
          <p:spPr>
            <a:xfrm>
              <a:off x="5995868" y="4067599"/>
              <a:ext cx="181584" cy="55998"/>
            </a:xfrm>
            <a:custGeom>
              <a:rect b="b" l="l" r="r" t="t"/>
              <a:pathLst>
                <a:path extrusionOk="0" h="2765" w="8966">
                  <a:moveTo>
                    <a:pt x="1122" y="1"/>
                  </a:moveTo>
                  <a:cubicBezTo>
                    <a:pt x="504" y="1"/>
                    <a:pt x="1" y="503"/>
                    <a:pt x="1" y="1121"/>
                  </a:cubicBezTo>
                  <a:lnTo>
                    <a:pt x="1" y="2764"/>
                  </a:lnTo>
                  <a:lnTo>
                    <a:pt x="8965" y="2764"/>
                  </a:lnTo>
                  <a:lnTo>
                    <a:pt x="8965" y="1121"/>
                  </a:lnTo>
                  <a:cubicBezTo>
                    <a:pt x="8965" y="503"/>
                    <a:pt x="8463" y="1"/>
                    <a:pt x="78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9" name="Google Shape;15989;p52"/>
            <p:cNvSpPr/>
            <p:nvPr/>
          </p:nvSpPr>
          <p:spPr>
            <a:xfrm>
              <a:off x="5939890" y="3992988"/>
              <a:ext cx="80969" cy="130608"/>
            </a:xfrm>
            <a:custGeom>
              <a:rect b="b" l="l" r="r" t="t"/>
              <a:pathLst>
                <a:path extrusionOk="0" h="6449" w="3998">
                  <a:moveTo>
                    <a:pt x="3998" y="0"/>
                  </a:moveTo>
                  <a:lnTo>
                    <a:pt x="2096" y="1357"/>
                  </a:lnTo>
                  <a:cubicBezTo>
                    <a:pt x="783" y="2295"/>
                    <a:pt x="1" y="3818"/>
                    <a:pt x="1" y="5431"/>
                  </a:cubicBezTo>
                  <a:lnTo>
                    <a:pt x="1" y="5926"/>
                  </a:lnTo>
                  <a:cubicBezTo>
                    <a:pt x="1" y="6215"/>
                    <a:pt x="235" y="6448"/>
                    <a:pt x="523" y="6448"/>
                  </a:cubicBezTo>
                  <a:lnTo>
                    <a:pt x="1719" y="6448"/>
                  </a:lnTo>
                  <a:lnTo>
                    <a:pt x="1719" y="4805"/>
                  </a:lnTo>
                  <a:cubicBezTo>
                    <a:pt x="1719" y="3610"/>
                    <a:pt x="2690" y="2638"/>
                    <a:pt x="3886" y="2638"/>
                  </a:cubicBezTo>
                  <a:lnTo>
                    <a:pt x="3998" y="2638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0" name="Google Shape;15990;p52"/>
            <p:cNvSpPr/>
            <p:nvPr/>
          </p:nvSpPr>
          <p:spPr>
            <a:xfrm>
              <a:off x="6042024" y="3988938"/>
              <a:ext cx="89293" cy="57477"/>
            </a:xfrm>
            <a:custGeom>
              <a:rect b="b" l="l" r="r" t="t"/>
              <a:pathLst>
                <a:path extrusionOk="0" h="2838" w="4409">
                  <a:moveTo>
                    <a:pt x="0" y="1"/>
                  </a:moveTo>
                  <a:lnTo>
                    <a:pt x="0" y="2838"/>
                  </a:lnTo>
                  <a:lnTo>
                    <a:pt x="4409" y="2838"/>
                  </a:lnTo>
                  <a:lnTo>
                    <a:pt x="4409" y="1"/>
                  </a:lnTo>
                  <a:cubicBezTo>
                    <a:pt x="4284" y="10"/>
                    <a:pt x="4166" y="63"/>
                    <a:pt x="4077" y="152"/>
                  </a:cubicBezTo>
                  <a:cubicBezTo>
                    <a:pt x="3577" y="652"/>
                    <a:pt x="2911" y="928"/>
                    <a:pt x="2205" y="928"/>
                  </a:cubicBezTo>
                  <a:cubicBezTo>
                    <a:pt x="1498" y="928"/>
                    <a:pt x="833" y="652"/>
                    <a:pt x="334" y="152"/>
                  </a:cubicBezTo>
                  <a:cubicBezTo>
                    <a:pt x="245" y="63"/>
                    <a:pt x="125" y="10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1" name="Google Shape;15991;p52"/>
            <p:cNvSpPr/>
            <p:nvPr/>
          </p:nvSpPr>
          <p:spPr>
            <a:xfrm>
              <a:off x="6152501" y="3992988"/>
              <a:ext cx="80969" cy="130608"/>
            </a:xfrm>
            <a:custGeom>
              <a:rect b="b" l="l" r="r" t="t"/>
              <a:pathLst>
                <a:path extrusionOk="0" h="6449" w="3998">
                  <a:moveTo>
                    <a:pt x="1" y="0"/>
                  </a:moveTo>
                  <a:lnTo>
                    <a:pt x="1" y="2638"/>
                  </a:lnTo>
                  <a:lnTo>
                    <a:pt x="113" y="2638"/>
                  </a:lnTo>
                  <a:cubicBezTo>
                    <a:pt x="1307" y="2638"/>
                    <a:pt x="2280" y="3610"/>
                    <a:pt x="2280" y="4805"/>
                  </a:cubicBezTo>
                  <a:lnTo>
                    <a:pt x="2280" y="6448"/>
                  </a:lnTo>
                  <a:lnTo>
                    <a:pt x="3475" y="6448"/>
                  </a:lnTo>
                  <a:cubicBezTo>
                    <a:pt x="3762" y="6448"/>
                    <a:pt x="3998" y="6215"/>
                    <a:pt x="3998" y="5926"/>
                  </a:cubicBezTo>
                  <a:lnTo>
                    <a:pt x="3998" y="5431"/>
                  </a:lnTo>
                  <a:cubicBezTo>
                    <a:pt x="3998" y="3818"/>
                    <a:pt x="3214" y="2295"/>
                    <a:pt x="1901" y="135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2" name="Google Shape;15992;p52"/>
            <p:cNvSpPr/>
            <p:nvPr/>
          </p:nvSpPr>
          <p:spPr>
            <a:xfrm>
              <a:off x="5928549" y="3761948"/>
              <a:ext cx="316283" cy="99906"/>
            </a:xfrm>
            <a:custGeom>
              <a:rect b="b" l="l" r="r" t="t"/>
              <a:pathLst>
                <a:path extrusionOk="0" h="4933" w="15617">
                  <a:moveTo>
                    <a:pt x="6127" y="0"/>
                  </a:moveTo>
                  <a:cubicBezTo>
                    <a:pt x="4627" y="0"/>
                    <a:pt x="3403" y="1200"/>
                    <a:pt x="3364" y="2691"/>
                  </a:cubicBezTo>
                  <a:lnTo>
                    <a:pt x="522" y="2691"/>
                  </a:lnTo>
                  <a:cubicBezTo>
                    <a:pt x="234" y="2691"/>
                    <a:pt x="0" y="2925"/>
                    <a:pt x="0" y="3214"/>
                  </a:cubicBezTo>
                  <a:cubicBezTo>
                    <a:pt x="0" y="4163"/>
                    <a:pt x="769" y="4932"/>
                    <a:pt x="1718" y="4932"/>
                  </a:cubicBezTo>
                  <a:lnTo>
                    <a:pt x="13900" y="4932"/>
                  </a:lnTo>
                  <a:cubicBezTo>
                    <a:pt x="14847" y="4932"/>
                    <a:pt x="15616" y="4163"/>
                    <a:pt x="15616" y="3214"/>
                  </a:cubicBezTo>
                  <a:cubicBezTo>
                    <a:pt x="15616" y="2925"/>
                    <a:pt x="15381" y="2691"/>
                    <a:pt x="15093" y="2691"/>
                  </a:cubicBezTo>
                  <a:lnTo>
                    <a:pt x="12252" y="2691"/>
                  </a:lnTo>
                  <a:cubicBezTo>
                    <a:pt x="12212" y="1200"/>
                    <a:pt x="10989" y="0"/>
                    <a:pt x="9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3" name="Google Shape;15993;p52"/>
            <p:cNvSpPr/>
            <p:nvPr/>
          </p:nvSpPr>
          <p:spPr>
            <a:xfrm>
              <a:off x="6007979" y="3882997"/>
              <a:ext cx="157423" cy="81719"/>
            </a:xfrm>
            <a:custGeom>
              <a:rect b="b" l="l" r="r" t="t"/>
              <a:pathLst>
                <a:path extrusionOk="0" h="4035" w="7773">
                  <a:moveTo>
                    <a:pt x="0" y="1"/>
                  </a:moveTo>
                  <a:lnTo>
                    <a:pt x="0" y="150"/>
                  </a:lnTo>
                  <a:cubicBezTo>
                    <a:pt x="0" y="2299"/>
                    <a:pt x="1740" y="4035"/>
                    <a:pt x="3886" y="4035"/>
                  </a:cubicBezTo>
                  <a:cubicBezTo>
                    <a:pt x="6035" y="4035"/>
                    <a:pt x="7772" y="2295"/>
                    <a:pt x="7772" y="150"/>
                  </a:cubicBezTo>
                  <a:lnTo>
                    <a:pt x="77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94" name="Google Shape;15994;p52"/>
          <p:cNvSpPr/>
          <p:nvPr/>
        </p:nvSpPr>
        <p:spPr>
          <a:xfrm flipH="1">
            <a:off x="4450459" y="4335580"/>
            <a:ext cx="257424" cy="112136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5" name="Google Shape;15995;p52"/>
          <p:cNvSpPr/>
          <p:nvPr/>
        </p:nvSpPr>
        <p:spPr>
          <a:xfrm flipH="1">
            <a:off x="1027052" y="154197"/>
            <a:ext cx="1295857" cy="572698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6" name="Google Shape;15996;p52"/>
          <p:cNvSpPr/>
          <p:nvPr/>
        </p:nvSpPr>
        <p:spPr>
          <a:xfrm>
            <a:off x="107750" y="1817513"/>
            <a:ext cx="535608" cy="233315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97" name="Google Shape;15997;p52"/>
          <p:cNvGrpSpPr/>
          <p:nvPr/>
        </p:nvGrpSpPr>
        <p:grpSpPr>
          <a:xfrm>
            <a:off x="3621398" y="4768149"/>
            <a:ext cx="478811" cy="404373"/>
            <a:chOff x="4635873" y="4120337"/>
            <a:chExt cx="478811" cy="404373"/>
          </a:xfrm>
        </p:grpSpPr>
        <p:sp>
          <p:nvSpPr>
            <p:cNvPr id="15998" name="Google Shape;15998;p52"/>
            <p:cNvSpPr/>
            <p:nvPr/>
          </p:nvSpPr>
          <p:spPr>
            <a:xfrm>
              <a:off x="4635873" y="4145110"/>
              <a:ext cx="55378" cy="225868"/>
            </a:xfrm>
            <a:custGeom>
              <a:rect b="b" l="l" r="r" t="t"/>
              <a:pathLst>
                <a:path extrusionOk="0" h="1395" w="342">
                  <a:moveTo>
                    <a:pt x="281" y="0"/>
                  </a:moveTo>
                  <a:cubicBezTo>
                    <a:pt x="221" y="40"/>
                    <a:pt x="111" y="381"/>
                    <a:pt x="111" y="582"/>
                  </a:cubicBezTo>
                  <a:cubicBezTo>
                    <a:pt x="111" y="793"/>
                    <a:pt x="1" y="1043"/>
                    <a:pt x="11" y="1164"/>
                  </a:cubicBezTo>
                  <a:cubicBezTo>
                    <a:pt x="31" y="1294"/>
                    <a:pt x="31" y="1364"/>
                    <a:pt x="21" y="1394"/>
                  </a:cubicBezTo>
                  <a:cubicBezTo>
                    <a:pt x="21" y="1394"/>
                    <a:pt x="41" y="1364"/>
                    <a:pt x="51" y="1314"/>
                  </a:cubicBezTo>
                  <a:cubicBezTo>
                    <a:pt x="61" y="1274"/>
                    <a:pt x="71" y="1224"/>
                    <a:pt x="71" y="1174"/>
                  </a:cubicBezTo>
                  <a:lnTo>
                    <a:pt x="71" y="1174"/>
                  </a:lnTo>
                  <a:cubicBezTo>
                    <a:pt x="71" y="1174"/>
                    <a:pt x="91" y="1254"/>
                    <a:pt x="51" y="1364"/>
                  </a:cubicBezTo>
                  <a:cubicBezTo>
                    <a:pt x="51" y="1364"/>
                    <a:pt x="111" y="1294"/>
                    <a:pt x="101" y="1144"/>
                  </a:cubicBezTo>
                  <a:cubicBezTo>
                    <a:pt x="81" y="993"/>
                    <a:pt x="81" y="963"/>
                    <a:pt x="101" y="863"/>
                  </a:cubicBezTo>
                  <a:cubicBezTo>
                    <a:pt x="121" y="772"/>
                    <a:pt x="131" y="742"/>
                    <a:pt x="161" y="542"/>
                  </a:cubicBezTo>
                  <a:cubicBezTo>
                    <a:pt x="181" y="321"/>
                    <a:pt x="342" y="151"/>
                    <a:pt x="342" y="15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9" name="Google Shape;15999;p52"/>
            <p:cNvSpPr/>
            <p:nvPr/>
          </p:nvSpPr>
          <p:spPr>
            <a:xfrm>
              <a:off x="4712301" y="4264278"/>
              <a:ext cx="51978" cy="165151"/>
            </a:xfrm>
            <a:custGeom>
              <a:rect b="b" l="l" r="r" t="t"/>
              <a:pathLst>
                <a:path extrusionOk="0" h="1020" w="321">
                  <a:moveTo>
                    <a:pt x="145" y="1"/>
                  </a:moveTo>
                  <a:cubicBezTo>
                    <a:pt x="134" y="1"/>
                    <a:pt x="128" y="14"/>
                    <a:pt x="130" y="47"/>
                  </a:cubicBezTo>
                  <a:cubicBezTo>
                    <a:pt x="150" y="227"/>
                    <a:pt x="0" y="749"/>
                    <a:pt x="0" y="749"/>
                  </a:cubicBezTo>
                  <a:lnTo>
                    <a:pt x="110" y="1019"/>
                  </a:lnTo>
                  <a:cubicBezTo>
                    <a:pt x="110" y="1019"/>
                    <a:pt x="201" y="548"/>
                    <a:pt x="321" y="237"/>
                  </a:cubicBezTo>
                  <a:cubicBezTo>
                    <a:pt x="321" y="237"/>
                    <a:pt x="190" y="1"/>
                    <a:pt x="1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0" name="Google Shape;16000;p52"/>
            <p:cNvSpPr/>
            <p:nvPr/>
          </p:nvSpPr>
          <p:spPr>
            <a:xfrm>
              <a:off x="4715540" y="4278203"/>
              <a:ext cx="34166" cy="107348"/>
            </a:xfrm>
            <a:custGeom>
              <a:rect b="b" l="l" r="r" t="t"/>
              <a:pathLst>
                <a:path extrusionOk="0" h="663" w="211">
                  <a:moveTo>
                    <a:pt x="157" y="0"/>
                  </a:moveTo>
                  <a:cubicBezTo>
                    <a:pt x="144" y="0"/>
                    <a:pt x="131" y="4"/>
                    <a:pt x="120" y="11"/>
                  </a:cubicBezTo>
                  <a:lnTo>
                    <a:pt x="110" y="11"/>
                  </a:lnTo>
                  <a:cubicBezTo>
                    <a:pt x="110" y="181"/>
                    <a:pt x="30" y="502"/>
                    <a:pt x="0" y="623"/>
                  </a:cubicBezTo>
                  <a:cubicBezTo>
                    <a:pt x="0" y="633"/>
                    <a:pt x="0" y="653"/>
                    <a:pt x="10" y="663"/>
                  </a:cubicBezTo>
                  <a:cubicBezTo>
                    <a:pt x="90" y="482"/>
                    <a:pt x="151" y="292"/>
                    <a:pt x="201" y="91"/>
                  </a:cubicBezTo>
                  <a:lnTo>
                    <a:pt x="211" y="31"/>
                  </a:lnTo>
                  <a:cubicBezTo>
                    <a:pt x="204" y="11"/>
                    <a:pt x="181" y="0"/>
                    <a:pt x="157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1" name="Google Shape;16001;p52"/>
            <p:cNvSpPr/>
            <p:nvPr/>
          </p:nvSpPr>
          <p:spPr>
            <a:xfrm>
              <a:off x="4653859" y="4121224"/>
              <a:ext cx="380362" cy="403486"/>
            </a:xfrm>
            <a:custGeom>
              <a:rect b="b" l="l" r="r" t="t"/>
              <a:pathLst>
                <a:path extrusionOk="0" h="2492" w="2349">
                  <a:moveTo>
                    <a:pt x="548" y="0"/>
                  </a:moveTo>
                  <a:cubicBezTo>
                    <a:pt x="430" y="0"/>
                    <a:pt x="332" y="29"/>
                    <a:pt x="282" y="73"/>
                  </a:cubicBezTo>
                  <a:cubicBezTo>
                    <a:pt x="202" y="133"/>
                    <a:pt x="31" y="243"/>
                    <a:pt x="11" y="304"/>
                  </a:cubicBezTo>
                  <a:cubicBezTo>
                    <a:pt x="1" y="374"/>
                    <a:pt x="21" y="655"/>
                    <a:pt x="61" y="755"/>
                  </a:cubicBezTo>
                  <a:cubicBezTo>
                    <a:pt x="111" y="865"/>
                    <a:pt x="212" y="1156"/>
                    <a:pt x="222" y="1287"/>
                  </a:cubicBezTo>
                  <a:cubicBezTo>
                    <a:pt x="232" y="1417"/>
                    <a:pt x="232" y="1467"/>
                    <a:pt x="272" y="1608"/>
                  </a:cubicBezTo>
                  <a:cubicBezTo>
                    <a:pt x="312" y="1748"/>
                    <a:pt x="332" y="1949"/>
                    <a:pt x="332" y="2069"/>
                  </a:cubicBezTo>
                  <a:cubicBezTo>
                    <a:pt x="332" y="2189"/>
                    <a:pt x="292" y="2219"/>
                    <a:pt x="342" y="2290"/>
                  </a:cubicBezTo>
                  <a:cubicBezTo>
                    <a:pt x="366" y="2332"/>
                    <a:pt x="438" y="2349"/>
                    <a:pt x="493" y="2349"/>
                  </a:cubicBezTo>
                  <a:cubicBezTo>
                    <a:pt x="530" y="2349"/>
                    <a:pt x="559" y="2342"/>
                    <a:pt x="563" y="2330"/>
                  </a:cubicBezTo>
                  <a:cubicBezTo>
                    <a:pt x="563" y="2300"/>
                    <a:pt x="553" y="2229"/>
                    <a:pt x="533" y="2169"/>
                  </a:cubicBezTo>
                  <a:cubicBezTo>
                    <a:pt x="512" y="2109"/>
                    <a:pt x="452" y="1828"/>
                    <a:pt x="452" y="1728"/>
                  </a:cubicBezTo>
                  <a:cubicBezTo>
                    <a:pt x="452" y="1638"/>
                    <a:pt x="412" y="1437"/>
                    <a:pt x="412" y="1327"/>
                  </a:cubicBezTo>
                  <a:cubicBezTo>
                    <a:pt x="422" y="1206"/>
                    <a:pt x="442" y="1016"/>
                    <a:pt x="442" y="1016"/>
                  </a:cubicBezTo>
                  <a:cubicBezTo>
                    <a:pt x="442" y="1016"/>
                    <a:pt x="512" y="1086"/>
                    <a:pt x="703" y="1186"/>
                  </a:cubicBezTo>
                  <a:cubicBezTo>
                    <a:pt x="811" y="1240"/>
                    <a:pt x="938" y="1251"/>
                    <a:pt x="1022" y="1251"/>
                  </a:cubicBezTo>
                  <a:cubicBezTo>
                    <a:pt x="1077" y="1251"/>
                    <a:pt x="1114" y="1246"/>
                    <a:pt x="1114" y="1246"/>
                  </a:cubicBezTo>
                  <a:cubicBezTo>
                    <a:pt x="1124" y="1277"/>
                    <a:pt x="1225" y="1557"/>
                    <a:pt x="1215" y="1638"/>
                  </a:cubicBezTo>
                  <a:cubicBezTo>
                    <a:pt x="1215" y="1718"/>
                    <a:pt x="1225" y="1838"/>
                    <a:pt x="1225" y="1878"/>
                  </a:cubicBezTo>
                  <a:cubicBezTo>
                    <a:pt x="1235" y="1929"/>
                    <a:pt x="1195" y="2310"/>
                    <a:pt x="1195" y="2320"/>
                  </a:cubicBezTo>
                  <a:cubicBezTo>
                    <a:pt x="1205" y="2340"/>
                    <a:pt x="1174" y="2450"/>
                    <a:pt x="1174" y="2450"/>
                  </a:cubicBezTo>
                  <a:cubicBezTo>
                    <a:pt x="1174" y="2450"/>
                    <a:pt x="1205" y="2480"/>
                    <a:pt x="1275" y="2490"/>
                  </a:cubicBezTo>
                  <a:cubicBezTo>
                    <a:pt x="1345" y="2490"/>
                    <a:pt x="1405" y="2470"/>
                    <a:pt x="1405" y="2460"/>
                  </a:cubicBezTo>
                  <a:cubicBezTo>
                    <a:pt x="1415" y="2440"/>
                    <a:pt x="1375" y="2370"/>
                    <a:pt x="1375" y="2320"/>
                  </a:cubicBezTo>
                  <a:cubicBezTo>
                    <a:pt x="1375" y="2270"/>
                    <a:pt x="1355" y="1919"/>
                    <a:pt x="1355" y="1868"/>
                  </a:cubicBezTo>
                  <a:cubicBezTo>
                    <a:pt x="1355" y="1818"/>
                    <a:pt x="1385" y="1808"/>
                    <a:pt x="1385" y="1658"/>
                  </a:cubicBezTo>
                  <a:cubicBezTo>
                    <a:pt x="1375" y="1507"/>
                    <a:pt x="1395" y="1347"/>
                    <a:pt x="1395" y="1347"/>
                  </a:cubicBezTo>
                  <a:cubicBezTo>
                    <a:pt x="1395" y="1347"/>
                    <a:pt x="1495" y="1417"/>
                    <a:pt x="1546" y="1447"/>
                  </a:cubicBezTo>
                  <a:cubicBezTo>
                    <a:pt x="1562" y="1455"/>
                    <a:pt x="1582" y="1458"/>
                    <a:pt x="1603" y="1458"/>
                  </a:cubicBezTo>
                  <a:cubicBezTo>
                    <a:pt x="1658" y="1458"/>
                    <a:pt x="1716" y="1437"/>
                    <a:pt x="1716" y="1437"/>
                  </a:cubicBezTo>
                  <a:cubicBezTo>
                    <a:pt x="1716" y="1437"/>
                    <a:pt x="1726" y="1497"/>
                    <a:pt x="1756" y="1577"/>
                  </a:cubicBezTo>
                  <a:cubicBezTo>
                    <a:pt x="1776" y="1648"/>
                    <a:pt x="1826" y="1848"/>
                    <a:pt x="1847" y="1949"/>
                  </a:cubicBezTo>
                  <a:cubicBezTo>
                    <a:pt x="1867" y="2049"/>
                    <a:pt x="1937" y="2350"/>
                    <a:pt x="1937" y="2360"/>
                  </a:cubicBezTo>
                  <a:cubicBezTo>
                    <a:pt x="1937" y="2380"/>
                    <a:pt x="1927" y="2450"/>
                    <a:pt x="1967" y="2480"/>
                  </a:cubicBezTo>
                  <a:cubicBezTo>
                    <a:pt x="1978" y="2488"/>
                    <a:pt x="2010" y="2491"/>
                    <a:pt x="2046" y="2491"/>
                  </a:cubicBezTo>
                  <a:cubicBezTo>
                    <a:pt x="2102" y="2491"/>
                    <a:pt x="2168" y="2483"/>
                    <a:pt x="2168" y="2470"/>
                  </a:cubicBezTo>
                  <a:cubicBezTo>
                    <a:pt x="2168" y="2450"/>
                    <a:pt x="2137" y="2390"/>
                    <a:pt x="2137" y="2370"/>
                  </a:cubicBezTo>
                  <a:cubicBezTo>
                    <a:pt x="2137" y="2350"/>
                    <a:pt x="2037" y="2189"/>
                    <a:pt x="2007" y="2109"/>
                  </a:cubicBezTo>
                  <a:cubicBezTo>
                    <a:pt x="1987" y="2029"/>
                    <a:pt x="1977" y="1959"/>
                    <a:pt x="1987" y="1878"/>
                  </a:cubicBezTo>
                  <a:cubicBezTo>
                    <a:pt x="1987" y="1798"/>
                    <a:pt x="1937" y="1728"/>
                    <a:pt x="1947" y="1587"/>
                  </a:cubicBezTo>
                  <a:cubicBezTo>
                    <a:pt x="1957" y="1447"/>
                    <a:pt x="2017" y="1076"/>
                    <a:pt x="2067" y="1026"/>
                  </a:cubicBezTo>
                  <a:cubicBezTo>
                    <a:pt x="2102" y="982"/>
                    <a:pt x="2191" y="900"/>
                    <a:pt x="2239" y="900"/>
                  </a:cubicBezTo>
                  <a:cubicBezTo>
                    <a:pt x="2247" y="900"/>
                    <a:pt x="2253" y="902"/>
                    <a:pt x="2258" y="905"/>
                  </a:cubicBezTo>
                  <a:cubicBezTo>
                    <a:pt x="2278" y="915"/>
                    <a:pt x="2308" y="946"/>
                    <a:pt x="2348" y="976"/>
                  </a:cubicBezTo>
                  <a:cubicBezTo>
                    <a:pt x="2338" y="705"/>
                    <a:pt x="2348" y="444"/>
                    <a:pt x="2308" y="173"/>
                  </a:cubicBezTo>
                  <a:cubicBezTo>
                    <a:pt x="2258" y="193"/>
                    <a:pt x="2228" y="213"/>
                    <a:pt x="2208" y="223"/>
                  </a:cubicBezTo>
                  <a:cubicBezTo>
                    <a:pt x="2201" y="225"/>
                    <a:pt x="2194" y="226"/>
                    <a:pt x="2187" y="226"/>
                  </a:cubicBezTo>
                  <a:cubicBezTo>
                    <a:pt x="2153" y="226"/>
                    <a:pt x="2113" y="208"/>
                    <a:pt x="1997" y="183"/>
                  </a:cubicBezTo>
                  <a:cubicBezTo>
                    <a:pt x="1857" y="143"/>
                    <a:pt x="1746" y="83"/>
                    <a:pt x="1596" y="73"/>
                  </a:cubicBezTo>
                  <a:cubicBezTo>
                    <a:pt x="1579" y="70"/>
                    <a:pt x="1559" y="68"/>
                    <a:pt x="1536" y="68"/>
                  </a:cubicBezTo>
                  <a:cubicBezTo>
                    <a:pt x="1491" y="68"/>
                    <a:pt x="1435" y="73"/>
                    <a:pt x="1375" y="73"/>
                  </a:cubicBezTo>
                  <a:cubicBezTo>
                    <a:pt x="1307" y="77"/>
                    <a:pt x="1231" y="80"/>
                    <a:pt x="1154" y="80"/>
                  </a:cubicBezTo>
                  <a:cubicBezTo>
                    <a:pt x="1026" y="80"/>
                    <a:pt x="892" y="70"/>
                    <a:pt x="773" y="33"/>
                  </a:cubicBezTo>
                  <a:cubicBezTo>
                    <a:pt x="695" y="10"/>
                    <a:pt x="618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2" name="Google Shape;16002;p52"/>
            <p:cNvSpPr/>
            <p:nvPr/>
          </p:nvSpPr>
          <p:spPr>
            <a:xfrm>
              <a:off x="4704043" y="4263631"/>
              <a:ext cx="40805" cy="236230"/>
            </a:xfrm>
            <a:custGeom>
              <a:rect b="b" l="l" r="r" t="t"/>
              <a:pathLst>
                <a:path extrusionOk="0" h="1459" w="252">
                  <a:moveTo>
                    <a:pt x="1" y="0"/>
                  </a:moveTo>
                  <a:cubicBezTo>
                    <a:pt x="1" y="0"/>
                    <a:pt x="21" y="582"/>
                    <a:pt x="51" y="753"/>
                  </a:cubicBezTo>
                  <a:cubicBezTo>
                    <a:pt x="81" y="913"/>
                    <a:pt x="131" y="1304"/>
                    <a:pt x="131" y="1455"/>
                  </a:cubicBezTo>
                  <a:cubicBezTo>
                    <a:pt x="149" y="1458"/>
                    <a:pt x="166" y="1459"/>
                    <a:pt x="181" y="1459"/>
                  </a:cubicBezTo>
                  <a:cubicBezTo>
                    <a:pt x="217" y="1459"/>
                    <a:pt x="245" y="1452"/>
                    <a:pt x="252" y="1445"/>
                  </a:cubicBezTo>
                  <a:cubicBezTo>
                    <a:pt x="252" y="1415"/>
                    <a:pt x="242" y="1344"/>
                    <a:pt x="222" y="1284"/>
                  </a:cubicBezTo>
                  <a:cubicBezTo>
                    <a:pt x="201" y="1224"/>
                    <a:pt x="141" y="943"/>
                    <a:pt x="141" y="843"/>
                  </a:cubicBezTo>
                  <a:cubicBezTo>
                    <a:pt x="141" y="753"/>
                    <a:pt x="101" y="552"/>
                    <a:pt x="101" y="442"/>
                  </a:cubicBezTo>
                  <a:cubicBezTo>
                    <a:pt x="111" y="321"/>
                    <a:pt x="131" y="131"/>
                    <a:pt x="131" y="131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3" name="Google Shape;16003;p52"/>
            <p:cNvSpPr/>
            <p:nvPr/>
          </p:nvSpPr>
          <p:spPr>
            <a:xfrm>
              <a:off x="4819495" y="4322081"/>
              <a:ext cx="14735" cy="1781"/>
            </a:xfrm>
            <a:custGeom>
              <a:rect b="b" l="l" r="r" t="t"/>
              <a:pathLst>
                <a:path extrusionOk="0" h="11" w="91">
                  <a:moveTo>
                    <a:pt x="90" y="0"/>
                  </a:moveTo>
                  <a:cubicBezTo>
                    <a:pt x="80" y="0"/>
                    <a:pt x="50" y="10"/>
                    <a:pt x="0" y="10"/>
                  </a:cubicBezTo>
                  <a:cubicBezTo>
                    <a:pt x="50" y="10"/>
                    <a:pt x="90" y="0"/>
                    <a:pt x="90" y="0"/>
                  </a:cubicBezTo>
                  <a:close/>
                </a:path>
              </a:pathLst>
            </a:custGeom>
            <a:solidFill>
              <a:srgbClr val="EFE8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4" name="Google Shape;16004;p52"/>
            <p:cNvSpPr/>
            <p:nvPr/>
          </p:nvSpPr>
          <p:spPr>
            <a:xfrm>
              <a:off x="4713920" y="4266869"/>
              <a:ext cx="120310" cy="56993"/>
            </a:xfrm>
            <a:custGeom>
              <a:rect b="b" l="l" r="r" t="t"/>
              <a:pathLst>
                <a:path extrusionOk="0" h="352" w="743">
                  <a:moveTo>
                    <a:pt x="120" y="0"/>
                  </a:moveTo>
                  <a:cubicBezTo>
                    <a:pt x="80" y="0"/>
                    <a:pt x="40" y="20"/>
                    <a:pt x="0" y="31"/>
                  </a:cubicBezTo>
                  <a:cubicBezTo>
                    <a:pt x="0" y="41"/>
                    <a:pt x="0" y="41"/>
                    <a:pt x="10" y="51"/>
                  </a:cubicBezTo>
                  <a:lnTo>
                    <a:pt x="70" y="111"/>
                  </a:lnTo>
                  <a:cubicBezTo>
                    <a:pt x="70" y="111"/>
                    <a:pt x="90" y="121"/>
                    <a:pt x="120" y="151"/>
                  </a:cubicBezTo>
                  <a:cubicBezTo>
                    <a:pt x="140" y="161"/>
                    <a:pt x="171" y="181"/>
                    <a:pt x="201" y="201"/>
                  </a:cubicBezTo>
                  <a:cubicBezTo>
                    <a:pt x="231" y="221"/>
                    <a:pt x="261" y="241"/>
                    <a:pt x="291" y="261"/>
                  </a:cubicBezTo>
                  <a:cubicBezTo>
                    <a:pt x="301" y="261"/>
                    <a:pt x="311" y="271"/>
                    <a:pt x="331" y="281"/>
                  </a:cubicBezTo>
                  <a:cubicBezTo>
                    <a:pt x="441" y="331"/>
                    <a:pt x="572" y="351"/>
                    <a:pt x="652" y="351"/>
                  </a:cubicBezTo>
                  <a:cubicBezTo>
                    <a:pt x="702" y="351"/>
                    <a:pt x="732" y="341"/>
                    <a:pt x="742" y="341"/>
                  </a:cubicBezTo>
                  <a:cubicBezTo>
                    <a:pt x="732" y="311"/>
                    <a:pt x="722" y="281"/>
                    <a:pt x="712" y="261"/>
                  </a:cubicBezTo>
                  <a:cubicBezTo>
                    <a:pt x="672" y="191"/>
                    <a:pt x="642" y="111"/>
                    <a:pt x="622" y="31"/>
                  </a:cubicBezTo>
                  <a:lnTo>
                    <a:pt x="622" y="31"/>
                  </a:lnTo>
                  <a:cubicBezTo>
                    <a:pt x="632" y="81"/>
                    <a:pt x="602" y="141"/>
                    <a:pt x="552" y="161"/>
                  </a:cubicBezTo>
                  <a:cubicBezTo>
                    <a:pt x="532" y="171"/>
                    <a:pt x="502" y="171"/>
                    <a:pt x="482" y="171"/>
                  </a:cubicBezTo>
                  <a:cubicBezTo>
                    <a:pt x="451" y="171"/>
                    <a:pt x="421" y="171"/>
                    <a:pt x="401" y="161"/>
                  </a:cubicBezTo>
                  <a:cubicBezTo>
                    <a:pt x="351" y="141"/>
                    <a:pt x="311" y="121"/>
                    <a:pt x="271" y="91"/>
                  </a:cubicBezTo>
                  <a:cubicBezTo>
                    <a:pt x="241" y="61"/>
                    <a:pt x="211" y="20"/>
                    <a:pt x="171" y="10"/>
                  </a:cubicBezTo>
                  <a:cubicBezTo>
                    <a:pt x="150" y="0"/>
                    <a:pt x="140" y="0"/>
                    <a:pt x="120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5" name="Google Shape;16005;p52"/>
            <p:cNvSpPr/>
            <p:nvPr/>
          </p:nvSpPr>
          <p:spPr>
            <a:xfrm>
              <a:off x="4715540" y="4274964"/>
              <a:ext cx="9877" cy="13115"/>
            </a:xfrm>
            <a:custGeom>
              <a:rect b="b" l="l" r="r" t="t"/>
              <a:pathLst>
                <a:path extrusionOk="0" h="81" w="61">
                  <a:moveTo>
                    <a:pt x="0" y="1"/>
                  </a:moveTo>
                  <a:cubicBezTo>
                    <a:pt x="20" y="31"/>
                    <a:pt x="40" y="51"/>
                    <a:pt x="60" y="81"/>
                  </a:cubicBezTo>
                  <a:cubicBezTo>
                    <a:pt x="60" y="71"/>
                    <a:pt x="60" y="61"/>
                    <a:pt x="60" y="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6" name="Google Shape;16006;p52"/>
            <p:cNvSpPr/>
            <p:nvPr/>
          </p:nvSpPr>
          <p:spPr>
            <a:xfrm>
              <a:off x="4931547" y="4291156"/>
              <a:ext cx="73190" cy="232506"/>
            </a:xfrm>
            <a:custGeom>
              <a:rect b="b" l="l" r="r" t="t"/>
              <a:pathLst>
                <a:path extrusionOk="0" h="1436" w="452">
                  <a:moveTo>
                    <a:pt x="331" y="1"/>
                  </a:moveTo>
                  <a:cubicBezTo>
                    <a:pt x="311" y="31"/>
                    <a:pt x="281" y="91"/>
                    <a:pt x="271" y="111"/>
                  </a:cubicBezTo>
                  <a:cubicBezTo>
                    <a:pt x="211" y="171"/>
                    <a:pt x="181" y="232"/>
                    <a:pt x="120" y="302"/>
                  </a:cubicBezTo>
                  <a:cubicBezTo>
                    <a:pt x="90" y="332"/>
                    <a:pt x="30" y="352"/>
                    <a:pt x="0" y="382"/>
                  </a:cubicBezTo>
                  <a:cubicBezTo>
                    <a:pt x="0" y="382"/>
                    <a:pt x="0" y="392"/>
                    <a:pt x="10" y="432"/>
                  </a:cubicBezTo>
                  <a:cubicBezTo>
                    <a:pt x="60" y="412"/>
                    <a:pt x="100" y="402"/>
                    <a:pt x="141" y="372"/>
                  </a:cubicBezTo>
                  <a:cubicBezTo>
                    <a:pt x="151" y="452"/>
                    <a:pt x="161" y="522"/>
                    <a:pt x="181" y="593"/>
                  </a:cubicBezTo>
                  <a:cubicBezTo>
                    <a:pt x="221" y="874"/>
                    <a:pt x="261" y="1154"/>
                    <a:pt x="361" y="1425"/>
                  </a:cubicBezTo>
                  <a:lnTo>
                    <a:pt x="371" y="1435"/>
                  </a:lnTo>
                  <a:cubicBezTo>
                    <a:pt x="411" y="1435"/>
                    <a:pt x="452" y="1425"/>
                    <a:pt x="452" y="1415"/>
                  </a:cubicBezTo>
                  <a:cubicBezTo>
                    <a:pt x="452" y="1395"/>
                    <a:pt x="421" y="1335"/>
                    <a:pt x="421" y="1315"/>
                  </a:cubicBezTo>
                  <a:cubicBezTo>
                    <a:pt x="421" y="1295"/>
                    <a:pt x="321" y="1134"/>
                    <a:pt x="291" y="1054"/>
                  </a:cubicBezTo>
                  <a:cubicBezTo>
                    <a:pt x="271" y="974"/>
                    <a:pt x="261" y="904"/>
                    <a:pt x="271" y="823"/>
                  </a:cubicBezTo>
                  <a:cubicBezTo>
                    <a:pt x="271" y="743"/>
                    <a:pt x="221" y="673"/>
                    <a:pt x="231" y="532"/>
                  </a:cubicBezTo>
                  <a:cubicBezTo>
                    <a:pt x="241" y="412"/>
                    <a:pt x="291" y="101"/>
                    <a:pt x="3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7" name="Google Shape;16007;p52"/>
            <p:cNvSpPr/>
            <p:nvPr/>
          </p:nvSpPr>
          <p:spPr>
            <a:xfrm>
              <a:off x="4968790" y="4517026"/>
              <a:ext cx="3400" cy="5019"/>
            </a:xfrm>
            <a:custGeom>
              <a:rect b="b" l="l" r="r" t="t"/>
              <a:pathLst>
                <a:path extrusionOk="0" h="31" w="21">
                  <a:moveTo>
                    <a:pt x="21" y="30"/>
                  </a:moveTo>
                  <a:lnTo>
                    <a:pt x="21" y="20"/>
                  </a:lnTo>
                  <a:lnTo>
                    <a:pt x="21" y="30"/>
                  </a:lnTo>
                  <a:close/>
                  <a:moveTo>
                    <a:pt x="21" y="20"/>
                  </a:moveTo>
                  <a:lnTo>
                    <a:pt x="11" y="20"/>
                  </a:lnTo>
                  <a:lnTo>
                    <a:pt x="21" y="20"/>
                  </a:ln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lnTo>
                    <a:pt x="11" y="20"/>
                  </a:lnTo>
                  <a:lnTo>
                    <a:pt x="11" y="20"/>
                  </a:ln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lose/>
                  <a:moveTo>
                    <a:pt x="11" y="20"/>
                  </a:moveTo>
                  <a:cubicBezTo>
                    <a:pt x="11" y="20"/>
                    <a:pt x="11" y="10"/>
                    <a:pt x="11" y="10"/>
                  </a:cubicBezTo>
                  <a:cubicBezTo>
                    <a:pt x="11" y="10"/>
                    <a:pt x="11" y="20"/>
                    <a:pt x="11" y="20"/>
                  </a:cubicBezTo>
                  <a:close/>
                  <a:moveTo>
                    <a:pt x="11" y="10"/>
                  </a:move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lose/>
                  <a:moveTo>
                    <a:pt x="11" y="10"/>
                  </a:moveTo>
                  <a:cubicBezTo>
                    <a:pt x="11" y="10"/>
                    <a:pt x="1" y="10"/>
                    <a:pt x="1" y="10"/>
                  </a:cubicBezTo>
                  <a:cubicBezTo>
                    <a:pt x="1" y="10"/>
                    <a:pt x="11" y="10"/>
                    <a:pt x="11" y="10"/>
                  </a:cubicBezTo>
                  <a:close/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lose/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lose/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lose/>
                  <a:moveTo>
                    <a:pt x="1" y="1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0"/>
                  </a:cubicBezTo>
                  <a:close/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8" name="Google Shape;16008;p52"/>
            <p:cNvSpPr/>
            <p:nvPr/>
          </p:nvSpPr>
          <p:spPr>
            <a:xfrm>
              <a:off x="4967171" y="4503911"/>
              <a:ext cx="24613" cy="19753"/>
            </a:xfrm>
            <a:custGeom>
              <a:rect b="b" l="l" r="r" t="t"/>
              <a:pathLst>
                <a:path extrusionOk="0" h="122" w="152">
                  <a:moveTo>
                    <a:pt x="1" y="1"/>
                  </a:moveTo>
                  <a:cubicBezTo>
                    <a:pt x="1" y="21"/>
                    <a:pt x="1" y="61"/>
                    <a:pt x="11" y="81"/>
                  </a:cubicBezTo>
                  <a:cubicBezTo>
                    <a:pt x="11" y="81"/>
                    <a:pt x="11" y="81"/>
                    <a:pt x="11" y="91"/>
                  </a:cubicBezTo>
                  <a:lnTo>
                    <a:pt x="21" y="91"/>
                  </a:lnTo>
                  <a:cubicBezTo>
                    <a:pt x="21" y="91"/>
                    <a:pt x="21" y="101"/>
                    <a:pt x="21" y="101"/>
                  </a:cubicBezTo>
                  <a:lnTo>
                    <a:pt x="31" y="101"/>
                  </a:lnTo>
                  <a:lnTo>
                    <a:pt x="31" y="111"/>
                  </a:lnTo>
                  <a:cubicBezTo>
                    <a:pt x="41" y="121"/>
                    <a:pt x="81" y="121"/>
                    <a:pt x="121" y="121"/>
                  </a:cubicBezTo>
                  <a:lnTo>
                    <a:pt x="151" y="121"/>
                  </a:lnTo>
                  <a:lnTo>
                    <a:pt x="141" y="111"/>
                  </a:lnTo>
                  <a:cubicBezTo>
                    <a:pt x="131" y="81"/>
                    <a:pt x="121" y="51"/>
                    <a:pt x="111" y="11"/>
                  </a:cubicBezTo>
                  <a:lnTo>
                    <a:pt x="51" y="11"/>
                  </a:lnTo>
                  <a:cubicBezTo>
                    <a:pt x="41" y="11"/>
                    <a:pt x="2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9" name="Google Shape;16009;p52"/>
            <p:cNvSpPr/>
            <p:nvPr/>
          </p:nvSpPr>
          <p:spPr>
            <a:xfrm>
              <a:off x="5004575" y="4520264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2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0" name="Google Shape;16010;p52"/>
            <p:cNvSpPr/>
            <p:nvPr/>
          </p:nvSpPr>
          <p:spPr>
            <a:xfrm>
              <a:off x="4999717" y="4505530"/>
              <a:ext cx="5020" cy="14896"/>
            </a:xfrm>
            <a:custGeom>
              <a:rect b="b" l="l" r="r" t="t"/>
              <a:pathLst>
                <a:path extrusionOk="0" h="92" w="31">
                  <a:moveTo>
                    <a:pt x="31" y="91"/>
                  </a:moveTo>
                  <a:lnTo>
                    <a:pt x="31" y="91"/>
                  </a:lnTo>
                  <a:cubicBezTo>
                    <a:pt x="31" y="91"/>
                    <a:pt x="31" y="91"/>
                    <a:pt x="31" y="91"/>
                  </a:cubicBezTo>
                  <a:lnTo>
                    <a:pt x="31" y="91"/>
                  </a:lnTo>
                  <a:cubicBezTo>
                    <a:pt x="31" y="91"/>
                    <a:pt x="31" y="91"/>
                    <a:pt x="31" y="91"/>
                  </a:cubicBezTo>
                  <a:cubicBezTo>
                    <a:pt x="31" y="71"/>
                    <a:pt x="0" y="21"/>
                    <a:pt x="0" y="1"/>
                  </a:cubicBezTo>
                  <a:lnTo>
                    <a:pt x="0" y="1"/>
                  </a:lnTo>
                  <a:cubicBezTo>
                    <a:pt x="0" y="21"/>
                    <a:pt x="31" y="71"/>
                    <a:pt x="31" y="91"/>
                  </a:cubicBezTo>
                  <a:cubicBezTo>
                    <a:pt x="31" y="91"/>
                    <a:pt x="31" y="91"/>
                    <a:pt x="31" y="91"/>
                  </a:cubicBezTo>
                  <a:close/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1" name="Google Shape;16011;p52"/>
            <p:cNvSpPr/>
            <p:nvPr/>
          </p:nvSpPr>
          <p:spPr>
            <a:xfrm>
              <a:off x="5004575" y="4520264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2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2" name="Google Shape;16012;p52"/>
            <p:cNvSpPr/>
            <p:nvPr/>
          </p:nvSpPr>
          <p:spPr>
            <a:xfrm>
              <a:off x="4985144" y="4505530"/>
              <a:ext cx="19593" cy="18134"/>
            </a:xfrm>
            <a:custGeom>
              <a:rect b="b" l="l" r="r" t="t"/>
              <a:pathLst>
                <a:path extrusionOk="0" h="112" w="121">
                  <a:moveTo>
                    <a:pt x="0" y="1"/>
                  </a:moveTo>
                  <a:cubicBezTo>
                    <a:pt x="10" y="41"/>
                    <a:pt x="20" y="71"/>
                    <a:pt x="30" y="101"/>
                  </a:cubicBezTo>
                  <a:lnTo>
                    <a:pt x="40" y="111"/>
                  </a:lnTo>
                  <a:lnTo>
                    <a:pt x="50" y="111"/>
                  </a:lnTo>
                  <a:cubicBezTo>
                    <a:pt x="80" y="111"/>
                    <a:pt x="110" y="101"/>
                    <a:pt x="121" y="91"/>
                  </a:cubicBezTo>
                  <a:cubicBezTo>
                    <a:pt x="121" y="71"/>
                    <a:pt x="90" y="21"/>
                    <a:pt x="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3" name="Google Shape;16013;p52"/>
            <p:cNvSpPr/>
            <p:nvPr/>
          </p:nvSpPr>
          <p:spPr>
            <a:xfrm>
              <a:off x="4863215" y="4286298"/>
              <a:ext cx="60236" cy="237364"/>
            </a:xfrm>
            <a:custGeom>
              <a:rect b="b" l="l" r="r" t="t"/>
              <a:pathLst>
                <a:path extrusionOk="0" h="1466" w="372">
                  <a:moveTo>
                    <a:pt x="1" y="1"/>
                  </a:moveTo>
                  <a:cubicBezTo>
                    <a:pt x="1" y="121"/>
                    <a:pt x="1" y="242"/>
                    <a:pt x="11" y="362"/>
                  </a:cubicBezTo>
                  <a:cubicBezTo>
                    <a:pt x="11" y="492"/>
                    <a:pt x="41" y="573"/>
                    <a:pt x="21" y="703"/>
                  </a:cubicBezTo>
                  <a:cubicBezTo>
                    <a:pt x="1" y="934"/>
                    <a:pt x="1" y="1174"/>
                    <a:pt x="1" y="1395"/>
                  </a:cubicBezTo>
                  <a:cubicBezTo>
                    <a:pt x="1" y="1425"/>
                    <a:pt x="1" y="1445"/>
                    <a:pt x="11" y="1465"/>
                  </a:cubicBezTo>
                  <a:cubicBezTo>
                    <a:pt x="71" y="1455"/>
                    <a:pt x="111" y="1445"/>
                    <a:pt x="111" y="1435"/>
                  </a:cubicBezTo>
                  <a:cubicBezTo>
                    <a:pt x="121" y="1415"/>
                    <a:pt x="81" y="1345"/>
                    <a:pt x="81" y="1295"/>
                  </a:cubicBezTo>
                  <a:cubicBezTo>
                    <a:pt x="81" y="1245"/>
                    <a:pt x="61" y="894"/>
                    <a:pt x="61" y="843"/>
                  </a:cubicBezTo>
                  <a:cubicBezTo>
                    <a:pt x="61" y="793"/>
                    <a:pt x="91" y="783"/>
                    <a:pt x="91" y="633"/>
                  </a:cubicBezTo>
                  <a:cubicBezTo>
                    <a:pt x="81" y="482"/>
                    <a:pt x="101" y="322"/>
                    <a:pt x="101" y="322"/>
                  </a:cubicBezTo>
                  <a:cubicBezTo>
                    <a:pt x="101" y="322"/>
                    <a:pt x="201" y="392"/>
                    <a:pt x="252" y="422"/>
                  </a:cubicBezTo>
                  <a:cubicBezTo>
                    <a:pt x="267" y="427"/>
                    <a:pt x="287" y="430"/>
                    <a:pt x="308" y="430"/>
                  </a:cubicBezTo>
                  <a:cubicBezTo>
                    <a:pt x="329" y="430"/>
                    <a:pt x="352" y="427"/>
                    <a:pt x="372" y="422"/>
                  </a:cubicBezTo>
                  <a:cubicBezTo>
                    <a:pt x="357" y="422"/>
                    <a:pt x="342" y="425"/>
                    <a:pt x="327" y="425"/>
                  </a:cubicBezTo>
                  <a:cubicBezTo>
                    <a:pt x="312" y="425"/>
                    <a:pt x="297" y="422"/>
                    <a:pt x="282" y="412"/>
                  </a:cubicBezTo>
                  <a:cubicBezTo>
                    <a:pt x="151" y="352"/>
                    <a:pt x="71" y="19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4" name="Google Shape;16014;p52"/>
            <p:cNvSpPr/>
            <p:nvPr/>
          </p:nvSpPr>
          <p:spPr>
            <a:xfrm>
              <a:off x="4843784" y="4497434"/>
              <a:ext cx="32709" cy="26230"/>
            </a:xfrm>
            <a:custGeom>
              <a:rect b="b" l="l" r="r" t="t"/>
              <a:pathLst>
                <a:path extrusionOk="0" h="162" w="202">
                  <a:moveTo>
                    <a:pt x="121" y="161"/>
                  </a:moveTo>
                  <a:cubicBezTo>
                    <a:pt x="111" y="161"/>
                    <a:pt x="111" y="161"/>
                    <a:pt x="101" y="161"/>
                  </a:cubicBezTo>
                  <a:cubicBezTo>
                    <a:pt x="31" y="151"/>
                    <a:pt x="0" y="121"/>
                    <a:pt x="0" y="121"/>
                  </a:cubicBezTo>
                  <a:lnTo>
                    <a:pt x="0" y="121"/>
                  </a:lnTo>
                  <a:cubicBezTo>
                    <a:pt x="0" y="121"/>
                    <a:pt x="31" y="151"/>
                    <a:pt x="101" y="161"/>
                  </a:cubicBezTo>
                  <a:cubicBezTo>
                    <a:pt x="111" y="161"/>
                    <a:pt x="111" y="161"/>
                    <a:pt x="121" y="161"/>
                  </a:cubicBezTo>
                  <a:lnTo>
                    <a:pt x="121" y="161"/>
                  </a:lnTo>
                  <a:close/>
                  <a:moveTo>
                    <a:pt x="0" y="121"/>
                  </a:moveTo>
                  <a:lnTo>
                    <a:pt x="0" y="121"/>
                  </a:lnTo>
                  <a:lnTo>
                    <a:pt x="0" y="121"/>
                  </a:lnTo>
                  <a:close/>
                  <a:moveTo>
                    <a:pt x="0" y="121"/>
                  </a:moveTo>
                  <a:cubicBezTo>
                    <a:pt x="0" y="121"/>
                    <a:pt x="0" y="121"/>
                    <a:pt x="0" y="121"/>
                  </a:cubicBezTo>
                  <a:cubicBezTo>
                    <a:pt x="0" y="121"/>
                    <a:pt x="0" y="121"/>
                    <a:pt x="0" y="121"/>
                  </a:cubicBezTo>
                  <a:close/>
                  <a:moveTo>
                    <a:pt x="0" y="121"/>
                  </a:moveTo>
                  <a:lnTo>
                    <a:pt x="0" y="121"/>
                  </a:lnTo>
                  <a:lnTo>
                    <a:pt x="0" y="121"/>
                  </a:lnTo>
                  <a:close/>
                  <a:moveTo>
                    <a:pt x="11" y="71"/>
                  </a:moveTo>
                  <a:cubicBezTo>
                    <a:pt x="21" y="51"/>
                    <a:pt x="21" y="31"/>
                    <a:pt x="21" y="11"/>
                  </a:cubicBezTo>
                  <a:lnTo>
                    <a:pt x="21" y="11"/>
                  </a:lnTo>
                  <a:cubicBezTo>
                    <a:pt x="21" y="31"/>
                    <a:pt x="21" y="51"/>
                    <a:pt x="11" y="71"/>
                  </a:cubicBezTo>
                  <a:close/>
                  <a:moveTo>
                    <a:pt x="201" y="21"/>
                  </a:moveTo>
                  <a:cubicBezTo>
                    <a:pt x="201" y="21"/>
                    <a:pt x="201" y="11"/>
                    <a:pt x="201" y="11"/>
                  </a:cubicBezTo>
                  <a:cubicBezTo>
                    <a:pt x="201" y="11"/>
                    <a:pt x="201" y="1"/>
                    <a:pt x="201" y="1"/>
                  </a:cubicBezTo>
                  <a:lnTo>
                    <a:pt x="201" y="1"/>
                  </a:lnTo>
                  <a:cubicBezTo>
                    <a:pt x="201" y="11"/>
                    <a:pt x="201" y="21"/>
                    <a:pt x="201" y="21"/>
                  </a:cubicBezTo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5" name="Google Shape;16015;p52"/>
            <p:cNvSpPr/>
            <p:nvPr/>
          </p:nvSpPr>
          <p:spPr>
            <a:xfrm>
              <a:off x="4843784" y="4499053"/>
              <a:ext cx="35947" cy="24611"/>
            </a:xfrm>
            <a:custGeom>
              <a:rect b="b" l="l" r="r" t="t"/>
              <a:pathLst>
                <a:path extrusionOk="0" h="152" w="222">
                  <a:moveTo>
                    <a:pt x="221" y="131"/>
                  </a:moveTo>
                  <a:lnTo>
                    <a:pt x="221" y="131"/>
                  </a:lnTo>
                  <a:cubicBezTo>
                    <a:pt x="201" y="141"/>
                    <a:pt x="171" y="141"/>
                    <a:pt x="132" y="151"/>
                  </a:cubicBezTo>
                  <a:lnTo>
                    <a:pt x="132" y="151"/>
                  </a:lnTo>
                  <a:cubicBezTo>
                    <a:pt x="168" y="149"/>
                    <a:pt x="203" y="140"/>
                    <a:pt x="221" y="131"/>
                  </a:cubicBezTo>
                  <a:close/>
                  <a:moveTo>
                    <a:pt x="21" y="1"/>
                  </a:moveTo>
                  <a:cubicBezTo>
                    <a:pt x="21" y="21"/>
                    <a:pt x="21" y="41"/>
                    <a:pt x="11" y="61"/>
                  </a:cubicBezTo>
                  <a:cubicBezTo>
                    <a:pt x="11" y="81"/>
                    <a:pt x="0" y="101"/>
                    <a:pt x="0" y="111"/>
                  </a:cubicBezTo>
                  <a:cubicBezTo>
                    <a:pt x="0" y="111"/>
                    <a:pt x="31" y="141"/>
                    <a:pt x="101" y="151"/>
                  </a:cubicBezTo>
                  <a:lnTo>
                    <a:pt x="121" y="151"/>
                  </a:lnTo>
                  <a:cubicBezTo>
                    <a:pt x="124" y="151"/>
                    <a:pt x="127" y="151"/>
                    <a:pt x="131" y="151"/>
                  </a:cubicBezTo>
                  <a:lnTo>
                    <a:pt x="131" y="151"/>
                  </a:lnTo>
                  <a:cubicBezTo>
                    <a:pt x="131" y="151"/>
                    <a:pt x="131" y="151"/>
                    <a:pt x="131" y="151"/>
                  </a:cubicBezTo>
                  <a:cubicBezTo>
                    <a:pt x="131" y="151"/>
                    <a:pt x="132" y="151"/>
                    <a:pt x="132" y="151"/>
                  </a:cubicBezTo>
                  <a:lnTo>
                    <a:pt x="132" y="151"/>
                  </a:lnTo>
                  <a:cubicBezTo>
                    <a:pt x="132" y="151"/>
                    <a:pt x="131" y="151"/>
                    <a:pt x="131" y="151"/>
                  </a:cubicBezTo>
                  <a:lnTo>
                    <a:pt x="131" y="151"/>
                  </a:lnTo>
                  <a:cubicBezTo>
                    <a:pt x="121" y="131"/>
                    <a:pt x="121" y="111"/>
                    <a:pt x="121" y="81"/>
                  </a:cubicBezTo>
                  <a:cubicBezTo>
                    <a:pt x="121" y="61"/>
                    <a:pt x="121" y="3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6" name="Google Shape;16016;p52"/>
            <p:cNvSpPr/>
            <p:nvPr/>
          </p:nvSpPr>
          <p:spPr>
            <a:xfrm>
              <a:off x="4863215" y="4497434"/>
              <a:ext cx="19755" cy="26230"/>
            </a:xfrm>
            <a:custGeom>
              <a:rect b="b" l="l" r="r" t="t"/>
              <a:pathLst>
                <a:path extrusionOk="0" h="162" w="122">
                  <a:moveTo>
                    <a:pt x="81" y="1"/>
                  </a:moveTo>
                  <a:lnTo>
                    <a:pt x="71" y="11"/>
                  </a:lnTo>
                  <a:lnTo>
                    <a:pt x="1" y="11"/>
                  </a:lnTo>
                  <a:cubicBezTo>
                    <a:pt x="1" y="41"/>
                    <a:pt x="1" y="71"/>
                    <a:pt x="1" y="91"/>
                  </a:cubicBezTo>
                  <a:cubicBezTo>
                    <a:pt x="1" y="121"/>
                    <a:pt x="1" y="141"/>
                    <a:pt x="11" y="161"/>
                  </a:cubicBezTo>
                  <a:cubicBezTo>
                    <a:pt x="51" y="151"/>
                    <a:pt x="81" y="151"/>
                    <a:pt x="101" y="14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21" y="121"/>
                    <a:pt x="91" y="71"/>
                    <a:pt x="81" y="21"/>
                  </a:cubicBezTo>
                  <a:cubicBezTo>
                    <a:pt x="81" y="21"/>
                    <a:pt x="81" y="11"/>
                    <a:pt x="81" y="11"/>
                  </a:cubicBezTo>
                  <a:cubicBezTo>
                    <a:pt x="81" y="11"/>
                    <a:pt x="81" y="1"/>
                    <a:pt x="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7" name="Google Shape;16017;p52"/>
            <p:cNvSpPr/>
            <p:nvPr/>
          </p:nvSpPr>
          <p:spPr>
            <a:xfrm>
              <a:off x="4682993" y="4120337"/>
              <a:ext cx="342795" cy="244164"/>
            </a:xfrm>
            <a:custGeom>
              <a:rect b="b" l="l" r="r" t="t"/>
              <a:pathLst>
                <a:path extrusionOk="0" h="1508" w="2117">
                  <a:moveTo>
                    <a:pt x="367" y="0"/>
                  </a:moveTo>
                  <a:cubicBezTo>
                    <a:pt x="249" y="0"/>
                    <a:pt x="151" y="29"/>
                    <a:pt x="101" y="73"/>
                  </a:cubicBezTo>
                  <a:cubicBezTo>
                    <a:pt x="81" y="93"/>
                    <a:pt x="41" y="113"/>
                    <a:pt x="0" y="143"/>
                  </a:cubicBezTo>
                  <a:cubicBezTo>
                    <a:pt x="51" y="133"/>
                    <a:pt x="101" y="113"/>
                    <a:pt x="131" y="113"/>
                  </a:cubicBezTo>
                  <a:cubicBezTo>
                    <a:pt x="191" y="113"/>
                    <a:pt x="261" y="133"/>
                    <a:pt x="291" y="183"/>
                  </a:cubicBezTo>
                  <a:cubicBezTo>
                    <a:pt x="331" y="223"/>
                    <a:pt x="331" y="294"/>
                    <a:pt x="382" y="324"/>
                  </a:cubicBezTo>
                  <a:cubicBezTo>
                    <a:pt x="432" y="354"/>
                    <a:pt x="502" y="334"/>
                    <a:pt x="552" y="354"/>
                  </a:cubicBezTo>
                  <a:cubicBezTo>
                    <a:pt x="642" y="404"/>
                    <a:pt x="642" y="544"/>
                    <a:pt x="733" y="584"/>
                  </a:cubicBezTo>
                  <a:cubicBezTo>
                    <a:pt x="744" y="588"/>
                    <a:pt x="756" y="590"/>
                    <a:pt x="768" y="590"/>
                  </a:cubicBezTo>
                  <a:cubicBezTo>
                    <a:pt x="819" y="590"/>
                    <a:pt x="873" y="561"/>
                    <a:pt x="913" y="544"/>
                  </a:cubicBezTo>
                  <a:cubicBezTo>
                    <a:pt x="1004" y="494"/>
                    <a:pt x="1104" y="474"/>
                    <a:pt x="1204" y="474"/>
                  </a:cubicBezTo>
                  <a:cubicBezTo>
                    <a:pt x="1254" y="474"/>
                    <a:pt x="1304" y="484"/>
                    <a:pt x="1335" y="524"/>
                  </a:cubicBezTo>
                  <a:cubicBezTo>
                    <a:pt x="1365" y="544"/>
                    <a:pt x="1365" y="584"/>
                    <a:pt x="1375" y="615"/>
                  </a:cubicBezTo>
                  <a:cubicBezTo>
                    <a:pt x="1395" y="665"/>
                    <a:pt x="1425" y="705"/>
                    <a:pt x="1455" y="755"/>
                  </a:cubicBezTo>
                  <a:cubicBezTo>
                    <a:pt x="1505" y="865"/>
                    <a:pt x="1505" y="996"/>
                    <a:pt x="1455" y="1106"/>
                  </a:cubicBezTo>
                  <a:cubicBezTo>
                    <a:pt x="1425" y="1176"/>
                    <a:pt x="1525" y="1267"/>
                    <a:pt x="1495" y="1347"/>
                  </a:cubicBezTo>
                  <a:cubicBezTo>
                    <a:pt x="1487" y="1372"/>
                    <a:pt x="1449" y="1434"/>
                    <a:pt x="1377" y="1434"/>
                  </a:cubicBezTo>
                  <a:cubicBezTo>
                    <a:pt x="1364" y="1434"/>
                    <a:pt x="1350" y="1432"/>
                    <a:pt x="1335" y="1427"/>
                  </a:cubicBezTo>
                  <a:lnTo>
                    <a:pt x="1335" y="1427"/>
                  </a:lnTo>
                  <a:lnTo>
                    <a:pt x="1365" y="1447"/>
                  </a:lnTo>
                  <a:cubicBezTo>
                    <a:pt x="1381" y="1455"/>
                    <a:pt x="1401" y="1458"/>
                    <a:pt x="1422" y="1458"/>
                  </a:cubicBezTo>
                  <a:cubicBezTo>
                    <a:pt x="1477" y="1458"/>
                    <a:pt x="1535" y="1437"/>
                    <a:pt x="1535" y="1437"/>
                  </a:cubicBezTo>
                  <a:cubicBezTo>
                    <a:pt x="1535" y="1437"/>
                    <a:pt x="1535" y="1467"/>
                    <a:pt x="1545" y="1507"/>
                  </a:cubicBezTo>
                  <a:cubicBezTo>
                    <a:pt x="1595" y="1487"/>
                    <a:pt x="1625" y="1467"/>
                    <a:pt x="1666" y="1437"/>
                  </a:cubicBezTo>
                  <a:cubicBezTo>
                    <a:pt x="1716" y="1397"/>
                    <a:pt x="1766" y="1347"/>
                    <a:pt x="1806" y="1297"/>
                  </a:cubicBezTo>
                  <a:cubicBezTo>
                    <a:pt x="1826" y="1166"/>
                    <a:pt x="1856" y="1056"/>
                    <a:pt x="1886" y="1026"/>
                  </a:cubicBezTo>
                  <a:cubicBezTo>
                    <a:pt x="1916" y="986"/>
                    <a:pt x="1987" y="915"/>
                    <a:pt x="2037" y="905"/>
                  </a:cubicBezTo>
                  <a:cubicBezTo>
                    <a:pt x="2037" y="875"/>
                    <a:pt x="2037" y="845"/>
                    <a:pt x="2037" y="815"/>
                  </a:cubicBezTo>
                  <a:cubicBezTo>
                    <a:pt x="2007" y="705"/>
                    <a:pt x="1916" y="605"/>
                    <a:pt x="1956" y="494"/>
                  </a:cubicBezTo>
                  <a:cubicBezTo>
                    <a:pt x="1987" y="394"/>
                    <a:pt x="2117" y="334"/>
                    <a:pt x="2097" y="223"/>
                  </a:cubicBezTo>
                  <a:lnTo>
                    <a:pt x="2087" y="193"/>
                  </a:lnTo>
                  <a:cubicBezTo>
                    <a:pt x="2057" y="203"/>
                    <a:pt x="2037" y="213"/>
                    <a:pt x="2027" y="223"/>
                  </a:cubicBezTo>
                  <a:cubicBezTo>
                    <a:pt x="2020" y="225"/>
                    <a:pt x="2013" y="226"/>
                    <a:pt x="2006" y="226"/>
                  </a:cubicBezTo>
                  <a:cubicBezTo>
                    <a:pt x="1972" y="226"/>
                    <a:pt x="1932" y="208"/>
                    <a:pt x="1816" y="183"/>
                  </a:cubicBezTo>
                  <a:cubicBezTo>
                    <a:pt x="1676" y="143"/>
                    <a:pt x="1565" y="83"/>
                    <a:pt x="1415" y="73"/>
                  </a:cubicBezTo>
                  <a:cubicBezTo>
                    <a:pt x="1399" y="72"/>
                    <a:pt x="1381" y="71"/>
                    <a:pt x="1361" y="71"/>
                  </a:cubicBezTo>
                  <a:cubicBezTo>
                    <a:pt x="1274" y="71"/>
                    <a:pt x="1151" y="79"/>
                    <a:pt x="1019" y="79"/>
                  </a:cubicBezTo>
                  <a:cubicBezTo>
                    <a:pt x="877" y="79"/>
                    <a:pt x="723" y="70"/>
                    <a:pt x="592" y="33"/>
                  </a:cubicBezTo>
                  <a:cubicBezTo>
                    <a:pt x="514" y="10"/>
                    <a:pt x="437" y="0"/>
                    <a:pt x="367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8" name="Google Shape;16018;p52"/>
            <p:cNvSpPr/>
            <p:nvPr/>
          </p:nvSpPr>
          <p:spPr>
            <a:xfrm>
              <a:off x="4929928" y="4151586"/>
              <a:ext cx="92621" cy="212915"/>
            </a:xfrm>
            <a:custGeom>
              <a:rect b="b" l="l" r="r" t="t"/>
              <a:pathLst>
                <a:path extrusionOk="0" h="1315" w="572">
                  <a:moveTo>
                    <a:pt x="562" y="0"/>
                  </a:moveTo>
                  <a:cubicBezTo>
                    <a:pt x="532" y="10"/>
                    <a:pt x="512" y="20"/>
                    <a:pt x="502" y="30"/>
                  </a:cubicBezTo>
                  <a:cubicBezTo>
                    <a:pt x="472" y="30"/>
                    <a:pt x="451" y="30"/>
                    <a:pt x="401" y="10"/>
                  </a:cubicBezTo>
                  <a:cubicBezTo>
                    <a:pt x="401" y="81"/>
                    <a:pt x="361" y="151"/>
                    <a:pt x="341" y="211"/>
                  </a:cubicBezTo>
                  <a:cubicBezTo>
                    <a:pt x="301" y="301"/>
                    <a:pt x="271" y="391"/>
                    <a:pt x="291" y="482"/>
                  </a:cubicBezTo>
                  <a:cubicBezTo>
                    <a:pt x="311" y="532"/>
                    <a:pt x="341" y="572"/>
                    <a:pt x="331" y="622"/>
                  </a:cubicBezTo>
                  <a:cubicBezTo>
                    <a:pt x="321" y="682"/>
                    <a:pt x="251" y="722"/>
                    <a:pt x="231" y="773"/>
                  </a:cubicBezTo>
                  <a:cubicBezTo>
                    <a:pt x="221" y="813"/>
                    <a:pt x="231" y="863"/>
                    <a:pt x="231" y="913"/>
                  </a:cubicBezTo>
                  <a:cubicBezTo>
                    <a:pt x="221" y="983"/>
                    <a:pt x="181" y="1043"/>
                    <a:pt x="130" y="1104"/>
                  </a:cubicBezTo>
                  <a:cubicBezTo>
                    <a:pt x="90" y="1154"/>
                    <a:pt x="40" y="1194"/>
                    <a:pt x="0" y="1254"/>
                  </a:cubicBezTo>
                  <a:lnTo>
                    <a:pt x="10" y="1244"/>
                  </a:lnTo>
                  <a:cubicBezTo>
                    <a:pt x="10" y="1244"/>
                    <a:pt x="10" y="1274"/>
                    <a:pt x="20" y="1314"/>
                  </a:cubicBezTo>
                  <a:cubicBezTo>
                    <a:pt x="70" y="1294"/>
                    <a:pt x="100" y="1274"/>
                    <a:pt x="141" y="1244"/>
                  </a:cubicBezTo>
                  <a:cubicBezTo>
                    <a:pt x="191" y="1204"/>
                    <a:pt x="241" y="1154"/>
                    <a:pt x="281" y="1104"/>
                  </a:cubicBezTo>
                  <a:cubicBezTo>
                    <a:pt x="301" y="973"/>
                    <a:pt x="331" y="863"/>
                    <a:pt x="361" y="833"/>
                  </a:cubicBezTo>
                  <a:cubicBezTo>
                    <a:pt x="391" y="793"/>
                    <a:pt x="462" y="722"/>
                    <a:pt x="512" y="712"/>
                  </a:cubicBezTo>
                  <a:cubicBezTo>
                    <a:pt x="512" y="682"/>
                    <a:pt x="512" y="652"/>
                    <a:pt x="512" y="622"/>
                  </a:cubicBezTo>
                  <a:cubicBezTo>
                    <a:pt x="482" y="512"/>
                    <a:pt x="391" y="412"/>
                    <a:pt x="431" y="301"/>
                  </a:cubicBezTo>
                  <a:cubicBezTo>
                    <a:pt x="441" y="261"/>
                    <a:pt x="472" y="221"/>
                    <a:pt x="502" y="191"/>
                  </a:cubicBezTo>
                  <a:cubicBezTo>
                    <a:pt x="502" y="171"/>
                    <a:pt x="512" y="151"/>
                    <a:pt x="522" y="121"/>
                  </a:cubicBezTo>
                  <a:cubicBezTo>
                    <a:pt x="542" y="91"/>
                    <a:pt x="562" y="60"/>
                    <a:pt x="572" y="30"/>
                  </a:cubicBezTo>
                  <a:lnTo>
                    <a:pt x="56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9" name="Google Shape;16019;p52"/>
            <p:cNvSpPr/>
            <p:nvPr/>
          </p:nvSpPr>
          <p:spPr>
            <a:xfrm>
              <a:off x="5084242" y="4205180"/>
              <a:ext cx="5020" cy="6638"/>
            </a:xfrm>
            <a:custGeom>
              <a:rect b="b" l="l" r="r" t="t"/>
              <a:pathLst>
                <a:path extrusionOk="0" h="41" w="31">
                  <a:moveTo>
                    <a:pt x="0" y="0"/>
                  </a:moveTo>
                  <a:lnTo>
                    <a:pt x="0" y="40"/>
                  </a:lnTo>
                  <a:cubicBezTo>
                    <a:pt x="20" y="40"/>
                    <a:pt x="30" y="10"/>
                    <a:pt x="30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0" name="Google Shape;16020;p52"/>
            <p:cNvSpPr/>
            <p:nvPr/>
          </p:nvSpPr>
          <p:spPr>
            <a:xfrm>
              <a:off x="4965551" y="4145595"/>
              <a:ext cx="149133" cy="160779"/>
            </a:xfrm>
            <a:custGeom>
              <a:rect b="b" l="l" r="r" t="t"/>
              <a:pathLst>
                <a:path extrusionOk="0" h="993" w="921">
                  <a:moveTo>
                    <a:pt x="490" y="1"/>
                  </a:moveTo>
                  <a:cubicBezTo>
                    <a:pt x="410" y="1"/>
                    <a:pt x="343" y="24"/>
                    <a:pt x="312" y="47"/>
                  </a:cubicBezTo>
                  <a:cubicBezTo>
                    <a:pt x="262" y="77"/>
                    <a:pt x="242" y="107"/>
                    <a:pt x="231" y="107"/>
                  </a:cubicBezTo>
                  <a:cubicBezTo>
                    <a:pt x="206" y="107"/>
                    <a:pt x="165" y="63"/>
                    <a:pt x="110" y="63"/>
                  </a:cubicBezTo>
                  <a:cubicBezTo>
                    <a:pt x="101" y="63"/>
                    <a:pt x="91" y="64"/>
                    <a:pt x="81" y="67"/>
                  </a:cubicBezTo>
                  <a:cubicBezTo>
                    <a:pt x="11" y="87"/>
                    <a:pt x="1" y="158"/>
                    <a:pt x="21" y="208"/>
                  </a:cubicBezTo>
                  <a:cubicBezTo>
                    <a:pt x="51" y="258"/>
                    <a:pt x="181" y="288"/>
                    <a:pt x="181" y="308"/>
                  </a:cubicBezTo>
                  <a:cubicBezTo>
                    <a:pt x="191" y="328"/>
                    <a:pt x="181" y="469"/>
                    <a:pt x="191" y="559"/>
                  </a:cubicBezTo>
                  <a:cubicBezTo>
                    <a:pt x="211" y="659"/>
                    <a:pt x="242" y="719"/>
                    <a:pt x="352" y="790"/>
                  </a:cubicBezTo>
                  <a:cubicBezTo>
                    <a:pt x="392" y="820"/>
                    <a:pt x="532" y="900"/>
                    <a:pt x="562" y="940"/>
                  </a:cubicBezTo>
                  <a:cubicBezTo>
                    <a:pt x="589" y="966"/>
                    <a:pt x="622" y="992"/>
                    <a:pt x="676" y="992"/>
                  </a:cubicBezTo>
                  <a:cubicBezTo>
                    <a:pt x="685" y="992"/>
                    <a:pt x="694" y="992"/>
                    <a:pt x="703" y="990"/>
                  </a:cubicBezTo>
                  <a:cubicBezTo>
                    <a:pt x="773" y="980"/>
                    <a:pt x="763" y="950"/>
                    <a:pt x="763" y="950"/>
                  </a:cubicBezTo>
                  <a:cubicBezTo>
                    <a:pt x="793" y="940"/>
                    <a:pt x="833" y="900"/>
                    <a:pt x="823" y="850"/>
                  </a:cubicBezTo>
                  <a:cubicBezTo>
                    <a:pt x="813" y="800"/>
                    <a:pt x="783" y="719"/>
                    <a:pt x="773" y="629"/>
                  </a:cubicBezTo>
                  <a:cubicBezTo>
                    <a:pt x="753" y="549"/>
                    <a:pt x="733" y="368"/>
                    <a:pt x="733" y="368"/>
                  </a:cubicBezTo>
                  <a:lnTo>
                    <a:pt x="763" y="368"/>
                  </a:lnTo>
                  <a:cubicBezTo>
                    <a:pt x="763" y="368"/>
                    <a:pt x="763" y="348"/>
                    <a:pt x="743" y="318"/>
                  </a:cubicBezTo>
                  <a:cubicBezTo>
                    <a:pt x="723" y="278"/>
                    <a:pt x="733" y="248"/>
                    <a:pt x="733" y="248"/>
                  </a:cubicBezTo>
                  <a:cubicBezTo>
                    <a:pt x="733" y="248"/>
                    <a:pt x="883" y="238"/>
                    <a:pt x="904" y="168"/>
                  </a:cubicBezTo>
                  <a:cubicBezTo>
                    <a:pt x="921" y="107"/>
                    <a:pt x="886" y="53"/>
                    <a:pt x="837" y="53"/>
                  </a:cubicBezTo>
                  <a:cubicBezTo>
                    <a:pt x="829" y="53"/>
                    <a:pt x="821" y="55"/>
                    <a:pt x="813" y="57"/>
                  </a:cubicBezTo>
                  <a:cubicBezTo>
                    <a:pt x="763" y="77"/>
                    <a:pt x="703" y="97"/>
                    <a:pt x="703" y="97"/>
                  </a:cubicBezTo>
                  <a:cubicBezTo>
                    <a:pt x="703" y="97"/>
                    <a:pt x="653" y="27"/>
                    <a:pt x="562" y="7"/>
                  </a:cubicBezTo>
                  <a:cubicBezTo>
                    <a:pt x="538" y="3"/>
                    <a:pt x="513" y="1"/>
                    <a:pt x="490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1" name="Google Shape;16021;p52"/>
            <p:cNvSpPr/>
            <p:nvPr/>
          </p:nvSpPr>
          <p:spPr>
            <a:xfrm>
              <a:off x="5048457" y="4289537"/>
              <a:ext cx="44044" cy="16839"/>
            </a:xfrm>
            <a:custGeom>
              <a:rect b="b" l="l" r="r" t="t"/>
              <a:pathLst>
                <a:path extrusionOk="0" h="104" w="272">
                  <a:moveTo>
                    <a:pt x="0" y="1"/>
                  </a:moveTo>
                  <a:cubicBezTo>
                    <a:pt x="20" y="21"/>
                    <a:pt x="40" y="41"/>
                    <a:pt x="50" y="51"/>
                  </a:cubicBezTo>
                  <a:cubicBezTo>
                    <a:pt x="77" y="77"/>
                    <a:pt x="110" y="103"/>
                    <a:pt x="164" y="103"/>
                  </a:cubicBezTo>
                  <a:cubicBezTo>
                    <a:pt x="173" y="103"/>
                    <a:pt x="182" y="103"/>
                    <a:pt x="191" y="101"/>
                  </a:cubicBezTo>
                  <a:cubicBezTo>
                    <a:pt x="261" y="91"/>
                    <a:pt x="251" y="61"/>
                    <a:pt x="251" y="61"/>
                  </a:cubicBezTo>
                  <a:lnTo>
                    <a:pt x="271" y="51"/>
                  </a:lnTo>
                  <a:cubicBezTo>
                    <a:pt x="265" y="39"/>
                    <a:pt x="249" y="34"/>
                    <a:pt x="227" y="34"/>
                  </a:cubicBezTo>
                  <a:cubicBezTo>
                    <a:pt x="211" y="34"/>
                    <a:pt x="192" y="37"/>
                    <a:pt x="171" y="41"/>
                  </a:cubicBezTo>
                  <a:cubicBezTo>
                    <a:pt x="141" y="41"/>
                    <a:pt x="111" y="41"/>
                    <a:pt x="101" y="31"/>
                  </a:cubicBezTo>
                  <a:cubicBezTo>
                    <a:pt x="71" y="11"/>
                    <a:pt x="20" y="2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2" name="Google Shape;16022;p52"/>
            <p:cNvSpPr/>
            <p:nvPr/>
          </p:nvSpPr>
          <p:spPr>
            <a:xfrm>
              <a:off x="5053314" y="4149967"/>
              <a:ext cx="61370" cy="144588"/>
            </a:xfrm>
            <a:custGeom>
              <a:rect b="b" l="l" r="r" t="t"/>
              <a:pathLst>
                <a:path extrusionOk="0" h="893" w="379">
                  <a:moveTo>
                    <a:pt x="61" y="0"/>
                  </a:moveTo>
                  <a:cubicBezTo>
                    <a:pt x="51" y="30"/>
                    <a:pt x="31" y="70"/>
                    <a:pt x="20" y="111"/>
                  </a:cubicBezTo>
                  <a:cubicBezTo>
                    <a:pt x="0" y="171"/>
                    <a:pt x="31" y="201"/>
                    <a:pt x="61" y="251"/>
                  </a:cubicBezTo>
                  <a:cubicBezTo>
                    <a:pt x="121" y="361"/>
                    <a:pt x="161" y="502"/>
                    <a:pt x="161" y="622"/>
                  </a:cubicBezTo>
                  <a:cubicBezTo>
                    <a:pt x="171" y="692"/>
                    <a:pt x="171" y="753"/>
                    <a:pt x="191" y="813"/>
                  </a:cubicBezTo>
                  <a:cubicBezTo>
                    <a:pt x="201" y="843"/>
                    <a:pt x="231" y="873"/>
                    <a:pt x="261" y="893"/>
                  </a:cubicBezTo>
                  <a:cubicBezTo>
                    <a:pt x="271" y="873"/>
                    <a:pt x="281" y="853"/>
                    <a:pt x="281" y="823"/>
                  </a:cubicBezTo>
                  <a:cubicBezTo>
                    <a:pt x="271" y="773"/>
                    <a:pt x="241" y="692"/>
                    <a:pt x="231" y="602"/>
                  </a:cubicBezTo>
                  <a:cubicBezTo>
                    <a:pt x="211" y="522"/>
                    <a:pt x="191" y="341"/>
                    <a:pt x="191" y="341"/>
                  </a:cubicBezTo>
                  <a:lnTo>
                    <a:pt x="221" y="341"/>
                  </a:lnTo>
                  <a:cubicBezTo>
                    <a:pt x="221" y="341"/>
                    <a:pt x="221" y="321"/>
                    <a:pt x="201" y="291"/>
                  </a:cubicBezTo>
                  <a:cubicBezTo>
                    <a:pt x="181" y="251"/>
                    <a:pt x="191" y="221"/>
                    <a:pt x="191" y="221"/>
                  </a:cubicBezTo>
                  <a:cubicBezTo>
                    <a:pt x="191" y="221"/>
                    <a:pt x="341" y="211"/>
                    <a:pt x="362" y="141"/>
                  </a:cubicBezTo>
                  <a:cubicBezTo>
                    <a:pt x="379" y="80"/>
                    <a:pt x="344" y="26"/>
                    <a:pt x="295" y="26"/>
                  </a:cubicBezTo>
                  <a:cubicBezTo>
                    <a:pt x="287" y="26"/>
                    <a:pt x="279" y="28"/>
                    <a:pt x="271" y="30"/>
                  </a:cubicBezTo>
                  <a:cubicBezTo>
                    <a:pt x="221" y="50"/>
                    <a:pt x="161" y="70"/>
                    <a:pt x="161" y="70"/>
                  </a:cubicBezTo>
                  <a:cubicBezTo>
                    <a:pt x="161" y="70"/>
                    <a:pt x="131" y="2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52"/>
            <p:cNvSpPr/>
            <p:nvPr/>
          </p:nvSpPr>
          <p:spPr>
            <a:xfrm>
              <a:off x="5084242" y="4205180"/>
              <a:ext cx="9877" cy="810"/>
            </a:xfrm>
            <a:custGeom>
              <a:rect b="b" l="l" r="r" t="t"/>
              <a:pathLst>
                <a:path extrusionOk="0" h="5" w="61">
                  <a:moveTo>
                    <a:pt x="0" y="0"/>
                  </a:moveTo>
                  <a:cubicBezTo>
                    <a:pt x="10" y="4"/>
                    <a:pt x="20" y="5"/>
                    <a:pt x="29" y="5"/>
                  </a:cubicBezTo>
                  <a:cubicBezTo>
                    <a:pt x="47" y="5"/>
                    <a:pt x="60" y="0"/>
                    <a:pt x="60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4" name="Google Shape;16024;p52"/>
            <p:cNvSpPr/>
            <p:nvPr/>
          </p:nvSpPr>
          <p:spPr>
            <a:xfrm>
              <a:off x="5082461" y="4159034"/>
              <a:ext cx="29470" cy="23477"/>
            </a:xfrm>
            <a:custGeom>
              <a:rect b="b" l="l" r="r" t="t"/>
              <a:pathLst>
                <a:path extrusionOk="0" h="145" w="182">
                  <a:moveTo>
                    <a:pt x="118" y="0"/>
                  </a:moveTo>
                  <a:cubicBezTo>
                    <a:pt x="102" y="0"/>
                    <a:pt x="84" y="5"/>
                    <a:pt x="61" y="14"/>
                  </a:cubicBezTo>
                  <a:cubicBezTo>
                    <a:pt x="1" y="45"/>
                    <a:pt x="1" y="115"/>
                    <a:pt x="1" y="145"/>
                  </a:cubicBezTo>
                  <a:cubicBezTo>
                    <a:pt x="1" y="145"/>
                    <a:pt x="71" y="145"/>
                    <a:pt x="121" y="125"/>
                  </a:cubicBezTo>
                  <a:cubicBezTo>
                    <a:pt x="171" y="105"/>
                    <a:pt x="182" y="55"/>
                    <a:pt x="161" y="24"/>
                  </a:cubicBezTo>
                  <a:cubicBezTo>
                    <a:pt x="150" y="8"/>
                    <a:pt x="136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5" name="Google Shape;16025;p52"/>
            <p:cNvSpPr/>
            <p:nvPr/>
          </p:nvSpPr>
          <p:spPr>
            <a:xfrm>
              <a:off x="4968790" y="4159520"/>
              <a:ext cx="35947" cy="32868"/>
            </a:xfrm>
            <a:custGeom>
              <a:rect b="b" l="l" r="r" t="t"/>
              <a:pathLst>
                <a:path extrusionOk="0" h="203" w="222">
                  <a:moveTo>
                    <a:pt x="90" y="1"/>
                  </a:moveTo>
                  <a:cubicBezTo>
                    <a:pt x="87" y="1"/>
                    <a:pt x="84" y="1"/>
                    <a:pt x="81" y="1"/>
                  </a:cubicBezTo>
                  <a:cubicBezTo>
                    <a:pt x="21" y="1"/>
                    <a:pt x="1" y="82"/>
                    <a:pt x="31" y="122"/>
                  </a:cubicBezTo>
                  <a:cubicBezTo>
                    <a:pt x="61" y="172"/>
                    <a:pt x="161" y="182"/>
                    <a:pt x="191" y="202"/>
                  </a:cubicBezTo>
                  <a:lnTo>
                    <a:pt x="171" y="162"/>
                  </a:lnTo>
                  <a:lnTo>
                    <a:pt x="201" y="172"/>
                  </a:lnTo>
                  <a:lnTo>
                    <a:pt x="151" y="122"/>
                  </a:lnTo>
                  <a:lnTo>
                    <a:pt x="151" y="122"/>
                  </a:lnTo>
                  <a:cubicBezTo>
                    <a:pt x="161" y="128"/>
                    <a:pt x="172" y="131"/>
                    <a:pt x="183" y="131"/>
                  </a:cubicBezTo>
                  <a:cubicBezTo>
                    <a:pt x="204" y="131"/>
                    <a:pt x="222" y="122"/>
                    <a:pt x="222" y="122"/>
                  </a:cubicBezTo>
                  <a:cubicBezTo>
                    <a:pt x="193" y="103"/>
                    <a:pt x="15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52"/>
            <p:cNvSpPr/>
            <p:nvPr/>
          </p:nvSpPr>
          <p:spPr>
            <a:xfrm>
              <a:off x="5027245" y="4198703"/>
              <a:ext cx="16516" cy="8258"/>
            </a:xfrm>
            <a:custGeom>
              <a:rect b="b" l="l" r="r" t="t"/>
              <a:pathLst>
                <a:path extrusionOk="0" h="51" w="102">
                  <a:moveTo>
                    <a:pt x="51" y="0"/>
                  </a:moveTo>
                  <a:cubicBezTo>
                    <a:pt x="21" y="0"/>
                    <a:pt x="1" y="30"/>
                    <a:pt x="1" y="30"/>
                  </a:cubicBezTo>
                  <a:lnTo>
                    <a:pt x="101" y="50"/>
                  </a:lnTo>
                  <a:cubicBezTo>
                    <a:pt x="91" y="30"/>
                    <a:pt x="71" y="0"/>
                    <a:pt x="51" y="0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7" name="Google Shape;16027;p52"/>
            <p:cNvSpPr/>
            <p:nvPr/>
          </p:nvSpPr>
          <p:spPr>
            <a:xfrm>
              <a:off x="5025625" y="4201294"/>
              <a:ext cx="18136" cy="5667"/>
            </a:xfrm>
            <a:custGeom>
              <a:rect b="b" l="l" r="r" t="t"/>
              <a:pathLst>
                <a:path extrusionOk="0" h="35" w="112">
                  <a:moveTo>
                    <a:pt x="1" y="4"/>
                  </a:moveTo>
                  <a:cubicBezTo>
                    <a:pt x="1" y="4"/>
                    <a:pt x="1" y="7"/>
                    <a:pt x="5" y="8"/>
                  </a:cubicBezTo>
                  <a:lnTo>
                    <a:pt x="5" y="8"/>
                  </a:lnTo>
                  <a:lnTo>
                    <a:pt x="1" y="4"/>
                  </a:lnTo>
                  <a:close/>
                  <a:moveTo>
                    <a:pt x="53" y="0"/>
                  </a:moveTo>
                  <a:cubicBezTo>
                    <a:pt x="46" y="0"/>
                    <a:pt x="39" y="2"/>
                    <a:pt x="31" y="4"/>
                  </a:cubicBezTo>
                  <a:cubicBezTo>
                    <a:pt x="21" y="8"/>
                    <a:pt x="14" y="9"/>
                    <a:pt x="10" y="9"/>
                  </a:cubicBezTo>
                  <a:cubicBezTo>
                    <a:pt x="8" y="9"/>
                    <a:pt x="6" y="8"/>
                    <a:pt x="5" y="8"/>
                  </a:cubicBezTo>
                  <a:lnTo>
                    <a:pt x="5" y="8"/>
                  </a:lnTo>
                  <a:lnTo>
                    <a:pt x="21" y="24"/>
                  </a:lnTo>
                  <a:lnTo>
                    <a:pt x="51" y="34"/>
                  </a:lnTo>
                  <a:lnTo>
                    <a:pt x="111" y="34"/>
                  </a:lnTo>
                  <a:cubicBezTo>
                    <a:pt x="96" y="12"/>
                    <a:pt x="76" y="0"/>
                    <a:pt x="53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8" name="Google Shape;16028;p52"/>
            <p:cNvSpPr/>
            <p:nvPr/>
          </p:nvSpPr>
          <p:spPr>
            <a:xfrm>
              <a:off x="5028864" y="4201941"/>
              <a:ext cx="14897" cy="11496"/>
            </a:xfrm>
            <a:custGeom>
              <a:rect b="b" l="l" r="r" t="t"/>
              <a:pathLst>
                <a:path extrusionOk="0" h="71" w="92">
                  <a:moveTo>
                    <a:pt x="43" y="0"/>
                  </a:moveTo>
                  <a:cubicBezTo>
                    <a:pt x="30" y="0"/>
                    <a:pt x="15" y="6"/>
                    <a:pt x="1" y="20"/>
                  </a:cubicBezTo>
                  <a:cubicBezTo>
                    <a:pt x="1" y="20"/>
                    <a:pt x="11" y="60"/>
                    <a:pt x="41" y="70"/>
                  </a:cubicBezTo>
                  <a:cubicBezTo>
                    <a:pt x="81" y="70"/>
                    <a:pt x="91" y="30"/>
                    <a:pt x="91" y="30"/>
                  </a:cubicBezTo>
                  <a:cubicBezTo>
                    <a:pt x="85" y="17"/>
                    <a:pt x="66" y="0"/>
                    <a:pt x="43" y="0"/>
                  </a:cubicBezTo>
                  <a:close/>
                </a:path>
              </a:pathLst>
            </a:custGeom>
            <a:solidFill>
              <a:srgbClr val="2833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9" name="Google Shape;16029;p52"/>
            <p:cNvSpPr/>
            <p:nvPr/>
          </p:nvSpPr>
          <p:spPr>
            <a:xfrm>
              <a:off x="5084242" y="4202427"/>
              <a:ext cx="5020" cy="2914"/>
            </a:xfrm>
            <a:custGeom>
              <a:rect b="b" l="l" r="r" t="t"/>
              <a:pathLst>
                <a:path extrusionOk="0" h="18" w="31">
                  <a:moveTo>
                    <a:pt x="8" y="0"/>
                  </a:moveTo>
                  <a:cubicBezTo>
                    <a:pt x="0" y="0"/>
                    <a:pt x="0" y="17"/>
                    <a:pt x="0" y="17"/>
                  </a:cubicBezTo>
                  <a:lnTo>
                    <a:pt x="30" y="17"/>
                  </a:lnTo>
                  <a:lnTo>
                    <a:pt x="20" y="7"/>
                  </a:lnTo>
                  <a:cubicBezTo>
                    <a:pt x="15" y="2"/>
                    <a:pt x="11" y="0"/>
                    <a:pt x="8" y="0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0" name="Google Shape;16030;p52"/>
            <p:cNvSpPr/>
            <p:nvPr/>
          </p:nvSpPr>
          <p:spPr>
            <a:xfrm>
              <a:off x="5080842" y="4172635"/>
              <a:ext cx="11659" cy="11334"/>
            </a:xfrm>
            <a:custGeom>
              <a:rect b="b" l="l" r="r" t="t"/>
              <a:pathLst>
                <a:path extrusionOk="0" h="70" w="72">
                  <a:moveTo>
                    <a:pt x="71" y="1"/>
                  </a:moveTo>
                  <a:cubicBezTo>
                    <a:pt x="41" y="1"/>
                    <a:pt x="1" y="21"/>
                    <a:pt x="1" y="31"/>
                  </a:cubicBezTo>
                  <a:cubicBezTo>
                    <a:pt x="1" y="31"/>
                    <a:pt x="7" y="69"/>
                    <a:pt x="10" y="69"/>
                  </a:cubicBezTo>
                  <a:cubicBezTo>
                    <a:pt x="11" y="69"/>
                    <a:pt x="11" y="67"/>
                    <a:pt x="11" y="61"/>
                  </a:cubicBezTo>
                  <a:cubicBezTo>
                    <a:pt x="21" y="31"/>
                    <a:pt x="71" y="1"/>
                    <a:pt x="71" y="1"/>
                  </a:cubicBezTo>
                  <a:close/>
                </a:path>
              </a:pathLst>
            </a:custGeom>
            <a:solidFill>
              <a:srgbClr val="E0D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52"/>
            <p:cNvSpPr/>
            <p:nvPr/>
          </p:nvSpPr>
          <p:spPr>
            <a:xfrm>
              <a:off x="5058172" y="4274641"/>
              <a:ext cx="42424" cy="25582"/>
            </a:xfrm>
            <a:custGeom>
              <a:rect b="b" l="l" r="r" t="t"/>
              <a:pathLst>
                <a:path extrusionOk="0" h="158" w="262">
                  <a:moveTo>
                    <a:pt x="82" y="1"/>
                  </a:moveTo>
                  <a:cubicBezTo>
                    <a:pt x="39" y="1"/>
                    <a:pt x="1" y="30"/>
                    <a:pt x="1" y="83"/>
                  </a:cubicBezTo>
                  <a:cubicBezTo>
                    <a:pt x="9" y="126"/>
                    <a:pt x="41" y="155"/>
                    <a:pt x="82" y="155"/>
                  </a:cubicBezTo>
                  <a:cubicBezTo>
                    <a:pt x="88" y="155"/>
                    <a:pt x="94" y="154"/>
                    <a:pt x="101" y="153"/>
                  </a:cubicBezTo>
                  <a:lnTo>
                    <a:pt x="151" y="153"/>
                  </a:lnTo>
                  <a:cubicBezTo>
                    <a:pt x="158" y="153"/>
                    <a:pt x="164" y="157"/>
                    <a:pt x="174" y="157"/>
                  </a:cubicBezTo>
                  <a:cubicBezTo>
                    <a:pt x="179" y="157"/>
                    <a:pt x="184" y="156"/>
                    <a:pt x="191" y="153"/>
                  </a:cubicBezTo>
                  <a:cubicBezTo>
                    <a:pt x="221" y="143"/>
                    <a:pt x="261" y="103"/>
                    <a:pt x="251" y="53"/>
                  </a:cubicBezTo>
                  <a:lnTo>
                    <a:pt x="241" y="23"/>
                  </a:lnTo>
                  <a:cubicBezTo>
                    <a:pt x="221" y="3"/>
                    <a:pt x="191" y="3"/>
                    <a:pt x="161" y="3"/>
                  </a:cubicBezTo>
                  <a:cubicBezTo>
                    <a:pt x="151" y="8"/>
                    <a:pt x="141" y="10"/>
                    <a:pt x="131" y="10"/>
                  </a:cubicBezTo>
                  <a:cubicBezTo>
                    <a:pt x="121" y="10"/>
                    <a:pt x="111" y="8"/>
                    <a:pt x="101" y="3"/>
                  </a:cubicBezTo>
                  <a:cubicBezTo>
                    <a:pt x="94" y="1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E0B9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52"/>
            <p:cNvSpPr/>
            <p:nvPr/>
          </p:nvSpPr>
          <p:spPr>
            <a:xfrm>
              <a:off x="5069507" y="4283060"/>
              <a:ext cx="5020" cy="8258"/>
            </a:xfrm>
            <a:custGeom>
              <a:rect b="b" l="l" r="r" t="t"/>
              <a:pathLst>
                <a:path extrusionOk="0" h="51" w="31">
                  <a:moveTo>
                    <a:pt x="1" y="1"/>
                  </a:moveTo>
                  <a:lnTo>
                    <a:pt x="11" y="31"/>
                  </a:lnTo>
                  <a:lnTo>
                    <a:pt x="31" y="51"/>
                  </a:lnTo>
                  <a:lnTo>
                    <a:pt x="31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52"/>
            <p:cNvSpPr/>
            <p:nvPr/>
          </p:nvSpPr>
          <p:spPr>
            <a:xfrm>
              <a:off x="5092338" y="4283060"/>
              <a:ext cx="3400" cy="6638"/>
            </a:xfrm>
            <a:custGeom>
              <a:rect b="b" l="l" r="r" t="t"/>
              <a:pathLst>
                <a:path extrusionOk="0" h="41" w="21">
                  <a:moveTo>
                    <a:pt x="20" y="1"/>
                  </a:moveTo>
                  <a:lnTo>
                    <a:pt x="0" y="21"/>
                  </a:lnTo>
                  <a:lnTo>
                    <a:pt x="0" y="41"/>
                  </a:lnTo>
                  <a:lnTo>
                    <a:pt x="20" y="21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593B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4" name="Google Shape;16034;p52"/>
            <p:cNvSpPr/>
            <p:nvPr/>
          </p:nvSpPr>
          <p:spPr>
            <a:xfrm>
              <a:off x="5059791" y="4289537"/>
              <a:ext cx="35947" cy="10039"/>
            </a:xfrm>
            <a:custGeom>
              <a:rect b="b" l="l" r="r" t="t"/>
              <a:pathLst>
                <a:path extrusionOk="0" h="62" w="222">
                  <a:moveTo>
                    <a:pt x="1" y="1"/>
                  </a:moveTo>
                  <a:cubicBezTo>
                    <a:pt x="1" y="41"/>
                    <a:pt x="31" y="61"/>
                    <a:pt x="71" y="61"/>
                  </a:cubicBezTo>
                  <a:lnTo>
                    <a:pt x="181" y="61"/>
                  </a:lnTo>
                  <a:cubicBezTo>
                    <a:pt x="201" y="51"/>
                    <a:pt x="211" y="41"/>
                    <a:pt x="221" y="31"/>
                  </a:cubicBezTo>
                  <a:lnTo>
                    <a:pt x="141" y="31"/>
                  </a:lnTo>
                  <a:cubicBezTo>
                    <a:pt x="121" y="31"/>
                    <a:pt x="91" y="41"/>
                    <a:pt x="71" y="41"/>
                  </a:cubicBezTo>
                  <a:lnTo>
                    <a:pt x="31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5A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5" name="Google Shape;16035;p52"/>
            <p:cNvSpPr/>
            <p:nvPr/>
          </p:nvSpPr>
          <p:spPr>
            <a:xfrm>
              <a:off x="4994860" y="4206799"/>
              <a:ext cx="60236" cy="81280"/>
            </a:xfrm>
            <a:custGeom>
              <a:rect b="b" l="l" r="r" t="t"/>
              <a:pathLst>
                <a:path extrusionOk="0" h="502" w="372">
                  <a:moveTo>
                    <a:pt x="0" y="0"/>
                  </a:moveTo>
                  <a:cubicBezTo>
                    <a:pt x="10" y="50"/>
                    <a:pt x="10" y="131"/>
                    <a:pt x="10" y="181"/>
                  </a:cubicBezTo>
                  <a:cubicBezTo>
                    <a:pt x="30" y="281"/>
                    <a:pt x="61" y="341"/>
                    <a:pt x="171" y="412"/>
                  </a:cubicBezTo>
                  <a:cubicBezTo>
                    <a:pt x="201" y="432"/>
                    <a:pt x="261" y="462"/>
                    <a:pt x="311" y="502"/>
                  </a:cubicBezTo>
                  <a:cubicBezTo>
                    <a:pt x="331" y="482"/>
                    <a:pt x="351" y="452"/>
                    <a:pt x="341" y="422"/>
                  </a:cubicBezTo>
                  <a:cubicBezTo>
                    <a:pt x="331" y="412"/>
                    <a:pt x="321" y="391"/>
                    <a:pt x="321" y="371"/>
                  </a:cubicBezTo>
                  <a:cubicBezTo>
                    <a:pt x="321" y="341"/>
                    <a:pt x="371" y="321"/>
                    <a:pt x="361" y="291"/>
                  </a:cubicBezTo>
                  <a:cubicBezTo>
                    <a:pt x="361" y="271"/>
                    <a:pt x="341" y="261"/>
                    <a:pt x="331" y="251"/>
                  </a:cubicBezTo>
                  <a:cubicBezTo>
                    <a:pt x="311" y="251"/>
                    <a:pt x="291" y="251"/>
                    <a:pt x="281" y="241"/>
                  </a:cubicBezTo>
                  <a:cubicBezTo>
                    <a:pt x="241" y="221"/>
                    <a:pt x="221" y="181"/>
                    <a:pt x="201" y="141"/>
                  </a:cubicBezTo>
                  <a:cubicBezTo>
                    <a:pt x="191" y="101"/>
                    <a:pt x="181" y="50"/>
                    <a:pt x="141" y="30"/>
                  </a:cubicBezTo>
                  <a:cubicBezTo>
                    <a:pt x="101" y="10"/>
                    <a:pt x="50" y="10"/>
                    <a:pt x="1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52"/>
            <p:cNvSpPr/>
            <p:nvPr/>
          </p:nvSpPr>
          <p:spPr>
            <a:xfrm>
              <a:off x="5006194" y="4145595"/>
              <a:ext cx="83068" cy="119815"/>
            </a:xfrm>
            <a:custGeom>
              <a:rect b="b" l="l" r="r" t="t"/>
              <a:pathLst>
                <a:path extrusionOk="0" h="740" w="513">
                  <a:moveTo>
                    <a:pt x="239" y="1"/>
                  </a:moveTo>
                  <a:cubicBezTo>
                    <a:pt x="159" y="1"/>
                    <a:pt x="92" y="24"/>
                    <a:pt x="61" y="47"/>
                  </a:cubicBezTo>
                  <a:cubicBezTo>
                    <a:pt x="31" y="67"/>
                    <a:pt x="11" y="77"/>
                    <a:pt x="1" y="87"/>
                  </a:cubicBezTo>
                  <a:lnTo>
                    <a:pt x="31" y="107"/>
                  </a:lnTo>
                  <a:lnTo>
                    <a:pt x="71" y="107"/>
                  </a:lnTo>
                  <a:cubicBezTo>
                    <a:pt x="81" y="97"/>
                    <a:pt x="91" y="97"/>
                    <a:pt x="111" y="97"/>
                  </a:cubicBezTo>
                  <a:cubicBezTo>
                    <a:pt x="141" y="97"/>
                    <a:pt x="161" y="118"/>
                    <a:pt x="181" y="128"/>
                  </a:cubicBezTo>
                  <a:cubicBezTo>
                    <a:pt x="211" y="158"/>
                    <a:pt x="231" y="188"/>
                    <a:pt x="251" y="218"/>
                  </a:cubicBezTo>
                  <a:cubicBezTo>
                    <a:pt x="291" y="288"/>
                    <a:pt x="311" y="308"/>
                    <a:pt x="301" y="388"/>
                  </a:cubicBezTo>
                  <a:cubicBezTo>
                    <a:pt x="301" y="418"/>
                    <a:pt x="301" y="438"/>
                    <a:pt x="311" y="459"/>
                  </a:cubicBezTo>
                  <a:cubicBezTo>
                    <a:pt x="311" y="489"/>
                    <a:pt x="352" y="529"/>
                    <a:pt x="352" y="549"/>
                  </a:cubicBezTo>
                  <a:cubicBezTo>
                    <a:pt x="362" y="579"/>
                    <a:pt x="362" y="619"/>
                    <a:pt x="382" y="669"/>
                  </a:cubicBezTo>
                  <a:cubicBezTo>
                    <a:pt x="412" y="709"/>
                    <a:pt x="432" y="739"/>
                    <a:pt x="462" y="739"/>
                  </a:cubicBezTo>
                  <a:cubicBezTo>
                    <a:pt x="512" y="739"/>
                    <a:pt x="452" y="629"/>
                    <a:pt x="462" y="569"/>
                  </a:cubicBezTo>
                  <a:cubicBezTo>
                    <a:pt x="472" y="529"/>
                    <a:pt x="442" y="499"/>
                    <a:pt x="422" y="459"/>
                  </a:cubicBezTo>
                  <a:cubicBezTo>
                    <a:pt x="412" y="418"/>
                    <a:pt x="432" y="388"/>
                    <a:pt x="442" y="348"/>
                  </a:cubicBezTo>
                  <a:cubicBezTo>
                    <a:pt x="452" y="298"/>
                    <a:pt x="422" y="218"/>
                    <a:pt x="432" y="178"/>
                  </a:cubicBezTo>
                  <a:cubicBezTo>
                    <a:pt x="432" y="138"/>
                    <a:pt x="442" y="107"/>
                    <a:pt x="432" y="77"/>
                  </a:cubicBezTo>
                  <a:cubicBezTo>
                    <a:pt x="412" y="57"/>
                    <a:pt x="372" y="27"/>
                    <a:pt x="311" y="7"/>
                  </a:cubicBezTo>
                  <a:cubicBezTo>
                    <a:pt x="287" y="3"/>
                    <a:pt x="262" y="1"/>
                    <a:pt x="23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7" name="Google Shape;16037;p52"/>
            <p:cNvSpPr/>
            <p:nvPr/>
          </p:nvSpPr>
          <p:spPr>
            <a:xfrm>
              <a:off x="5032264" y="4205180"/>
              <a:ext cx="5020" cy="3400"/>
            </a:xfrm>
            <a:custGeom>
              <a:rect b="b" l="l" r="r" t="t"/>
              <a:pathLst>
                <a:path extrusionOk="0" h="21" w="31">
                  <a:moveTo>
                    <a:pt x="10" y="0"/>
                  </a:moveTo>
                  <a:lnTo>
                    <a:pt x="0" y="10"/>
                  </a:lnTo>
                  <a:lnTo>
                    <a:pt x="10" y="20"/>
                  </a:lnTo>
                  <a:lnTo>
                    <a:pt x="30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7C8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8" name="Google Shape;16038;p52"/>
            <p:cNvSpPr/>
            <p:nvPr/>
          </p:nvSpPr>
          <p:spPr>
            <a:xfrm>
              <a:off x="5037122" y="4210037"/>
              <a:ext cx="1781" cy="1781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0" y="10"/>
                  </a:lnTo>
                  <a:lnTo>
                    <a:pt x="1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C80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52"/>
            <p:cNvSpPr/>
            <p:nvPr/>
          </p:nvSpPr>
          <p:spPr>
            <a:xfrm>
              <a:off x="4678297" y="4179597"/>
              <a:ext cx="107194" cy="84194"/>
            </a:xfrm>
            <a:custGeom>
              <a:rect b="b" l="l" r="r" t="t"/>
              <a:pathLst>
                <a:path extrusionOk="0" h="520" w="662">
                  <a:moveTo>
                    <a:pt x="126" y="1"/>
                  </a:moveTo>
                  <a:cubicBezTo>
                    <a:pt x="60" y="1"/>
                    <a:pt x="1" y="39"/>
                    <a:pt x="29" y="118"/>
                  </a:cubicBezTo>
                  <a:cubicBezTo>
                    <a:pt x="39" y="158"/>
                    <a:pt x="70" y="188"/>
                    <a:pt x="70" y="228"/>
                  </a:cubicBezTo>
                  <a:cubicBezTo>
                    <a:pt x="70" y="289"/>
                    <a:pt x="39" y="349"/>
                    <a:pt x="80" y="389"/>
                  </a:cubicBezTo>
                  <a:cubicBezTo>
                    <a:pt x="100" y="409"/>
                    <a:pt x="140" y="419"/>
                    <a:pt x="170" y="419"/>
                  </a:cubicBezTo>
                  <a:cubicBezTo>
                    <a:pt x="230" y="419"/>
                    <a:pt x="290" y="399"/>
                    <a:pt x="350" y="399"/>
                  </a:cubicBezTo>
                  <a:cubicBezTo>
                    <a:pt x="421" y="409"/>
                    <a:pt x="451" y="519"/>
                    <a:pt x="521" y="519"/>
                  </a:cubicBezTo>
                  <a:lnTo>
                    <a:pt x="631" y="489"/>
                  </a:lnTo>
                  <a:cubicBezTo>
                    <a:pt x="661" y="479"/>
                    <a:pt x="611" y="399"/>
                    <a:pt x="601" y="369"/>
                  </a:cubicBezTo>
                  <a:cubicBezTo>
                    <a:pt x="571" y="299"/>
                    <a:pt x="511" y="249"/>
                    <a:pt x="441" y="249"/>
                  </a:cubicBezTo>
                  <a:cubicBezTo>
                    <a:pt x="424" y="249"/>
                    <a:pt x="406" y="250"/>
                    <a:pt x="389" y="250"/>
                  </a:cubicBezTo>
                  <a:cubicBezTo>
                    <a:pt x="354" y="250"/>
                    <a:pt x="320" y="245"/>
                    <a:pt x="300" y="218"/>
                  </a:cubicBezTo>
                  <a:cubicBezTo>
                    <a:pt x="280" y="198"/>
                    <a:pt x="280" y="158"/>
                    <a:pt x="280" y="128"/>
                  </a:cubicBezTo>
                  <a:cubicBezTo>
                    <a:pt x="270" y="88"/>
                    <a:pt x="240" y="48"/>
                    <a:pt x="200" y="18"/>
                  </a:cubicBezTo>
                  <a:cubicBezTo>
                    <a:pt x="178" y="7"/>
                    <a:pt x="151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0" name="Google Shape;16040;p52"/>
            <p:cNvSpPr/>
            <p:nvPr/>
          </p:nvSpPr>
          <p:spPr>
            <a:xfrm>
              <a:off x="4809618" y="4251001"/>
              <a:ext cx="52140" cy="162236"/>
            </a:xfrm>
            <a:custGeom>
              <a:rect b="b" l="l" r="r" t="t"/>
              <a:pathLst>
                <a:path extrusionOk="0" h="1002" w="322">
                  <a:moveTo>
                    <a:pt x="105" y="1"/>
                  </a:moveTo>
                  <a:cubicBezTo>
                    <a:pt x="78" y="1"/>
                    <a:pt x="49" y="14"/>
                    <a:pt x="31" y="38"/>
                  </a:cubicBezTo>
                  <a:cubicBezTo>
                    <a:pt x="1" y="78"/>
                    <a:pt x="21" y="129"/>
                    <a:pt x="31" y="169"/>
                  </a:cubicBezTo>
                  <a:cubicBezTo>
                    <a:pt x="61" y="269"/>
                    <a:pt x="151" y="439"/>
                    <a:pt x="151" y="439"/>
                  </a:cubicBezTo>
                  <a:cubicBezTo>
                    <a:pt x="161" y="470"/>
                    <a:pt x="262" y="750"/>
                    <a:pt x="252" y="831"/>
                  </a:cubicBezTo>
                  <a:cubicBezTo>
                    <a:pt x="252" y="881"/>
                    <a:pt x="252" y="951"/>
                    <a:pt x="262" y="1001"/>
                  </a:cubicBezTo>
                  <a:cubicBezTo>
                    <a:pt x="302" y="971"/>
                    <a:pt x="322" y="911"/>
                    <a:pt x="322" y="861"/>
                  </a:cubicBezTo>
                  <a:cubicBezTo>
                    <a:pt x="312" y="821"/>
                    <a:pt x="292" y="780"/>
                    <a:pt x="282" y="740"/>
                  </a:cubicBezTo>
                  <a:cubicBezTo>
                    <a:pt x="262" y="670"/>
                    <a:pt x="252" y="600"/>
                    <a:pt x="252" y="530"/>
                  </a:cubicBezTo>
                  <a:cubicBezTo>
                    <a:pt x="242" y="490"/>
                    <a:pt x="242" y="449"/>
                    <a:pt x="262" y="419"/>
                  </a:cubicBezTo>
                  <a:cubicBezTo>
                    <a:pt x="272" y="399"/>
                    <a:pt x="292" y="379"/>
                    <a:pt x="292" y="349"/>
                  </a:cubicBezTo>
                  <a:cubicBezTo>
                    <a:pt x="292" y="309"/>
                    <a:pt x="242" y="269"/>
                    <a:pt x="211" y="229"/>
                  </a:cubicBezTo>
                  <a:cubicBezTo>
                    <a:pt x="181" y="169"/>
                    <a:pt x="211" y="68"/>
                    <a:pt x="151" y="18"/>
                  </a:cubicBezTo>
                  <a:cubicBezTo>
                    <a:pt x="139" y="6"/>
                    <a:pt x="123" y="1"/>
                    <a:pt x="105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1" name="Google Shape;16041;p52"/>
            <p:cNvSpPr/>
            <p:nvPr/>
          </p:nvSpPr>
          <p:spPr>
            <a:xfrm>
              <a:off x="4833140" y="4185931"/>
              <a:ext cx="107356" cy="120787"/>
            </a:xfrm>
            <a:custGeom>
              <a:rect b="b" l="l" r="r" t="t"/>
              <a:pathLst>
                <a:path extrusionOk="0" h="746" w="663">
                  <a:moveTo>
                    <a:pt x="287" y="0"/>
                  </a:moveTo>
                  <a:cubicBezTo>
                    <a:pt x="255" y="0"/>
                    <a:pt x="222" y="5"/>
                    <a:pt x="191" y="13"/>
                  </a:cubicBezTo>
                  <a:cubicBezTo>
                    <a:pt x="141" y="33"/>
                    <a:pt x="51" y="63"/>
                    <a:pt x="20" y="103"/>
                  </a:cubicBezTo>
                  <a:cubicBezTo>
                    <a:pt x="0" y="133"/>
                    <a:pt x="10" y="133"/>
                    <a:pt x="30" y="133"/>
                  </a:cubicBezTo>
                  <a:cubicBezTo>
                    <a:pt x="71" y="133"/>
                    <a:pt x="101" y="133"/>
                    <a:pt x="141" y="143"/>
                  </a:cubicBezTo>
                  <a:cubicBezTo>
                    <a:pt x="181" y="153"/>
                    <a:pt x="221" y="183"/>
                    <a:pt x="221" y="233"/>
                  </a:cubicBezTo>
                  <a:cubicBezTo>
                    <a:pt x="211" y="244"/>
                    <a:pt x="201" y="264"/>
                    <a:pt x="201" y="274"/>
                  </a:cubicBezTo>
                  <a:cubicBezTo>
                    <a:pt x="181" y="324"/>
                    <a:pt x="211" y="394"/>
                    <a:pt x="271" y="404"/>
                  </a:cubicBezTo>
                  <a:cubicBezTo>
                    <a:pt x="301" y="404"/>
                    <a:pt x="321" y="394"/>
                    <a:pt x="351" y="394"/>
                  </a:cubicBezTo>
                  <a:cubicBezTo>
                    <a:pt x="382" y="394"/>
                    <a:pt x="412" y="394"/>
                    <a:pt x="432" y="414"/>
                  </a:cubicBezTo>
                  <a:cubicBezTo>
                    <a:pt x="462" y="434"/>
                    <a:pt x="462" y="474"/>
                    <a:pt x="472" y="504"/>
                  </a:cubicBezTo>
                  <a:cubicBezTo>
                    <a:pt x="482" y="575"/>
                    <a:pt x="552" y="605"/>
                    <a:pt x="502" y="745"/>
                  </a:cubicBezTo>
                  <a:cubicBezTo>
                    <a:pt x="582" y="725"/>
                    <a:pt x="662" y="605"/>
                    <a:pt x="662" y="534"/>
                  </a:cubicBezTo>
                  <a:cubicBezTo>
                    <a:pt x="662" y="474"/>
                    <a:pt x="622" y="414"/>
                    <a:pt x="592" y="354"/>
                  </a:cubicBezTo>
                  <a:cubicBezTo>
                    <a:pt x="572" y="294"/>
                    <a:pt x="552" y="244"/>
                    <a:pt x="532" y="183"/>
                  </a:cubicBezTo>
                  <a:cubicBezTo>
                    <a:pt x="512" y="123"/>
                    <a:pt x="482" y="73"/>
                    <a:pt x="432" y="43"/>
                  </a:cubicBezTo>
                  <a:cubicBezTo>
                    <a:pt x="389" y="12"/>
                    <a:pt x="338" y="0"/>
                    <a:pt x="28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2" name="Google Shape;16042;p52"/>
            <p:cNvSpPr/>
            <p:nvPr/>
          </p:nvSpPr>
          <p:spPr>
            <a:xfrm>
              <a:off x="4743067" y="4487719"/>
              <a:ext cx="1781" cy="9877"/>
            </a:xfrm>
            <a:custGeom>
              <a:rect b="b" l="l" r="r" t="t"/>
              <a:pathLst>
                <a:path extrusionOk="0" h="61" w="11">
                  <a:moveTo>
                    <a:pt x="1" y="1"/>
                  </a:moveTo>
                  <a:cubicBezTo>
                    <a:pt x="1" y="18"/>
                    <a:pt x="8" y="36"/>
                    <a:pt x="10" y="47"/>
                  </a:cubicBezTo>
                  <a:lnTo>
                    <a:pt x="10" y="47"/>
                  </a:lnTo>
                  <a:cubicBezTo>
                    <a:pt x="9" y="35"/>
                    <a:pt x="7" y="20"/>
                    <a:pt x="1" y="1"/>
                  </a:cubicBezTo>
                  <a:close/>
                  <a:moveTo>
                    <a:pt x="10" y="47"/>
                  </a:moveTo>
                  <a:cubicBezTo>
                    <a:pt x="11" y="52"/>
                    <a:pt x="11" y="57"/>
                    <a:pt x="11" y="61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1" y="49"/>
                    <a:pt x="10" y="48"/>
                    <a:pt x="10" y="47"/>
                  </a:cubicBezTo>
                  <a:close/>
                </a:path>
              </a:pathLst>
            </a:custGeom>
            <a:solidFill>
              <a:srgbClr val="8D93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3" name="Google Shape;16043;p52"/>
            <p:cNvSpPr/>
            <p:nvPr/>
          </p:nvSpPr>
          <p:spPr>
            <a:xfrm>
              <a:off x="4704043" y="4474766"/>
              <a:ext cx="29470" cy="26068"/>
            </a:xfrm>
            <a:custGeom>
              <a:rect b="b" l="l" r="r" t="t"/>
              <a:pathLst>
                <a:path extrusionOk="0" h="161" w="182">
                  <a:moveTo>
                    <a:pt x="11" y="0"/>
                  </a:moveTo>
                  <a:cubicBezTo>
                    <a:pt x="1" y="40"/>
                    <a:pt x="1" y="61"/>
                    <a:pt x="31" y="101"/>
                  </a:cubicBezTo>
                  <a:cubicBezTo>
                    <a:pt x="49" y="137"/>
                    <a:pt x="116" y="157"/>
                    <a:pt x="166" y="160"/>
                  </a:cubicBezTo>
                  <a:lnTo>
                    <a:pt x="166" y="160"/>
                  </a:lnTo>
                  <a:cubicBezTo>
                    <a:pt x="156" y="159"/>
                    <a:pt x="144" y="157"/>
                    <a:pt x="131" y="151"/>
                  </a:cubicBezTo>
                  <a:cubicBezTo>
                    <a:pt x="131" y="121"/>
                    <a:pt x="131" y="71"/>
                    <a:pt x="131" y="10"/>
                  </a:cubicBezTo>
                  <a:cubicBezTo>
                    <a:pt x="101" y="10"/>
                    <a:pt x="51" y="0"/>
                    <a:pt x="11" y="0"/>
                  </a:cubicBezTo>
                  <a:close/>
                  <a:moveTo>
                    <a:pt x="166" y="160"/>
                  </a:moveTo>
                  <a:cubicBezTo>
                    <a:pt x="172" y="161"/>
                    <a:pt x="178" y="161"/>
                    <a:pt x="181" y="161"/>
                  </a:cubicBezTo>
                  <a:cubicBezTo>
                    <a:pt x="176" y="161"/>
                    <a:pt x="171" y="161"/>
                    <a:pt x="166" y="1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4" name="Google Shape;16044;p52"/>
            <p:cNvSpPr/>
            <p:nvPr/>
          </p:nvSpPr>
          <p:spPr>
            <a:xfrm>
              <a:off x="4725255" y="4476385"/>
              <a:ext cx="19593" cy="24449"/>
            </a:xfrm>
            <a:custGeom>
              <a:rect b="b" l="l" r="r" t="t"/>
              <a:pathLst>
                <a:path extrusionOk="0" h="151" w="121">
                  <a:moveTo>
                    <a:pt x="0" y="0"/>
                  </a:moveTo>
                  <a:cubicBezTo>
                    <a:pt x="0" y="61"/>
                    <a:pt x="0" y="111"/>
                    <a:pt x="0" y="141"/>
                  </a:cubicBezTo>
                  <a:cubicBezTo>
                    <a:pt x="20" y="151"/>
                    <a:pt x="40" y="151"/>
                    <a:pt x="50" y="151"/>
                  </a:cubicBezTo>
                  <a:cubicBezTo>
                    <a:pt x="70" y="151"/>
                    <a:pt x="91" y="141"/>
                    <a:pt x="111" y="141"/>
                  </a:cubicBezTo>
                  <a:cubicBezTo>
                    <a:pt x="111" y="141"/>
                    <a:pt x="121" y="131"/>
                    <a:pt x="121" y="13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11"/>
                    <a:pt x="111" y="91"/>
                    <a:pt x="111" y="71"/>
                  </a:cubicBezTo>
                  <a:cubicBezTo>
                    <a:pt x="111" y="51"/>
                    <a:pt x="101" y="40"/>
                    <a:pt x="101" y="20"/>
                  </a:cubicBezTo>
                  <a:lnTo>
                    <a:pt x="80" y="10"/>
                  </a:lnTo>
                  <a:cubicBezTo>
                    <a:pt x="50" y="0"/>
                    <a:pt x="20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5" name="Google Shape;16045;p52"/>
            <p:cNvSpPr/>
            <p:nvPr/>
          </p:nvSpPr>
          <p:spPr>
            <a:xfrm>
              <a:off x="4689470" y="4325320"/>
              <a:ext cx="52140" cy="154465"/>
            </a:xfrm>
            <a:custGeom>
              <a:rect b="b" l="l" r="r" t="t"/>
              <a:pathLst>
                <a:path extrusionOk="0" h="954" w="322">
                  <a:moveTo>
                    <a:pt x="1" y="1"/>
                  </a:moveTo>
                  <a:lnTo>
                    <a:pt x="1" y="21"/>
                  </a:lnTo>
                  <a:cubicBezTo>
                    <a:pt x="11" y="151"/>
                    <a:pt x="11" y="201"/>
                    <a:pt x="51" y="342"/>
                  </a:cubicBezTo>
                  <a:cubicBezTo>
                    <a:pt x="91" y="482"/>
                    <a:pt x="111" y="683"/>
                    <a:pt x="111" y="803"/>
                  </a:cubicBezTo>
                  <a:cubicBezTo>
                    <a:pt x="111" y="853"/>
                    <a:pt x="101" y="893"/>
                    <a:pt x="101" y="923"/>
                  </a:cubicBezTo>
                  <a:cubicBezTo>
                    <a:pt x="131" y="923"/>
                    <a:pt x="201" y="933"/>
                    <a:pt x="221" y="933"/>
                  </a:cubicBezTo>
                  <a:cubicBezTo>
                    <a:pt x="241" y="933"/>
                    <a:pt x="271" y="933"/>
                    <a:pt x="301" y="943"/>
                  </a:cubicBezTo>
                  <a:lnTo>
                    <a:pt x="322" y="953"/>
                  </a:lnTo>
                  <a:cubicBezTo>
                    <a:pt x="322" y="933"/>
                    <a:pt x="312" y="923"/>
                    <a:pt x="312" y="903"/>
                  </a:cubicBezTo>
                  <a:cubicBezTo>
                    <a:pt x="291" y="853"/>
                    <a:pt x="261" y="693"/>
                    <a:pt x="241" y="572"/>
                  </a:cubicBezTo>
                  <a:cubicBezTo>
                    <a:pt x="221" y="542"/>
                    <a:pt x="201" y="502"/>
                    <a:pt x="201" y="472"/>
                  </a:cubicBezTo>
                  <a:cubicBezTo>
                    <a:pt x="201" y="422"/>
                    <a:pt x="211" y="372"/>
                    <a:pt x="201" y="321"/>
                  </a:cubicBezTo>
                  <a:cubicBezTo>
                    <a:pt x="171" y="271"/>
                    <a:pt x="101" y="241"/>
                    <a:pt x="91" y="181"/>
                  </a:cubicBezTo>
                  <a:cubicBezTo>
                    <a:pt x="81" y="161"/>
                    <a:pt x="91" y="131"/>
                    <a:pt x="91" y="101"/>
                  </a:cubicBezTo>
                  <a:cubicBezTo>
                    <a:pt x="81" y="71"/>
                    <a:pt x="4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6" name="Google Shape;16046;p52"/>
            <p:cNvSpPr/>
            <p:nvPr/>
          </p:nvSpPr>
          <p:spPr>
            <a:xfrm>
              <a:off x="4743067" y="4486100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7" name="Google Shape;16047;p52"/>
            <p:cNvSpPr/>
            <p:nvPr/>
          </p:nvSpPr>
          <p:spPr>
            <a:xfrm>
              <a:off x="4743067" y="4482862"/>
              <a:ext cx="162" cy="1781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52"/>
            <p:cNvSpPr/>
            <p:nvPr/>
          </p:nvSpPr>
          <p:spPr>
            <a:xfrm>
              <a:off x="4743067" y="4487719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52"/>
            <p:cNvSpPr/>
            <p:nvPr/>
          </p:nvSpPr>
          <p:spPr>
            <a:xfrm>
              <a:off x="4741448" y="4481243"/>
              <a:ext cx="162" cy="1781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52"/>
            <p:cNvSpPr/>
            <p:nvPr/>
          </p:nvSpPr>
          <p:spPr>
            <a:xfrm>
              <a:off x="4741448" y="4479624"/>
              <a:ext cx="162" cy="16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A2A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52"/>
            <p:cNvSpPr/>
            <p:nvPr/>
          </p:nvSpPr>
          <p:spPr>
            <a:xfrm>
              <a:off x="4949359" y="4421173"/>
              <a:ext cx="37567" cy="74318"/>
            </a:xfrm>
            <a:custGeom>
              <a:rect b="b" l="l" r="r" t="t"/>
              <a:pathLst>
                <a:path extrusionOk="0" h="459" w="232">
                  <a:moveTo>
                    <a:pt x="0" y="0"/>
                  </a:moveTo>
                  <a:lnTo>
                    <a:pt x="0" y="0"/>
                  </a:lnTo>
                  <a:cubicBezTo>
                    <a:pt x="10" y="30"/>
                    <a:pt x="10" y="71"/>
                    <a:pt x="21" y="91"/>
                  </a:cubicBezTo>
                  <a:cubicBezTo>
                    <a:pt x="31" y="161"/>
                    <a:pt x="71" y="321"/>
                    <a:pt x="91" y="422"/>
                  </a:cubicBezTo>
                  <a:cubicBezTo>
                    <a:pt x="115" y="440"/>
                    <a:pt x="151" y="458"/>
                    <a:pt x="180" y="458"/>
                  </a:cubicBezTo>
                  <a:cubicBezTo>
                    <a:pt x="198" y="458"/>
                    <a:pt x="213" y="451"/>
                    <a:pt x="221" y="432"/>
                  </a:cubicBezTo>
                  <a:cubicBezTo>
                    <a:pt x="231" y="392"/>
                    <a:pt x="201" y="341"/>
                    <a:pt x="181" y="301"/>
                  </a:cubicBezTo>
                  <a:cubicBezTo>
                    <a:pt x="151" y="251"/>
                    <a:pt x="121" y="201"/>
                    <a:pt x="101" y="151"/>
                  </a:cubicBezTo>
                  <a:cubicBezTo>
                    <a:pt x="81" y="111"/>
                    <a:pt x="51" y="30"/>
                    <a:pt x="1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2" name="Google Shape;16052;p52"/>
            <p:cNvSpPr/>
            <p:nvPr/>
          </p:nvSpPr>
          <p:spPr>
            <a:xfrm>
              <a:off x="4973648" y="4460194"/>
              <a:ext cx="14897" cy="34164"/>
            </a:xfrm>
            <a:custGeom>
              <a:rect b="b" l="l" r="r" t="t"/>
              <a:pathLst>
                <a:path extrusionOk="0" h="211" w="92">
                  <a:moveTo>
                    <a:pt x="1" y="0"/>
                  </a:moveTo>
                  <a:lnTo>
                    <a:pt x="1" y="0"/>
                  </a:lnTo>
                  <a:cubicBezTo>
                    <a:pt x="11" y="70"/>
                    <a:pt x="31" y="140"/>
                    <a:pt x="51" y="211"/>
                  </a:cubicBezTo>
                  <a:lnTo>
                    <a:pt x="81" y="191"/>
                  </a:lnTo>
                  <a:cubicBezTo>
                    <a:pt x="91" y="140"/>
                    <a:pt x="51" y="100"/>
                    <a:pt x="31" y="60"/>
                  </a:cubicBezTo>
                  <a:cubicBezTo>
                    <a:pt x="21" y="40"/>
                    <a:pt x="11" y="20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8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3" name="Google Shape;16053;p52"/>
            <p:cNvSpPr/>
            <p:nvPr/>
          </p:nvSpPr>
          <p:spPr>
            <a:xfrm>
              <a:off x="4884427" y="4148024"/>
              <a:ext cx="73190" cy="72213"/>
            </a:xfrm>
            <a:custGeom>
              <a:rect b="b" l="l" r="r" t="t"/>
              <a:pathLst>
                <a:path extrusionOk="0" h="446" w="452">
                  <a:moveTo>
                    <a:pt x="180" y="0"/>
                  </a:moveTo>
                  <a:cubicBezTo>
                    <a:pt x="174" y="0"/>
                    <a:pt x="168" y="1"/>
                    <a:pt x="161" y="2"/>
                  </a:cubicBezTo>
                  <a:cubicBezTo>
                    <a:pt x="80" y="12"/>
                    <a:pt x="0" y="72"/>
                    <a:pt x="40" y="163"/>
                  </a:cubicBezTo>
                  <a:cubicBezTo>
                    <a:pt x="60" y="193"/>
                    <a:pt x="91" y="223"/>
                    <a:pt x="121" y="243"/>
                  </a:cubicBezTo>
                  <a:cubicBezTo>
                    <a:pt x="151" y="263"/>
                    <a:pt x="181" y="283"/>
                    <a:pt x="211" y="313"/>
                  </a:cubicBezTo>
                  <a:cubicBezTo>
                    <a:pt x="241" y="333"/>
                    <a:pt x="271" y="373"/>
                    <a:pt x="301" y="403"/>
                  </a:cubicBezTo>
                  <a:cubicBezTo>
                    <a:pt x="327" y="421"/>
                    <a:pt x="361" y="446"/>
                    <a:pt x="395" y="446"/>
                  </a:cubicBezTo>
                  <a:cubicBezTo>
                    <a:pt x="401" y="446"/>
                    <a:pt x="406" y="445"/>
                    <a:pt x="411" y="444"/>
                  </a:cubicBezTo>
                  <a:cubicBezTo>
                    <a:pt x="432" y="434"/>
                    <a:pt x="452" y="423"/>
                    <a:pt x="452" y="403"/>
                  </a:cubicBezTo>
                  <a:lnTo>
                    <a:pt x="442" y="373"/>
                  </a:lnTo>
                  <a:cubicBezTo>
                    <a:pt x="452" y="223"/>
                    <a:pt x="351" y="223"/>
                    <a:pt x="311" y="133"/>
                  </a:cubicBezTo>
                  <a:cubicBezTo>
                    <a:pt x="301" y="103"/>
                    <a:pt x="291" y="72"/>
                    <a:pt x="261" y="42"/>
                  </a:cubicBezTo>
                  <a:cubicBezTo>
                    <a:pt x="235" y="25"/>
                    <a:pt x="217" y="0"/>
                    <a:pt x="1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4" name="Google Shape;16054;p52"/>
            <p:cNvSpPr/>
            <p:nvPr/>
          </p:nvSpPr>
          <p:spPr>
            <a:xfrm>
              <a:off x="4761526" y="4135880"/>
              <a:ext cx="71085" cy="33678"/>
            </a:xfrm>
            <a:custGeom>
              <a:rect b="b" l="l" r="r" t="t"/>
              <a:pathLst>
                <a:path extrusionOk="0" h="208" w="439">
                  <a:moveTo>
                    <a:pt x="73" y="1"/>
                  </a:moveTo>
                  <a:cubicBezTo>
                    <a:pt x="34" y="1"/>
                    <a:pt x="1" y="9"/>
                    <a:pt x="17" y="47"/>
                  </a:cubicBezTo>
                  <a:cubicBezTo>
                    <a:pt x="27" y="97"/>
                    <a:pt x="127" y="67"/>
                    <a:pt x="167" y="97"/>
                  </a:cubicBezTo>
                  <a:cubicBezTo>
                    <a:pt x="198" y="117"/>
                    <a:pt x="208" y="157"/>
                    <a:pt x="238" y="178"/>
                  </a:cubicBezTo>
                  <a:cubicBezTo>
                    <a:pt x="258" y="198"/>
                    <a:pt x="298" y="208"/>
                    <a:pt x="328" y="208"/>
                  </a:cubicBezTo>
                  <a:cubicBezTo>
                    <a:pt x="358" y="198"/>
                    <a:pt x="388" y="188"/>
                    <a:pt x="408" y="167"/>
                  </a:cubicBezTo>
                  <a:cubicBezTo>
                    <a:pt x="428" y="147"/>
                    <a:pt x="438" y="127"/>
                    <a:pt x="438" y="107"/>
                  </a:cubicBezTo>
                  <a:cubicBezTo>
                    <a:pt x="428" y="77"/>
                    <a:pt x="398" y="67"/>
                    <a:pt x="378" y="67"/>
                  </a:cubicBezTo>
                  <a:cubicBezTo>
                    <a:pt x="298" y="47"/>
                    <a:pt x="228" y="27"/>
                    <a:pt x="157" y="7"/>
                  </a:cubicBezTo>
                  <a:cubicBezTo>
                    <a:pt x="144" y="7"/>
                    <a:pt x="106" y="1"/>
                    <a:pt x="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5" name="Google Shape;16055;p52"/>
            <p:cNvSpPr/>
            <p:nvPr/>
          </p:nvSpPr>
          <p:spPr>
            <a:xfrm>
              <a:off x="4842165" y="4162272"/>
              <a:ext cx="21212" cy="15382"/>
            </a:xfrm>
            <a:custGeom>
              <a:rect b="b" l="l" r="r" t="t"/>
              <a:pathLst>
                <a:path extrusionOk="0" h="95" w="131">
                  <a:moveTo>
                    <a:pt x="76" y="0"/>
                  </a:moveTo>
                  <a:cubicBezTo>
                    <a:pt x="58" y="0"/>
                    <a:pt x="42" y="7"/>
                    <a:pt x="21" y="15"/>
                  </a:cubicBezTo>
                  <a:lnTo>
                    <a:pt x="0" y="25"/>
                  </a:lnTo>
                  <a:lnTo>
                    <a:pt x="0" y="55"/>
                  </a:lnTo>
                  <a:cubicBezTo>
                    <a:pt x="10" y="85"/>
                    <a:pt x="41" y="95"/>
                    <a:pt x="71" y="95"/>
                  </a:cubicBezTo>
                  <a:cubicBezTo>
                    <a:pt x="91" y="95"/>
                    <a:pt x="111" y="95"/>
                    <a:pt x="121" y="75"/>
                  </a:cubicBezTo>
                  <a:cubicBezTo>
                    <a:pt x="131" y="55"/>
                    <a:pt x="121" y="25"/>
                    <a:pt x="101" y="4"/>
                  </a:cubicBezTo>
                  <a:cubicBezTo>
                    <a:pt x="92" y="2"/>
                    <a:pt x="84" y="0"/>
                    <a:pt x="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52"/>
            <p:cNvSpPr/>
            <p:nvPr/>
          </p:nvSpPr>
          <p:spPr>
            <a:xfrm>
              <a:off x="4635873" y="4294394"/>
              <a:ext cx="17974" cy="76585"/>
            </a:xfrm>
            <a:custGeom>
              <a:rect b="b" l="l" r="r" t="t"/>
              <a:pathLst>
                <a:path extrusionOk="0" h="473" w="111">
                  <a:moveTo>
                    <a:pt x="51" y="1"/>
                  </a:moveTo>
                  <a:cubicBezTo>
                    <a:pt x="31" y="101"/>
                    <a:pt x="1" y="181"/>
                    <a:pt x="11" y="242"/>
                  </a:cubicBezTo>
                  <a:cubicBezTo>
                    <a:pt x="31" y="372"/>
                    <a:pt x="31" y="442"/>
                    <a:pt x="21" y="472"/>
                  </a:cubicBezTo>
                  <a:cubicBezTo>
                    <a:pt x="21" y="472"/>
                    <a:pt x="41" y="442"/>
                    <a:pt x="51" y="392"/>
                  </a:cubicBezTo>
                  <a:cubicBezTo>
                    <a:pt x="61" y="352"/>
                    <a:pt x="71" y="302"/>
                    <a:pt x="71" y="252"/>
                  </a:cubicBezTo>
                  <a:lnTo>
                    <a:pt x="71" y="252"/>
                  </a:lnTo>
                  <a:cubicBezTo>
                    <a:pt x="71" y="252"/>
                    <a:pt x="91" y="332"/>
                    <a:pt x="51" y="442"/>
                  </a:cubicBezTo>
                  <a:cubicBezTo>
                    <a:pt x="51" y="442"/>
                    <a:pt x="111" y="372"/>
                    <a:pt x="101" y="222"/>
                  </a:cubicBezTo>
                  <a:cubicBezTo>
                    <a:pt x="91" y="141"/>
                    <a:pt x="91" y="101"/>
                    <a:pt x="91" y="61"/>
                  </a:cubicBezTo>
                  <a:lnTo>
                    <a:pt x="71" y="21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057" name="Google Shape;16057;p52" title="logo white transpar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488" y="154188"/>
            <a:ext cx="935875" cy="935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58" name="Google Shape;16058;p52"/>
          <p:cNvGrpSpPr/>
          <p:nvPr/>
        </p:nvGrpSpPr>
        <p:grpSpPr>
          <a:xfrm>
            <a:off x="6160435" y="1934386"/>
            <a:ext cx="361689" cy="338966"/>
            <a:chOff x="2293610" y="3773249"/>
            <a:chExt cx="361689" cy="338966"/>
          </a:xfrm>
        </p:grpSpPr>
        <p:sp>
          <p:nvSpPr>
            <p:cNvPr id="16059" name="Google Shape;16059;p52"/>
            <p:cNvSpPr/>
            <p:nvPr/>
          </p:nvSpPr>
          <p:spPr>
            <a:xfrm>
              <a:off x="2629235" y="3818635"/>
              <a:ext cx="26065" cy="52332"/>
            </a:xfrm>
            <a:custGeom>
              <a:rect b="b" l="l" r="r" t="t"/>
              <a:pathLst>
                <a:path extrusionOk="0" h="2584" w="1287">
                  <a:moveTo>
                    <a:pt x="0" y="1"/>
                  </a:moveTo>
                  <a:cubicBezTo>
                    <a:pt x="59" y="164"/>
                    <a:pt x="90" y="341"/>
                    <a:pt x="90" y="524"/>
                  </a:cubicBezTo>
                  <a:lnTo>
                    <a:pt x="90" y="2242"/>
                  </a:lnTo>
                  <a:cubicBezTo>
                    <a:pt x="174" y="2350"/>
                    <a:pt x="250" y="2464"/>
                    <a:pt x="316" y="2584"/>
                  </a:cubicBezTo>
                  <a:cubicBezTo>
                    <a:pt x="496" y="2504"/>
                    <a:pt x="660" y="2390"/>
                    <a:pt x="804" y="2246"/>
                  </a:cubicBezTo>
                  <a:cubicBezTo>
                    <a:pt x="1115" y="1937"/>
                    <a:pt x="1286" y="1523"/>
                    <a:pt x="1286" y="1083"/>
                  </a:cubicBezTo>
                  <a:lnTo>
                    <a:pt x="1286" y="524"/>
                  </a:lnTo>
                  <a:cubicBezTo>
                    <a:pt x="1286" y="234"/>
                    <a:pt x="1051" y="1"/>
                    <a:pt x="7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52"/>
            <p:cNvSpPr/>
            <p:nvPr/>
          </p:nvSpPr>
          <p:spPr>
            <a:xfrm>
              <a:off x="2463832" y="3818635"/>
              <a:ext cx="26045" cy="52332"/>
            </a:xfrm>
            <a:custGeom>
              <a:rect b="b" l="l" r="r" t="t"/>
              <a:pathLst>
                <a:path extrusionOk="0" h="2584" w="1286">
                  <a:moveTo>
                    <a:pt x="524" y="1"/>
                  </a:moveTo>
                  <a:cubicBezTo>
                    <a:pt x="235" y="1"/>
                    <a:pt x="1" y="234"/>
                    <a:pt x="1" y="524"/>
                  </a:cubicBezTo>
                  <a:lnTo>
                    <a:pt x="1" y="1083"/>
                  </a:lnTo>
                  <a:cubicBezTo>
                    <a:pt x="1" y="1523"/>
                    <a:pt x="172" y="1937"/>
                    <a:pt x="482" y="2246"/>
                  </a:cubicBezTo>
                  <a:cubicBezTo>
                    <a:pt x="625" y="2390"/>
                    <a:pt x="791" y="2504"/>
                    <a:pt x="971" y="2584"/>
                  </a:cubicBezTo>
                  <a:cubicBezTo>
                    <a:pt x="1036" y="2465"/>
                    <a:pt x="1112" y="2351"/>
                    <a:pt x="1197" y="2242"/>
                  </a:cubicBezTo>
                  <a:lnTo>
                    <a:pt x="1197" y="524"/>
                  </a:lnTo>
                  <a:cubicBezTo>
                    <a:pt x="1197" y="341"/>
                    <a:pt x="1229" y="164"/>
                    <a:pt x="1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52"/>
            <p:cNvSpPr/>
            <p:nvPr/>
          </p:nvSpPr>
          <p:spPr>
            <a:xfrm>
              <a:off x="2293610" y="3886723"/>
              <a:ext cx="140735" cy="134699"/>
            </a:xfrm>
            <a:custGeom>
              <a:rect b="b" l="l" r="r" t="t"/>
              <a:pathLst>
                <a:path extrusionOk="0" h="6651" w="6949">
                  <a:moveTo>
                    <a:pt x="4727" y="0"/>
                  </a:moveTo>
                  <a:cubicBezTo>
                    <a:pt x="4069" y="0"/>
                    <a:pt x="3460" y="209"/>
                    <a:pt x="2964" y="562"/>
                  </a:cubicBezTo>
                  <a:cubicBezTo>
                    <a:pt x="1317" y="606"/>
                    <a:pt x="1" y="1951"/>
                    <a:pt x="1" y="3605"/>
                  </a:cubicBezTo>
                  <a:lnTo>
                    <a:pt x="1" y="6127"/>
                  </a:lnTo>
                  <a:cubicBezTo>
                    <a:pt x="1" y="6416"/>
                    <a:pt x="234" y="6650"/>
                    <a:pt x="524" y="6650"/>
                  </a:cubicBezTo>
                  <a:cubicBezTo>
                    <a:pt x="812" y="6650"/>
                    <a:pt x="1048" y="6416"/>
                    <a:pt x="1048" y="6127"/>
                  </a:cubicBezTo>
                  <a:lnTo>
                    <a:pt x="1048" y="3605"/>
                  </a:lnTo>
                  <a:cubicBezTo>
                    <a:pt x="1048" y="2939"/>
                    <a:pt x="1370" y="2352"/>
                    <a:pt x="1870" y="1989"/>
                  </a:cubicBezTo>
                  <a:lnTo>
                    <a:pt x="1870" y="1989"/>
                  </a:lnTo>
                  <a:cubicBezTo>
                    <a:pt x="1748" y="2319"/>
                    <a:pt x="1681" y="2674"/>
                    <a:pt x="1681" y="3046"/>
                  </a:cubicBezTo>
                  <a:lnTo>
                    <a:pt x="1681" y="5044"/>
                  </a:lnTo>
                  <a:lnTo>
                    <a:pt x="2428" y="5044"/>
                  </a:lnTo>
                  <a:cubicBezTo>
                    <a:pt x="3375" y="5044"/>
                    <a:pt x="4146" y="4273"/>
                    <a:pt x="4146" y="3326"/>
                  </a:cubicBezTo>
                  <a:cubicBezTo>
                    <a:pt x="4146" y="3036"/>
                    <a:pt x="4380" y="2802"/>
                    <a:pt x="4670" y="2802"/>
                  </a:cubicBezTo>
                  <a:cubicBezTo>
                    <a:pt x="5927" y="2802"/>
                    <a:pt x="6948" y="1781"/>
                    <a:pt x="6948" y="524"/>
                  </a:cubicBezTo>
                  <a:lnTo>
                    <a:pt x="6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52"/>
            <p:cNvSpPr/>
            <p:nvPr/>
          </p:nvSpPr>
          <p:spPr>
            <a:xfrm>
              <a:off x="2329214" y="3885488"/>
              <a:ext cx="257976" cy="226727"/>
            </a:xfrm>
            <a:custGeom>
              <a:rect b="b" l="l" r="r" t="t"/>
              <a:pathLst>
                <a:path extrusionOk="0" h="11195" w="12738">
                  <a:moveTo>
                    <a:pt x="7347" y="0"/>
                  </a:moveTo>
                  <a:lnTo>
                    <a:pt x="7347" y="0"/>
                  </a:lnTo>
                  <a:cubicBezTo>
                    <a:pt x="7138" y="40"/>
                    <a:pt x="6924" y="61"/>
                    <a:pt x="6708" y="61"/>
                  </a:cubicBezTo>
                  <a:lnTo>
                    <a:pt x="6236" y="61"/>
                  </a:lnTo>
                  <a:lnTo>
                    <a:pt x="6236" y="585"/>
                  </a:lnTo>
                  <a:cubicBezTo>
                    <a:pt x="6236" y="2255"/>
                    <a:pt x="4998" y="3642"/>
                    <a:pt x="3391" y="3876"/>
                  </a:cubicBezTo>
                  <a:cubicBezTo>
                    <a:pt x="3160" y="5167"/>
                    <a:pt x="2028" y="6151"/>
                    <a:pt x="670" y="6151"/>
                  </a:cubicBezTo>
                  <a:lnTo>
                    <a:pt x="0" y="6151"/>
                  </a:lnTo>
                  <a:cubicBezTo>
                    <a:pt x="62" y="6568"/>
                    <a:pt x="158" y="6978"/>
                    <a:pt x="293" y="7381"/>
                  </a:cubicBezTo>
                  <a:lnTo>
                    <a:pt x="500" y="8004"/>
                  </a:lnTo>
                  <a:lnTo>
                    <a:pt x="1054" y="10774"/>
                  </a:lnTo>
                  <a:cubicBezTo>
                    <a:pt x="1103" y="11019"/>
                    <a:pt x="1318" y="11194"/>
                    <a:pt x="1567" y="11194"/>
                  </a:cubicBezTo>
                  <a:lnTo>
                    <a:pt x="3249" y="11194"/>
                  </a:lnTo>
                  <a:cubicBezTo>
                    <a:pt x="3537" y="11194"/>
                    <a:pt x="3771" y="10960"/>
                    <a:pt x="3771" y="10671"/>
                  </a:cubicBezTo>
                  <a:lnTo>
                    <a:pt x="3771" y="8392"/>
                  </a:lnTo>
                  <a:lnTo>
                    <a:pt x="8050" y="8392"/>
                  </a:lnTo>
                  <a:lnTo>
                    <a:pt x="8050" y="10671"/>
                  </a:lnTo>
                  <a:cubicBezTo>
                    <a:pt x="8050" y="10960"/>
                    <a:pt x="8283" y="11194"/>
                    <a:pt x="8572" y="11194"/>
                  </a:cubicBezTo>
                  <a:lnTo>
                    <a:pt x="10533" y="11194"/>
                  </a:lnTo>
                  <a:cubicBezTo>
                    <a:pt x="10823" y="11194"/>
                    <a:pt x="11056" y="10960"/>
                    <a:pt x="11056" y="10671"/>
                  </a:cubicBezTo>
                  <a:lnTo>
                    <a:pt x="11056" y="8138"/>
                  </a:lnTo>
                  <a:cubicBezTo>
                    <a:pt x="12114" y="7326"/>
                    <a:pt x="12737" y="6072"/>
                    <a:pt x="12737" y="4729"/>
                  </a:cubicBezTo>
                  <a:lnTo>
                    <a:pt x="12737" y="3835"/>
                  </a:lnTo>
                  <a:lnTo>
                    <a:pt x="9972" y="3835"/>
                  </a:lnTo>
                  <a:cubicBezTo>
                    <a:pt x="9253" y="3835"/>
                    <a:pt x="8578" y="3556"/>
                    <a:pt x="8070" y="3047"/>
                  </a:cubicBezTo>
                  <a:cubicBezTo>
                    <a:pt x="7563" y="2539"/>
                    <a:pt x="7283" y="1864"/>
                    <a:pt x="7283" y="1145"/>
                  </a:cubicBezTo>
                  <a:lnTo>
                    <a:pt x="7283" y="585"/>
                  </a:lnTo>
                  <a:cubicBezTo>
                    <a:pt x="7283" y="385"/>
                    <a:pt x="7304" y="190"/>
                    <a:pt x="7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52"/>
            <p:cNvSpPr/>
            <p:nvPr/>
          </p:nvSpPr>
          <p:spPr>
            <a:xfrm>
              <a:off x="2509239" y="3773249"/>
              <a:ext cx="100655" cy="74205"/>
            </a:xfrm>
            <a:custGeom>
              <a:rect b="b" l="l" r="r" t="t"/>
              <a:pathLst>
                <a:path extrusionOk="0" h="3664" w="4970">
                  <a:moveTo>
                    <a:pt x="524" y="0"/>
                  </a:moveTo>
                  <a:cubicBezTo>
                    <a:pt x="234" y="0"/>
                    <a:pt x="0" y="234"/>
                    <a:pt x="0" y="524"/>
                  </a:cubicBezTo>
                  <a:lnTo>
                    <a:pt x="0" y="804"/>
                  </a:lnTo>
                  <a:cubicBezTo>
                    <a:pt x="0" y="1327"/>
                    <a:pt x="162" y="1827"/>
                    <a:pt x="461" y="2246"/>
                  </a:cubicBezTo>
                  <a:cubicBezTo>
                    <a:pt x="201" y="2276"/>
                    <a:pt x="0" y="2497"/>
                    <a:pt x="0" y="2765"/>
                  </a:cubicBezTo>
                  <a:lnTo>
                    <a:pt x="0" y="3663"/>
                  </a:lnTo>
                  <a:cubicBezTo>
                    <a:pt x="337" y="3514"/>
                    <a:pt x="705" y="3436"/>
                    <a:pt x="1083" y="3436"/>
                  </a:cubicBezTo>
                  <a:lnTo>
                    <a:pt x="3885" y="3436"/>
                  </a:lnTo>
                  <a:cubicBezTo>
                    <a:pt x="4266" y="3436"/>
                    <a:pt x="4632" y="3514"/>
                    <a:pt x="4970" y="3663"/>
                  </a:cubicBezTo>
                  <a:lnTo>
                    <a:pt x="4970" y="2765"/>
                  </a:lnTo>
                  <a:cubicBezTo>
                    <a:pt x="4970" y="2497"/>
                    <a:pt x="4768" y="2276"/>
                    <a:pt x="4509" y="2246"/>
                  </a:cubicBezTo>
                  <a:cubicBezTo>
                    <a:pt x="4808" y="1827"/>
                    <a:pt x="4970" y="1327"/>
                    <a:pt x="4970" y="804"/>
                  </a:cubicBezTo>
                  <a:lnTo>
                    <a:pt x="4970" y="524"/>
                  </a:lnTo>
                  <a:cubicBezTo>
                    <a:pt x="4970" y="234"/>
                    <a:pt x="4735" y="0"/>
                    <a:pt x="4446" y="0"/>
                  </a:cubicBezTo>
                  <a:cubicBezTo>
                    <a:pt x="4157" y="0"/>
                    <a:pt x="3923" y="234"/>
                    <a:pt x="3923" y="524"/>
                  </a:cubicBezTo>
                  <a:lnTo>
                    <a:pt x="3923" y="804"/>
                  </a:lnTo>
                  <a:cubicBezTo>
                    <a:pt x="3923" y="1188"/>
                    <a:pt x="3774" y="1549"/>
                    <a:pt x="3502" y="1820"/>
                  </a:cubicBezTo>
                  <a:cubicBezTo>
                    <a:pt x="3232" y="2091"/>
                    <a:pt x="2872" y="2240"/>
                    <a:pt x="2489" y="2242"/>
                  </a:cubicBezTo>
                  <a:lnTo>
                    <a:pt x="2481" y="2242"/>
                  </a:lnTo>
                  <a:cubicBezTo>
                    <a:pt x="2098" y="2240"/>
                    <a:pt x="1738" y="2091"/>
                    <a:pt x="1467" y="1820"/>
                  </a:cubicBezTo>
                  <a:cubicBezTo>
                    <a:pt x="1196" y="1549"/>
                    <a:pt x="1046" y="1188"/>
                    <a:pt x="1046" y="804"/>
                  </a:cubicBezTo>
                  <a:lnTo>
                    <a:pt x="1046" y="524"/>
                  </a:lnTo>
                  <a:cubicBezTo>
                    <a:pt x="1046" y="234"/>
                    <a:pt x="812" y="0"/>
                    <a:pt x="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52"/>
            <p:cNvSpPr/>
            <p:nvPr/>
          </p:nvSpPr>
          <p:spPr>
            <a:xfrm>
              <a:off x="2497877" y="3864041"/>
              <a:ext cx="123358" cy="77932"/>
            </a:xfrm>
            <a:custGeom>
              <a:rect b="b" l="l" r="r" t="t"/>
              <a:pathLst>
                <a:path extrusionOk="0" h="3848" w="6091">
                  <a:moveTo>
                    <a:pt x="1644" y="0"/>
                  </a:moveTo>
                  <a:cubicBezTo>
                    <a:pt x="1206" y="0"/>
                    <a:pt x="793" y="172"/>
                    <a:pt x="483" y="481"/>
                  </a:cubicBezTo>
                  <a:cubicBezTo>
                    <a:pt x="172" y="792"/>
                    <a:pt x="1" y="1204"/>
                    <a:pt x="1" y="1644"/>
                  </a:cubicBezTo>
                  <a:lnTo>
                    <a:pt x="1" y="2204"/>
                  </a:lnTo>
                  <a:cubicBezTo>
                    <a:pt x="1" y="2644"/>
                    <a:pt x="172" y="3056"/>
                    <a:pt x="483" y="3366"/>
                  </a:cubicBezTo>
                  <a:cubicBezTo>
                    <a:pt x="793" y="3677"/>
                    <a:pt x="1206" y="3848"/>
                    <a:pt x="1646" y="3848"/>
                  </a:cubicBezTo>
                  <a:lnTo>
                    <a:pt x="4446" y="3848"/>
                  </a:lnTo>
                  <a:cubicBezTo>
                    <a:pt x="4886" y="3848"/>
                    <a:pt x="5300" y="3677"/>
                    <a:pt x="5609" y="3367"/>
                  </a:cubicBezTo>
                  <a:cubicBezTo>
                    <a:pt x="5920" y="3056"/>
                    <a:pt x="6090" y="2643"/>
                    <a:pt x="6090" y="2204"/>
                  </a:cubicBezTo>
                  <a:lnTo>
                    <a:pt x="6090" y="1644"/>
                  </a:lnTo>
                  <a:cubicBezTo>
                    <a:pt x="6090" y="1204"/>
                    <a:pt x="5920" y="792"/>
                    <a:pt x="5609" y="481"/>
                  </a:cubicBezTo>
                  <a:cubicBezTo>
                    <a:pt x="5300" y="172"/>
                    <a:pt x="4886" y="0"/>
                    <a:pt x="4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68" name="Shape 16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9" name="Google Shape;16069;p53"/>
          <p:cNvSpPr txBox="1"/>
          <p:nvPr>
            <p:ph idx="8" type="title"/>
          </p:nvPr>
        </p:nvSpPr>
        <p:spPr>
          <a:xfrm>
            <a:off x="1707231" y="2426418"/>
            <a:ext cx="2175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</a:t>
            </a:r>
            <a:endParaRPr/>
          </a:p>
        </p:txBody>
      </p:sp>
      <p:sp>
        <p:nvSpPr>
          <p:cNvPr id="16070" name="Google Shape;16070;p53"/>
          <p:cNvSpPr txBox="1"/>
          <p:nvPr>
            <p:ph idx="1" type="subTitle"/>
          </p:nvPr>
        </p:nvSpPr>
        <p:spPr>
          <a:xfrm>
            <a:off x="1430200" y="3520300"/>
            <a:ext cx="27300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One drone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Maximum of 3 runs per day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AI Health Analysis &amp; Dashboard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071" name="Google Shape;16071;p53"/>
          <p:cNvSpPr txBox="1"/>
          <p:nvPr>
            <p:ph idx="9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Revenue Model</a:t>
            </a:r>
            <a:endParaRPr sz="3700"/>
          </a:p>
        </p:txBody>
      </p:sp>
      <p:sp>
        <p:nvSpPr>
          <p:cNvPr id="16072" name="Google Shape;16072;p53"/>
          <p:cNvSpPr txBox="1"/>
          <p:nvPr>
            <p:ph idx="3" type="subTitle"/>
          </p:nvPr>
        </p:nvSpPr>
        <p:spPr>
          <a:xfrm>
            <a:off x="5191776" y="3519688"/>
            <a:ext cx="2272500" cy="7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Multiple Drone Support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Thermal Analysis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Weight &amp; size Metrics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073" name="Google Shape;16073;p53"/>
          <p:cNvSpPr txBox="1"/>
          <p:nvPr>
            <p:ph idx="4" type="subTitle"/>
          </p:nvPr>
        </p:nvSpPr>
        <p:spPr>
          <a:xfrm>
            <a:off x="1658937" y="3293500"/>
            <a:ext cx="22725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$4000 Initial +$180/month </a:t>
            </a:r>
            <a:endParaRPr/>
          </a:p>
        </p:txBody>
      </p:sp>
      <p:sp>
        <p:nvSpPr>
          <p:cNvPr id="16074" name="Google Shape;16074;p53"/>
          <p:cNvSpPr txBox="1"/>
          <p:nvPr>
            <p:ph idx="6" type="subTitle"/>
          </p:nvPr>
        </p:nvSpPr>
        <p:spPr>
          <a:xfrm>
            <a:off x="4963025" y="3292900"/>
            <a:ext cx="27300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$7000/Drone Initial +</a:t>
            </a:r>
            <a:r>
              <a:rPr lang="en"/>
              <a:t>$250/month </a:t>
            </a:r>
            <a:endParaRPr/>
          </a:p>
        </p:txBody>
      </p:sp>
      <p:sp>
        <p:nvSpPr>
          <p:cNvPr id="16075" name="Google Shape;16075;p53"/>
          <p:cNvSpPr txBox="1"/>
          <p:nvPr>
            <p:ph idx="7" type="title"/>
          </p:nvPr>
        </p:nvSpPr>
        <p:spPr>
          <a:xfrm>
            <a:off x="5240082" y="2425213"/>
            <a:ext cx="2175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</a:t>
            </a:r>
            <a:endParaRPr/>
          </a:p>
        </p:txBody>
      </p:sp>
      <p:sp>
        <p:nvSpPr>
          <p:cNvPr id="16076" name="Google Shape;16076;p53"/>
          <p:cNvSpPr/>
          <p:nvPr/>
        </p:nvSpPr>
        <p:spPr>
          <a:xfrm>
            <a:off x="5816068" y="1239980"/>
            <a:ext cx="1021200" cy="1021200"/>
          </a:xfrm>
          <a:prstGeom prst="donut">
            <a:avLst>
              <a:gd fmla="val 21146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7" name="Google Shape;16077;p53"/>
          <p:cNvSpPr/>
          <p:nvPr/>
        </p:nvSpPr>
        <p:spPr>
          <a:xfrm flipH="1">
            <a:off x="5815468" y="1240730"/>
            <a:ext cx="1022400" cy="1019700"/>
          </a:xfrm>
          <a:prstGeom prst="blockArc">
            <a:avLst>
              <a:gd fmla="val 12016400" name="adj1"/>
              <a:gd fmla="val 16182792" name="adj2"/>
              <a:gd fmla="val 21178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8" name="Google Shape;16078;p53"/>
          <p:cNvSpPr/>
          <p:nvPr/>
        </p:nvSpPr>
        <p:spPr>
          <a:xfrm>
            <a:off x="2284594" y="1239974"/>
            <a:ext cx="1021200" cy="1021200"/>
          </a:xfrm>
          <a:prstGeom prst="donut">
            <a:avLst>
              <a:gd fmla="val 21146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9" name="Google Shape;16079;p53"/>
          <p:cNvSpPr/>
          <p:nvPr/>
        </p:nvSpPr>
        <p:spPr>
          <a:xfrm rot="5400000">
            <a:off x="2283994" y="1238024"/>
            <a:ext cx="1022400" cy="1025100"/>
          </a:xfrm>
          <a:prstGeom prst="blockArc">
            <a:avLst>
              <a:gd fmla="val 10800000" name="adj1"/>
              <a:gd fmla="val 7713230" name="adj2"/>
              <a:gd fmla="val 21192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0" name="Google Shape;16080;p53"/>
          <p:cNvSpPr/>
          <p:nvPr/>
        </p:nvSpPr>
        <p:spPr>
          <a:xfrm flipH="1">
            <a:off x="4304200" y="200788"/>
            <a:ext cx="535608" cy="233315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1" name="Google Shape;16081;p53"/>
          <p:cNvSpPr/>
          <p:nvPr/>
        </p:nvSpPr>
        <p:spPr>
          <a:xfrm flipH="1">
            <a:off x="8617359" y="3855730"/>
            <a:ext cx="257424" cy="112136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2" name="Google Shape;16082;p53"/>
          <p:cNvSpPr/>
          <p:nvPr/>
        </p:nvSpPr>
        <p:spPr>
          <a:xfrm flipH="1">
            <a:off x="197227" y="1954724"/>
            <a:ext cx="302231" cy="131654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83" name="Google Shape;16083;p53" title="logo white transpar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488" y="154188"/>
            <a:ext cx="935875" cy="93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87" name="Shape 16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8" name="Google Shape;16088;p54"/>
          <p:cNvSpPr txBox="1"/>
          <p:nvPr>
            <p:ph type="title"/>
          </p:nvPr>
        </p:nvSpPr>
        <p:spPr>
          <a:xfrm>
            <a:off x="910527" y="1673501"/>
            <a:ext cx="933900" cy="7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6089" name="Google Shape;16089;p54"/>
          <p:cNvSpPr txBox="1"/>
          <p:nvPr>
            <p:ph idx="1" type="subTitle"/>
          </p:nvPr>
        </p:nvSpPr>
        <p:spPr>
          <a:xfrm>
            <a:off x="2073013" y="2002130"/>
            <a:ext cx="23178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Partnership with Innovation Farms</a:t>
            </a:r>
            <a:endParaRPr/>
          </a:p>
        </p:txBody>
      </p:sp>
      <p:sp>
        <p:nvSpPr>
          <p:cNvPr id="16090" name="Google Shape;16090;p54"/>
          <p:cNvSpPr txBox="1"/>
          <p:nvPr>
            <p:ph idx="2" type="subTitle"/>
          </p:nvPr>
        </p:nvSpPr>
        <p:spPr>
          <a:xfrm>
            <a:off x="2073163" y="3368087"/>
            <a:ext cx="23178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our product commercially available</a:t>
            </a:r>
            <a:endParaRPr/>
          </a:p>
        </p:txBody>
      </p:sp>
      <p:sp>
        <p:nvSpPr>
          <p:cNvPr id="16091" name="Google Shape;16091;p54"/>
          <p:cNvSpPr txBox="1"/>
          <p:nvPr>
            <p:ph idx="3" type="title"/>
          </p:nvPr>
        </p:nvSpPr>
        <p:spPr>
          <a:xfrm>
            <a:off x="910680" y="3129738"/>
            <a:ext cx="933900" cy="7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6092" name="Google Shape;16092;p54"/>
          <p:cNvSpPr txBox="1"/>
          <p:nvPr>
            <p:ph idx="4" type="subTitle"/>
          </p:nvPr>
        </p:nvSpPr>
        <p:spPr>
          <a:xfrm>
            <a:off x="2073018" y="1771566"/>
            <a:ext cx="23178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Testing</a:t>
            </a:r>
            <a:endParaRPr/>
          </a:p>
        </p:txBody>
      </p:sp>
      <p:sp>
        <p:nvSpPr>
          <p:cNvPr id="16093" name="Google Shape;16093;p54"/>
          <p:cNvSpPr txBox="1"/>
          <p:nvPr>
            <p:ph idx="5" type="subTitle"/>
          </p:nvPr>
        </p:nvSpPr>
        <p:spPr>
          <a:xfrm>
            <a:off x="2073168" y="3129800"/>
            <a:ext cx="23178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 Operations</a:t>
            </a:r>
            <a:endParaRPr/>
          </a:p>
        </p:txBody>
      </p:sp>
      <p:sp>
        <p:nvSpPr>
          <p:cNvPr id="16094" name="Google Shape;16094;p54"/>
          <p:cNvSpPr txBox="1"/>
          <p:nvPr>
            <p:ph idx="6" type="title"/>
          </p:nvPr>
        </p:nvSpPr>
        <p:spPr>
          <a:xfrm>
            <a:off x="7299578" y="1673501"/>
            <a:ext cx="933900" cy="7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6095" name="Google Shape;16095;p54"/>
          <p:cNvSpPr txBox="1"/>
          <p:nvPr>
            <p:ph idx="7" type="subTitle"/>
          </p:nvPr>
        </p:nvSpPr>
        <p:spPr>
          <a:xfrm>
            <a:off x="4753168" y="2136777"/>
            <a:ext cx="23178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Penetrative Pricing</a:t>
            </a:r>
            <a:endParaRPr/>
          </a:p>
        </p:txBody>
      </p:sp>
      <p:sp>
        <p:nvSpPr>
          <p:cNvPr id="16096" name="Google Shape;16096;p54"/>
          <p:cNvSpPr txBox="1"/>
          <p:nvPr>
            <p:ph idx="8" type="subTitle"/>
          </p:nvPr>
        </p:nvSpPr>
        <p:spPr>
          <a:xfrm>
            <a:off x="4627050" y="3368050"/>
            <a:ext cx="2443800" cy="5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Diverse Livestock Analysis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7" name="Google Shape;16097;p54"/>
          <p:cNvSpPr txBox="1"/>
          <p:nvPr>
            <p:ph idx="9" type="title"/>
          </p:nvPr>
        </p:nvSpPr>
        <p:spPr>
          <a:xfrm>
            <a:off x="7299578" y="3129738"/>
            <a:ext cx="933900" cy="7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6098" name="Google Shape;16098;p54"/>
          <p:cNvSpPr txBox="1"/>
          <p:nvPr>
            <p:ph idx="13" type="subTitle"/>
          </p:nvPr>
        </p:nvSpPr>
        <p:spPr>
          <a:xfrm>
            <a:off x="4753173" y="1906213"/>
            <a:ext cx="23178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Early Adopter Program</a:t>
            </a:r>
            <a:endParaRPr/>
          </a:p>
        </p:txBody>
      </p:sp>
      <p:sp>
        <p:nvSpPr>
          <p:cNvPr id="16099" name="Google Shape;16099;p54"/>
          <p:cNvSpPr txBox="1"/>
          <p:nvPr>
            <p:ph idx="14" type="subTitle"/>
          </p:nvPr>
        </p:nvSpPr>
        <p:spPr>
          <a:xfrm>
            <a:off x="4753173" y="3129750"/>
            <a:ext cx="23178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Expansion of Offerings </a:t>
            </a:r>
            <a:endParaRPr/>
          </a:p>
        </p:txBody>
      </p:sp>
      <p:sp>
        <p:nvSpPr>
          <p:cNvPr id="16100" name="Google Shape;16100;p54"/>
          <p:cNvSpPr txBox="1"/>
          <p:nvPr>
            <p:ph idx="15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04" name="Shape 16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5" name="Google Shape;16105;p5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6106" name="Google Shape;16106;p55"/>
          <p:cNvSpPr txBox="1"/>
          <p:nvPr>
            <p:ph idx="1" type="subTitle"/>
          </p:nvPr>
        </p:nvSpPr>
        <p:spPr>
          <a:xfrm>
            <a:off x="-19131" y="2813407"/>
            <a:ext cx="1551900" cy="286500"/>
          </a:xfrm>
          <a:prstGeom prst="rect">
            <a:avLst/>
          </a:prstGeom>
        </p:spPr>
        <p:txBody>
          <a:bodyPr anchorCtr="0" anchor="b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8"/>
              <a:t>Taegan</a:t>
            </a:r>
            <a:endParaRPr sz="1408"/>
          </a:p>
        </p:txBody>
      </p:sp>
      <p:sp>
        <p:nvSpPr>
          <p:cNvPr id="16107" name="Google Shape;16107;p55"/>
          <p:cNvSpPr txBox="1"/>
          <p:nvPr>
            <p:ph idx="2" type="subTitle"/>
          </p:nvPr>
        </p:nvSpPr>
        <p:spPr>
          <a:xfrm>
            <a:off x="-19131" y="2996649"/>
            <a:ext cx="1551900" cy="366000"/>
          </a:xfrm>
          <a:prstGeom prst="rect">
            <a:avLst/>
          </a:prstGeom>
        </p:spPr>
        <p:txBody>
          <a:bodyPr anchorCtr="0" anchor="t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86"/>
              <a:t>Design + Market Analysis</a:t>
            </a:r>
            <a:endParaRPr sz="986"/>
          </a:p>
        </p:txBody>
      </p:sp>
      <p:sp>
        <p:nvSpPr>
          <p:cNvPr id="16108" name="Google Shape;16108;p55"/>
          <p:cNvSpPr txBox="1"/>
          <p:nvPr>
            <p:ph idx="3" type="subTitle"/>
          </p:nvPr>
        </p:nvSpPr>
        <p:spPr>
          <a:xfrm>
            <a:off x="1413555" y="2996649"/>
            <a:ext cx="1551900" cy="366000"/>
          </a:xfrm>
          <a:prstGeom prst="rect">
            <a:avLst/>
          </a:prstGeom>
        </p:spPr>
        <p:txBody>
          <a:bodyPr anchorCtr="0" anchor="t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86"/>
              <a:t>Backend Developer</a:t>
            </a:r>
            <a:endParaRPr sz="986"/>
          </a:p>
        </p:txBody>
      </p:sp>
      <p:sp>
        <p:nvSpPr>
          <p:cNvPr id="16109" name="Google Shape;16109;p55"/>
          <p:cNvSpPr txBox="1"/>
          <p:nvPr>
            <p:ph idx="4" type="subTitle"/>
          </p:nvPr>
        </p:nvSpPr>
        <p:spPr>
          <a:xfrm>
            <a:off x="3001894" y="2996649"/>
            <a:ext cx="1551900" cy="366000"/>
          </a:xfrm>
          <a:prstGeom prst="rect">
            <a:avLst/>
          </a:prstGeom>
        </p:spPr>
        <p:txBody>
          <a:bodyPr anchorCtr="0" anchor="t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86"/>
              <a:t>Team Lead</a:t>
            </a:r>
            <a:endParaRPr sz="986"/>
          </a:p>
        </p:txBody>
      </p:sp>
      <p:sp>
        <p:nvSpPr>
          <p:cNvPr id="16110" name="Google Shape;16110;p55"/>
          <p:cNvSpPr txBox="1"/>
          <p:nvPr>
            <p:ph idx="5" type="subTitle"/>
          </p:nvPr>
        </p:nvSpPr>
        <p:spPr>
          <a:xfrm>
            <a:off x="1413555" y="2813407"/>
            <a:ext cx="1551900" cy="286500"/>
          </a:xfrm>
          <a:prstGeom prst="rect">
            <a:avLst/>
          </a:prstGeom>
        </p:spPr>
        <p:txBody>
          <a:bodyPr anchorCtr="0" anchor="b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8"/>
              <a:t>Nick</a:t>
            </a:r>
            <a:endParaRPr sz="1408"/>
          </a:p>
        </p:txBody>
      </p:sp>
      <p:sp>
        <p:nvSpPr>
          <p:cNvPr id="16111" name="Google Shape;16111;p55"/>
          <p:cNvSpPr txBox="1"/>
          <p:nvPr>
            <p:ph idx="6" type="subTitle"/>
          </p:nvPr>
        </p:nvSpPr>
        <p:spPr>
          <a:xfrm>
            <a:off x="3001894" y="2813407"/>
            <a:ext cx="1551900" cy="286500"/>
          </a:xfrm>
          <a:prstGeom prst="rect">
            <a:avLst/>
          </a:prstGeom>
        </p:spPr>
        <p:txBody>
          <a:bodyPr anchorCtr="0" anchor="b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8"/>
              <a:t>Anas</a:t>
            </a:r>
            <a:endParaRPr sz="1408"/>
          </a:p>
        </p:txBody>
      </p:sp>
      <p:pic>
        <p:nvPicPr>
          <p:cNvPr id="16112" name="Google Shape;16112;p55" title="tag.jpg"/>
          <p:cNvPicPr preferRelativeResize="0"/>
          <p:nvPr/>
        </p:nvPicPr>
        <p:blipFill rotWithShape="1">
          <a:blip r:embed="rId3">
            <a:alphaModFix/>
          </a:blip>
          <a:srcRect b="11432" l="0" r="0" t="11424"/>
          <a:stretch/>
        </p:blipFill>
        <p:spPr>
          <a:xfrm>
            <a:off x="227316" y="1596775"/>
            <a:ext cx="1058980" cy="1089275"/>
          </a:xfrm>
          <a:prstGeom prst="rect">
            <a:avLst/>
          </a:prstGeom>
          <a:noFill/>
          <a:ln cap="flat" cmpd="sng" w="6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113" name="Google Shape;16113;p55" title="nick.jpg"/>
          <p:cNvPicPr preferRelativeResize="0"/>
          <p:nvPr/>
        </p:nvPicPr>
        <p:blipFill rotWithShape="1">
          <a:blip r:embed="rId4">
            <a:alphaModFix/>
          </a:blip>
          <a:srcRect b="11432" l="0" r="0" t="11424"/>
          <a:stretch/>
        </p:blipFill>
        <p:spPr>
          <a:xfrm>
            <a:off x="1660011" y="1596775"/>
            <a:ext cx="1058980" cy="1089275"/>
          </a:xfrm>
          <a:prstGeom prst="rect">
            <a:avLst/>
          </a:prstGeom>
          <a:noFill/>
          <a:ln cap="flat" cmpd="sng" w="6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114" name="Google Shape;16114;p55" title="IMG_7751.png"/>
          <p:cNvPicPr preferRelativeResize="0"/>
          <p:nvPr/>
        </p:nvPicPr>
        <p:blipFill rotWithShape="1">
          <a:blip r:embed="rId5">
            <a:alphaModFix/>
          </a:blip>
          <a:srcRect b="41468" l="29750" r="20962" t="2771"/>
          <a:stretch/>
        </p:blipFill>
        <p:spPr>
          <a:xfrm>
            <a:off x="3248341" y="1596775"/>
            <a:ext cx="1058981" cy="1089275"/>
          </a:xfrm>
          <a:prstGeom prst="rect">
            <a:avLst/>
          </a:prstGeom>
          <a:noFill/>
          <a:ln cap="flat" cmpd="sng" w="6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115" name="Google Shape;16115;p55"/>
          <p:cNvSpPr/>
          <p:nvPr/>
        </p:nvSpPr>
        <p:spPr>
          <a:xfrm>
            <a:off x="6136050" y="306688"/>
            <a:ext cx="535608" cy="233315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6" name="Google Shape;16116;p55"/>
          <p:cNvSpPr/>
          <p:nvPr/>
        </p:nvSpPr>
        <p:spPr>
          <a:xfrm>
            <a:off x="4443300" y="4547430"/>
            <a:ext cx="257424" cy="112136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7" name="Google Shape;16117;p55"/>
          <p:cNvSpPr/>
          <p:nvPr/>
        </p:nvSpPr>
        <p:spPr>
          <a:xfrm>
            <a:off x="216075" y="1356424"/>
            <a:ext cx="302231" cy="131654"/>
          </a:xfrm>
          <a:custGeom>
            <a:rect b="b" l="l" r="r" t="t"/>
            <a:pathLst>
              <a:path extrusionOk="0" h="15072" w="34600">
                <a:moveTo>
                  <a:pt x="19501" y="1"/>
                </a:moveTo>
                <a:cubicBezTo>
                  <a:pt x="17200" y="1"/>
                  <a:pt x="15336" y="1866"/>
                  <a:pt x="15336" y="4167"/>
                </a:cubicBezTo>
                <a:cubicBezTo>
                  <a:pt x="15336" y="4294"/>
                  <a:pt x="15345" y="4412"/>
                  <a:pt x="15354" y="4540"/>
                </a:cubicBezTo>
                <a:cubicBezTo>
                  <a:pt x="15054" y="4412"/>
                  <a:pt x="14726" y="4339"/>
                  <a:pt x="14381" y="4339"/>
                </a:cubicBezTo>
                <a:cubicBezTo>
                  <a:pt x="13698" y="4339"/>
                  <a:pt x="13089" y="4612"/>
                  <a:pt x="12634" y="5058"/>
                </a:cubicBezTo>
                <a:cubicBezTo>
                  <a:pt x="11734" y="4239"/>
                  <a:pt x="10551" y="3730"/>
                  <a:pt x="9242" y="3730"/>
                </a:cubicBezTo>
                <a:cubicBezTo>
                  <a:pt x="6459" y="3730"/>
                  <a:pt x="4203" y="5986"/>
                  <a:pt x="4203" y="8769"/>
                </a:cubicBezTo>
                <a:cubicBezTo>
                  <a:pt x="4203" y="8924"/>
                  <a:pt x="4212" y="9069"/>
                  <a:pt x="4221" y="9215"/>
                </a:cubicBezTo>
                <a:cubicBezTo>
                  <a:pt x="3866" y="9060"/>
                  <a:pt x="3466" y="8978"/>
                  <a:pt x="3048" y="8978"/>
                </a:cubicBezTo>
                <a:cubicBezTo>
                  <a:pt x="1365" y="8978"/>
                  <a:pt x="1" y="10342"/>
                  <a:pt x="1" y="12025"/>
                </a:cubicBezTo>
                <a:cubicBezTo>
                  <a:pt x="1" y="13708"/>
                  <a:pt x="1365" y="15072"/>
                  <a:pt x="3048" y="15072"/>
                </a:cubicBezTo>
                <a:lnTo>
                  <a:pt x="24458" y="15072"/>
                </a:lnTo>
                <a:cubicBezTo>
                  <a:pt x="26141" y="15072"/>
                  <a:pt x="27505" y="13708"/>
                  <a:pt x="27505" y="12025"/>
                </a:cubicBezTo>
                <a:cubicBezTo>
                  <a:pt x="27505" y="10888"/>
                  <a:pt x="26878" y="9897"/>
                  <a:pt x="25959" y="9378"/>
                </a:cubicBezTo>
                <a:lnTo>
                  <a:pt x="32080" y="9378"/>
                </a:lnTo>
                <a:cubicBezTo>
                  <a:pt x="33472" y="9378"/>
                  <a:pt x="34600" y="8250"/>
                  <a:pt x="34600" y="6859"/>
                </a:cubicBezTo>
                <a:cubicBezTo>
                  <a:pt x="34600" y="5467"/>
                  <a:pt x="33472" y="4339"/>
                  <a:pt x="32080" y="4339"/>
                </a:cubicBezTo>
                <a:cubicBezTo>
                  <a:pt x="31989" y="4339"/>
                  <a:pt x="31898" y="4349"/>
                  <a:pt x="31807" y="4358"/>
                </a:cubicBezTo>
                <a:cubicBezTo>
                  <a:pt x="31816" y="4294"/>
                  <a:pt x="31826" y="4230"/>
                  <a:pt x="31826" y="4167"/>
                </a:cubicBezTo>
                <a:cubicBezTo>
                  <a:pt x="31826" y="2539"/>
                  <a:pt x="30498" y="1220"/>
                  <a:pt x="28870" y="1220"/>
                </a:cubicBezTo>
                <a:cubicBezTo>
                  <a:pt x="28015" y="1220"/>
                  <a:pt x="27251" y="1584"/>
                  <a:pt x="26714" y="2166"/>
                </a:cubicBezTo>
                <a:cubicBezTo>
                  <a:pt x="26159" y="1947"/>
                  <a:pt x="25559" y="1829"/>
                  <a:pt x="24922" y="1829"/>
                </a:cubicBezTo>
                <a:cubicBezTo>
                  <a:pt x="24295" y="1829"/>
                  <a:pt x="23703" y="1947"/>
                  <a:pt x="23149" y="2157"/>
                </a:cubicBezTo>
                <a:cubicBezTo>
                  <a:pt x="22439" y="874"/>
                  <a:pt x="21075" y="1"/>
                  <a:pt x="19501" y="1"/>
                </a:cubicBezTo>
                <a:close/>
              </a:path>
            </a:pathLst>
          </a:custGeom>
          <a:solidFill>
            <a:srgbClr val="FFFFFF">
              <a:alpha val="6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18" name="Google Shape;16118;p55" title="logo white transparent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99488" y="154188"/>
            <a:ext cx="935875" cy="93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19" name="Google Shape;16119;p55"/>
          <p:cNvSpPr txBox="1"/>
          <p:nvPr>
            <p:ph idx="1" type="subTitle"/>
          </p:nvPr>
        </p:nvSpPr>
        <p:spPr>
          <a:xfrm>
            <a:off x="4512406" y="2813407"/>
            <a:ext cx="1551900" cy="286500"/>
          </a:xfrm>
          <a:prstGeom prst="rect">
            <a:avLst/>
          </a:prstGeom>
        </p:spPr>
        <p:txBody>
          <a:bodyPr anchorCtr="0" anchor="b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8"/>
              <a:t>Josh</a:t>
            </a:r>
            <a:endParaRPr sz="1408"/>
          </a:p>
        </p:txBody>
      </p:sp>
      <p:sp>
        <p:nvSpPr>
          <p:cNvPr id="16120" name="Google Shape;16120;p55"/>
          <p:cNvSpPr txBox="1"/>
          <p:nvPr>
            <p:ph idx="2" type="subTitle"/>
          </p:nvPr>
        </p:nvSpPr>
        <p:spPr>
          <a:xfrm>
            <a:off x="4512406" y="2996649"/>
            <a:ext cx="1551900" cy="366000"/>
          </a:xfrm>
          <a:prstGeom prst="rect">
            <a:avLst/>
          </a:prstGeom>
        </p:spPr>
        <p:txBody>
          <a:bodyPr anchorCtr="0" anchor="t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86"/>
              <a:t>Tech Lead</a:t>
            </a:r>
            <a:endParaRPr sz="986"/>
          </a:p>
        </p:txBody>
      </p:sp>
      <p:sp>
        <p:nvSpPr>
          <p:cNvPr id="16121" name="Google Shape;16121;p55"/>
          <p:cNvSpPr txBox="1"/>
          <p:nvPr>
            <p:ph idx="3" type="subTitle"/>
          </p:nvPr>
        </p:nvSpPr>
        <p:spPr>
          <a:xfrm>
            <a:off x="6061842" y="2996649"/>
            <a:ext cx="1551900" cy="366000"/>
          </a:xfrm>
          <a:prstGeom prst="rect">
            <a:avLst/>
          </a:prstGeom>
        </p:spPr>
        <p:txBody>
          <a:bodyPr anchorCtr="0" anchor="t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86"/>
              <a:t>Market Analysis and Revenue Model</a:t>
            </a:r>
            <a:endParaRPr sz="986"/>
          </a:p>
        </p:txBody>
      </p:sp>
      <p:sp>
        <p:nvSpPr>
          <p:cNvPr id="16122" name="Google Shape;16122;p55"/>
          <p:cNvSpPr txBox="1"/>
          <p:nvPr>
            <p:ph idx="4" type="subTitle"/>
          </p:nvPr>
        </p:nvSpPr>
        <p:spPr>
          <a:xfrm>
            <a:off x="7611256" y="2996649"/>
            <a:ext cx="1551900" cy="366000"/>
          </a:xfrm>
          <a:prstGeom prst="rect">
            <a:avLst/>
          </a:prstGeom>
        </p:spPr>
        <p:txBody>
          <a:bodyPr anchorCtr="0" anchor="t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86"/>
              <a:t>Machine Learning  AI integration</a:t>
            </a:r>
            <a:endParaRPr sz="986"/>
          </a:p>
        </p:txBody>
      </p:sp>
      <p:sp>
        <p:nvSpPr>
          <p:cNvPr id="16123" name="Google Shape;16123;p55"/>
          <p:cNvSpPr txBox="1"/>
          <p:nvPr>
            <p:ph idx="5" type="subTitle"/>
          </p:nvPr>
        </p:nvSpPr>
        <p:spPr>
          <a:xfrm>
            <a:off x="6061842" y="2813407"/>
            <a:ext cx="1551900" cy="286500"/>
          </a:xfrm>
          <a:prstGeom prst="rect">
            <a:avLst/>
          </a:prstGeom>
        </p:spPr>
        <p:txBody>
          <a:bodyPr anchorCtr="0" anchor="b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8"/>
              <a:t>Abhi</a:t>
            </a:r>
            <a:endParaRPr sz="1408"/>
          </a:p>
        </p:txBody>
      </p:sp>
      <p:sp>
        <p:nvSpPr>
          <p:cNvPr id="16124" name="Google Shape;16124;p55"/>
          <p:cNvSpPr txBox="1"/>
          <p:nvPr>
            <p:ph idx="6" type="subTitle"/>
          </p:nvPr>
        </p:nvSpPr>
        <p:spPr>
          <a:xfrm>
            <a:off x="7611256" y="2813407"/>
            <a:ext cx="1551900" cy="286500"/>
          </a:xfrm>
          <a:prstGeom prst="rect">
            <a:avLst/>
          </a:prstGeom>
        </p:spPr>
        <p:txBody>
          <a:bodyPr anchorCtr="0" anchor="b" bIns="64425" lIns="64425" spcFirstLastPara="1" rIns="64425" wrap="square" tIns="64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8"/>
              <a:t>David</a:t>
            </a:r>
            <a:endParaRPr sz="1408"/>
          </a:p>
        </p:txBody>
      </p:sp>
      <p:pic>
        <p:nvPicPr>
          <p:cNvPr id="16125" name="Google Shape;16125;p55" title="josh.jpg"/>
          <p:cNvPicPr preferRelativeResize="0"/>
          <p:nvPr/>
        </p:nvPicPr>
        <p:blipFill rotWithShape="1">
          <a:blip r:embed="rId7">
            <a:alphaModFix/>
          </a:blip>
          <a:srcRect b="0" l="8416" r="8416" t="0"/>
          <a:stretch/>
        </p:blipFill>
        <p:spPr>
          <a:xfrm>
            <a:off x="4758853" y="1596775"/>
            <a:ext cx="1058980" cy="1089275"/>
          </a:xfrm>
          <a:prstGeom prst="rect">
            <a:avLst/>
          </a:prstGeom>
          <a:noFill/>
          <a:ln cap="flat" cmpd="sng" w="6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126" name="Google Shape;16126;p55" title="image.jpg"/>
          <p:cNvPicPr preferRelativeResize="0"/>
          <p:nvPr/>
        </p:nvPicPr>
        <p:blipFill rotWithShape="1">
          <a:blip r:embed="rId8">
            <a:alphaModFix/>
          </a:blip>
          <a:srcRect b="7997" l="0" r="0" t="7997"/>
          <a:stretch/>
        </p:blipFill>
        <p:spPr>
          <a:xfrm>
            <a:off x="6308298" y="1596775"/>
            <a:ext cx="1058980" cy="1089277"/>
          </a:xfrm>
          <a:prstGeom prst="rect">
            <a:avLst/>
          </a:prstGeom>
          <a:noFill/>
          <a:ln cap="flat" cmpd="sng" w="6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127" name="Google Shape;16127;p55" title="davkd.png"/>
          <p:cNvPicPr preferRelativeResize="0"/>
          <p:nvPr/>
        </p:nvPicPr>
        <p:blipFill rotWithShape="1">
          <a:blip r:embed="rId9">
            <a:alphaModFix/>
          </a:blip>
          <a:srcRect b="0" l="9846" r="9838" t="0"/>
          <a:stretch/>
        </p:blipFill>
        <p:spPr>
          <a:xfrm>
            <a:off x="7857703" y="1596775"/>
            <a:ext cx="1058981" cy="1089275"/>
          </a:xfrm>
          <a:prstGeom prst="rect">
            <a:avLst/>
          </a:prstGeom>
          <a:noFill/>
          <a:ln cap="flat" cmpd="sng" w="6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attle Breedin by Slidesgo">
  <a:themeElements>
    <a:clrScheme name="Simple Light">
      <a:dk1>
        <a:srgbClr val="3B260F"/>
      </a:dk1>
      <a:lt1>
        <a:srgbClr val="C2E5F0"/>
      </a:lt1>
      <a:dk2>
        <a:srgbClr val="6AB7CD"/>
      </a:dk2>
      <a:lt2>
        <a:srgbClr val="8DCA6C"/>
      </a:lt2>
      <a:accent1>
        <a:srgbClr val="6B8F58"/>
      </a:accent1>
      <a:accent2>
        <a:srgbClr val="FFFFFF"/>
      </a:accent2>
      <a:accent3>
        <a:srgbClr val="215A02"/>
      </a:accent3>
      <a:accent4>
        <a:srgbClr val="E0D4C7"/>
      </a:accent4>
      <a:accent5>
        <a:srgbClr val="1A0B07"/>
      </a:accent5>
      <a:accent6>
        <a:srgbClr val="EAC631"/>
      </a:accent6>
      <a:hlink>
        <a:srgbClr val="401E1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